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85" r:id="rId2"/>
    <p:sldId id="99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99FF99"/>
    <a:srgbClr val="00FF00"/>
    <a:srgbClr val="E2F0D9"/>
    <a:srgbClr val="A9D18E"/>
    <a:srgbClr val="339933"/>
    <a:srgbClr val="FF0066"/>
    <a:srgbClr val="FF3399"/>
    <a:srgbClr val="FFCC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05" autoAdjust="0"/>
    <p:restoredTop sz="94660"/>
  </p:normalViewPr>
  <p:slideViewPr>
    <p:cSldViewPr snapToGrid="0">
      <p:cViewPr varScale="1">
        <p:scale>
          <a:sx n="62" d="100"/>
          <a:sy n="62" d="100"/>
        </p:scale>
        <p:origin x="20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EA393F-E6AE-37A5-4472-FB44D4D61C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5D6DA14-D626-8ED2-76A4-DFAC28D21F06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徳島県のおとなり、隣接する県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685" name="グループ化 684">
            <a:extLst>
              <a:ext uri="{FF2B5EF4-FFF2-40B4-BE49-F238E27FC236}">
                <a16:creationId xmlns:a16="http://schemas.microsoft.com/office/drawing/2014/main" id="{3E9F41D3-39B3-C10E-0861-3296F4220972}"/>
              </a:ext>
            </a:extLst>
          </p:cNvPr>
          <p:cNvGrpSpPr/>
          <p:nvPr/>
        </p:nvGrpSpPr>
        <p:grpSpPr>
          <a:xfrm>
            <a:off x="663981" y="841096"/>
            <a:ext cx="2725536" cy="2503154"/>
            <a:chOff x="663981" y="841096"/>
            <a:chExt cx="2725536" cy="2503154"/>
          </a:xfrm>
        </p:grpSpPr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3D787235-5774-9CF7-E605-DD82961D53DF}"/>
                </a:ext>
              </a:extLst>
            </p:cNvPr>
            <p:cNvGrpSpPr/>
            <p:nvPr/>
          </p:nvGrpSpPr>
          <p:grpSpPr>
            <a:xfrm>
              <a:off x="663981" y="841096"/>
              <a:ext cx="2725536" cy="2503154"/>
              <a:chOff x="663981" y="841096"/>
              <a:chExt cx="2725536" cy="2503154"/>
            </a:xfrm>
          </p:grpSpPr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02CE0ED2-DBDB-EB96-B74B-6BF47043333C}"/>
                  </a:ext>
                </a:extLst>
              </p:cNvPr>
              <p:cNvGrpSpPr/>
              <p:nvPr/>
            </p:nvGrpSpPr>
            <p:grpSpPr>
              <a:xfrm>
                <a:off x="663981" y="841096"/>
                <a:ext cx="2725536" cy="2503154"/>
                <a:chOff x="663981" y="841096"/>
                <a:chExt cx="2725536" cy="2503154"/>
              </a:xfrm>
            </p:grpSpPr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9CB1FE3C-2EB2-7775-9B2E-C772BF430DB9}"/>
                    </a:ext>
                  </a:extLst>
                </p:cNvPr>
                <p:cNvSpPr/>
                <p:nvPr/>
              </p:nvSpPr>
              <p:spPr>
                <a:xfrm>
                  <a:off x="2648605" y="841096"/>
                  <a:ext cx="740911" cy="811772"/>
                </a:xfrm>
                <a:custGeom>
                  <a:avLst/>
                  <a:gdLst>
                    <a:gd name="connsiteX0" fmla="*/ 10851 w 740911"/>
                    <a:gd name="connsiteY0" fmla="*/ 0 h 811772"/>
                    <a:gd name="connsiteX1" fmla="*/ 40761 w 740911"/>
                    <a:gd name="connsiteY1" fmla="*/ 0 h 811772"/>
                    <a:gd name="connsiteX2" fmla="*/ 41200 w 740911"/>
                    <a:gd name="connsiteY2" fmla="*/ 292 h 811772"/>
                    <a:gd name="connsiteX3" fmla="*/ 42076 w 740911"/>
                    <a:gd name="connsiteY3" fmla="*/ 0 h 811772"/>
                    <a:gd name="connsiteX4" fmla="*/ 283334 w 740911"/>
                    <a:gd name="connsiteY4" fmla="*/ 0 h 811772"/>
                    <a:gd name="connsiteX5" fmla="*/ 281039 w 740911"/>
                    <a:gd name="connsiteY5" fmla="*/ 7649 h 811772"/>
                    <a:gd name="connsiteX6" fmla="*/ 282510 w 740911"/>
                    <a:gd name="connsiteY6" fmla="*/ 13535 h 811772"/>
                    <a:gd name="connsiteX7" fmla="*/ 248668 w 740911"/>
                    <a:gd name="connsiteY7" fmla="*/ 54734 h 811772"/>
                    <a:gd name="connsiteX8" fmla="*/ 238368 w 740911"/>
                    <a:gd name="connsiteY8" fmla="*/ 63563 h 811772"/>
                    <a:gd name="connsiteX9" fmla="*/ 239840 w 740911"/>
                    <a:gd name="connsiteY9" fmla="*/ 88577 h 811772"/>
                    <a:gd name="connsiteX10" fmla="*/ 248668 w 740911"/>
                    <a:gd name="connsiteY10" fmla="*/ 88577 h 811772"/>
                    <a:gd name="connsiteX11" fmla="*/ 251611 w 740911"/>
                    <a:gd name="connsiteY11" fmla="*/ 75334 h 811772"/>
                    <a:gd name="connsiteX12" fmla="*/ 264853 w 740911"/>
                    <a:gd name="connsiteY12" fmla="*/ 69448 h 811772"/>
                    <a:gd name="connsiteX13" fmla="*/ 264853 w 740911"/>
                    <a:gd name="connsiteY13" fmla="*/ 56206 h 811772"/>
                    <a:gd name="connsiteX14" fmla="*/ 285453 w 740911"/>
                    <a:gd name="connsiteY14" fmla="*/ 44434 h 811772"/>
                    <a:gd name="connsiteX15" fmla="*/ 285453 w 740911"/>
                    <a:gd name="connsiteY15" fmla="*/ 57677 h 811772"/>
                    <a:gd name="connsiteX16" fmla="*/ 295753 w 740911"/>
                    <a:gd name="connsiteY16" fmla="*/ 70920 h 811772"/>
                    <a:gd name="connsiteX17" fmla="*/ 292810 w 740911"/>
                    <a:gd name="connsiteY17" fmla="*/ 81220 h 811772"/>
                    <a:gd name="connsiteX18" fmla="*/ 276625 w 740911"/>
                    <a:gd name="connsiteY18" fmla="*/ 76805 h 811772"/>
                    <a:gd name="connsiteX19" fmla="*/ 273682 w 740911"/>
                    <a:gd name="connsiteY19" fmla="*/ 85634 h 811772"/>
                    <a:gd name="connsiteX20" fmla="*/ 282510 w 740911"/>
                    <a:gd name="connsiteY20" fmla="*/ 94462 h 811772"/>
                    <a:gd name="connsiteX21" fmla="*/ 295753 w 740911"/>
                    <a:gd name="connsiteY21" fmla="*/ 94462 h 811772"/>
                    <a:gd name="connsiteX22" fmla="*/ 308996 w 740911"/>
                    <a:gd name="connsiteY22" fmla="*/ 112119 h 811772"/>
                    <a:gd name="connsiteX23" fmla="*/ 331067 w 740911"/>
                    <a:gd name="connsiteY23" fmla="*/ 112119 h 811772"/>
                    <a:gd name="connsiteX24" fmla="*/ 338424 w 740911"/>
                    <a:gd name="connsiteY24" fmla="*/ 109176 h 811772"/>
                    <a:gd name="connsiteX25" fmla="*/ 339895 w 740911"/>
                    <a:gd name="connsiteY25" fmla="*/ 120947 h 811772"/>
                    <a:gd name="connsiteX26" fmla="*/ 331067 w 740911"/>
                    <a:gd name="connsiteY26" fmla="*/ 159204 h 811772"/>
                    <a:gd name="connsiteX27" fmla="*/ 344310 w 740911"/>
                    <a:gd name="connsiteY27" fmla="*/ 151847 h 811772"/>
                    <a:gd name="connsiteX28" fmla="*/ 351667 w 740911"/>
                    <a:gd name="connsiteY28" fmla="*/ 132719 h 811772"/>
                    <a:gd name="connsiteX29" fmla="*/ 381095 w 740911"/>
                    <a:gd name="connsiteY29" fmla="*/ 140076 h 811772"/>
                    <a:gd name="connsiteX30" fmla="*/ 384038 w 740911"/>
                    <a:gd name="connsiteY30" fmla="*/ 128305 h 811772"/>
                    <a:gd name="connsiteX31" fmla="*/ 354609 w 740911"/>
                    <a:gd name="connsiteY31" fmla="*/ 116533 h 811772"/>
                    <a:gd name="connsiteX32" fmla="*/ 350195 w 740911"/>
                    <a:gd name="connsiteY32" fmla="*/ 94462 h 811772"/>
                    <a:gd name="connsiteX33" fmla="*/ 409051 w 740911"/>
                    <a:gd name="connsiteY33" fmla="*/ 63563 h 811772"/>
                    <a:gd name="connsiteX34" fmla="*/ 419351 w 740911"/>
                    <a:gd name="connsiteY34" fmla="*/ 53263 h 811772"/>
                    <a:gd name="connsiteX35" fmla="*/ 426708 w 740911"/>
                    <a:gd name="connsiteY35" fmla="*/ 62091 h 811772"/>
                    <a:gd name="connsiteX36" fmla="*/ 447308 w 740911"/>
                    <a:gd name="connsiteY36" fmla="*/ 73863 h 811772"/>
                    <a:gd name="connsiteX37" fmla="*/ 447448 w 740911"/>
                    <a:gd name="connsiteY37" fmla="*/ 79335 h 811772"/>
                    <a:gd name="connsiteX38" fmla="*/ 424354 w 740911"/>
                    <a:gd name="connsiteY38" fmla="*/ 108588 h 811772"/>
                    <a:gd name="connsiteX39" fmla="*/ 434948 w 740911"/>
                    <a:gd name="connsiteY39" fmla="*/ 131542 h 811772"/>
                    <a:gd name="connsiteX40" fmla="*/ 431417 w 740911"/>
                    <a:gd name="connsiteY40" fmla="*/ 159793 h 811772"/>
                    <a:gd name="connsiteX41" fmla="*/ 473793 w 740911"/>
                    <a:gd name="connsiteY41" fmla="*/ 196872 h 811772"/>
                    <a:gd name="connsiteX42" fmla="*/ 477325 w 740911"/>
                    <a:gd name="connsiteY42" fmla="*/ 232186 h 811772"/>
                    <a:gd name="connsiteX43" fmla="*/ 542655 w 740911"/>
                    <a:gd name="connsiteY43" fmla="*/ 241014 h 811772"/>
                    <a:gd name="connsiteX44" fmla="*/ 585032 w 740911"/>
                    <a:gd name="connsiteY44" fmla="*/ 253374 h 811772"/>
                    <a:gd name="connsiteX45" fmla="*/ 600923 w 740911"/>
                    <a:gd name="connsiteY45" fmla="*/ 262202 h 811772"/>
                    <a:gd name="connsiteX46" fmla="*/ 613283 w 740911"/>
                    <a:gd name="connsiteY46" fmla="*/ 255140 h 811772"/>
                    <a:gd name="connsiteX47" fmla="*/ 630940 w 740911"/>
                    <a:gd name="connsiteY47" fmla="*/ 249843 h 811772"/>
                    <a:gd name="connsiteX48" fmla="*/ 648597 w 740911"/>
                    <a:gd name="connsiteY48" fmla="*/ 258671 h 811772"/>
                    <a:gd name="connsiteX49" fmla="*/ 650101 w 740911"/>
                    <a:gd name="connsiteY49" fmla="*/ 257280 h 811772"/>
                    <a:gd name="connsiteX50" fmla="*/ 650362 w 740911"/>
                    <a:gd name="connsiteY50" fmla="*/ 258671 h 811772"/>
                    <a:gd name="connsiteX51" fmla="*/ 683910 w 740911"/>
                    <a:gd name="connsiteY51" fmla="*/ 295750 h 811772"/>
                    <a:gd name="connsiteX52" fmla="*/ 692739 w 740911"/>
                    <a:gd name="connsiteY52" fmla="*/ 320470 h 811772"/>
                    <a:gd name="connsiteX53" fmla="*/ 719224 w 740911"/>
                    <a:gd name="connsiteY53" fmla="*/ 318704 h 811772"/>
                    <a:gd name="connsiteX54" fmla="*/ 692739 w 740911"/>
                    <a:gd name="connsiteY54" fmla="*/ 373441 h 811772"/>
                    <a:gd name="connsiteX55" fmla="*/ 715693 w 740911"/>
                    <a:gd name="connsiteY55" fmla="*/ 429943 h 811772"/>
                    <a:gd name="connsiteX56" fmla="*/ 699802 w 740911"/>
                    <a:gd name="connsiteY56" fmla="*/ 509399 h 811772"/>
                    <a:gd name="connsiteX57" fmla="*/ 687442 w 740911"/>
                    <a:gd name="connsiteY57" fmla="*/ 519993 h 811772"/>
                    <a:gd name="connsiteX58" fmla="*/ 703333 w 740911"/>
                    <a:gd name="connsiteY58" fmla="*/ 551775 h 811772"/>
                    <a:gd name="connsiteX59" fmla="*/ 696270 w 740911"/>
                    <a:gd name="connsiteY59" fmla="*/ 567666 h 811772"/>
                    <a:gd name="connsiteX60" fmla="*/ 708630 w 740911"/>
                    <a:gd name="connsiteY60" fmla="*/ 572963 h 811772"/>
                    <a:gd name="connsiteX61" fmla="*/ 715693 w 740911"/>
                    <a:gd name="connsiteY61" fmla="*/ 588854 h 811772"/>
                    <a:gd name="connsiteX62" fmla="*/ 729818 w 740911"/>
                    <a:gd name="connsiteY62" fmla="*/ 604746 h 811772"/>
                    <a:gd name="connsiteX63" fmla="*/ 720990 w 740911"/>
                    <a:gd name="connsiteY63" fmla="*/ 652419 h 811772"/>
                    <a:gd name="connsiteX64" fmla="*/ 740911 w 740911"/>
                    <a:gd name="connsiteY64" fmla="*/ 667360 h 811772"/>
                    <a:gd name="connsiteX65" fmla="*/ 740911 w 740911"/>
                    <a:gd name="connsiteY65" fmla="*/ 799818 h 811772"/>
                    <a:gd name="connsiteX66" fmla="*/ 736440 w 740911"/>
                    <a:gd name="connsiteY66" fmla="*/ 808462 h 811772"/>
                    <a:gd name="connsiteX67" fmla="*/ 697815 w 740911"/>
                    <a:gd name="connsiteY67" fmla="*/ 811772 h 811772"/>
                    <a:gd name="connsiteX68" fmla="*/ 679055 w 740911"/>
                    <a:gd name="connsiteY68" fmla="*/ 801841 h 811772"/>
                    <a:gd name="connsiteX69" fmla="*/ 639327 w 740911"/>
                    <a:gd name="connsiteY69" fmla="*/ 791908 h 811772"/>
                    <a:gd name="connsiteX70" fmla="*/ 636016 w 740911"/>
                    <a:gd name="connsiteY70" fmla="*/ 779769 h 811772"/>
                    <a:gd name="connsiteX71" fmla="*/ 628291 w 740911"/>
                    <a:gd name="connsiteY71" fmla="*/ 774251 h 811772"/>
                    <a:gd name="connsiteX72" fmla="*/ 620861 w 740911"/>
                    <a:gd name="connsiteY72" fmla="*/ 753023 h 811772"/>
                    <a:gd name="connsiteX73" fmla="*/ 640430 w 740911"/>
                    <a:gd name="connsiteY73" fmla="*/ 729006 h 811772"/>
                    <a:gd name="connsiteX74" fmla="*/ 607324 w 740911"/>
                    <a:gd name="connsiteY74" fmla="*/ 691485 h 811772"/>
                    <a:gd name="connsiteX75" fmla="*/ 596288 w 740911"/>
                    <a:gd name="connsiteY75" fmla="*/ 688174 h 811772"/>
                    <a:gd name="connsiteX76" fmla="*/ 596288 w 740911"/>
                    <a:gd name="connsiteY76" fmla="*/ 678243 h 811772"/>
                    <a:gd name="connsiteX77" fmla="*/ 587459 w 740911"/>
                    <a:gd name="connsiteY77" fmla="*/ 672725 h 811772"/>
                    <a:gd name="connsiteX78" fmla="*/ 589667 w 740911"/>
                    <a:gd name="connsiteY78" fmla="*/ 653964 h 811772"/>
                    <a:gd name="connsiteX79" fmla="*/ 566492 w 740911"/>
                    <a:gd name="connsiteY79" fmla="*/ 634100 h 811772"/>
                    <a:gd name="connsiteX80" fmla="*/ 566492 w 740911"/>
                    <a:gd name="connsiteY80" fmla="*/ 626375 h 811772"/>
                    <a:gd name="connsiteX81" fmla="*/ 558767 w 740911"/>
                    <a:gd name="connsiteY81" fmla="*/ 617547 h 811772"/>
                    <a:gd name="connsiteX82" fmla="*/ 532282 w 740911"/>
                    <a:gd name="connsiteY82" fmla="*/ 620857 h 811772"/>
                    <a:gd name="connsiteX83" fmla="*/ 544421 w 740911"/>
                    <a:gd name="connsiteY83" fmla="*/ 589958 h 811772"/>
                    <a:gd name="connsiteX84" fmla="*/ 532282 w 740911"/>
                    <a:gd name="connsiteY84" fmla="*/ 584440 h 811772"/>
                    <a:gd name="connsiteX85" fmla="*/ 524557 w 740911"/>
                    <a:gd name="connsiteY85" fmla="*/ 589958 h 811772"/>
                    <a:gd name="connsiteX86" fmla="*/ 516832 w 740911"/>
                    <a:gd name="connsiteY86" fmla="*/ 582233 h 811772"/>
                    <a:gd name="connsiteX87" fmla="*/ 508003 w 740911"/>
                    <a:gd name="connsiteY87" fmla="*/ 591061 h 811772"/>
                    <a:gd name="connsiteX88" fmla="*/ 511314 w 740911"/>
                    <a:gd name="connsiteY88" fmla="*/ 602097 h 811772"/>
                    <a:gd name="connsiteX89" fmla="*/ 502486 w 740911"/>
                    <a:gd name="connsiteY89" fmla="*/ 604304 h 811772"/>
                    <a:gd name="connsiteX90" fmla="*/ 504692 w 740911"/>
                    <a:gd name="connsiteY90" fmla="*/ 614236 h 811772"/>
                    <a:gd name="connsiteX91" fmla="*/ 517936 w 740911"/>
                    <a:gd name="connsiteY91" fmla="*/ 616444 h 811772"/>
                    <a:gd name="connsiteX92" fmla="*/ 514625 w 740911"/>
                    <a:gd name="connsiteY92" fmla="*/ 631893 h 811772"/>
                    <a:gd name="connsiteX93" fmla="*/ 492554 w 740911"/>
                    <a:gd name="connsiteY93" fmla="*/ 628582 h 811772"/>
                    <a:gd name="connsiteX94" fmla="*/ 468276 w 740911"/>
                    <a:gd name="connsiteY94" fmla="*/ 612029 h 811772"/>
                    <a:gd name="connsiteX95" fmla="*/ 449515 w 740911"/>
                    <a:gd name="connsiteY95" fmla="*/ 606511 h 811772"/>
                    <a:gd name="connsiteX96" fmla="*/ 456136 w 740911"/>
                    <a:gd name="connsiteY96" fmla="*/ 571198 h 811772"/>
                    <a:gd name="connsiteX97" fmla="*/ 416408 w 740911"/>
                    <a:gd name="connsiteY97" fmla="*/ 551334 h 811772"/>
                    <a:gd name="connsiteX98" fmla="*/ 406477 w 740911"/>
                    <a:gd name="connsiteY98" fmla="*/ 554645 h 811772"/>
                    <a:gd name="connsiteX99" fmla="*/ 400959 w 740911"/>
                    <a:gd name="connsiteY99" fmla="*/ 550230 h 811772"/>
                    <a:gd name="connsiteX100" fmla="*/ 383302 w 740911"/>
                    <a:gd name="connsiteY100" fmla="*/ 551334 h 811772"/>
                    <a:gd name="connsiteX101" fmla="*/ 373370 w 740911"/>
                    <a:gd name="connsiteY101" fmla="*/ 543609 h 811772"/>
                    <a:gd name="connsiteX102" fmla="*/ 377784 w 740911"/>
                    <a:gd name="connsiteY102" fmla="*/ 535884 h 811772"/>
                    <a:gd name="connsiteX103" fmla="*/ 374474 w 740911"/>
                    <a:gd name="connsiteY103" fmla="*/ 518227 h 811772"/>
                    <a:gd name="connsiteX104" fmla="*/ 367238 w 740911"/>
                    <a:gd name="connsiteY104" fmla="*/ 515396 h 811772"/>
                    <a:gd name="connsiteX105" fmla="*/ 367852 w 740911"/>
                    <a:gd name="connsiteY105" fmla="*/ 515284 h 811772"/>
                    <a:gd name="connsiteX106" fmla="*/ 389923 w 740911"/>
                    <a:gd name="connsiteY106" fmla="*/ 487327 h 811772"/>
                    <a:gd name="connsiteX107" fmla="*/ 382566 w 740911"/>
                    <a:gd name="connsiteY107" fmla="*/ 463785 h 811772"/>
                    <a:gd name="connsiteX108" fmla="*/ 386980 w 740911"/>
                    <a:gd name="connsiteY108" fmla="*/ 447600 h 811772"/>
                    <a:gd name="connsiteX109" fmla="*/ 345781 w 740911"/>
                    <a:gd name="connsiteY109" fmla="*/ 441714 h 811772"/>
                    <a:gd name="connsiteX110" fmla="*/ 336952 w 740911"/>
                    <a:gd name="connsiteY110" fmla="*/ 429943 h 811772"/>
                    <a:gd name="connsiteX111" fmla="*/ 316353 w 740911"/>
                    <a:gd name="connsiteY111" fmla="*/ 435828 h 811772"/>
                    <a:gd name="connsiteX112" fmla="*/ 301639 w 740911"/>
                    <a:gd name="connsiteY112" fmla="*/ 431414 h 811772"/>
                    <a:gd name="connsiteX113" fmla="*/ 316353 w 740911"/>
                    <a:gd name="connsiteY113" fmla="*/ 416700 h 811772"/>
                    <a:gd name="connsiteX114" fmla="*/ 295753 w 740911"/>
                    <a:gd name="connsiteY114" fmla="*/ 406400 h 811772"/>
                    <a:gd name="connsiteX115" fmla="*/ 270739 w 740911"/>
                    <a:gd name="connsiteY115" fmla="*/ 407872 h 811772"/>
                    <a:gd name="connsiteX116" fmla="*/ 266325 w 740911"/>
                    <a:gd name="connsiteY116" fmla="*/ 416700 h 811772"/>
                    <a:gd name="connsiteX117" fmla="*/ 256025 w 740911"/>
                    <a:gd name="connsiteY117" fmla="*/ 419643 h 811772"/>
                    <a:gd name="connsiteX118" fmla="*/ 239840 w 740911"/>
                    <a:gd name="connsiteY118" fmla="*/ 403457 h 811772"/>
                    <a:gd name="connsiteX119" fmla="*/ 248668 w 740911"/>
                    <a:gd name="connsiteY119" fmla="*/ 382858 h 811772"/>
                    <a:gd name="connsiteX120" fmla="*/ 236897 w 740911"/>
                    <a:gd name="connsiteY120" fmla="*/ 372558 h 811772"/>
                    <a:gd name="connsiteX121" fmla="*/ 211883 w 740911"/>
                    <a:gd name="connsiteY121" fmla="*/ 363729 h 811772"/>
                    <a:gd name="connsiteX122" fmla="*/ 223654 w 740911"/>
                    <a:gd name="connsiteY122" fmla="*/ 351958 h 811772"/>
                    <a:gd name="connsiteX123" fmla="*/ 219240 w 740911"/>
                    <a:gd name="connsiteY123" fmla="*/ 334301 h 811772"/>
                    <a:gd name="connsiteX124" fmla="*/ 185397 w 740911"/>
                    <a:gd name="connsiteY124" fmla="*/ 334301 h 811772"/>
                    <a:gd name="connsiteX125" fmla="*/ 160384 w 740911"/>
                    <a:gd name="connsiteY125" fmla="*/ 349015 h 811772"/>
                    <a:gd name="connsiteX126" fmla="*/ 142727 w 740911"/>
                    <a:gd name="connsiteY126" fmla="*/ 329887 h 811772"/>
                    <a:gd name="connsiteX127" fmla="*/ 119184 w 740911"/>
                    <a:gd name="connsiteY127" fmla="*/ 329887 h 811772"/>
                    <a:gd name="connsiteX128" fmla="*/ 111827 w 740911"/>
                    <a:gd name="connsiteY128" fmla="*/ 315173 h 811772"/>
                    <a:gd name="connsiteX129" fmla="*/ 51499 w 740911"/>
                    <a:gd name="connsiteY129" fmla="*/ 291631 h 811772"/>
                    <a:gd name="connsiteX130" fmla="*/ 52971 w 740911"/>
                    <a:gd name="connsiteY130" fmla="*/ 268088 h 811772"/>
                    <a:gd name="connsiteX131" fmla="*/ 44142 w 740911"/>
                    <a:gd name="connsiteY131" fmla="*/ 260731 h 811772"/>
                    <a:gd name="connsiteX132" fmla="*/ 51499 w 740911"/>
                    <a:gd name="connsiteY132" fmla="*/ 251903 h 811772"/>
                    <a:gd name="connsiteX133" fmla="*/ 54442 w 740911"/>
                    <a:gd name="connsiteY133" fmla="*/ 212175 h 811772"/>
                    <a:gd name="connsiteX134" fmla="*/ 64742 w 740911"/>
                    <a:gd name="connsiteY134" fmla="*/ 200403 h 811772"/>
                    <a:gd name="connsiteX135" fmla="*/ 97113 w 740911"/>
                    <a:gd name="connsiteY135" fmla="*/ 219532 h 811772"/>
                    <a:gd name="connsiteX136" fmla="*/ 101527 w 740911"/>
                    <a:gd name="connsiteY136" fmla="*/ 226889 h 811772"/>
                    <a:gd name="connsiteX137" fmla="*/ 125070 w 740911"/>
                    <a:gd name="connsiteY137" fmla="*/ 207760 h 811772"/>
                    <a:gd name="connsiteX138" fmla="*/ 141255 w 740911"/>
                    <a:gd name="connsiteY138" fmla="*/ 207760 h 811772"/>
                    <a:gd name="connsiteX139" fmla="*/ 145669 w 740911"/>
                    <a:gd name="connsiteY139" fmla="*/ 169504 h 811772"/>
                    <a:gd name="connsiteX140" fmla="*/ 132427 w 740911"/>
                    <a:gd name="connsiteY140" fmla="*/ 150376 h 811772"/>
                    <a:gd name="connsiteX141" fmla="*/ 126541 w 740911"/>
                    <a:gd name="connsiteY141" fmla="*/ 125362 h 811772"/>
                    <a:gd name="connsiteX142" fmla="*/ 138312 w 740911"/>
                    <a:gd name="connsiteY142" fmla="*/ 113590 h 811772"/>
                    <a:gd name="connsiteX143" fmla="*/ 128013 w 740911"/>
                    <a:gd name="connsiteY143" fmla="*/ 92991 h 811772"/>
                    <a:gd name="connsiteX144" fmla="*/ 105941 w 740911"/>
                    <a:gd name="connsiteY144" fmla="*/ 94462 h 811772"/>
                    <a:gd name="connsiteX145" fmla="*/ 55914 w 740911"/>
                    <a:gd name="connsiteY145" fmla="*/ 120947 h 811772"/>
                    <a:gd name="connsiteX146" fmla="*/ 45614 w 740911"/>
                    <a:gd name="connsiteY146" fmla="*/ 110648 h 811772"/>
                    <a:gd name="connsiteX147" fmla="*/ 47085 w 740911"/>
                    <a:gd name="connsiteY147" fmla="*/ 92991 h 811772"/>
                    <a:gd name="connsiteX148" fmla="*/ 0 w 740911"/>
                    <a:gd name="connsiteY148" fmla="*/ 45906 h 811772"/>
                    <a:gd name="connsiteX149" fmla="*/ 17657 w 740911"/>
                    <a:gd name="connsiteY149" fmla="*/ 22363 h 811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</a:cxnLst>
                  <a:rect l="l" t="t" r="r" b="b"/>
                  <a:pathLst>
                    <a:path w="740911" h="811772">
                      <a:moveTo>
                        <a:pt x="10851" y="0"/>
                      </a:moveTo>
                      <a:lnTo>
                        <a:pt x="40761" y="0"/>
                      </a:lnTo>
                      <a:lnTo>
                        <a:pt x="41200" y="292"/>
                      </a:lnTo>
                      <a:lnTo>
                        <a:pt x="42076" y="0"/>
                      </a:lnTo>
                      <a:lnTo>
                        <a:pt x="283334" y="0"/>
                      </a:lnTo>
                      <a:lnTo>
                        <a:pt x="281039" y="7649"/>
                      </a:lnTo>
                      <a:lnTo>
                        <a:pt x="282510" y="13535"/>
                      </a:lnTo>
                      <a:lnTo>
                        <a:pt x="248668" y="54734"/>
                      </a:lnTo>
                      <a:lnTo>
                        <a:pt x="238368" y="63563"/>
                      </a:lnTo>
                      <a:lnTo>
                        <a:pt x="239840" y="88577"/>
                      </a:lnTo>
                      <a:lnTo>
                        <a:pt x="248668" y="88577"/>
                      </a:lnTo>
                      <a:lnTo>
                        <a:pt x="251611" y="75334"/>
                      </a:lnTo>
                      <a:lnTo>
                        <a:pt x="264853" y="69448"/>
                      </a:lnTo>
                      <a:lnTo>
                        <a:pt x="264853" y="56206"/>
                      </a:lnTo>
                      <a:lnTo>
                        <a:pt x="285453" y="44434"/>
                      </a:lnTo>
                      <a:lnTo>
                        <a:pt x="285453" y="57677"/>
                      </a:lnTo>
                      <a:lnTo>
                        <a:pt x="295753" y="70920"/>
                      </a:lnTo>
                      <a:lnTo>
                        <a:pt x="292810" y="81220"/>
                      </a:lnTo>
                      <a:lnTo>
                        <a:pt x="276625" y="76805"/>
                      </a:lnTo>
                      <a:lnTo>
                        <a:pt x="273682" y="85634"/>
                      </a:lnTo>
                      <a:lnTo>
                        <a:pt x="282510" y="94462"/>
                      </a:lnTo>
                      <a:lnTo>
                        <a:pt x="295753" y="94462"/>
                      </a:lnTo>
                      <a:lnTo>
                        <a:pt x="308996" y="112119"/>
                      </a:lnTo>
                      <a:lnTo>
                        <a:pt x="331067" y="112119"/>
                      </a:lnTo>
                      <a:lnTo>
                        <a:pt x="338424" y="109176"/>
                      </a:lnTo>
                      <a:lnTo>
                        <a:pt x="339895" y="120947"/>
                      </a:lnTo>
                      <a:lnTo>
                        <a:pt x="331067" y="159204"/>
                      </a:lnTo>
                      <a:lnTo>
                        <a:pt x="344310" y="151847"/>
                      </a:lnTo>
                      <a:lnTo>
                        <a:pt x="351667" y="132719"/>
                      </a:lnTo>
                      <a:lnTo>
                        <a:pt x="381095" y="140076"/>
                      </a:lnTo>
                      <a:lnTo>
                        <a:pt x="384038" y="128305"/>
                      </a:lnTo>
                      <a:lnTo>
                        <a:pt x="354609" y="116533"/>
                      </a:lnTo>
                      <a:lnTo>
                        <a:pt x="350195" y="94462"/>
                      </a:lnTo>
                      <a:lnTo>
                        <a:pt x="409051" y="63563"/>
                      </a:lnTo>
                      <a:lnTo>
                        <a:pt x="419351" y="53263"/>
                      </a:lnTo>
                      <a:lnTo>
                        <a:pt x="426708" y="62091"/>
                      </a:lnTo>
                      <a:lnTo>
                        <a:pt x="447308" y="73863"/>
                      </a:lnTo>
                      <a:lnTo>
                        <a:pt x="447448" y="79335"/>
                      </a:lnTo>
                      <a:lnTo>
                        <a:pt x="424354" y="108588"/>
                      </a:lnTo>
                      <a:lnTo>
                        <a:pt x="434948" y="131542"/>
                      </a:lnTo>
                      <a:lnTo>
                        <a:pt x="431417" y="159793"/>
                      </a:lnTo>
                      <a:lnTo>
                        <a:pt x="473793" y="196872"/>
                      </a:lnTo>
                      <a:lnTo>
                        <a:pt x="477325" y="232186"/>
                      </a:lnTo>
                      <a:lnTo>
                        <a:pt x="542655" y="241014"/>
                      </a:lnTo>
                      <a:lnTo>
                        <a:pt x="585032" y="253374"/>
                      </a:lnTo>
                      <a:lnTo>
                        <a:pt x="600923" y="262202"/>
                      </a:lnTo>
                      <a:lnTo>
                        <a:pt x="613283" y="255140"/>
                      </a:lnTo>
                      <a:lnTo>
                        <a:pt x="630940" y="249843"/>
                      </a:lnTo>
                      <a:lnTo>
                        <a:pt x="648597" y="258671"/>
                      </a:lnTo>
                      <a:lnTo>
                        <a:pt x="650101" y="257280"/>
                      </a:lnTo>
                      <a:lnTo>
                        <a:pt x="650362" y="258671"/>
                      </a:lnTo>
                      <a:lnTo>
                        <a:pt x="683910" y="295750"/>
                      </a:lnTo>
                      <a:lnTo>
                        <a:pt x="692739" y="320470"/>
                      </a:lnTo>
                      <a:lnTo>
                        <a:pt x="719224" y="318704"/>
                      </a:lnTo>
                      <a:lnTo>
                        <a:pt x="692739" y="373441"/>
                      </a:lnTo>
                      <a:lnTo>
                        <a:pt x="715693" y="429943"/>
                      </a:lnTo>
                      <a:lnTo>
                        <a:pt x="699802" y="509399"/>
                      </a:lnTo>
                      <a:lnTo>
                        <a:pt x="687442" y="519993"/>
                      </a:lnTo>
                      <a:lnTo>
                        <a:pt x="703333" y="551775"/>
                      </a:lnTo>
                      <a:lnTo>
                        <a:pt x="696270" y="567666"/>
                      </a:lnTo>
                      <a:lnTo>
                        <a:pt x="708630" y="572963"/>
                      </a:lnTo>
                      <a:lnTo>
                        <a:pt x="715693" y="588854"/>
                      </a:lnTo>
                      <a:lnTo>
                        <a:pt x="729818" y="604746"/>
                      </a:lnTo>
                      <a:lnTo>
                        <a:pt x="720990" y="652419"/>
                      </a:lnTo>
                      <a:lnTo>
                        <a:pt x="740911" y="667360"/>
                      </a:lnTo>
                      <a:lnTo>
                        <a:pt x="740911" y="799818"/>
                      </a:lnTo>
                      <a:lnTo>
                        <a:pt x="736440" y="808462"/>
                      </a:lnTo>
                      <a:lnTo>
                        <a:pt x="697815" y="811772"/>
                      </a:lnTo>
                      <a:lnTo>
                        <a:pt x="679055" y="801841"/>
                      </a:lnTo>
                      <a:lnTo>
                        <a:pt x="639327" y="791908"/>
                      </a:lnTo>
                      <a:lnTo>
                        <a:pt x="636016" y="779769"/>
                      </a:lnTo>
                      <a:lnTo>
                        <a:pt x="628291" y="774251"/>
                      </a:lnTo>
                      <a:lnTo>
                        <a:pt x="620861" y="753023"/>
                      </a:lnTo>
                      <a:lnTo>
                        <a:pt x="640430" y="729006"/>
                      </a:lnTo>
                      <a:lnTo>
                        <a:pt x="607324" y="691485"/>
                      </a:lnTo>
                      <a:lnTo>
                        <a:pt x="596288" y="688174"/>
                      </a:lnTo>
                      <a:lnTo>
                        <a:pt x="596288" y="678243"/>
                      </a:lnTo>
                      <a:lnTo>
                        <a:pt x="587459" y="672725"/>
                      </a:lnTo>
                      <a:lnTo>
                        <a:pt x="589667" y="653964"/>
                      </a:lnTo>
                      <a:lnTo>
                        <a:pt x="566492" y="634100"/>
                      </a:lnTo>
                      <a:lnTo>
                        <a:pt x="566492" y="626375"/>
                      </a:lnTo>
                      <a:lnTo>
                        <a:pt x="558767" y="617547"/>
                      </a:lnTo>
                      <a:lnTo>
                        <a:pt x="532282" y="620857"/>
                      </a:lnTo>
                      <a:lnTo>
                        <a:pt x="544421" y="589958"/>
                      </a:lnTo>
                      <a:lnTo>
                        <a:pt x="532282" y="584440"/>
                      </a:lnTo>
                      <a:lnTo>
                        <a:pt x="524557" y="589958"/>
                      </a:lnTo>
                      <a:lnTo>
                        <a:pt x="516832" y="582233"/>
                      </a:lnTo>
                      <a:lnTo>
                        <a:pt x="508003" y="591061"/>
                      </a:lnTo>
                      <a:lnTo>
                        <a:pt x="511314" y="602097"/>
                      </a:lnTo>
                      <a:lnTo>
                        <a:pt x="502486" y="604304"/>
                      </a:lnTo>
                      <a:lnTo>
                        <a:pt x="504692" y="614236"/>
                      </a:lnTo>
                      <a:lnTo>
                        <a:pt x="517936" y="616444"/>
                      </a:lnTo>
                      <a:lnTo>
                        <a:pt x="514625" y="631893"/>
                      </a:lnTo>
                      <a:lnTo>
                        <a:pt x="492554" y="628582"/>
                      </a:lnTo>
                      <a:lnTo>
                        <a:pt x="468276" y="612029"/>
                      </a:lnTo>
                      <a:lnTo>
                        <a:pt x="449515" y="606511"/>
                      </a:lnTo>
                      <a:lnTo>
                        <a:pt x="456136" y="571198"/>
                      </a:lnTo>
                      <a:lnTo>
                        <a:pt x="416408" y="551334"/>
                      </a:lnTo>
                      <a:lnTo>
                        <a:pt x="406477" y="554645"/>
                      </a:lnTo>
                      <a:lnTo>
                        <a:pt x="400959" y="550230"/>
                      </a:lnTo>
                      <a:lnTo>
                        <a:pt x="383302" y="551334"/>
                      </a:lnTo>
                      <a:lnTo>
                        <a:pt x="373370" y="543609"/>
                      </a:lnTo>
                      <a:lnTo>
                        <a:pt x="377784" y="535884"/>
                      </a:lnTo>
                      <a:lnTo>
                        <a:pt x="374474" y="518227"/>
                      </a:lnTo>
                      <a:lnTo>
                        <a:pt x="367238" y="515396"/>
                      </a:lnTo>
                      <a:lnTo>
                        <a:pt x="367852" y="515284"/>
                      </a:lnTo>
                      <a:lnTo>
                        <a:pt x="389923" y="487327"/>
                      </a:lnTo>
                      <a:lnTo>
                        <a:pt x="382566" y="463785"/>
                      </a:lnTo>
                      <a:lnTo>
                        <a:pt x="386980" y="447600"/>
                      </a:lnTo>
                      <a:lnTo>
                        <a:pt x="345781" y="441714"/>
                      </a:lnTo>
                      <a:lnTo>
                        <a:pt x="336952" y="429943"/>
                      </a:lnTo>
                      <a:lnTo>
                        <a:pt x="316353" y="435828"/>
                      </a:lnTo>
                      <a:lnTo>
                        <a:pt x="301639" y="431414"/>
                      </a:lnTo>
                      <a:lnTo>
                        <a:pt x="316353" y="416700"/>
                      </a:lnTo>
                      <a:lnTo>
                        <a:pt x="295753" y="406400"/>
                      </a:lnTo>
                      <a:lnTo>
                        <a:pt x="270739" y="407872"/>
                      </a:lnTo>
                      <a:lnTo>
                        <a:pt x="266325" y="416700"/>
                      </a:lnTo>
                      <a:lnTo>
                        <a:pt x="256025" y="419643"/>
                      </a:lnTo>
                      <a:lnTo>
                        <a:pt x="239840" y="403457"/>
                      </a:lnTo>
                      <a:lnTo>
                        <a:pt x="248668" y="382858"/>
                      </a:lnTo>
                      <a:lnTo>
                        <a:pt x="236897" y="372558"/>
                      </a:lnTo>
                      <a:lnTo>
                        <a:pt x="211883" y="363729"/>
                      </a:lnTo>
                      <a:lnTo>
                        <a:pt x="223654" y="351958"/>
                      </a:lnTo>
                      <a:lnTo>
                        <a:pt x="219240" y="334301"/>
                      </a:lnTo>
                      <a:lnTo>
                        <a:pt x="185397" y="334301"/>
                      </a:lnTo>
                      <a:lnTo>
                        <a:pt x="160384" y="349015"/>
                      </a:lnTo>
                      <a:lnTo>
                        <a:pt x="142727" y="329887"/>
                      </a:lnTo>
                      <a:lnTo>
                        <a:pt x="119184" y="329887"/>
                      </a:lnTo>
                      <a:lnTo>
                        <a:pt x="111827" y="315173"/>
                      </a:lnTo>
                      <a:lnTo>
                        <a:pt x="51499" y="291631"/>
                      </a:lnTo>
                      <a:lnTo>
                        <a:pt x="52971" y="268088"/>
                      </a:lnTo>
                      <a:lnTo>
                        <a:pt x="44142" y="260731"/>
                      </a:lnTo>
                      <a:lnTo>
                        <a:pt x="51499" y="251903"/>
                      </a:lnTo>
                      <a:lnTo>
                        <a:pt x="54442" y="212175"/>
                      </a:lnTo>
                      <a:lnTo>
                        <a:pt x="64742" y="200403"/>
                      </a:lnTo>
                      <a:lnTo>
                        <a:pt x="97113" y="219532"/>
                      </a:lnTo>
                      <a:lnTo>
                        <a:pt x="101527" y="226889"/>
                      </a:lnTo>
                      <a:lnTo>
                        <a:pt x="125070" y="207760"/>
                      </a:lnTo>
                      <a:lnTo>
                        <a:pt x="141255" y="207760"/>
                      </a:lnTo>
                      <a:lnTo>
                        <a:pt x="145669" y="169504"/>
                      </a:lnTo>
                      <a:lnTo>
                        <a:pt x="132427" y="150376"/>
                      </a:lnTo>
                      <a:lnTo>
                        <a:pt x="126541" y="125362"/>
                      </a:lnTo>
                      <a:lnTo>
                        <a:pt x="138312" y="113590"/>
                      </a:lnTo>
                      <a:lnTo>
                        <a:pt x="128013" y="92991"/>
                      </a:lnTo>
                      <a:lnTo>
                        <a:pt x="105941" y="94462"/>
                      </a:lnTo>
                      <a:lnTo>
                        <a:pt x="55914" y="120947"/>
                      </a:lnTo>
                      <a:lnTo>
                        <a:pt x="45614" y="110648"/>
                      </a:lnTo>
                      <a:lnTo>
                        <a:pt x="47085" y="92991"/>
                      </a:lnTo>
                      <a:lnTo>
                        <a:pt x="0" y="45906"/>
                      </a:lnTo>
                      <a:lnTo>
                        <a:pt x="17657" y="22363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noFill/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" name="フリーフォーム: 図形 3">
                  <a:extLst>
                    <a:ext uri="{FF2B5EF4-FFF2-40B4-BE49-F238E27FC236}">
                      <a16:creationId xmlns:a16="http://schemas.microsoft.com/office/drawing/2014/main" id="{0C15F4D7-AB89-2DEE-A7D3-9996375DFF9A}"/>
                    </a:ext>
                  </a:extLst>
                </p:cNvPr>
                <p:cNvSpPr/>
                <p:nvPr/>
              </p:nvSpPr>
              <p:spPr>
                <a:xfrm>
                  <a:off x="2511764" y="1740417"/>
                  <a:ext cx="262647" cy="359760"/>
                </a:xfrm>
                <a:custGeom>
                  <a:avLst/>
                  <a:gdLst>
                    <a:gd name="connsiteX0" fmla="*/ 1066800 w 1133475"/>
                    <a:gd name="connsiteY0" fmla="*/ 0 h 1552575"/>
                    <a:gd name="connsiteX1" fmla="*/ 993775 w 1133475"/>
                    <a:gd name="connsiteY1" fmla="*/ 0 h 1552575"/>
                    <a:gd name="connsiteX2" fmla="*/ 885825 w 1133475"/>
                    <a:gd name="connsiteY2" fmla="*/ 174625 h 1552575"/>
                    <a:gd name="connsiteX3" fmla="*/ 781050 w 1133475"/>
                    <a:gd name="connsiteY3" fmla="*/ 273050 h 1552575"/>
                    <a:gd name="connsiteX4" fmla="*/ 695325 w 1133475"/>
                    <a:gd name="connsiteY4" fmla="*/ 288925 h 1552575"/>
                    <a:gd name="connsiteX5" fmla="*/ 558800 w 1133475"/>
                    <a:gd name="connsiteY5" fmla="*/ 511175 h 1552575"/>
                    <a:gd name="connsiteX6" fmla="*/ 485775 w 1133475"/>
                    <a:gd name="connsiteY6" fmla="*/ 520700 h 1552575"/>
                    <a:gd name="connsiteX7" fmla="*/ 419100 w 1133475"/>
                    <a:gd name="connsiteY7" fmla="*/ 600075 h 1552575"/>
                    <a:gd name="connsiteX8" fmla="*/ 165100 w 1133475"/>
                    <a:gd name="connsiteY8" fmla="*/ 1069975 h 1552575"/>
                    <a:gd name="connsiteX9" fmla="*/ 79375 w 1133475"/>
                    <a:gd name="connsiteY9" fmla="*/ 1038225 h 1552575"/>
                    <a:gd name="connsiteX10" fmla="*/ 0 w 1133475"/>
                    <a:gd name="connsiteY10" fmla="*/ 1149350 h 1552575"/>
                    <a:gd name="connsiteX11" fmla="*/ 38100 w 1133475"/>
                    <a:gd name="connsiteY11" fmla="*/ 1254125 h 1552575"/>
                    <a:gd name="connsiteX12" fmla="*/ 38100 w 1133475"/>
                    <a:gd name="connsiteY12" fmla="*/ 1343025 h 1552575"/>
                    <a:gd name="connsiteX13" fmla="*/ 149225 w 1133475"/>
                    <a:gd name="connsiteY13" fmla="*/ 1339850 h 1552575"/>
                    <a:gd name="connsiteX14" fmla="*/ 127000 w 1133475"/>
                    <a:gd name="connsiteY14" fmla="*/ 1435100 h 1552575"/>
                    <a:gd name="connsiteX15" fmla="*/ 219075 w 1133475"/>
                    <a:gd name="connsiteY15" fmla="*/ 1492250 h 1552575"/>
                    <a:gd name="connsiteX16" fmla="*/ 228600 w 1133475"/>
                    <a:gd name="connsiteY16" fmla="*/ 1552575 h 1552575"/>
                    <a:gd name="connsiteX17" fmla="*/ 361950 w 1133475"/>
                    <a:gd name="connsiteY17" fmla="*/ 1501775 h 1552575"/>
                    <a:gd name="connsiteX18" fmla="*/ 434975 w 1133475"/>
                    <a:gd name="connsiteY18" fmla="*/ 1520825 h 1552575"/>
                    <a:gd name="connsiteX19" fmla="*/ 552450 w 1133475"/>
                    <a:gd name="connsiteY19" fmla="*/ 1403350 h 1552575"/>
                    <a:gd name="connsiteX20" fmla="*/ 898525 w 1133475"/>
                    <a:gd name="connsiteY20" fmla="*/ 1263650 h 1552575"/>
                    <a:gd name="connsiteX21" fmla="*/ 869950 w 1133475"/>
                    <a:gd name="connsiteY21" fmla="*/ 1209675 h 1552575"/>
                    <a:gd name="connsiteX22" fmla="*/ 885825 w 1133475"/>
                    <a:gd name="connsiteY22" fmla="*/ 1152525 h 1552575"/>
                    <a:gd name="connsiteX23" fmla="*/ 793750 w 1133475"/>
                    <a:gd name="connsiteY23" fmla="*/ 1085850 h 1552575"/>
                    <a:gd name="connsiteX24" fmla="*/ 790575 w 1133475"/>
                    <a:gd name="connsiteY24" fmla="*/ 996950 h 1552575"/>
                    <a:gd name="connsiteX25" fmla="*/ 714375 w 1133475"/>
                    <a:gd name="connsiteY25" fmla="*/ 917575 h 1552575"/>
                    <a:gd name="connsiteX26" fmla="*/ 733425 w 1133475"/>
                    <a:gd name="connsiteY26" fmla="*/ 876300 h 1552575"/>
                    <a:gd name="connsiteX27" fmla="*/ 717550 w 1133475"/>
                    <a:gd name="connsiteY27" fmla="*/ 825500 h 1552575"/>
                    <a:gd name="connsiteX28" fmla="*/ 727075 w 1133475"/>
                    <a:gd name="connsiteY28" fmla="*/ 685800 h 1552575"/>
                    <a:gd name="connsiteX29" fmla="*/ 892175 w 1133475"/>
                    <a:gd name="connsiteY29" fmla="*/ 492125 h 1552575"/>
                    <a:gd name="connsiteX30" fmla="*/ 898525 w 1133475"/>
                    <a:gd name="connsiteY30" fmla="*/ 457200 h 1552575"/>
                    <a:gd name="connsiteX31" fmla="*/ 1025525 w 1133475"/>
                    <a:gd name="connsiteY31" fmla="*/ 352425 h 1552575"/>
                    <a:gd name="connsiteX32" fmla="*/ 1044575 w 1133475"/>
                    <a:gd name="connsiteY32" fmla="*/ 209550 h 1552575"/>
                    <a:gd name="connsiteX33" fmla="*/ 1089025 w 1133475"/>
                    <a:gd name="connsiteY33" fmla="*/ 180975 h 1552575"/>
                    <a:gd name="connsiteX34" fmla="*/ 1133475 w 1133475"/>
                    <a:gd name="connsiteY34" fmla="*/ 111125 h 1552575"/>
                    <a:gd name="connsiteX35" fmla="*/ 1066800 w 1133475"/>
                    <a:gd name="connsiteY35" fmla="*/ 0 h 155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33475" h="1552575">
                      <a:moveTo>
                        <a:pt x="1066800" y="0"/>
                      </a:moveTo>
                      <a:lnTo>
                        <a:pt x="993775" y="0"/>
                      </a:lnTo>
                      <a:lnTo>
                        <a:pt x="885825" y="174625"/>
                      </a:lnTo>
                      <a:lnTo>
                        <a:pt x="781050" y="273050"/>
                      </a:lnTo>
                      <a:lnTo>
                        <a:pt x="695325" y="288925"/>
                      </a:lnTo>
                      <a:lnTo>
                        <a:pt x="558800" y="511175"/>
                      </a:lnTo>
                      <a:lnTo>
                        <a:pt x="485775" y="520700"/>
                      </a:lnTo>
                      <a:lnTo>
                        <a:pt x="419100" y="600075"/>
                      </a:lnTo>
                      <a:lnTo>
                        <a:pt x="165100" y="1069975"/>
                      </a:lnTo>
                      <a:lnTo>
                        <a:pt x="79375" y="1038225"/>
                      </a:lnTo>
                      <a:lnTo>
                        <a:pt x="0" y="1149350"/>
                      </a:lnTo>
                      <a:lnTo>
                        <a:pt x="38100" y="1254125"/>
                      </a:lnTo>
                      <a:lnTo>
                        <a:pt x="38100" y="1343025"/>
                      </a:lnTo>
                      <a:lnTo>
                        <a:pt x="149225" y="1339850"/>
                      </a:lnTo>
                      <a:lnTo>
                        <a:pt x="127000" y="1435100"/>
                      </a:lnTo>
                      <a:lnTo>
                        <a:pt x="219075" y="1492250"/>
                      </a:lnTo>
                      <a:lnTo>
                        <a:pt x="228600" y="1552575"/>
                      </a:lnTo>
                      <a:lnTo>
                        <a:pt x="361950" y="1501775"/>
                      </a:lnTo>
                      <a:lnTo>
                        <a:pt x="434975" y="1520825"/>
                      </a:lnTo>
                      <a:lnTo>
                        <a:pt x="552450" y="1403350"/>
                      </a:lnTo>
                      <a:lnTo>
                        <a:pt x="898525" y="1263650"/>
                      </a:lnTo>
                      <a:lnTo>
                        <a:pt x="869950" y="1209675"/>
                      </a:lnTo>
                      <a:lnTo>
                        <a:pt x="885825" y="1152525"/>
                      </a:lnTo>
                      <a:lnTo>
                        <a:pt x="793750" y="1085850"/>
                      </a:lnTo>
                      <a:lnTo>
                        <a:pt x="790575" y="996950"/>
                      </a:lnTo>
                      <a:lnTo>
                        <a:pt x="714375" y="917575"/>
                      </a:lnTo>
                      <a:lnTo>
                        <a:pt x="733425" y="876300"/>
                      </a:lnTo>
                      <a:lnTo>
                        <a:pt x="717550" y="825500"/>
                      </a:lnTo>
                      <a:lnTo>
                        <a:pt x="727075" y="685800"/>
                      </a:lnTo>
                      <a:lnTo>
                        <a:pt x="892175" y="492125"/>
                      </a:lnTo>
                      <a:lnTo>
                        <a:pt x="898525" y="457200"/>
                      </a:lnTo>
                      <a:lnTo>
                        <a:pt x="1025525" y="352425"/>
                      </a:lnTo>
                      <a:lnTo>
                        <a:pt x="1044575" y="209550"/>
                      </a:lnTo>
                      <a:lnTo>
                        <a:pt x="1089025" y="180975"/>
                      </a:lnTo>
                      <a:lnTo>
                        <a:pt x="1133475" y="111125"/>
                      </a:lnTo>
                      <a:lnTo>
                        <a:pt x="1066800" y="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6EB68102-0F44-3131-A1ED-5CE04F616162}"/>
                    </a:ext>
                  </a:extLst>
                </p:cNvPr>
                <p:cNvSpPr/>
                <p:nvPr/>
              </p:nvSpPr>
              <p:spPr>
                <a:xfrm>
                  <a:off x="2226311" y="841096"/>
                  <a:ext cx="856359" cy="883137"/>
                </a:xfrm>
                <a:custGeom>
                  <a:avLst/>
                  <a:gdLst>
                    <a:gd name="connsiteX0" fmla="*/ 162655 w 856359"/>
                    <a:gd name="connsiteY0" fmla="*/ 0 h 883137"/>
                    <a:gd name="connsiteX1" fmla="*/ 253792 w 856359"/>
                    <a:gd name="connsiteY1" fmla="*/ 0 h 883137"/>
                    <a:gd name="connsiteX2" fmla="*/ 258968 w 856359"/>
                    <a:gd name="connsiteY2" fmla="*/ 3235 h 883137"/>
                    <a:gd name="connsiteX3" fmla="*/ 266247 w 856359"/>
                    <a:gd name="connsiteY3" fmla="*/ 0 h 883137"/>
                    <a:gd name="connsiteX4" fmla="*/ 433145 w 856359"/>
                    <a:gd name="connsiteY4" fmla="*/ 0 h 883137"/>
                    <a:gd name="connsiteX5" fmla="*/ 439951 w 856359"/>
                    <a:gd name="connsiteY5" fmla="*/ 22363 h 883137"/>
                    <a:gd name="connsiteX6" fmla="*/ 422294 w 856359"/>
                    <a:gd name="connsiteY6" fmla="*/ 45906 h 883137"/>
                    <a:gd name="connsiteX7" fmla="*/ 469379 w 856359"/>
                    <a:gd name="connsiteY7" fmla="*/ 92991 h 883137"/>
                    <a:gd name="connsiteX8" fmla="*/ 467908 w 856359"/>
                    <a:gd name="connsiteY8" fmla="*/ 110648 h 883137"/>
                    <a:gd name="connsiteX9" fmla="*/ 478207 w 856359"/>
                    <a:gd name="connsiteY9" fmla="*/ 120948 h 883137"/>
                    <a:gd name="connsiteX10" fmla="*/ 528235 w 856359"/>
                    <a:gd name="connsiteY10" fmla="*/ 94462 h 883137"/>
                    <a:gd name="connsiteX11" fmla="*/ 550306 w 856359"/>
                    <a:gd name="connsiteY11" fmla="*/ 92991 h 883137"/>
                    <a:gd name="connsiteX12" fmla="*/ 560606 w 856359"/>
                    <a:gd name="connsiteY12" fmla="*/ 113591 h 883137"/>
                    <a:gd name="connsiteX13" fmla="*/ 548835 w 856359"/>
                    <a:gd name="connsiteY13" fmla="*/ 125362 h 883137"/>
                    <a:gd name="connsiteX14" fmla="*/ 554721 w 856359"/>
                    <a:gd name="connsiteY14" fmla="*/ 150376 h 883137"/>
                    <a:gd name="connsiteX15" fmla="*/ 567963 w 856359"/>
                    <a:gd name="connsiteY15" fmla="*/ 169504 h 883137"/>
                    <a:gd name="connsiteX16" fmla="*/ 563549 w 856359"/>
                    <a:gd name="connsiteY16" fmla="*/ 207761 h 883137"/>
                    <a:gd name="connsiteX17" fmla="*/ 547364 w 856359"/>
                    <a:gd name="connsiteY17" fmla="*/ 207761 h 883137"/>
                    <a:gd name="connsiteX18" fmla="*/ 523821 w 856359"/>
                    <a:gd name="connsiteY18" fmla="*/ 226889 h 883137"/>
                    <a:gd name="connsiteX19" fmla="*/ 519407 w 856359"/>
                    <a:gd name="connsiteY19" fmla="*/ 219532 h 883137"/>
                    <a:gd name="connsiteX20" fmla="*/ 487036 w 856359"/>
                    <a:gd name="connsiteY20" fmla="*/ 200404 h 883137"/>
                    <a:gd name="connsiteX21" fmla="*/ 476736 w 856359"/>
                    <a:gd name="connsiteY21" fmla="*/ 212175 h 883137"/>
                    <a:gd name="connsiteX22" fmla="*/ 473793 w 856359"/>
                    <a:gd name="connsiteY22" fmla="*/ 251903 h 883137"/>
                    <a:gd name="connsiteX23" fmla="*/ 466436 w 856359"/>
                    <a:gd name="connsiteY23" fmla="*/ 260732 h 883137"/>
                    <a:gd name="connsiteX24" fmla="*/ 475265 w 856359"/>
                    <a:gd name="connsiteY24" fmla="*/ 268089 h 883137"/>
                    <a:gd name="connsiteX25" fmla="*/ 473793 w 856359"/>
                    <a:gd name="connsiteY25" fmla="*/ 291631 h 883137"/>
                    <a:gd name="connsiteX26" fmla="*/ 534121 w 856359"/>
                    <a:gd name="connsiteY26" fmla="*/ 315174 h 883137"/>
                    <a:gd name="connsiteX27" fmla="*/ 541478 w 856359"/>
                    <a:gd name="connsiteY27" fmla="*/ 329888 h 883137"/>
                    <a:gd name="connsiteX28" fmla="*/ 565021 w 856359"/>
                    <a:gd name="connsiteY28" fmla="*/ 329888 h 883137"/>
                    <a:gd name="connsiteX29" fmla="*/ 582677 w 856359"/>
                    <a:gd name="connsiteY29" fmla="*/ 349016 h 883137"/>
                    <a:gd name="connsiteX30" fmla="*/ 607691 w 856359"/>
                    <a:gd name="connsiteY30" fmla="*/ 334302 h 883137"/>
                    <a:gd name="connsiteX31" fmla="*/ 641534 w 856359"/>
                    <a:gd name="connsiteY31" fmla="*/ 334302 h 883137"/>
                    <a:gd name="connsiteX32" fmla="*/ 645948 w 856359"/>
                    <a:gd name="connsiteY32" fmla="*/ 351959 h 883137"/>
                    <a:gd name="connsiteX33" fmla="*/ 634177 w 856359"/>
                    <a:gd name="connsiteY33" fmla="*/ 363730 h 883137"/>
                    <a:gd name="connsiteX34" fmla="*/ 659191 w 856359"/>
                    <a:gd name="connsiteY34" fmla="*/ 372559 h 883137"/>
                    <a:gd name="connsiteX35" fmla="*/ 670962 w 856359"/>
                    <a:gd name="connsiteY35" fmla="*/ 382858 h 883137"/>
                    <a:gd name="connsiteX36" fmla="*/ 662133 w 856359"/>
                    <a:gd name="connsiteY36" fmla="*/ 403458 h 883137"/>
                    <a:gd name="connsiteX37" fmla="*/ 678319 w 856359"/>
                    <a:gd name="connsiteY37" fmla="*/ 419644 h 883137"/>
                    <a:gd name="connsiteX38" fmla="*/ 688619 w 856359"/>
                    <a:gd name="connsiteY38" fmla="*/ 416701 h 883137"/>
                    <a:gd name="connsiteX39" fmla="*/ 693033 w 856359"/>
                    <a:gd name="connsiteY39" fmla="*/ 407872 h 883137"/>
                    <a:gd name="connsiteX40" fmla="*/ 718047 w 856359"/>
                    <a:gd name="connsiteY40" fmla="*/ 406401 h 883137"/>
                    <a:gd name="connsiteX41" fmla="*/ 738647 w 856359"/>
                    <a:gd name="connsiteY41" fmla="*/ 416701 h 883137"/>
                    <a:gd name="connsiteX42" fmla="*/ 723933 w 856359"/>
                    <a:gd name="connsiteY42" fmla="*/ 431415 h 883137"/>
                    <a:gd name="connsiteX43" fmla="*/ 738647 w 856359"/>
                    <a:gd name="connsiteY43" fmla="*/ 435829 h 883137"/>
                    <a:gd name="connsiteX44" fmla="*/ 759246 w 856359"/>
                    <a:gd name="connsiteY44" fmla="*/ 429943 h 883137"/>
                    <a:gd name="connsiteX45" fmla="*/ 768075 w 856359"/>
                    <a:gd name="connsiteY45" fmla="*/ 441715 h 883137"/>
                    <a:gd name="connsiteX46" fmla="*/ 809274 w 856359"/>
                    <a:gd name="connsiteY46" fmla="*/ 447600 h 883137"/>
                    <a:gd name="connsiteX47" fmla="*/ 804860 w 856359"/>
                    <a:gd name="connsiteY47" fmla="*/ 463786 h 883137"/>
                    <a:gd name="connsiteX48" fmla="*/ 812217 w 856359"/>
                    <a:gd name="connsiteY48" fmla="*/ 487328 h 883137"/>
                    <a:gd name="connsiteX49" fmla="*/ 790146 w 856359"/>
                    <a:gd name="connsiteY49" fmla="*/ 515285 h 883137"/>
                    <a:gd name="connsiteX50" fmla="*/ 773960 w 856359"/>
                    <a:gd name="connsiteY50" fmla="*/ 518228 h 883137"/>
                    <a:gd name="connsiteX51" fmla="*/ 763661 w 856359"/>
                    <a:gd name="connsiteY51" fmla="*/ 529999 h 883137"/>
                    <a:gd name="connsiteX52" fmla="*/ 776903 w 856359"/>
                    <a:gd name="connsiteY52" fmla="*/ 540299 h 883137"/>
                    <a:gd name="connsiteX53" fmla="*/ 782789 w 856359"/>
                    <a:gd name="connsiteY53" fmla="*/ 572670 h 883137"/>
                    <a:gd name="connsiteX54" fmla="*/ 773960 w 856359"/>
                    <a:gd name="connsiteY54" fmla="*/ 585913 h 883137"/>
                    <a:gd name="connsiteX55" fmla="*/ 785732 w 856359"/>
                    <a:gd name="connsiteY55" fmla="*/ 600627 h 883137"/>
                    <a:gd name="connsiteX56" fmla="*/ 800446 w 856359"/>
                    <a:gd name="connsiteY56" fmla="*/ 597684 h 883137"/>
                    <a:gd name="connsiteX57" fmla="*/ 810746 w 856359"/>
                    <a:gd name="connsiteY57" fmla="*/ 607984 h 883137"/>
                    <a:gd name="connsiteX58" fmla="*/ 847531 w 856359"/>
                    <a:gd name="connsiteY58" fmla="*/ 618284 h 883137"/>
                    <a:gd name="connsiteX59" fmla="*/ 856359 w 856359"/>
                    <a:gd name="connsiteY59" fmla="*/ 622698 h 883137"/>
                    <a:gd name="connsiteX60" fmla="*/ 854888 w 856359"/>
                    <a:gd name="connsiteY60" fmla="*/ 632998 h 883137"/>
                    <a:gd name="connsiteX61" fmla="*/ 831345 w 856359"/>
                    <a:gd name="connsiteY61" fmla="*/ 631526 h 883137"/>
                    <a:gd name="connsiteX62" fmla="*/ 822517 w 856359"/>
                    <a:gd name="connsiteY62" fmla="*/ 635941 h 883137"/>
                    <a:gd name="connsiteX63" fmla="*/ 840174 w 856359"/>
                    <a:gd name="connsiteY63" fmla="*/ 659483 h 883137"/>
                    <a:gd name="connsiteX64" fmla="*/ 834288 w 856359"/>
                    <a:gd name="connsiteY64" fmla="*/ 688911 h 883137"/>
                    <a:gd name="connsiteX65" fmla="*/ 829874 w 856359"/>
                    <a:gd name="connsiteY65" fmla="*/ 725696 h 883137"/>
                    <a:gd name="connsiteX66" fmla="*/ 843116 w 856359"/>
                    <a:gd name="connsiteY66" fmla="*/ 746296 h 883137"/>
                    <a:gd name="connsiteX67" fmla="*/ 840174 w 856359"/>
                    <a:gd name="connsiteY67" fmla="*/ 758067 h 883137"/>
                    <a:gd name="connsiteX68" fmla="*/ 851945 w 856359"/>
                    <a:gd name="connsiteY68" fmla="*/ 766896 h 883137"/>
                    <a:gd name="connsiteX69" fmla="*/ 850474 w 856359"/>
                    <a:gd name="connsiteY69" fmla="*/ 793381 h 883137"/>
                    <a:gd name="connsiteX70" fmla="*/ 822517 w 856359"/>
                    <a:gd name="connsiteY70" fmla="*/ 813981 h 883137"/>
                    <a:gd name="connsiteX71" fmla="*/ 790146 w 856359"/>
                    <a:gd name="connsiteY71" fmla="*/ 825752 h 883137"/>
                    <a:gd name="connsiteX72" fmla="*/ 769546 w 856359"/>
                    <a:gd name="connsiteY72" fmla="*/ 808095 h 883137"/>
                    <a:gd name="connsiteX73" fmla="*/ 751889 w 856359"/>
                    <a:gd name="connsiteY73" fmla="*/ 809567 h 883137"/>
                    <a:gd name="connsiteX74" fmla="*/ 737175 w 856359"/>
                    <a:gd name="connsiteY74" fmla="*/ 808095 h 883137"/>
                    <a:gd name="connsiteX75" fmla="*/ 725404 w 856359"/>
                    <a:gd name="connsiteY75" fmla="*/ 816924 h 883137"/>
                    <a:gd name="connsiteX76" fmla="*/ 707747 w 856359"/>
                    <a:gd name="connsiteY76" fmla="*/ 831638 h 883137"/>
                    <a:gd name="connsiteX77" fmla="*/ 693033 w 856359"/>
                    <a:gd name="connsiteY77" fmla="*/ 818395 h 883137"/>
                    <a:gd name="connsiteX78" fmla="*/ 665076 w 856359"/>
                    <a:gd name="connsiteY78" fmla="*/ 837523 h 883137"/>
                    <a:gd name="connsiteX79" fmla="*/ 657719 w 856359"/>
                    <a:gd name="connsiteY79" fmla="*/ 844880 h 883137"/>
                    <a:gd name="connsiteX80" fmla="*/ 657719 w 856359"/>
                    <a:gd name="connsiteY80" fmla="*/ 858123 h 883137"/>
                    <a:gd name="connsiteX81" fmla="*/ 563549 w 856359"/>
                    <a:gd name="connsiteY81" fmla="*/ 883137 h 883137"/>
                    <a:gd name="connsiteX82" fmla="*/ 544421 w 856359"/>
                    <a:gd name="connsiteY82" fmla="*/ 868423 h 883137"/>
                    <a:gd name="connsiteX83" fmla="*/ 506164 w 856359"/>
                    <a:gd name="connsiteY83" fmla="*/ 868423 h 883137"/>
                    <a:gd name="connsiteX84" fmla="*/ 425237 w 856359"/>
                    <a:gd name="connsiteY84" fmla="*/ 809567 h 883137"/>
                    <a:gd name="connsiteX85" fmla="*/ 406109 w 856359"/>
                    <a:gd name="connsiteY85" fmla="*/ 813981 h 883137"/>
                    <a:gd name="connsiteX86" fmla="*/ 389923 w 856359"/>
                    <a:gd name="connsiteY86" fmla="*/ 790438 h 883137"/>
                    <a:gd name="connsiteX87" fmla="*/ 375209 w 856359"/>
                    <a:gd name="connsiteY87" fmla="*/ 781610 h 883137"/>
                    <a:gd name="connsiteX88" fmla="*/ 364909 w 856359"/>
                    <a:gd name="connsiteY88" fmla="*/ 774253 h 883137"/>
                    <a:gd name="connsiteX89" fmla="*/ 354609 w 856359"/>
                    <a:gd name="connsiteY89" fmla="*/ 759539 h 883137"/>
                    <a:gd name="connsiteX90" fmla="*/ 332538 w 856359"/>
                    <a:gd name="connsiteY90" fmla="*/ 756596 h 883137"/>
                    <a:gd name="connsiteX91" fmla="*/ 314881 w 856359"/>
                    <a:gd name="connsiteY91" fmla="*/ 756596 h 883137"/>
                    <a:gd name="connsiteX92" fmla="*/ 308996 w 856359"/>
                    <a:gd name="connsiteY92" fmla="*/ 761010 h 883137"/>
                    <a:gd name="connsiteX93" fmla="*/ 269268 w 856359"/>
                    <a:gd name="connsiteY93" fmla="*/ 755125 h 883137"/>
                    <a:gd name="connsiteX94" fmla="*/ 233954 w 856359"/>
                    <a:gd name="connsiteY94" fmla="*/ 769839 h 883137"/>
                    <a:gd name="connsiteX95" fmla="*/ 195697 w 856359"/>
                    <a:gd name="connsiteY95" fmla="*/ 752182 h 883137"/>
                    <a:gd name="connsiteX96" fmla="*/ 182455 w 856359"/>
                    <a:gd name="connsiteY96" fmla="*/ 759539 h 883137"/>
                    <a:gd name="connsiteX97" fmla="*/ 163326 w 856359"/>
                    <a:gd name="connsiteY97" fmla="*/ 759539 h 883137"/>
                    <a:gd name="connsiteX98" fmla="*/ 154498 w 856359"/>
                    <a:gd name="connsiteY98" fmla="*/ 755125 h 883137"/>
                    <a:gd name="connsiteX99" fmla="*/ 132427 w 856359"/>
                    <a:gd name="connsiteY99" fmla="*/ 761010 h 883137"/>
                    <a:gd name="connsiteX100" fmla="*/ 128013 w 856359"/>
                    <a:gd name="connsiteY100" fmla="*/ 769839 h 883137"/>
                    <a:gd name="connsiteX101" fmla="*/ 128013 w 856359"/>
                    <a:gd name="connsiteY101" fmla="*/ 780139 h 883137"/>
                    <a:gd name="connsiteX102" fmla="*/ 113298 w 856359"/>
                    <a:gd name="connsiteY102" fmla="*/ 788967 h 883137"/>
                    <a:gd name="connsiteX103" fmla="*/ 92699 w 856359"/>
                    <a:gd name="connsiteY103" fmla="*/ 794853 h 883137"/>
                    <a:gd name="connsiteX104" fmla="*/ 77985 w 856359"/>
                    <a:gd name="connsiteY104" fmla="*/ 777196 h 883137"/>
                    <a:gd name="connsiteX105" fmla="*/ 58856 w 856359"/>
                    <a:gd name="connsiteY105" fmla="*/ 788967 h 883137"/>
                    <a:gd name="connsiteX106" fmla="*/ 47085 w 856359"/>
                    <a:gd name="connsiteY106" fmla="*/ 788967 h 883137"/>
                    <a:gd name="connsiteX107" fmla="*/ 45614 w 856359"/>
                    <a:gd name="connsiteY107" fmla="*/ 772782 h 883137"/>
                    <a:gd name="connsiteX108" fmla="*/ 55914 w 856359"/>
                    <a:gd name="connsiteY108" fmla="*/ 761010 h 883137"/>
                    <a:gd name="connsiteX109" fmla="*/ 42671 w 856359"/>
                    <a:gd name="connsiteY109" fmla="*/ 752182 h 883137"/>
                    <a:gd name="connsiteX110" fmla="*/ 42671 w 856359"/>
                    <a:gd name="connsiteY110" fmla="*/ 730111 h 883137"/>
                    <a:gd name="connsiteX111" fmla="*/ 22071 w 856359"/>
                    <a:gd name="connsiteY111" fmla="*/ 709511 h 883137"/>
                    <a:gd name="connsiteX112" fmla="*/ 10300 w 856359"/>
                    <a:gd name="connsiteY112" fmla="*/ 709511 h 883137"/>
                    <a:gd name="connsiteX113" fmla="*/ 8829 w 856359"/>
                    <a:gd name="connsiteY113" fmla="*/ 696268 h 883137"/>
                    <a:gd name="connsiteX114" fmla="*/ 1472 w 856359"/>
                    <a:gd name="connsiteY114" fmla="*/ 688911 h 883137"/>
                    <a:gd name="connsiteX115" fmla="*/ 2943 w 856359"/>
                    <a:gd name="connsiteY115" fmla="*/ 669783 h 883137"/>
                    <a:gd name="connsiteX116" fmla="*/ 13243 w 856359"/>
                    <a:gd name="connsiteY116" fmla="*/ 649183 h 883137"/>
                    <a:gd name="connsiteX117" fmla="*/ 32371 w 856359"/>
                    <a:gd name="connsiteY117" fmla="*/ 643298 h 883137"/>
                    <a:gd name="connsiteX118" fmla="*/ 14714 w 856359"/>
                    <a:gd name="connsiteY118" fmla="*/ 618284 h 883137"/>
                    <a:gd name="connsiteX119" fmla="*/ 0 w 856359"/>
                    <a:gd name="connsiteY119" fmla="*/ 615341 h 883137"/>
                    <a:gd name="connsiteX120" fmla="*/ 11771 w 856359"/>
                    <a:gd name="connsiteY120" fmla="*/ 596213 h 883137"/>
                    <a:gd name="connsiteX121" fmla="*/ 11771 w 856359"/>
                    <a:gd name="connsiteY121" fmla="*/ 575613 h 883137"/>
                    <a:gd name="connsiteX122" fmla="*/ 23543 w 856359"/>
                    <a:gd name="connsiteY122" fmla="*/ 563842 h 883137"/>
                    <a:gd name="connsiteX123" fmla="*/ 8829 w 856359"/>
                    <a:gd name="connsiteY123" fmla="*/ 557956 h 883137"/>
                    <a:gd name="connsiteX124" fmla="*/ 10300 w 856359"/>
                    <a:gd name="connsiteY124" fmla="*/ 547656 h 883137"/>
                    <a:gd name="connsiteX125" fmla="*/ 17657 w 856359"/>
                    <a:gd name="connsiteY125" fmla="*/ 532942 h 883137"/>
                    <a:gd name="connsiteX126" fmla="*/ 41200 w 856359"/>
                    <a:gd name="connsiteY126" fmla="*/ 522642 h 883137"/>
                    <a:gd name="connsiteX127" fmla="*/ 47085 w 856359"/>
                    <a:gd name="connsiteY127" fmla="*/ 499100 h 883137"/>
                    <a:gd name="connsiteX128" fmla="*/ 55914 w 856359"/>
                    <a:gd name="connsiteY128" fmla="*/ 481443 h 883137"/>
                    <a:gd name="connsiteX129" fmla="*/ 69156 w 856359"/>
                    <a:gd name="connsiteY129" fmla="*/ 477029 h 883137"/>
                    <a:gd name="connsiteX130" fmla="*/ 77985 w 856359"/>
                    <a:gd name="connsiteY130" fmla="*/ 449072 h 883137"/>
                    <a:gd name="connsiteX131" fmla="*/ 77985 w 856359"/>
                    <a:gd name="connsiteY131" fmla="*/ 435829 h 883137"/>
                    <a:gd name="connsiteX132" fmla="*/ 94170 w 856359"/>
                    <a:gd name="connsiteY132" fmla="*/ 424058 h 883137"/>
                    <a:gd name="connsiteX133" fmla="*/ 110356 w 856359"/>
                    <a:gd name="connsiteY133" fmla="*/ 431415 h 883137"/>
                    <a:gd name="connsiteX134" fmla="*/ 110356 w 856359"/>
                    <a:gd name="connsiteY134" fmla="*/ 421115 h 883137"/>
                    <a:gd name="connsiteX135" fmla="*/ 107413 w 856359"/>
                    <a:gd name="connsiteY135" fmla="*/ 413758 h 883137"/>
                    <a:gd name="connsiteX136" fmla="*/ 108884 w 856359"/>
                    <a:gd name="connsiteY136" fmla="*/ 404930 h 883137"/>
                    <a:gd name="connsiteX137" fmla="*/ 92699 w 856359"/>
                    <a:gd name="connsiteY137" fmla="*/ 393158 h 883137"/>
                    <a:gd name="connsiteX138" fmla="*/ 86813 w 856359"/>
                    <a:gd name="connsiteY138" fmla="*/ 374030 h 883137"/>
                    <a:gd name="connsiteX139" fmla="*/ 108884 w 856359"/>
                    <a:gd name="connsiteY139" fmla="*/ 354902 h 883137"/>
                    <a:gd name="connsiteX140" fmla="*/ 130955 w 856359"/>
                    <a:gd name="connsiteY140" fmla="*/ 360787 h 883137"/>
                    <a:gd name="connsiteX141" fmla="*/ 151555 w 856359"/>
                    <a:gd name="connsiteY141" fmla="*/ 349016 h 883137"/>
                    <a:gd name="connsiteX142" fmla="*/ 182455 w 856359"/>
                    <a:gd name="connsiteY142" fmla="*/ 321059 h 883137"/>
                    <a:gd name="connsiteX143" fmla="*/ 185397 w 856359"/>
                    <a:gd name="connsiteY143" fmla="*/ 291631 h 883137"/>
                    <a:gd name="connsiteX144" fmla="*/ 173626 w 856359"/>
                    <a:gd name="connsiteY144" fmla="*/ 284274 h 883137"/>
                    <a:gd name="connsiteX145" fmla="*/ 182455 w 856359"/>
                    <a:gd name="connsiteY145" fmla="*/ 250432 h 883137"/>
                    <a:gd name="connsiteX146" fmla="*/ 157441 w 856359"/>
                    <a:gd name="connsiteY146" fmla="*/ 235718 h 883137"/>
                    <a:gd name="connsiteX147" fmla="*/ 158912 w 856359"/>
                    <a:gd name="connsiteY147" fmla="*/ 193047 h 883137"/>
                    <a:gd name="connsiteX148" fmla="*/ 133898 w 856359"/>
                    <a:gd name="connsiteY148" fmla="*/ 178333 h 883137"/>
                    <a:gd name="connsiteX149" fmla="*/ 123598 w 856359"/>
                    <a:gd name="connsiteY149" fmla="*/ 122419 h 883137"/>
                    <a:gd name="connsiteX150" fmla="*/ 107413 w 856359"/>
                    <a:gd name="connsiteY150" fmla="*/ 113591 h 883137"/>
                    <a:gd name="connsiteX151" fmla="*/ 122127 w 856359"/>
                    <a:gd name="connsiteY151" fmla="*/ 98877 h 883137"/>
                    <a:gd name="connsiteX152" fmla="*/ 120656 w 856359"/>
                    <a:gd name="connsiteY152" fmla="*/ 72391 h 883137"/>
                    <a:gd name="connsiteX153" fmla="*/ 105941 w 856359"/>
                    <a:gd name="connsiteY153" fmla="*/ 67977 h 883137"/>
                    <a:gd name="connsiteX154" fmla="*/ 108884 w 856359"/>
                    <a:gd name="connsiteY154" fmla="*/ 50320 h 883137"/>
                    <a:gd name="connsiteX155" fmla="*/ 85342 w 856359"/>
                    <a:gd name="connsiteY155" fmla="*/ 29720 h 883137"/>
                    <a:gd name="connsiteX156" fmla="*/ 111827 w 856359"/>
                    <a:gd name="connsiteY156" fmla="*/ 20892 h 883137"/>
                    <a:gd name="connsiteX157" fmla="*/ 144198 w 856359"/>
                    <a:gd name="connsiteY157" fmla="*/ 13535 h 883137"/>
                    <a:gd name="connsiteX0" fmla="*/ 162655 w 856359"/>
                    <a:gd name="connsiteY0" fmla="*/ 0 h 883137"/>
                    <a:gd name="connsiteX1" fmla="*/ 253792 w 856359"/>
                    <a:gd name="connsiteY1" fmla="*/ 0 h 883137"/>
                    <a:gd name="connsiteX2" fmla="*/ 258968 w 856359"/>
                    <a:gd name="connsiteY2" fmla="*/ 3235 h 883137"/>
                    <a:gd name="connsiteX3" fmla="*/ 433145 w 856359"/>
                    <a:gd name="connsiteY3" fmla="*/ 0 h 883137"/>
                    <a:gd name="connsiteX4" fmla="*/ 439951 w 856359"/>
                    <a:gd name="connsiteY4" fmla="*/ 22363 h 883137"/>
                    <a:gd name="connsiteX5" fmla="*/ 422294 w 856359"/>
                    <a:gd name="connsiteY5" fmla="*/ 45906 h 883137"/>
                    <a:gd name="connsiteX6" fmla="*/ 469379 w 856359"/>
                    <a:gd name="connsiteY6" fmla="*/ 92991 h 883137"/>
                    <a:gd name="connsiteX7" fmla="*/ 467908 w 856359"/>
                    <a:gd name="connsiteY7" fmla="*/ 110648 h 883137"/>
                    <a:gd name="connsiteX8" fmla="*/ 478207 w 856359"/>
                    <a:gd name="connsiteY8" fmla="*/ 120948 h 883137"/>
                    <a:gd name="connsiteX9" fmla="*/ 528235 w 856359"/>
                    <a:gd name="connsiteY9" fmla="*/ 94462 h 883137"/>
                    <a:gd name="connsiteX10" fmla="*/ 550306 w 856359"/>
                    <a:gd name="connsiteY10" fmla="*/ 92991 h 883137"/>
                    <a:gd name="connsiteX11" fmla="*/ 560606 w 856359"/>
                    <a:gd name="connsiteY11" fmla="*/ 113591 h 883137"/>
                    <a:gd name="connsiteX12" fmla="*/ 548835 w 856359"/>
                    <a:gd name="connsiteY12" fmla="*/ 125362 h 883137"/>
                    <a:gd name="connsiteX13" fmla="*/ 554721 w 856359"/>
                    <a:gd name="connsiteY13" fmla="*/ 150376 h 883137"/>
                    <a:gd name="connsiteX14" fmla="*/ 567963 w 856359"/>
                    <a:gd name="connsiteY14" fmla="*/ 169504 h 883137"/>
                    <a:gd name="connsiteX15" fmla="*/ 563549 w 856359"/>
                    <a:gd name="connsiteY15" fmla="*/ 207761 h 883137"/>
                    <a:gd name="connsiteX16" fmla="*/ 547364 w 856359"/>
                    <a:gd name="connsiteY16" fmla="*/ 207761 h 883137"/>
                    <a:gd name="connsiteX17" fmla="*/ 523821 w 856359"/>
                    <a:gd name="connsiteY17" fmla="*/ 226889 h 883137"/>
                    <a:gd name="connsiteX18" fmla="*/ 519407 w 856359"/>
                    <a:gd name="connsiteY18" fmla="*/ 219532 h 883137"/>
                    <a:gd name="connsiteX19" fmla="*/ 487036 w 856359"/>
                    <a:gd name="connsiteY19" fmla="*/ 200404 h 883137"/>
                    <a:gd name="connsiteX20" fmla="*/ 476736 w 856359"/>
                    <a:gd name="connsiteY20" fmla="*/ 212175 h 883137"/>
                    <a:gd name="connsiteX21" fmla="*/ 473793 w 856359"/>
                    <a:gd name="connsiteY21" fmla="*/ 251903 h 883137"/>
                    <a:gd name="connsiteX22" fmla="*/ 466436 w 856359"/>
                    <a:gd name="connsiteY22" fmla="*/ 260732 h 883137"/>
                    <a:gd name="connsiteX23" fmla="*/ 475265 w 856359"/>
                    <a:gd name="connsiteY23" fmla="*/ 268089 h 883137"/>
                    <a:gd name="connsiteX24" fmla="*/ 473793 w 856359"/>
                    <a:gd name="connsiteY24" fmla="*/ 291631 h 883137"/>
                    <a:gd name="connsiteX25" fmla="*/ 534121 w 856359"/>
                    <a:gd name="connsiteY25" fmla="*/ 315174 h 883137"/>
                    <a:gd name="connsiteX26" fmla="*/ 541478 w 856359"/>
                    <a:gd name="connsiteY26" fmla="*/ 329888 h 883137"/>
                    <a:gd name="connsiteX27" fmla="*/ 565021 w 856359"/>
                    <a:gd name="connsiteY27" fmla="*/ 329888 h 883137"/>
                    <a:gd name="connsiteX28" fmla="*/ 582677 w 856359"/>
                    <a:gd name="connsiteY28" fmla="*/ 349016 h 883137"/>
                    <a:gd name="connsiteX29" fmla="*/ 607691 w 856359"/>
                    <a:gd name="connsiteY29" fmla="*/ 334302 h 883137"/>
                    <a:gd name="connsiteX30" fmla="*/ 641534 w 856359"/>
                    <a:gd name="connsiteY30" fmla="*/ 334302 h 883137"/>
                    <a:gd name="connsiteX31" fmla="*/ 645948 w 856359"/>
                    <a:gd name="connsiteY31" fmla="*/ 351959 h 883137"/>
                    <a:gd name="connsiteX32" fmla="*/ 634177 w 856359"/>
                    <a:gd name="connsiteY32" fmla="*/ 363730 h 883137"/>
                    <a:gd name="connsiteX33" fmla="*/ 659191 w 856359"/>
                    <a:gd name="connsiteY33" fmla="*/ 372559 h 883137"/>
                    <a:gd name="connsiteX34" fmla="*/ 670962 w 856359"/>
                    <a:gd name="connsiteY34" fmla="*/ 382858 h 883137"/>
                    <a:gd name="connsiteX35" fmla="*/ 662133 w 856359"/>
                    <a:gd name="connsiteY35" fmla="*/ 403458 h 883137"/>
                    <a:gd name="connsiteX36" fmla="*/ 678319 w 856359"/>
                    <a:gd name="connsiteY36" fmla="*/ 419644 h 883137"/>
                    <a:gd name="connsiteX37" fmla="*/ 688619 w 856359"/>
                    <a:gd name="connsiteY37" fmla="*/ 416701 h 883137"/>
                    <a:gd name="connsiteX38" fmla="*/ 693033 w 856359"/>
                    <a:gd name="connsiteY38" fmla="*/ 407872 h 883137"/>
                    <a:gd name="connsiteX39" fmla="*/ 718047 w 856359"/>
                    <a:gd name="connsiteY39" fmla="*/ 406401 h 883137"/>
                    <a:gd name="connsiteX40" fmla="*/ 738647 w 856359"/>
                    <a:gd name="connsiteY40" fmla="*/ 416701 h 883137"/>
                    <a:gd name="connsiteX41" fmla="*/ 723933 w 856359"/>
                    <a:gd name="connsiteY41" fmla="*/ 431415 h 883137"/>
                    <a:gd name="connsiteX42" fmla="*/ 738647 w 856359"/>
                    <a:gd name="connsiteY42" fmla="*/ 435829 h 883137"/>
                    <a:gd name="connsiteX43" fmla="*/ 759246 w 856359"/>
                    <a:gd name="connsiteY43" fmla="*/ 429943 h 883137"/>
                    <a:gd name="connsiteX44" fmla="*/ 768075 w 856359"/>
                    <a:gd name="connsiteY44" fmla="*/ 441715 h 883137"/>
                    <a:gd name="connsiteX45" fmla="*/ 809274 w 856359"/>
                    <a:gd name="connsiteY45" fmla="*/ 447600 h 883137"/>
                    <a:gd name="connsiteX46" fmla="*/ 804860 w 856359"/>
                    <a:gd name="connsiteY46" fmla="*/ 463786 h 883137"/>
                    <a:gd name="connsiteX47" fmla="*/ 812217 w 856359"/>
                    <a:gd name="connsiteY47" fmla="*/ 487328 h 883137"/>
                    <a:gd name="connsiteX48" fmla="*/ 790146 w 856359"/>
                    <a:gd name="connsiteY48" fmla="*/ 515285 h 883137"/>
                    <a:gd name="connsiteX49" fmla="*/ 773960 w 856359"/>
                    <a:gd name="connsiteY49" fmla="*/ 518228 h 883137"/>
                    <a:gd name="connsiteX50" fmla="*/ 763661 w 856359"/>
                    <a:gd name="connsiteY50" fmla="*/ 529999 h 883137"/>
                    <a:gd name="connsiteX51" fmla="*/ 776903 w 856359"/>
                    <a:gd name="connsiteY51" fmla="*/ 540299 h 883137"/>
                    <a:gd name="connsiteX52" fmla="*/ 782789 w 856359"/>
                    <a:gd name="connsiteY52" fmla="*/ 572670 h 883137"/>
                    <a:gd name="connsiteX53" fmla="*/ 773960 w 856359"/>
                    <a:gd name="connsiteY53" fmla="*/ 585913 h 883137"/>
                    <a:gd name="connsiteX54" fmla="*/ 785732 w 856359"/>
                    <a:gd name="connsiteY54" fmla="*/ 600627 h 883137"/>
                    <a:gd name="connsiteX55" fmla="*/ 800446 w 856359"/>
                    <a:gd name="connsiteY55" fmla="*/ 597684 h 883137"/>
                    <a:gd name="connsiteX56" fmla="*/ 810746 w 856359"/>
                    <a:gd name="connsiteY56" fmla="*/ 607984 h 883137"/>
                    <a:gd name="connsiteX57" fmla="*/ 847531 w 856359"/>
                    <a:gd name="connsiteY57" fmla="*/ 618284 h 883137"/>
                    <a:gd name="connsiteX58" fmla="*/ 856359 w 856359"/>
                    <a:gd name="connsiteY58" fmla="*/ 622698 h 883137"/>
                    <a:gd name="connsiteX59" fmla="*/ 854888 w 856359"/>
                    <a:gd name="connsiteY59" fmla="*/ 632998 h 883137"/>
                    <a:gd name="connsiteX60" fmla="*/ 831345 w 856359"/>
                    <a:gd name="connsiteY60" fmla="*/ 631526 h 883137"/>
                    <a:gd name="connsiteX61" fmla="*/ 822517 w 856359"/>
                    <a:gd name="connsiteY61" fmla="*/ 635941 h 883137"/>
                    <a:gd name="connsiteX62" fmla="*/ 840174 w 856359"/>
                    <a:gd name="connsiteY62" fmla="*/ 659483 h 883137"/>
                    <a:gd name="connsiteX63" fmla="*/ 834288 w 856359"/>
                    <a:gd name="connsiteY63" fmla="*/ 688911 h 883137"/>
                    <a:gd name="connsiteX64" fmla="*/ 829874 w 856359"/>
                    <a:gd name="connsiteY64" fmla="*/ 725696 h 883137"/>
                    <a:gd name="connsiteX65" fmla="*/ 843116 w 856359"/>
                    <a:gd name="connsiteY65" fmla="*/ 746296 h 883137"/>
                    <a:gd name="connsiteX66" fmla="*/ 840174 w 856359"/>
                    <a:gd name="connsiteY66" fmla="*/ 758067 h 883137"/>
                    <a:gd name="connsiteX67" fmla="*/ 851945 w 856359"/>
                    <a:gd name="connsiteY67" fmla="*/ 766896 h 883137"/>
                    <a:gd name="connsiteX68" fmla="*/ 850474 w 856359"/>
                    <a:gd name="connsiteY68" fmla="*/ 793381 h 883137"/>
                    <a:gd name="connsiteX69" fmla="*/ 822517 w 856359"/>
                    <a:gd name="connsiteY69" fmla="*/ 813981 h 883137"/>
                    <a:gd name="connsiteX70" fmla="*/ 790146 w 856359"/>
                    <a:gd name="connsiteY70" fmla="*/ 825752 h 883137"/>
                    <a:gd name="connsiteX71" fmla="*/ 769546 w 856359"/>
                    <a:gd name="connsiteY71" fmla="*/ 808095 h 883137"/>
                    <a:gd name="connsiteX72" fmla="*/ 751889 w 856359"/>
                    <a:gd name="connsiteY72" fmla="*/ 809567 h 883137"/>
                    <a:gd name="connsiteX73" fmla="*/ 737175 w 856359"/>
                    <a:gd name="connsiteY73" fmla="*/ 808095 h 883137"/>
                    <a:gd name="connsiteX74" fmla="*/ 725404 w 856359"/>
                    <a:gd name="connsiteY74" fmla="*/ 816924 h 883137"/>
                    <a:gd name="connsiteX75" fmla="*/ 707747 w 856359"/>
                    <a:gd name="connsiteY75" fmla="*/ 831638 h 883137"/>
                    <a:gd name="connsiteX76" fmla="*/ 693033 w 856359"/>
                    <a:gd name="connsiteY76" fmla="*/ 818395 h 883137"/>
                    <a:gd name="connsiteX77" fmla="*/ 665076 w 856359"/>
                    <a:gd name="connsiteY77" fmla="*/ 837523 h 883137"/>
                    <a:gd name="connsiteX78" fmla="*/ 657719 w 856359"/>
                    <a:gd name="connsiteY78" fmla="*/ 844880 h 883137"/>
                    <a:gd name="connsiteX79" fmla="*/ 657719 w 856359"/>
                    <a:gd name="connsiteY79" fmla="*/ 858123 h 883137"/>
                    <a:gd name="connsiteX80" fmla="*/ 563549 w 856359"/>
                    <a:gd name="connsiteY80" fmla="*/ 883137 h 883137"/>
                    <a:gd name="connsiteX81" fmla="*/ 544421 w 856359"/>
                    <a:gd name="connsiteY81" fmla="*/ 868423 h 883137"/>
                    <a:gd name="connsiteX82" fmla="*/ 506164 w 856359"/>
                    <a:gd name="connsiteY82" fmla="*/ 868423 h 883137"/>
                    <a:gd name="connsiteX83" fmla="*/ 425237 w 856359"/>
                    <a:gd name="connsiteY83" fmla="*/ 809567 h 883137"/>
                    <a:gd name="connsiteX84" fmla="*/ 406109 w 856359"/>
                    <a:gd name="connsiteY84" fmla="*/ 813981 h 883137"/>
                    <a:gd name="connsiteX85" fmla="*/ 389923 w 856359"/>
                    <a:gd name="connsiteY85" fmla="*/ 790438 h 883137"/>
                    <a:gd name="connsiteX86" fmla="*/ 375209 w 856359"/>
                    <a:gd name="connsiteY86" fmla="*/ 781610 h 883137"/>
                    <a:gd name="connsiteX87" fmla="*/ 364909 w 856359"/>
                    <a:gd name="connsiteY87" fmla="*/ 774253 h 883137"/>
                    <a:gd name="connsiteX88" fmla="*/ 354609 w 856359"/>
                    <a:gd name="connsiteY88" fmla="*/ 759539 h 883137"/>
                    <a:gd name="connsiteX89" fmla="*/ 332538 w 856359"/>
                    <a:gd name="connsiteY89" fmla="*/ 756596 h 883137"/>
                    <a:gd name="connsiteX90" fmla="*/ 314881 w 856359"/>
                    <a:gd name="connsiteY90" fmla="*/ 756596 h 883137"/>
                    <a:gd name="connsiteX91" fmla="*/ 308996 w 856359"/>
                    <a:gd name="connsiteY91" fmla="*/ 761010 h 883137"/>
                    <a:gd name="connsiteX92" fmla="*/ 269268 w 856359"/>
                    <a:gd name="connsiteY92" fmla="*/ 755125 h 883137"/>
                    <a:gd name="connsiteX93" fmla="*/ 233954 w 856359"/>
                    <a:gd name="connsiteY93" fmla="*/ 769839 h 883137"/>
                    <a:gd name="connsiteX94" fmla="*/ 195697 w 856359"/>
                    <a:gd name="connsiteY94" fmla="*/ 752182 h 883137"/>
                    <a:gd name="connsiteX95" fmla="*/ 182455 w 856359"/>
                    <a:gd name="connsiteY95" fmla="*/ 759539 h 883137"/>
                    <a:gd name="connsiteX96" fmla="*/ 163326 w 856359"/>
                    <a:gd name="connsiteY96" fmla="*/ 759539 h 883137"/>
                    <a:gd name="connsiteX97" fmla="*/ 154498 w 856359"/>
                    <a:gd name="connsiteY97" fmla="*/ 755125 h 883137"/>
                    <a:gd name="connsiteX98" fmla="*/ 132427 w 856359"/>
                    <a:gd name="connsiteY98" fmla="*/ 761010 h 883137"/>
                    <a:gd name="connsiteX99" fmla="*/ 128013 w 856359"/>
                    <a:gd name="connsiteY99" fmla="*/ 769839 h 883137"/>
                    <a:gd name="connsiteX100" fmla="*/ 128013 w 856359"/>
                    <a:gd name="connsiteY100" fmla="*/ 780139 h 883137"/>
                    <a:gd name="connsiteX101" fmla="*/ 113298 w 856359"/>
                    <a:gd name="connsiteY101" fmla="*/ 788967 h 883137"/>
                    <a:gd name="connsiteX102" fmla="*/ 92699 w 856359"/>
                    <a:gd name="connsiteY102" fmla="*/ 794853 h 883137"/>
                    <a:gd name="connsiteX103" fmla="*/ 77985 w 856359"/>
                    <a:gd name="connsiteY103" fmla="*/ 777196 h 883137"/>
                    <a:gd name="connsiteX104" fmla="*/ 58856 w 856359"/>
                    <a:gd name="connsiteY104" fmla="*/ 788967 h 883137"/>
                    <a:gd name="connsiteX105" fmla="*/ 47085 w 856359"/>
                    <a:gd name="connsiteY105" fmla="*/ 788967 h 883137"/>
                    <a:gd name="connsiteX106" fmla="*/ 45614 w 856359"/>
                    <a:gd name="connsiteY106" fmla="*/ 772782 h 883137"/>
                    <a:gd name="connsiteX107" fmla="*/ 55914 w 856359"/>
                    <a:gd name="connsiteY107" fmla="*/ 761010 h 883137"/>
                    <a:gd name="connsiteX108" fmla="*/ 42671 w 856359"/>
                    <a:gd name="connsiteY108" fmla="*/ 752182 h 883137"/>
                    <a:gd name="connsiteX109" fmla="*/ 42671 w 856359"/>
                    <a:gd name="connsiteY109" fmla="*/ 730111 h 883137"/>
                    <a:gd name="connsiteX110" fmla="*/ 22071 w 856359"/>
                    <a:gd name="connsiteY110" fmla="*/ 709511 h 883137"/>
                    <a:gd name="connsiteX111" fmla="*/ 10300 w 856359"/>
                    <a:gd name="connsiteY111" fmla="*/ 709511 h 883137"/>
                    <a:gd name="connsiteX112" fmla="*/ 8829 w 856359"/>
                    <a:gd name="connsiteY112" fmla="*/ 696268 h 883137"/>
                    <a:gd name="connsiteX113" fmla="*/ 1472 w 856359"/>
                    <a:gd name="connsiteY113" fmla="*/ 688911 h 883137"/>
                    <a:gd name="connsiteX114" fmla="*/ 2943 w 856359"/>
                    <a:gd name="connsiteY114" fmla="*/ 669783 h 883137"/>
                    <a:gd name="connsiteX115" fmla="*/ 13243 w 856359"/>
                    <a:gd name="connsiteY115" fmla="*/ 649183 h 883137"/>
                    <a:gd name="connsiteX116" fmla="*/ 32371 w 856359"/>
                    <a:gd name="connsiteY116" fmla="*/ 643298 h 883137"/>
                    <a:gd name="connsiteX117" fmla="*/ 14714 w 856359"/>
                    <a:gd name="connsiteY117" fmla="*/ 618284 h 883137"/>
                    <a:gd name="connsiteX118" fmla="*/ 0 w 856359"/>
                    <a:gd name="connsiteY118" fmla="*/ 615341 h 883137"/>
                    <a:gd name="connsiteX119" fmla="*/ 11771 w 856359"/>
                    <a:gd name="connsiteY119" fmla="*/ 596213 h 883137"/>
                    <a:gd name="connsiteX120" fmla="*/ 11771 w 856359"/>
                    <a:gd name="connsiteY120" fmla="*/ 575613 h 883137"/>
                    <a:gd name="connsiteX121" fmla="*/ 23543 w 856359"/>
                    <a:gd name="connsiteY121" fmla="*/ 563842 h 883137"/>
                    <a:gd name="connsiteX122" fmla="*/ 8829 w 856359"/>
                    <a:gd name="connsiteY122" fmla="*/ 557956 h 883137"/>
                    <a:gd name="connsiteX123" fmla="*/ 10300 w 856359"/>
                    <a:gd name="connsiteY123" fmla="*/ 547656 h 883137"/>
                    <a:gd name="connsiteX124" fmla="*/ 17657 w 856359"/>
                    <a:gd name="connsiteY124" fmla="*/ 532942 h 883137"/>
                    <a:gd name="connsiteX125" fmla="*/ 41200 w 856359"/>
                    <a:gd name="connsiteY125" fmla="*/ 522642 h 883137"/>
                    <a:gd name="connsiteX126" fmla="*/ 47085 w 856359"/>
                    <a:gd name="connsiteY126" fmla="*/ 499100 h 883137"/>
                    <a:gd name="connsiteX127" fmla="*/ 55914 w 856359"/>
                    <a:gd name="connsiteY127" fmla="*/ 481443 h 883137"/>
                    <a:gd name="connsiteX128" fmla="*/ 69156 w 856359"/>
                    <a:gd name="connsiteY128" fmla="*/ 477029 h 883137"/>
                    <a:gd name="connsiteX129" fmla="*/ 77985 w 856359"/>
                    <a:gd name="connsiteY129" fmla="*/ 449072 h 883137"/>
                    <a:gd name="connsiteX130" fmla="*/ 77985 w 856359"/>
                    <a:gd name="connsiteY130" fmla="*/ 435829 h 883137"/>
                    <a:gd name="connsiteX131" fmla="*/ 94170 w 856359"/>
                    <a:gd name="connsiteY131" fmla="*/ 424058 h 883137"/>
                    <a:gd name="connsiteX132" fmla="*/ 110356 w 856359"/>
                    <a:gd name="connsiteY132" fmla="*/ 431415 h 883137"/>
                    <a:gd name="connsiteX133" fmla="*/ 110356 w 856359"/>
                    <a:gd name="connsiteY133" fmla="*/ 421115 h 883137"/>
                    <a:gd name="connsiteX134" fmla="*/ 107413 w 856359"/>
                    <a:gd name="connsiteY134" fmla="*/ 413758 h 883137"/>
                    <a:gd name="connsiteX135" fmla="*/ 108884 w 856359"/>
                    <a:gd name="connsiteY135" fmla="*/ 404930 h 883137"/>
                    <a:gd name="connsiteX136" fmla="*/ 92699 w 856359"/>
                    <a:gd name="connsiteY136" fmla="*/ 393158 h 883137"/>
                    <a:gd name="connsiteX137" fmla="*/ 86813 w 856359"/>
                    <a:gd name="connsiteY137" fmla="*/ 374030 h 883137"/>
                    <a:gd name="connsiteX138" fmla="*/ 108884 w 856359"/>
                    <a:gd name="connsiteY138" fmla="*/ 354902 h 883137"/>
                    <a:gd name="connsiteX139" fmla="*/ 130955 w 856359"/>
                    <a:gd name="connsiteY139" fmla="*/ 360787 h 883137"/>
                    <a:gd name="connsiteX140" fmla="*/ 151555 w 856359"/>
                    <a:gd name="connsiteY140" fmla="*/ 349016 h 883137"/>
                    <a:gd name="connsiteX141" fmla="*/ 182455 w 856359"/>
                    <a:gd name="connsiteY141" fmla="*/ 321059 h 883137"/>
                    <a:gd name="connsiteX142" fmla="*/ 185397 w 856359"/>
                    <a:gd name="connsiteY142" fmla="*/ 291631 h 883137"/>
                    <a:gd name="connsiteX143" fmla="*/ 173626 w 856359"/>
                    <a:gd name="connsiteY143" fmla="*/ 284274 h 883137"/>
                    <a:gd name="connsiteX144" fmla="*/ 182455 w 856359"/>
                    <a:gd name="connsiteY144" fmla="*/ 250432 h 883137"/>
                    <a:gd name="connsiteX145" fmla="*/ 157441 w 856359"/>
                    <a:gd name="connsiteY145" fmla="*/ 235718 h 883137"/>
                    <a:gd name="connsiteX146" fmla="*/ 158912 w 856359"/>
                    <a:gd name="connsiteY146" fmla="*/ 193047 h 883137"/>
                    <a:gd name="connsiteX147" fmla="*/ 133898 w 856359"/>
                    <a:gd name="connsiteY147" fmla="*/ 178333 h 883137"/>
                    <a:gd name="connsiteX148" fmla="*/ 123598 w 856359"/>
                    <a:gd name="connsiteY148" fmla="*/ 122419 h 883137"/>
                    <a:gd name="connsiteX149" fmla="*/ 107413 w 856359"/>
                    <a:gd name="connsiteY149" fmla="*/ 113591 h 883137"/>
                    <a:gd name="connsiteX150" fmla="*/ 122127 w 856359"/>
                    <a:gd name="connsiteY150" fmla="*/ 98877 h 883137"/>
                    <a:gd name="connsiteX151" fmla="*/ 120656 w 856359"/>
                    <a:gd name="connsiteY151" fmla="*/ 72391 h 883137"/>
                    <a:gd name="connsiteX152" fmla="*/ 105941 w 856359"/>
                    <a:gd name="connsiteY152" fmla="*/ 67977 h 883137"/>
                    <a:gd name="connsiteX153" fmla="*/ 108884 w 856359"/>
                    <a:gd name="connsiteY153" fmla="*/ 50320 h 883137"/>
                    <a:gd name="connsiteX154" fmla="*/ 85342 w 856359"/>
                    <a:gd name="connsiteY154" fmla="*/ 29720 h 883137"/>
                    <a:gd name="connsiteX155" fmla="*/ 111827 w 856359"/>
                    <a:gd name="connsiteY155" fmla="*/ 20892 h 883137"/>
                    <a:gd name="connsiteX156" fmla="*/ 144198 w 856359"/>
                    <a:gd name="connsiteY156" fmla="*/ 13535 h 883137"/>
                    <a:gd name="connsiteX157" fmla="*/ 162655 w 856359"/>
                    <a:gd name="connsiteY157" fmla="*/ 0 h 883137"/>
                    <a:gd name="connsiteX0" fmla="*/ 162655 w 856359"/>
                    <a:gd name="connsiteY0" fmla="*/ 0 h 883137"/>
                    <a:gd name="connsiteX1" fmla="*/ 253792 w 856359"/>
                    <a:gd name="connsiteY1" fmla="*/ 0 h 883137"/>
                    <a:gd name="connsiteX2" fmla="*/ 433145 w 856359"/>
                    <a:gd name="connsiteY2" fmla="*/ 0 h 883137"/>
                    <a:gd name="connsiteX3" fmla="*/ 439951 w 856359"/>
                    <a:gd name="connsiteY3" fmla="*/ 22363 h 883137"/>
                    <a:gd name="connsiteX4" fmla="*/ 422294 w 856359"/>
                    <a:gd name="connsiteY4" fmla="*/ 45906 h 883137"/>
                    <a:gd name="connsiteX5" fmla="*/ 469379 w 856359"/>
                    <a:gd name="connsiteY5" fmla="*/ 92991 h 883137"/>
                    <a:gd name="connsiteX6" fmla="*/ 467908 w 856359"/>
                    <a:gd name="connsiteY6" fmla="*/ 110648 h 883137"/>
                    <a:gd name="connsiteX7" fmla="*/ 478207 w 856359"/>
                    <a:gd name="connsiteY7" fmla="*/ 120948 h 883137"/>
                    <a:gd name="connsiteX8" fmla="*/ 528235 w 856359"/>
                    <a:gd name="connsiteY8" fmla="*/ 94462 h 883137"/>
                    <a:gd name="connsiteX9" fmla="*/ 550306 w 856359"/>
                    <a:gd name="connsiteY9" fmla="*/ 92991 h 883137"/>
                    <a:gd name="connsiteX10" fmla="*/ 560606 w 856359"/>
                    <a:gd name="connsiteY10" fmla="*/ 113591 h 883137"/>
                    <a:gd name="connsiteX11" fmla="*/ 548835 w 856359"/>
                    <a:gd name="connsiteY11" fmla="*/ 125362 h 883137"/>
                    <a:gd name="connsiteX12" fmla="*/ 554721 w 856359"/>
                    <a:gd name="connsiteY12" fmla="*/ 150376 h 883137"/>
                    <a:gd name="connsiteX13" fmla="*/ 567963 w 856359"/>
                    <a:gd name="connsiteY13" fmla="*/ 169504 h 883137"/>
                    <a:gd name="connsiteX14" fmla="*/ 563549 w 856359"/>
                    <a:gd name="connsiteY14" fmla="*/ 207761 h 883137"/>
                    <a:gd name="connsiteX15" fmla="*/ 547364 w 856359"/>
                    <a:gd name="connsiteY15" fmla="*/ 207761 h 883137"/>
                    <a:gd name="connsiteX16" fmla="*/ 523821 w 856359"/>
                    <a:gd name="connsiteY16" fmla="*/ 226889 h 883137"/>
                    <a:gd name="connsiteX17" fmla="*/ 519407 w 856359"/>
                    <a:gd name="connsiteY17" fmla="*/ 219532 h 883137"/>
                    <a:gd name="connsiteX18" fmla="*/ 487036 w 856359"/>
                    <a:gd name="connsiteY18" fmla="*/ 200404 h 883137"/>
                    <a:gd name="connsiteX19" fmla="*/ 476736 w 856359"/>
                    <a:gd name="connsiteY19" fmla="*/ 212175 h 883137"/>
                    <a:gd name="connsiteX20" fmla="*/ 473793 w 856359"/>
                    <a:gd name="connsiteY20" fmla="*/ 251903 h 883137"/>
                    <a:gd name="connsiteX21" fmla="*/ 466436 w 856359"/>
                    <a:gd name="connsiteY21" fmla="*/ 260732 h 883137"/>
                    <a:gd name="connsiteX22" fmla="*/ 475265 w 856359"/>
                    <a:gd name="connsiteY22" fmla="*/ 268089 h 883137"/>
                    <a:gd name="connsiteX23" fmla="*/ 473793 w 856359"/>
                    <a:gd name="connsiteY23" fmla="*/ 291631 h 883137"/>
                    <a:gd name="connsiteX24" fmla="*/ 534121 w 856359"/>
                    <a:gd name="connsiteY24" fmla="*/ 315174 h 883137"/>
                    <a:gd name="connsiteX25" fmla="*/ 541478 w 856359"/>
                    <a:gd name="connsiteY25" fmla="*/ 329888 h 883137"/>
                    <a:gd name="connsiteX26" fmla="*/ 565021 w 856359"/>
                    <a:gd name="connsiteY26" fmla="*/ 329888 h 883137"/>
                    <a:gd name="connsiteX27" fmla="*/ 582677 w 856359"/>
                    <a:gd name="connsiteY27" fmla="*/ 349016 h 883137"/>
                    <a:gd name="connsiteX28" fmla="*/ 607691 w 856359"/>
                    <a:gd name="connsiteY28" fmla="*/ 334302 h 883137"/>
                    <a:gd name="connsiteX29" fmla="*/ 641534 w 856359"/>
                    <a:gd name="connsiteY29" fmla="*/ 334302 h 883137"/>
                    <a:gd name="connsiteX30" fmla="*/ 645948 w 856359"/>
                    <a:gd name="connsiteY30" fmla="*/ 351959 h 883137"/>
                    <a:gd name="connsiteX31" fmla="*/ 634177 w 856359"/>
                    <a:gd name="connsiteY31" fmla="*/ 363730 h 883137"/>
                    <a:gd name="connsiteX32" fmla="*/ 659191 w 856359"/>
                    <a:gd name="connsiteY32" fmla="*/ 372559 h 883137"/>
                    <a:gd name="connsiteX33" fmla="*/ 670962 w 856359"/>
                    <a:gd name="connsiteY33" fmla="*/ 382858 h 883137"/>
                    <a:gd name="connsiteX34" fmla="*/ 662133 w 856359"/>
                    <a:gd name="connsiteY34" fmla="*/ 403458 h 883137"/>
                    <a:gd name="connsiteX35" fmla="*/ 678319 w 856359"/>
                    <a:gd name="connsiteY35" fmla="*/ 419644 h 883137"/>
                    <a:gd name="connsiteX36" fmla="*/ 688619 w 856359"/>
                    <a:gd name="connsiteY36" fmla="*/ 416701 h 883137"/>
                    <a:gd name="connsiteX37" fmla="*/ 693033 w 856359"/>
                    <a:gd name="connsiteY37" fmla="*/ 407872 h 883137"/>
                    <a:gd name="connsiteX38" fmla="*/ 718047 w 856359"/>
                    <a:gd name="connsiteY38" fmla="*/ 406401 h 883137"/>
                    <a:gd name="connsiteX39" fmla="*/ 738647 w 856359"/>
                    <a:gd name="connsiteY39" fmla="*/ 416701 h 883137"/>
                    <a:gd name="connsiteX40" fmla="*/ 723933 w 856359"/>
                    <a:gd name="connsiteY40" fmla="*/ 431415 h 883137"/>
                    <a:gd name="connsiteX41" fmla="*/ 738647 w 856359"/>
                    <a:gd name="connsiteY41" fmla="*/ 435829 h 883137"/>
                    <a:gd name="connsiteX42" fmla="*/ 759246 w 856359"/>
                    <a:gd name="connsiteY42" fmla="*/ 429943 h 883137"/>
                    <a:gd name="connsiteX43" fmla="*/ 768075 w 856359"/>
                    <a:gd name="connsiteY43" fmla="*/ 441715 h 883137"/>
                    <a:gd name="connsiteX44" fmla="*/ 809274 w 856359"/>
                    <a:gd name="connsiteY44" fmla="*/ 447600 h 883137"/>
                    <a:gd name="connsiteX45" fmla="*/ 804860 w 856359"/>
                    <a:gd name="connsiteY45" fmla="*/ 463786 h 883137"/>
                    <a:gd name="connsiteX46" fmla="*/ 812217 w 856359"/>
                    <a:gd name="connsiteY46" fmla="*/ 487328 h 883137"/>
                    <a:gd name="connsiteX47" fmla="*/ 790146 w 856359"/>
                    <a:gd name="connsiteY47" fmla="*/ 515285 h 883137"/>
                    <a:gd name="connsiteX48" fmla="*/ 773960 w 856359"/>
                    <a:gd name="connsiteY48" fmla="*/ 518228 h 883137"/>
                    <a:gd name="connsiteX49" fmla="*/ 763661 w 856359"/>
                    <a:gd name="connsiteY49" fmla="*/ 529999 h 883137"/>
                    <a:gd name="connsiteX50" fmla="*/ 776903 w 856359"/>
                    <a:gd name="connsiteY50" fmla="*/ 540299 h 883137"/>
                    <a:gd name="connsiteX51" fmla="*/ 782789 w 856359"/>
                    <a:gd name="connsiteY51" fmla="*/ 572670 h 883137"/>
                    <a:gd name="connsiteX52" fmla="*/ 773960 w 856359"/>
                    <a:gd name="connsiteY52" fmla="*/ 585913 h 883137"/>
                    <a:gd name="connsiteX53" fmla="*/ 785732 w 856359"/>
                    <a:gd name="connsiteY53" fmla="*/ 600627 h 883137"/>
                    <a:gd name="connsiteX54" fmla="*/ 800446 w 856359"/>
                    <a:gd name="connsiteY54" fmla="*/ 597684 h 883137"/>
                    <a:gd name="connsiteX55" fmla="*/ 810746 w 856359"/>
                    <a:gd name="connsiteY55" fmla="*/ 607984 h 883137"/>
                    <a:gd name="connsiteX56" fmla="*/ 847531 w 856359"/>
                    <a:gd name="connsiteY56" fmla="*/ 618284 h 883137"/>
                    <a:gd name="connsiteX57" fmla="*/ 856359 w 856359"/>
                    <a:gd name="connsiteY57" fmla="*/ 622698 h 883137"/>
                    <a:gd name="connsiteX58" fmla="*/ 854888 w 856359"/>
                    <a:gd name="connsiteY58" fmla="*/ 632998 h 883137"/>
                    <a:gd name="connsiteX59" fmla="*/ 831345 w 856359"/>
                    <a:gd name="connsiteY59" fmla="*/ 631526 h 883137"/>
                    <a:gd name="connsiteX60" fmla="*/ 822517 w 856359"/>
                    <a:gd name="connsiteY60" fmla="*/ 635941 h 883137"/>
                    <a:gd name="connsiteX61" fmla="*/ 840174 w 856359"/>
                    <a:gd name="connsiteY61" fmla="*/ 659483 h 883137"/>
                    <a:gd name="connsiteX62" fmla="*/ 834288 w 856359"/>
                    <a:gd name="connsiteY62" fmla="*/ 688911 h 883137"/>
                    <a:gd name="connsiteX63" fmla="*/ 829874 w 856359"/>
                    <a:gd name="connsiteY63" fmla="*/ 725696 h 883137"/>
                    <a:gd name="connsiteX64" fmla="*/ 843116 w 856359"/>
                    <a:gd name="connsiteY64" fmla="*/ 746296 h 883137"/>
                    <a:gd name="connsiteX65" fmla="*/ 840174 w 856359"/>
                    <a:gd name="connsiteY65" fmla="*/ 758067 h 883137"/>
                    <a:gd name="connsiteX66" fmla="*/ 851945 w 856359"/>
                    <a:gd name="connsiteY66" fmla="*/ 766896 h 883137"/>
                    <a:gd name="connsiteX67" fmla="*/ 850474 w 856359"/>
                    <a:gd name="connsiteY67" fmla="*/ 793381 h 883137"/>
                    <a:gd name="connsiteX68" fmla="*/ 822517 w 856359"/>
                    <a:gd name="connsiteY68" fmla="*/ 813981 h 883137"/>
                    <a:gd name="connsiteX69" fmla="*/ 790146 w 856359"/>
                    <a:gd name="connsiteY69" fmla="*/ 825752 h 883137"/>
                    <a:gd name="connsiteX70" fmla="*/ 769546 w 856359"/>
                    <a:gd name="connsiteY70" fmla="*/ 808095 h 883137"/>
                    <a:gd name="connsiteX71" fmla="*/ 751889 w 856359"/>
                    <a:gd name="connsiteY71" fmla="*/ 809567 h 883137"/>
                    <a:gd name="connsiteX72" fmla="*/ 737175 w 856359"/>
                    <a:gd name="connsiteY72" fmla="*/ 808095 h 883137"/>
                    <a:gd name="connsiteX73" fmla="*/ 725404 w 856359"/>
                    <a:gd name="connsiteY73" fmla="*/ 816924 h 883137"/>
                    <a:gd name="connsiteX74" fmla="*/ 707747 w 856359"/>
                    <a:gd name="connsiteY74" fmla="*/ 831638 h 883137"/>
                    <a:gd name="connsiteX75" fmla="*/ 693033 w 856359"/>
                    <a:gd name="connsiteY75" fmla="*/ 818395 h 883137"/>
                    <a:gd name="connsiteX76" fmla="*/ 665076 w 856359"/>
                    <a:gd name="connsiteY76" fmla="*/ 837523 h 883137"/>
                    <a:gd name="connsiteX77" fmla="*/ 657719 w 856359"/>
                    <a:gd name="connsiteY77" fmla="*/ 844880 h 883137"/>
                    <a:gd name="connsiteX78" fmla="*/ 657719 w 856359"/>
                    <a:gd name="connsiteY78" fmla="*/ 858123 h 883137"/>
                    <a:gd name="connsiteX79" fmla="*/ 563549 w 856359"/>
                    <a:gd name="connsiteY79" fmla="*/ 883137 h 883137"/>
                    <a:gd name="connsiteX80" fmla="*/ 544421 w 856359"/>
                    <a:gd name="connsiteY80" fmla="*/ 868423 h 883137"/>
                    <a:gd name="connsiteX81" fmla="*/ 506164 w 856359"/>
                    <a:gd name="connsiteY81" fmla="*/ 868423 h 883137"/>
                    <a:gd name="connsiteX82" fmla="*/ 425237 w 856359"/>
                    <a:gd name="connsiteY82" fmla="*/ 809567 h 883137"/>
                    <a:gd name="connsiteX83" fmla="*/ 406109 w 856359"/>
                    <a:gd name="connsiteY83" fmla="*/ 813981 h 883137"/>
                    <a:gd name="connsiteX84" fmla="*/ 389923 w 856359"/>
                    <a:gd name="connsiteY84" fmla="*/ 790438 h 883137"/>
                    <a:gd name="connsiteX85" fmla="*/ 375209 w 856359"/>
                    <a:gd name="connsiteY85" fmla="*/ 781610 h 883137"/>
                    <a:gd name="connsiteX86" fmla="*/ 364909 w 856359"/>
                    <a:gd name="connsiteY86" fmla="*/ 774253 h 883137"/>
                    <a:gd name="connsiteX87" fmla="*/ 354609 w 856359"/>
                    <a:gd name="connsiteY87" fmla="*/ 759539 h 883137"/>
                    <a:gd name="connsiteX88" fmla="*/ 332538 w 856359"/>
                    <a:gd name="connsiteY88" fmla="*/ 756596 h 883137"/>
                    <a:gd name="connsiteX89" fmla="*/ 314881 w 856359"/>
                    <a:gd name="connsiteY89" fmla="*/ 756596 h 883137"/>
                    <a:gd name="connsiteX90" fmla="*/ 308996 w 856359"/>
                    <a:gd name="connsiteY90" fmla="*/ 761010 h 883137"/>
                    <a:gd name="connsiteX91" fmla="*/ 269268 w 856359"/>
                    <a:gd name="connsiteY91" fmla="*/ 755125 h 883137"/>
                    <a:gd name="connsiteX92" fmla="*/ 233954 w 856359"/>
                    <a:gd name="connsiteY92" fmla="*/ 769839 h 883137"/>
                    <a:gd name="connsiteX93" fmla="*/ 195697 w 856359"/>
                    <a:gd name="connsiteY93" fmla="*/ 752182 h 883137"/>
                    <a:gd name="connsiteX94" fmla="*/ 182455 w 856359"/>
                    <a:gd name="connsiteY94" fmla="*/ 759539 h 883137"/>
                    <a:gd name="connsiteX95" fmla="*/ 163326 w 856359"/>
                    <a:gd name="connsiteY95" fmla="*/ 759539 h 883137"/>
                    <a:gd name="connsiteX96" fmla="*/ 154498 w 856359"/>
                    <a:gd name="connsiteY96" fmla="*/ 755125 h 883137"/>
                    <a:gd name="connsiteX97" fmla="*/ 132427 w 856359"/>
                    <a:gd name="connsiteY97" fmla="*/ 761010 h 883137"/>
                    <a:gd name="connsiteX98" fmla="*/ 128013 w 856359"/>
                    <a:gd name="connsiteY98" fmla="*/ 769839 h 883137"/>
                    <a:gd name="connsiteX99" fmla="*/ 128013 w 856359"/>
                    <a:gd name="connsiteY99" fmla="*/ 780139 h 883137"/>
                    <a:gd name="connsiteX100" fmla="*/ 113298 w 856359"/>
                    <a:gd name="connsiteY100" fmla="*/ 788967 h 883137"/>
                    <a:gd name="connsiteX101" fmla="*/ 92699 w 856359"/>
                    <a:gd name="connsiteY101" fmla="*/ 794853 h 883137"/>
                    <a:gd name="connsiteX102" fmla="*/ 77985 w 856359"/>
                    <a:gd name="connsiteY102" fmla="*/ 777196 h 883137"/>
                    <a:gd name="connsiteX103" fmla="*/ 58856 w 856359"/>
                    <a:gd name="connsiteY103" fmla="*/ 788967 h 883137"/>
                    <a:gd name="connsiteX104" fmla="*/ 47085 w 856359"/>
                    <a:gd name="connsiteY104" fmla="*/ 788967 h 883137"/>
                    <a:gd name="connsiteX105" fmla="*/ 45614 w 856359"/>
                    <a:gd name="connsiteY105" fmla="*/ 772782 h 883137"/>
                    <a:gd name="connsiteX106" fmla="*/ 55914 w 856359"/>
                    <a:gd name="connsiteY106" fmla="*/ 761010 h 883137"/>
                    <a:gd name="connsiteX107" fmla="*/ 42671 w 856359"/>
                    <a:gd name="connsiteY107" fmla="*/ 752182 h 883137"/>
                    <a:gd name="connsiteX108" fmla="*/ 42671 w 856359"/>
                    <a:gd name="connsiteY108" fmla="*/ 730111 h 883137"/>
                    <a:gd name="connsiteX109" fmla="*/ 22071 w 856359"/>
                    <a:gd name="connsiteY109" fmla="*/ 709511 h 883137"/>
                    <a:gd name="connsiteX110" fmla="*/ 10300 w 856359"/>
                    <a:gd name="connsiteY110" fmla="*/ 709511 h 883137"/>
                    <a:gd name="connsiteX111" fmla="*/ 8829 w 856359"/>
                    <a:gd name="connsiteY111" fmla="*/ 696268 h 883137"/>
                    <a:gd name="connsiteX112" fmla="*/ 1472 w 856359"/>
                    <a:gd name="connsiteY112" fmla="*/ 688911 h 883137"/>
                    <a:gd name="connsiteX113" fmla="*/ 2943 w 856359"/>
                    <a:gd name="connsiteY113" fmla="*/ 669783 h 883137"/>
                    <a:gd name="connsiteX114" fmla="*/ 13243 w 856359"/>
                    <a:gd name="connsiteY114" fmla="*/ 649183 h 883137"/>
                    <a:gd name="connsiteX115" fmla="*/ 32371 w 856359"/>
                    <a:gd name="connsiteY115" fmla="*/ 643298 h 883137"/>
                    <a:gd name="connsiteX116" fmla="*/ 14714 w 856359"/>
                    <a:gd name="connsiteY116" fmla="*/ 618284 h 883137"/>
                    <a:gd name="connsiteX117" fmla="*/ 0 w 856359"/>
                    <a:gd name="connsiteY117" fmla="*/ 615341 h 883137"/>
                    <a:gd name="connsiteX118" fmla="*/ 11771 w 856359"/>
                    <a:gd name="connsiteY118" fmla="*/ 596213 h 883137"/>
                    <a:gd name="connsiteX119" fmla="*/ 11771 w 856359"/>
                    <a:gd name="connsiteY119" fmla="*/ 575613 h 883137"/>
                    <a:gd name="connsiteX120" fmla="*/ 23543 w 856359"/>
                    <a:gd name="connsiteY120" fmla="*/ 563842 h 883137"/>
                    <a:gd name="connsiteX121" fmla="*/ 8829 w 856359"/>
                    <a:gd name="connsiteY121" fmla="*/ 557956 h 883137"/>
                    <a:gd name="connsiteX122" fmla="*/ 10300 w 856359"/>
                    <a:gd name="connsiteY122" fmla="*/ 547656 h 883137"/>
                    <a:gd name="connsiteX123" fmla="*/ 17657 w 856359"/>
                    <a:gd name="connsiteY123" fmla="*/ 532942 h 883137"/>
                    <a:gd name="connsiteX124" fmla="*/ 41200 w 856359"/>
                    <a:gd name="connsiteY124" fmla="*/ 522642 h 883137"/>
                    <a:gd name="connsiteX125" fmla="*/ 47085 w 856359"/>
                    <a:gd name="connsiteY125" fmla="*/ 499100 h 883137"/>
                    <a:gd name="connsiteX126" fmla="*/ 55914 w 856359"/>
                    <a:gd name="connsiteY126" fmla="*/ 481443 h 883137"/>
                    <a:gd name="connsiteX127" fmla="*/ 69156 w 856359"/>
                    <a:gd name="connsiteY127" fmla="*/ 477029 h 883137"/>
                    <a:gd name="connsiteX128" fmla="*/ 77985 w 856359"/>
                    <a:gd name="connsiteY128" fmla="*/ 449072 h 883137"/>
                    <a:gd name="connsiteX129" fmla="*/ 77985 w 856359"/>
                    <a:gd name="connsiteY129" fmla="*/ 435829 h 883137"/>
                    <a:gd name="connsiteX130" fmla="*/ 94170 w 856359"/>
                    <a:gd name="connsiteY130" fmla="*/ 424058 h 883137"/>
                    <a:gd name="connsiteX131" fmla="*/ 110356 w 856359"/>
                    <a:gd name="connsiteY131" fmla="*/ 431415 h 883137"/>
                    <a:gd name="connsiteX132" fmla="*/ 110356 w 856359"/>
                    <a:gd name="connsiteY132" fmla="*/ 421115 h 883137"/>
                    <a:gd name="connsiteX133" fmla="*/ 107413 w 856359"/>
                    <a:gd name="connsiteY133" fmla="*/ 413758 h 883137"/>
                    <a:gd name="connsiteX134" fmla="*/ 108884 w 856359"/>
                    <a:gd name="connsiteY134" fmla="*/ 404930 h 883137"/>
                    <a:gd name="connsiteX135" fmla="*/ 92699 w 856359"/>
                    <a:gd name="connsiteY135" fmla="*/ 393158 h 883137"/>
                    <a:gd name="connsiteX136" fmla="*/ 86813 w 856359"/>
                    <a:gd name="connsiteY136" fmla="*/ 374030 h 883137"/>
                    <a:gd name="connsiteX137" fmla="*/ 108884 w 856359"/>
                    <a:gd name="connsiteY137" fmla="*/ 354902 h 883137"/>
                    <a:gd name="connsiteX138" fmla="*/ 130955 w 856359"/>
                    <a:gd name="connsiteY138" fmla="*/ 360787 h 883137"/>
                    <a:gd name="connsiteX139" fmla="*/ 151555 w 856359"/>
                    <a:gd name="connsiteY139" fmla="*/ 349016 h 883137"/>
                    <a:gd name="connsiteX140" fmla="*/ 182455 w 856359"/>
                    <a:gd name="connsiteY140" fmla="*/ 321059 h 883137"/>
                    <a:gd name="connsiteX141" fmla="*/ 185397 w 856359"/>
                    <a:gd name="connsiteY141" fmla="*/ 291631 h 883137"/>
                    <a:gd name="connsiteX142" fmla="*/ 173626 w 856359"/>
                    <a:gd name="connsiteY142" fmla="*/ 284274 h 883137"/>
                    <a:gd name="connsiteX143" fmla="*/ 182455 w 856359"/>
                    <a:gd name="connsiteY143" fmla="*/ 250432 h 883137"/>
                    <a:gd name="connsiteX144" fmla="*/ 157441 w 856359"/>
                    <a:gd name="connsiteY144" fmla="*/ 235718 h 883137"/>
                    <a:gd name="connsiteX145" fmla="*/ 158912 w 856359"/>
                    <a:gd name="connsiteY145" fmla="*/ 193047 h 883137"/>
                    <a:gd name="connsiteX146" fmla="*/ 133898 w 856359"/>
                    <a:gd name="connsiteY146" fmla="*/ 178333 h 883137"/>
                    <a:gd name="connsiteX147" fmla="*/ 123598 w 856359"/>
                    <a:gd name="connsiteY147" fmla="*/ 122419 h 883137"/>
                    <a:gd name="connsiteX148" fmla="*/ 107413 w 856359"/>
                    <a:gd name="connsiteY148" fmla="*/ 113591 h 883137"/>
                    <a:gd name="connsiteX149" fmla="*/ 122127 w 856359"/>
                    <a:gd name="connsiteY149" fmla="*/ 98877 h 883137"/>
                    <a:gd name="connsiteX150" fmla="*/ 120656 w 856359"/>
                    <a:gd name="connsiteY150" fmla="*/ 72391 h 883137"/>
                    <a:gd name="connsiteX151" fmla="*/ 105941 w 856359"/>
                    <a:gd name="connsiteY151" fmla="*/ 67977 h 883137"/>
                    <a:gd name="connsiteX152" fmla="*/ 108884 w 856359"/>
                    <a:gd name="connsiteY152" fmla="*/ 50320 h 883137"/>
                    <a:gd name="connsiteX153" fmla="*/ 85342 w 856359"/>
                    <a:gd name="connsiteY153" fmla="*/ 29720 h 883137"/>
                    <a:gd name="connsiteX154" fmla="*/ 111827 w 856359"/>
                    <a:gd name="connsiteY154" fmla="*/ 20892 h 883137"/>
                    <a:gd name="connsiteX155" fmla="*/ 144198 w 856359"/>
                    <a:gd name="connsiteY155" fmla="*/ 13535 h 883137"/>
                    <a:gd name="connsiteX156" fmla="*/ 162655 w 856359"/>
                    <a:gd name="connsiteY156" fmla="*/ 0 h 883137"/>
                    <a:gd name="connsiteX0" fmla="*/ 162655 w 856359"/>
                    <a:gd name="connsiteY0" fmla="*/ 90488 h 973625"/>
                    <a:gd name="connsiteX1" fmla="*/ 272842 w 856359"/>
                    <a:gd name="connsiteY1" fmla="*/ 0 h 973625"/>
                    <a:gd name="connsiteX2" fmla="*/ 433145 w 856359"/>
                    <a:gd name="connsiteY2" fmla="*/ 90488 h 973625"/>
                    <a:gd name="connsiteX3" fmla="*/ 439951 w 856359"/>
                    <a:gd name="connsiteY3" fmla="*/ 112851 h 973625"/>
                    <a:gd name="connsiteX4" fmla="*/ 422294 w 856359"/>
                    <a:gd name="connsiteY4" fmla="*/ 136394 h 973625"/>
                    <a:gd name="connsiteX5" fmla="*/ 469379 w 856359"/>
                    <a:gd name="connsiteY5" fmla="*/ 183479 h 973625"/>
                    <a:gd name="connsiteX6" fmla="*/ 467908 w 856359"/>
                    <a:gd name="connsiteY6" fmla="*/ 201136 h 973625"/>
                    <a:gd name="connsiteX7" fmla="*/ 478207 w 856359"/>
                    <a:gd name="connsiteY7" fmla="*/ 211436 h 973625"/>
                    <a:gd name="connsiteX8" fmla="*/ 528235 w 856359"/>
                    <a:gd name="connsiteY8" fmla="*/ 184950 h 973625"/>
                    <a:gd name="connsiteX9" fmla="*/ 550306 w 856359"/>
                    <a:gd name="connsiteY9" fmla="*/ 183479 h 973625"/>
                    <a:gd name="connsiteX10" fmla="*/ 560606 w 856359"/>
                    <a:gd name="connsiteY10" fmla="*/ 204079 h 973625"/>
                    <a:gd name="connsiteX11" fmla="*/ 548835 w 856359"/>
                    <a:gd name="connsiteY11" fmla="*/ 215850 h 973625"/>
                    <a:gd name="connsiteX12" fmla="*/ 554721 w 856359"/>
                    <a:gd name="connsiteY12" fmla="*/ 240864 h 973625"/>
                    <a:gd name="connsiteX13" fmla="*/ 567963 w 856359"/>
                    <a:gd name="connsiteY13" fmla="*/ 259992 h 973625"/>
                    <a:gd name="connsiteX14" fmla="*/ 563549 w 856359"/>
                    <a:gd name="connsiteY14" fmla="*/ 298249 h 973625"/>
                    <a:gd name="connsiteX15" fmla="*/ 547364 w 856359"/>
                    <a:gd name="connsiteY15" fmla="*/ 298249 h 973625"/>
                    <a:gd name="connsiteX16" fmla="*/ 523821 w 856359"/>
                    <a:gd name="connsiteY16" fmla="*/ 317377 h 973625"/>
                    <a:gd name="connsiteX17" fmla="*/ 519407 w 856359"/>
                    <a:gd name="connsiteY17" fmla="*/ 310020 h 973625"/>
                    <a:gd name="connsiteX18" fmla="*/ 487036 w 856359"/>
                    <a:gd name="connsiteY18" fmla="*/ 290892 h 973625"/>
                    <a:gd name="connsiteX19" fmla="*/ 476736 w 856359"/>
                    <a:gd name="connsiteY19" fmla="*/ 302663 h 973625"/>
                    <a:gd name="connsiteX20" fmla="*/ 473793 w 856359"/>
                    <a:gd name="connsiteY20" fmla="*/ 342391 h 973625"/>
                    <a:gd name="connsiteX21" fmla="*/ 466436 w 856359"/>
                    <a:gd name="connsiteY21" fmla="*/ 351220 h 973625"/>
                    <a:gd name="connsiteX22" fmla="*/ 475265 w 856359"/>
                    <a:gd name="connsiteY22" fmla="*/ 358577 h 973625"/>
                    <a:gd name="connsiteX23" fmla="*/ 473793 w 856359"/>
                    <a:gd name="connsiteY23" fmla="*/ 382119 h 973625"/>
                    <a:gd name="connsiteX24" fmla="*/ 534121 w 856359"/>
                    <a:gd name="connsiteY24" fmla="*/ 405662 h 973625"/>
                    <a:gd name="connsiteX25" fmla="*/ 541478 w 856359"/>
                    <a:gd name="connsiteY25" fmla="*/ 420376 h 973625"/>
                    <a:gd name="connsiteX26" fmla="*/ 565021 w 856359"/>
                    <a:gd name="connsiteY26" fmla="*/ 420376 h 973625"/>
                    <a:gd name="connsiteX27" fmla="*/ 582677 w 856359"/>
                    <a:gd name="connsiteY27" fmla="*/ 439504 h 973625"/>
                    <a:gd name="connsiteX28" fmla="*/ 607691 w 856359"/>
                    <a:gd name="connsiteY28" fmla="*/ 424790 h 973625"/>
                    <a:gd name="connsiteX29" fmla="*/ 641534 w 856359"/>
                    <a:gd name="connsiteY29" fmla="*/ 424790 h 973625"/>
                    <a:gd name="connsiteX30" fmla="*/ 645948 w 856359"/>
                    <a:gd name="connsiteY30" fmla="*/ 442447 h 973625"/>
                    <a:gd name="connsiteX31" fmla="*/ 634177 w 856359"/>
                    <a:gd name="connsiteY31" fmla="*/ 454218 h 973625"/>
                    <a:gd name="connsiteX32" fmla="*/ 659191 w 856359"/>
                    <a:gd name="connsiteY32" fmla="*/ 463047 h 973625"/>
                    <a:gd name="connsiteX33" fmla="*/ 670962 w 856359"/>
                    <a:gd name="connsiteY33" fmla="*/ 473346 h 973625"/>
                    <a:gd name="connsiteX34" fmla="*/ 662133 w 856359"/>
                    <a:gd name="connsiteY34" fmla="*/ 493946 h 973625"/>
                    <a:gd name="connsiteX35" fmla="*/ 678319 w 856359"/>
                    <a:gd name="connsiteY35" fmla="*/ 510132 h 973625"/>
                    <a:gd name="connsiteX36" fmla="*/ 688619 w 856359"/>
                    <a:gd name="connsiteY36" fmla="*/ 507189 h 973625"/>
                    <a:gd name="connsiteX37" fmla="*/ 693033 w 856359"/>
                    <a:gd name="connsiteY37" fmla="*/ 498360 h 973625"/>
                    <a:gd name="connsiteX38" fmla="*/ 718047 w 856359"/>
                    <a:gd name="connsiteY38" fmla="*/ 496889 h 973625"/>
                    <a:gd name="connsiteX39" fmla="*/ 738647 w 856359"/>
                    <a:gd name="connsiteY39" fmla="*/ 507189 h 973625"/>
                    <a:gd name="connsiteX40" fmla="*/ 723933 w 856359"/>
                    <a:gd name="connsiteY40" fmla="*/ 521903 h 973625"/>
                    <a:gd name="connsiteX41" fmla="*/ 738647 w 856359"/>
                    <a:gd name="connsiteY41" fmla="*/ 526317 h 973625"/>
                    <a:gd name="connsiteX42" fmla="*/ 759246 w 856359"/>
                    <a:gd name="connsiteY42" fmla="*/ 520431 h 973625"/>
                    <a:gd name="connsiteX43" fmla="*/ 768075 w 856359"/>
                    <a:gd name="connsiteY43" fmla="*/ 532203 h 973625"/>
                    <a:gd name="connsiteX44" fmla="*/ 809274 w 856359"/>
                    <a:gd name="connsiteY44" fmla="*/ 538088 h 973625"/>
                    <a:gd name="connsiteX45" fmla="*/ 804860 w 856359"/>
                    <a:gd name="connsiteY45" fmla="*/ 554274 h 973625"/>
                    <a:gd name="connsiteX46" fmla="*/ 812217 w 856359"/>
                    <a:gd name="connsiteY46" fmla="*/ 577816 h 973625"/>
                    <a:gd name="connsiteX47" fmla="*/ 790146 w 856359"/>
                    <a:gd name="connsiteY47" fmla="*/ 605773 h 973625"/>
                    <a:gd name="connsiteX48" fmla="*/ 773960 w 856359"/>
                    <a:gd name="connsiteY48" fmla="*/ 608716 h 973625"/>
                    <a:gd name="connsiteX49" fmla="*/ 763661 w 856359"/>
                    <a:gd name="connsiteY49" fmla="*/ 620487 h 973625"/>
                    <a:gd name="connsiteX50" fmla="*/ 776903 w 856359"/>
                    <a:gd name="connsiteY50" fmla="*/ 630787 h 973625"/>
                    <a:gd name="connsiteX51" fmla="*/ 782789 w 856359"/>
                    <a:gd name="connsiteY51" fmla="*/ 663158 h 973625"/>
                    <a:gd name="connsiteX52" fmla="*/ 773960 w 856359"/>
                    <a:gd name="connsiteY52" fmla="*/ 676401 h 973625"/>
                    <a:gd name="connsiteX53" fmla="*/ 785732 w 856359"/>
                    <a:gd name="connsiteY53" fmla="*/ 691115 h 973625"/>
                    <a:gd name="connsiteX54" fmla="*/ 800446 w 856359"/>
                    <a:gd name="connsiteY54" fmla="*/ 688172 h 973625"/>
                    <a:gd name="connsiteX55" fmla="*/ 810746 w 856359"/>
                    <a:gd name="connsiteY55" fmla="*/ 698472 h 973625"/>
                    <a:gd name="connsiteX56" fmla="*/ 847531 w 856359"/>
                    <a:gd name="connsiteY56" fmla="*/ 708772 h 973625"/>
                    <a:gd name="connsiteX57" fmla="*/ 856359 w 856359"/>
                    <a:gd name="connsiteY57" fmla="*/ 713186 h 973625"/>
                    <a:gd name="connsiteX58" fmla="*/ 854888 w 856359"/>
                    <a:gd name="connsiteY58" fmla="*/ 723486 h 973625"/>
                    <a:gd name="connsiteX59" fmla="*/ 831345 w 856359"/>
                    <a:gd name="connsiteY59" fmla="*/ 722014 h 973625"/>
                    <a:gd name="connsiteX60" fmla="*/ 822517 w 856359"/>
                    <a:gd name="connsiteY60" fmla="*/ 726429 h 973625"/>
                    <a:gd name="connsiteX61" fmla="*/ 840174 w 856359"/>
                    <a:gd name="connsiteY61" fmla="*/ 749971 h 973625"/>
                    <a:gd name="connsiteX62" fmla="*/ 834288 w 856359"/>
                    <a:gd name="connsiteY62" fmla="*/ 779399 h 973625"/>
                    <a:gd name="connsiteX63" fmla="*/ 829874 w 856359"/>
                    <a:gd name="connsiteY63" fmla="*/ 816184 h 973625"/>
                    <a:gd name="connsiteX64" fmla="*/ 843116 w 856359"/>
                    <a:gd name="connsiteY64" fmla="*/ 836784 h 973625"/>
                    <a:gd name="connsiteX65" fmla="*/ 840174 w 856359"/>
                    <a:gd name="connsiteY65" fmla="*/ 848555 h 973625"/>
                    <a:gd name="connsiteX66" fmla="*/ 851945 w 856359"/>
                    <a:gd name="connsiteY66" fmla="*/ 857384 h 973625"/>
                    <a:gd name="connsiteX67" fmla="*/ 850474 w 856359"/>
                    <a:gd name="connsiteY67" fmla="*/ 883869 h 973625"/>
                    <a:gd name="connsiteX68" fmla="*/ 822517 w 856359"/>
                    <a:gd name="connsiteY68" fmla="*/ 904469 h 973625"/>
                    <a:gd name="connsiteX69" fmla="*/ 790146 w 856359"/>
                    <a:gd name="connsiteY69" fmla="*/ 916240 h 973625"/>
                    <a:gd name="connsiteX70" fmla="*/ 769546 w 856359"/>
                    <a:gd name="connsiteY70" fmla="*/ 898583 h 973625"/>
                    <a:gd name="connsiteX71" fmla="*/ 751889 w 856359"/>
                    <a:gd name="connsiteY71" fmla="*/ 900055 h 973625"/>
                    <a:gd name="connsiteX72" fmla="*/ 737175 w 856359"/>
                    <a:gd name="connsiteY72" fmla="*/ 898583 h 973625"/>
                    <a:gd name="connsiteX73" fmla="*/ 725404 w 856359"/>
                    <a:gd name="connsiteY73" fmla="*/ 907412 h 973625"/>
                    <a:gd name="connsiteX74" fmla="*/ 707747 w 856359"/>
                    <a:gd name="connsiteY74" fmla="*/ 922126 h 973625"/>
                    <a:gd name="connsiteX75" fmla="*/ 693033 w 856359"/>
                    <a:gd name="connsiteY75" fmla="*/ 908883 h 973625"/>
                    <a:gd name="connsiteX76" fmla="*/ 665076 w 856359"/>
                    <a:gd name="connsiteY76" fmla="*/ 928011 h 973625"/>
                    <a:gd name="connsiteX77" fmla="*/ 657719 w 856359"/>
                    <a:gd name="connsiteY77" fmla="*/ 935368 h 973625"/>
                    <a:gd name="connsiteX78" fmla="*/ 657719 w 856359"/>
                    <a:gd name="connsiteY78" fmla="*/ 948611 h 973625"/>
                    <a:gd name="connsiteX79" fmla="*/ 563549 w 856359"/>
                    <a:gd name="connsiteY79" fmla="*/ 973625 h 973625"/>
                    <a:gd name="connsiteX80" fmla="*/ 544421 w 856359"/>
                    <a:gd name="connsiteY80" fmla="*/ 958911 h 973625"/>
                    <a:gd name="connsiteX81" fmla="*/ 506164 w 856359"/>
                    <a:gd name="connsiteY81" fmla="*/ 958911 h 973625"/>
                    <a:gd name="connsiteX82" fmla="*/ 425237 w 856359"/>
                    <a:gd name="connsiteY82" fmla="*/ 900055 h 973625"/>
                    <a:gd name="connsiteX83" fmla="*/ 406109 w 856359"/>
                    <a:gd name="connsiteY83" fmla="*/ 904469 h 973625"/>
                    <a:gd name="connsiteX84" fmla="*/ 389923 w 856359"/>
                    <a:gd name="connsiteY84" fmla="*/ 880926 h 973625"/>
                    <a:gd name="connsiteX85" fmla="*/ 375209 w 856359"/>
                    <a:gd name="connsiteY85" fmla="*/ 872098 h 973625"/>
                    <a:gd name="connsiteX86" fmla="*/ 364909 w 856359"/>
                    <a:gd name="connsiteY86" fmla="*/ 864741 h 973625"/>
                    <a:gd name="connsiteX87" fmla="*/ 354609 w 856359"/>
                    <a:gd name="connsiteY87" fmla="*/ 850027 h 973625"/>
                    <a:gd name="connsiteX88" fmla="*/ 332538 w 856359"/>
                    <a:gd name="connsiteY88" fmla="*/ 847084 h 973625"/>
                    <a:gd name="connsiteX89" fmla="*/ 314881 w 856359"/>
                    <a:gd name="connsiteY89" fmla="*/ 847084 h 973625"/>
                    <a:gd name="connsiteX90" fmla="*/ 308996 w 856359"/>
                    <a:gd name="connsiteY90" fmla="*/ 851498 h 973625"/>
                    <a:gd name="connsiteX91" fmla="*/ 269268 w 856359"/>
                    <a:gd name="connsiteY91" fmla="*/ 845613 h 973625"/>
                    <a:gd name="connsiteX92" fmla="*/ 233954 w 856359"/>
                    <a:gd name="connsiteY92" fmla="*/ 860327 h 973625"/>
                    <a:gd name="connsiteX93" fmla="*/ 195697 w 856359"/>
                    <a:gd name="connsiteY93" fmla="*/ 842670 h 973625"/>
                    <a:gd name="connsiteX94" fmla="*/ 182455 w 856359"/>
                    <a:gd name="connsiteY94" fmla="*/ 850027 h 973625"/>
                    <a:gd name="connsiteX95" fmla="*/ 163326 w 856359"/>
                    <a:gd name="connsiteY95" fmla="*/ 850027 h 973625"/>
                    <a:gd name="connsiteX96" fmla="*/ 154498 w 856359"/>
                    <a:gd name="connsiteY96" fmla="*/ 845613 h 973625"/>
                    <a:gd name="connsiteX97" fmla="*/ 132427 w 856359"/>
                    <a:gd name="connsiteY97" fmla="*/ 851498 h 973625"/>
                    <a:gd name="connsiteX98" fmla="*/ 128013 w 856359"/>
                    <a:gd name="connsiteY98" fmla="*/ 860327 h 973625"/>
                    <a:gd name="connsiteX99" fmla="*/ 128013 w 856359"/>
                    <a:gd name="connsiteY99" fmla="*/ 870627 h 973625"/>
                    <a:gd name="connsiteX100" fmla="*/ 113298 w 856359"/>
                    <a:gd name="connsiteY100" fmla="*/ 879455 h 973625"/>
                    <a:gd name="connsiteX101" fmla="*/ 92699 w 856359"/>
                    <a:gd name="connsiteY101" fmla="*/ 885341 h 973625"/>
                    <a:gd name="connsiteX102" fmla="*/ 77985 w 856359"/>
                    <a:gd name="connsiteY102" fmla="*/ 867684 h 973625"/>
                    <a:gd name="connsiteX103" fmla="*/ 58856 w 856359"/>
                    <a:gd name="connsiteY103" fmla="*/ 879455 h 973625"/>
                    <a:gd name="connsiteX104" fmla="*/ 47085 w 856359"/>
                    <a:gd name="connsiteY104" fmla="*/ 879455 h 973625"/>
                    <a:gd name="connsiteX105" fmla="*/ 45614 w 856359"/>
                    <a:gd name="connsiteY105" fmla="*/ 863270 h 973625"/>
                    <a:gd name="connsiteX106" fmla="*/ 55914 w 856359"/>
                    <a:gd name="connsiteY106" fmla="*/ 851498 h 973625"/>
                    <a:gd name="connsiteX107" fmla="*/ 42671 w 856359"/>
                    <a:gd name="connsiteY107" fmla="*/ 842670 h 973625"/>
                    <a:gd name="connsiteX108" fmla="*/ 42671 w 856359"/>
                    <a:gd name="connsiteY108" fmla="*/ 820599 h 973625"/>
                    <a:gd name="connsiteX109" fmla="*/ 22071 w 856359"/>
                    <a:gd name="connsiteY109" fmla="*/ 799999 h 973625"/>
                    <a:gd name="connsiteX110" fmla="*/ 10300 w 856359"/>
                    <a:gd name="connsiteY110" fmla="*/ 799999 h 973625"/>
                    <a:gd name="connsiteX111" fmla="*/ 8829 w 856359"/>
                    <a:gd name="connsiteY111" fmla="*/ 786756 h 973625"/>
                    <a:gd name="connsiteX112" fmla="*/ 1472 w 856359"/>
                    <a:gd name="connsiteY112" fmla="*/ 779399 h 973625"/>
                    <a:gd name="connsiteX113" fmla="*/ 2943 w 856359"/>
                    <a:gd name="connsiteY113" fmla="*/ 760271 h 973625"/>
                    <a:gd name="connsiteX114" fmla="*/ 13243 w 856359"/>
                    <a:gd name="connsiteY114" fmla="*/ 739671 h 973625"/>
                    <a:gd name="connsiteX115" fmla="*/ 32371 w 856359"/>
                    <a:gd name="connsiteY115" fmla="*/ 733786 h 973625"/>
                    <a:gd name="connsiteX116" fmla="*/ 14714 w 856359"/>
                    <a:gd name="connsiteY116" fmla="*/ 708772 h 973625"/>
                    <a:gd name="connsiteX117" fmla="*/ 0 w 856359"/>
                    <a:gd name="connsiteY117" fmla="*/ 705829 h 973625"/>
                    <a:gd name="connsiteX118" fmla="*/ 11771 w 856359"/>
                    <a:gd name="connsiteY118" fmla="*/ 686701 h 973625"/>
                    <a:gd name="connsiteX119" fmla="*/ 11771 w 856359"/>
                    <a:gd name="connsiteY119" fmla="*/ 666101 h 973625"/>
                    <a:gd name="connsiteX120" fmla="*/ 23543 w 856359"/>
                    <a:gd name="connsiteY120" fmla="*/ 654330 h 973625"/>
                    <a:gd name="connsiteX121" fmla="*/ 8829 w 856359"/>
                    <a:gd name="connsiteY121" fmla="*/ 648444 h 973625"/>
                    <a:gd name="connsiteX122" fmla="*/ 10300 w 856359"/>
                    <a:gd name="connsiteY122" fmla="*/ 638144 h 973625"/>
                    <a:gd name="connsiteX123" fmla="*/ 17657 w 856359"/>
                    <a:gd name="connsiteY123" fmla="*/ 623430 h 973625"/>
                    <a:gd name="connsiteX124" fmla="*/ 41200 w 856359"/>
                    <a:gd name="connsiteY124" fmla="*/ 613130 h 973625"/>
                    <a:gd name="connsiteX125" fmla="*/ 47085 w 856359"/>
                    <a:gd name="connsiteY125" fmla="*/ 589588 h 973625"/>
                    <a:gd name="connsiteX126" fmla="*/ 55914 w 856359"/>
                    <a:gd name="connsiteY126" fmla="*/ 571931 h 973625"/>
                    <a:gd name="connsiteX127" fmla="*/ 69156 w 856359"/>
                    <a:gd name="connsiteY127" fmla="*/ 567517 h 973625"/>
                    <a:gd name="connsiteX128" fmla="*/ 77985 w 856359"/>
                    <a:gd name="connsiteY128" fmla="*/ 539560 h 973625"/>
                    <a:gd name="connsiteX129" fmla="*/ 77985 w 856359"/>
                    <a:gd name="connsiteY129" fmla="*/ 526317 h 973625"/>
                    <a:gd name="connsiteX130" fmla="*/ 94170 w 856359"/>
                    <a:gd name="connsiteY130" fmla="*/ 514546 h 973625"/>
                    <a:gd name="connsiteX131" fmla="*/ 110356 w 856359"/>
                    <a:gd name="connsiteY131" fmla="*/ 521903 h 973625"/>
                    <a:gd name="connsiteX132" fmla="*/ 110356 w 856359"/>
                    <a:gd name="connsiteY132" fmla="*/ 511603 h 973625"/>
                    <a:gd name="connsiteX133" fmla="*/ 107413 w 856359"/>
                    <a:gd name="connsiteY133" fmla="*/ 504246 h 973625"/>
                    <a:gd name="connsiteX134" fmla="*/ 108884 w 856359"/>
                    <a:gd name="connsiteY134" fmla="*/ 495418 h 973625"/>
                    <a:gd name="connsiteX135" fmla="*/ 92699 w 856359"/>
                    <a:gd name="connsiteY135" fmla="*/ 483646 h 973625"/>
                    <a:gd name="connsiteX136" fmla="*/ 86813 w 856359"/>
                    <a:gd name="connsiteY136" fmla="*/ 464518 h 973625"/>
                    <a:gd name="connsiteX137" fmla="*/ 108884 w 856359"/>
                    <a:gd name="connsiteY137" fmla="*/ 445390 h 973625"/>
                    <a:gd name="connsiteX138" fmla="*/ 130955 w 856359"/>
                    <a:gd name="connsiteY138" fmla="*/ 451275 h 973625"/>
                    <a:gd name="connsiteX139" fmla="*/ 151555 w 856359"/>
                    <a:gd name="connsiteY139" fmla="*/ 439504 h 973625"/>
                    <a:gd name="connsiteX140" fmla="*/ 182455 w 856359"/>
                    <a:gd name="connsiteY140" fmla="*/ 411547 h 973625"/>
                    <a:gd name="connsiteX141" fmla="*/ 185397 w 856359"/>
                    <a:gd name="connsiteY141" fmla="*/ 382119 h 973625"/>
                    <a:gd name="connsiteX142" fmla="*/ 173626 w 856359"/>
                    <a:gd name="connsiteY142" fmla="*/ 374762 h 973625"/>
                    <a:gd name="connsiteX143" fmla="*/ 182455 w 856359"/>
                    <a:gd name="connsiteY143" fmla="*/ 340920 h 973625"/>
                    <a:gd name="connsiteX144" fmla="*/ 157441 w 856359"/>
                    <a:gd name="connsiteY144" fmla="*/ 326206 h 973625"/>
                    <a:gd name="connsiteX145" fmla="*/ 158912 w 856359"/>
                    <a:gd name="connsiteY145" fmla="*/ 283535 h 973625"/>
                    <a:gd name="connsiteX146" fmla="*/ 133898 w 856359"/>
                    <a:gd name="connsiteY146" fmla="*/ 268821 h 973625"/>
                    <a:gd name="connsiteX147" fmla="*/ 123598 w 856359"/>
                    <a:gd name="connsiteY147" fmla="*/ 212907 h 973625"/>
                    <a:gd name="connsiteX148" fmla="*/ 107413 w 856359"/>
                    <a:gd name="connsiteY148" fmla="*/ 204079 h 973625"/>
                    <a:gd name="connsiteX149" fmla="*/ 122127 w 856359"/>
                    <a:gd name="connsiteY149" fmla="*/ 189365 h 973625"/>
                    <a:gd name="connsiteX150" fmla="*/ 120656 w 856359"/>
                    <a:gd name="connsiteY150" fmla="*/ 162879 h 973625"/>
                    <a:gd name="connsiteX151" fmla="*/ 105941 w 856359"/>
                    <a:gd name="connsiteY151" fmla="*/ 158465 h 973625"/>
                    <a:gd name="connsiteX152" fmla="*/ 108884 w 856359"/>
                    <a:gd name="connsiteY152" fmla="*/ 140808 h 973625"/>
                    <a:gd name="connsiteX153" fmla="*/ 85342 w 856359"/>
                    <a:gd name="connsiteY153" fmla="*/ 120208 h 973625"/>
                    <a:gd name="connsiteX154" fmla="*/ 111827 w 856359"/>
                    <a:gd name="connsiteY154" fmla="*/ 111380 h 973625"/>
                    <a:gd name="connsiteX155" fmla="*/ 144198 w 856359"/>
                    <a:gd name="connsiteY155" fmla="*/ 104023 h 973625"/>
                    <a:gd name="connsiteX156" fmla="*/ 162655 w 856359"/>
                    <a:gd name="connsiteY156" fmla="*/ 90488 h 973625"/>
                    <a:gd name="connsiteX0" fmla="*/ 272842 w 856359"/>
                    <a:gd name="connsiteY0" fmla="*/ 0 h 973625"/>
                    <a:gd name="connsiteX1" fmla="*/ 433145 w 856359"/>
                    <a:gd name="connsiteY1" fmla="*/ 90488 h 973625"/>
                    <a:gd name="connsiteX2" fmla="*/ 439951 w 856359"/>
                    <a:gd name="connsiteY2" fmla="*/ 112851 h 973625"/>
                    <a:gd name="connsiteX3" fmla="*/ 422294 w 856359"/>
                    <a:gd name="connsiteY3" fmla="*/ 136394 h 973625"/>
                    <a:gd name="connsiteX4" fmla="*/ 469379 w 856359"/>
                    <a:gd name="connsiteY4" fmla="*/ 183479 h 973625"/>
                    <a:gd name="connsiteX5" fmla="*/ 467908 w 856359"/>
                    <a:gd name="connsiteY5" fmla="*/ 201136 h 973625"/>
                    <a:gd name="connsiteX6" fmla="*/ 478207 w 856359"/>
                    <a:gd name="connsiteY6" fmla="*/ 211436 h 973625"/>
                    <a:gd name="connsiteX7" fmla="*/ 528235 w 856359"/>
                    <a:gd name="connsiteY7" fmla="*/ 184950 h 973625"/>
                    <a:gd name="connsiteX8" fmla="*/ 550306 w 856359"/>
                    <a:gd name="connsiteY8" fmla="*/ 183479 h 973625"/>
                    <a:gd name="connsiteX9" fmla="*/ 560606 w 856359"/>
                    <a:gd name="connsiteY9" fmla="*/ 204079 h 973625"/>
                    <a:gd name="connsiteX10" fmla="*/ 548835 w 856359"/>
                    <a:gd name="connsiteY10" fmla="*/ 215850 h 973625"/>
                    <a:gd name="connsiteX11" fmla="*/ 554721 w 856359"/>
                    <a:gd name="connsiteY11" fmla="*/ 240864 h 973625"/>
                    <a:gd name="connsiteX12" fmla="*/ 567963 w 856359"/>
                    <a:gd name="connsiteY12" fmla="*/ 259992 h 973625"/>
                    <a:gd name="connsiteX13" fmla="*/ 563549 w 856359"/>
                    <a:gd name="connsiteY13" fmla="*/ 298249 h 973625"/>
                    <a:gd name="connsiteX14" fmla="*/ 547364 w 856359"/>
                    <a:gd name="connsiteY14" fmla="*/ 298249 h 973625"/>
                    <a:gd name="connsiteX15" fmla="*/ 523821 w 856359"/>
                    <a:gd name="connsiteY15" fmla="*/ 317377 h 973625"/>
                    <a:gd name="connsiteX16" fmla="*/ 519407 w 856359"/>
                    <a:gd name="connsiteY16" fmla="*/ 310020 h 973625"/>
                    <a:gd name="connsiteX17" fmla="*/ 487036 w 856359"/>
                    <a:gd name="connsiteY17" fmla="*/ 290892 h 973625"/>
                    <a:gd name="connsiteX18" fmla="*/ 476736 w 856359"/>
                    <a:gd name="connsiteY18" fmla="*/ 302663 h 973625"/>
                    <a:gd name="connsiteX19" fmla="*/ 473793 w 856359"/>
                    <a:gd name="connsiteY19" fmla="*/ 342391 h 973625"/>
                    <a:gd name="connsiteX20" fmla="*/ 466436 w 856359"/>
                    <a:gd name="connsiteY20" fmla="*/ 351220 h 973625"/>
                    <a:gd name="connsiteX21" fmla="*/ 475265 w 856359"/>
                    <a:gd name="connsiteY21" fmla="*/ 358577 h 973625"/>
                    <a:gd name="connsiteX22" fmla="*/ 473793 w 856359"/>
                    <a:gd name="connsiteY22" fmla="*/ 382119 h 973625"/>
                    <a:gd name="connsiteX23" fmla="*/ 534121 w 856359"/>
                    <a:gd name="connsiteY23" fmla="*/ 405662 h 973625"/>
                    <a:gd name="connsiteX24" fmla="*/ 541478 w 856359"/>
                    <a:gd name="connsiteY24" fmla="*/ 420376 h 973625"/>
                    <a:gd name="connsiteX25" fmla="*/ 565021 w 856359"/>
                    <a:gd name="connsiteY25" fmla="*/ 420376 h 973625"/>
                    <a:gd name="connsiteX26" fmla="*/ 582677 w 856359"/>
                    <a:gd name="connsiteY26" fmla="*/ 439504 h 973625"/>
                    <a:gd name="connsiteX27" fmla="*/ 607691 w 856359"/>
                    <a:gd name="connsiteY27" fmla="*/ 424790 h 973625"/>
                    <a:gd name="connsiteX28" fmla="*/ 641534 w 856359"/>
                    <a:gd name="connsiteY28" fmla="*/ 424790 h 973625"/>
                    <a:gd name="connsiteX29" fmla="*/ 645948 w 856359"/>
                    <a:gd name="connsiteY29" fmla="*/ 442447 h 973625"/>
                    <a:gd name="connsiteX30" fmla="*/ 634177 w 856359"/>
                    <a:gd name="connsiteY30" fmla="*/ 454218 h 973625"/>
                    <a:gd name="connsiteX31" fmla="*/ 659191 w 856359"/>
                    <a:gd name="connsiteY31" fmla="*/ 463047 h 973625"/>
                    <a:gd name="connsiteX32" fmla="*/ 670962 w 856359"/>
                    <a:gd name="connsiteY32" fmla="*/ 473346 h 973625"/>
                    <a:gd name="connsiteX33" fmla="*/ 662133 w 856359"/>
                    <a:gd name="connsiteY33" fmla="*/ 493946 h 973625"/>
                    <a:gd name="connsiteX34" fmla="*/ 678319 w 856359"/>
                    <a:gd name="connsiteY34" fmla="*/ 510132 h 973625"/>
                    <a:gd name="connsiteX35" fmla="*/ 688619 w 856359"/>
                    <a:gd name="connsiteY35" fmla="*/ 507189 h 973625"/>
                    <a:gd name="connsiteX36" fmla="*/ 693033 w 856359"/>
                    <a:gd name="connsiteY36" fmla="*/ 498360 h 973625"/>
                    <a:gd name="connsiteX37" fmla="*/ 718047 w 856359"/>
                    <a:gd name="connsiteY37" fmla="*/ 496889 h 973625"/>
                    <a:gd name="connsiteX38" fmla="*/ 738647 w 856359"/>
                    <a:gd name="connsiteY38" fmla="*/ 507189 h 973625"/>
                    <a:gd name="connsiteX39" fmla="*/ 723933 w 856359"/>
                    <a:gd name="connsiteY39" fmla="*/ 521903 h 973625"/>
                    <a:gd name="connsiteX40" fmla="*/ 738647 w 856359"/>
                    <a:gd name="connsiteY40" fmla="*/ 526317 h 973625"/>
                    <a:gd name="connsiteX41" fmla="*/ 759246 w 856359"/>
                    <a:gd name="connsiteY41" fmla="*/ 520431 h 973625"/>
                    <a:gd name="connsiteX42" fmla="*/ 768075 w 856359"/>
                    <a:gd name="connsiteY42" fmla="*/ 532203 h 973625"/>
                    <a:gd name="connsiteX43" fmla="*/ 809274 w 856359"/>
                    <a:gd name="connsiteY43" fmla="*/ 538088 h 973625"/>
                    <a:gd name="connsiteX44" fmla="*/ 804860 w 856359"/>
                    <a:gd name="connsiteY44" fmla="*/ 554274 h 973625"/>
                    <a:gd name="connsiteX45" fmla="*/ 812217 w 856359"/>
                    <a:gd name="connsiteY45" fmla="*/ 577816 h 973625"/>
                    <a:gd name="connsiteX46" fmla="*/ 790146 w 856359"/>
                    <a:gd name="connsiteY46" fmla="*/ 605773 h 973625"/>
                    <a:gd name="connsiteX47" fmla="*/ 773960 w 856359"/>
                    <a:gd name="connsiteY47" fmla="*/ 608716 h 973625"/>
                    <a:gd name="connsiteX48" fmla="*/ 763661 w 856359"/>
                    <a:gd name="connsiteY48" fmla="*/ 620487 h 973625"/>
                    <a:gd name="connsiteX49" fmla="*/ 776903 w 856359"/>
                    <a:gd name="connsiteY49" fmla="*/ 630787 h 973625"/>
                    <a:gd name="connsiteX50" fmla="*/ 782789 w 856359"/>
                    <a:gd name="connsiteY50" fmla="*/ 663158 h 973625"/>
                    <a:gd name="connsiteX51" fmla="*/ 773960 w 856359"/>
                    <a:gd name="connsiteY51" fmla="*/ 676401 h 973625"/>
                    <a:gd name="connsiteX52" fmla="*/ 785732 w 856359"/>
                    <a:gd name="connsiteY52" fmla="*/ 691115 h 973625"/>
                    <a:gd name="connsiteX53" fmla="*/ 800446 w 856359"/>
                    <a:gd name="connsiteY53" fmla="*/ 688172 h 973625"/>
                    <a:gd name="connsiteX54" fmla="*/ 810746 w 856359"/>
                    <a:gd name="connsiteY54" fmla="*/ 698472 h 973625"/>
                    <a:gd name="connsiteX55" fmla="*/ 847531 w 856359"/>
                    <a:gd name="connsiteY55" fmla="*/ 708772 h 973625"/>
                    <a:gd name="connsiteX56" fmla="*/ 856359 w 856359"/>
                    <a:gd name="connsiteY56" fmla="*/ 713186 h 973625"/>
                    <a:gd name="connsiteX57" fmla="*/ 854888 w 856359"/>
                    <a:gd name="connsiteY57" fmla="*/ 723486 h 973625"/>
                    <a:gd name="connsiteX58" fmla="*/ 831345 w 856359"/>
                    <a:gd name="connsiteY58" fmla="*/ 722014 h 973625"/>
                    <a:gd name="connsiteX59" fmla="*/ 822517 w 856359"/>
                    <a:gd name="connsiteY59" fmla="*/ 726429 h 973625"/>
                    <a:gd name="connsiteX60" fmla="*/ 840174 w 856359"/>
                    <a:gd name="connsiteY60" fmla="*/ 749971 h 973625"/>
                    <a:gd name="connsiteX61" fmla="*/ 834288 w 856359"/>
                    <a:gd name="connsiteY61" fmla="*/ 779399 h 973625"/>
                    <a:gd name="connsiteX62" fmla="*/ 829874 w 856359"/>
                    <a:gd name="connsiteY62" fmla="*/ 816184 h 973625"/>
                    <a:gd name="connsiteX63" fmla="*/ 843116 w 856359"/>
                    <a:gd name="connsiteY63" fmla="*/ 836784 h 973625"/>
                    <a:gd name="connsiteX64" fmla="*/ 840174 w 856359"/>
                    <a:gd name="connsiteY64" fmla="*/ 848555 h 973625"/>
                    <a:gd name="connsiteX65" fmla="*/ 851945 w 856359"/>
                    <a:gd name="connsiteY65" fmla="*/ 857384 h 973625"/>
                    <a:gd name="connsiteX66" fmla="*/ 850474 w 856359"/>
                    <a:gd name="connsiteY66" fmla="*/ 883869 h 973625"/>
                    <a:gd name="connsiteX67" fmla="*/ 822517 w 856359"/>
                    <a:gd name="connsiteY67" fmla="*/ 904469 h 973625"/>
                    <a:gd name="connsiteX68" fmla="*/ 790146 w 856359"/>
                    <a:gd name="connsiteY68" fmla="*/ 916240 h 973625"/>
                    <a:gd name="connsiteX69" fmla="*/ 769546 w 856359"/>
                    <a:gd name="connsiteY69" fmla="*/ 898583 h 973625"/>
                    <a:gd name="connsiteX70" fmla="*/ 751889 w 856359"/>
                    <a:gd name="connsiteY70" fmla="*/ 900055 h 973625"/>
                    <a:gd name="connsiteX71" fmla="*/ 737175 w 856359"/>
                    <a:gd name="connsiteY71" fmla="*/ 898583 h 973625"/>
                    <a:gd name="connsiteX72" fmla="*/ 725404 w 856359"/>
                    <a:gd name="connsiteY72" fmla="*/ 907412 h 973625"/>
                    <a:gd name="connsiteX73" fmla="*/ 707747 w 856359"/>
                    <a:gd name="connsiteY73" fmla="*/ 922126 h 973625"/>
                    <a:gd name="connsiteX74" fmla="*/ 693033 w 856359"/>
                    <a:gd name="connsiteY74" fmla="*/ 908883 h 973625"/>
                    <a:gd name="connsiteX75" fmla="*/ 665076 w 856359"/>
                    <a:gd name="connsiteY75" fmla="*/ 928011 h 973625"/>
                    <a:gd name="connsiteX76" fmla="*/ 657719 w 856359"/>
                    <a:gd name="connsiteY76" fmla="*/ 935368 h 973625"/>
                    <a:gd name="connsiteX77" fmla="*/ 657719 w 856359"/>
                    <a:gd name="connsiteY77" fmla="*/ 948611 h 973625"/>
                    <a:gd name="connsiteX78" fmla="*/ 563549 w 856359"/>
                    <a:gd name="connsiteY78" fmla="*/ 973625 h 973625"/>
                    <a:gd name="connsiteX79" fmla="*/ 544421 w 856359"/>
                    <a:gd name="connsiteY79" fmla="*/ 958911 h 973625"/>
                    <a:gd name="connsiteX80" fmla="*/ 506164 w 856359"/>
                    <a:gd name="connsiteY80" fmla="*/ 958911 h 973625"/>
                    <a:gd name="connsiteX81" fmla="*/ 425237 w 856359"/>
                    <a:gd name="connsiteY81" fmla="*/ 900055 h 973625"/>
                    <a:gd name="connsiteX82" fmla="*/ 406109 w 856359"/>
                    <a:gd name="connsiteY82" fmla="*/ 904469 h 973625"/>
                    <a:gd name="connsiteX83" fmla="*/ 389923 w 856359"/>
                    <a:gd name="connsiteY83" fmla="*/ 880926 h 973625"/>
                    <a:gd name="connsiteX84" fmla="*/ 375209 w 856359"/>
                    <a:gd name="connsiteY84" fmla="*/ 872098 h 973625"/>
                    <a:gd name="connsiteX85" fmla="*/ 364909 w 856359"/>
                    <a:gd name="connsiteY85" fmla="*/ 864741 h 973625"/>
                    <a:gd name="connsiteX86" fmla="*/ 354609 w 856359"/>
                    <a:gd name="connsiteY86" fmla="*/ 850027 h 973625"/>
                    <a:gd name="connsiteX87" fmla="*/ 332538 w 856359"/>
                    <a:gd name="connsiteY87" fmla="*/ 847084 h 973625"/>
                    <a:gd name="connsiteX88" fmla="*/ 314881 w 856359"/>
                    <a:gd name="connsiteY88" fmla="*/ 847084 h 973625"/>
                    <a:gd name="connsiteX89" fmla="*/ 308996 w 856359"/>
                    <a:gd name="connsiteY89" fmla="*/ 851498 h 973625"/>
                    <a:gd name="connsiteX90" fmla="*/ 269268 w 856359"/>
                    <a:gd name="connsiteY90" fmla="*/ 845613 h 973625"/>
                    <a:gd name="connsiteX91" fmla="*/ 233954 w 856359"/>
                    <a:gd name="connsiteY91" fmla="*/ 860327 h 973625"/>
                    <a:gd name="connsiteX92" fmla="*/ 195697 w 856359"/>
                    <a:gd name="connsiteY92" fmla="*/ 842670 h 973625"/>
                    <a:gd name="connsiteX93" fmla="*/ 182455 w 856359"/>
                    <a:gd name="connsiteY93" fmla="*/ 850027 h 973625"/>
                    <a:gd name="connsiteX94" fmla="*/ 163326 w 856359"/>
                    <a:gd name="connsiteY94" fmla="*/ 850027 h 973625"/>
                    <a:gd name="connsiteX95" fmla="*/ 154498 w 856359"/>
                    <a:gd name="connsiteY95" fmla="*/ 845613 h 973625"/>
                    <a:gd name="connsiteX96" fmla="*/ 132427 w 856359"/>
                    <a:gd name="connsiteY96" fmla="*/ 851498 h 973625"/>
                    <a:gd name="connsiteX97" fmla="*/ 128013 w 856359"/>
                    <a:gd name="connsiteY97" fmla="*/ 860327 h 973625"/>
                    <a:gd name="connsiteX98" fmla="*/ 128013 w 856359"/>
                    <a:gd name="connsiteY98" fmla="*/ 870627 h 973625"/>
                    <a:gd name="connsiteX99" fmla="*/ 113298 w 856359"/>
                    <a:gd name="connsiteY99" fmla="*/ 879455 h 973625"/>
                    <a:gd name="connsiteX100" fmla="*/ 92699 w 856359"/>
                    <a:gd name="connsiteY100" fmla="*/ 885341 h 973625"/>
                    <a:gd name="connsiteX101" fmla="*/ 77985 w 856359"/>
                    <a:gd name="connsiteY101" fmla="*/ 867684 h 973625"/>
                    <a:gd name="connsiteX102" fmla="*/ 58856 w 856359"/>
                    <a:gd name="connsiteY102" fmla="*/ 879455 h 973625"/>
                    <a:gd name="connsiteX103" fmla="*/ 47085 w 856359"/>
                    <a:gd name="connsiteY103" fmla="*/ 879455 h 973625"/>
                    <a:gd name="connsiteX104" fmla="*/ 45614 w 856359"/>
                    <a:gd name="connsiteY104" fmla="*/ 863270 h 973625"/>
                    <a:gd name="connsiteX105" fmla="*/ 55914 w 856359"/>
                    <a:gd name="connsiteY105" fmla="*/ 851498 h 973625"/>
                    <a:gd name="connsiteX106" fmla="*/ 42671 w 856359"/>
                    <a:gd name="connsiteY106" fmla="*/ 842670 h 973625"/>
                    <a:gd name="connsiteX107" fmla="*/ 42671 w 856359"/>
                    <a:gd name="connsiteY107" fmla="*/ 820599 h 973625"/>
                    <a:gd name="connsiteX108" fmla="*/ 22071 w 856359"/>
                    <a:gd name="connsiteY108" fmla="*/ 799999 h 973625"/>
                    <a:gd name="connsiteX109" fmla="*/ 10300 w 856359"/>
                    <a:gd name="connsiteY109" fmla="*/ 799999 h 973625"/>
                    <a:gd name="connsiteX110" fmla="*/ 8829 w 856359"/>
                    <a:gd name="connsiteY110" fmla="*/ 786756 h 973625"/>
                    <a:gd name="connsiteX111" fmla="*/ 1472 w 856359"/>
                    <a:gd name="connsiteY111" fmla="*/ 779399 h 973625"/>
                    <a:gd name="connsiteX112" fmla="*/ 2943 w 856359"/>
                    <a:gd name="connsiteY112" fmla="*/ 760271 h 973625"/>
                    <a:gd name="connsiteX113" fmla="*/ 13243 w 856359"/>
                    <a:gd name="connsiteY113" fmla="*/ 739671 h 973625"/>
                    <a:gd name="connsiteX114" fmla="*/ 32371 w 856359"/>
                    <a:gd name="connsiteY114" fmla="*/ 733786 h 973625"/>
                    <a:gd name="connsiteX115" fmla="*/ 14714 w 856359"/>
                    <a:gd name="connsiteY115" fmla="*/ 708772 h 973625"/>
                    <a:gd name="connsiteX116" fmla="*/ 0 w 856359"/>
                    <a:gd name="connsiteY116" fmla="*/ 705829 h 973625"/>
                    <a:gd name="connsiteX117" fmla="*/ 11771 w 856359"/>
                    <a:gd name="connsiteY117" fmla="*/ 686701 h 973625"/>
                    <a:gd name="connsiteX118" fmla="*/ 11771 w 856359"/>
                    <a:gd name="connsiteY118" fmla="*/ 666101 h 973625"/>
                    <a:gd name="connsiteX119" fmla="*/ 23543 w 856359"/>
                    <a:gd name="connsiteY119" fmla="*/ 654330 h 973625"/>
                    <a:gd name="connsiteX120" fmla="*/ 8829 w 856359"/>
                    <a:gd name="connsiteY120" fmla="*/ 648444 h 973625"/>
                    <a:gd name="connsiteX121" fmla="*/ 10300 w 856359"/>
                    <a:gd name="connsiteY121" fmla="*/ 638144 h 973625"/>
                    <a:gd name="connsiteX122" fmla="*/ 17657 w 856359"/>
                    <a:gd name="connsiteY122" fmla="*/ 623430 h 973625"/>
                    <a:gd name="connsiteX123" fmla="*/ 41200 w 856359"/>
                    <a:gd name="connsiteY123" fmla="*/ 613130 h 973625"/>
                    <a:gd name="connsiteX124" fmla="*/ 47085 w 856359"/>
                    <a:gd name="connsiteY124" fmla="*/ 589588 h 973625"/>
                    <a:gd name="connsiteX125" fmla="*/ 55914 w 856359"/>
                    <a:gd name="connsiteY125" fmla="*/ 571931 h 973625"/>
                    <a:gd name="connsiteX126" fmla="*/ 69156 w 856359"/>
                    <a:gd name="connsiteY126" fmla="*/ 567517 h 973625"/>
                    <a:gd name="connsiteX127" fmla="*/ 77985 w 856359"/>
                    <a:gd name="connsiteY127" fmla="*/ 539560 h 973625"/>
                    <a:gd name="connsiteX128" fmla="*/ 77985 w 856359"/>
                    <a:gd name="connsiteY128" fmla="*/ 526317 h 973625"/>
                    <a:gd name="connsiteX129" fmla="*/ 94170 w 856359"/>
                    <a:gd name="connsiteY129" fmla="*/ 514546 h 973625"/>
                    <a:gd name="connsiteX130" fmla="*/ 110356 w 856359"/>
                    <a:gd name="connsiteY130" fmla="*/ 521903 h 973625"/>
                    <a:gd name="connsiteX131" fmla="*/ 110356 w 856359"/>
                    <a:gd name="connsiteY131" fmla="*/ 511603 h 973625"/>
                    <a:gd name="connsiteX132" fmla="*/ 107413 w 856359"/>
                    <a:gd name="connsiteY132" fmla="*/ 504246 h 973625"/>
                    <a:gd name="connsiteX133" fmla="*/ 108884 w 856359"/>
                    <a:gd name="connsiteY133" fmla="*/ 495418 h 973625"/>
                    <a:gd name="connsiteX134" fmla="*/ 92699 w 856359"/>
                    <a:gd name="connsiteY134" fmla="*/ 483646 h 973625"/>
                    <a:gd name="connsiteX135" fmla="*/ 86813 w 856359"/>
                    <a:gd name="connsiteY135" fmla="*/ 464518 h 973625"/>
                    <a:gd name="connsiteX136" fmla="*/ 108884 w 856359"/>
                    <a:gd name="connsiteY136" fmla="*/ 445390 h 973625"/>
                    <a:gd name="connsiteX137" fmla="*/ 130955 w 856359"/>
                    <a:gd name="connsiteY137" fmla="*/ 451275 h 973625"/>
                    <a:gd name="connsiteX138" fmla="*/ 151555 w 856359"/>
                    <a:gd name="connsiteY138" fmla="*/ 439504 h 973625"/>
                    <a:gd name="connsiteX139" fmla="*/ 182455 w 856359"/>
                    <a:gd name="connsiteY139" fmla="*/ 411547 h 973625"/>
                    <a:gd name="connsiteX140" fmla="*/ 185397 w 856359"/>
                    <a:gd name="connsiteY140" fmla="*/ 382119 h 973625"/>
                    <a:gd name="connsiteX141" fmla="*/ 173626 w 856359"/>
                    <a:gd name="connsiteY141" fmla="*/ 374762 h 973625"/>
                    <a:gd name="connsiteX142" fmla="*/ 182455 w 856359"/>
                    <a:gd name="connsiteY142" fmla="*/ 340920 h 973625"/>
                    <a:gd name="connsiteX143" fmla="*/ 157441 w 856359"/>
                    <a:gd name="connsiteY143" fmla="*/ 326206 h 973625"/>
                    <a:gd name="connsiteX144" fmla="*/ 158912 w 856359"/>
                    <a:gd name="connsiteY144" fmla="*/ 283535 h 973625"/>
                    <a:gd name="connsiteX145" fmla="*/ 133898 w 856359"/>
                    <a:gd name="connsiteY145" fmla="*/ 268821 h 973625"/>
                    <a:gd name="connsiteX146" fmla="*/ 123598 w 856359"/>
                    <a:gd name="connsiteY146" fmla="*/ 212907 h 973625"/>
                    <a:gd name="connsiteX147" fmla="*/ 107413 w 856359"/>
                    <a:gd name="connsiteY147" fmla="*/ 204079 h 973625"/>
                    <a:gd name="connsiteX148" fmla="*/ 122127 w 856359"/>
                    <a:gd name="connsiteY148" fmla="*/ 189365 h 973625"/>
                    <a:gd name="connsiteX149" fmla="*/ 120656 w 856359"/>
                    <a:gd name="connsiteY149" fmla="*/ 162879 h 973625"/>
                    <a:gd name="connsiteX150" fmla="*/ 105941 w 856359"/>
                    <a:gd name="connsiteY150" fmla="*/ 158465 h 973625"/>
                    <a:gd name="connsiteX151" fmla="*/ 108884 w 856359"/>
                    <a:gd name="connsiteY151" fmla="*/ 140808 h 973625"/>
                    <a:gd name="connsiteX152" fmla="*/ 85342 w 856359"/>
                    <a:gd name="connsiteY152" fmla="*/ 120208 h 973625"/>
                    <a:gd name="connsiteX153" fmla="*/ 111827 w 856359"/>
                    <a:gd name="connsiteY153" fmla="*/ 111380 h 973625"/>
                    <a:gd name="connsiteX154" fmla="*/ 144198 w 856359"/>
                    <a:gd name="connsiteY154" fmla="*/ 104023 h 973625"/>
                    <a:gd name="connsiteX155" fmla="*/ 162655 w 856359"/>
                    <a:gd name="connsiteY155" fmla="*/ 90488 h 973625"/>
                    <a:gd name="connsiteX156" fmla="*/ 364282 w 856359"/>
                    <a:gd name="connsiteY156" fmla="*/ 91440 h 973625"/>
                    <a:gd name="connsiteX0" fmla="*/ 272842 w 856359"/>
                    <a:gd name="connsiteY0" fmla="*/ 0 h 973625"/>
                    <a:gd name="connsiteX1" fmla="*/ 433145 w 856359"/>
                    <a:gd name="connsiteY1" fmla="*/ 90488 h 973625"/>
                    <a:gd name="connsiteX2" fmla="*/ 439951 w 856359"/>
                    <a:gd name="connsiteY2" fmla="*/ 112851 h 973625"/>
                    <a:gd name="connsiteX3" fmla="*/ 422294 w 856359"/>
                    <a:gd name="connsiteY3" fmla="*/ 136394 h 973625"/>
                    <a:gd name="connsiteX4" fmla="*/ 469379 w 856359"/>
                    <a:gd name="connsiteY4" fmla="*/ 183479 h 973625"/>
                    <a:gd name="connsiteX5" fmla="*/ 467908 w 856359"/>
                    <a:gd name="connsiteY5" fmla="*/ 201136 h 973625"/>
                    <a:gd name="connsiteX6" fmla="*/ 478207 w 856359"/>
                    <a:gd name="connsiteY6" fmla="*/ 211436 h 973625"/>
                    <a:gd name="connsiteX7" fmla="*/ 528235 w 856359"/>
                    <a:gd name="connsiteY7" fmla="*/ 184950 h 973625"/>
                    <a:gd name="connsiteX8" fmla="*/ 550306 w 856359"/>
                    <a:gd name="connsiteY8" fmla="*/ 183479 h 973625"/>
                    <a:gd name="connsiteX9" fmla="*/ 560606 w 856359"/>
                    <a:gd name="connsiteY9" fmla="*/ 204079 h 973625"/>
                    <a:gd name="connsiteX10" fmla="*/ 548835 w 856359"/>
                    <a:gd name="connsiteY10" fmla="*/ 215850 h 973625"/>
                    <a:gd name="connsiteX11" fmla="*/ 554721 w 856359"/>
                    <a:gd name="connsiteY11" fmla="*/ 240864 h 973625"/>
                    <a:gd name="connsiteX12" fmla="*/ 567963 w 856359"/>
                    <a:gd name="connsiteY12" fmla="*/ 259992 h 973625"/>
                    <a:gd name="connsiteX13" fmla="*/ 563549 w 856359"/>
                    <a:gd name="connsiteY13" fmla="*/ 298249 h 973625"/>
                    <a:gd name="connsiteX14" fmla="*/ 547364 w 856359"/>
                    <a:gd name="connsiteY14" fmla="*/ 298249 h 973625"/>
                    <a:gd name="connsiteX15" fmla="*/ 523821 w 856359"/>
                    <a:gd name="connsiteY15" fmla="*/ 317377 h 973625"/>
                    <a:gd name="connsiteX16" fmla="*/ 519407 w 856359"/>
                    <a:gd name="connsiteY16" fmla="*/ 310020 h 973625"/>
                    <a:gd name="connsiteX17" fmla="*/ 487036 w 856359"/>
                    <a:gd name="connsiteY17" fmla="*/ 290892 h 973625"/>
                    <a:gd name="connsiteX18" fmla="*/ 476736 w 856359"/>
                    <a:gd name="connsiteY18" fmla="*/ 302663 h 973625"/>
                    <a:gd name="connsiteX19" fmla="*/ 473793 w 856359"/>
                    <a:gd name="connsiteY19" fmla="*/ 342391 h 973625"/>
                    <a:gd name="connsiteX20" fmla="*/ 466436 w 856359"/>
                    <a:gd name="connsiteY20" fmla="*/ 351220 h 973625"/>
                    <a:gd name="connsiteX21" fmla="*/ 475265 w 856359"/>
                    <a:gd name="connsiteY21" fmla="*/ 358577 h 973625"/>
                    <a:gd name="connsiteX22" fmla="*/ 473793 w 856359"/>
                    <a:gd name="connsiteY22" fmla="*/ 382119 h 973625"/>
                    <a:gd name="connsiteX23" fmla="*/ 534121 w 856359"/>
                    <a:gd name="connsiteY23" fmla="*/ 405662 h 973625"/>
                    <a:gd name="connsiteX24" fmla="*/ 541478 w 856359"/>
                    <a:gd name="connsiteY24" fmla="*/ 420376 h 973625"/>
                    <a:gd name="connsiteX25" fmla="*/ 565021 w 856359"/>
                    <a:gd name="connsiteY25" fmla="*/ 420376 h 973625"/>
                    <a:gd name="connsiteX26" fmla="*/ 582677 w 856359"/>
                    <a:gd name="connsiteY26" fmla="*/ 439504 h 973625"/>
                    <a:gd name="connsiteX27" fmla="*/ 607691 w 856359"/>
                    <a:gd name="connsiteY27" fmla="*/ 424790 h 973625"/>
                    <a:gd name="connsiteX28" fmla="*/ 641534 w 856359"/>
                    <a:gd name="connsiteY28" fmla="*/ 424790 h 973625"/>
                    <a:gd name="connsiteX29" fmla="*/ 645948 w 856359"/>
                    <a:gd name="connsiteY29" fmla="*/ 442447 h 973625"/>
                    <a:gd name="connsiteX30" fmla="*/ 634177 w 856359"/>
                    <a:gd name="connsiteY30" fmla="*/ 454218 h 973625"/>
                    <a:gd name="connsiteX31" fmla="*/ 659191 w 856359"/>
                    <a:gd name="connsiteY31" fmla="*/ 463047 h 973625"/>
                    <a:gd name="connsiteX32" fmla="*/ 670962 w 856359"/>
                    <a:gd name="connsiteY32" fmla="*/ 473346 h 973625"/>
                    <a:gd name="connsiteX33" fmla="*/ 662133 w 856359"/>
                    <a:gd name="connsiteY33" fmla="*/ 493946 h 973625"/>
                    <a:gd name="connsiteX34" fmla="*/ 678319 w 856359"/>
                    <a:gd name="connsiteY34" fmla="*/ 510132 h 973625"/>
                    <a:gd name="connsiteX35" fmla="*/ 688619 w 856359"/>
                    <a:gd name="connsiteY35" fmla="*/ 507189 h 973625"/>
                    <a:gd name="connsiteX36" fmla="*/ 693033 w 856359"/>
                    <a:gd name="connsiteY36" fmla="*/ 498360 h 973625"/>
                    <a:gd name="connsiteX37" fmla="*/ 718047 w 856359"/>
                    <a:gd name="connsiteY37" fmla="*/ 496889 h 973625"/>
                    <a:gd name="connsiteX38" fmla="*/ 738647 w 856359"/>
                    <a:gd name="connsiteY38" fmla="*/ 507189 h 973625"/>
                    <a:gd name="connsiteX39" fmla="*/ 723933 w 856359"/>
                    <a:gd name="connsiteY39" fmla="*/ 521903 h 973625"/>
                    <a:gd name="connsiteX40" fmla="*/ 738647 w 856359"/>
                    <a:gd name="connsiteY40" fmla="*/ 526317 h 973625"/>
                    <a:gd name="connsiteX41" fmla="*/ 759246 w 856359"/>
                    <a:gd name="connsiteY41" fmla="*/ 520431 h 973625"/>
                    <a:gd name="connsiteX42" fmla="*/ 768075 w 856359"/>
                    <a:gd name="connsiteY42" fmla="*/ 532203 h 973625"/>
                    <a:gd name="connsiteX43" fmla="*/ 809274 w 856359"/>
                    <a:gd name="connsiteY43" fmla="*/ 538088 h 973625"/>
                    <a:gd name="connsiteX44" fmla="*/ 804860 w 856359"/>
                    <a:gd name="connsiteY44" fmla="*/ 554274 h 973625"/>
                    <a:gd name="connsiteX45" fmla="*/ 812217 w 856359"/>
                    <a:gd name="connsiteY45" fmla="*/ 577816 h 973625"/>
                    <a:gd name="connsiteX46" fmla="*/ 790146 w 856359"/>
                    <a:gd name="connsiteY46" fmla="*/ 605773 h 973625"/>
                    <a:gd name="connsiteX47" fmla="*/ 773960 w 856359"/>
                    <a:gd name="connsiteY47" fmla="*/ 608716 h 973625"/>
                    <a:gd name="connsiteX48" fmla="*/ 763661 w 856359"/>
                    <a:gd name="connsiteY48" fmla="*/ 620487 h 973625"/>
                    <a:gd name="connsiteX49" fmla="*/ 776903 w 856359"/>
                    <a:gd name="connsiteY49" fmla="*/ 630787 h 973625"/>
                    <a:gd name="connsiteX50" fmla="*/ 782789 w 856359"/>
                    <a:gd name="connsiteY50" fmla="*/ 663158 h 973625"/>
                    <a:gd name="connsiteX51" fmla="*/ 773960 w 856359"/>
                    <a:gd name="connsiteY51" fmla="*/ 676401 h 973625"/>
                    <a:gd name="connsiteX52" fmla="*/ 785732 w 856359"/>
                    <a:gd name="connsiteY52" fmla="*/ 691115 h 973625"/>
                    <a:gd name="connsiteX53" fmla="*/ 800446 w 856359"/>
                    <a:gd name="connsiteY53" fmla="*/ 688172 h 973625"/>
                    <a:gd name="connsiteX54" fmla="*/ 810746 w 856359"/>
                    <a:gd name="connsiteY54" fmla="*/ 698472 h 973625"/>
                    <a:gd name="connsiteX55" fmla="*/ 847531 w 856359"/>
                    <a:gd name="connsiteY55" fmla="*/ 708772 h 973625"/>
                    <a:gd name="connsiteX56" fmla="*/ 856359 w 856359"/>
                    <a:gd name="connsiteY56" fmla="*/ 713186 h 973625"/>
                    <a:gd name="connsiteX57" fmla="*/ 854888 w 856359"/>
                    <a:gd name="connsiteY57" fmla="*/ 723486 h 973625"/>
                    <a:gd name="connsiteX58" fmla="*/ 831345 w 856359"/>
                    <a:gd name="connsiteY58" fmla="*/ 722014 h 973625"/>
                    <a:gd name="connsiteX59" fmla="*/ 822517 w 856359"/>
                    <a:gd name="connsiteY59" fmla="*/ 726429 h 973625"/>
                    <a:gd name="connsiteX60" fmla="*/ 840174 w 856359"/>
                    <a:gd name="connsiteY60" fmla="*/ 749971 h 973625"/>
                    <a:gd name="connsiteX61" fmla="*/ 834288 w 856359"/>
                    <a:gd name="connsiteY61" fmla="*/ 779399 h 973625"/>
                    <a:gd name="connsiteX62" fmla="*/ 829874 w 856359"/>
                    <a:gd name="connsiteY62" fmla="*/ 816184 h 973625"/>
                    <a:gd name="connsiteX63" fmla="*/ 843116 w 856359"/>
                    <a:gd name="connsiteY63" fmla="*/ 836784 h 973625"/>
                    <a:gd name="connsiteX64" fmla="*/ 840174 w 856359"/>
                    <a:gd name="connsiteY64" fmla="*/ 848555 h 973625"/>
                    <a:gd name="connsiteX65" fmla="*/ 851945 w 856359"/>
                    <a:gd name="connsiteY65" fmla="*/ 857384 h 973625"/>
                    <a:gd name="connsiteX66" fmla="*/ 850474 w 856359"/>
                    <a:gd name="connsiteY66" fmla="*/ 883869 h 973625"/>
                    <a:gd name="connsiteX67" fmla="*/ 822517 w 856359"/>
                    <a:gd name="connsiteY67" fmla="*/ 904469 h 973625"/>
                    <a:gd name="connsiteX68" fmla="*/ 790146 w 856359"/>
                    <a:gd name="connsiteY68" fmla="*/ 916240 h 973625"/>
                    <a:gd name="connsiteX69" fmla="*/ 769546 w 856359"/>
                    <a:gd name="connsiteY69" fmla="*/ 898583 h 973625"/>
                    <a:gd name="connsiteX70" fmla="*/ 751889 w 856359"/>
                    <a:gd name="connsiteY70" fmla="*/ 900055 h 973625"/>
                    <a:gd name="connsiteX71" fmla="*/ 737175 w 856359"/>
                    <a:gd name="connsiteY71" fmla="*/ 898583 h 973625"/>
                    <a:gd name="connsiteX72" fmla="*/ 725404 w 856359"/>
                    <a:gd name="connsiteY72" fmla="*/ 907412 h 973625"/>
                    <a:gd name="connsiteX73" fmla="*/ 707747 w 856359"/>
                    <a:gd name="connsiteY73" fmla="*/ 922126 h 973625"/>
                    <a:gd name="connsiteX74" fmla="*/ 693033 w 856359"/>
                    <a:gd name="connsiteY74" fmla="*/ 908883 h 973625"/>
                    <a:gd name="connsiteX75" fmla="*/ 665076 w 856359"/>
                    <a:gd name="connsiteY75" fmla="*/ 928011 h 973625"/>
                    <a:gd name="connsiteX76" fmla="*/ 657719 w 856359"/>
                    <a:gd name="connsiteY76" fmla="*/ 935368 h 973625"/>
                    <a:gd name="connsiteX77" fmla="*/ 657719 w 856359"/>
                    <a:gd name="connsiteY77" fmla="*/ 948611 h 973625"/>
                    <a:gd name="connsiteX78" fmla="*/ 563549 w 856359"/>
                    <a:gd name="connsiteY78" fmla="*/ 973625 h 973625"/>
                    <a:gd name="connsiteX79" fmla="*/ 544421 w 856359"/>
                    <a:gd name="connsiteY79" fmla="*/ 958911 h 973625"/>
                    <a:gd name="connsiteX80" fmla="*/ 506164 w 856359"/>
                    <a:gd name="connsiteY80" fmla="*/ 958911 h 973625"/>
                    <a:gd name="connsiteX81" fmla="*/ 425237 w 856359"/>
                    <a:gd name="connsiteY81" fmla="*/ 900055 h 973625"/>
                    <a:gd name="connsiteX82" fmla="*/ 406109 w 856359"/>
                    <a:gd name="connsiteY82" fmla="*/ 904469 h 973625"/>
                    <a:gd name="connsiteX83" fmla="*/ 389923 w 856359"/>
                    <a:gd name="connsiteY83" fmla="*/ 880926 h 973625"/>
                    <a:gd name="connsiteX84" fmla="*/ 375209 w 856359"/>
                    <a:gd name="connsiteY84" fmla="*/ 872098 h 973625"/>
                    <a:gd name="connsiteX85" fmla="*/ 364909 w 856359"/>
                    <a:gd name="connsiteY85" fmla="*/ 864741 h 973625"/>
                    <a:gd name="connsiteX86" fmla="*/ 354609 w 856359"/>
                    <a:gd name="connsiteY86" fmla="*/ 850027 h 973625"/>
                    <a:gd name="connsiteX87" fmla="*/ 332538 w 856359"/>
                    <a:gd name="connsiteY87" fmla="*/ 847084 h 973625"/>
                    <a:gd name="connsiteX88" fmla="*/ 314881 w 856359"/>
                    <a:gd name="connsiteY88" fmla="*/ 847084 h 973625"/>
                    <a:gd name="connsiteX89" fmla="*/ 308996 w 856359"/>
                    <a:gd name="connsiteY89" fmla="*/ 851498 h 973625"/>
                    <a:gd name="connsiteX90" fmla="*/ 269268 w 856359"/>
                    <a:gd name="connsiteY90" fmla="*/ 845613 h 973625"/>
                    <a:gd name="connsiteX91" fmla="*/ 233954 w 856359"/>
                    <a:gd name="connsiteY91" fmla="*/ 860327 h 973625"/>
                    <a:gd name="connsiteX92" fmla="*/ 195697 w 856359"/>
                    <a:gd name="connsiteY92" fmla="*/ 842670 h 973625"/>
                    <a:gd name="connsiteX93" fmla="*/ 182455 w 856359"/>
                    <a:gd name="connsiteY93" fmla="*/ 850027 h 973625"/>
                    <a:gd name="connsiteX94" fmla="*/ 163326 w 856359"/>
                    <a:gd name="connsiteY94" fmla="*/ 850027 h 973625"/>
                    <a:gd name="connsiteX95" fmla="*/ 154498 w 856359"/>
                    <a:gd name="connsiteY95" fmla="*/ 845613 h 973625"/>
                    <a:gd name="connsiteX96" fmla="*/ 132427 w 856359"/>
                    <a:gd name="connsiteY96" fmla="*/ 851498 h 973625"/>
                    <a:gd name="connsiteX97" fmla="*/ 128013 w 856359"/>
                    <a:gd name="connsiteY97" fmla="*/ 860327 h 973625"/>
                    <a:gd name="connsiteX98" fmla="*/ 128013 w 856359"/>
                    <a:gd name="connsiteY98" fmla="*/ 870627 h 973625"/>
                    <a:gd name="connsiteX99" fmla="*/ 113298 w 856359"/>
                    <a:gd name="connsiteY99" fmla="*/ 879455 h 973625"/>
                    <a:gd name="connsiteX100" fmla="*/ 92699 w 856359"/>
                    <a:gd name="connsiteY100" fmla="*/ 885341 h 973625"/>
                    <a:gd name="connsiteX101" fmla="*/ 77985 w 856359"/>
                    <a:gd name="connsiteY101" fmla="*/ 867684 h 973625"/>
                    <a:gd name="connsiteX102" fmla="*/ 58856 w 856359"/>
                    <a:gd name="connsiteY102" fmla="*/ 879455 h 973625"/>
                    <a:gd name="connsiteX103" fmla="*/ 47085 w 856359"/>
                    <a:gd name="connsiteY103" fmla="*/ 879455 h 973625"/>
                    <a:gd name="connsiteX104" fmla="*/ 45614 w 856359"/>
                    <a:gd name="connsiteY104" fmla="*/ 863270 h 973625"/>
                    <a:gd name="connsiteX105" fmla="*/ 55914 w 856359"/>
                    <a:gd name="connsiteY105" fmla="*/ 851498 h 973625"/>
                    <a:gd name="connsiteX106" fmla="*/ 42671 w 856359"/>
                    <a:gd name="connsiteY106" fmla="*/ 842670 h 973625"/>
                    <a:gd name="connsiteX107" fmla="*/ 42671 w 856359"/>
                    <a:gd name="connsiteY107" fmla="*/ 820599 h 973625"/>
                    <a:gd name="connsiteX108" fmla="*/ 22071 w 856359"/>
                    <a:gd name="connsiteY108" fmla="*/ 799999 h 973625"/>
                    <a:gd name="connsiteX109" fmla="*/ 10300 w 856359"/>
                    <a:gd name="connsiteY109" fmla="*/ 799999 h 973625"/>
                    <a:gd name="connsiteX110" fmla="*/ 8829 w 856359"/>
                    <a:gd name="connsiteY110" fmla="*/ 786756 h 973625"/>
                    <a:gd name="connsiteX111" fmla="*/ 1472 w 856359"/>
                    <a:gd name="connsiteY111" fmla="*/ 779399 h 973625"/>
                    <a:gd name="connsiteX112" fmla="*/ 2943 w 856359"/>
                    <a:gd name="connsiteY112" fmla="*/ 760271 h 973625"/>
                    <a:gd name="connsiteX113" fmla="*/ 13243 w 856359"/>
                    <a:gd name="connsiteY113" fmla="*/ 739671 h 973625"/>
                    <a:gd name="connsiteX114" fmla="*/ 32371 w 856359"/>
                    <a:gd name="connsiteY114" fmla="*/ 733786 h 973625"/>
                    <a:gd name="connsiteX115" fmla="*/ 14714 w 856359"/>
                    <a:gd name="connsiteY115" fmla="*/ 708772 h 973625"/>
                    <a:gd name="connsiteX116" fmla="*/ 0 w 856359"/>
                    <a:gd name="connsiteY116" fmla="*/ 705829 h 973625"/>
                    <a:gd name="connsiteX117" fmla="*/ 11771 w 856359"/>
                    <a:gd name="connsiteY117" fmla="*/ 686701 h 973625"/>
                    <a:gd name="connsiteX118" fmla="*/ 11771 w 856359"/>
                    <a:gd name="connsiteY118" fmla="*/ 666101 h 973625"/>
                    <a:gd name="connsiteX119" fmla="*/ 23543 w 856359"/>
                    <a:gd name="connsiteY119" fmla="*/ 654330 h 973625"/>
                    <a:gd name="connsiteX120" fmla="*/ 8829 w 856359"/>
                    <a:gd name="connsiteY120" fmla="*/ 648444 h 973625"/>
                    <a:gd name="connsiteX121" fmla="*/ 10300 w 856359"/>
                    <a:gd name="connsiteY121" fmla="*/ 638144 h 973625"/>
                    <a:gd name="connsiteX122" fmla="*/ 17657 w 856359"/>
                    <a:gd name="connsiteY122" fmla="*/ 623430 h 973625"/>
                    <a:gd name="connsiteX123" fmla="*/ 41200 w 856359"/>
                    <a:gd name="connsiteY123" fmla="*/ 613130 h 973625"/>
                    <a:gd name="connsiteX124" fmla="*/ 47085 w 856359"/>
                    <a:gd name="connsiteY124" fmla="*/ 589588 h 973625"/>
                    <a:gd name="connsiteX125" fmla="*/ 55914 w 856359"/>
                    <a:gd name="connsiteY125" fmla="*/ 571931 h 973625"/>
                    <a:gd name="connsiteX126" fmla="*/ 69156 w 856359"/>
                    <a:gd name="connsiteY126" fmla="*/ 567517 h 973625"/>
                    <a:gd name="connsiteX127" fmla="*/ 77985 w 856359"/>
                    <a:gd name="connsiteY127" fmla="*/ 539560 h 973625"/>
                    <a:gd name="connsiteX128" fmla="*/ 77985 w 856359"/>
                    <a:gd name="connsiteY128" fmla="*/ 526317 h 973625"/>
                    <a:gd name="connsiteX129" fmla="*/ 94170 w 856359"/>
                    <a:gd name="connsiteY129" fmla="*/ 514546 h 973625"/>
                    <a:gd name="connsiteX130" fmla="*/ 110356 w 856359"/>
                    <a:gd name="connsiteY130" fmla="*/ 521903 h 973625"/>
                    <a:gd name="connsiteX131" fmla="*/ 110356 w 856359"/>
                    <a:gd name="connsiteY131" fmla="*/ 511603 h 973625"/>
                    <a:gd name="connsiteX132" fmla="*/ 107413 w 856359"/>
                    <a:gd name="connsiteY132" fmla="*/ 504246 h 973625"/>
                    <a:gd name="connsiteX133" fmla="*/ 108884 w 856359"/>
                    <a:gd name="connsiteY133" fmla="*/ 495418 h 973625"/>
                    <a:gd name="connsiteX134" fmla="*/ 92699 w 856359"/>
                    <a:gd name="connsiteY134" fmla="*/ 483646 h 973625"/>
                    <a:gd name="connsiteX135" fmla="*/ 86813 w 856359"/>
                    <a:gd name="connsiteY135" fmla="*/ 464518 h 973625"/>
                    <a:gd name="connsiteX136" fmla="*/ 108884 w 856359"/>
                    <a:gd name="connsiteY136" fmla="*/ 445390 h 973625"/>
                    <a:gd name="connsiteX137" fmla="*/ 130955 w 856359"/>
                    <a:gd name="connsiteY137" fmla="*/ 451275 h 973625"/>
                    <a:gd name="connsiteX138" fmla="*/ 151555 w 856359"/>
                    <a:gd name="connsiteY138" fmla="*/ 439504 h 973625"/>
                    <a:gd name="connsiteX139" fmla="*/ 182455 w 856359"/>
                    <a:gd name="connsiteY139" fmla="*/ 411547 h 973625"/>
                    <a:gd name="connsiteX140" fmla="*/ 185397 w 856359"/>
                    <a:gd name="connsiteY140" fmla="*/ 382119 h 973625"/>
                    <a:gd name="connsiteX141" fmla="*/ 173626 w 856359"/>
                    <a:gd name="connsiteY141" fmla="*/ 374762 h 973625"/>
                    <a:gd name="connsiteX142" fmla="*/ 182455 w 856359"/>
                    <a:gd name="connsiteY142" fmla="*/ 340920 h 973625"/>
                    <a:gd name="connsiteX143" fmla="*/ 157441 w 856359"/>
                    <a:gd name="connsiteY143" fmla="*/ 326206 h 973625"/>
                    <a:gd name="connsiteX144" fmla="*/ 158912 w 856359"/>
                    <a:gd name="connsiteY144" fmla="*/ 283535 h 973625"/>
                    <a:gd name="connsiteX145" fmla="*/ 133898 w 856359"/>
                    <a:gd name="connsiteY145" fmla="*/ 268821 h 973625"/>
                    <a:gd name="connsiteX146" fmla="*/ 123598 w 856359"/>
                    <a:gd name="connsiteY146" fmla="*/ 212907 h 973625"/>
                    <a:gd name="connsiteX147" fmla="*/ 107413 w 856359"/>
                    <a:gd name="connsiteY147" fmla="*/ 204079 h 973625"/>
                    <a:gd name="connsiteX148" fmla="*/ 122127 w 856359"/>
                    <a:gd name="connsiteY148" fmla="*/ 189365 h 973625"/>
                    <a:gd name="connsiteX149" fmla="*/ 120656 w 856359"/>
                    <a:gd name="connsiteY149" fmla="*/ 162879 h 973625"/>
                    <a:gd name="connsiteX150" fmla="*/ 105941 w 856359"/>
                    <a:gd name="connsiteY150" fmla="*/ 158465 h 973625"/>
                    <a:gd name="connsiteX151" fmla="*/ 108884 w 856359"/>
                    <a:gd name="connsiteY151" fmla="*/ 140808 h 973625"/>
                    <a:gd name="connsiteX152" fmla="*/ 85342 w 856359"/>
                    <a:gd name="connsiteY152" fmla="*/ 120208 h 973625"/>
                    <a:gd name="connsiteX153" fmla="*/ 111827 w 856359"/>
                    <a:gd name="connsiteY153" fmla="*/ 111380 h 973625"/>
                    <a:gd name="connsiteX154" fmla="*/ 144198 w 856359"/>
                    <a:gd name="connsiteY154" fmla="*/ 104023 h 973625"/>
                    <a:gd name="connsiteX155" fmla="*/ 162655 w 856359"/>
                    <a:gd name="connsiteY155" fmla="*/ 90488 h 973625"/>
                    <a:gd name="connsiteX0" fmla="*/ 433145 w 856359"/>
                    <a:gd name="connsiteY0" fmla="*/ 0 h 883137"/>
                    <a:gd name="connsiteX1" fmla="*/ 439951 w 856359"/>
                    <a:gd name="connsiteY1" fmla="*/ 22363 h 883137"/>
                    <a:gd name="connsiteX2" fmla="*/ 422294 w 856359"/>
                    <a:gd name="connsiteY2" fmla="*/ 45906 h 883137"/>
                    <a:gd name="connsiteX3" fmla="*/ 469379 w 856359"/>
                    <a:gd name="connsiteY3" fmla="*/ 92991 h 883137"/>
                    <a:gd name="connsiteX4" fmla="*/ 467908 w 856359"/>
                    <a:gd name="connsiteY4" fmla="*/ 110648 h 883137"/>
                    <a:gd name="connsiteX5" fmla="*/ 478207 w 856359"/>
                    <a:gd name="connsiteY5" fmla="*/ 120948 h 883137"/>
                    <a:gd name="connsiteX6" fmla="*/ 528235 w 856359"/>
                    <a:gd name="connsiteY6" fmla="*/ 94462 h 883137"/>
                    <a:gd name="connsiteX7" fmla="*/ 550306 w 856359"/>
                    <a:gd name="connsiteY7" fmla="*/ 92991 h 883137"/>
                    <a:gd name="connsiteX8" fmla="*/ 560606 w 856359"/>
                    <a:gd name="connsiteY8" fmla="*/ 113591 h 883137"/>
                    <a:gd name="connsiteX9" fmla="*/ 548835 w 856359"/>
                    <a:gd name="connsiteY9" fmla="*/ 125362 h 883137"/>
                    <a:gd name="connsiteX10" fmla="*/ 554721 w 856359"/>
                    <a:gd name="connsiteY10" fmla="*/ 150376 h 883137"/>
                    <a:gd name="connsiteX11" fmla="*/ 567963 w 856359"/>
                    <a:gd name="connsiteY11" fmla="*/ 169504 h 883137"/>
                    <a:gd name="connsiteX12" fmla="*/ 563549 w 856359"/>
                    <a:gd name="connsiteY12" fmla="*/ 207761 h 883137"/>
                    <a:gd name="connsiteX13" fmla="*/ 547364 w 856359"/>
                    <a:gd name="connsiteY13" fmla="*/ 207761 h 883137"/>
                    <a:gd name="connsiteX14" fmla="*/ 523821 w 856359"/>
                    <a:gd name="connsiteY14" fmla="*/ 226889 h 883137"/>
                    <a:gd name="connsiteX15" fmla="*/ 519407 w 856359"/>
                    <a:gd name="connsiteY15" fmla="*/ 219532 h 883137"/>
                    <a:gd name="connsiteX16" fmla="*/ 487036 w 856359"/>
                    <a:gd name="connsiteY16" fmla="*/ 200404 h 883137"/>
                    <a:gd name="connsiteX17" fmla="*/ 476736 w 856359"/>
                    <a:gd name="connsiteY17" fmla="*/ 212175 h 883137"/>
                    <a:gd name="connsiteX18" fmla="*/ 473793 w 856359"/>
                    <a:gd name="connsiteY18" fmla="*/ 251903 h 883137"/>
                    <a:gd name="connsiteX19" fmla="*/ 466436 w 856359"/>
                    <a:gd name="connsiteY19" fmla="*/ 260732 h 883137"/>
                    <a:gd name="connsiteX20" fmla="*/ 475265 w 856359"/>
                    <a:gd name="connsiteY20" fmla="*/ 268089 h 883137"/>
                    <a:gd name="connsiteX21" fmla="*/ 473793 w 856359"/>
                    <a:gd name="connsiteY21" fmla="*/ 291631 h 883137"/>
                    <a:gd name="connsiteX22" fmla="*/ 534121 w 856359"/>
                    <a:gd name="connsiteY22" fmla="*/ 315174 h 883137"/>
                    <a:gd name="connsiteX23" fmla="*/ 541478 w 856359"/>
                    <a:gd name="connsiteY23" fmla="*/ 329888 h 883137"/>
                    <a:gd name="connsiteX24" fmla="*/ 565021 w 856359"/>
                    <a:gd name="connsiteY24" fmla="*/ 329888 h 883137"/>
                    <a:gd name="connsiteX25" fmla="*/ 582677 w 856359"/>
                    <a:gd name="connsiteY25" fmla="*/ 349016 h 883137"/>
                    <a:gd name="connsiteX26" fmla="*/ 607691 w 856359"/>
                    <a:gd name="connsiteY26" fmla="*/ 334302 h 883137"/>
                    <a:gd name="connsiteX27" fmla="*/ 641534 w 856359"/>
                    <a:gd name="connsiteY27" fmla="*/ 334302 h 883137"/>
                    <a:gd name="connsiteX28" fmla="*/ 645948 w 856359"/>
                    <a:gd name="connsiteY28" fmla="*/ 351959 h 883137"/>
                    <a:gd name="connsiteX29" fmla="*/ 634177 w 856359"/>
                    <a:gd name="connsiteY29" fmla="*/ 363730 h 883137"/>
                    <a:gd name="connsiteX30" fmla="*/ 659191 w 856359"/>
                    <a:gd name="connsiteY30" fmla="*/ 372559 h 883137"/>
                    <a:gd name="connsiteX31" fmla="*/ 670962 w 856359"/>
                    <a:gd name="connsiteY31" fmla="*/ 382858 h 883137"/>
                    <a:gd name="connsiteX32" fmla="*/ 662133 w 856359"/>
                    <a:gd name="connsiteY32" fmla="*/ 403458 h 883137"/>
                    <a:gd name="connsiteX33" fmla="*/ 678319 w 856359"/>
                    <a:gd name="connsiteY33" fmla="*/ 419644 h 883137"/>
                    <a:gd name="connsiteX34" fmla="*/ 688619 w 856359"/>
                    <a:gd name="connsiteY34" fmla="*/ 416701 h 883137"/>
                    <a:gd name="connsiteX35" fmla="*/ 693033 w 856359"/>
                    <a:gd name="connsiteY35" fmla="*/ 407872 h 883137"/>
                    <a:gd name="connsiteX36" fmla="*/ 718047 w 856359"/>
                    <a:gd name="connsiteY36" fmla="*/ 406401 h 883137"/>
                    <a:gd name="connsiteX37" fmla="*/ 738647 w 856359"/>
                    <a:gd name="connsiteY37" fmla="*/ 416701 h 883137"/>
                    <a:gd name="connsiteX38" fmla="*/ 723933 w 856359"/>
                    <a:gd name="connsiteY38" fmla="*/ 431415 h 883137"/>
                    <a:gd name="connsiteX39" fmla="*/ 738647 w 856359"/>
                    <a:gd name="connsiteY39" fmla="*/ 435829 h 883137"/>
                    <a:gd name="connsiteX40" fmla="*/ 759246 w 856359"/>
                    <a:gd name="connsiteY40" fmla="*/ 429943 h 883137"/>
                    <a:gd name="connsiteX41" fmla="*/ 768075 w 856359"/>
                    <a:gd name="connsiteY41" fmla="*/ 441715 h 883137"/>
                    <a:gd name="connsiteX42" fmla="*/ 809274 w 856359"/>
                    <a:gd name="connsiteY42" fmla="*/ 447600 h 883137"/>
                    <a:gd name="connsiteX43" fmla="*/ 804860 w 856359"/>
                    <a:gd name="connsiteY43" fmla="*/ 463786 h 883137"/>
                    <a:gd name="connsiteX44" fmla="*/ 812217 w 856359"/>
                    <a:gd name="connsiteY44" fmla="*/ 487328 h 883137"/>
                    <a:gd name="connsiteX45" fmla="*/ 790146 w 856359"/>
                    <a:gd name="connsiteY45" fmla="*/ 515285 h 883137"/>
                    <a:gd name="connsiteX46" fmla="*/ 773960 w 856359"/>
                    <a:gd name="connsiteY46" fmla="*/ 518228 h 883137"/>
                    <a:gd name="connsiteX47" fmla="*/ 763661 w 856359"/>
                    <a:gd name="connsiteY47" fmla="*/ 529999 h 883137"/>
                    <a:gd name="connsiteX48" fmla="*/ 776903 w 856359"/>
                    <a:gd name="connsiteY48" fmla="*/ 540299 h 883137"/>
                    <a:gd name="connsiteX49" fmla="*/ 782789 w 856359"/>
                    <a:gd name="connsiteY49" fmla="*/ 572670 h 883137"/>
                    <a:gd name="connsiteX50" fmla="*/ 773960 w 856359"/>
                    <a:gd name="connsiteY50" fmla="*/ 585913 h 883137"/>
                    <a:gd name="connsiteX51" fmla="*/ 785732 w 856359"/>
                    <a:gd name="connsiteY51" fmla="*/ 600627 h 883137"/>
                    <a:gd name="connsiteX52" fmla="*/ 800446 w 856359"/>
                    <a:gd name="connsiteY52" fmla="*/ 597684 h 883137"/>
                    <a:gd name="connsiteX53" fmla="*/ 810746 w 856359"/>
                    <a:gd name="connsiteY53" fmla="*/ 607984 h 883137"/>
                    <a:gd name="connsiteX54" fmla="*/ 847531 w 856359"/>
                    <a:gd name="connsiteY54" fmla="*/ 618284 h 883137"/>
                    <a:gd name="connsiteX55" fmla="*/ 856359 w 856359"/>
                    <a:gd name="connsiteY55" fmla="*/ 622698 h 883137"/>
                    <a:gd name="connsiteX56" fmla="*/ 854888 w 856359"/>
                    <a:gd name="connsiteY56" fmla="*/ 632998 h 883137"/>
                    <a:gd name="connsiteX57" fmla="*/ 831345 w 856359"/>
                    <a:gd name="connsiteY57" fmla="*/ 631526 h 883137"/>
                    <a:gd name="connsiteX58" fmla="*/ 822517 w 856359"/>
                    <a:gd name="connsiteY58" fmla="*/ 635941 h 883137"/>
                    <a:gd name="connsiteX59" fmla="*/ 840174 w 856359"/>
                    <a:gd name="connsiteY59" fmla="*/ 659483 h 883137"/>
                    <a:gd name="connsiteX60" fmla="*/ 834288 w 856359"/>
                    <a:gd name="connsiteY60" fmla="*/ 688911 h 883137"/>
                    <a:gd name="connsiteX61" fmla="*/ 829874 w 856359"/>
                    <a:gd name="connsiteY61" fmla="*/ 725696 h 883137"/>
                    <a:gd name="connsiteX62" fmla="*/ 843116 w 856359"/>
                    <a:gd name="connsiteY62" fmla="*/ 746296 h 883137"/>
                    <a:gd name="connsiteX63" fmla="*/ 840174 w 856359"/>
                    <a:gd name="connsiteY63" fmla="*/ 758067 h 883137"/>
                    <a:gd name="connsiteX64" fmla="*/ 851945 w 856359"/>
                    <a:gd name="connsiteY64" fmla="*/ 766896 h 883137"/>
                    <a:gd name="connsiteX65" fmla="*/ 850474 w 856359"/>
                    <a:gd name="connsiteY65" fmla="*/ 793381 h 883137"/>
                    <a:gd name="connsiteX66" fmla="*/ 822517 w 856359"/>
                    <a:gd name="connsiteY66" fmla="*/ 813981 h 883137"/>
                    <a:gd name="connsiteX67" fmla="*/ 790146 w 856359"/>
                    <a:gd name="connsiteY67" fmla="*/ 825752 h 883137"/>
                    <a:gd name="connsiteX68" fmla="*/ 769546 w 856359"/>
                    <a:gd name="connsiteY68" fmla="*/ 808095 h 883137"/>
                    <a:gd name="connsiteX69" fmla="*/ 751889 w 856359"/>
                    <a:gd name="connsiteY69" fmla="*/ 809567 h 883137"/>
                    <a:gd name="connsiteX70" fmla="*/ 737175 w 856359"/>
                    <a:gd name="connsiteY70" fmla="*/ 808095 h 883137"/>
                    <a:gd name="connsiteX71" fmla="*/ 725404 w 856359"/>
                    <a:gd name="connsiteY71" fmla="*/ 816924 h 883137"/>
                    <a:gd name="connsiteX72" fmla="*/ 707747 w 856359"/>
                    <a:gd name="connsiteY72" fmla="*/ 831638 h 883137"/>
                    <a:gd name="connsiteX73" fmla="*/ 693033 w 856359"/>
                    <a:gd name="connsiteY73" fmla="*/ 818395 h 883137"/>
                    <a:gd name="connsiteX74" fmla="*/ 665076 w 856359"/>
                    <a:gd name="connsiteY74" fmla="*/ 837523 h 883137"/>
                    <a:gd name="connsiteX75" fmla="*/ 657719 w 856359"/>
                    <a:gd name="connsiteY75" fmla="*/ 844880 h 883137"/>
                    <a:gd name="connsiteX76" fmla="*/ 657719 w 856359"/>
                    <a:gd name="connsiteY76" fmla="*/ 858123 h 883137"/>
                    <a:gd name="connsiteX77" fmla="*/ 563549 w 856359"/>
                    <a:gd name="connsiteY77" fmla="*/ 883137 h 883137"/>
                    <a:gd name="connsiteX78" fmla="*/ 544421 w 856359"/>
                    <a:gd name="connsiteY78" fmla="*/ 868423 h 883137"/>
                    <a:gd name="connsiteX79" fmla="*/ 506164 w 856359"/>
                    <a:gd name="connsiteY79" fmla="*/ 868423 h 883137"/>
                    <a:gd name="connsiteX80" fmla="*/ 425237 w 856359"/>
                    <a:gd name="connsiteY80" fmla="*/ 809567 h 883137"/>
                    <a:gd name="connsiteX81" fmla="*/ 406109 w 856359"/>
                    <a:gd name="connsiteY81" fmla="*/ 813981 h 883137"/>
                    <a:gd name="connsiteX82" fmla="*/ 389923 w 856359"/>
                    <a:gd name="connsiteY82" fmla="*/ 790438 h 883137"/>
                    <a:gd name="connsiteX83" fmla="*/ 375209 w 856359"/>
                    <a:gd name="connsiteY83" fmla="*/ 781610 h 883137"/>
                    <a:gd name="connsiteX84" fmla="*/ 364909 w 856359"/>
                    <a:gd name="connsiteY84" fmla="*/ 774253 h 883137"/>
                    <a:gd name="connsiteX85" fmla="*/ 354609 w 856359"/>
                    <a:gd name="connsiteY85" fmla="*/ 759539 h 883137"/>
                    <a:gd name="connsiteX86" fmla="*/ 332538 w 856359"/>
                    <a:gd name="connsiteY86" fmla="*/ 756596 h 883137"/>
                    <a:gd name="connsiteX87" fmla="*/ 314881 w 856359"/>
                    <a:gd name="connsiteY87" fmla="*/ 756596 h 883137"/>
                    <a:gd name="connsiteX88" fmla="*/ 308996 w 856359"/>
                    <a:gd name="connsiteY88" fmla="*/ 761010 h 883137"/>
                    <a:gd name="connsiteX89" fmla="*/ 269268 w 856359"/>
                    <a:gd name="connsiteY89" fmla="*/ 755125 h 883137"/>
                    <a:gd name="connsiteX90" fmla="*/ 233954 w 856359"/>
                    <a:gd name="connsiteY90" fmla="*/ 769839 h 883137"/>
                    <a:gd name="connsiteX91" fmla="*/ 195697 w 856359"/>
                    <a:gd name="connsiteY91" fmla="*/ 752182 h 883137"/>
                    <a:gd name="connsiteX92" fmla="*/ 182455 w 856359"/>
                    <a:gd name="connsiteY92" fmla="*/ 759539 h 883137"/>
                    <a:gd name="connsiteX93" fmla="*/ 163326 w 856359"/>
                    <a:gd name="connsiteY93" fmla="*/ 759539 h 883137"/>
                    <a:gd name="connsiteX94" fmla="*/ 154498 w 856359"/>
                    <a:gd name="connsiteY94" fmla="*/ 755125 h 883137"/>
                    <a:gd name="connsiteX95" fmla="*/ 132427 w 856359"/>
                    <a:gd name="connsiteY95" fmla="*/ 761010 h 883137"/>
                    <a:gd name="connsiteX96" fmla="*/ 128013 w 856359"/>
                    <a:gd name="connsiteY96" fmla="*/ 769839 h 883137"/>
                    <a:gd name="connsiteX97" fmla="*/ 128013 w 856359"/>
                    <a:gd name="connsiteY97" fmla="*/ 780139 h 883137"/>
                    <a:gd name="connsiteX98" fmla="*/ 113298 w 856359"/>
                    <a:gd name="connsiteY98" fmla="*/ 788967 h 883137"/>
                    <a:gd name="connsiteX99" fmla="*/ 92699 w 856359"/>
                    <a:gd name="connsiteY99" fmla="*/ 794853 h 883137"/>
                    <a:gd name="connsiteX100" fmla="*/ 77985 w 856359"/>
                    <a:gd name="connsiteY100" fmla="*/ 777196 h 883137"/>
                    <a:gd name="connsiteX101" fmla="*/ 58856 w 856359"/>
                    <a:gd name="connsiteY101" fmla="*/ 788967 h 883137"/>
                    <a:gd name="connsiteX102" fmla="*/ 47085 w 856359"/>
                    <a:gd name="connsiteY102" fmla="*/ 788967 h 883137"/>
                    <a:gd name="connsiteX103" fmla="*/ 45614 w 856359"/>
                    <a:gd name="connsiteY103" fmla="*/ 772782 h 883137"/>
                    <a:gd name="connsiteX104" fmla="*/ 55914 w 856359"/>
                    <a:gd name="connsiteY104" fmla="*/ 761010 h 883137"/>
                    <a:gd name="connsiteX105" fmla="*/ 42671 w 856359"/>
                    <a:gd name="connsiteY105" fmla="*/ 752182 h 883137"/>
                    <a:gd name="connsiteX106" fmla="*/ 42671 w 856359"/>
                    <a:gd name="connsiteY106" fmla="*/ 730111 h 883137"/>
                    <a:gd name="connsiteX107" fmla="*/ 22071 w 856359"/>
                    <a:gd name="connsiteY107" fmla="*/ 709511 h 883137"/>
                    <a:gd name="connsiteX108" fmla="*/ 10300 w 856359"/>
                    <a:gd name="connsiteY108" fmla="*/ 709511 h 883137"/>
                    <a:gd name="connsiteX109" fmla="*/ 8829 w 856359"/>
                    <a:gd name="connsiteY109" fmla="*/ 696268 h 883137"/>
                    <a:gd name="connsiteX110" fmla="*/ 1472 w 856359"/>
                    <a:gd name="connsiteY110" fmla="*/ 688911 h 883137"/>
                    <a:gd name="connsiteX111" fmla="*/ 2943 w 856359"/>
                    <a:gd name="connsiteY111" fmla="*/ 669783 h 883137"/>
                    <a:gd name="connsiteX112" fmla="*/ 13243 w 856359"/>
                    <a:gd name="connsiteY112" fmla="*/ 649183 h 883137"/>
                    <a:gd name="connsiteX113" fmla="*/ 32371 w 856359"/>
                    <a:gd name="connsiteY113" fmla="*/ 643298 h 883137"/>
                    <a:gd name="connsiteX114" fmla="*/ 14714 w 856359"/>
                    <a:gd name="connsiteY114" fmla="*/ 618284 h 883137"/>
                    <a:gd name="connsiteX115" fmla="*/ 0 w 856359"/>
                    <a:gd name="connsiteY115" fmla="*/ 615341 h 883137"/>
                    <a:gd name="connsiteX116" fmla="*/ 11771 w 856359"/>
                    <a:gd name="connsiteY116" fmla="*/ 596213 h 883137"/>
                    <a:gd name="connsiteX117" fmla="*/ 11771 w 856359"/>
                    <a:gd name="connsiteY117" fmla="*/ 575613 h 883137"/>
                    <a:gd name="connsiteX118" fmla="*/ 23543 w 856359"/>
                    <a:gd name="connsiteY118" fmla="*/ 563842 h 883137"/>
                    <a:gd name="connsiteX119" fmla="*/ 8829 w 856359"/>
                    <a:gd name="connsiteY119" fmla="*/ 557956 h 883137"/>
                    <a:gd name="connsiteX120" fmla="*/ 10300 w 856359"/>
                    <a:gd name="connsiteY120" fmla="*/ 547656 h 883137"/>
                    <a:gd name="connsiteX121" fmla="*/ 17657 w 856359"/>
                    <a:gd name="connsiteY121" fmla="*/ 532942 h 883137"/>
                    <a:gd name="connsiteX122" fmla="*/ 41200 w 856359"/>
                    <a:gd name="connsiteY122" fmla="*/ 522642 h 883137"/>
                    <a:gd name="connsiteX123" fmla="*/ 47085 w 856359"/>
                    <a:gd name="connsiteY123" fmla="*/ 499100 h 883137"/>
                    <a:gd name="connsiteX124" fmla="*/ 55914 w 856359"/>
                    <a:gd name="connsiteY124" fmla="*/ 481443 h 883137"/>
                    <a:gd name="connsiteX125" fmla="*/ 69156 w 856359"/>
                    <a:gd name="connsiteY125" fmla="*/ 477029 h 883137"/>
                    <a:gd name="connsiteX126" fmla="*/ 77985 w 856359"/>
                    <a:gd name="connsiteY126" fmla="*/ 449072 h 883137"/>
                    <a:gd name="connsiteX127" fmla="*/ 77985 w 856359"/>
                    <a:gd name="connsiteY127" fmla="*/ 435829 h 883137"/>
                    <a:gd name="connsiteX128" fmla="*/ 94170 w 856359"/>
                    <a:gd name="connsiteY128" fmla="*/ 424058 h 883137"/>
                    <a:gd name="connsiteX129" fmla="*/ 110356 w 856359"/>
                    <a:gd name="connsiteY129" fmla="*/ 431415 h 883137"/>
                    <a:gd name="connsiteX130" fmla="*/ 110356 w 856359"/>
                    <a:gd name="connsiteY130" fmla="*/ 421115 h 883137"/>
                    <a:gd name="connsiteX131" fmla="*/ 107413 w 856359"/>
                    <a:gd name="connsiteY131" fmla="*/ 413758 h 883137"/>
                    <a:gd name="connsiteX132" fmla="*/ 108884 w 856359"/>
                    <a:gd name="connsiteY132" fmla="*/ 404930 h 883137"/>
                    <a:gd name="connsiteX133" fmla="*/ 92699 w 856359"/>
                    <a:gd name="connsiteY133" fmla="*/ 393158 h 883137"/>
                    <a:gd name="connsiteX134" fmla="*/ 86813 w 856359"/>
                    <a:gd name="connsiteY134" fmla="*/ 374030 h 883137"/>
                    <a:gd name="connsiteX135" fmla="*/ 108884 w 856359"/>
                    <a:gd name="connsiteY135" fmla="*/ 354902 h 883137"/>
                    <a:gd name="connsiteX136" fmla="*/ 130955 w 856359"/>
                    <a:gd name="connsiteY136" fmla="*/ 360787 h 883137"/>
                    <a:gd name="connsiteX137" fmla="*/ 151555 w 856359"/>
                    <a:gd name="connsiteY137" fmla="*/ 349016 h 883137"/>
                    <a:gd name="connsiteX138" fmla="*/ 182455 w 856359"/>
                    <a:gd name="connsiteY138" fmla="*/ 321059 h 883137"/>
                    <a:gd name="connsiteX139" fmla="*/ 185397 w 856359"/>
                    <a:gd name="connsiteY139" fmla="*/ 291631 h 883137"/>
                    <a:gd name="connsiteX140" fmla="*/ 173626 w 856359"/>
                    <a:gd name="connsiteY140" fmla="*/ 284274 h 883137"/>
                    <a:gd name="connsiteX141" fmla="*/ 182455 w 856359"/>
                    <a:gd name="connsiteY141" fmla="*/ 250432 h 883137"/>
                    <a:gd name="connsiteX142" fmla="*/ 157441 w 856359"/>
                    <a:gd name="connsiteY142" fmla="*/ 235718 h 883137"/>
                    <a:gd name="connsiteX143" fmla="*/ 158912 w 856359"/>
                    <a:gd name="connsiteY143" fmla="*/ 193047 h 883137"/>
                    <a:gd name="connsiteX144" fmla="*/ 133898 w 856359"/>
                    <a:gd name="connsiteY144" fmla="*/ 178333 h 883137"/>
                    <a:gd name="connsiteX145" fmla="*/ 123598 w 856359"/>
                    <a:gd name="connsiteY145" fmla="*/ 122419 h 883137"/>
                    <a:gd name="connsiteX146" fmla="*/ 107413 w 856359"/>
                    <a:gd name="connsiteY146" fmla="*/ 113591 h 883137"/>
                    <a:gd name="connsiteX147" fmla="*/ 122127 w 856359"/>
                    <a:gd name="connsiteY147" fmla="*/ 98877 h 883137"/>
                    <a:gd name="connsiteX148" fmla="*/ 120656 w 856359"/>
                    <a:gd name="connsiteY148" fmla="*/ 72391 h 883137"/>
                    <a:gd name="connsiteX149" fmla="*/ 105941 w 856359"/>
                    <a:gd name="connsiteY149" fmla="*/ 67977 h 883137"/>
                    <a:gd name="connsiteX150" fmla="*/ 108884 w 856359"/>
                    <a:gd name="connsiteY150" fmla="*/ 50320 h 883137"/>
                    <a:gd name="connsiteX151" fmla="*/ 85342 w 856359"/>
                    <a:gd name="connsiteY151" fmla="*/ 29720 h 883137"/>
                    <a:gd name="connsiteX152" fmla="*/ 111827 w 856359"/>
                    <a:gd name="connsiteY152" fmla="*/ 20892 h 883137"/>
                    <a:gd name="connsiteX153" fmla="*/ 144198 w 856359"/>
                    <a:gd name="connsiteY153" fmla="*/ 13535 h 883137"/>
                    <a:gd name="connsiteX154" fmla="*/ 162655 w 856359"/>
                    <a:gd name="connsiteY154" fmla="*/ 0 h 883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</a:cxnLst>
                  <a:rect l="l" t="t" r="r" b="b"/>
                  <a:pathLst>
                    <a:path w="856359" h="883137">
                      <a:moveTo>
                        <a:pt x="433145" y="0"/>
                      </a:moveTo>
                      <a:lnTo>
                        <a:pt x="439951" y="22363"/>
                      </a:lnTo>
                      <a:lnTo>
                        <a:pt x="422294" y="45906"/>
                      </a:lnTo>
                      <a:lnTo>
                        <a:pt x="469379" y="92991"/>
                      </a:lnTo>
                      <a:lnTo>
                        <a:pt x="467908" y="110648"/>
                      </a:lnTo>
                      <a:lnTo>
                        <a:pt x="478207" y="120948"/>
                      </a:lnTo>
                      <a:lnTo>
                        <a:pt x="528235" y="94462"/>
                      </a:lnTo>
                      <a:lnTo>
                        <a:pt x="550306" y="92991"/>
                      </a:lnTo>
                      <a:lnTo>
                        <a:pt x="560606" y="113591"/>
                      </a:lnTo>
                      <a:lnTo>
                        <a:pt x="548835" y="125362"/>
                      </a:lnTo>
                      <a:lnTo>
                        <a:pt x="554721" y="150376"/>
                      </a:lnTo>
                      <a:lnTo>
                        <a:pt x="567963" y="169504"/>
                      </a:lnTo>
                      <a:lnTo>
                        <a:pt x="563549" y="207761"/>
                      </a:lnTo>
                      <a:lnTo>
                        <a:pt x="547364" y="207761"/>
                      </a:lnTo>
                      <a:lnTo>
                        <a:pt x="523821" y="226889"/>
                      </a:lnTo>
                      <a:lnTo>
                        <a:pt x="519407" y="219532"/>
                      </a:lnTo>
                      <a:lnTo>
                        <a:pt x="487036" y="200404"/>
                      </a:lnTo>
                      <a:lnTo>
                        <a:pt x="476736" y="212175"/>
                      </a:lnTo>
                      <a:lnTo>
                        <a:pt x="473793" y="251903"/>
                      </a:lnTo>
                      <a:lnTo>
                        <a:pt x="466436" y="260732"/>
                      </a:lnTo>
                      <a:lnTo>
                        <a:pt x="475265" y="268089"/>
                      </a:lnTo>
                      <a:cubicBezTo>
                        <a:pt x="474774" y="275936"/>
                        <a:pt x="474284" y="283784"/>
                        <a:pt x="473793" y="291631"/>
                      </a:cubicBezTo>
                      <a:lnTo>
                        <a:pt x="534121" y="315174"/>
                      </a:lnTo>
                      <a:lnTo>
                        <a:pt x="541478" y="329888"/>
                      </a:lnTo>
                      <a:lnTo>
                        <a:pt x="565021" y="329888"/>
                      </a:lnTo>
                      <a:lnTo>
                        <a:pt x="582677" y="349016"/>
                      </a:lnTo>
                      <a:lnTo>
                        <a:pt x="607691" y="334302"/>
                      </a:lnTo>
                      <a:lnTo>
                        <a:pt x="641534" y="334302"/>
                      </a:lnTo>
                      <a:lnTo>
                        <a:pt x="645948" y="351959"/>
                      </a:lnTo>
                      <a:lnTo>
                        <a:pt x="634177" y="363730"/>
                      </a:lnTo>
                      <a:lnTo>
                        <a:pt x="659191" y="372559"/>
                      </a:lnTo>
                      <a:lnTo>
                        <a:pt x="670962" y="382858"/>
                      </a:lnTo>
                      <a:lnTo>
                        <a:pt x="662133" y="403458"/>
                      </a:lnTo>
                      <a:lnTo>
                        <a:pt x="678319" y="419644"/>
                      </a:lnTo>
                      <a:lnTo>
                        <a:pt x="688619" y="416701"/>
                      </a:lnTo>
                      <a:lnTo>
                        <a:pt x="693033" y="407872"/>
                      </a:lnTo>
                      <a:lnTo>
                        <a:pt x="718047" y="406401"/>
                      </a:lnTo>
                      <a:lnTo>
                        <a:pt x="738647" y="416701"/>
                      </a:lnTo>
                      <a:lnTo>
                        <a:pt x="723933" y="431415"/>
                      </a:lnTo>
                      <a:lnTo>
                        <a:pt x="738647" y="435829"/>
                      </a:lnTo>
                      <a:lnTo>
                        <a:pt x="759246" y="429943"/>
                      </a:lnTo>
                      <a:lnTo>
                        <a:pt x="768075" y="441715"/>
                      </a:lnTo>
                      <a:lnTo>
                        <a:pt x="809274" y="447600"/>
                      </a:lnTo>
                      <a:lnTo>
                        <a:pt x="804860" y="463786"/>
                      </a:lnTo>
                      <a:lnTo>
                        <a:pt x="812217" y="487328"/>
                      </a:lnTo>
                      <a:lnTo>
                        <a:pt x="790146" y="515285"/>
                      </a:lnTo>
                      <a:lnTo>
                        <a:pt x="773960" y="518228"/>
                      </a:lnTo>
                      <a:lnTo>
                        <a:pt x="763661" y="529999"/>
                      </a:lnTo>
                      <a:lnTo>
                        <a:pt x="776903" y="540299"/>
                      </a:lnTo>
                      <a:lnTo>
                        <a:pt x="782789" y="572670"/>
                      </a:lnTo>
                      <a:lnTo>
                        <a:pt x="773960" y="585913"/>
                      </a:lnTo>
                      <a:lnTo>
                        <a:pt x="785732" y="600627"/>
                      </a:lnTo>
                      <a:lnTo>
                        <a:pt x="800446" y="597684"/>
                      </a:lnTo>
                      <a:lnTo>
                        <a:pt x="810746" y="607984"/>
                      </a:lnTo>
                      <a:lnTo>
                        <a:pt x="847531" y="618284"/>
                      </a:lnTo>
                      <a:lnTo>
                        <a:pt x="856359" y="622698"/>
                      </a:lnTo>
                      <a:lnTo>
                        <a:pt x="854888" y="632998"/>
                      </a:lnTo>
                      <a:lnTo>
                        <a:pt x="831345" y="631526"/>
                      </a:lnTo>
                      <a:lnTo>
                        <a:pt x="822517" y="635941"/>
                      </a:lnTo>
                      <a:lnTo>
                        <a:pt x="840174" y="659483"/>
                      </a:lnTo>
                      <a:lnTo>
                        <a:pt x="834288" y="688911"/>
                      </a:lnTo>
                      <a:lnTo>
                        <a:pt x="829874" y="725696"/>
                      </a:lnTo>
                      <a:lnTo>
                        <a:pt x="843116" y="746296"/>
                      </a:lnTo>
                      <a:lnTo>
                        <a:pt x="840174" y="758067"/>
                      </a:lnTo>
                      <a:lnTo>
                        <a:pt x="851945" y="766896"/>
                      </a:lnTo>
                      <a:cubicBezTo>
                        <a:pt x="851455" y="775724"/>
                        <a:pt x="850964" y="784553"/>
                        <a:pt x="850474" y="793381"/>
                      </a:cubicBezTo>
                      <a:lnTo>
                        <a:pt x="822517" y="813981"/>
                      </a:lnTo>
                      <a:lnTo>
                        <a:pt x="790146" y="825752"/>
                      </a:lnTo>
                      <a:lnTo>
                        <a:pt x="769546" y="808095"/>
                      </a:lnTo>
                      <a:lnTo>
                        <a:pt x="751889" y="809567"/>
                      </a:lnTo>
                      <a:lnTo>
                        <a:pt x="737175" y="808095"/>
                      </a:lnTo>
                      <a:lnTo>
                        <a:pt x="725404" y="816924"/>
                      </a:lnTo>
                      <a:lnTo>
                        <a:pt x="707747" y="831638"/>
                      </a:lnTo>
                      <a:lnTo>
                        <a:pt x="693033" y="818395"/>
                      </a:lnTo>
                      <a:lnTo>
                        <a:pt x="665076" y="837523"/>
                      </a:lnTo>
                      <a:lnTo>
                        <a:pt x="657719" y="844880"/>
                      </a:lnTo>
                      <a:lnTo>
                        <a:pt x="657719" y="858123"/>
                      </a:lnTo>
                      <a:lnTo>
                        <a:pt x="563549" y="883137"/>
                      </a:lnTo>
                      <a:lnTo>
                        <a:pt x="544421" y="868423"/>
                      </a:lnTo>
                      <a:lnTo>
                        <a:pt x="506164" y="868423"/>
                      </a:lnTo>
                      <a:lnTo>
                        <a:pt x="425237" y="809567"/>
                      </a:lnTo>
                      <a:lnTo>
                        <a:pt x="406109" y="813981"/>
                      </a:lnTo>
                      <a:lnTo>
                        <a:pt x="389923" y="790438"/>
                      </a:lnTo>
                      <a:lnTo>
                        <a:pt x="375209" y="781610"/>
                      </a:lnTo>
                      <a:lnTo>
                        <a:pt x="364909" y="774253"/>
                      </a:lnTo>
                      <a:lnTo>
                        <a:pt x="354609" y="759539"/>
                      </a:lnTo>
                      <a:lnTo>
                        <a:pt x="332538" y="756596"/>
                      </a:lnTo>
                      <a:lnTo>
                        <a:pt x="314881" y="756596"/>
                      </a:lnTo>
                      <a:lnTo>
                        <a:pt x="308996" y="761010"/>
                      </a:lnTo>
                      <a:lnTo>
                        <a:pt x="269268" y="755125"/>
                      </a:lnTo>
                      <a:lnTo>
                        <a:pt x="233954" y="769839"/>
                      </a:lnTo>
                      <a:lnTo>
                        <a:pt x="195697" y="752182"/>
                      </a:lnTo>
                      <a:lnTo>
                        <a:pt x="182455" y="759539"/>
                      </a:lnTo>
                      <a:lnTo>
                        <a:pt x="163326" y="759539"/>
                      </a:lnTo>
                      <a:lnTo>
                        <a:pt x="154498" y="755125"/>
                      </a:lnTo>
                      <a:lnTo>
                        <a:pt x="132427" y="761010"/>
                      </a:lnTo>
                      <a:lnTo>
                        <a:pt x="128013" y="769839"/>
                      </a:lnTo>
                      <a:lnTo>
                        <a:pt x="128013" y="780139"/>
                      </a:lnTo>
                      <a:lnTo>
                        <a:pt x="113298" y="788967"/>
                      </a:lnTo>
                      <a:lnTo>
                        <a:pt x="92699" y="794853"/>
                      </a:lnTo>
                      <a:lnTo>
                        <a:pt x="77985" y="777196"/>
                      </a:lnTo>
                      <a:lnTo>
                        <a:pt x="58856" y="788967"/>
                      </a:lnTo>
                      <a:lnTo>
                        <a:pt x="47085" y="788967"/>
                      </a:lnTo>
                      <a:lnTo>
                        <a:pt x="45614" y="772782"/>
                      </a:lnTo>
                      <a:lnTo>
                        <a:pt x="55914" y="761010"/>
                      </a:lnTo>
                      <a:lnTo>
                        <a:pt x="42671" y="752182"/>
                      </a:lnTo>
                      <a:lnTo>
                        <a:pt x="42671" y="730111"/>
                      </a:lnTo>
                      <a:lnTo>
                        <a:pt x="22071" y="709511"/>
                      </a:lnTo>
                      <a:lnTo>
                        <a:pt x="10300" y="709511"/>
                      </a:lnTo>
                      <a:lnTo>
                        <a:pt x="8829" y="696268"/>
                      </a:lnTo>
                      <a:lnTo>
                        <a:pt x="1472" y="688911"/>
                      </a:lnTo>
                      <a:lnTo>
                        <a:pt x="2943" y="669783"/>
                      </a:lnTo>
                      <a:lnTo>
                        <a:pt x="13243" y="649183"/>
                      </a:lnTo>
                      <a:lnTo>
                        <a:pt x="32371" y="643298"/>
                      </a:lnTo>
                      <a:lnTo>
                        <a:pt x="14714" y="618284"/>
                      </a:lnTo>
                      <a:lnTo>
                        <a:pt x="0" y="615341"/>
                      </a:lnTo>
                      <a:lnTo>
                        <a:pt x="11771" y="596213"/>
                      </a:lnTo>
                      <a:lnTo>
                        <a:pt x="11771" y="575613"/>
                      </a:lnTo>
                      <a:lnTo>
                        <a:pt x="23543" y="563842"/>
                      </a:lnTo>
                      <a:lnTo>
                        <a:pt x="8829" y="557956"/>
                      </a:lnTo>
                      <a:lnTo>
                        <a:pt x="10300" y="547656"/>
                      </a:lnTo>
                      <a:lnTo>
                        <a:pt x="17657" y="532942"/>
                      </a:lnTo>
                      <a:lnTo>
                        <a:pt x="41200" y="522642"/>
                      </a:lnTo>
                      <a:lnTo>
                        <a:pt x="47085" y="499100"/>
                      </a:lnTo>
                      <a:lnTo>
                        <a:pt x="55914" y="481443"/>
                      </a:lnTo>
                      <a:lnTo>
                        <a:pt x="69156" y="477029"/>
                      </a:lnTo>
                      <a:lnTo>
                        <a:pt x="77985" y="449072"/>
                      </a:lnTo>
                      <a:lnTo>
                        <a:pt x="77985" y="435829"/>
                      </a:lnTo>
                      <a:lnTo>
                        <a:pt x="94170" y="424058"/>
                      </a:lnTo>
                      <a:lnTo>
                        <a:pt x="110356" y="431415"/>
                      </a:lnTo>
                      <a:lnTo>
                        <a:pt x="110356" y="421115"/>
                      </a:lnTo>
                      <a:lnTo>
                        <a:pt x="107413" y="413758"/>
                      </a:lnTo>
                      <a:lnTo>
                        <a:pt x="108884" y="404930"/>
                      </a:lnTo>
                      <a:lnTo>
                        <a:pt x="92699" y="393158"/>
                      </a:lnTo>
                      <a:lnTo>
                        <a:pt x="86813" y="374030"/>
                      </a:lnTo>
                      <a:lnTo>
                        <a:pt x="108884" y="354902"/>
                      </a:lnTo>
                      <a:lnTo>
                        <a:pt x="130955" y="360787"/>
                      </a:lnTo>
                      <a:lnTo>
                        <a:pt x="151555" y="349016"/>
                      </a:lnTo>
                      <a:lnTo>
                        <a:pt x="182455" y="321059"/>
                      </a:lnTo>
                      <a:lnTo>
                        <a:pt x="185397" y="291631"/>
                      </a:lnTo>
                      <a:lnTo>
                        <a:pt x="173626" y="284274"/>
                      </a:lnTo>
                      <a:lnTo>
                        <a:pt x="182455" y="250432"/>
                      </a:lnTo>
                      <a:lnTo>
                        <a:pt x="157441" y="235718"/>
                      </a:lnTo>
                      <a:cubicBezTo>
                        <a:pt x="157931" y="221494"/>
                        <a:pt x="158422" y="207271"/>
                        <a:pt x="158912" y="193047"/>
                      </a:cubicBezTo>
                      <a:lnTo>
                        <a:pt x="133898" y="178333"/>
                      </a:lnTo>
                      <a:lnTo>
                        <a:pt x="123598" y="122419"/>
                      </a:lnTo>
                      <a:lnTo>
                        <a:pt x="107413" y="113591"/>
                      </a:lnTo>
                      <a:lnTo>
                        <a:pt x="122127" y="98877"/>
                      </a:lnTo>
                      <a:cubicBezTo>
                        <a:pt x="121637" y="90048"/>
                        <a:pt x="121146" y="81220"/>
                        <a:pt x="120656" y="72391"/>
                      </a:cubicBezTo>
                      <a:lnTo>
                        <a:pt x="105941" y="67977"/>
                      </a:lnTo>
                      <a:lnTo>
                        <a:pt x="108884" y="50320"/>
                      </a:lnTo>
                      <a:lnTo>
                        <a:pt x="85342" y="29720"/>
                      </a:lnTo>
                      <a:lnTo>
                        <a:pt x="111827" y="20892"/>
                      </a:lnTo>
                      <a:lnTo>
                        <a:pt x="144198" y="13535"/>
                      </a:lnTo>
                      <a:lnTo>
                        <a:pt x="162655" y="0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" name="フリーフォーム: 図形 5">
                  <a:extLst>
                    <a:ext uri="{FF2B5EF4-FFF2-40B4-BE49-F238E27FC236}">
                      <a16:creationId xmlns:a16="http://schemas.microsoft.com/office/drawing/2014/main" id="{5A3D2E19-B9EA-0A30-D5C2-2D6145E6DFB6}"/>
                    </a:ext>
                  </a:extLst>
                </p:cNvPr>
                <p:cNvSpPr/>
                <p:nvPr/>
              </p:nvSpPr>
              <p:spPr>
                <a:xfrm>
                  <a:off x="1063899" y="2359880"/>
                  <a:ext cx="1205082" cy="984370"/>
                </a:xfrm>
                <a:custGeom>
                  <a:avLst/>
                  <a:gdLst>
                    <a:gd name="connsiteX0" fmla="*/ 31750 w 5200650"/>
                    <a:gd name="connsiteY0" fmla="*/ 4089400 h 4248150"/>
                    <a:gd name="connsiteX1" fmla="*/ 234950 w 5200650"/>
                    <a:gd name="connsiteY1" fmla="*/ 4044950 h 4248150"/>
                    <a:gd name="connsiteX2" fmla="*/ 298450 w 5200650"/>
                    <a:gd name="connsiteY2" fmla="*/ 3987800 h 4248150"/>
                    <a:gd name="connsiteX3" fmla="*/ 425450 w 5200650"/>
                    <a:gd name="connsiteY3" fmla="*/ 4114800 h 4248150"/>
                    <a:gd name="connsiteX4" fmla="*/ 609600 w 5200650"/>
                    <a:gd name="connsiteY4" fmla="*/ 4152900 h 4248150"/>
                    <a:gd name="connsiteX5" fmla="*/ 704850 w 5200650"/>
                    <a:gd name="connsiteY5" fmla="*/ 4032250 h 4248150"/>
                    <a:gd name="connsiteX6" fmla="*/ 920750 w 5200650"/>
                    <a:gd name="connsiteY6" fmla="*/ 4013200 h 4248150"/>
                    <a:gd name="connsiteX7" fmla="*/ 984250 w 5200650"/>
                    <a:gd name="connsiteY7" fmla="*/ 4051300 h 4248150"/>
                    <a:gd name="connsiteX8" fmla="*/ 1079500 w 5200650"/>
                    <a:gd name="connsiteY8" fmla="*/ 4171950 h 4248150"/>
                    <a:gd name="connsiteX9" fmla="*/ 1085850 w 5200650"/>
                    <a:gd name="connsiteY9" fmla="*/ 4216400 h 4248150"/>
                    <a:gd name="connsiteX10" fmla="*/ 1231900 w 5200650"/>
                    <a:gd name="connsiteY10" fmla="*/ 4248150 h 4248150"/>
                    <a:gd name="connsiteX11" fmla="*/ 1257300 w 5200650"/>
                    <a:gd name="connsiteY11" fmla="*/ 4133850 h 4248150"/>
                    <a:gd name="connsiteX12" fmla="*/ 1187450 w 5200650"/>
                    <a:gd name="connsiteY12" fmla="*/ 4032250 h 4248150"/>
                    <a:gd name="connsiteX13" fmla="*/ 1028700 w 5200650"/>
                    <a:gd name="connsiteY13" fmla="*/ 3943350 h 4248150"/>
                    <a:gd name="connsiteX14" fmla="*/ 1041400 w 5200650"/>
                    <a:gd name="connsiteY14" fmla="*/ 3892550 h 4248150"/>
                    <a:gd name="connsiteX15" fmla="*/ 1022350 w 5200650"/>
                    <a:gd name="connsiteY15" fmla="*/ 3752850 h 4248150"/>
                    <a:gd name="connsiteX16" fmla="*/ 1130300 w 5200650"/>
                    <a:gd name="connsiteY16" fmla="*/ 3740150 h 4248150"/>
                    <a:gd name="connsiteX17" fmla="*/ 1193800 w 5200650"/>
                    <a:gd name="connsiteY17" fmla="*/ 3676650 h 4248150"/>
                    <a:gd name="connsiteX18" fmla="*/ 1193800 w 5200650"/>
                    <a:gd name="connsiteY18" fmla="*/ 3524250 h 4248150"/>
                    <a:gd name="connsiteX19" fmla="*/ 1187450 w 5200650"/>
                    <a:gd name="connsiteY19" fmla="*/ 3409950 h 4248150"/>
                    <a:gd name="connsiteX20" fmla="*/ 1187450 w 5200650"/>
                    <a:gd name="connsiteY20" fmla="*/ 3333750 h 4248150"/>
                    <a:gd name="connsiteX21" fmla="*/ 1238250 w 5200650"/>
                    <a:gd name="connsiteY21" fmla="*/ 3117850 h 4248150"/>
                    <a:gd name="connsiteX22" fmla="*/ 1377950 w 5200650"/>
                    <a:gd name="connsiteY22" fmla="*/ 3092450 h 4248150"/>
                    <a:gd name="connsiteX23" fmla="*/ 1447800 w 5200650"/>
                    <a:gd name="connsiteY23" fmla="*/ 3155950 h 4248150"/>
                    <a:gd name="connsiteX24" fmla="*/ 1485900 w 5200650"/>
                    <a:gd name="connsiteY24" fmla="*/ 3098800 h 4248150"/>
                    <a:gd name="connsiteX25" fmla="*/ 1568450 w 5200650"/>
                    <a:gd name="connsiteY25" fmla="*/ 2908300 h 4248150"/>
                    <a:gd name="connsiteX26" fmla="*/ 1612900 w 5200650"/>
                    <a:gd name="connsiteY26" fmla="*/ 2889250 h 4248150"/>
                    <a:gd name="connsiteX27" fmla="*/ 1701800 w 5200650"/>
                    <a:gd name="connsiteY27" fmla="*/ 2692400 h 4248150"/>
                    <a:gd name="connsiteX28" fmla="*/ 1784350 w 5200650"/>
                    <a:gd name="connsiteY28" fmla="*/ 2654300 h 4248150"/>
                    <a:gd name="connsiteX29" fmla="*/ 1854200 w 5200650"/>
                    <a:gd name="connsiteY29" fmla="*/ 2698750 h 4248150"/>
                    <a:gd name="connsiteX30" fmla="*/ 1873250 w 5200650"/>
                    <a:gd name="connsiteY30" fmla="*/ 2603500 h 4248150"/>
                    <a:gd name="connsiteX31" fmla="*/ 1854200 w 5200650"/>
                    <a:gd name="connsiteY31" fmla="*/ 2559050 h 4248150"/>
                    <a:gd name="connsiteX32" fmla="*/ 1917700 w 5200650"/>
                    <a:gd name="connsiteY32" fmla="*/ 2514600 h 4248150"/>
                    <a:gd name="connsiteX33" fmla="*/ 1962150 w 5200650"/>
                    <a:gd name="connsiteY33" fmla="*/ 2406650 h 4248150"/>
                    <a:gd name="connsiteX34" fmla="*/ 1962150 w 5200650"/>
                    <a:gd name="connsiteY34" fmla="*/ 2330450 h 4248150"/>
                    <a:gd name="connsiteX35" fmla="*/ 1987550 w 5200650"/>
                    <a:gd name="connsiteY35" fmla="*/ 2247900 h 4248150"/>
                    <a:gd name="connsiteX36" fmla="*/ 1962150 w 5200650"/>
                    <a:gd name="connsiteY36" fmla="*/ 2222500 h 4248150"/>
                    <a:gd name="connsiteX37" fmla="*/ 1955800 w 5200650"/>
                    <a:gd name="connsiteY37" fmla="*/ 2051050 h 4248150"/>
                    <a:gd name="connsiteX38" fmla="*/ 1949450 w 5200650"/>
                    <a:gd name="connsiteY38" fmla="*/ 2000250 h 4248150"/>
                    <a:gd name="connsiteX39" fmla="*/ 1981200 w 5200650"/>
                    <a:gd name="connsiteY39" fmla="*/ 1955800 h 4248150"/>
                    <a:gd name="connsiteX40" fmla="*/ 2000250 w 5200650"/>
                    <a:gd name="connsiteY40" fmla="*/ 1892300 h 4248150"/>
                    <a:gd name="connsiteX41" fmla="*/ 2057400 w 5200650"/>
                    <a:gd name="connsiteY41" fmla="*/ 1828800 h 4248150"/>
                    <a:gd name="connsiteX42" fmla="*/ 2133600 w 5200650"/>
                    <a:gd name="connsiteY42" fmla="*/ 1854200 h 4248150"/>
                    <a:gd name="connsiteX43" fmla="*/ 2178050 w 5200650"/>
                    <a:gd name="connsiteY43" fmla="*/ 1866900 h 4248150"/>
                    <a:gd name="connsiteX44" fmla="*/ 2241550 w 5200650"/>
                    <a:gd name="connsiteY44" fmla="*/ 1765300 h 4248150"/>
                    <a:gd name="connsiteX45" fmla="*/ 2279650 w 5200650"/>
                    <a:gd name="connsiteY45" fmla="*/ 1720850 h 4248150"/>
                    <a:gd name="connsiteX46" fmla="*/ 2476500 w 5200650"/>
                    <a:gd name="connsiteY46" fmla="*/ 1644650 h 4248150"/>
                    <a:gd name="connsiteX47" fmla="*/ 2559050 w 5200650"/>
                    <a:gd name="connsiteY47" fmla="*/ 1625600 h 4248150"/>
                    <a:gd name="connsiteX48" fmla="*/ 2952750 w 5200650"/>
                    <a:gd name="connsiteY48" fmla="*/ 1416050 h 4248150"/>
                    <a:gd name="connsiteX49" fmla="*/ 3073400 w 5200650"/>
                    <a:gd name="connsiteY49" fmla="*/ 1327150 h 4248150"/>
                    <a:gd name="connsiteX50" fmla="*/ 3441700 w 5200650"/>
                    <a:gd name="connsiteY50" fmla="*/ 1263650 h 4248150"/>
                    <a:gd name="connsiteX51" fmla="*/ 3492500 w 5200650"/>
                    <a:gd name="connsiteY51" fmla="*/ 1320800 h 4248150"/>
                    <a:gd name="connsiteX52" fmla="*/ 3765550 w 5200650"/>
                    <a:gd name="connsiteY52" fmla="*/ 1390650 h 4248150"/>
                    <a:gd name="connsiteX53" fmla="*/ 4025900 w 5200650"/>
                    <a:gd name="connsiteY53" fmla="*/ 1441450 h 4248150"/>
                    <a:gd name="connsiteX54" fmla="*/ 4057650 w 5200650"/>
                    <a:gd name="connsiteY54" fmla="*/ 1485900 h 4248150"/>
                    <a:gd name="connsiteX55" fmla="*/ 4095750 w 5200650"/>
                    <a:gd name="connsiteY55" fmla="*/ 1606550 h 4248150"/>
                    <a:gd name="connsiteX56" fmla="*/ 4337050 w 5200650"/>
                    <a:gd name="connsiteY56" fmla="*/ 1746250 h 4248150"/>
                    <a:gd name="connsiteX57" fmla="*/ 4337050 w 5200650"/>
                    <a:gd name="connsiteY57" fmla="*/ 1854200 h 4248150"/>
                    <a:gd name="connsiteX58" fmla="*/ 4362450 w 5200650"/>
                    <a:gd name="connsiteY58" fmla="*/ 1892300 h 4248150"/>
                    <a:gd name="connsiteX59" fmla="*/ 4565650 w 5200650"/>
                    <a:gd name="connsiteY59" fmla="*/ 2063750 h 4248150"/>
                    <a:gd name="connsiteX60" fmla="*/ 4565650 w 5200650"/>
                    <a:gd name="connsiteY60" fmla="*/ 2133600 h 4248150"/>
                    <a:gd name="connsiteX61" fmla="*/ 4654550 w 5200650"/>
                    <a:gd name="connsiteY61" fmla="*/ 2159000 h 4248150"/>
                    <a:gd name="connsiteX62" fmla="*/ 4794250 w 5200650"/>
                    <a:gd name="connsiteY62" fmla="*/ 2343150 h 4248150"/>
                    <a:gd name="connsiteX63" fmla="*/ 4832350 w 5200650"/>
                    <a:gd name="connsiteY63" fmla="*/ 2051050 h 4248150"/>
                    <a:gd name="connsiteX64" fmla="*/ 4914900 w 5200650"/>
                    <a:gd name="connsiteY64" fmla="*/ 1746250 h 4248150"/>
                    <a:gd name="connsiteX65" fmla="*/ 5080000 w 5200650"/>
                    <a:gd name="connsiteY65" fmla="*/ 1346200 h 4248150"/>
                    <a:gd name="connsiteX66" fmla="*/ 5162550 w 5200650"/>
                    <a:gd name="connsiteY66" fmla="*/ 1257300 h 4248150"/>
                    <a:gd name="connsiteX67" fmla="*/ 5200650 w 5200650"/>
                    <a:gd name="connsiteY67" fmla="*/ 1206500 h 4248150"/>
                    <a:gd name="connsiteX68" fmla="*/ 4997450 w 5200650"/>
                    <a:gd name="connsiteY68" fmla="*/ 1219200 h 4248150"/>
                    <a:gd name="connsiteX69" fmla="*/ 4927600 w 5200650"/>
                    <a:gd name="connsiteY69" fmla="*/ 1162050 h 4248150"/>
                    <a:gd name="connsiteX70" fmla="*/ 4857750 w 5200650"/>
                    <a:gd name="connsiteY70" fmla="*/ 1162050 h 4248150"/>
                    <a:gd name="connsiteX71" fmla="*/ 4775200 w 5200650"/>
                    <a:gd name="connsiteY71" fmla="*/ 1009650 h 4248150"/>
                    <a:gd name="connsiteX72" fmla="*/ 4730750 w 5200650"/>
                    <a:gd name="connsiteY72" fmla="*/ 996950 h 4248150"/>
                    <a:gd name="connsiteX73" fmla="*/ 4718050 w 5200650"/>
                    <a:gd name="connsiteY73" fmla="*/ 946150 h 4248150"/>
                    <a:gd name="connsiteX74" fmla="*/ 4806950 w 5200650"/>
                    <a:gd name="connsiteY74" fmla="*/ 876300 h 4248150"/>
                    <a:gd name="connsiteX75" fmla="*/ 4762500 w 5200650"/>
                    <a:gd name="connsiteY75" fmla="*/ 825500 h 4248150"/>
                    <a:gd name="connsiteX76" fmla="*/ 4762500 w 5200650"/>
                    <a:gd name="connsiteY76" fmla="*/ 755650 h 4248150"/>
                    <a:gd name="connsiteX77" fmla="*/ 4629150 w 5200650"/>
                    <a:gd name="connsiteY77" fmla="*/ 704850 h 4248150"/>
                    <a:gd name="connsiteX78" fmla="*/ 4419600 w 5200650"/>
                    <a:gd name="connsiteY78" fmla="*/ 704850 h 4248150"/>
                    <a:gd name="connsiteX79" fmla="*/ 4445000 w 5200650"/>
                    <a:gd name="connsiteY79" fmla="*/ 615950 h 4248150"/>
                    <a:gd name="connsiteX80" fmla="*/ 4406900 w 5200650"/>
                    <a:gd name="connsiteY80" fmla="*/ 349250 h 4248150"/>
                    <a:gd name="connsiteX81" fmla="*/ 4349750 w 5200650"/>
                    <a:gd name="connsiteY81" fmla="*/ 304800 h 4248150"/>
                    <a:gd name="connsiteX82" fmla="*/ 4349750 w 5200650"/>
                    <a:gd name="connsiteY82" fmla="*/ 209550 h 4248150"/>
                    <a:gd name="connsiteX83" fmla="*/ 4279900 w 5200650"/>
                    <a:gd name="connsiteY83" fmla="*/ 222250 h 4248150"/>
                    <a:gd name="connsiteX84" fmla="*/ 4235450 w 5200650"/>
                    <a:gd name="connsiteY84" fmla="*/ 228600 h 4248150"/>
                    <a:gd name="connsiteX85" fmla="*/ 4203700 w 5200650"/>
                    <a:gd name="connsiteY85" fmla="*/ 165100 h 4248150"/>
                    <a:gd name="connsiteX86" fmla="*/ 4127500 w 5200650"/>
                    <a:gd name="connsiteY86" fmla="*/ 190500 h 4248150"/>
                    <a:gd name="connsiteX87" fmla="*/ 4121150 w 5200650"/>
                    <a:gd name="connsiteY87" fmla="*/ 247650 h 4248150"/>
                    <a:gd name="connsiteX88" fmla="*/ 4044950 w 5200650"/>
                    <a:gd name="connsiteY88" fmla="*/ 323850 h 4248150"/>
                    <a:gd name="connsiteX89" fmla="*/ 3873500 w 5200650"/>
                    <a:gd name="connsiteY89" fmla="*/ 292100 h 4248150"/>
                    <a:gd name="connsiteX90" fmla="*/ 3740150 w 5200650"/>
                    <a:gd name="connsiteY90" fmla="*/ 165100 h 4248150"/>
                    <a:gd name="connsiteX91" fmla="*/ 3663950 w 5200650"/>
                    <a:gd name="connsiteY91" fmla="*/ 177800 h 4248150"/>
                    <a:gd name="connsiteX92" fmla="*/ 3606800 w 5200650"/>
                    <a:gd name="connsiteY92" fmla="*/ 171450 h 4248150"/>
                    <a:gd name="connsiteX93" fmla="*/ 3524250 w 5200650"/>
                    <a:gd name="connsiteY93" fmla="*/ 171450 h 4248150"/>
                    <a:gd name="connsiteX94" fmla="*/ 3409950 w 5200650"/>
                    <a:gd name="connsiteY94" fmla="*/ 133350 h 4248150"/>
                    <a:gd name="connsiteX95" fmla="*/ 3308350 w 5200650"/>
                    <a:gd name="connsiteY95" fmla="*/ 120650 h 4248150"/>
                    <a:gd name="connsiteX96" fmla="*/ 3257550 w 5200650"/>
                    <a:gd name="connsiteY96" fmla="*/ 63500 h 4248150"/>
                    <a:gd name="connsiteX97" fmla="*/ 3213100 w 5200650"/>
                    <a:gd name="connsiteY97" fmla="*/ 0 h 4248150"/>
                    <a:gd name="connsiteX98" fmla="*/ 3136900 w 5200650"/>
                    <a:gd name="connsiteY98" fmla="*/ 31750 h 4248150"/>
                    <a:gd name="connsiteX99" fmla="*/ 3048000 w 5200650"/>
                    <a:gd name="connsiteY99" fmla="*/ 12700 h 4248150"/>
                    <a:gd name="connsiteX100" fmla="*/ 2971800 w 5200650"/>
                    <a:gd name="connsiteY100" fmla="*/ 57150 h 4248150"/>
                    <a:gd name="connsiteX101" fmla="*/ 2857500 w 5200650"/>
                    <a:gd name="connsiteY101" fmla="*/ 6350 h 4248150"/>
                    <a:gd name="connsiteX102" fmla="*/ 2724150 w 5200650"/>
                    <a:gd name="connsiteY102" fmla="*/ 190500 h 4248150"/>
                    <a:gd name="connsiteX103" fmla="*/ 2527300 w 5200650"/>
                    <a:gd name="connsiteY103" fmla="*/ 177800 h 4248150"/>
                    <a:gd name="connsiteX104" fmla="*/ 2438400 w 5200650"/>
                    <a:gd name="connsiteY104" fmla="*/ 146050 h 4248150"/>
                    <a:gd name="connsiteX105" fmla="*/ 2400300 w 5200650"/>
                    <a:gd name="connsiteY105" fmla="*/ 190500 h 4248150"/>
                    <a:gd name="connsiteX106" fmla="*/ 2305050 w 5200650"/>
                    <a:gd name="connsiteY106" fmla="*/ 165100 h 4248150"/>
                    <a:gd name="connsiteX107" fmla="*/ 2203450 w 5200650"/>
                    <a:gd name="connsiteY107" fmla="*/ 241300 h 4248150"/>
                    <a:gd name="connsiteX108" fmla="*/ 2057400 w 5200650"/>
                    <a:gd name="connsiteY108" fmla="*/ 203200 h 4248150"/>
                    <a:gd name="connsiteX109" fmla="*/ 1968500 w 5200650"/>
                    <a:gd name="connsiteY109" fmla="*/ 336550 h 4248150"/>
                    <a:gd name="connsiteX110" fmla="*/ 1873250 w 5200650"/>
                    <a:gd name="connsiteY110" fmla="*/ 374650 h 4248150"/>
                    <a:gd name="connsiteX111" fmla="*/ 1797050 w 5200650"/>
                    <a:gd name="connsiteY111" fmla="*/ 336550 h 4248150"/>
                    <a:gd name="connsiteX112" fmla="*/ 1695450 w 5200650"/>
                    <a:gd name="connsiteY112" fmla="*/ 488950 h 4248150"/>
                    <a:gd name="connsiteX113" fmla="*/ 1682750 w 5200650"/>
                    <a:gd name="connsiteY113" fmla="*/ 539750 h 4248150"/>
                    <a:gd name="connsiteX114" fmla="*/ 1638300 w 5200650"/>
                    <a:gd name="connsiteY114" fmla="*/ 596900 h 4248150"/>
                    <a:gd name="connsiteX115" fmla="*/ 1638300 w 5200650"/>
                    <a:gd name="connsiteY115" fmla="*/ 666750 h 4248150"/>
                    <a:gd name="connsiteX116" fmla="*/ 1574800 w 5200650"/>
                    <a:gd name="connsiteY116" fmla="*/ 692150 h 4248150"/>
                    <a:gd name="connsiteX117" fmla="*/ 1568450 w 5200650"/>
                    <a:gd name="connsiteY117" fmla="*/ 774700 h 4248150"/>
                    <a:gd name="connsiteX118" fmla="*/ 1524000 w 5200650"/>
                    <a:gd name="connsiteY118" fmla="*/ 838200 h 4248150"/>
                    <a:gd name="connsiteX119" fmla="*/ 1492250 w 5200650"/>
                    <a:gd name="connsiteY119" fmla="*/ 838200 h 4248150"/>
                    <a:gd name="connsiteX120" fmla="*/ 1390650 w 5200650"/>
                    <a:gd name="connsiteY120" fmla="*/ 946150 h 4248150"/>
                    <a:gd name="connsiteX121" fmla="*/ 1422400 w 5200650"/>
                    <a:gd name="connsiteY121" fmla="*/ 1003300 h 4248150"/>
                    <a:gd name="connsiteX122" fmla="*/ 1377950 w 5200650"/>
                    <a:gd name="connsiteY122" fmla="*/ 1066800 h 4248150"/>
                    <a:gd name="connsiteX123" fmla="*/ 1352550 w 5200650"/>
                    <a:gd name="connsiteY123" fmla="*/ 1136650 h 4248150"/>
                    <a:gd name="connsiteX124" fmla="*/ 1384300 w 5200650"/>
                    <a:gd name="connsiteY124" fmla="*/ 1193800 h 4248150"/>
                    <a:gd name="connsiteX125" fmla="*/ 1384300 w 5200650"/>
                    <a:gd name="connsiteY125" fmla="*/ 1250950 h 4248150"/>
                    <a:gd name="connsiteX126" fmla="*/ 1181100 w 5200650"/>
                    <a:gd name="connsiteY126" fmla="*/ 1492250 h 4248150"/>
                    <a:gd name="connsiteX127" fmla="*/ 1041400 w 5200650"/>
                    <a:gd name="connsiteY127" fmla="*/ 1543050 h 4248150"/>
                    <a:gd name="connsiteX128" fmla="*/ 901700 w 5200650"/>
                    <a:gd name="connsiteY128" fmla="*/ 1511300 h 4248150"/>
                    <a:gd name="connsiteX129" fmla="*/ 812800 w 5200650"/>
                    <a:gd name="connsiteY129" fmla="*/ 1504950 h 4248150"/>
                    <a:gd name="connsiteX130" fmla="*/ 736600 w 5200650"/>
                    <a:gd name="connsiteY130" fmla="*/ 1485900 h 4248150"/>
                    <a:gd name="connsiteX131" fmla="*/ 609600 w 5200650"/>
                    <a:gd name="connsiteY131" fmla="*/ 1555750 h 4248150"/>
                    <a:gd name="connsiteX132" fmla="*/ 654050 w 5200650"/>
                    <a:gd name="connsiteY132" fmla="*/ 1619250 h 4248150"/>
                    <a:gd name="connsiteX133" fmla="*/ 692150 w 5200650"/>
                    <a:gd name="connsiteY133" fmla="*/ 1790700 h 4248150"/>
                    <a:gd name="connsiteX134" fmla="*/ 736600 w 5200650"/>
                    <a:gd name="connsiteY134" fmla="*/ 1809750 h 4248150"/>
                    <a:gd name="connsiteX135" fmla="*/ 749300 w 5200650"/>
                    <a:gd name="connsiteY135" fmla="*/ 1905000 h 4248150"/>
                    <a:gd name="connsiteX136" fmla="*/ 831850 w 5200650"/>
                    <a:gd name="connsiteY136" fmla="*/ 1930400 h 4248150"/>
                    <a:gd name="connsiteX137" fmla="*/ 895350 w 5200650"/>
                    <a:gd name="connsiteY137" fmla="*/ 1993900 h 4248150"/>
                    <a:gd name="connsiteX138" fmla="*/ 889000 w 5200650"/>
                    <a:gd name="connsiteY138" fmla="*/ 2076450 h 4248150"/>
                    <a:gd name="connsiteX139" fmla="*/ 704850 w 5200650"/>
                    <a:gd name="connsiteY139" fmla="*/ 2184400 h 4248150"/>
                    <a:gd name="connsiteX140" fmla="*/ 590550 w 5200650"/>
                    <a:gd name="connsiteY140" fmla="*/ 2216150 h 4248150"/>
                    <a:gd name="connsiteX141" fmla="*/ 527050 w 5200650"/>
                    <a:gd name="connsiteY141" fmla="*/ 2273300 h 4248150"/>
                    <a:gd name="connsiteX142" fmla="*/ 514350 w 5200650"/>
                    <a:gd name="connsiteY142" fmla="*/ 2362200 h 4248150"/>
                    <a:gd name="connsiteX143" fmla="*/ 495300 w 5200650"/>
                    <a:gd name="connsiteY143" fmla="*/ 2508250 h 4248150"/>
                    <a:gd name="connsiteX144" fmla="*/ 381000 w 5200650"/>
                    <a:gd name="connsiteY144" fmla="*/ 2495550 h 4248150"/>
                    <a:gd name="connsiteX145" fmla="*/ 381000 w 5200650"/>
                    <a:gd name="connsiteY145" fmla="*/ 2552700 h 4248150"/>
                    <a:gd name="connsiteX146" fmla="*/ 234950 w 5200650"/>
                    <a:gd name="connsiteY146" fmla="*/ 2717800 h 4248150"/>
                    <a:gd name="connsiteX147" fmla="*/ 88900 w 5200650"/>
                    <a:gd name="connsiteY147" fmla="*/ 2590800 h 4248150"/>
                    <a:gd name="connsiteX148" fmla="*/ 57150 w 5200650"/>
                    <a:gd name="connsiteY148" fmla="*/ 2571750 h 4248150"/>
                    <a:gd name="connsiteX149" fmla="*/ 0 w 5200650"/>
                    <a:gd name="connsiteY149" fmla="*/ 2603500 h 4248150"/>
                    <a:gd name="connsiteX150" fmla="*/ 50800 w 5200650"/>
                    <a:gd name="connsiteY150" fmla="*/ 2705100 h 4248150"/>
                    <a:gd name="connsiteX151" fmla="*/ 44450 w 5200650"/>
                    <a:gd name="connsiteY151" fmla="*/ 2724150 h 4248150"/>
                    <a:gd name="connsiteX152" fmla="*/ 139700 w 5200650"/>
                    <a:gd name="connsiteY152" fmla="*/ 2851150 h 4248150"/>
                    <a:gd name="connsiteX153" fmla="*/ 184150 w 5200650"/>
                    <a:gd name="connsiteY153" fmla="*/ 2914650 h 4248150"/>
                    <a:gd name="connsiteX154" fmla="*/ 158750 w 5200650"/>
                    <a:gd name="connsiteY154" fmla="*/ 3028950 h 4248150"/>
                    <a:gd name="connsiteX155" fmla="*/ 190500 w 5200650"/>
                    <a:gd name="connsiteY155" fmla="*/ 3092450 h 4248150"/>
                    <a:gd name="connsiteX156" fmla="*/ 222250 w 5200650"/>
                    <a:gd name="connsiteY156" fmla="*/ 3435350 h 4248150"/>
                    <a:gd name="connsiteX157" fmla="*/ 146050 w 5200650"/>
                    <a:gd name="connsiteY157" fmla="*/ 3448050 h 4248150"/>
                    <a:gd name="connsiteX158" fmla="*/ 152400 w 5200650"/>
                    <a:gd name="connsiteY158" fmla="*/ 3511550 h 4248150"/>
                    <a:gd name="connsiteX159" fmla="*/ 279400 w 5200650"/>
                    <a:gd name="connsiteY159" fmla="*/ 3530600 h 4248150"/>
                    <a:gd name="connsiteX160" fmla="*/ 298450 w 5200650"/>
                    <a:gd name="connsiteY160" fmla="*/ 3644900 h 4248150"/>
                    <a:gd name="connsiteX161" fmla="*/ 139700 w 5200650"/>
                    <a:gd name="connsiteY161" fmla="*/ 3765550 h 4248150"/>
                    <a:gd name="connsiteX162" fmla="*/ 158750 w 5200650"/>
                    <a:gd name="connsiteY162" fmla="*/ 3803650 h 4248150"/>
                    <a:gd name="connsiteX163" fmla="*/ 120650 w 5200650"/>
                    <a:gd name="connsiteY163" fmla="*/ 3892550 h 4248150"/>
                    <a:gd name="connsiteX164" fmla="*/ 120650 w 5200650"/>
                    <a:gd name="connsiteY164" fmla="*/ 3949700 h 4248150"/>
                    <a:gd name="connsiteX165" fmla="*/ 63500 w 5200650"/>
                    <a:gd name="connsiteY165" fmla="*/ 3981450 h 4248150"/>
                    <a:gd name="connsiteX166" fmla="*/ 69850 w 5200650"/>
                    <a:gd name="connsiteY166" fmla="*/ 4019550 h 4248150"/>
                    <a:gd name="connsiteX167" fmla="*/ 31750 w 5200650"/>
                    <a:gd name="connsiteY167" fmla="*/ 4089400 h 424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</a:cxnLst>
                  <a:rect l="l" t="t" r="r" b="b"/>
                  <a:pathLst>
                    <a:path w="5200650" h="4248150">
                      <a:moveTo>
                        <a:pt x="31750" y="4089400"/>
                      </a:moveTo>
                      <a:lnTo>
                        <a:pt x="234950" y="4044950"/>
                      </a:lnTo>
                      <a:lnTo>
                        <a:pt x="298450" y="3987800"/>
                      </a:lnTo>
                      <a:lnTo>
                        <a:pt x="425450" y="4114800"/>
                      </a:lnTo>
                      <a:lnTo>
                        <a:pt x="609600" y="4152900"/>
                      </a:lnTo>
                      <a:lnTo>
                        <a:pt x="704850" y="4032250"/>
                      </a:lnTo>
                      <a:lnTo>
                        <a:pt x="920750" y="4013200"/>
                      </a:lnTo>
                      <a:lnTo>
                        <a:pt x="984250" y="4051300"/>
                      </a:lnTo>
                      <a:lnTo>
                        <a:pt x="1079500" y="4171950"/>
                      </a:lnTo>
                      <a:lnTo>
                        <a:pt x="1085850" y="4216400"/>
                      </a:lnTo>
                      <a:lnTo>
                        <a:pt x="1231900" y="4248150"/>
                      </a:lnTo>
                      <a:lnTo>
                        <a:pt x="1257300" y="4133850"/>
                      </a:lnTo>
                      <a:lnTo>
                        <a:pt x="1187450" y="4032250"/>
                      </a:lnTo>
                      <a:lnTo>
                        <a:pt x="1028700" y="3943350"/>
                      </a:lnTo>
                      <a:lnTo>
                        <a:pt x="1041400" y="3892550"/>
                      </a:lnTo>
                      <a:lnTo>
                        <a:pt x="1022350" y="3752850"/>
                      </a:lnTo>
                      <a:lnTo>
                        <a:pt x="1130300" y="3740150"/>
                      </a:lnTo>
                      <a:lnTo>
                        <a:pt x="1193800" y="3676650"/>
                      </a:lnTo>
                      <a:lnTo>
                        <a:pt x="1193800" y="3524250"/>
                      </a:lnTo>
                      <a:lnTo>
                        <a:pt x="1187450" y="3409950"/>
                      </a:lnTo>
                      <a:lnTo>
                        <a:pt x="1187450" y="3333750"/>
                      </a:lnTo>
                      <a:lnTo>
                        <a:pt x="1238250" y="3117850"/>
                      </a:lnTo>
                      <a:lnTo>
                        <a:pt x="1377950" y="3092450"/>
                      </a:lnTo>
                      <a:lnTo>
                        <a:pt x="1447800" y="3155950"/>
                      </a:lnTo>
                      <a:lnTo>
                        <a:pt x="1485900" y="3098800"/>
                      </a:lnTo>
                      <a:lnTo>
                        <a:pt x="1568450" y="2908300"/>
                      </a:lnTo>
                      <a:lnTo>
                        <a:pt x="1612900" y="2889250"/>
                      </a:lnTo>
                      <a:lnTo>
                        <a:pt x="1701800" y="2692400"/>
                      </a:lnTo>
                      <a:lnTo>
                        <a:pt x="1784350" y="2654300"/>
                      </a:lnTo>
                      <a:lnTo>
                        <a:pt x="1854200" y="2698750"/>
                      </a:lnTo>
                      <a:lnTo>
                        <a:pt x="1873250" y="2603500"/>
                      </a:lnTo>
                      <a:lnTo>
                        <a:pt x="1854200" y="2559050"/>
                      </a:lnTo>
                      <a:lnTo>
                        <a:pt x="1917700" y="2514600"/>
                      </a:lnTo>
                      <a:lnTo>
                        <a:pt x="1962150" y="2406650"/>
                      </a:lnTo>
                      <a:lnTo>
                        <a:pt x="1962150" y="2330450"/>
                      </a:lnTo>
                      <a:lnTo>
                        <a:pt x="1987550" y="2247900"/>
                      </a:lnTo>
                      <a:lnTo>
                        <a:pt x="1962150" y="2222500"/>
                      </a:lnTo>
                      <a:lnTo>
                        <a:pt x="1955800" y="2051050"/>
                      </a:lnTo>
                      <a:lnTo>
                        <a:pt x="1949450" y="2000250"/>
                      </a:lnTo>
                      <a:lnTo>
                        <a:pt x="1981200" y="1955800"/>
                      </a:lnTo>
                      <a:lnTo>
                        <a:pt x="2000250" y="1892300"/>
                      </a:lnTo>
                      <a:lnTo>
                        <a:pt x="2057400" y="1828800"/>
                      </a:lnTo>
                      <a:lnTo>
                        <a:pt x="2133600" y="1854200"/>
                      </a:lnTo>
                      <a:lnTo>
                        <a:pt x="2178050" y="1866900"/>
                      </a:lnTo>
                      <a:lnTo>
                        <a:pt x="2241550" y="1765300"/>
                      </a:lnTo>
                      <a:lnTo>
                        <a:pt x="2279650" y="1720850"/>
                      </a:lnTo>
                      <a:lnTo>
                        <a:pt x="2476500" y="1644650"/>
                      </a:lnTo>
                      <a:lnTo>
                        <a:pt x="2559050" y="1625600"/>
                      </a:lnTo>
                      <a:lnTo>
                        <a:pt x="2952750" y="1416050"/>
                      </a:lnTo>
                      <a:lnTo>
                        <a:pt x="3073400" y="1327150"/>
                      </a:lnTo>
                      <a:lnTo>
                        <a:pt x="3441700" y="1263650"/>
                      </a:lnTo>
                      <a:lnTo>
                        <a:pt x="3492500" y="1320800"/>
                      </a:lnTo>
                      <a:lnTo>
                        <a:pt x="3765550" y="1390650"/>
                      </a:lnTo>
                      <a:lnTo>
                        <a:pt x="4025900" y="1441450"/>
                      </a:lnTo>
                      <a:lnTo>
                        <a:pt x="4057650" y="1485900"/>
                      </a:lnTo>
                      <a:lnTo>
                        <a:pt x="4095750" y="1606550"/>
                      </a:lnTo>
                      <a:lnTo>
                        <a:pt x="4337050" y="1746250"/>
                      </a:lnTo>
                      <a:lnTo>
                        <a:pt x="4337050" y="1854200"/>
                      </a:lnTo>
                      <a:lnTo>
                        <a:pt x="4362450" y="1892300"/>
                      </a:lnTo>
                      <a:lnTo>
                        <a:pt x="4565650" y="2063750"/>
                      </a:lnTo>
                      <a:lnTo>
                        <a:pt x="4565650" y="2133600"/>
                      </a:lnTo>
                      <a:lnTo>
                        <a:pt x="4654550" y="2159000"/>
                      </a:lnTo>
                      <a:lnTo>
                        <a:pt x="4794250" y="2343150"/>
                      </a:lnTo>
                      <a:lnTo>
                        <a:pt x="4832350" y="2051050"/>
                      </a:lnTo>
                      <a:lnTo>
                        <a:pt x="4914900" y="1746250"/>
                      </a:lnTo>
                      <a:lnTo>
                        <a:pt x="5080000" y="1346200"/>
                      </a:lnTo>
                      <a:lnTo>
                        <a:pt x="5162550" y="1257300"/>
                      </a:lnTo>
                      <a:lnTo>
                        <a:pt x="5200650" y="1206500"/>
                      </a:lnTo>
                      <a:lnTo>
                        <a:pt x="4997450" y="1219200"/>
                      </a:lnTo>
                      <a:lnTo>
                        <a:pt x="4927600" y="1162050"/>
                      </a:lnTo>
                      <a:lnTo>
                        <a:pt x="4857750" y="1162050"/>
                      </a:lnTo>
                      <a:lnTo>
                        <a:pt x="4775200" y="1009650"/>
                      </a:lnTo>
                      <a:lnTo>
                        <a:pt x="4730750" y="996950"/>
                      </a:lnTo>
                      <a:lnTo>
                        <a:pt x="4718050" y="946150"/>
                      </a:lnTo>
                      <a:lnTo>
                        <a:pt x="4806950" y="876300"/>
                      </a:lnTo>
                      <a:lnTo>
                        <a:pt x="4762500" y="825500"/>
                      </a:lnTo>
                      <a:lnTo>
                        <a:pt x="4762500" y="755650"/>
                      </a:lnTo>
                      <a:lnTo>
                        <a:pt x="4629150" y="704850"/>
                      </a:lnTo>
                      <a:lnTo>
                        <a:pt x="4419600" y="704850"/>
                      </a:lnTo>
                      <a:lnTo>
                        <a:pt x="4445000" y="615950"/>
                      </a:lnTo>
                      <a:lnTo>
                        <a:pt x="4406900" y="349250"/>
                      </a:lnTo>
                      <a:lnTo>
                        <a:pt x="4349750" y="304800"/>
                      </a:lnTo>
                      <a:lnTo>
                        <a:pt x="4349750" y="209550"/>
                      </a:lnTo>
                      <a:lnTo>
                        <a:pt x="4279900" y="222250"/>
                      </a:lnTo>
                      <a:lnTo>
                        <a:pt x="4235450" y="228600"/>
                      </a:lnTo>
                      <a:lnTo>
                        <a:pt x="4203700" y="165100"/>
                      </a:lnTo>
                      <a:lnTo>
                        <a:pt x="4127500" y="190500"/>
                      </a:lnTo>
                      <a:lnTo>
                        <a:pt x="4121150" y="247650"/>
                      </a:lnTo>
                      <a:lnTo>
                        <a:pt x="4044950" y="323850"/>
                      </a:lnTo>
                      <a:lnTo>
                        <a:pt x="3873500" y="292100"/>
                      </a:lnTo>
                      <a:lnTo>
                        <a:pt x="3740150" y="165100"/>
                      </a:lnTo>
                      <a:lnTo>
                        <a:pt x="3663950" y="177800"/>
                      </a:lnTo>
                      <a:lnTo>
                        <a:pt x="3606800" y="171450"/>
                      </a:lnTo>
                      <a:lnTo>
                        <a:pt x="3524250" y="171450"/>
                      </a:lnTo>
                      <a:lnTo>
                        <a:pt x="3409950" y="133350"/>
                      </a:lnTo>
                      <a:lnTo>
                        <a:pt x="3308350" y="120650"/>
                      </a:lnTo>
                      <a:lnTo>
                        <a:pt x="3257550" y="63500"/>
                      </a:lnTo>
                      <a:lnTo>
                        <a:pt x="3213100" y="0"/>
                      </a:lnTo>
                      <a:lnTo>
                        <a:pt x="3136900" y="31750"/>
                      </a:lnTo>
                      <a:lnTo>
                        <a:pt x="3048000" y="12700"/>
                      </a:lnTo>
                      <a:lnTo>
                        <a:pt x="2971800" y="57150"/>
                      </a:lnTo>
                      <a:lnTo>
                        <a:pt x="2857500" y="6350"/>
                      </a:lnTo>
                      <a:lnTo>
                        <a:pt x="2724150" y="190500"/>
                      </a:lnTo>
                      <a:lnTo>
                        <a:pt x="2527300" y="177800"/>
                      </a:lnTo>
                      <a:lnTo>
                        <a:pt x="2438400" y="146050"/>
                      </a:lnTo>
                      <a:lnTo>
                        <a:pt x="2400300" y="190500"/>
                      </a:lnTo>
                      <a:lnTo>
                        <a:pt x="2305050" y="165100"/>
                      </a:lnTo>
                      <a:lnTo>
                        <a:pt x="2203450" y="241300"/>
                      </a:lnTo>
                      <a:lnTo>
                        <a:pt x="2057400" y="203200"/>
                      </a:lnTo>
                      <a:lnTo>
                        <a:pt x="1968500" y="336550"/>
                      </a:lnTo>
                      <a:lnTo>
                        <a:pt x="1873250" y="374650"/>
                      </a:lnTo>
                      <a:lnTo>
                        <a:pt x="1797050" y="336550"/>
                      </a:lnTo>
                      <a:lnTo>
                        <a:pt x="1695450" y="488950"/>
                      </a:lnTo>
                      <a:lnTo>
                        <a:pt x="1682750" y="539750"/>
                      </a:lnTo>
                      <a:lnTo>
                        <a:pt x="1638300" y="596900"/>
                      </a:lnTo>
                      <a:lnTo>
                        <a:pt x="1638300" y="666750"/>
                      </a:lnTo>
                      <a:lnTo>
                        <a:pt x="1574800" y="692150"/>
                      </a:lnTo>
                      <a:lnTo>
                        <a:pt x="1568450" y="774700"/>
                      </a:lnTo>
                      <a:lnTo>
                        <a:pt x="1524000" y="838200"/>
                      </a:lnTo>
                      <a:lnTo>
                        <a:pt x="1492250" y="838200"/>
                      </a:lnTo>
                      <a:lnTo>
                        <a:pt x="1390650" y="946150"/>
                      </a:lnTo>
                      <a:lnTo>
                        <a:pt x="1422400" y="1003300"/>
                      </a:lnTo>
                      <a:lnTo>
                        <a:pt x="1377950" y="1066800"/>
                      </a:lnTo>
                      <a:lnTo>
                        <a:pt x="1352550" y="1136650"/>
                      </a:lnTo>
                      <a:lnTo>
                        <a:pt x="1384300" y="1193800"/>
                      </a:lnTo>
                      <a:lnTo>
                        <a:pt x="1384300" y="1250950"/>
                      </a:lnTo>
                      <a:lnTo>
                        <a:pt x="1181100" y="1492250"/>
                      </a:lnTo>
                      <a:lnTo>
                        <a:pt x="1041400" y="1543050"/>
                      </a:lnTo>
                      <a:lnTo>
                        <a:pt x="901700" y="1511300"/>
                      </a:lnTo>
                      <a:lnTo>
                        <a:pt x="812800" y="1504950"/>
                      </a:lnTo>
                      <a:lnTo>
                        <a:pt x="736600" y="1485900"/>
                      </a:lnTo>
                      <a:lnTo>
                        <a:pt x="609600" y="1555750"/>
                      </a:lnTo>
                      <a:lnTo>
                        <a:pt x="654050" y="1619250"/>
                      </a:lnTo>
                      <a:lnTo>
                        <a:pt x="692150" y="1790700"/>
                      </a:lnTo>
                      <a:lnTo>
                        <a:pt x="736600" y="1809750"/>
                      </a:lnTo>
                      <a:lnTo>
                        <a:pt x="749300" y="1905000"/>
                      </a:lnTo>
                      <a:lnTo>
                        <a:pt x="831850" y="1930400"/>
                      </a:lnTo>
                      <a:lnTo>
                        <a:pt x="895350" y="1993900"/>
                      </a:lnTo>
                      <a:lnTo>
                        <a:pt x="889000" y="2076450"/>
                      </a:lnTo>
                      <a:lnTo>
                        <a:pt x="704850" y="2184400"/>
                      </a:lnTo>
                      <a:lnTo>
                        <a:pt x="590550" y="2216150"/>
                      </a:lnTo>
                      <a:lnTo>
                        <a:pt x="527050" y="2273300"/>
                      </a:lnTo>
                      <a:lnTo>
                        <a:pt x="514350" y="2362200"/>
                      </a:lnTo>
                      <a:lnTo>
                        <a:pt x="495300" y="2508250"/>
                      </a:lnTo>
                      <a:lnTo>
                        <a:pt x="381000" y="2495550"/>
                      </a:lnTo>
                      <a:lnTo>
                        <a:pt x="381000" y="2552700"/>
                      </a:lnTo>
                      <a:lnTo>
                        <a:pt x="234950" y="2717800"/>
                      </a:lnTo>
                      <a:lnTo>
                        <a:pt x="88900" y="2590800"/>
                      </a:lnTo>
                      <a:lnTo>
                        <a:pt x="57150" y="2571750"/>
                      </a:lnTo>
                      <a:lnTo>
                        <a:pt x="0" y="2603500"/>
                      </a:lnTo>
                      <a:lnTo>
                        <a:pt x="50800" y="2705100"/>
                      </a:lnTo>
                      <a:lnTo>
                        <a:pt x="44450" y="2724150"/>
                      </a:lnTo>
                      <a:lnTo>
                        <a:pt x="139700" y="2851150"/>
                      </a:lnTo>
                      <a:lnTo>
                        <a:pt x="184150" y="2914650"/>
                      </a:lnTo>
                      <a:lnTo>
                        <a:pt x="158750" y="3028950"/>
                      </a:lnTo>
                      <a:lnTo>
                        <a:pt x="190500" y="3092450"/>
                      </a:lnTo>
                      <a:lnTo>
                        <a:pt x="222250" y="3435350"/>
                      </a:lnTo>
                      <a:lnTo>
                        <a:pt x="146050" y="3448050"/>
                      </a:lnTo>
                      <a:lnTo>
                        <a:pt x="152400" y="3511550"/>
                      </a:lnTo>
                      <a:lnTo>
                        <a:pt x="279400" y="3530600"/>
                      </a:lnTo>
                      <a:lnTo>
                        <a:pt x="298450" y="3644900"/>
                      </a:lnTo>
                      <a:lnTo>
                        <a:pt x="139700" y="3765550"/>
                      </a:lnTo>
                      <a:lnTo>
                        <a:pt x="158750" y="3803650"/>
                      </a:lnTo>
                      <a:lnTo>
                        <a:pt x="120650" y="3892550"/>
                      </a:lnTo>
                      <a:lnTo>
                        <a:pt x="120650" y="3949700"/>
                      </a:lnTo>
                      <a:lnTo>
                        <a:pt x="63500" y="3981450"/>
                      </a:lnTo>
                      <a:lnTo>
                        <a:pt x="69850" y="4019550"/>
                      </a:lnTo>
                      <a:lnTo>
                        <a:pt x="31750" y="4089400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" name="フリーフォーム: 図形 6">
                  <a:extLst>
                    <a:ext uri="{FF2B5EF4-FFF2-40B4-BE49-F238E27FC236}">
                      <a16:creationId xmlns:a16="http://schemas.microsoft.com/office/drawing/2014/main" id="{2F7BAEE3-2104-414C-F5D5-7BCAA197621C}"/>
                    </a:ext>
                  </a:extLst>
                </p:cNvPr>
                <p:cNvSpPr/>
                <p:nvPr/>
              </p:nvSpPr>
              <p:spPr>
                <a:xfrm>
                  <a:off x="2147590" y="1777202"/>
                  <a:ext cx="154497" cy="128747"/>
                </a:xfrm>
                <a:custGeom>
                  <a:avLst/>
                  <a:gdLst>
                    <a:gd name="connsiteX0" fmla="*/ 342900 w 666750"/>
                    <a:gd name="connsiteY0" fmla="*/ 38100 h 555625"/>
                    <a:gd name="connsiteX1" fmla="*/ 279400 w 666750"/>
                    <a:gd name="connsiteY1" fmla="*/ 130175 h 555625"/>
                    <a:gd name="connsiteX2" fmla="*/ 190500 w 666750"/>
                    <a:gd name="connsiteY2" fmla="*/ 158750 h 555625"/>
                    <a:gd name="connsiteX3" fmla="*/ 114300 w 666750"/>
                    <a:gd name="connsiteY3" fmla="*/ 180975 h 555625"/>
                    <a:gd name="connsiteX4" fmla="*/ 82550 w 666750"/>
                    <a:gd name="connsiteY4" fmla="*/ 158750 h 555625"/>
                    <a:gd name="connsiteX5" fmla="*/ 57150 w 666750"/>
                    <a:gd name="connsiteY5" fmla="*/ 200025 h 555625"/>
                    <a:gd name="connsiteX6" fmla="*/ 66675 w 666750"/>
                    <a:gd name="connsiteY6" fmla="*/ 269875 h 555625"/>
                    <a:gd name="connsiteX7" fmla="*/ 0 w 666750"/>
                    <a:gd name="connsiteY7" fmla="*/ 282575 h 555625"/>
                    <a:gd name="connsiteX8" fmla="*/ 3175 w 666750"/>
                    <a:gd name="connsiteY8" fmla="*/ 330200 h 555625"/>
                    <a:gd name="connsiteX9" fmla="*/ 25400 w 666750"/>
                    <a:gd name="connsiteY9" fmla="*/ 381000 h 555625"/>
                    <a:gd name="connsiteX10" fmla="*/ 161925 w 666750"/>
                    <a:gd name="connsiteY10" fmla="*/ 304800 h 555625"/>
                    <a:gd name="connsiteX11" fmla="*/ 231775 w 666750"/>
                    <a:gd name="connsiteY11" fmla="*/ 314325 h 555625"/>
                    <a:gd name="connsiteX12" fmla="*/ 266700 w 666750"/>
                    <a:gd name="connsiteY12" fmla="*/ 317500 h 555625"/>
                    <a:gd name="connsiteX13" fmla="*/ 288925 w 666750"/>
                    <a:gd name="connsiteY13" fmla="*/ 371475 h 555625"/>
                    <a:gd name="connsiteX14" fmla="*/ 254000 w 666750"/>
                    <a:gd name="connsiteY14" fmla="*/ 444500 h 555625"/>
                    <a:gd name="connsiteX15" fmla="*/ 254000 w 666750"/>
                    <a:gd name="connsiteY15" fmla="*/ 473075 h 555625"/>
                    <a:gd name="connsiteX16" fmla="*/ 266700 w 666750"/>
                    <a:gd name="connsiteY16" fmla="*/ 501650 h 555625"/>
                    <a:gd name="connsiteX17" fmla="*/ 254000 w 666750"/>
                    <a:gd name="connsiteY17" fmla="*/ 523875 h 555625"/>
                    <a:gd name="connsiteX18" fmla="*/ 298450 w 666750"/>
                    <a:gd name="connsiteY18" fmla="*/ 555625 h 555625"/>
                    <a:gd name="connsiteX19" fmla="*/ 317500 w 666750"/>
                    <a:gd name="connsiteY19" fmla="*/ 523875 h 555625"/>
                    <a:gd name="connsiteX20" fmla="*/ 317500 w 666750"/>
                    <a:gd name="connsiteY20" fmla="*/ 485775 h 555625"/>
                    <a:gd name="connsiteX21" fmla="*/ 352425 w 666750"/>
                    <a:gd name="connsiteY21" fmla="*/ 400050 h 555625"/>
                    <a:gd name="connsiteX22" fmla="*/ 371475 w 666750"/>
                    <a:gd name="connsiteY22" fmla="*/ 368300 h 555625"/>
                    <a:gd name="connsiteX23" fmla="*/ 485775 w 666750"/>
                    <a:gd name="connsiteY23" fmla="*/ 330200 h 555625"/>
                    <a:gd name="connsiteX24" fmla="*/ 511175 w 666750"/>
                    <a:gd name="connsiteY24" fmla="*/ 342900 h 555625"/>
                    <a:gd name="connsiteX25" fmla="*/ 514350 w 666750"/>
                    <a:gd name="connsiteY25" fmla="*/ 403225 h 555625"/>
                    <a:gd name="connsiteX26" fmla="*/ 584200 w 666750"/>
                    <a:gd name="connsiteY26" fmla="*/ 460375 h 555625"/>
                    <a:gd name="connsiteX27" fmla="*/ 635000 w 666750"/>
                    <a:gd name="connsiteY27" fmla="*/ 374650 h 555625"/>
                    <a:gd name="connsiteX28" fmla="*/ 635000 w 666750"/>
                    <a:gd name="connsiteY28" fmla="*/ 307975 h 555625"/>
                    <a:gd name="connsiteX29" fmla="*/ 619125 w 666750"/>
                    <a:gd name="connsiteY29" fmla="*/ 260350 h 555625"/>
                    <a:gd name="connsiteX30" fmla="*/ 647700 w 666750"/>
                    <a:gd name="connsiteY30" fmla="*/ 187325 h 555625"/>
                    <a:gd name="connsiteX31" fmla="*/ 666750 w 666750"/>
                    <a:gd name="connsiteY31" fmla="*/ 117475 h 555625"/>
                    <a:gd name="connsiteX32" fmla="*/ 631825 w 666750"/>
                    <a:gd name="connsiteY32" fmla="*/ 95250 h 555625"/>
                    <a:gd name="connsiteX33" fmla="*/ 635000 w 666750"/>
                    <a:gd name="connsiteY33" fmla="*/ 9525 h 555625"/>
                    <a:gd name="connsiteX34" fmla="*/ 558800 w 666750"/>
                    <a:gd name="connsiteY34" fmla="*/ 0 h 555625"/>
                    <a:gd name="connsiteX35" fmla="*/ 431800 w 666750"/>
                    <a:gd name="connsiteY35" fmla="*/ 76200 h 555625"/>
                    <a:gd name="connsiteX36" fmla="*/ 342900 w 666750"/>
                    <a:gd name="connsiteY36" fmla="*/ 38100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6750" h="555625">
                      <a:moveTo>
                        <a:pt x="342900" y="38100"/>
                      </a:moveTo>
                      <a:lnTo>
                        <a:pt x="279400" y="130175"/>
                      </a:lnTo>
                      <a:lnTo>
                        <a:pt x="190500" y="158750"/>
                      </a:lnTo>
                      <a:lnTo>
                        <a:pt x="114300" y="180975"/>
                      </a:lnTo>
                      <a:lnTo>
                        <a:pt x="82550" y="158750"/>
                      </a:lnTo>
                      <a:lnTo>
                        <a:pt x="57150" y="200025"/>
                      </a:lnTo>
                      <a:lnTo>
                        <a:pt x="66675" y="269875"/>
                      </a:lnTo>
                      <a:lnTo>
                        <a:pt x="0" y="282575"/>
                      </a:lnTo>
                      <a:lnTo>
                        <a:pt x="3175" y="330200"/>
                      </a:lnTo>
                      <a:lnTo>
                        <a:pt x="25400" y="381000"/>
                      </a:lnTo>
                      <a:lnTo>
                        <a:pt x="161925" y="304800"/>
                      </a:lnTo>
                      <a:lnTo>
                        <a:pt x="231775" y="314325"/>
                      </a:lnTo>
                      <a:lnTo>
                        <a:pt x="266700" y="317500"/>
                      </a:lnTo>
                      <a:lnTo>
                        <a:pt x="288925" y="371475"/>
                      </a:lnTo>
                      <a:lnTo>
                        <a:pt x="254000" y="444500"/>
                      </a:lnTo>
                      <a:lnTo>
                        <a:pt x="254000" y="473075"/>
                      </a:lnTo>
                      <a:lnTo>
                        <a:pt x="266700" y="501650"/>
                      </a:lnTo>
                      <a:lnTo>
                        <a:pt x="254000" y="523875"/>
                      </a:lnTo>
                      <a:lnTo>
                        <a:pt x="298450" y="555625"/>
                      </a:lnTo>
                      <a:lnTo>
                        <a:pt x="317500" y="523875"/>
                      </a:lnTo>
                      <a:lnTo>
                        <a:pt x="317500" y="485775"/>
                      </a:lnTo>
                      <a:lnTo>
                        <a:pt x="352425" y="400050"/>
                      </a:lnTo>
                      <a:lnTo>
                        <a:pt x="371475" y="368300"/>
                      </a:lnTo>
                      <a:lnTo>
                        <a:pt x="485775" y="330200"/>
                      </a:lnTo>
                      <a:lnTo>
                        <a:pt x="511175" y="342900"/>
                      </a:lnTo>
                      <a:lnTo>
                        <a:pt x="514350" y="403225"/>
                      </a:lnTo>
                      <a:lnTo>
                        <a:pt x="584200" y="460375"/>
                      </a:lnTo>
                      <a:lnTo>
                        <a:pt x="635000" y="374650"/>
                      </a:lnTo>
                      <a:lnTo>
                        <a:pt x="635000" y="307975"/>
                      </a:lnTo>
                      <a:lnTo>
                        <a:pt x="619125" y="260350"/>
                      </a:lnTo>
                      <a:lnTo>
                        <a:pt x="647700" y="187325"/>
                      </a:lnTo>
                      <a:lnTo>
                        <a:pt x="666750" y="117475"/>
                      </a:lnTo>
                      <a:lnTo>
                        <a:pt x="631825" y="95250"/>
                      </a:lnTo>
                      <a:lnTo>
                        <a:pt x="635000" y="9525"/>
                      </a:lnTo>
                      <a:lnTo>
                        <a:pt x="558800" y="0"/>
                      </a:lnTo>
                      <a:lnTo>
                        <a:pt x="431800" y="76200"/>
                      </a:lnTo>
                      <a:lnTo>
                        <a:pt x="342900" y="38100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8" name="フリーフォーム: 図形 7">
                  <a:extLst>
                    <a:ext uri="{FF2B5EF4-FFF2-40B4-BE49-F238E27FC236}">
                      <a16:creationId xmlns:a16="http://schemas.microsoft.com/office/drawing/2014/main" id="{250DBD57-15B5-4B1C-8148-BAB660CA97A5}"/>
                    </a:ext>
                  </a:extLst>
                </p:cNvPr>
                <p:cNvSpPr/>
                <p:nvPr/>
              </p:nvSpPr>
              <p:spPr>
                <a:xfrm>
                  <a:off x="1809813" y="2050884"/>
                  <a:ext cx="759335" cy="591506"/>
                </a:xfrm>
                <a:custGeom>
                  <a:avLst/>
                  <a:gdLst>
                    <a:gd name="connsiteX0" fmla="*/ 2832482 w 3276982"/>
                    <a:gd name="connsiteY0" fmla="*/ 0 h 2552700"/>
                    <a:gd name="connsiteX1" fmla="*/ 2845182 w 3276982"/>
                    <a:gd name="connsiteY1" fmla="*/ 50800 h 2552700"/>
                    <a:gd name="connsiteX2" fmla="*/ 2832482 w 3276982"/>
                    <a:gd name="connsiteY2" fmla="*/ 120652 h 2552700"/>
                    <a:gd name="connsiteX3" fmla="*/ 2826132 w 3276982"/>
                    <a:gd name="connsiteY3" fmla="*/ 158748 h 2552700"/>
                    <a:gd name="connsiteX4" fmla="*/ 2857882 w 3276982"/>
                    <a:gd name="connsiteY4" fmla="*/ 209548 h 2552700"/>
                    <a:gd name="connsiteX5" fmla="*/ 2953132 w 3276982"/>
                    <a:gd name="connsiteY5" fmla="*/ 241300 h 2552700"/>
                    <a:gd name="connsiteX6" fmla="*/ 2953132 w 3276982"/>
                    <a:gd name="connsiteY6" fmla="*/ 323852 h 2552700"/>
                    <a:gd name="connsiteX7" fmla="*/ 2915032 w 3276982"/>
                    <a:gd name="connsiteY7" fmla="*/ 361948 h 2552700"/>
                    <a:gd name="connsiteX8" fmla="*/ 2921382 w 3276982"/>
                    <a:gd name="connsiteY8" fmla="*/ 393700 h 2552700"/>
                    <a:gd name="connsiteX9" fmla="*/ 2864232 w 3276982"/>
                    <a:gd name="connsiteY9" fmla="*/ 482600 h 2552700"/>
                    <a:gd name="connsiteX10" fmla="*/ 2826132 w 3276982"/>
                    <a:gd name="connsiteY10" fmla="*/ 736600 h 2552700"/>
                    <a:gd name="connsiteX11" fmla="*/ 2832482 w 3276982"/>
                    <a:gd name="connsiteY11" fmla="*/ 838200 h 2552700"/>
                    <a:gd name="connsiteX12" fmla="*/ 2832482 w 3276982"/>
                    <a:gd name="connsiteY12" fmla="*/ 882652 h 2552700"/>
                    <a:gd name="connsiteX13" fmla="*/ 2883282 w 3276982"/>
                    <a:gd name="connsiteY13" fmla="*/ 914400 h 2552700"/>
                    <a:gd name="connsiteX14" fmla="*/ 2927732 w 3276982"/>
                    <a:gd name="connsiteY14" fmla="*/ 914400 h 2552700"/>
                    <a:gd name="connsiteX15" fmla="*/ 2972182 w 3276982"/>
                    <a:gd name="connsiteY15" fmla="*/ 869948 h 2552700"/>
                    <a:gd name="connsiteX16" fmla="*/ 3035682 w 3276982"/>
                    <a:gd name="connsiteY16" fmla="*/ 1035052 h 2552700"/>
                    <a:gd name="connsiteX17" fmla="*/ 3162682 w 3276982"/>
                    <a:gd name="connsiteY17" fmla="*/ 1098548 h 2552700"/>
                    <a:gd name="connsiteX18" fmla="*/ 3175382 w 3276982"/>
                    <a:gd name="connsiteY18" fmla="*/ 1200148 h 2552700"/>
                    <a:gd name="connsiteX19" fmla="*/ 3143632 w 3276982"/>
                    <a:gd name="connsiteY19" fmla="*/ 1250948 h 2552700"/>
                    <a:gd name="connsiteX20" fmla="*/ 3061082 w 3276982"/>
                    <a:gd name="connsiteY20" fmla="*/ 1327148 h 2552700"/>
                    <a:gd name="connsiteX21" fmla="*/ 3048382 w 3276982"/>
                    <a:gd name="connsiteY21" fmla="*/ 1346200 h 2552700"/>
                    <a:gd name="connsiteX22" fmla="*/ 3048382 w 3276982"/>
                    <a:gd name="connsiteY22" fmla="*/ 1390652 h 2552700"/>
                    <a:gd name="connsiteX23" fmla="*/ 3067432 w 3276982"/>
                    <a:gd name="connsiteY23" fmla="*/ 1416052 h 2552700"/>
                    <a:gd name="connsiteX24" fmla="*/ 3029332 w 3276982"/>
                    <a:gd name="connsiteY24" fmla="*/ 1485900 h 2552700"/>
                    <a:gd name="connsiteX25" fmla="*/ 3162682 w 3276982"/>
                    <a:gd name="connsiteY25" fmla="*/ 1492252 h 2552700"/>
                    <a:gd name="connsiteX26" fmla="*/ 3156332 w 3276982"/>
                    <a:gd name="connsiteY26" fmla="*/ 1530348 h 2552700"/>
                    <a:gd name="connsiteX27" fmla="*/ 3276982 w 3276982"/>
                    <a:gd name="connsiteY27" fmla="*/ 1517652 h 2552700"/>
                    <a:gd name="connsiteX28" fmla="*/ 3276982 w 3276982"/>
                    <a:gd name="connsiteY28" fmla="*/ 1568452 h 2552700"/>
                    <a:gd name="connsiteX29" fmla="*/ 2972182 w 3276982"/>
                    <a:gd name="connsiteY29" fmla="*/ 1714500 h 2552700"/>
                    <a:gd name="connsiteX30" fmla="*/ 2895982 w 3276982"/>
                    <a:gd name="connsiteY30" fmla="*/ 1714500 h 2552700"/>
                    <a:gd name="connsiteX31" fmla="*/ 2851532 w 3276982"/>
                    <a:gd name="connsiteY31" fmla="*/ 1784348 h 2552700"/>
                    <a:gd name="connsiteX32" fmla="*/ 2794382 w 3276982"/>
                    <a:gd name="connsiteY32" fmla="*/ 1758948 h 2552700"/>
                    <a:gd name="connsiteX33" fmla="*/ 2788032 w 3276982"/>
                    <a:gd name="connsiteY33" fmla="*/ 1835148 h 2552700"/>
                    <a:gd name="connsiteX34" fmla="*/ 2762632 w 3276982"/>
                    <a:gd name="connsiteY34" fmla="*/ 1866900 h 2552700"/>
                    <a:gd name="connsiteX35" fmla="*/ 2705482 w 3276982"/>
                    <a:gd name="connsiteY35" fmla="*/ 1854200 h 2552700"/>
                    <a:gd name="connsiteX36" fmla="*/ 2699132 w 3276982"/>
                    <a:gd name="connsiteY36" fmla="*/ 1917700 h 2552700"/>
                    <a:gd name="connsiteX37" fmla="*/ 2591182 w 3276982"/>
                    <a:gd name="connsiteY37" fmla="*/ 2019300 h 2552700"/>
                    <a:gd name="connsiteX38" fmla="*/ 2457832 w 3276982"/>
                    <a:gd name="connsiteY38" fmla="*/ 2082800 h 2552700"/>
                    <a:gd name="connsiteX39" fmla="*/ 2318132 w 3276982"/>
                    <a:gd name="connsiteY39" fmla="*/ 2171700 h 2552700"/>
                    <a:gd name="connsiteX40" fmla="*/ 2210182 w 3276982"/>
                    <a:gd name="connsiteY40" fmla="*/ 2190748 h 2552700"/>
                    <a:gd name="connsiteX41" fmla="*/ 2121282 w 3276982"/>
                    <a:gd name="connsiteY41" fmla="*/ 2266948 h 2552700"/>
                    <a:gd name="connsiteX42" fmla="*/ 2203832 w 3276982"/>
                    <a:gd name="connsiteY42" fmla="*/ 2292348 h 2552700"/>
                    <a:gd name="connsiteX43" fmla="*/ 2140332 w 3276982"/>
                    <a:gd name="connsiteY43" fmla="*/ 2368548 h 2552700"/>
                    <a:gd name="connsiteX44" fmla="*/ 2133982 w 3276982"/>
                    <a:gd name="connsiteY44" fmla="*/ 2451100 h 2552700"/>
                    <a:gd name="connsiteX45" fmla="*/ 2026032 w 3276982"/>
                    <a:gd name="connsiteY45" fmla="*/ 2457452 h 2552700"/>
                    <a:gd name="connsiteX46" fmla="*/ 1981582 w 3276982"/>
                    <a:gd name="connsiteY46" fmla="*/ 2463800 h 2552700"/>
                    <a:gd name="connsiteX47" fmla="*/ 1975692 w 3276982"/>
                    <a:gd name="connsiteY47" fmla="*/ 2540368 h 2552700"/>
                    <a:gd name="connsiteX48" fmla="*/ 1778382 w 3276982"/>
                    <a:gd name="connsiteY48" fmla="*/ 2552700 h 2552700"/>
                    <a:gd name="connsiteX49" fmla="*/ 1708532 w 3276982"/>
                    <a:gd name="connsiteY49" fmla="*/ 2495548 h 2552700"/>
                    <a:gd name="connsiteX50" fmla="*/ 1638682 w 3276982"/>
                    <a:gd name="connsiteY50" fmla="*/ 2495548 h 2552700"/>
                    <a:gd name="connsiteX51" fmla="*/ 1556132 w 3276982"/>
                    <a:gd name="connsiteY51" fmla="*/ 2343148 h 2552700"/>
                    <a:gd name="connsiteX52" fmla="*/ 1511682 w 3276982"/>
                    <a:gd name="connsiteY52" fmla="*/ 2330452 h 2552700"/>
                    <a:gd name="connsiteX53" fmla="*/ 1498982 w 3276982"/>
                    <a:gd name="connsiteY53" fmla="*/ 2279652 h 2552700"/>
                    <a:gd name="connsiteX54" fmla="*/ 1587882 w 3276982"/>
                    <a:gd name="connsiteY54" fmla="*/ 2209800 h 2552700"/>
                    <a:gd name="connsiteX55" fmla="*/ 1543432 w 3276982"/>
                    <a:gd name="connsiteY55" fmla="*/ 2159000 h 2552700"/>
                    <a:gd name="connsiteX56" fmla="*/ 1543432 w 3276982"/>
                    <a:gd name="connsiteY56" fmla="*/ 2089148 h 2552700"/>
                    <a:gd name="connsiteX57" fmla="*/ 1410082 w 3276982"/>
                    <a:gd name="connsiteY57" fmla="*/ 2038348 h 2552700"/>
                    <a:gd name="connsiteX58" fmla="*/ 1200532 w 3276982"/>
                    <a:gd name="connsiteY58" fmla="*/ 2038348 h 2552700"/>
                    <a:gd name="connsiteX59" fmla="*/ 1225932 w 3276982"/>
                    <a:gd name="connsiteY59" fmla="*/ 1949452 h 2552700"/>
                    <a:gd name="connsiteX60" fmla="*/ 1187832 w 3276982"/>
                    <a:gd name="connsiteY60" fmla="*/ 1682748 h 2552700"/>
                    <a:gd name="connsiteX61" fmla="*/ 1130682 w 3276982"/>
                    <a:gd name="connsiteY61" fmla="*/ 1638300 h 2552700"/>
                    <a:gd name="connsiteX62" fmla="*/ 1130682 w 3276982"/>
                    <a:gd name="connsiteY62" fmla="*/ 1543052 h 2552700"/>
                    <a:gd name="connsiteX63" fmla="*/ 1060832 w 3276982"/>
                    <a:gd name="connsiteY63" fmla="*/ 1555748 h 2552700"/>
                    <a:gd name="connsiteX64" fmla="*/ 1016382 w 3276982"/>
                    <a:gd name="connsiteY64" fmla="*/ 1562100 h 2552700"/>
                    <a:gd name="connsiteX65" fmla="*/ 984632 w 3276982"/>
                    <a:gd name="connsiteY65" fmla="*/ 1498600 h 2552700"/>
                    <a:gd name="connsiteX66" fmla="*/ 908432 w 3276982"/>
                    <a:gd name="connsiteY66" fmla="*/ 1524000 h 2552700"/>
                    <a:gd name="connsiteX67" fmla="*/ 902082 w 3276982"/>
                    <a:gd name="connsiteY67" fmla="*/ 1581148 h 2552700"/>
                    <a:gd name="connsiteX68" fmla="*/ 825882 w 3276982"/>
                    <a:gd name="connsiteY68" fmla="*/ 1657348 h 2552700"/>
                    <a:gd name="connsiteX69" fmla="*/ 654432 w 3276982"/>
                    <a:gd name="connsiteY69" fmla="*/ 1625600 h 2552700"/>
                    <a:gd name="connsiteX70" fmla="*/ 521082 w 3276982"/>
                    <a:gd name="connsiteY70" fmla="*/ 1498600 h 2552700"/>
                    <a:gd name="connsiteX71" fmla="*/ 444882 w 3276982"/>
                    <a:gd name="connsiteY71" fmla="*/ 1511300 h 2552700"/>
                    <a:gd name="connsiteX72" fmla="*/ 387732 w 3276982"/>
                    <a:gd name="connsiteY72" fmla="*/ 1504948 h 2552700"/>
                    <a:gd name="connsiteX73" fmla="*/ 305182 w 3276982"/>
                    <a:gd name="connsiteY73" fmla="*/ 1504948 h 2552700"/>
                    <a:gd name="connsiteX74" fmla="*/ 190882 w 3276982"/>
                    <a:gd name="connsiteY74" fmla="*/ 1466852 h 2552700"/>
                    <a:gd name="connsiteX75" fmla="*/ 89282 w 3276982"/>
                    <a:gd name="connsiteY75" fmla="*/ 1454148 h 2552700"/>
                    <a:gd name="connsiteX76" fmla="*/ 38482 w 3276982"/>
                    <a:gd name="connsiteY76" fmla="*/ 1397000 h 2552700"/>
                    <a:gd name="connsiteX77" fmla="*/ 0 w 3276982"/>
                    <a:gd name="connsiteY77" fmla="*/ 1342028 h 2552700"/>
                    <a:gd name="connsiteX78" fmla="*/ 382 w 3276982"/>
                    <a:gd name="connsiteY78" fmla="*/ 1339852 h 2552700"/>
                    <a:gd name="connsiteX79" fmla="*/ 19432 w 3276982"/>
                    <a:gd name="connsiteY79" fmla="*/ 1295400 h 2552700"/>
                    <a:gd name="connsiteX80" fmla="*/ 82932 w 3276982"/>
                    <a:gd name="connsiteY80" fmla="*/ 1244600 h 2552700"/>
                    <a:gd name="connsiteX81" fmla="*/ 57532 w 3276982"/>
                    <a:gd name="connsiteY81" fmla="*/ 1200148 h 2552700"/>
                    <a:gd name="connsiteX82" fmla="*/ 82932 w 3276982"/>
                    <a:gd name="connsiteY82" fmla="*/ 1117600 h 2552700"/>
                    <a:gd name="connsiteX83" fmla="*/ 57532 w 3276982"/>
                    <a:gd name="connsiteY83" fmla="*/ 1054100 h 2552700"/>
                    <a:gd name="connsiteX84" fmla="*/ 32132 w 3276982"/>
                    <a:gd name="connsiteY84" fmla="*/ 965200 h 2552700"/>
                    <a:gd name="connsiteX85" fmla="*/ 82932 w 3276982"/>
                    <a:gd name="connsiteY85" fmla="*/ 857252 h 2552700"/>
                    <a:gd name="connsiteX86" fmla="*/ 165482 w 3276982"/>
                    <a:gd name="connsiteY86" fmla="*/ 838200 h 2552700"/>
                    <a:gd name="connsiteX87" fmla="*/ 165482 w 3276982"/>
                    <a:gd name="connsiteY87" fmla="*/ 762000 h 2552700"/>
                    <a:gd name="connsiteX88" fmla="*/ 222632 w 3276982"/>
                    <a:gd name="connsiteY88" fmla="*/ 698500 h 2552700"/>
                    <a:gd name="connsiteX89" fmla="*/ 324232 w 3276982"/>
                    <a:gd name="connsiteY89" fmla="*/ 628652 h 2552700"/>
                    <a:gd name="connsiteX90" fmla="*/ 400432 w 3276982"/>
                    <a:gd name="connsiteY90" fmla="*/ 660400 h 2552700"/>
                    <a:gd name="connsiteX91" fmla="*/ 457582 w 3276982"/>
                    <a:gd name="connsiteY91" fmla="*/ 641348 h 2552700"/>
                    <a:gd name="connsiteX92" fmla="*/ 470282 w 3276982"/>
                    <a:gd name="connsiteY92" fmla="*/ 596900 h 2552700"/>
                    <a:gd name="connsiteX93" fmla="*/ 495682 w 3276982"/>
                    <a:gd name="connsiteY93" fmla="*/ 552452 h 2552700"/>
                    <a:gd name="connsiteX94" fmla="*/ 571882 w 3276982"/>
                    <a:gd name="connsiteY94" fmla="*/ 533400 h 2552700"/>
                    <a:gd name="connsiteX95" fmla="*/ 660782 w 3276982"/>
                    <a:gd name="connsiteY95" fmla="*/ 514348 h 2552700"/>
                    <a:gd name="connsiteX96" fmla="*/ 705232 w 3276982"/>
                    <a:gd name="connsiteY96" fmla="*/ 520700 h 2552700"/>
                    <a:gd name="connsiteX97" fmla="*/ 825882 w 3276982"/>
                    <a:gd name="connsiteY97" fmla="*/ 482600 h 2552700"/>
                    <a:gd name="connsiteX98" fmla="*/ 870332 w 3276982"/>
                    <a:gd name="connsiteY98" fmla="*/ 596900 h 2552700"/>
                    <a:gd name="connsiteX99" fmla="*/ 959232 w 3276982"/>
                    <a:gd name="connsiteY99" fmla="*/ 628652 h 2552700"/>
                    <a:gd name="connsiteX100" fmla="*/ 1048132 w 3276982"/>
                    <a:gd name="connsiteY100" fmla="*/ 628652 h 2552700"/>
                    <a:gd name="connsiteX101" fmla="*/ 1092582 w 3276982"/>
                    <a:gd name="connsiteY101" fmla="*/ 596900 h 2552700"/>
                    <a:gd name="connsiteX102" fmla="*/ 1168782 w 3276982"/>
                    <a:gd name="connsiteY102" fmla="*/ 482600 h 2552700"/>
                    <a:gd name="connsiteX103" fmla="*/ 1264032 w 3276982"/>
                    <a:gd name="connsiteY103" fmla="*/ 482600 h 2552700"/>
                    <a:gd name="connsiteX104" fmla="*/ 1371982 w 3276982"/>
                    <a:gd name="connsiteY104" fmla="*/ 469900 h 2552700"/>
                    <a:gd name="connsiteX105" fmla="*/ 1422782 w 3276982"/>
                    <a:gd name="connsiteY105" fmla="*/ 450852 h 2552700"/>
                    <a:gd name="connsiteX106" fmla="*/ 1454532 w 3276982"/>
                    <a:gd name="connsiteY106" fmla="*/ 381000 h 2552700"/>
                    <a:gd name="connsiteX107" fmla="*/ 1486282 w 3276982"/>
                    <a:gd name="connsiteY107" fmla="*/ 279400 h 2552700"/>
                    <a:gd name="connsiteX108" fmla="*/ 1638682 w 3276982"/>
                    <a:gd name="connsiteY108" fmla="*/ 266700 h 2552700"/>
                    <a:gd name="connsiteX109" fmla="*/ 1708532 w 3276982"/>
                    <a:gd name="connsiteY109" fmla="*/ 247652 h 2552700"/>
                    <a:gd name="connsiteX110" fmla="*/ 1841882 w 3276982"/>
                    <a:gd name="connsiteY110" fmla="*/ 228600 h 2552700"/>
                    <a:gd name="connsiteX111" fmla="*/ 1930782 w 3276982"/>
                    <a:gd name="connsiteY111" fmla="*/ 254000 h 2552700"/>
                    <a:gd name="connsiteX112" fmla="*/ 1975232 w 3276982"/>
                    <a:gd name="connsiteY112" fmla="*/ 266700 h 2552700"/>
                    <a:gd name="connsiteX113" fmla="*/ 2026032 w 3276982"/>
                    <a:gd name="connsiteY113" fmla="*/ 254000 h 2552700"/>
                    <a:gd name="connsiteX114" fmla="*/ 2070482 w 3276982"/>
                    <a:gd name="connsiteY114" fmla="*/ 273052 h 2552700"/>
                    <a:gd name="connsiteX115" fmla="*/ 2089532 w 3276982"/>
                    <a:gd name="connsiteY115" fmla="*/ 228600 h 2552700"/>
                    <a:gd name="connsiteX116" fmla="*/ 2248282 w 3276982"/>
                    <a:gd name="connsiteY116" fmla="*/ 304800 h 2552700"/>
                    <a:gd name="connsiteX117" fmla="*/ 2305432 w 3276982"/>
                    <a:gd name="connsiteY117" fmla="*/ 317500 h 2552700"/>
                    <a:gd name="connsiteX118" fmla="*/ 2349882 w 3276982"/>
                    <a:gd name="connsiteY118" fmla="*/ 273052 h 2552700"/>
                    <a:gd name="connsiteX119" fmla="*/ 2343532 w 3276982"/>
                    <a:gd name="connsiteY119" fmla="*/ 228600 h 2552700"/>
                    <a:gd name="connsiteX120" fmla="*/ 2375282 w 3276982"/>
                    <a:gd name="connsiteY120" fmla="*/ 146052 h 2552700"/>
                    <a:gd name="connsiteX121" fmla="*/ 2502282 w 3276982"/>
                    <a:gd name="connsiteY121" fmla="*/ 120652 h 2552700"/>
                    <a:gd name="connsiteX122" fmla="*/ 2546732 w 3276982"/>
                    <a:gd name="connsiteY122" fmla="*/ 76200 h 2552700"/>
                    <a:gd name="connsiteX123" fmla="*/ 2635632 w 3276982"/>
                    <a:gd name="connsiteY123" fmla="*/ 63500 h 2552700"/>
                    <a:gd name="connsiteX124" fmla="*/ 2705482 w 3276982"/>
                    <a:gd name="connsiteY124" fmla="*/ 63500 h 2552700"/>
                    <a:gd name="connsiteX125" fmla="*/ 2756282 w 3276982"/>
                    <a:gd name="connsiteY125" fmla="*/ 107948 h 2552700"/>
                    <a:gd name="connsiteX126" fmla="*/ 2781682 w 3276982"/>
                    <a:gd name="connsiteY126" fmla="*/ 63500 h 2552700"/>
                    <a:gd name="connsiteX127" fmla="*/ 2781682 w 3276982"/>
                    <a:gd name="connsiteY127" fmla="*/ 12700 h 2552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3276982" h="2552700">
                      <a:moveTo>
                        <a:pt x="2832482" y="0"/>
                      </a:moveTo>
                      <a:lnTo>
                        <a:pt x="2845182" y="50800"/>
                      </a:lnTo>
                      <a:lnTo>
                        <a:pt x="2832482" y="120652"/>
                      </a:lnTo>
                      <a:lnTo>
                        <a:pt x="2826132" y="158748"/>
                      </a:lnTo>
                      <a:lnTo>
                        <a:pt x="2857882" y="209548"/>
                      </a:lnTo>
                      <a:lnTo>
                        <a:pt x="2953132" y="241300"/>
                      </a:lnTo>
                      <a:lnTo>
                        <a:pt x="2953132" y="323852"/>
                      </a:lnTo>
                      <a:lnTo>
                        <a:pt x="2915032" y="361948"/>
                      </a:lnTo>
                      <a:lnTo>
                        <a:pt x="2921382" y="393700"/>
                      </a:lnTo>
                      <a:lnTo>
                        <a:pt x="2864232" y="482600"/>
                      </a:lnTo>
                      <a:lnTo>
                        <a:pt x="2826132" y="736600"/>
                      </a:lnTo>
                      <a:lnTo>
                        <a:pt x="2832482" y="838200"/>
                      </a:lnTo>
                      <a:lnTo>
                        <a:pt x="2832482" y="882652"/>
                      </a:lnTo>
                      <a:lnTo>
                        <a:pt x="2883282" y="914400"/>
                      </a:lnTo>
                      <a:lnTo>
                        <a:pt x="2927732" y="914400"/>
                      </a:lnTo>
                      <a:lnTo>
                        <a:pt x="2972182" y="869948"/>
                      </a:lnTo>
                      <a:lnTo>
                        <a:pt x="3035682" y="1035052"/>
                      </a:lnTo>
                      <a:lnTo>
                        <a:pt x="3162682" y="1098548"/>
                      </a:lnTo>
                      <a:lnTo>
                        <a:pt x="3175382" y="1200148"/>
                      </a:lnTo>
                      <a:lnTo>
                        <a:pt x="3143632" y="1250948"/>
                      </a:lnTo>
                      <a:lnTo>
                        <a:pt x="3061082" y="1327148"/>
                      </a:lnTo>
                      <a:lnTo>
                        <a:pt x="3048382" y="1346200"/>
                      </a:lnTo>
                      <a:lnTo>
                        <a:pt x="3048382" y="1390652"/>
                      </a:lnTo>
                      <a:lnTo>
                        <a:pt x="3067432" y="1416052"/>
                      </a:lnTo>
                      <a:lnTo>
                        <a:pt x="3029332" y="1485900"/>
                      </a:lnTo>
                      <a:lnTo>
                        <a:pt x="3162682" y="1492252"/>
                      </a:lnTo>
                      <a:lnTo>
                        <a:pt x="3156332" y="1530348"/>
                      </a:lnTo>
                      <a:lnTo>
                        <a:pt x="3276982" y="1517652"/>
                      </a:lnTo>
                      <a:lnTo>
                        <a:pt x="3276982" y="1568452"/>
                      </a:lnTo>
                      <a:lnTo>
                        <a:pt x="2972182" y="1714500"/>
                      </a:lnTo>
                      <a:lnTo>
                        <a:pt x="2895982" y="1714500"/>
                      </a:lnTo>
                      <a:lnTo>
                        <a:pt x="2851532" y="1784348"/>
                      </a:lnTo>
                      <a:lnTo>
                        <a:pt x="2794382" y="1758948"/>
                      </a:lnTo>
                      <a:lnTo>
                        <a:pt x="2788032" y="1835148"/>
                      </a:lnTo>
                      <a:lnTo>
                        <a:pt x="2762632" y="1866900"/>
                      </a:lnTo>
                      <a:lnTo>
                        <a:pt x="2705482" y="1854200"/>
                      </a:lnTo>
                      <a:lnTo>
                        <a:pt x="2699132" y="1917700"/>
                      </a:lnTo>
                      <a:lnTo>
                        <a:pt x="2591182" y="2019300"/>
                      </a:lnTo>
                      <a:lnTo>
                        <a:pt x="2457832" y="2082800"/>
                      </a:lnTo>
                      <a:lnTo>
                        <a:pt x="2318132" y="2171700"/>
                      </a:lnTo>
                      <a:lnTo>
                        <a:pt x="2210182" y="2190748"/>
                      </a:lnTo>
                      <a:lnTo>
                        <a:pt x="2121282" y="2266948"/>
                      </a:lnTo>
                      <a:lnTo>
                        <a:pt x="2203832" y="2292348"/>
                      </a:lnTo>
                      <a:lnTo>
                        <a:pt x="2140332" y="2368548"/>
                      </a:lnTo>
                      <a:lnTo>
                        <a:pt x="2133982" y="2451100"/>
                      </a:lnTo>
                      <a:lnTo>
                        <a:pt x="2026032" y="2457452"/>
                      </a:lnTo>
                      <a:lnTo>
                        <a:pt x="1981582" y="2463800"/>
                      </a:lnTo>
                      <a:lnTo>
                        <a:pt x="1975692" y="2540368"/>
                      </a:lnTo>
                      <a:lnTo>
                        <a:pt x="1778382" y="2552700"/>
                      </a:lnTo>
                      <a:lnTo>
                        <a:pt x="1708532" y="2495548"/>
                      </a:lnTo>
                      <a:lnTo>
                        <a:pt x="1638682" y="2495548"/>
                      </a:lnTo>
                      <a:lnTo>
                        <a:pt x="1556132" y="2343148"/>
                      </a:lnTo>
                      <a:lnTo>
                        <a:pt x="1511682" y="2330452"/>
                      </a:lnTo>
                      <a:lnTo>
                        <a:pt x="1498982" y="2279652"/>
                      </a:lnTo>
                      <a:lnTo>
                        <a:pt x="1587882" y="2209800"/>
                      </a:lnTo>
                      <a:lnTo>
                        <a:pt x="1543432" y="2159000"/>
                      </a:lnTo>
                      <a:lnTo>
                        <a:pt x="1543432" y="2089148"/>
                      </a:lnTo>
                      <a:lnTo>
                        <a:pt x="1410082" y="2038348"/>
                      </a:lnTo>
                      <a:lnTo>
                        <a:pt x="1200532" y="2038348"/>
                      </a:lnTo>
                      <a:lnTo>
                        <a:pt x="1225932" y="1949452"/>
                      </a:lnTo>
                      <a:lnTo>
                        <a:pt x="1187832" y="1682748"/>
                      </a:lnTo>
                      <a:lnTo>
                        <a:pt x="1130682" y="1638300"/>
                      </a:lnTo>
                      <a:lnTo>
                        <a:pt x="1130682" y="1543052"/>
                      </a:lnTo>
                      <a:lnTo>
                        <a:pt x="1060832" y="1555748"/>
                      </a:lnTo>
                      <a:lnTo>
                        <a:pt x="1016382" y="1562100"/>
                      </a:lnTo>
                      <a:lnTo>
                        <a:pt x="984632" y="1498600"/>
                      </a:lnTo>
                      <a:lnTo>
                        <a:pt x="908432" y="1524000"/>
                      </a:lnTo>
                      <a:lnTo>
                        <a:pt x="902082" y="1581148"/>
                      </a:lnTo>
                      <a:lnTo>
                        <a:pt x="825882" y="1657348"/>
                      </a:lnTo>
                      <a:lnTo>
                        <a:pt x="654432" y="1625600"/>
                      </a:lnTo>
                      <a:lnTo>
                        <a:pt x="521082" y="1498600"/>
                      </a:lnTo>
                      <a:lnTo>
                        <a:pt x="444882" y="1511300"/>
                      </a:lnTo>
                      <a:lnTo>
                        <a:pt x="387732" y="1504948"/>
                      </a:lnTo>
                      <a:lnTo>
                        <a:pt x="305182" y="1504948"/>
                      </a:lnTo>
                      <a:lnTo>
                        <a:pt x="190882" y="1466852"/>
                      </a:lnTo>
                      <a:lnTo>
                        <a:pt x="89282" y="1454148"/>
                      </a:lnTo>
                      <a:lnTo>
                        <a:pt x="38482" y="1397000"/>
                      </a:lnTo>
                      <a:lnTo>
                        <a:pt x="0" y="1342028"/>
                      </a:lnTo>
                      <a:lnTo>
                        <a:pt x="382" y="1339852"/>
                      </a:lnTo>
                      <a:lnTo>
                        <a:pt x="19432" y="1295400"/>
                      </a:lnTo>
                      <a:lnTo>
                        <a:pt x="82932" y="1244600"/>
                      </a:lnTo>
                      <a:lnTo>
                        <a:pt x="57532" y="1200148"/>
                      </a:lnTo>
                      <a:lnTo>
                        <a:pt x="82932" y="1117600"/>
                      </a:lnTo>
                      <a:lnTo>
                        <a:pt x="57532" y="1054100"/>
                      </a:lnTo>
                      <a:lnTo>
                        <a:pt x="32132" y="965200"/>
                      </a:lnTo>
                      <a:lnTo>
                        <a:pt x="82932" y="857252"/>
                      </a:lnTo>
                      <a:lnTo>
                        <a:pt x="165482" y="838200"/>
                      </a:lnTo>
                      <a:lnTo>
                        <a:pt x="165482" y="762000"/>
                      </a:lnTo>
                      <a:lnTo>
                        <a:pt x="222632" y="698500"/>
                      </a:lnTo>
                      <a:lnTo>
                        <a:pt x="324232" y="628652"/>
                      </a:lnTo>
                      <a:lnTo>
                        <a:pt x="400432" y="660400"/>
                      </a:lnTo>
                      <a:lnTo>
                        <a:pt x="457582" y="641348"/>
                      </a:lnTo>
                      <a:lnTo>
                        <a:pt x="470282" y="596900"/>
                      </a:lnTo>
                      <a:lnTo>
                        <a:pt x="495682" y="552452"/>
                      </a:lnTo>
                      <a:lnTo>
                        <a:pt x="571882" y="533400"/>
                      </a:lnTo>
                      <a:lnTo>
                        <a:pt x="660782" y="514348"/>
                      </a:lnTo>
                      <a:lnTo>
                        <a:pt x="705232" y="520700"/>
                      </a:lnTo>
                      <a:lnTo>
                        <a:pt x="825882" y="482600"/>
                      </a:lnTo>
                      <a:lnTo>
                        <a:pt x="870332" y="596900"/>
                      </a:lnTo>
                      <a:lnTo>
                        <a:pt x="959232" y="628652"/>
                      </a:lnTo>
                      <a:lnTo>
                        <a:pt x="1048132" y="628652"/>
                      </a:lnTo>
                      <a:lnTo>
                        <a:pt x="1092582" y="596900"/>
                      </a:lnTo>
                      <a:lnTo>
                        <a:pt x="1168782" y="482600"/>
                      </a:lnTo>
                      <a:lnTo>
                        <a:pt x="1264032" y="482600"/>
                      </a:lnTo>
                      <a:lnTo>
                        <a:pt x="1371982" y="469900"/>
                      </a:lnTo>
                      <a:lnTo>
                        <a:pt x="1422782" y="450852"/>
                      </a:lnTo>
                      <a:lnTo>
                        <a:pt x="1454532" y="381000"/>
                      </a:lnTo>
                      <a:lnTo>
                        <a:pt x="1486282" y="279400"/>
                      </a:lnTo>
                      <a:lnTo>
                        <a:pt x="1638682" y="266700"/>
                      </a:lnTo>
                      <a:lnTo>
                        <a:pt x="1708532" y="247652"/>
                      </a:lnTo>
                      <a:lnTo>
                        <a:pt x="1841882" y="228600"/>
                      </a:lnTo>
                      <a:lnTo>
                        <a:pt x="1930782" y="254000"/>
                      </a:lnTo>
                      <a:lnTo>
                        <a:pt x="1975232" y="266700"/>
                      </a:lnTo>
                      <a:lnTo>
                        <a:pt x="2026032" y="254000"/>
                      </a:lnTo>
                      <a:lnTo>
                        <a:pt x="2070482" y="273052"/>
                      </a:lnTo>
                      <a:lnTo>
                        <a:pt x="2089532" y="228600"/>
                      </a:lnTo>
                      <a:lnTo>
                        <a:pt x="2248282" y="304800"/>
                      </a:lnTo>
                      <a:lnTo>
                        <a:pt x="2305432" y="317500"/>
                      </a:lnTo>
                      <a:lnTo>
                        <a:pt x="2349882" y="273052"/>
                      </a:lnTo>
                      <a:lnTo>
                        <a:pt x="2343532" y="228600"/>
                      </a:lnTo>
                      <a:lnTo>
                        <a:pt x="2375282" y="146052"/>
                      </a:lnTo>
                      <a:lnTo>
                        <a:pt x="2502282" y="120652"/>
                      </a:lnTo>
                      <a:lnTo>
                        <a:pt x="2546732" y="76200"/>
                      </a:lnTo>
                      <a:lnTo>
                        <a:pt x="2635632" y="63500"/>
                      </a:lnTo>
                      <a:lnTo>
                        <a:pt x="2705482" y="63500"/>
                      </a:lnTo>
                      <a:lnTo>
                        <a:pt x="2756282" y="107948"/>
                      </a:lnTo>
                      <a:lnTo>
                        <a:pt x="2781682" y="63500"/>
                      </a:lnTo>
                      <a:lnTo>
                        <a:pt x="2781682" y="12700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0F9F03F6-F89E-FDD1-7C0C-FF25E2806AFC}"/>
                    </a:ext>
                  </a:extLst>
                </p:cNvPr>
                <p:cNvSpPr/>
                <p:nvPr/>
              </p:nvSpPr>
              <p:spPr>
                <a:xfrm>
                  <a:off x="1739275" y="1916986"/>
                  <a:ext cx="620292" cy="335179"/>
                </a:xfrm>
                <a:custGeom>
                  <a:avLst/>
                  <a:gdLst>
                    <a:gd name="connsiteX0" fmla="*/ 1714500 w 2676928"/>
                    <a:gd name="connsiteY0" fmla="*/ 0 h 1446502"/>
                    <a:gd name="connsiteX1" fmla="*/ 1828800 w 2676928"/>
                    <a:gd name="connsiteY1" fmla="*/ 82550 h 1446502"/>
                    <a:gd name="connsiteX2" fmla="*/ 1809750 w 2676928"/>
                    <a:gd name="connsiteY2" fmla="*/ 158750 h 1446502"/>
                    <a:gd name="connsiteX3" fmla="*/ 1790700 w 2676928"/>
                    <a:gd name="connsiteY3" fmla="*/ 203200 h 1446502"/>
                    <a:gd name="connsiteX4" fmla="*/ 1803400 w 2676928"/>
                    <a:gd name="connsiteY4" fmla="*/ 260350 h 1446502"/>
                    <a:gd name="connsiteX5" fmla="*/ 1835150 w 2676928"/>
                    <a:gd name="connsiteY5" fmla="*/ 279400 h 1446502"/>
                    <a:gd name="connsiteX6" fmla="*/ 1898650 w 2676928"/>
                    <a:gd name="connsiteY6" fmla="*/ 279400 h 1446502"/>
                    <a:gd name="connsiteX7" fmla="*/ 1924050 w 2676928"/>
                    <a:gd name="connsiteY7" fmla="*/ 209550 h 1446502"/>
                    <a:gd name="connsiteX8" fmla="*/ 1962150 w 2676928"/>
                    <a:gd name="connsiteY8" fmla="*/ 209550 h 1446502"/>
                    <a:gd name="connsiteX9" fmla="*/ 2025650 w 2676928"/>
                    <a:gd name="connsiteY9" fmla="*/ 241300 h 1446502"/>
                    <a:gd name="connsiteX10" fmla="*/ 2089150 w 2676928"/>
                    <a:gd name="connsiteY10" fmla="*/ 203200 h 1446502"/>
                    <a:gd name="connsiteX11" fmla="*/ 2127250 w 2676928"/>
                    <a:gd name="connsiteY11" fmla="*/ 228600 h 1446502"/>
                    <a:gd name="connsiteX12" fmla="*/ 2120900 w 2676928"/>
                    <a:gd name="connsiteY12" fmla="*/ 330198 h 1446502"/>
                    <a:gd name="connsiteX13" fmla="*/ 2082800 w 2676928"/>
                    <a:gd name="connsiteY13" fmla="*/ 361950 h 1446502"/>
                    <a:gd name="connsiteX14" fmla="*/ 2114550 w 2676928"/>
                    <a:gd name="connsiteY14" fmla="*/ 419102 h 1446502"/>
                    <a:gd name="connsiteX15" fmla="*/ 2152650 w 2676928"/>
                    <a:gd name="connsiteY15" fmla="*/ 431798 h 1446502"/>
                    <a:gd name="connsiteX16" fmla="*/ 2184400 w 2676928"/>
                    <a:gd name="connsiteY16" fmla="*/ 457198 h 1446502"/>
                    <a:gd name="connsiteX17" fmla="*/ 2266950 w 2676928"/>
                    <a:gd name="connsiteY17" fmla="*/ 469902 h 1446502"/>
                    <a:gd name="connsiteX18" fmla="*/ 2374900 w 2676928"/>
                    <a:gd name="connsiteY18" fmla="*/ 571502 h 1446502"/>
                    <a:gd name="connsiteX19" fmla="*/ 2438400 w 2676928"/>
                    <a:gd name="connsiteY19" fmla="*/ 565150 h 1446502"/>
                    <a:gd name="connsiteX20" fmla="*/ 2501900 w 2676928"/>
                    <a:gd name="connsiteY20" fmla="*/ 533398 h 1446502"/>
                    <a:gd name="connsiteX21" fmla="*/ 2533650 w 2676928"/>
                    <a:gd name="connsiteY21" fmla="*/ 641350 h 1446502"/>
                    <a:gd name="connsiteX22" fmla="*/ 2565400 w 2676928"/>
                    <a:gd name="connsiteY22" fmla="*/ 685798 h 1446502"/>
                    <a:gd name="connsiteX23" fmla="*/ 2676928 w 2676928"/>
                    <a:gd name="connsiteY23" fmla="*/ 731106 h 1446502"/>
                    <a:gd name="connsiteX24" fmla="*/ 2647950 w 2676928"/>
                    <a:gd name="connsiteY24" fmla="*/ 806450 h 1446502"/>
                    <a:gd name="connsiteX25" fmla="*/ 2654300 w 2676928"/>
                    <a:gd name="connsiteY25" fmla="*/ 850902 h 1446502"/>
                    <a:gd name="connsiteX26" fmla="*/ 2609850 w 2676928"/>
                    <a:gd name="connsiteY26" fmla="*/ 895350 h 1446502"/>
                    <a:gd name="connsiteX27" fmla="*/ 2552700 w 2676928"/>
                    <a:gd name="connsiteY27" fmla="*/ 882650 h 1446502"/>
                    <a:gd name="connsiteX28" fmla="*/ 2393950 w 2676928"/>
                    <a:gd name="connsiteY28" fmla="*/ 806450 h 1446502"/>
                    <a:gd name="connsiteX29" fmla="*/ 2374900 w 2676928"/>
                    <a:gd name="connsiteY29" fmla="*/ 850902 h 1446502"/>
                    <a:gd name="connsiteX30" fmla="*/ 2330450 w 2676928"/>
                    <a:gd name="connsiteY30" fmla="*/ 831850 h 1446502"/>
                    <a:gd name="connsiteX31" fmla="*/ 2279650 w 2676928"/>
                    <a:gd name="connsiteY31" fmla="*/ 844550 h 1446502"/>
                    <a:gd name="connsiteX32" fmla="*/ 2235200 w 2676928"/>
                    <a:gd name="connsiteY32" fmla="*/ 831850 h 1446502"/>
                    <a:gd name="connsiteX33" fmla="*/ 2146300 w 2676928"/>
                    <a:gd name="connsiteY33" fmla="*/ 806450 h 1446502"/>
                    <a:gd name="connsiteX34" fmla="*/ 2012950 w 2676928"/>
                    <a:gd name="connsiteY34" fmla="*/ 825502 h 1446502"/>
                    <a:gd name="connsiteX35" fmla="*/ 1943100 w 2676928"/>
                    <a:gd name="connsiteY35" fmla="*/ 844550 h 1446502"/>
                    <a:gd name="connsiteX36" fmla="*/ 1790700 w 2676928"/>
                    <a:gd name="connsiteY36" fmla="*/ 857250 h 1446502"/>
                    <a:gd name="connsiteX37" fmla="*/ 1758950 w 2676928"/>
                    <a:gd name="connsiteY37" fmla="*/ 958850 h 1446502"/>
                    <a:gd name="connsiteX38" fmla="*/ 1727200 w 2676928"/>
                    <a:gd name="connsiteY38" fmla="*/ 1028702 h 1446502"/>
                    <a:gd name="connsiteX39" fmla="*/ 1676400 w 2676928"/>
                    <a:gd name="connsiteY39" fmla="*/ 1047750 h 1446502"/>
                    <a:gd name="connsiteX40" fmla="*/ 1568450 w 2676928"/>
                    <a:gd name="connsiteY40" fmla="*/ 1060450 h 1446502"/>
                    <a:gd name="connsiteX41" fmla="*/ 1473200 w 2676928"/>
                    <a:gd name="connsiteY41" fmla="*/ 1060450 h 1446502"/>
                    <a:gd name="connsiteX42" fmla="*/ 1397000 w 2676928"/>
                    <a:gd name="connsiteY42" fmla="*/ 1174750 h 1446502"/>
                    <a:gd name="connsiteX43" fmla="*/ 1352550 w 2676928"/>
                    <a:gd name="connsiteY43" fmla="*/ 1206502 h 1446502"/>
                    <a:gd name="connsiteX44" fmla="*/ 1263650 w 2676928"/>
                    <a:gd name="connsiteY44" fmla="*/ 1206502 h 1446502"/>
                    <a:gd name="connsiteX45" fmla="*/ 1174750 w 2676928"/>
                    <a:gd name="connsiteY45" fmla="*/ 1174750 h 1446502"/>
                    <a:gd name="connsiteX46" fmla="*/ 1130300 w 2676928"/>
                    <a:gd name="connsiteY46" fmla="*/ 1060450 h 1446502"/>
                    <a:gd name="connsiteX47" fmla="*/ 1009650 w 2676928"/>
                    <a:gd name="connsiteY47" fmla="*/ 1098550 h 1446502"/>
                    <a:gd name="connsiteX48" fmla="*/ 965200 w 2676928"/>
                    <a:gd name="connsiteY48" fmla="*/ 1092198 h 1446502"/>
                    <a:gd name="connsiteX49" fmla="*/ 876300 w 2676928"/>
                    <a:gd name="connsiteY49" fmla="*/ 1111250 h 1446502"/>
                    <a:gd name="connsiteX50" fmla="*/ 800100 w 2676928"/>
                    <a:gd name="connsiteY50" fmla="*/ 1130302 h 1446502"/>
                    <a:gd name="connsiteX51" fmla="*/ 774700 w 2676928"/>
                    <a:gd name="connsiteY51" fmla="*/ 1174750 h 1446502"/>
                    <a:gd name="connsiteX52" fmla="*/ 762000 w 2676928"/>
                    <a:gd name="connsiteY52" fmla="*/ 1219198 h 1446502"/>
                    <a:gd name="connsiteX53" fmla="*/ 704850 w 2676928"/>
                    <a:gd name="connsiteY53" fmla="*/ 1238250 h 1446502"/>
                    <a:gd name="connsiteX54" fmla="*/ 628650 w 2676928"/>
                    <a:gd name="connsiteY54" fmla="*/ 1206502 h 1446502"/>
                    <a:gd name="connsiteX55" fmla="*/ 527050 w 2676928"/>
                    <a:gd name="connsiteY55" fmla="*/ 1276350 h 1446502"/>
                    <a:gd name="connsiteX56" fmla="*/ 469900 w 2676928"/>
                    <a:gd name="connsiteY56" fmla="*/ 1339850 h 1446502"/>
                    <a:gd name="connsiteX57" fmla="*/ 469900 w 2676928"/>
                    <a:gd name="connsiteY57" fmla="*/ 1416050 h 1446502"/>
                    <a:gd name="connsiteX58" fmla="*/ 387350 w 2676928"/>
                    <a:gd name="connsiteY58" fmla="*/ 1435102 h 1446502"/>
                    <a:gd name="connsiteX59" fmla="*/ 381986 w 2676928"/>
                    <a:gd name="connsiteY59" fmla="*/ 1446502 h 1446502"/>
                    <a:gd name="connsiteX60" fmla="*/ 311150 w 2676928"/>
                    <a:gd name="connsiteY60" fmla="*/ 1377950 h 1446502"/>
                    <a:gd name="connsiteX61" fmla="*/ 234950 w 2676928"/>
                    <a:gd name="connsiteY61" fmla="*/ 1403350 h 1446502"/>
                    <a:gd name="connsiteX62" fmla="*/ 222250 w 2676928"/>
                    <a:gd name="connsiteY62" fmla="*/ 1377950 h 1446502"/>
                    <a:gd name="connsiteX63" fmla="*/ 171450 w 2676928"/>
                    <a:gd name="connsiteY63" fmla="*/ 1371598 h 1446502"/>
                    <a:gd name="connsiteX64" fmla="*/ 127000 w 2676928"/>
                    <a:gd name="connsiteY64" fmla="*/ 1339850 h 1446502"/>
                    <a:gd name="connsiteX65" fmla="*/ 190500 w 2676928"/>
                    <a:gd name="connsiteY65" fmla="*/ 1282702 h 1446502"/>
                    <a:gd name="connsiteX66" fmla="*/ 209550 w 2676928"/>
                    <a:gd name="connsiteY66" fmla="*/ 1073150 h 1446502"/>
                    <a:gd name="connsiteX67" fmla="*/ 190500 w 2676928"/>
                    <a:gd name="connsiteY67" fmla="*/ 1035050 h 1446502"/>
                    <a:gd name="connsiteX68" fmla="*/ 222250 w 2676928"/>
                    <a:gd name="connsiteY68" fmla="*/ 965198 h 1446502"/>
                    <a:gd name="connsiteX69" fmla="*/ 254000 w 2676928"/>
                    <a:gd name="connsiteY69" fmla="*/ 781050 h 1446502"/>
                    <a:gd name="connsiteX70" fmla="*/ 215900 w 2676928"/>
                    <a:gd name="connsiteY70" fmla="*/ 736598 h 1446502"/>
                    <a:gd name="connsiteX71" fmla="*/ 107950 w 2676928"/>
                    <a:gd name="connsiteY71" fmla="*/ 628650 h 1446502"/>
                    <a:gd name="connsiteX72" fmla="*/ 0 w 2676928"/>
                    <a:gd name="connsiteY72" fmla="*/ 533398 h 1446502"/>
                    <a:gd name="connsiteX73" fmla="*/ 82550 w 2676928"/>
                    <a:gd name="connsiteY73" fmla="*/ 539750 h 1446502"/>
                    <a:gd name="connsiteX74" fmla="*/ 139700 w 2676928"/>
                    <a:gd name="connsiteY74" fmla="*/ 571502 h 1446502"/>
                    <a:gd name="connsiteX75" fmla="*/ 222250 w 2676928"/>
                    <a:gd name="connsiteY75" fmla="*/ 609598 h 1446502"/>
                    <a:gd name="connsiteX76" fmla="*/ 298450 w 2676928"/>
                    <a:gd name="connsiteY76" fmla="*/ 603250 h 1446502"/>
                    <a:gd name="connsiteX77" fmla="*/ 406400 w 2676928"/>
                    <a:gd name="connsiteY77" fmla="*/ 615950 h 1446502"/>
                    <a:gd name="connsiteX78" fmla="*/ 431800 w 2676928"/>
                    <a:gd name="connsiteY78" fmla="*/ 615950 h 1446502"/>
                    <a:gd name="connsiteX79" fmla="*/ 571500 w 2676928"/>
                    <a:gd name="connsiteY79" fmla="*/ 457198 h 1446502"/>
                    <a:gd name="connsiteX80" fmla="*/ 666750 w 2676928"/>
                    <a:gd name="connsiteY80" fmla="*/ 393702 h 1446502"/>
                    <a:gd name="connsiteX81" fmla="*/ 774700 w 2676928"/>
                    <a:gd name="connsiteY81" fmla="*/ 304798 h 1446502"/>
                    <a:gd name="connsiteX82" fmla="*/ 863600 w 2676928"/>
                    <a:gd name="connsiteY82" fmla="*/ 285750 h 1446502"/>
                    <a:gd name="connsiteX83" fmla="*/ 990600 w 2676928"/>
                    <a:gd name="connsiteY83" fmla="*/ 184150 h 1446502"/>
                    <a:gd name="connsiteX84" fmla="*/ 1009650 w 2676928"/>
                    <a:gd name="connsiteY84" fmla="*/ 146050 h 1446502"/>
                    <a:gd name="connsiteX85" fmla="*/ 984250 w 2676928"/>
                    <a:gd name="connsiteY85" fmla="*/ 88900 h 1446502"/>
                    <a:gd name="connsiteX86" fmla="*/ 1079500 w 2676928"/>
                    <a:gd name="connsiteY86" fmla="*/ 88900 h 1446502"/>
                    <a:gd name="connsiteX87" fmla="*/ 1149350 w 2676928"/>
                    <a:gd name="connsiteY87" fmla="*/ 76200 h 1446502"/>
                    <a:gd name="connsiteX88" fmla="*/ 1276350 w 2676928"/>
                    <a:gd name="connsiteY88" fmla="*/ 146050 h 1446502"/>
                    <a:gd name="connsiteX89" fmla="*/ 1327150 w 2676928"/>
                    <a:gd name="connsiteY89" fmla="*/ 165100 h 1446502"/>
                    <a:gd name="connsiteX90" fmla="*/ 1492250 w 2676928"/>
                    <a:gd name="connsiteY90" fmla="*/ 184150 h 1446502"/>
                    <a:gd name="connsiteX91" fmla="*/ 1638300 w 2676928"/>
                    <a:gd name="connsiteY91" fmla="*/ 165100 h 1446502"/>
                    <a:gd name="connsiteX92" fmla="*/ 1606550 w 2676928"/>
                    <a:gd name="connsiteY92" fmla="*/ 120650 h 1446502"/>
                    <a:gd name="connsiteX93" fmla="*/ 1663700 w 2676928"/>
                    <a:gd name="connsiteY93" fmla="*/ 101600 h 1446502"/>
                    <a:gd name="connsiteX94" fmla="*/ 1695450 w 2676928"/>
                    <a:gd name="connsiteY94" fmla="*/ 82550 h 1446502"/>
                    <a:gd name="connsiteX95" fmla="*/ 1695450 w 2676928"/>
                    <a:gd name="connsiteY95" fmla="*/ 31750 h 1446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2676928" h="1446502">
                      <a:moveTo>
                        <a:pt x="1714500" y="0"/>
                      </a:moveTo>
                      <a:lnTo>
                        <a:pt x="1828800" y="82550"/>
                      </a:lnTo>
                      <a:lnTo>
                        <a:pt x="1809750" y="158750"/>
                      </a:lnTo>
                      <a:lnTo>
                        <a:pt x="1790700" y="203200"/>
                      </a:lnTo>
                      <a:lnTo>
                        <a:pt x="1803400" y="260350"/>
                      </a:lnTo>
                      <a:lnTo>
                        <a:pt x="1835150" y="279400"/>
                      </a:lnTo>
                      <a:lnTo>
                        <a:pt x="1898650" y="279400"/>
                      </a:lnTo>
                      <a:lnTo>
                        <a:pt x="1924050" y="209550"/>
                      </a:lnTo>
                      <a:lnTo>
                        <a:pt x="1962150" y="209550"/>
                      </a:lnTo>
                      <a:lnTo>
                        <a:pt x="2025650" y="241300"/>
                      </a:lnTo>
                      <a:lnTo>
                        <a:pt x="2089150" y="203200"/>
                      </a:lnTo>
                      <a:lnTo>
                        <a:pt x="2127250" y="228600"/>
                      </a:lnTo>
                      <a:lnTo>
                        <a:pt x="2120900" y="330198"/>
                      </a:lnTo>
                      <a:lnTo>
                        <a:pt x="2082800" y="361950"/>
                      </a:lnTo>
                      <a:lnTo>
                        <a:pt x="2114550" y="419102"/>
                      </a:lnTo>
                      <a:lnTo>
                        <a:pt x="2152650" y="431798"/>
                      </a:lnTo>
                      <a:lnTo>
                        <a:pt x="2184400" y="457198"/>
                      </a:lnTo>
                      <a:lnTo>
                        <a:pt x="2266950" y="469902"/>
                      </a:lnTo>
                      <a:lnTo>
                        <a:pt x="2374900" y="571502"/>
                      </a:lnTo>
                      <a:lnTo>
                        <a:pt x="2438400" y="565150"/>
                      </a:lnTo>
                      <a:lnTo>
                        <a:pt x="2501900" y="533398"/>
                      </a:lnTo>
                      <a:lnTo>
                        <a:pt x="2533650" y="641350"/>
                      </a:lnTo>
                      <a:lnTo>
                        <a:pt x="2565400" y="685798"/>
                      </a:lnTo>
                      <a:lnTo>
                        <a:pt x="2676928" y="731106"/>
                      </a:lnTo>
                      <a:lnTo>
                        <a:pt x="2647950" y="806450"/>
                      </a:lnTo>
                      <a:lnTo>
                        <a:pt x="2654300" y="850902"/>
                      </a:lnTo>
                      <a:lnTo>
                        <a:pt x="2609850" y="895350"/>
                      </a:lnTo>
                      <a:lnTo>
                        <a:pt x="2552700" y="882650"/>
                      </a:lnTo>
                      <a:lnTo>
                        <a:pt x="2393950" y="806450"/>
                      </a:lnTo>
                      <a:lnTo>
                        <a:pt x="2374900" y="850902"/>
                      </a:lnTo>
                      <a:lnTo>
                        <a:pt x="2330450" y="831850"/>
                      </a:lnTo>
                      <a:lnTo>
                        <a:pt x="2279650" y="844550"/>
                      </a:lnTo>
                      <a:lnTo>
                        <a:pt x="2235200" y="831850"/>
                      </a:lnTo>
                      <a:lnTo>
                        <a:pt x="2146300" y="806450"/>
                      </a:lnTo>
                      <a:lnTo>
                        <a:pt x="2012950" y="825502"/>
                      </a:lnTo>
                      <a:lnTo>
                        <a:pt x="1943100" y="844550"/>
                      </a:lnTo>
                      <a:lnTo>
                        <a:pt x="1790700" y="857250"/>
                      </a:lnTo>
                      <a:lnTo>
                        <a:pt x="1758950" y="958850"/>
                      </a:lnTo>
                      <a:lnTo>
                        <a:pt x="1727200" y="1028702"/>
                      </a:lnTo>
                      <a:lnTo>
                        <a:pt x="1676400" y="1047750"/>
                      </a:lnTo>
                      <a:lnTo>
                        <a:pt x="1568450" y="1060450"/>
                      </a:lnTo>
                      <a:lnTo>
                        <a:pt x="1473200" y="1060450"/>
                      </a:lnTo>
                      <a:lnTo>
                        <a:pt x="1397000" y="1174750"/>
                      </a:lnTo>
                      <a:lnTo>
                        <a:pt x="1352550" y="1206502"/>
                      </a:lnTo>
                      <a:lnTo>
                        <a:pt x="1263650" y="1206502"/>
                      </a:lnTo>
                      <a:lnTo>
                        <a:pt x="1174750" y="1174750"/>
                      </a:lnTo>
                      <a:lnTo>
                        <a:pt x="1130300" y="1060450"/>
                      </a:lnTo>
                      <a:lnTo>
                        <a:pt x="1009650" y="1098550"/>
                      </a:lnTo>
                      <a:lnTo>
                        <a:pt x="965200" y="1092198"/>
                      </a:lnTo>
                      <a:lnTo>
                        <a:pt x="876300" y="1111250"/>
                      </a:lnTo>
                      <a:lnTo>
                        <a:pt x="800100" y="1130302"/>
                      </a:lnTo>
                      <a:lnTo>
                        <a:pt x="774700" y="1174750"/>
                      </a:lnTo>
                      <a:lnTo>
                        <a:pt x="762000" y="1219198"/>
                      </a:lnTo>
                      <a:lnTo>
                        <a:pt x="704850" y="1238250"/>
                      </a:lnTo>
                      <a:lnTo>
                        <a:pt x="628650" y="1206502"/>
                      </a:lnTo>
                      <a:lnTo>
                        <a:pt x="527050" y="1276350"/>
                      </a:lnTo>
                      <a:lnTo>
                        <a:pt x="469900" y="1339850"/>
                      </a:lnTo>
                      <a:lnTo>
                        <a:pt x="469900" y="1416050"/>
                      </a:lnTo>
                      <a:lnTo>
                        <a:pt x="387350" y="1435102"/>
                      </a:lnTo>
                      <a:lnTo>
                        <a:pt x="381986" y="1446502"/>
                      </a:lnTo>
                      <a:lnTo>
                        <a:pt x="311150" y="1377950"/>
                      </a:lnTo>
                      <a:lnTo>
                        <a:pt x="234950" y="1403350"/>
                      </a:lnTo>
                      <a:lnTo>
                        <a:pt x="222250" y="1377950"/>
                      </a:lnTo>
                      <a:lnTo>
                        <a:pt x="171450" y="1371598"/>
                      </a:lnTo>
                      <a:lnTo>
                        <a:pt x="127000" y="1339850"/>
                      </a:lnTo>
                      <a:lnTo>
                        <a:pt x="190500" y="1282702"/>
                      </a:lnTo>
                      <a:lnTo>
                        <a:pt x="209550" y="1073150"/>
                      </a:lnTo>
                      <a:lnTo>
                        <a:pt x="190500" y="1035050"/>
                      </a:lnTo>
                      <a:lnTo>
                        <a:pt x="222250" y="965198"/>
                      </a:lnTo>
                      <a:lnTo>
                        <a:pt x="254000" y="781050"/>
                      </a:lnTo>
                      <a:lnTo>
                        <a:pt x="215900" y="736598"/>
                      </a:lnTo>
                      <a:lnTo>
                        <a:pt x="107950" y="628650"/>
                      </a:lnTo>
                      <a:lnTo>
                        <a:pt x="0" y="533398"/>
                      </a:lnTo>
                      <a:lnTo>
                        <a:pt x="82550" y="539750"/>
                      </a:lnTo>
                      <a:lnTo>
                        <a:pt x="139700" y="571502"/>
                      </a:lnTo>
                      <a:lnTo>
                        <a:pt x="222250" y="609598"/>
                      </a:lnTo>
                      <a:lnTo>
                        <a:pt x="298450" y="603250"/>
                      </a:lnTo>
                      <a:lnTo>
                        <a:pt x="406400" y="615950"/>
                      </a:lnTo>
                      <a:lnTo>
                        <a:pt x="431800" y="615950"/>
                      </a:lnTo>
                      <a:lnTo>
                        <a:pt x="571500" y="457198"/>
                      </a:lnTo>
                      <a:lnTo>
                        <a:pt x="666750" y="393702"/>
                      </a:lnTo>
                      <a:lnTo>
                        <a:pt x="774700" y="304798"/>
                      </a:lnTo>
                      <a:lnTo>
                        <a:pt x="863600" y="285750"/>
                      </a:lnTo>
                      <a:lnTo>
                        <a:pt x="990600" y="184150"/>
                      </a:lnTo>
                      <a:lnTo>
                        <a:pt x="1009650" y="146050"/>
                      </a:lnTo>
                      <a:lnTo>
                        <a:pt x="984250" y="88900"/>
                      </a:lnTo>
                      <a:lnTo>
                        <a:pt x="1079500" y="88900"/>
                      </a:lnTo>
                      <a:lnTo>
                        <a:pt x="1149350" y="76200"/>
                      </a:lnTo>
                      <a:lnTo>
                        <a:pt x="1276350" y="146050"/>
                      </a:lnTo>
                      <a:lnTo>
                        <a:pt x="1327150" y="165100"/>
                      </a:lnTo>
                      <a:lnTo>
                        <a:pt x="1492250" y="184150"/>
                      </a:lnTo>
                      <a:lnTo>
                        <a:pt x="1638300" y="165100"/>
                      </a:lnTo>
                      <a:lnTo>
                        <a:pt x="1606550" y="120650"/>
                      </a:lnTo>
                      <a:lnTo>
                        <a:pt x="1663700" y="101600"/>
                      </a:lnTo>
                      <a:lnTo>
                        <a:pt x="1695450" y="82550"/>
                      </a:lnTo>
                      <a:lnTo>
                        <a:pt x="1695450" y="31750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056ADB71-E708-BEDB-7946-894C70C2C399}"/>
                    </a:ext>
                  </a:extLst>
                </p:cNvPr>
                <p:cNvSpPr/>
                <p:nvPr/>
              </p:nvSpPr>
              <p:spPr>
                <a:xfrm>
                  <a:off x="671032" y="2145053"/>
                  <a:ext cx="1257170" cy="1038814"/>
                </a:xfrm>
                <a:custGeom>
                  <a:avLst/>
                  <a:gdLst>
                    <a:gd name="connsiteX0" fmla="*/ 5425440 w 5425440"/>
                    <a:gd name="connsiteY0" fmla="*/ 1093892 h 4483100"/>
                    <a:gd name="connsiteX1" fmla="*/ 5425436 w 5425440"/>
                    <a:gd name="connsiteY1" fmla="*/ 1093896 h 4483100"/>
                    <a:gd name="connsiteX2" fmla="*/ 5359400 w 5425440"/>
                    <a:gd name="connsiteY2" fmla="*/ 1104900 h 4483100"/>
                    <a:gd name="connsiteX3" fmla="*/ 2724150 w 5425440"/>
                    <a:gd name="connsiteY3" fmla="*/ 0 h 4483100"/>
                    <a:gd name="connsiteX4" fmla="*/ 2813050 w 5425440"/>
                    <a:gd name="connsiteY4" fmla="*/ 69852 h 4483100"/>
                    <a:gd name="connsiteX5" fmla="*/ 2901950 w 5425440"/>
                    <a:gd name="connsiteY5" fmla="*/ 228600 h 4483100"/>
                    <a:gd name="connsiteX6" fmla="*/ 2984500 w 5425440"/>
                    <a:gd name="connsiteY6" fmla="*/ 311148 h 4483100"/>
                    <a:gd name="connsiteX7" fmla="*/ 3067050 w 5425440"/>
                    <a:gd name="connsiteY7" fmla="*/ 539748 h 4483100"/>
                    <a:gd name="connsiteX8" fmla="*/ 3067050 w 5425440"/>
                    <a:gd name="connsiteY8" fmla="*/ 590548 h 4483100"/>
                    <a:gd name="connsiteX9" fmla="*/ 3175000 w 5425440"/>
                    <a:gd name="connsiteY9" fmla="*/ 717548 h 4483100"/>
                    <a:gd name="connsiteX10" fmla="*/ 3238500 w 5425440"/>
                    <a:gd name="connsiteY10" fmla="*/ 717548 h 4483100"/>
                    <a:gd name="connsiteX11" fmla="*/ 3270250 w 5425440"/>
                    <a:gd name="connsiteY11" fmla="*/ 742948 h 4483100"/>
                    <a:gd name="connsiteX12" fmla="*/ 3321050 w 5425440"/>
                    <a:gd name="connsiteY12" fmla="*/ 755652 h 4483100"/>
                    <a:gd name="connsiteX13" fmla="*/ 3587750 w 5425440"/>
                    <a:gd name="connsiteY13" fmla="*/ 673100 h 4483100"/>
                    <a:gd name="connsiteX14" fmla="*/ 3708400 w 5425440"/>
                    <a:gd name="connsiteY14" fmla="*/ 590548 h 4483100"/>
                    <a:gd name="connsiteX15" fmla="*/ 3771900 w 5425440"/>
                    <a:gd name="connsiteY15" fmla="*/ 584200 h 4483100"/>
                    <a:gd name="connsiteX16" fmla="*/ 3886200 w 5425440"/>
                    <a:gd name="connsiteY16" fmla="*/ 571500 h 4483100"/>
                    <a:gd name="connsiteX17" fmla="*/ 4191000 w 5425440"/>
                    <a:gd name="connsiteY17" fmla="*/ 539748 h 4483100"/>
                    <a:gd name="connsiteX18" fmla="*/ 4432300 w 5425440"/>
                    <a:gd name="connsiteY18" fmla="*/ 609600 h 4483100"/>
                    <a:gd name="connsiteX19" fmla="*/ 4540250 w 5425440"/>
                    <a:gd name="connsiteY19" fmla="*/ 508000 h 4483100"/>
                    <a:gd name="connsiteX20" fmla="*/ 4616450 w 5425440"/>
                    <a:gd name="connsiteY20" fmla="*/ 412748 h 4483100"/>
                    <a:gd name="connsiteX21" fmla="*/ 4737100 w 5425440"/>
                    <a:gd name="connsiteY21" fmla="*/ 361948 h 4483100"/>
                    <a:gd name="connsiteX22" fmla="*/ 4743358 w 5425440"/>
                    <a:gd name="connsiteY22" fmla="*/ 360072 h 4483100"/>
                    <a:gd name="connsiteX23" fmla="*/ 4781550 w 5425440"/>
                    <a:gd name="connsiteY23" fmla="*/ 387348 h 4483100"/>
                    <a:gd name="connsiteX24" fmla="*/ 4832350 w 5425440"/>
                    <a:gd name="connsiteY24" fmla="*/ 393700 h 4483100"/>
                    <a:gd name="connsiteX25" fmla="*/ 4845050 w 5425440"/>
                    <a:gd name="connsiteY25" fmla="*/ 419100 h 4483100"/>
                    <a:gd name="connsiteX26" fmla="*/ 4921250 w 5425440"/>
                    <a:gd name="connsiteY26" fmla="*/ 393700 h 4483100"/>
                    <a:gd name="connsiteX27" fmla="*/ 4992086 w 5425440"/>
                    <a:gd name="connsiteY27" fmla="*/ 462252 h 4483100"/>
                    <a:gd name="connsiteX28" fmla="*/ 4946650 w 5425440"/>
                    <a:gd name="connsiteY28" fmla="*/ 558800 h 4483100"/>
                    <a:gd name="connsiteX29" fmla="*/ 4972050 w 5425440"/>
                    <a:gd name="connsiteY29" fmla="*/ 647700 h 4483100"/>
                    <a:gd name="connsiteX30" fmla="*/ 4997450 w 5425440"/>
                    <a:gd name="connsiteY30" fmla="*/ 711200 h 4483100"/>
                    <a:gd name="connsiteX31" fmla="*/ 4972050 w 5425440"/>
                    <a:gd name="connsiteY31" fmla="*/ 793748 h 4483100"/>
                    <a:gd name="connsiteX32" fmla="*/ 4997450 w 5425440"/>
                    <a:gd name="connsiteY32" fmla="*/ 838200 h 4483100"/>
                    <a:gd name="connsiteX33" fmla="*/ 4933950 w 5425440"/>
                    <a:gd name="connsiteY33" fmla="*/ 889000 h 4483100"/>
                    <a:gd name="connsiteX34" fmla="*/ 4914900 w 5425440"/>
                    <a:gd name="connsiteY34" fmla="*/ 933452 h 4483100"/>
                    <a:gd name="connsiteX35" fmla="*/ 4914518 w 5425440"/>
                    <a:gd name="connsiteY35" fmla="*/ 935628 h 4483100"/>
                    <a:gd name="connsiteX36" fmla="*/ 4908550 w 5425440"/>
                    <a:gd name="connsiteY36" fmla="*/ 927100 h 4483100"/>
                    <a:gd name="connsiteX37" fmla="*/ 4832350 w 5425440"/>
                    <a:gd name="connsiteY37" fmla="*/ 958852 h 4483100"/>
                    <a:gd name="connsiteX38" fmla="*/ 4743450 w 5425440"/>
                    <a:gd name="connsiteY38" fmla="*/ 939800 h 4483100"/>
                    <a:gd name="connsiteX39" fmla="*/ 4667250 w 5425440"/>
                    <a:gd name="connsiteY39" fmla="*/ 984252 h 4483100"/>
                    <a:gd name="connsiteX40" fmla="*/ 4552950 w 5425440"/>
                    <a:gd name="connsiteY40" fmla="*/ 933452 h 4483100"/>
                    <a:gd name="connsiteX41" fmla="*/ 4419600 w 5425440"/>
                    <a:gd name="connsiteY41" fmla="*/ 1117600 h 4483100"/>
                    <a:gd name="connsiteX42" fmla="*/ 4222750 w 5425440"/>
                    <a:gd name="connsiteY42" fmla="*/ 1104900 h 4483100"/>
                    <a:gd name="connsiteX43" fmla="*/ 4133850 w 5425440"/>
                    <a:gd name="connsiteY43" fmla="*/ 1073148 h 4483100"/>
                    <a:gd name="connsiteX44" fmla="*/ 4095750 w 5425440"/>
                    <a:gd name="connsiteY44" fmla="*/ 1117600 h 4483100"/>
                    <a:gd name="connsiteX45" fmla="*/ 4000500 w 5425440"/>
                    <a:gd name="connsiteY45" fmla="*/ 1092200 h 4483100"/>
                    <a:gd name="connsiteX46" fmla="*/ 3898900 w 5425440"/>
                    <a:gd name="connsiteY46" fmla="*/ 1168400 h 4483100"/>
                    <a:gd name="connsiteX47" fmla="*/ 3752850 w 5425440"/>
                    <a:gd name="connsiteY47" fmla="*/ 1130300 h 4483100"/>
                    <a:gd name="connsiteX48" fmla="*/ 3663950 w 5425440"/>
                    <a:gd name="connsiteY48" fmla="*/ 1263652 h 4483100"/>
                    <a:gd name="connsiteX49" fmla="*/ 3568700 w 5425440"/>
                    <a:gd name="connsiteY49" fmla="*/ 1301748 h 4483100"/>
                    <a:gd name="connsiteX50" fmla="*/ 3492500 w 5425440"/>
                    <a:gd name="connsiteY50" fmla="*/ 1263652 h 4483100"/>
                    <a:gd name="connsiteX51" fmla="*/ 3390900 w 5425440"/>
                    <a:gd name="connsiteY51" fmla="*/ 1416052 h 4483100"/>
                    <a:gd name="connsiteX52" fmla="*/ 3378200 w 5425440"/>
                    <a:gd name="connsiteY52" fmla="*/ 1466852 h 4483100"/>
                    <a:gd name="connsiteX53" fmla="*/ 3333750 w 5425440"/>
                    <a:gd name="connsiteY53" fmla="*/ 1524000 h 4483100"/>
                    <a:gd name="connsiteX54" fmla="*/ 3333750 w 5425440"/>
                    <a:gd name="connsiteY54" fmla="*/ 1593852 h 4483100"/>
                    <a:gd name="connsiteX55" fmla="*/ 3270250 w 5425440"/>
                    <a:gd name="connsiteY55" fmla="*/ 1619252 h 4483100"/>
                    <a:gd name="connsiteX56" fmla="*/ 3263900 w 5425440"/>
                    <a:gd name="connsiteY56" fmla="*/ 1701800 h 4483100"/>
                    <a:gd name="connsiteX57" fmla="*/ 3219450 w 5425440"/>
                    <a:gd name="connsiteY57" fmla="*/ 1765300 h 4483100"/>
                    <a:gd name="connsiteX58" fmla="*/ 3187700 w 5425440"/>
                    <a:gd name="connsiteY58" fmla="*/ 1765300 h 4483100"/>
                    <a:gd name="connsiteX59" fmla="*/ 3086100 w 5425440"/>
                    <a:gd name="connsiteY59" fmla="*/ 1873252 h 4483100"/>
                    <a:gd name="connsiteX60" fmla="*/ 3117850 w 5425440"/>
                    <a:gd name="connsiteY60" fmla="*/ 1930400 h 4483100"/>
                    <a:gd name="connsiteX61" fmla="*/ 3073400 w 5425440"/>
                    <a:gd name="connsiteY61" fmla="*/ 1993900 h 4483100"/>
                    <a:gd name="connsiteX62" fmla="*/ 3048000 w 5425440"/>
                    <a:gd name="connsiteY62" fmla="*/ 2063748 h 4483100"/>
                    <a:gd name="connsiteX63" fmla="*/ 3079750 w 5425440"/>
                    <a:gd name="connsiteY63" fmla="*/ 2120900 h 4483100"/>
                    <a:gd name="connsiteX64" fmla="*/ 3079750 w 5425440"/>
                    <a:gd name="connsiteY64" fmla="*/ 2178052 h 4483100"/>
                    <a:gd name="connsiteX65" fmla="*/ 2876550 w 5425440"/>
                    <a:gd name="connsiteY65" fmla="*/ 2419348 h 4483100"/>
                    <a:gd name="connsiteX66" fmla="*/ 2736850 w 5425440"/>
                    <a:gd name="connsiteY66" fmla="*/ 2470148 h 4483100"/>
                    <a:gd name="connsiteX67" fmla="*/ 2597150 w 5425440"/>
                    <a:gd name="connsiteY67" fmla="*/ 2438400 h 4483100"/>
                    <a:gd name="connsiteX68" fmla="*/ 2508250 w 5425440"/>
                    <a:gd name="connsiteY68" fmla="*/ 2432052 h 4483100"/>
                    <a:gd name="connsiteX69" fmla="*/ 2432050 w 5425440"/>
                    <a:gd name="connsiteY69" fmla="*/ 2413000 h 4483100"/>
                    <a:gd name="connsiteX70" fmla="*/ 2305050 w 5425440"/>
                    <a:gd name="connsiteY70" fmla="*/ 2482852 h 4483100"/>
                    <a:gd name="connsiteX71" fmla="*/ 2349500 w 5425440"/>
                    <a:gd name="connsiteY71" fmla="*/ 2546348 h 4483100"/>
                    <a:gd name="connsiteX72" fmla="*/ 2387600 w 5425440"/>
                    <a:gd name="connsiteY72" fmla="*/ 2717800 h 4483100"/>
                    <a:gd name="connsiteX73" fmla="*/ 2432050 w 5425440"/>
                    <a:gd name="connsiteY73" fmla="*/ 2736852 h 4483100"/>
                    <a:gd name="connsiteX74" fmla="*/ 2444750 w 5425440"/>
                    <a:gd name="connsiteY74" fmla="*/ 2832100 h 4483100"/>
                    <a:gd name="connsiteX75" fmla="*/ 2527300 w 5425440"/>
                    <a:gd name="connsiteY75" fmla="*/ 2857500 h 4483100"/>
                    <a:gd name="connsiteX76" fmla="*/ 2590800 w 5425440"/>
                    <a:gd name="connsiteY76" fmla="*/ 2921000 h 4483100"/>
                    <a:gd name="connsiteX77" fmla="*/ 2584450 w 5425440"/>
                    <a:gd name="connsiteY77" fmla="*/ 3003548 h 4483100"/>
                    <a:gd name="connsiteX78" fmla="*/ 2400300 w 5425440"/>
                    <a:gd name="connsiteY78" fmla="*/ 3111500 h 4483100"/>
                    <a:gd name="connsiteX79" fmla="*/ 2286000 w 5425440"/>
                    <a:gd name="connsiteY79" fmla="*/ 3143252 h 4483100"/>
                    <a:gd name="connsiteX80" fmla="*/ 2222500 w 5425440"/>
                    <a:gd name="connsiteY80" fmla="*/ 3200400 h 4483100"/>
                    <a:gd name="connsiteX81" fmla="*/ 2209800 w 5425440"/>
                    <a:gd name="connsiteY81" fmla="*/ 3289300 h 4483100"/>
                    <a:gd name="connsiteX82" fmla="*/ 2190750 w 5425440"/>
                    <a:gd name="connsiteY82" fmla="*/ 3435348 h 4483100"/>
                    <a:gd name="connsiteX83" fmla="*/ 2076450 w 5425440"/>
                    <a:gd name="connsiteY83" fmla="*/ 3422652 h 4483100"/>
                    <a:gd name="connsiteX84" fmla="*/ 2076450 w 5425440"/>
                    <a:gd name="connsiteY84" fmla="*/ 3479800 h 4483100"/>
                    <a:gd name="connsiteX85" fmla="*/ 1930400 w 5425440"/>
                    <a:gd name="connsiteY85" fmla="*/ 3644900 h 4483100"/>
                    <a:gd name="connsiteX86" fmla="*/ 1784350 w 5425440"/>
                    <a:gd name="connsiteY86" fmla="*/ 3517900 h 4483100"/>
                    <a:gd name="connsiteX87" fmla="*/ 1752600 w 5425440"/>
                    <a:gd name="connsiteY87" fmla="*/ 3498852 h 4483100"/>
                    <a:gd name="connsiteX88" fmla="*/ 1695450 w 5425440"/>
                    <a:gd name="connsiteY88" fmla="*/ 3530600 h 4483100"/>
                    <a:gd name="connsiteX89" fmla="*/ 1746250 w 5425440"/>
                    <a:gd name="connsiteY89" fmla="*/ 3632200 h 4483100"/>
                    <a:gd name="connsiteX90" fmla="*/ 1739900 w 5425440"/>
                    <a:gd name="connsiteY90" fmla="*/ 3651252 h 4483100"/>
                    <a:gd name="connsiteX91" fmla="*/ 1835150 w 5425440"/>
                    <a:gd name="connsiteY91" fmla="*/ 3778252 h 4483100"/>
                    <a:gd name="connsiteX92" fmla="*/ 1879600 w 5425440"/>
                    <a:gd name="connsiteY92" fmla="*/ 3841748 h 4483100"/>
                    <a:gd name="connsiteX93" fmla="*/ 1854200 w 5425440"/>
                    <a:gd name="connsiteY93" fmla="*/ 3956052 h 4483100"/>
                    <a:gd name="connsiteX94" fmla="*/ 1885950 w 5425440"/>
                    <a:gd name="connsiteY94" fmla="*/ 4019548 h 4483100"/>
                    <a:gd name="connsiteX95" fmla="*/ 1917700 w 5425440"/>
                    <a:gd name="connsiteY95" fmla="*/ 4362452 h 4483100"/>
                    <a:gd name="connsiteX96" fmla="*/ 1841500 w 5425440"/>
                    <a:gd name="connsiteY96" fmla="*/ 4375148 h 4483100"/>
                    <a:gd name="connsiteX97" fmla="*/ 1847066 w 5425440"/>
                    <a:gd name="connsiteY97" fmla="*/ 4430816 h 4483100"/>
                    <a:gd name="connsiteX98" fmla="*/ 1841500 w 5425440"/>
                    <a:gd name="connsiteY98" fmla="*/ 4432300 h 4483100"/>
                    <a:gd name="connsiteX99" fmla="*/ 1644650 w 5425440"/>
                    <a:gd name="connsiteY99" fmla="*/ 4483100 h 4483100"/>
                    <a:gd name="connsiteX100" fmla="*/ 1600200 w 5425440"/>
                    <a:gd name="connsiteY100" fmla="*/ 4394200 h 4483100"/>
                    <a:gd name="connsiteX101" fmla="*/ 1562100 w 5425440"/>
                    <a:gd name="connsiteY101" fmla="*/ 4394200 h 4483100"/>
                    <a:gd name="connsiteX102" fmla="*/ 1492250 w 5425440"/>
                    <a:gd name="connsiteY102" fmla="*/ 4375148 h 4483100"/>
                    <a:gd name="connsiteX103" fmla="*/ 1473200 w 5425440"/>
                    <a:gd name="connsiteY103" fmla="*/ 4318000 h 4483100"/>
                    <a:gd name="connsiteX104" fmla="*/ 1377950 w 5425440"/>
                    <a:gd name="connsiteY104" fmla="*/ 4292600 h 4483100"/>
                    <a:gd name="connsiteX105" fmla="*/ 1377950 w 5425440"/>
                    <a:gd name="connsiteY105" fmla="*/ 4184652 h 4483100"/>
                    <a:gd name="connsiteX106" fmla="*/ 1333500 w 5425440"/>
                    <a:gd name="connsiteY106" fmla="*/ 4146548 h 4483100"/>
                    <a:gd name="connsiteX107" fmla="*/ 1295400 w 5425440"/>
                    <a:gd name="connsiteY107" fmla="*/ 4089400 h 4483100"/>
                    <a:gd name="connsiteX108" fmla="*/ 1282700 w 5425440"/>
                    <a:gd name="connsiteY108" fmla="*/ 3886200 h 4483100"/>
                    <a:gd name="connsiteX109" fmla="*/ 1244600 w 5425440"/>
                    <a:gd name="connsiteY109" fmla="*/ 3841748 h 4483100"/>
                    <a:gd name="connsiteX110" fmla="*/ 1257300 w 5425440"/>
                    <a:gd name="connsiteY110" fmla="*/ 3822700 h 4483100"/>
                    <a:gd name="connsiteX111" fmla="*/ 1257300 w 5425440"/>
                    <a:gd name="connsiteY111" fmla="*/ 3740148 h 4483100"/>
                    <a:gd name="connsiteX112" fmla="*/ 1327150 w 5425440"/>
                    <a:gd name="connsiteY112" fmla="*/ 3714748 h 4483100"/>
                    <a:gd name="connsiteX113" fmla="*/ 1289050 w 5425440"/>
                    <a:gd name="connsiteY113" fmla="*/ 3657600 h 4483100"/>
                    <a:gd name="connsiteX114" fmla="*/ 1225550 w 5425440"/>
                    <a:gd name="connsiteY114" fmla="*/ 3638548 h 4483100"/>
                    <a:gd name="connsiteX115" fmla="*/ 1181100 w 5425440"/>
                    <a:gd name="connsiteY115" fmla="*/ 3625852 h 4483100"/>
                    <a:gd name="connsiteX116" fmla="*/ 1181100 w 5425440"/>
                    <a:gd name="connsiteY116" fmla="*/ 3575052 h 4483100"/>
                    <a:gd name="connsiteX117" fmla="*/ 1219200 w 5425440"/>
                    <a:gd name="connsiteY117" fmla="*/ 3530600 h 4483100"/>
                    <a:gd name="connsiteX118" fmla="*/ 1282700 w 5425440"/>
                    <a:gd name="connsiteY118" fmla="*/ 3536948 h 4483100"/>
                    <a:gd name="connsiteX119" fmla="*/ 1333500 w 5425440"/>
                    <a:gd name="connsiteY119" fmla="*/ 3524252 h 4483100"/>
                    <a:gd name="connsiteX120" fmla="*/ 1352550 w 5425440"/>
                    <a:gd name="connsiteY120" fmla="*/ 3473452 h 4483100"/>
                    <a:gd name="connsiteX121" fmla="*/ 1390650 w 5425440"/>
                    <a:gd name="connsiteY121" fmla="*/ 3378200 h 4483100"/>
                    <a:gd name="connsiteX122" fmla="*/ 1479550 w 5425440"/>
                    <a:gd name="connsiteY122" fmla="*/ 3359148 h 4483100"/>
                    <a:gd name="connsiteX123" fmla="*/ 1473200 w 5425440"/>
                    <a:gd name="connsiteY123" fmla="*/ 3321052 h 4483100"/>
                    <a:gd name="connsiteX124" fmla="*/ 1428750 w 5425440"/>
                    <a:gd name="connsiteY124" fmla="*/ 3289300 h 4483100"/>
                    <a:gd name="connsiteX125" fmla="*/ 1454150 w 5425440"/>
                    <a:gd name="connsiteY125" fmla="*/ 3238500 h 4483100"/>
                    <a:gd name="connsiteX126" fmla="*/ 1371600 w 5425440"/>
                    <a:gd name="connsiteY126" fmla="*/ 3200400 h 4483100"/>
                    <a:gd name="connsiteX127" fmla="*/ 1289050 w 5425440"/>
                    <a:gd name="connsiteY127" fmla="*/ 3175000 h 4483100"/>
                    <a:gd name="connsiteX128" fmla="*/ 1314450 w 5425440"/>
                    <a:gd name="connsiteY128" fmla="*/ 3105148 h 4483100"/>
                    <a:gd name="connsiteX129" fmla="*/ 1377950 w 5425440"/>
                    <a:gd name="connsiteY129" fmla="*/ 3086100 h 4483100"/>
                    <a:gd name="connsiteX130" fmla="*/ 1409700 w 5425440"/>
                    <a:gd name="connsiteY130" fmla="*/ 3035300 h 4483100"/>
                    <a:gd name="connsiteX131" fmla="*/ 1320800 w 5425440"/>
                    <a:gd name="connsiteY131" fmla="*/ 2990852 h 4483100"/>
                    <a:gd name="connsiteX132" fmla="*/ 1276350 w 5425440"/>
                    <a:gd name="connsiteY132" fmla="*/ 2997200 h 4483100"/>
                    <a:gd name="connsiteX133" fmla="*/ 1130300 w 5425440"/>
                    <a:gd name="connsiteY133" fmla="*/ 2997200 h 4483100"/>
                    <a:gd name="connsiteX134" fmla="*/ 1104900 w 5425440"/>
                    <a:gd name="connsiteY134" fmla="*/ 3035300 h 4483100"/>
                    <a:gd name="connsiteX135" fmla="*/ 1054100 w 5425440"/>
                    <a:gd name="connsiteY135" fmla="*/ 3028948 h 4483100"/>
                    <a:gd name="connsiteX136" fmla="*/ 996950 w 5425440"/>
                    <a:gd name="connsiteY136" fmla="*/ 2978148 h 4483100"/>
                    <a:gd name="connsiteX137" fmla="*/ 996950 w 5425440"/>
                    <a:gd name="connsiteY137" fmla="*/ 2927348 h 4483100"/>
                    <a:gd name="connsiteX138" fmla="*/ 1098550 w 5425440"/>
                    <a:gd name="connsiteY138" fmla="*/ 2901948 h 4483100"/>
                    <a:gd name="connsiteX139" fmla="*/ 1098550 w 5425440"/>
                    <a:gd name="connsiteY139" fmla="*/ 2819400 h 4483100"/>
                    <a:gd name="connsiteX140" fmla="*/ 1041400 w 5425440"/>
                    <a:gd name="connsiteY140" fmla="*/ 2806700 h 4483100"/>
                    <a:gd name="connsiteX141" fmla="*/ 1009650 w 5425440"/>
                    <a:gd name="connsiteY141" fmla="*/ 2794000 h 4483100"/>
                    <a:gd name="connsiteX142" fmla="*/ 1028700 w 5425440"/>
                    <a:gd name="connsiteY142" fmla="*/ 2743200 h 4483100"/>
                    <a:gd name="connsiteX143" fmla="*/ 1028700 w 5425440"/>
                    <a:gd name="connsiteY143" fmla="*/ 2635252 h 4483100"/>
                    <a:gd name="connsiteX144" fmla="*/ 1047750 w 5425440"/>
                    <a:gd name="connsiteY144" fmla="*/ 2603500 h 4483100"/>
                    <a:gd name="connsiteX145" fmla="*/ 1073150 w 5425440"/>
                    <a:gd name="connsiteY145" fmla="*/ 2501900 h 4483100"/>
                    <a:gd name="connsiteX146" fmla="*/ 1003300 w 5425440"/>
                    <a:gd name="connsiteY146" fmla="*/ 2489200 h 4483100"/>
                    <a:gd name="connsiteX147" fmla="*/ 895350 w 5425440"/>
                    <a:gd name="connsiteY147" fmla="*/ 2425700 h 4483100"/>
                    <a:gd name="connsiteX148" fmla="*/ 755650 w 5425440"/>
                    <a:gd name="connsiteY148" fmla="*/ 2457452 h 4483100"/>
                    <a:gd name="connsiteX149" fmla="*/ 609600 w 5425440"/>
                    <a:gd name="connsiteY149" fmla="*/ 2495548 h 4483100"/>
                    <a:gd name="connsiteX150" fmla="*/ 508000 w 5425440"/>
                    <a:gd name="connsiteY150" fmla="*/ 2597148 h 4483100"/>
                    <a:gd name="connsiteX151" fmla="*/ 412750 w 5425440"/>
                    <a:gd name="connsiteY151" fmla="*/ 2660652 h 4483100"/>
                    <a:gd name="connsiteX152" fmla="*/ 311150 w 5425440"/>
                    <a:gd name="connsiteY152" fmla="*/ 2724148 h 4483100"/>
                    <a:gd name="connsiteX153" fmla="*/ 273050 w 5425440"/>
                    <a:gd name="connsiteY153" fmla="*/ 2806700 h 4483100"/>
                    <a:gd name="connsiteX154" fmla="*/ 152400 w 5425440"/>
                    <a:gd name="connsiteY154" fmla="*/ 2800348 h 4483100"/>
                    <a:gd name="connsiteX155" fmla="*/ 133350 w 5425440"/>
                    <a:gd name="connsiteY155" fmla="*/ 2755900 h 4483100"/>
                    <a:gd name="connsiteX156" fmla="*/ 0 w 5425440"/>
                    <a:gd name="connsiteY156" fmla="*/ 2781300 h 4483100"/>
                    <a:gd name="connsiteX157" fmla="*/ 222250 w 5425440"/>
                    <a:gd name="connsiteY157" fmla="*/ 2635252 h 4483100"/>
                    <a:gd name="connsiteX158" fmla="*/ 330200 w 5425440"/>
                    <a:gd name="connsiteY158" fmla="*/ 2616200 h 4483100"/>
                    <a:gd name="connsiteX159" fmla="*/ 349250 w 5425440"/>
                    <a:gd name="connsiteY159" fmla="*/ 2540000 h 4483100"/>
                    <a:gd name="connsiteX160" fmla="*/ 419100 w 5425440"/>
                    <a:gd name="connsiteY160" fmla="*/ 2540000 h 4483100"/>
                    <a:gd name="connsiteX161" fmla="*/ 495300 w 5425440"/>
                    <a:gd name="connsiteY161" fmla="*/ 2495548 h 4483100"/>
                    <a:gd name="connsiteX162" fmla="*/ 806450 w 5425440"/>
                    <a:gd name="connsiteY162" fmla="*/ 2336800 h 4483100"/>
                    <a:gd name="connsiteX163" fmla="*/ 1104900 w 5425440"/>
                    <a:gd name="connsiteY163" fmla="*/ 2152652 h 4483100"/>
                    <a:gd name="connsiteX164" fmla="*/ 1301750 w 5425440"/>
                    <a:gd name="connsiteY164" fmla="*/ 1885948 h 4483100"/>
                    <a:gd name="connsiteX165" fmla="*/ 1644650 w 5425440"/>
                    <a:gd name="connsiteY165" fmla="*/ 1739900 h 4483100"/>
                    <a:gd name="connsiteX166" fmla="*/ 1847850 w 5425440"/>
                    <a:gd name="connsiteY166" fmla="*/ 1606548 h 4483100"/>
                    <a:gd name="connsiteX167" fmla="*/ 1924050 w 5425440"/>
                    <a:gd name="connsiteY167" fmla="*/ 1447800 h 4483100"/>
                    <a:gd name="connsiteX168" fmla="*/ 1968500 w 5425440"/>
                    <a:gd name="connsiteY168" fmla="*/ 1377948 h 4483100"/>
                    <a:gd name="connsiteX169" fmla="*/ 1930400 w 5425440"/>
                    <a:gd name="connsiteY169" fmla="*/ 1168400 h 4483100"/>
                    <a:gd name="connsiteX170" fmla="*/ 1974850 w 5425440"/>
                    <a:gd name="connsiteY170" fmla="*/ 1054100 h 4483100"/>
                    <a:gd name="connsiteX171" fmla="*/ 1955800 w 5425440"/>
                    <a:gd name="connsiteY171" fmla="*/ 984252 h 4483100"/>
                    <a:gd name="connsiteX172" fmla="*/ 2006600 w 5425440"/>
                    <a:gd name="connsiteY172" fmla="*/ 838200 h 4483100"/>
                    <a:gd name="connsiteX173" fmla="*/ 2076450 w 5425440"/>
                    <a:gd name="connsiteY173" fmla="*/ 850900 h 4483100"/>
                    <a:gd name="connsiteX174" fmla="*/ 2127250 w 5425440"/>
                    <a:gd name="connsiteY174" fmla="*/ 831852 h 4483100"/>
                    <a:gd name="connsiteX175" fmla="*/ 2165350 w 5425440"/>
                    <a:gd name="connsiteY175" fmla="*/ 723900 h 4483100"/>
                    <a:gd name="connsiteX176" fmla="*/ 2190750 w 5425440"/>
                    <a:gd name="connsiteY176" fmla="*/ 488948 h 4483100"/>
                    <a:gd name="connsiteX177" fmla="*/ 2336800 w 5425440"/>
                    <a:gd name="connsiteY177" fmla="*/ 387348 h 4483100"/>
                    <a:gd name="connsiteX178" fmla="*/ 2387600 w 5425440"/>
                    <a:gd name="connsiteY178" fmla="*/ 317500 h 4483100"/>
                    <a:gd name="connsiteX179" fmla="*/ 2571750 w 5425440"/>
                    <a:gd name="connsiteY179" fmla="*/ 273052 h 4483100"/>
                    <a:gd name="connsiteX180" fmla="*/ 2609850 w 5425440"/>
                    <a:gd name="connsiteY180" fmla="*/ 273052 h 4483100"/>
                    <a:gd name="connsiteX181" fmla="*/ 2635250 w 5425440"/>
                    <a:gd name="connsiteY181" fmla="*/ 260348 h 4483100"/>
                    <a:gd name="connsiteX182" fmla="*/ 2654300 w 5425440"/>
                    <a:gd name="connsiteY182" fmla="*/ 139700 h 4483100"/>
                    <a:gd name="connsiteX183" fmla="*/ 2641600 w 5425440"/>
                    <a:gd name="connsiteY183" fmla="*/ 57148 h 4483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</a:cxnLst>
                  <a:rect l="l" t="t" r="r" b="b"/>
                  <a:pathLst>
                    <a:path w="5425440" h="4483100">
                      <a:moveTo>
                        <a:pt x="5425440" y="1093892"/>
                      </a:moveTo>
                      <a:lnTo>
                        <a:pt x="5425436" y="1093896"/>
                      </a:lnTo>
                      <a:lnTo>
                        <a:pt x="5359400" y="1104900"/>
                      </a:lnTo>
                      <a:close/>
                      <a:moveTo>
                        <a:pt x="2724150" y="0"/>
                      </a:moveTo>
                      <a:lnTo>
                        <a:pt x="2813050" y="69852"/>
                      </a:lnTo>
                      <a:lnTo>
                        <a:pt x="2901950" y="228600"/>
                      </a:lnTo>
                      <a:lnTo>
                        <a:pt x="2984500" y="311148"/>
                      </a:lnTo>
                      <a:lnTo>
                        <a:pt x="3067050" y="539748"/>
                      </a:lnTo>
                      <a:lnTo>
                        <a:pt x="3067050" y="590548"/>
                      </a:lnTo>
                      <a:lnTo>
                        <a:pt x="3175000" y="717548"/>
                      </a:lnTo>
                      <a:lnTo>
                        <a:pt x="3238500" y="717548"/>
                      </a:lnTo>
                      <a:lnTo>
                        <a:pt x="3270250" y="742948"/>
                      </a:lnTo>
                      <a:lnTo>
                        <a:pt x="3321050" y="755652"/>
                      </a:lnTo>
                      <a:lnTo>
                        <a:pt x="3587750" y="673100"/>
                      </a:lnTo>
                      <a:lnTo>
                        <a:pt x="3708400" y="590548"/>
                      </a:lnTo>
                      <a:lnTo>
                        <a:pt x="3771900" y="584200"/>
                      </a:lnTo>
                      <a:lnTo>
                        <a:pt x="3886200" y="571500"/>
                      </a:lnTo>
                      <a:lnTo>
                        <a:pt x="4191000" y="539748"/>
                      </a:lnTo>
                      <a:lnTo>
                        <a:pt x="4432300" y="609600"/>
                      </a:lnTo>
                      <a:lnTo>
                        <a:pt x="4540250" y="508000"/>
                      </a:lnTo>
                      <a:lnTo>
                        <a:pt x="4616450" y="412748"/>
                      </a:lnTo>
                      <a:lnTo>
                        <a:pt x="4737100" y="361948"/>
                      </a:lnTo>
                      <a:lnTo>
                        <a:pt x="4743358" y="360072"/>
                      </a:lnTo>
                      <a:lnTo>
                        <a:pt x="4781550" y="387348"/>
                      </a:lnTo>
                      <a:lnTo>
                        <a:pt x="4832350" y="393700"/>
                      </a:lnTo>
                      <a:lnTo>
                        <a:pt x="4845050" y="419100"/>
                      </a:lnTo>
                      <a:lnTo>
                        <a:pt x="4921250" y="393700"/>
                      </a:lnTo>
                      <a:lnTo>
                        <a:pt x="4992086" y="462252"/>
                      </a:lnTo>
                      <a:lnTo>
                        <a:pt x="4946650" y="558800"/>
                      </a:lnTo>
                      <a:lnTo>
                        <a:pt x="4972050" y="647700"/>
                      </a:lnTo>
                      <a:lnTo>
                        <a:pt x="4997450" y="711200"/>
                      </a:lnTo>
                      <a:lnTo>
                        <a:pt x="4972050" y="793748"/>
                      </a:lnTo>
                      <a:lnTo>
                        <a:pt x="4997450" y="838200"/>
                      </a:lnTo>
                      <a:lnTo>
                        <a:pt x="4933950" y="889000"/>
                      </a:lnTo>
                      <a:lnTo>
                        <a:pt x="4914900" y="933452"/>
                      </a:lnTo>
                      <a:lnTo>
                        <a:pt x="4914518" y="935628"/>
                      </a:lnTo>
                      <a:lnTo>
                        <a:pt x="4908550" y="927100"/>
                      </a:lnTo>
                      <a:lnTo>
                        <a:pt x="4832350" y="958852"/>
                      </a:lnTo>
                      <a:lnTo>
                        <a:pt x="4743450" y="939800"/>
                      </a:lnTo>
                      <a:lnTo>
                        <a:pt x="4667250" y="984252"/>
                      </a:lnTo>
                      <a:lnTo>
                        <a:pt x="4552950" y="933452"/>
                      </a:lnTo>
                      <a:lnTo>
                        <a:pt x="4419600" y="1117600"/>
                      </a:lnTo>
                      <a:lnTo>
                        <a:pt x="4222750" y="1104900"/>
                      </a:lnTo>
                      <a:lnTo>
                        <a:pt x="4133850" y="1073148"/>
                      </a:lnTo>
                      <a:lnTo>
                        <a:pt x="4095750" y="1117600"/>
                      </a:lnTo>
                      <a:lnTo>
                        <a:pt x="4000500" y="1092200"/>
                      </a:lnTo>
                      <a:lnTo>
                        <a:pt x="3898900" y="1168400"/>
                      </a:lnTo>
                      <a:lnTo>
                        <a:pt x="3752850" y="1130300"/>
                      </a:lnTo>
                      <a:lnTo>
                        <a:pt x="3663950" y="1263652"/>
                      </a:lnTo>
                      <a:lnTo>
                        <a:pt x="3568700" y="1301748"/>
                      </a:lnTo>
                      <a:lnTo>
                        <a:pt x="3492500" y="1263652"/>
                      </a:lnTo>
                      <a:lnTo>
                        <a:pt x="3390900" y="1416052"/>
                      </a:lnTo>
                      <a:lnTo>
                        <a:pt x="3378200" y="1466852"/>
                      </a:lnTo>
                      <a:lnTo>
                        <a:pt x="3333750" y="1524000"/>
                      </a:lnTo>
                      <a:lnTo>
                        <a:pt x="3333750" y="1593852"/>
                      </a:lnTo>
                      <a:lnTo>
                        <a:pt x="3270250" y="1619252"/>
                      </a:lnTo>
                      <a:lnTo>
                        <a:pt x="3263900" y="1701800"/>
                      </a:lnTo>
                      <a:lnTo>
                        <a:pt x="3219450" y="1765300"/>
                      </a:lnTo>
                      <a:lnTo>
                        <a:pt x="3187700" y="1765300"/>
                      </a:lnTo>
                      <a:lnTo>
                        <a:pt x="3086100" y="1873252"/>
                      </a:lnTo>
                      <a:lnTo>
                        <a:pt x="3117850" y="1930400"/>
                      </a:lnTo>
                      <a:lnTo>
                        <a:pt x="3073400" y="1993900"/>
                      </a:lnTo>
                      <a:lnTo>
                        <a:pt x="3048000" y="2063748"/>
                      </a:lnTo>
                      <a:lnTo>
                        <a:pt x="3079750" y="2120900"/>
                      </a:lnTo>
                      <a:lnTo>
                        <a:pt x="3079750" y="2178052"/>
                      </a:lnTo>
                      <a:lnTo>
                        <a:pt x="2876550" y="2419348"/>
                      </a:lnTo>
                      <a:lnTo>
                        <a:pt x="2736850" y="2470148"/>
                      </a:lnTo>
                      <a:lnTo>
                        <a:pt x="2597150" y="2438400"/>
                      </a:lnTo>
                      <a:lnTo>
                        <a:pt x="2508250" y="2432052"/>
                      </a:lnTo>
                      <a:lnTo>
                        <a:pt x="2432050" y="2413000"/>
                      </a:lnTo>
                      <a:lnTo>
                        <a:pt x="2305050" y="2482852"/>
                      </a:lnTo>
                      <a:lnTo>
                        <a:pt x="2349500" y="2546348"/>
                      </a:lnTo>
                      <a:lnTo>
                        <a:pt x="2387600" y="2717800"/>
                      </a:lnTo>
                      <a:lnTo>
                        <a:pt x="2432050" y="2736852"/>
                      </a:lnTo>
                      <a:lnTo>
                        <a:pt x="2444750" y="2832100"/>
                      </a:lnTo>
                      <a:lnTo>
                        <a:pt x="2527300" y="2857500"/>
                      </a:lnTo>
                      <a:lnTo>
                        <a:pt x="2590800" y="2921000"/>
                      </a:lnTo>
                      <a:lnTo>
                        <a:pt x="2584450" y="3003548"/>
                      </a:lnTo>
                      <a:lnTo>
                        <a:pt x="2400300" y="3111500"/>
                      </a:lnTo>
                      <a:lnTo>
                        <a:pt x="2286000" y="3143252"/>
                      </a:lnTo>
                      <a:lnTo>
                        <a:pt x="2222500" y="3200400"/>
                      </a:lnTo>
                      <a:lnTo>
                        <a:pt x="2209800" y="3289300"/>
                      </a:lnTo>
                      <a:lnTo>
                        <a:pt x="2190750" y="3435348"/>
                      </a:lnTo>
                      <a:lnTo>
                        <a:pt x="2076450" y="3422652"/>
                      </a:lnTo>
                      <a:lnTo>
                        <a:pt x="2076450" y="3479800"/>
                      </a:lnTo>
                      <a:lnTo>
                        <a:pt x="1930400" y="3644900"/>
                      </a:lnTo>
                      <a:lnTo>
                        <a:pt x="1784350" y="3517900"/>
                      </a:lnTo>
                      <a:lnTo>
                        <a:pt x="1752600" y="3498852"/>
                      </a:lnTo>
                      <a:lnTo>
                        <a:pt x="1695450" y="3530600"/>
                      </a:lnTo>
                      <a:lnTo>
                        <a:pt x="1746250" y="3632200"/>
                      </a:lnTo>
                      <a:lnTo>
                        <a:pt x="1739900" y="3651252"/>
                      </a:lnTo>
                      <a:lnTo>
                        <a:pt x="1835150" y="3778252"/>
                      </a:lnTo>
                      <a:lnTo>
                        <a:pt x="1879600" y="3841748"/>
                      </a:lnTo>
                      <a:lnTo>
                        <a:pt x="1854200" y="3956052"/>
                      </a:lnTo>
                      <a:lnTo>
                        <a:pt x="1885950" y="4019548"/>
                      </a:lnTo>
                      <a:lnTo>
                        <a:pt x="1917700" y="4362452"/>
                      </a:lnTo>
                      <a:lnTo>
                        <a:pt x="1841500" y="4375148"/>
                      </a:lnTo>
                      <a:lnTo>
                        <a:pt x="1847066" y="4430816"/>
                      </a:lnTo>
                      <a:lnTo>
                        <a:pt x="1841500" y="4432300"/>
                      </a:lnTo>
                      <a:lnTo>
                        <a:pt x="1644650" y="4483100"/>
                      </a:lnTo>
                      <a:lnTo>
                        <a:pt x="1600200" y="4394200"/>
                      </a:lnTo>
                      <a:lnTo>
                        <a:pt x="1562100" y="4394200"/>
                      </a:lnTo>
                      <a:lnTo>
                        <a:pt x="1492250" y="4375148"/>
                      </a:lnTo>
                      <a:lnTo>
                        <a:pt x="1473200" y="4318000"/>
                      </a:lnTo>
                      <a:lnTo>
                        <a:pt x="1377950" y="4292600"/>
                      </a:lnTo>
                      <a:lnTo>
                        <a:pt x="1377950" y="4184652"/>
                      </a:lnTo>
                      <a:lnTo>
                        <a:pt x="1333500" y="4146548"/>
                      </a:lnTo>
                      <a:lnTo>
                        <a:pt x="1295400" y="4089400"/>
                      </a:lnTo>
                      <a:lnTo>
                        <a:pt x="1282700" y="3886200"/>
                      </a:lnTo>
                      <a:lnTo>
                        <a:pt x="1244600" y="3841748"/>
                      </a:lnTo>
                      <a:lnTo>
                        <a:pt x="1257300" y="3822700"/>
                      </a:lnTo>
                      <a:lnTo>
                        <a:pt x="1257300" y="3740148"/>
                      </a:lnTo>
                      <a:lnTo>
                        <a:pt x="1327150" y="3714748"/>
                      </a:lnTo>
                      <a:lnTo>
                        <a:pt x="1289050" y="3657600"/>
                      </a:lnTo>
                      <a:lnTo>
                        <a:pt x="1225550" y="3638548"/>
                      </a:lnTo>
                      <a:lnTo>
                        <a:pt x="1181100" y="3625852"/>
                      </a:lnTo>
                      <a:lnTo>
                        <a:pt x="1181100" y="3575052"/>
                      </a:lnTo>
                      <a:lnTo>
                        <a:pt x="1219200" y="3530600"/>
                      </a:lnTo>
                      <a:lnTo>
                        <a:pt x="1282700" y="3536948"/>
                      </a:lnTo>
                      <a:lnTo>
                        <a:pt x="1333500" y="3524252"/>
                      </a:lnTo>
                      <a:lnTo>
                        <a:pt x="1352550" y="3473452"/>
                      </a:lnTo>
                      <a:lnTo>
                        <a:pt x="1390650" y="3378200"/>
                      </a:lnTo>
                      <a:lnTo>
                        <a:pt x="1479550" y="3359148"/>
                      </a:lnTo>
                      <a:lnTo>
                        <a:pt x="1473200" y="3321052"/>
                      </a:lnTo>
                      <a:lnTo>
                        <a:pt x="1428750" y="3289300"/>
                      </a:lnTo>
                      <a:lnTo>
                        <a:pt x="1454150" y="3238500"/>
                      </a:lnTo>
                      <a:lnTo>
                        <a:pt x="1371600" y="3200400"/>
                      </a:lnTo>
                      <a:lnTo>
                        <a:pt x="1289050" y="3175000"/>
                      </a:lnTo>
                      <a:lnTo>
                        <a:pt x="1314450" y="3105148"/>
                      </a:lnTo>
                      <a:lnTo>
                        <a:pt x="1377950" y="3086100"/>
                      </a:lnTo>
                      <a:lnTo>
                        <a:pt x="1409700" y="3035300"/>
                      </a:lnTo>
                      <a:lnTo>
                        <a:pt x="1320800" y="2990852"/>
                      </a:lnTo>
                      <a:lnTo>
                        <a:pt x="1276350" y="2997200"/>
                      </a:lnTo>
                      <a:lnTo>
                        <a:pt x="1130300" y="2997200"/>
                      </a:lnTo>
                      <a:lnTo>
                        <a:pt x="1104900" y="3035300"/>
                      </a:lnTo>
                      <a:lnTo>
                        <a:pt x="1054100" y="3028948"/>
                      </a:lnTo>
                      <a:lnTo>
                        <a:pt x="996950" y="2978148"/>
                      </a:lnTo>
                      <a:lnTo>
                        <a:pt x="996950" y="2927348"/>
                      </a:lnTo>
                      <a:lnTo>
                        <a:pt x="1098550" y="2901948"/>
                      </a:lnTo>
                      <a:lnTo>
                        <a:pt x="1098550" y="2819400"/>
                      </a:lnTo>
                      <a:lnTo>
                        <a:pt x="1041400" y="2806700"/>
                      </a:lnTo>
                      <a:lnTo>
                        <a:pt x="1009650" y="2794000"/>
                      </a:lnTo>
                      <a:lnTo>
                        <a:pt x="1028700" y="2743200"/>
                      </a:lnTo>
                      <a:lnTo>
                        <a:pt x="1028700" y="2635252"/>
                      </a:lnTo>
                      <a:lnTo>
                        <a:pt x="1047750" y="2603500"/>
                      </a:lnTo>
                      <a:lnTo>
                        <a:pt x="1073150" y="2501900"/>
                      </a:lnTo>
                      <a:lnTo>
                        <a:pt x="1003300" y="2489200"/>
                      </a:lnTo>
                      <a:lnTo>
                        <a:pt x="895350" y="2425700"/>
                      </a:lnTo>
                      <a:lnTo>
                        <a:pt x="755650" y="2457452"/>
                      </a:lnTo>
                      <a:lnTo>
                        <a:pt x="609600" y="2495548"/>
                      </a:lnTo>
                      <a:lnTo>
                        <a:pt x="508000" y="2597148"/>
                      </a:lnTo>
                      <a:lnTo>
                        <a:pt x="412750" y="2660652"/>
                      </a:lnTo>
                      <a:lnTo>
                        <a:pt x="311150" y="2724148"/>
                      </a:lnTo>
                      <a:lnTo>
                        <a:pt x="273050" y="2806700"/>
                      </a:lnTo>
                      <a:lnTo>
                        <a:pt x="152400" y="2800348"/>
                      </a:lnTo>
                      <a:lnTo>
                        <a:pt x="133350" y="2755900"/>
                      </a:lnTo>
                      <a:lnTo>
                        <a:pt x="0" y="2781300"/>
                      </a:lnTo>
                      <a:lnTo>
                        <a:pt x="222250" y="2635252"/>
                      </a:lnTo>
                      <a:lnTo>
                        <a:pt x="330200" y="2616200"/>
                      </a:lnTo>
                      <a:lnTo>
                        <a:pt x="349250" y="2540000"/>
                      </a:lnTo>
                      <a:lnTo>
                        <a:pt x="419100" y="2540000"/>
                      </a:lnTo>
                      <a:lnTo>
                        <a:pt x="495300" y="2495548"/>
                      </a:lnTo>
                      <a:lnTo>
                        <a:pt x="806450" y="2336800"/>
                      </a:lnTo>
                      <a:lnTo>
                        <a:pt x="1104900" y="2152652"/>
                      </a:lnTo>
                      <a:lnTo>
                        <a:pt x="1301750" y="1885948"/>
                      </a:lnTo>
                      <a:lnTo>
                        <a:pt x="1644650" y="1739900"/>
                      </a:lnTo>
                      <a:lnTo>
                        <a:pt x="1847850" y="1606548"/>
                      </a:lnTo>
                      <a:lnTo>
                        <a:pt x="1924050" y="1447800"/>
                      </a:lnTo>
                      <a:lnTo>
                        <a:pt x="1968500" y="1377948"/>
                      </a:lnTo>
                      <a:lnTo>
                        <a:pt x="1930400" y="1168400"/>
                      </a:lnTo>
                      <a:lnTo>
                        <a:pt x="1974850" y="1054100"/>
                      </a:lnTo>
                      <a:lnTo>
                        <a:pt x="1955800" y="984252"/>
                      </a:lnTo>
                      <a:lnTo>
                        <a:pt x="2006600" y="838200"/>
                      </a:lnTo>
                      <a:lnTo>
                        <a:pt x="2076450" y="850900"/>
                      </a:lnTo>
                      <a:lnTo>
                        <a:pt x="2127250" y="831852"/>
                      </a:lnTo>
                      <a:lnTo>
                        <a:pt x="2165350" y="723900"/>
                      </a:lnTo>
                      <a:lnTo>
                        <a:pt x="2190750" y="488948"/>
                      </a:lnTo>
                      <a:lnTo>
                        <a:pt x="2336800" y="387348"/>
                      </a:lnTo>
                      <a:lnTo>
                        <a:pt x="2387600" y="317500"/>
                      </a:lnTo>
                      <a:lnTo>
                        <a:pt x="2571750" y="273052"/>
                      </a:lnTo>
                      <a:lnTo>
                        <a:pt x="2609850" y="273052"/>
                      </a:lnTo>
                      <a:lnTo>
                        <a:pt x="2635250" y="260348"/>
                      </a:lnTo>
                      <a:lnTo>
                        <a:pt x="2654300" y="139700"/>
                      </a:lnTo>
                      <a:lnTo>
                        <a:pt x="2641600" y="57148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7E8C439D-AC8B-2870-F2F8-0E853F96900D}"/>
                    </a:ext>
                  </a:extLst>
                </p:cNvPr>
                <p:cNvSpPr/>
                <p:nvPr/>
              </p:nvSpPr>
              <p:spPr>
                <a:xfrm>
                  <a:off x="1430868" y="872220"/>
                  <a:ext cx="980840" cy="474742"/>
                </a:xfrm>
                <a:custGeom>
                  <a:avLst/>
                  <a:gdLst>
                    <a:gd name="connsiteX0" fmla="*/ 3808038 w 4232910"/>
                    <a:gd name="connsiteY0" fmla="*/ 0 h 2048798"/>
                    <a:gd name="connsiteX1" fmla="*/ 3902710 w 4232910"/>
                    <a:gd name="connsiteY1" fmla="*/ 82838 h 2048798"/>
                    <a:gd name="connsiteX2" fmla="*/ 3890010 w 4232910"/>
                    <a:gd name="connsiteY2" fmla="*/ 159038 h 2048798"/>
                    <a:gd name="connsiteX3" fmla="*/ 3953510 w 4232910"/>
                    <a:gd name="connsiteY3" fmla="*/ 178088 h 2048798"/>
                    <a:gd name="connsiteX4" fmla="*/ 3959860 w 4232910"/>
                    <a:gd name="connsiteY4" fmla="*/ 292388 h 2048798"/>
                    <a:gd name="connsiteX5" fmla="*/ 3896360 w 4232910"/>
                    <a:gd name="connsiteY5" fmla="*/ 355888 h 2048798"/>
                    <a:gd name="connsiteX6" fmla="*/ 3966210 w 4232910"/>
                    <a:gd name="connsiteY6" fmla="*/ 393988 h 2048798"/>
                    <a:gd name="connsiteX7" fmla="*/ 4010660 w 4232910"/>
                    <a:gd name="connsiteY7" fmla="*/ 635288 h 2048798"/>
                    <a:gd name="connsiteX8" fmla="*/ 4118610 w 4232910"/>
                    <a:gd name="connsiteY8" fmla="*/ 698788 h 2048798"/>
                    <a:gd name="connsiteX9" fmla="*/ 4112260 w 4232910"/>
                    <a:gd name="connsiteY9" fmla="*/ 882938 h 2048798"/>
                    <a:gd name="connsiteX10" fmla="*/ 4220210 w 4232910"/>
                    <a:gd name="connsiteY10" fmla="*/ 946438 h 2048798"/>
                    <a:gd name="connsiteX11" fmla="*/ 4182110 w 4232910"/>
                    <a:gd name="connsiteY11" fmla="*/ 1092488 h 2048798"/>
                    <a:gd name="connsiteX12" fmla="*/ 4232910 w 4232910"/>
                    <a:gd name="connsiteY12" fmla="*/ 1124238 h 2048798"/>
                    <a:gd name="connsiteX13" fmla="*/ 4220210 w 4232910"/>
                    <a:gd name="connsiteY13" fmla="*/ 1251238 h 2048798"/>
                    <a:gd name="connsiteX14" fmla="*/ 4086860 w 4232910"/>
                    <a:gd name="connsiteY14" fmla="*/ 1371888 h 2048798"/>
                    <a:gd name="connsiteX15" fmla="*/ 3997960 w 4232910"/>
                    <a:gd name="connsiteY15" fmla="*/ 1422688 h 2048798"/>
                    <a:gd name="connsiteX16" fmla="*/ 3902936 w 4232910"/>
                    <a:gd name="connsiteY16" fmla="*/ 1397348 h 2048798"/>
                    <a:gd name="connsiteX17" fmla="*/ 3855720 w 4232910"/>
                    <a:gd name="connsiteY17" fmla="*/ 1355378 h 2048798"/>
                    <a:gd name="connsiteX18" fmla="*/ 3779520 w 4232910"/>
                    <a:gd name="connsiteY18" fmla="*/ 1408718 h 2048798"/>
                    <a:gd name="connsiteX19" fmla="*/ 3649980 w 4232910"/>
                    <a:gd name="connsiteY19" fmla="*/ 1454438 h 2048798"/>
                    <a:gd name="connsiteX20" fmla="*/ 3619500 w 4232910"/>
                    <a:gd name="connsiteY20" fmla="*/ 1530638 h 2048798"/>
                    <a:gd name="connsiteX21" fmla="*/ 3482340 w 4232910"/>
                    <a:gd name="connsiteY21" fmla="*/ 1553498 h 2048798"/>
                    <a:gd name="connsiteX22" fmla="*/ 3444240 w 4232910"/>
                    <a:gd name="connsiteY22" fmla="*/ 1507778 h 2048798"/>
                    <a:gd name="connsiteX23" fmla="*/ 3375660 w 4232910"/>
                    <a:gd name="connsiteY23" fmla="*/ 1553498 h 2048798"/>
                    <a:gd name="connsiteX24" fmla="*/ 3253740 w 4232910"/>
                    <a:gd name="connsiteY24" fmla="*/ 1576358 h 2048798"/>
                    <a:gd name="connsiteX25" fmla="*/ 3177540 w 4232910"/>
                    <a:gd name="connsiteY25" fmla="*/ 1652558 h 2048798"/>
                    <a:gd name="connsiteX26" fmla="*/ 3124200 w 4232910"/>
                    <a:gd name="connsiteY26" fmla="*/ 1515398 h 2048798"/>
                    <a:gd name="connsiteX27" fmla="*/ 3162300 w 4232910"/>
                    <a:gd name="connsiteY27" fmla="*/ 1408718 h 2048798"/>
                    <a:gd name="connsiteX28" fmla="*/ 3078480 w 4232910"/>
                    <a:gd name="connsiteY28" fmla="*/ 1393478 h 2048798"/>
                    <a:gd name="connsiteX29" fmla="*/ 3086100 w 4232910"/>
                    <a:gd name="connsiteY29" fmla="*/ 1309658 h 2048798"/>
                    <a:gd name="connsiteX30" fmla="*/ 3086100 w 4232910"/>
                    <a:gd name="connsiteY30" fmla="*/ 1248698 h 2048798"/>
                    <a:gd name="connsiteX31" fmla="*/ 3040380 w 4232910"/>
                    <a:gd name="connsiteY31" fmla="*/ 1225838 h 2048798"/>
                    <a:gd name="connsiteX32" fmla="*/ 2933700 w 4232910"/>
                    <a:gd name="connsiteY32" fmla="*/ 1142018 h 2048798"/>
                    <a:gd name="connsiteX33" fmla="*/ 2842260 w 4232910"/>
                    <a:gd name="connsiteY33" fmla="*/ 1157258 h 2048798"/>
                    <a:gd name="connsiteX34" fmla="*/ 2758440 w 4232910"/>
                    <a:gd name="connsiteY34" fmla="*/ 1157258 h 2048798"/>
                    <a:gd name="connsiteX35" fmla="*/ 2651760 w 4232910"/>
                    <a:gd name="connsiteY35" fmla="*/ 1119158 h 2048798"/>
                    <a:gd name="connsiteX36" fmla="*/ 2697480 w 4232910"/>
                    <a:gd name="connsiteY36" fmla="*/ 1020098 h 2048798"/>
                    <a:gd name="connsiteX37" fmla="*/ 2667000 w 4232910"/>
                    <a:gd name="connsiteY37" fmla="*/ 974378 h 2048798"/>
                    <a:gd name="connsiteX38" fmla="*/ 2590800 w 4232910"/>
                    <a:gd name="connsiteY38" fmla="*/ 981998 h 2048798"/>
                    <a:gd name="connsiteX39" fmla="*/ 2446020 w 4232910"/>
                    <a:gd name="connsiteY39" fmla="*/ 1058198 h 2048798"/>
                    <a:gd name="connsiteX40" fmla="*/ 2438400 w 4232910"/>
                    <a:gd name="connsiteY40" fmla="*/ 1134398 h 2048798"/>
                    <a:gd name="connsiteX41" fmla="*/ 2354580 w 4232910"/>
                    <a:gd name="connsiteY41" fmla="*/ 1134398 h 2048798"/>
                    <a:gd name="connsiteX42" fmla="*/ 2346960 w 4232910"/>
                    <a:gd name="connsiteY42" fmla="*/ 1187738 h 2048798"/>
                    <a:gd name="connsiteX43" fmla="*/ 2240280 w 4232910"/>
                    <a:gd name="connsiteY43" fmla="*/ 1202978 h 2048798"/>
                    <a:gd name="connsiteX44" fmla="*/ 2240280 w 4232910"/>
                    <a:gd name="connsiteY44" fmla="*/ 1263938 h 2048798"/>
                    <a:gd name="connsiteX45" fmla="*/ 2194560 w 4232910"/>
                    <a:gd name="connsiteY45" fmla="*/ 1340138 h 2048798"/>
                    <a:gd name="connsiteX46" fmla="*/ 2118360 w 4232910"/>
                    <a:gd name="connsiteY46" fmla="*/ 1347758 h 2048798"/>
                    <a:gd name="connsiteX47" fmla="*/ 2034540 w 4232910"/>
                    <a:gd name="connsiteY47" fmla="*/ 1172498 h 2048798"/>
                    <a:gd name="connsiteX48" fmla="*/ 1783080 w 4232910"/>
                    <a:gd name="connsiteY48" fmla="*/ 1073438 h 2048798"/>
                    <a:gd name="connsiteX49" fmla="*/ 1684020 w 4232910"/>
                    <a:gd name="connsiteY49" fmla="*/ 1081058 h 2048798"/>
                    <a:gd name="connsiteX50" fmla="*/ 1470660 w 4232910"/>
                    <a:gd name="connsiteY50" fmla="*/ 1012478 h 2048798"/>
                    <a:gd name="connsiteX51" fmla="*/ 1417320 w 4232910"/>
                    <a:gd name="connsiteY51" fmla="*/ 1020098 h 2048798"/>
                    <a:gd name="connsiteX52" fmla="*/ 1356360 w 4232910"/>
                    <a:gd name="connsiteY52" fmla="*/ 1142018 h 2048798"/>
                    <a:gd name="connsiteX53" fmla="*/ 1325880 w 4232910"/>
                    <a:gd name="connsiteY53" fmla="*/ 1286798 h 2048798"/>
                    <a:gd name="connsiteX54" fmla="*/ 1303020 w 4232910"/>
                    <a:gd name="connsiteY54" fmla="*/ 1370618 h 2048798"/>
                    <a:gd name="connsiteX55" fmla="*/ 1188720 w 4232910"/>
                    <a:gd name="connsiteY55" fmla="*/ 1393478 h 2048798"/>
                    <a:gd name="connsiteX56" fmla="*/ 1158240 w 4232910"/>
                    <a:gd name="connsiteY56" fmla="*/ 1454438 h 2048798"/>
                    <a:gd name="connsiteX57" fmla="*/ 1219200 w 4232910"/>
                    <a:gd name="connsiteY57" fmla="*/ 1576358 h 2048798"/>
                    <a:gd name="connsiteX58" fmla="*/ 960120 w 4232910"/>
                    <a:gd name="connsiteY58" fmla="*/ 1644938 h 2048798"/>
                    <a:gd name="connsiteX59" fmla="*/ 822960 w 4232910"/>
                    <a:gd name="connsiteY59" fmla="*/ 1599218 h 2048798"/>
                    <a:gd name="connsiteX60" fmla="*/ 845820 w 4232910"/>
                    <a:gd name="connsiteY60" fmla="*/ 1835438 h 2048798"/>
                    <a:gd name="connsiteX61" fmla="*/ 754380 w 4232910"/>
                    <a:gd name="connsiteY61" fmla="*/ 1904018 h 2048798"/>
                    <a:gd name="connsiteX62" fmla="*/ 624840 w 4232910"/>
                    <a:gd name="connsiteY62" fmla="*/ 1896398 h 2048798"/>
                    <a:gd name="connsiteX63" fmla="*/ 571500 w 4232910"/>
                    <a:gd name="connsiteY63" fmla="*/ 1934498 h 2048798"/>
                    <a:gd name="connsiteX64" fmla="*/ 525780 w 4232910"/>
                    <a:gd name="connsiteY64" fmla="*/ 1904018 h 2048798"/>
                    <a:gd name="connsiteX65" fmla="*/ 480060 w 4232910"/>
                    <a:gd name="connsiteY65" fmla="*/ 1919258 h 2048798"/>
                    <a:gd name="connsiteX66" fmla="*/ 495300 w 4232910"/>
                    <a:gd name="connsiteY66" fmla="*/ 2003078 h 2048798"/>
                    <a:gd name="connsiteX67" fmla="*/ 419100 w 4232910"/>
                    <a:gd name="connsiteY67" fmla="*/ 2048798 h 2048798"/>
                    <a:gd name="connsiteX68" fmla="*/ 342900 w 4232910"/>
                    <a:gd name="connsiteY68" fmla="*/ 2010698 h 2048798"/>
                    <a:gd name="connsiteX69" fmla="*/ 281940 w 4232910"/>
                    <a:gd name="connsiteY69" fmla="*/ 2033558 h 2048798"/>
                    <a:gd name="connsiteX70" fmla="*/ 266700 w 4232910"/>
                    <a:gd name="connsiteY70" fmla="*/ 2010698 h 2048798"/>
                    <a:gd name="connsiteX71" fmla="*/ 0 w 4232910"/>
                    <a:gd name="connsiteY71" fmla="*/ 2003078 h 2048798"/>
                    <a:gd name="connsiteX72" fmla="*/ 53340 w 4232910"/>
                    <a:gd name="connsiteY72" fmla="*/ 1743998 h 2048798"/>
                    <a:gd name="connsiteX73" fmla="*/ 175260 w 4232910"/>
                    <a:gd name="connsiteY73" fmla="*/ 1652558 h 2048798"/>
                    <a:gd name="connsiteX74" fmla="*/ 137160 w 4232910"/>
                    <a:gd name="connsiteY74" fmla="*/ 1507778 h 2048798"/>
                    <a:gd name="connsiteX75" fmla="*/ 83820 w 4232910"/>
                    <a:gd name="connsiteY75" fmla="*/ 1500158 h 2048798"/>
                    <a:gd name="connsiteX76" fmla="*/ 121920 w 4232910"/>
                    <a:gd name="connsiteY76" fmla="*/ 1439198 h 2048798"/>
                    <a:gd name="connsiteX77" fmla="*/ 297180 w 4232910"/>
                    <a:gd name="connsiteY77" fmla="*/ 1362998 h 2048798"/>
                    <a:gd name="connsiteX78" fmla="*/ 525780 w 4232910"/>
                    <a:gd name="connsiteY78" fmla="*/ 1279178 h 2048798"/>
                    <a:gd name="connsiteX79" fmla="*/ 525780 w 4232910"/>
                    <a:gd name="connsiteY79" fmla="*/ 959138 h 2048798"/>
                    <a:gd name="connsiteX80" fmla="*/ 586740 w 4232910"/>
                    <a:gd name="connsiteY80" fmla="*/ 882938 h 2048798"/>
                    <a:gd name="connsiteX81" fmla="*/ 571500 w 4232910"/>
                    <a:gd name="connsiteY81" fmla="*/ 844838 h 2048798"/>
                    <a:gd name="connsiteX82" fmla="*/ 586740 w 4232910"/>
                    <a:gd name="connsiteY82" fmla="*/ 783878 h 2048798"/>
                    <a:gd name="connsiteX83" fmla="*/ 518160 w 4232910"/>
                    <a:gd name="connsiteY83" fmla="*/ 677198 h 2048798"/>
                    <a:gd name="connsiteX84" fmla="*/ 304800 w 4232910"/>
                    <a:gd name="connsiteY84" fmla="*/ 517178 h 2048798"/>
                    <a:gd name="connsiteX85" fmla="*/ 198120 w 4232910"/>
                    <a:gd name="connsiteY85" fmla="*/ 288578 h 2048798"/>
                    <a:gd name="connsiteX86" fmla="*/ 281940 w 4232910"/>
                    <a:gd name="connsiteY86" fmla="*/ 227618 h 2048798"/>
                    <a:gd name="connsiteX87" fmla="*/ 396240 w 4232910"/>
                    <a:gd name="connsiteY87" fmla="*/ 227618 h 2048798"/>
                    <a:gd name="connsiteX88" fmla="*/ 381000 w 4232910"/>
                    <a:gd name="connsiteY88" fmla="*/ 387638 h 2048798"/>
                    <a:gd name="connsiteX89" fmla="*/ 434340 w 4232910"/>
                    <a:gd name="connsiteY89" fmla="*/ 440978 h 2048798"/>
                    <a:gd name="connsiteX90" fmla="*/ 670560 w 4232910"/>
                    <a:gd name="connsiteY90" fmla="*/ 562898 h 2048798"/>
                    <a:gd name="connsiteX91" fmla="*/ 899160 w 4232910"/>
                    <a:gd name="connsiteY91" fmla="*/ 570518 h 2048798"/>
                    <a:gd name="connsiteX92" fmla="*/ 937260 w 4232910"/>
                    <a:gd name="connsiteY92" fmla="*/ 448598 h 2048798"/>
                    <a:gd name="connsiteX93" fmla="*/ 1082040 w 4232910"/>
                    <a:gd name="connsiteY93" fmla="*/ 372398 h 2048798"/>
                    <a:gd name="connsiteX94" fmla="*/ 1409700 w 4232910"/>
                    <a:gd name="connsiteY94" fmla="*/ 280958 h 2048798"/>
                    <a:gd name="connsiteX95" fmla="*/ 1623060 w 4232910"/>
                    <a:gd name="connsiteY95" fmla="*/ 395258 h 2048798"/>
                    <a:gd name="connsiteX96" fmla="*/ 1844040 w 4232910"/>
                    <a:gd name="connsiteY96" fmla="*/ 410498 h 2048798"/>
                    <a:gd name="connsiteX97" fmla="*/ 2186940 w 4232910"/>
                    <a:gd name="connsiteY97" fmla="*/ 410498 h 2048798"/>
                    <a:gd name="connsiteX98" fmla="*/ 2651760 w 4232910"/>
                    <a:gd name="connsiteY98" fmla="*/ 334298 h 2048798"/>
                    <a:gd name="connsiteX99" fmla="*/ 2689860 w 4232910"/>
                    <a:gd name="connsiteY99" fmla="*/ 280958 h 2048798"/>
                    <a:gd name="connsiteX100" fmla="*/ 2781300 w 4232910"/>
                    <a:gd name="connsiteY100" fmla="*/ 341918 h 2048798"/>
                    <a:gd name="connsiteX101" fmla="*/ 3139440 w 4232910"/>
                    <a:gd name="connsiteY101" fmla="*/ 296198 h 2048798"/>
                    <a:gd name="connsiteX102" fmla="*/ 3200400 w 4232910"/>
                    <a:gd name="connsiteY102" fmla="*/ 219998 h 2048798"/>
                    <a:gd name="connsiteX103" fmla="*/ 3284220 w 4232910"/>
                    <a:gd name="connsiteY103" fmla="*/ 265718 h 2048798"/>
                    <a:gd name="connsiteX104" fmla="*/ 3497580 w 4232910"/>
                    <a:gd name="connsiteY104" fmla="*/ 204758 h 2048798"/>
                    <a:gd name="connsiteX105" fmla="*/ 3566160 w 4232910"/>
                    <a:gd name="connsiteY105" fmla="*/ 75218 h 2048798"/>
                    <a:gd name="connsiteX106" fmla="*/ 3672840 w 4232910"/>
                    <a:gd name="connsiteY106" fmla="*/ 67598 h 2048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4232910" h="2048798">
                      <a:moveTo>
                        <a:pt x="3808038" y="0"/>
                      </a:moveTo>
                      <a:lnTo>
                        <a:pt x="3902710" y="82838"/>
                      </a:lnTo>
                      <a:lnTo>
                        <a:pt x="3890010" y="159038"/>
                      </a:lnTo>
                      <a:lnTo>
                        <a:pt x="3953510" y="178088"/>
                      </a:lnTo>
                      <a:lnTo>
                        <a:pt x="3959860" y="292388"/>
                      </a:lnTo>
                      <a:lnTo>
                        <a:pt x="3896360" y="355888"/>
                      </a:lnTo>
                      <a:lnTo>
                        <a:pt x="3966210" y="393988"/>
                      </a:lnTo>
                      <a:lnTo>
                        <a:pt x="4010660" y="635288"/>
                      </a:lnTo>
                      <a:lnTo>
                        <a:pt x="4118610" y="698788"/>
                      </a:lnTo>
                      <a:lnTo>
                        <a:pt x="4112260" y="882938"/>
                      </a:lnTo>
                      <a:lnTo>
                        <a:pt x="4220210" y="946438"/>
                      </a:lnTo>
                      <a:lnTo>
                        <a:pt x="4182110" y="1092488"/>
                      </a:lnTo>
                      <a:lnTo>
                        <a:pt x="4232910" y="1124238"/>
                      </a:lnTo>
                      <a:lnTo>
                        <a:pt x="4220210" y="1251238"/>
                      </a:lnTo>
                      <a:lnTo>
                        <a:pt x="4086860" y="1371888"/>
                      </a:lnTo>
                      <a:lnTo>
                        <a:pt x="3997960" y="1422688"/>
                      </a:lnTo>
                      <a:lnTo>
                        <a:pt x="3902936" y="1397348"/>
                      </a:lnTo>
                      <a:lnTo>
                        <a:pt x="3855720" y="1355378"/>
                      </a:lnTo>
                      <a:lnTo>
                        <a:pt x="3779520" y="1408718"/>
                      </a:lnTo>
                      <a:lnTo>
                        <a:pt x="3649980" y="1454438"/>
                      </a:lnTo>
                      <a:lnTo>
                        <a:pt x="3619500" y="1530638"/>
                      </a:lnTo>
                      <a:lnTo>
                        <a:pt x="3482340" y="1553498"/>
                      </a:lnTo>
                      <a:lnTo>
                        <a:pt x="3444240" y="1507778"/>
                      </a:lnTo>
                      <a:lnTo>
                        <a:pt x="3375660" y="1553498"/>
                      </a:lnTo>
                      <a:lnTo>
                        <a:pt x="3253740" y="1576358"/>
                      </a:lnTo>
                      <a:lnTo>
                        <a:pt x="3177540" y="1652558"/>
                      </a:lnTo>
                      <a:lnTo>
                        <a:pt x="3124200" y="1515398"/>
                      </a:lnTo>
                      <a:lnTo>
                        <a:pt x="3162300" y="1408718"/>
                      </a:lnTo>
                      <a:lnTo>
                        <a:pt x="3078480" y="1393478"/>
                      </a:lnTo>
                      <a:lnTo>
                        <a:pt x="3086100" y="1309658"/>
                      </a:lnTo>
                      <a:lnTo>
                        <a:pt x="3086100" y="1248698"/>
                      </a:lnTo>
                      <a:lnTo>
                        <a:pt x="3040380" y="1225838"/>
                      </a:lnTo>
                      <a:lnTo>
                        <a:pt x="2933700" y="1142018"/>
                      </a:lnTo>
                      <a:lnTo>
                        <a:pt x="2842260" y="1157258"/>
                      </a:lnTo>
                      <a:lnTo>
                        <a:pt x="2758440" y="1157258"/>
                      </a:lnTo>
                      <a:lnTo>
                        <a:pt x="2651760" y="1119158"/>
                      </a:lnTo>
                      <a:lnTo>
                        <a:pt x="2697480" y="1020098"/>
                      </a:lnTo>
                      <a:lnTo>
                        <a:pt x="2667000" y="974378"/>
                      </a:lnTo>
                      <a:lnTo>
                        <a:pt x="2590800" y="981998"/>
                      </a:lnTo>
                      <a:lnTo>
                        <a:pt x="2446020" y="1058198"/>
                      </a:lnTo>
                      <a:lnTo>
                        <a:pt x="2438400" y="1134398"/>
                      </a:lnTo>
                      <a:lnTo>
                        <a:pt x="2354580" y="1134398"/>
                      </a:lnTo>
                      <a:lnTo>
                        <a:pt x="2346960" y="1187738"/>
                      </a:lnTo>
                      <a:lnTo>
                        <a:pt x="2240280" y="1202978"/>
                      </a:lnTo>
                      <a:lnTo>
                        <a:pt x="2240280" y="1263938"/>
                      </a:lnTo>
                      <a:lnTo>
                        <a:pt x="2194560" y="1340138"/>
                      </a:lnTo>
                      <a:lnTo>
                        <a:pt x="2118360" y="1347758"/>
                      </a:lnTo>
                      <a:lnTo>
                        <a:pt x="2034540" y="1172498"/>
                      </a:lnTo>
                      <a:lnTo>
                        <a:pt x="1783080" y="1073438"/>
                      </a:lnTo>
                      <a:lnTo>
                        <a:pt x="1684020" y="1081058"/>
                      </a:lnTo>
                      <a:lnTo>
                        <a:pt x="1470660" y="1012478"/>
                      </a:lnTo>
                      <a:lnTo>
                        <a:pt x="1417320" y="1020098"/>
                      </a:lnTo>
                      <a:lnTo>
                        <a:pt x="1356360" y="1142018"/>
                      </a:lnTo>
                      <a:lnTo>
                        <a:pt x="1325880" y="1286798"/>
                      </a:lnTo>
                      <a:lnTo>
                        <a:pt x="1303020" y="1370618"/>
                      </a:lnTo>
                      <a:lnTo>
                        <a:pt x="1188720" y="1393478"/>
                      </a:lnTo>
                      <a:lnTo>
                        <a:pt x="1158240" y="1454438"/>
                      </a:lnTo>
                      <a:lnTo>
                        <a:pt x="1219200" y="1576358"/>
                      </a:lnTo>
                      <a:lnTo>
                        <a:pt x="960120" y="1644938"/>
                      </a:lnTo>
                      <a:lnTo>
                        <a:pt x="822960" y="1599218"/>
                      </a:lnTo>
                      <a:lnTo>
                        <a:pt x="845820" y="1835438"/>
                      </a:lnTo>
                      <a:lnTo>
                        <a:pt x="754380" y="1904018"/>
                      </a:lnTo>
                      <a:lnTo>
                        <a:pt x="624840" y="1896398"/>
                      </a:lnTo>
                      <a:lnTo>
                        <a:pt x="571500" y="1934498"/>
                      </a:lnTo>
                      <a:lnTo>
                        <a:pt x="525780" y="1904018"/>
                      </a:lnTo>
                      <a:lnTo>
                        <a:pt x="480060" y="1919258"/>
                      </a:lnTo>
                      <a:lnTo>
                        <a:pt x="495300" y="2003078"/>
                      </a:lnTo>
                      <a:lnTo>
                        <a:pt x="419100" y="2048798"/>
                      </a:lnTo>
                      <a:lnTo>
                        <a:pt x="342900" y="2010698"/>
                      </a:lnTo>
                      <a:lnTo>
                        <a:pt x="281940" y="2033558"/>
                      </a:lnTo>
                      <a:lnTo>
                        <a:pt x="266700" y="2010698"/>
                      </a:lnTo>
                      <a:lnTo>
                        <a:pt x="0" y="2003078"/>
                      </a:lnTo>
                      <a:lnTo>
                        <a:pt x="53340" y="1743998"/>
                      </a:lnTo>
                      <a:lnTo>
                        <a:pt x="175260" y="1652558"/>
                      </a:lnTo>
                      <a:lnTo>
                        <a:pt x="137160" y="1507778"/>
                      </a:lnTo>
                      <a:lnTo>
                        <a:pt x="83820" y="1500158"/>
                      </a:lnTo>
                      <a:lnTo>
                        <a:pt x="121920" y="1439198"/>
                      </a:lnTo>
                      <a:lnTo>
                        <a:pt x="297180" y="1362998"/>
                      </a:lnTo>
                      <a:lnTo>
                        <a:pt x="525780" y="1279178"/>
                      </a:lnTo>
                      <a:lnTo>
                        <a:pt x="525780" y="959138"/>
                      </a:lnTo>
                      <a:lnTo>
                        <a:pt x="586740" y="882938"/>
                      </a:lnTo>
                      <a:lnTo>
                        <a:pt x="571500" y="844838"/>
                      </a:lnTo>
                      <a:lnTo>
                        <a:pt x="586740" y="783878"/>
                      </a:lnTo>
                      <a:lnTo>
                        <a:pt x="518160" y="677198"/>
                      </a:lnTo>
                      <a:lnTo>
                        <a:pt x="304800" y="517178"/>
                      </a:lnTo>
                      <a:lnTo>
                        <a:pt x="198120" y="288578"/>
                      </a:lnTo>
                      <a:lnTo>
                        <a:pt x="281940" y="227618"/>
                      </a:lnTo>
                      <a:lnTo>
                        <a:pt x="396240" y="227618"/>
                      </a:lnTo>
                      <a:lnTo>
                        <a:pt x="381000" y="387638"/>
                      </a:lnTo>
                      <a:lnTo>
                        <a:pt x="434340" y="440978"/>
                      </a:lnTo>
                      <a:lnTo>
                        <a:pt x="670560" y="562898"/>
                      </a:lnTo>
                      <a:lnTo>
                        <a:pt x="899160" y="570518"/>
                      </a:lnTo>
                      <a:lnTo>
                        <a:pt x="937260" y="448598"/>
                      </a:lnTo>
                      <a:lnTo>
                        <a:pt x="1082040" y="372398"/>
                      </a:lnTo>
                      <a:lnTo>
                        <a:pt x="1409700" y="280958"/>
                      </a:lnTo>
                      <a:lnTo>
                        <a:pt x="1623060" y="395258"/>
                      </a:lnTo>
                      <a:lnTo>
                        <a:pt x="1844040" y="410498"/>
                      </a:lnTo>
                      <a:lnTo>
                        <a:pt x="2186940" y="410498"/>
                      </a:lnTo>
                      <a:lnTo>
                        <a:pt x="2651760" y="334298"/>
                      </a:lnTo>
                      <a:lnTo>
                        <a:pt x="2689860" y="280958"/>
                      </a:lnTo>
                      <a:lnTo>
                        <a:pt x="2781300" y="341918"/>
                      </a:lnTo>
                      <a:lnTo>
                        <a:pt x="3139440" y="296198"/>
                      </a:lnTo>
                      <a:lnTo>
                        <a:pt x="3200400" y="219998"/>
                      </a:lnTo>
                      <a:lnTo>
                        <a:pt x="3284220" y="265718"/>
                      </a:lnTo>
                      <a:lnTo>
                        <a:pt x="3497580" y="204758"/>
                      </a:lnTo>
                      <a:lnTo>
                        <a:pt x="3566160" y="75218"/>
                      </a:lnTo>
                      <a:lnTo>
                        <a:pt x="3672840" y="67598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240A5F4B-67CC-C892-4BE0-11110B1EB9CB}"/>
                    </a:ext>
                  </a:extLst>
                </p:cNvPr>
                <p:cNvSpPr/>
                <p:nvPr/>
              </p:nvSpPr>
              <p:spPr>
                <a:xfrm>
                  <a:off x="663982" y="1860779"/>
                  <a:ext cx="147130" cy="549129"/>
                </a:xfrm>
                <a:custGeom>
                  <a:avLst/>
                  <a:gdLst>
                    <a:gd name="connsiteX0" fmla="*/ 0 w 147130"/>
                    <a:gd name="connsiteY0" fmla="*/ 0 h 549129"/>
                    <a:gd name="connsiteX1" fmla="*/ 16469 w 147130"/>
                    <a:gd name="connsiteY1" fmla="*/ 0 h 549129"/>
                    <a:gd name="connsiteX2" fmla="*/ 18235 w 147130"/>
                    <a:gd name="connsiteY2" fmla="*/ 26485 h 549129"/>
                    <a:gd name="connsiteX3" fmla="*/ 18235 w 147130"/>
                    <a:gd name="connsiteY3" fmla="*/ 51205 h 549129"/>
                    <a:gd name="connsiteX4" fmla="*/ 18235 w 147130"/>
                    <a:gd name="connsiteY4" fmla="*/ 77690 h 549129"/>
                    <a:gd name="connsiteX5" fmla="*/ 18235 w 147130"/>
                    <a:gd name="connsiteY5" fmla="*/ 91816 h 549129"/>
                    <a:gd name="connsiteX6" fmla="*/ 37657 w 147130"/>
                    <a:gd name="connsiteY6" fmla="*/ 104176 h 549129"/>
                    <a:gd name="connsiteX7" fmla="*/ 39423 w 147130"/>
                    <a:gd name="connsiteY7" fmla="*/ 116535 h 549129"/>
                    <a:gd name="connsiteX8" fmla="*/ 57080 w 147130"/>
                    <a:gd name="connsiteY8" fmla="*/ 118301 h 549129"/>
                    <a:gd name="connsiteX9" fmla="*/ 51783 w 147130"/>
                    <a:gd name="connsiteY9" fmla="*/ 132427 h 549129"/>
                    <a:gd name="connsiteX10" fmla="*/ 64143 w 147130"/>
                    <a:gd name="connsiteY10" fmla="*/ 164209 h 549129"/>
                    <a:gd name="connsiteX11" fmla="*/ 64143 w 147130"/>
                    <a:gd name="connsiteY11" fmla="*/ 178335 h 549129"/>
                    <a:gd name="connsiteX12" fmla="*/ 69440 w 147130"/>
                    <a:gd name="connsiteY12" fmla="*/ 194226 h 549129"/>
                    <a:gd name="connsiteX13" fmla="*/ 71205 w 147130"/>
                    <a:gd name="connsiteY13" fmla="*/ 201288 h 549129"/>
                    <a:gd name="connsiteX14" fmla="*/ 85331 w 147130"/>
                    <a:gd name="connsiteY14" fmla="*/ 204820 h 549129"/>
                    <a:gd name="connsiteX15" fmla="*/ 106519 w 147130"/>
                    <a:gd name="connsiteY15" fmla="*/ 204820 h 549129"/>
                    <a:gd name="connsiteX16" fmla="*/ 106519 w 147130"/>
                    <a:gd name="connsiteY16" fmla="*/ 218945 h 549129"/>
                    <a:gd name="connsiteX17" fmla="*/ 138302 w 147130"/>
                    <a:gd name="connsiteY17" fmla="*/ 222477 h 549129"/>
                    <a:gd name="connsiteX18" fmla="*/ 131239 w 147130"/>
                    <a:gd name="connsiteY18" fmla="*/ 240134 h 549129"/>
                    <a:gd name="connsiteX19" fmla="*/ 140067 w 147130"/>
                    <a:gd name="connsiteY19" fmla="*/ 256025 h 549129"/>
                    <a:gd name="connsiteX20" fmla="*/ 147130 w 147130"/>
                    <a:gd name="connsiteY20" fmla="*/ 282510 h 549129"/>
                    <a:gd name="connsiteX21" fmla="*/ 111816 w 147130"/>
                    <a:gd name="connsiteY21" fmla="*/ 296636 h 549129"/>
                    <a:gd name="connsiteX22" fmla="*/ 118879 w 147130"/>
                    <a:gd name="connsiteY22" fmla="*/ 365498 h 549129"/>
                    <a:gd name="connsiteX23" fmla="*/ 113582 w 147130"/>
                    <a:gd name="connsiteY23" fmla="*/ 404343 h 549129"/>
                    <a:gd name="connsiteX24" fmla="*/ 99456 w 147130"/>
                    <a:gd name="connsiteY24" fmla="*/ 429062 h 549129"/>
                    <a:gd name="connsiteX25" fmla="*/ 58846 w 147130"/>
                    <a:gd name="connsiteY25" fmla="*/ 441422 h 549129"/>
                    <a:gd name="connsiteX26" fmla="*/ 65908 w 147130"/>
                    <a:gd name="connsiteY26" fmla="*/ 508518 h 549129"/>
                    <a:gd name="connsiteX27" fmla="*/ 71205 w 147130"/>
                    <a:gd name="connsiteY27" fmla="*/ 524410 h 549129"/>
                    <a:gd name="connsiteX28" fmla="*/ 71205 w 147130"/>
                    <a:gd name="connsiteY28" fmla="*/ 542066 h 549129"/>
                    <a:gd name="connsiteX29" fmla="*/ 60611 w 147130"/>
                    <a:gd name="connsiteY29" fmla="*/ 549129 h 549129"/>
                    <a:gd name="connsiteX30" fmla="*/ 44720 w 147130"/>
                    <a:gd name="connsiteY30" fmla="*/ 540301 h 549129"/>
                    <a:gd name="connsiteX31" fmla="*/ 46486 w 147130"/>
                    <a:gd name="connsiteY31" fmla="*/ 513815 h 549129"/>
                    <a:gd name="connsiteX32" fmla="*/ 9406 w 147130"/>
                    <a:gd name="connsiteY32" fmla="*/ 483799 h 549129"/>
                    <a:gd name="connsiteX33" fmla="*/ 0 w 147130"/>
                    <a:gd name="connsiteY33" fmla="*/ 487979 h 549129"/>
                    <a:gd name="connsiteX0" fmla="*/ 335368 w 482498"/>
                    <a:gd name="connsiteY0" fmla="*/ 0 h 549129"/>
                    <a:gd name="connsiteX1" fmla="*/ 351837 w 482498"/>
                    <a:gd name="connsiteY1" fmla="*/ 0 h 549129"/>
                    <a:gd name="connsiteX2" fmla="*/ 353603 w 482498"/>
                    <a:gd name="connsiteY2" fmla="*/ 26485 h 549129"/>
                    <a:gd name="connsiteX3" fmla="*/ 353603 w 482498"/>
                    <a:gd name="connsiteY3" fmla="*/ 51205 h 549129"/>
                    <a:gd name="connsiteX4" fmla="*/ 353603 w 482498"/>
                    <a:gd name="connsiteY4" fmla="*/ 77690 h 549129"/>
                    <a:gd name="connsiteX5" fmla="*/ 353603 w 482498"/>
                    <a:gd name="connsiteY5" fmla="*/ 91816 h 549129"/>
                    <a:gd name="connsiteX6" fmla="*/ 373025 w 482498"/>
                    <a:gd name="connsiteY6" fmla="*/ 104176 h 549129"/>
                    <a:gd name="connsiteX7" fmla="*/ 374791 w 482498"/>
                    <a:gd name="connsiteY7" fmla="*/ 116535 h 549129"/>
                    <a:gd name="connsiteX8" fmla="*/ 392448 w 482498"/>
                    <a:gd name="connsiteY8" fmla="*/ 118301 h 549129"/>
                    <a:gd name="connsiteX9" fmla="*/ 387151 w 482498"/>
                    <a:gd name="connsiteY9" fmla="*/ 132427 h 549129"/>
                    <a:gd name="connsiteX10" fmla="*/ 399511 w 482498"/>
                    <a:gd name="connsiteY10" fmla="*/ 164209 h 549129"/>
                    <a:gd name="connsiteX11" fmla="*/ 399511 w 482498"/>
                    <a:gd name="connsiteY11" fmla="*/ 178335 h 549129"/>
                    <a:gd name="connsiteX12" fmla="*/ 404808 w 482498"/>
                    <a:gd name="connsiteY12" fmla="*/ 194226 h 549129"/>
                    <a:gd name="connsiteX13" fmla="*/ 406573 w 482498"/>
                    <a:gd name="connsiteY13" fmla="*/ 201288 h 549129"/>
                    <a:gd name="connsiteX14" fmla="*/ 420699 w 482498"/>
                    <a:gd name="connsiteY14" fmla="*/ 204820 h 549129"/>
                    <a:gd name="connsiteX15" fmla="*/ 441887 w 482498"/>
                    <a:gd name="connsiteY15" fmla="*/ 204820 h 549129"/>
                    <a:gd name="connsiteX16" fmla="*/ 441887 w 482498"/>
                    <a:gd name="connsiteY16" fmla="*/ 218945 h 549129"/>
                    <a:gd name="connsiteX17" fmla="*/ 473670 w 482498"/>
                    <a:gd name="connsiteY17" fmla="*/ 222477 h 549129"/>
                    <a:gd name="connsiteX18" fmla="*/ 466607 w 482498"/>
                    <a:gd name="connsiteY18" fmla="*/ 240134 h 549129"/>
                    <a:gd name="connsiteX19" fmla="*/ 475435 w 482498"/>
                    <a:gd name="connsiteY19" fmla="*/ 256025 h 549129"/>
                    <a:gd name="connsiteX20" fmla="*/ 482498 w 482498"/>
                    <a:gd name="connsiteY20" fmla="*/ 282510 h 549129"/>
                    <a:gd name="connsiteX21" fmla="*/ 447184 w 482498"/>
                    <a:gd name="connsiteY21" fmla="*/ 296636 h 549129"/>
                    <a:gd name="connsiteX22" fmla="*/ 454247 w 482498"/>
                    <a:gd name="connsiteY22" fmla="*/ 365498 h 549129"/>
                    <a:gd name="connsiteX23" fmla="*/ 448950 w 482498"/>
                    <a:gd name="connsiteY23" fmla="*/ 404343 h 549129"/>
                    <a:gd name="connsiteX24" fmla="*/ 434824 w 482498"/>
                    <a:gd name="connsiteY24" fmla="*/ 429062 h 549129"/>
                    <a:gd name="connsiteX25" fmla="*/ 394214 w 482498"/>
                    <a:gd name="connsiteY25" fmla="*/ 441422 h 549129"/>
                    <a:gd name="connsiteX26" fmla="*/ 401276 w 482498"/>
                    <a:gd name="connsiteY26" fmla="*/ 508518 h 549129"/>
                    <a:gd name="connsiteX27" fmla="*/ 406573 w 482498"/>
                    <a:gd name="connsiteY27" fmla="*/ 524410 h 549129"/>
                    <a:gd name="connsiteX28" fmla="*/ 406573 w 482498"/>
                    <a:gd name="connsiteY28" fmla="*/ 542066 h 549129"/>
                    <a:gd name="connsiteX29" fmla="*/ 395979 w 482498"/>
                    <a:gd name="connsiteY29" fmla="*/ 549129 h 549129"/>
                    <a:gd name="connsiteX30" fmla="*/ 380088 w 482498"/>
                    <a:gd name="connsiteY30" fmla="*/ 540301 h 549129"/>
                    <a:gd name="connsiteX31" fmla="*/ 381854 w 482498"/>
                    <a:gd name="connsiteY31" fmla="*/ 513815 h 549129"/>
                    <a:gd name="connsiteX32" fmla="*/ 344774 w 482498"/>
                    <a:gd name="connsiteY32" fmla="*/ 483799 h 549129"/>
                    <a:gd name="connsiteX33" fmla="*/ 335368 w 482498"/>
                    <a:gd name="connsiteY33" fmla="*/ 487979 h 549129"/>
                    <a:gd name="connsiteX34" fmla="*/ 0 w 482498"/>
                    <a:gd name="connsiteY34" fmla="*/ 229959 h 549129"/>
                    <a:gd name="connsiteX35" fmla="*/ 335368 w 482498"/>
                    <a:gd name="connsiteY35" fmla="*/ 0 h 549129"/>
                    <a:gd name="connsiteX0" fmla="*/ 0 w 482498"/>
                    <a:gd name="connsiteY0" fmla="*/ 229959 h 549129"/>
                    <a:gd name="connsiteX1" fmla="*/ 335368 w 482498"/>
                    <a:gd name="connsiteY1" fmla="*/ 0 h 549129"/>
                    <a:gd name="connsiteX2" fmla="*/ 351837 w 482498"/>
                    <a:gd name="connsiteY2" fmla="*/ 0 h 549129"/>
                    <a:gd name="connsiteX3" fmla="*/ 353603 w 482498"/>
                    <a:gd name="connsiteY3" fmla="*/ 26485 h 549129"/>
                    <a:gd name="connsiteX4" fmla="*/ 353603 w 482498"/>
                    <a:gd name="connsiteY4" fmla="*/ 51205 h 549129"/>
                    <a:gd name="connsiteX5" fmla="*/ 353603 w 482498"/>
                    <a:gd name="connsiteY5" fmla="*/ 77690 h 549129"/>
                    <a:gd name="connsiteX6" fmla="*/ 353603 w 482498"/>
                    <a:gd name="connsiteY6" fmla="*/ 91816 h 549129"/>
                    <a:gd name="connsiteX7" fmla="*/ 373025 w 482498"/>
                    <a:gd name="connsiteY7" fmla="*/ 104176 h 549129"/>
                    <a:gd name="connsiteX8" fmla="*/ 374791 w 482498"/>
                    <a:gd name="connsiteY8" fmla="*/ 116535 h 549129"/>
                    <a:gd name="connsiteX9" fmla="*/ 392448 w 482498"/>
                    <a:gd name="connsiteY9" fmla="*/ 118301 h 549129"/>
                    <a:gd name="connsiteX10" fmla="*/ 387151 w 482498"/>
                    <a:gd name="connsiteY10" fmla="*/ 132427 h 549129"/>
                    <a:gd name="connsiteX11" fmla="*/ 399511 w 482498"/>
                    <a:gd name="connsiteY11" fmla="*/ 164209 h 549129"/>
                    <a:gd name="connsiteX12" fmla="*/ 399511 w 482498"/>
                    <a:gd name="connsiteY12" fmla="*/ 178335 h 549129"/>
                    <a:gd name="connsiteX13" fmla="*/ 404808 w 482498"/>
                    <a:gd name="connsiteY13" fmla="*/ 194226 h 549129"/>
                    <a:gd name="connsiteX14" fmla="*/ 406573 w 482498"/>
                    <a:gd name="connsiteY14" fmla="*/ 201288 h 549129"/>
                    <a:gd name="connsiteX15" fmla="*/ 420699 w 482498"/>
                    <a:gd name="connsiteY15" fmla="*/ 204820 h 549129"/>
                    <a:gd name="connsiteX16" fmla="*/ 441887 w 482498"/>
                    <a:gd name="connsiteY16" fmla="*/ 204820 h 549129"/>
                    <a:gd name="connsiteX17" fmla="*/ 441887 w 482498"/>
                    <a:gd name="connsiteY17" fmla="*/ 218945 h 549129"/>
                    <a:gd name="connsiteX18" fmla="*/ 473670 w 482498"/>
                    <a:gd name="connsiteY18" fmla="*/ 222477 h 549129"/>
                    <a:gd name="connsiteX19" fmla="*/ 466607 w 482498"/>
                    <a:gd name="connsiteY19" fmla="*/ 240134 h 549129"/>
                    <a:gd name="connsiteX20" fmla="*/ 475435 w 482498"/>
                    <a:gd name="connsiteY20" fmla="*/ 256025 h 549129"/>
                    <a:gd name="connsiteX21" fmla="*/ 482498 w 482498"/>
                    <a:gd name="connsiteY21" fmla="*/ 282510 h 549129"/>
                    <a:gd name="connsiteX22" fmla="*/ 447184 w 482498"/>
                    <a:gd name="connsiteY22" fmla="*/ 296636 h 549129"/>
                    <a:gd name="connsiteX23" fmla="*/ 454247 w 482498"/>
                    <a:gd name="connsiteY23" fmla="*/ 365498 h 549129"/>
                    <a:gd name="connsiteX24" fmla="*/ 448950 w 482498"/>
                    <a:gd name="connsiteY24" fmla="*/ 404343 h 549129"/>
                    <a:gd name="connsiteX25" fmla="*/ 434824 w 482498"/>
                    <a:gd name="connsiteY25" fmla="*/ 429062 h 549129"/>
                    <a:gd name="connsiteX26" fmla="*/ 394214 w 482498"/>
                    <a:gd name="connsiteY26" fmla="*/ 441422 h 549129"/>
                    <a:gd name="connsiteX27" fmla="*/ 401276 w 482498"/>
                    <a:gd name="connsiteY27" fmla="*/ 508518 h 549129"/>
                    <a:gd name="connsiteX28" fmla="*/ 406573 w 482498"/>
                    <a:gd name="connsiteY28" fmla="*/ 524410 h 549129"/>
                    <a:gd name="connsiteX29" fmla="*/ 406573 w 482498"/>
                    <a:gd name="connsiteY29" fmla="*/ 542066 h 549129"/>
                    <a:gd name="connsiteX30" fmla="*/ 395979 w 482498"/>
                    <a:gd name="connsiteY30" fmla="*/ 549129 h 549129"/>
                    <a:gd name="connsiteX31" fmla="*/ 380088 w 482498"/>
                    <a:gd name="connsiteY31" fmla="*/ 540301 h 549129"/>
                    <a:gd name="connsiteX32" fmla="*/ 381854 w 482498"/>
                    <a:gd name="connsiteY32" fmla="*/ 513815 h 549129"/>
                    <a:gd name="connsiteX33" fmla="*/ 344774 w 482498"/>
                    <a:gd name="connsiteY33" fmla="*/ 483799 h 549129"/>
                    <a:gd name="connsiteX34" fmla="*/ 335368 w 482498"/>
                    <a:gd name="connsiteY34" fmla="*/ 487979 h 549129"/>
                    <a:gd name="connsiteX35" fmla="*/ 91440 w 482498"/>
                    <a:gd name="connsiteY35" fmla="*/ 321399 h 549129"/>
                    <a:gd name="connsiteX0" fmla="*/ 259757 w 406887"/>
                    <a:gd name="connsiteY0" fmla="*/ 0 h 549129"/>
                    <a:gd name="connsiteX1" fmla="*/ 276226 w 406887"/>
                    <a:gd name="connsiteY1" fmla="*/ 0 h 549129"/>
                    <a:gd name="connsiteX2" fmla="*/ 277992 w 406887"/>
                    <a:gd name="connsiteY2" fmla="*/ 26485 h 549129"/>
                    <a:gd name="connsiteX3" fmla="*/ 277992 w 406887"/>
                    <a:gd name="connsiteY3" fmla="*/ 51205 h 549129"/>
                    <a:gd name="connsiteX4" fmla="*/ 277992 w 406887"/>
                    <a:gd name="connsiteY4" fmla="*/ 77690 h 549129"/>
                    <a:gd name="connsiteX5" fmla="*/ 277992 w 406887"/>
                    <a:gd name="connsiteY5" fmla="*/ 91816 h 549129"/>
                    <a:gd name="connsiteX6" fmla="*/ 297414 w 406887"/>
                    <a:gd name="connsiteY6" fmla="*/ 104176 h 549129"/>
                    <a:gd name="connsiteX7" fmla="*/ 299180 w 406887"/>
                    <a:gd name="connsiteY7" fmla="*/ 116535 h 549129"/>
                    <a:gd name="connsiteX8" fmla="*/ 316837 w 406887"/>
                    <a:gd name="connsiteY8" fmla="*/ 118301 h 549129"/>
                    <a:gd name="connsiteX9" fmla="*/ 311540 w 406887"/>
                    <a:gd name="connsiteY9" fmla="*/ 132427 h 549129"/>
                    <a:gd name="connsiteX10" fmla="*/ 323900 w 406887"/>
                    <a:gd name="connsiteY10" fmla="*/ 164209 h 549129"/>
                    <a:gd name="connsiteX11" fmla="*/ 323900 w 406887"/>
                    <a:gd name="connsiteY11" fmla="*/ 178335 h 549129"/>
                    <a:gd name="connsiteX12" fmla="*/ 329197 w 406887"/>
                    <a:gd name="connsiteY12" fmla="*/ 194226 h 549129"/>
                    <a:gd name="connsiteX13" fmla="*/ 330962 w 406887"/>
                    <a:gd name="connsiteY13" fmla="*/ 201288 h 549129"/>
                    <a:gd name="connsiteX14" fmla="*/ 345088 w 406887"/>
                    <a:gd name="connsiteY14" fmla="*/ 204820 h 549129"/>
                    <a:gd name="connsiteX15" fmla="*/ 366276 w 406887"/>
                    <a:gd name="connsiteY15" fmla="*/ 204820 h 549129"/>
                    <a:gd name="connsiteX16" fmla="*/ 366276 w 406887"/>
                    <a:gd name="connsiteY16" fmla="*/ 218945 h 549129"/>
                    <a:gd name="connsiteX17" fmla="*/ 398059 w 406887"/>
                    <a:gd name="connsiteY17" fmla="*/ 222477 h 549129"/>
                    <a:gd name="connsiteX18" fmla="*/ 390996 w 406887"/>
                    <a:gd name="connsiteY18" fmla="*/ 240134 h 549129"/>
                    <a:gd name="connsiteX19" fmla="*/ 399824 w 406887"/>
                    <a:gd name="connsiteY19" fmla="*/ 256025 h 549129"/>
                    <a:gd name="connsiteX20" fmla="*/ 406887 w 406887"/>
                    <a:gd name="connsiteY20" fmla="*/ 282510 h 549129"/>
                    <a:gd name="connsiteX21" fmla="*/ 371573 w 406887"/>
                    <a:gd name="connsiteY21" fmla="*/ 296636 h 549129"/>
                    <a:gd name="connsiteX22" fmla="*/ 378636 w 406887"/>
                    <a:gd name="connsiteY22" fmla="*/ 365498 h 549129"/>
                    <a:gd name="connsiteX23" fmla="*/ 373339 w 406887"/>
                    <a:gd name="connsiteY23" fmla="*/ 404343 h 549129"/>
                    <a:gd name="connsiteX24" fmla="*/ 359213 w 406887"/>
                    <a:gd name="connsiteY24" fmla="*/ 429062 h 549129"/>
                    <a:gd name="connsiteX25" fmla="*/ 318603 w 406887"/>
                    <a:gd name="connsiteY25" fmla="*/ 441422 h 549129"/>
                    <a:gd name="connsiteX26" fmla="*/ 325665 w 406887"/>
                    <a:gd name="connsiteY26" fmla="*/ 508518 h 549129"/>
                    <a:gd name="connsiteX27" fmla="*/ 330962 w 406887"/>
                    <a:gd name="connsiteY27" fmla="*/ 524410 h 549129"/>
                    <a:gd name="connsiteX28" fmla="*/ 330962 w 406887"/>
                    <a:gd name="connsiteY28" fmla="*/ 542066 h 549129"/>
                    <a:gd name="connsiteX29" fmla="*/ 320368 w 406887"/>
                    <a:gd name="connsiteY29" fmla="*/ 549129 h 549129"/>
                    <a:gd name="connsiteX30" fmla="*/ 304477 w 406887"/>
                    <a:gd name="connsiteY30" fmla="*/ 540301 h 549129"/>
                    <a:gd name="connsiteX31" fmla="*/ 306243 w 406887"/>
                    <a:gd name="connsiteY31" fmla="*/ 513815 h 549129"/>
                    <a:gd name="connsiteX32" fmla="*/ 269163 w 406887"/>
                    <a:gd name="connsiteY32" fmla="*/ 483799 h 549129"/>
                    <a:gd name="connsiteX33" fmla="*/ 259757 w 406887"/>
                    <a:gd name="connsiteY33" fmla="*/ 487979 h 549129"/>
                    <a:gd name="connsiteX34" fmla="*/ 15829 w 406887"/>
                    <a:gd name="connsiteY34" fmla="*/ 321399 h 549129"/>
                    <a:gd name="connsiteX0" fmla="*/ 0 w 147130"/>
                    <a:gd name="connsiteY0" fmla="*/ 0 h 549129"/>
                    <a:gd name="connsiteX1" fmla="*/ 16469 w 147130"/>
                    <a:gd name="connsiteY1" fmla="*/ 0 h 549129"/>
                    <a:gd name="connsiteX2" fmla="*/ 18235 w 147130"/>
                    <a:gd name="connsiteY2" fmla="*/ 26485 h 549129"/>
                    <a:gd name="connsiteX3" fmla="*/ 18235 w 147130"/>
                    <a:gd name="connsiteY3" fmla="*/ 51205 h 549129"/>
                    <a:gd name="connsiteX4" fmla="*/ 18235 w 147130"/>
                    <a:gd name="connsiteY4" fmla="*/ 77690 h 549129"/>
                    <a:gd name="connsiteX5" fmla="*/ 18235 w 147130"/>
                    <a:gd name="connsiteY5" fmla="*/ 91816 h 549129"/>
                    <a:gd name="connsiteX6" fmla="*/ 37657 w 147130"/>
                    <a:gd name="connsiteY6" fmla="*/ 104176 h 549129"/>
                    <a:gd name="connsiteX7" fmla="*/ 39423 w 147130"/>
                    <a:gd name="connsiteY7" fmla="*/ 116535 h 549129"/>
                    <a:gd name="connsiteX8" fmla="*/ 57080 w 147130"/>
                    <a:gd name="connsiteY8" fmla="*/ 118301 h 549129"/>
                    <a:gd name="connsiteX9" fmla="*/ 51783 w 147130"/>
                    <a:gd name="connsiteY9" fmla="*/ 132427 h 549129"/>
                    <a:gd name="connsiteX10" fmla="*/ 64143 w 147130"/>
                    <a:gd name="connsiteY10" fmla="*/ 164209 h 549129"/>
                    <a:gd name="connsiteX11" fmla="*/ 64143 w 147130"/>
                    <a:gd name="connsiteY11" fmla="*/ 178335 h 549129"/>
                    <a:gd name="connsiteX12" fmla="*/ 69440 w 147130"/>
                    <a:gd name="connsiteY12" fmla="*/ 194226 h 549129"/>
                    <a:gd name="connsiteX13" fmla="*/ 71205 w 147130"/>
                    <a:gd name="connsiteY13" fmla="*/ 201288 h 549129"/>
                    <a:gd name="connsiteX14" fmla="*/ 85331 w 147130"/>
                    <a:gd name="connsiteY14" fmla="*/ 204820 h 549129"/>
                    <a:gd name="connsiteX15" fmla="*/ 106519 w 147130"/>
                    <a:gd name="connsiteY15" fmla="*/ 204820 h 549129"/>
                    <a:gd name="connsiteX16" fmla="*/ 106519 w 147130"/>
                    <a:gd name="connsiteY16" fmla="*/ 218945 h 549129"/>
                    <a:gd name="connsiteX17" fmla="*/ 138302 w 147130"/>
                    <a:gd name="connsiteY17" fmla="*/ 222477 h 549129"/>
                    <a:gd name="connsiteX18" fmla="*/ 131239 w 147130"/>
                    <a:gd name="connsiteY18" fmla="*/ 240134 h 549129"/>
                    <a:gd name="connsiteX19" fmla="*/ 140067 w 147130"/>
                    <a:gd name="connsiteY19" fmla="*/ 256025 h 549129"/>
                    <a:gd name="connsiteX20" fmla="*/ 147130 w 147130"/>
                    <a:gd name="connsiteY20" fmla="*/ 282510 h 549129"/>
                    <a:gd name="connsiteX21" fmla="*/ 111816 w 147130"/>
                    <a:gd name="connsiteY21" fmla="*/ 296636 h 549129"/>
                    <a:gd name="connsiteX22" fmla="*/ 118879 w 147130"/>
                    <a:gd name="connsiteY22" fmla="*/ 365498 h 549129"/>
                    <a:gd name="connsiteX23" fmla="*/ 113582 w 147130"/>
                    <a:gd name="connsiteY23" fmla="*/ 404343 h 549129"/>
                    <a:gd name="connsiteX24" fmla="*/ 99456 w 147130"/>
                    <a:gd name="connsiteY24" fmla="*/ 429062 h 549129"/>
                    <a:gd name="connsiteX25" fmla="*/ 58846 w 147130"/>
                    <a:gd name="connsiteY25" fmla="*/ 441422 h 549129"/>
                    <a:gd name="connsiteX26" fmla="*/ 65908 w 147130"/>
                    <a:gd name="connsiteY26" fmla="*/ 508518 h 549129"/>
                    <a:gd name="connsiteX27" fmla="*/ 71205 w 147130"/>
                    <a:gd name="connsiteY27" fmla="*/ 524410 h 549129"/>
                    <a:gd name="connsiteX28" fmla="*/ 71205 w 147130"/>
                    <a:gd name="connsiteY28" fmla="*/ 542066 h 549129"/>
                    <a:gd name="connsiteX29" fmla="*/ 60611 w 147130"/>
                    <a:gd name="connsiteY29" fmla="*/ 549129 h 549129"/>
                    <a:gd name="connsiteX30" fmla="*/ 44720 w 147130"/>
                    <a:gd name="connsiteY30" fmla="*/ 540301 h 549129"/>
                    <a:gd name="connsiteX31" fmla="*/ 46486 w 147130"/>
                    <a:gd name="connsiteY31" fmla="*/ 513815 h 549129"/>
                    <a:gd name="connsiteX32" fmla="*/ 9406 w 147130"/>
                    <a:gd name="connsiteY32" fmla="*/ 483799 h 549129"/>
                    <a:gd name="connsiteX33" fmla="*/ 0 w 147130"/>
                    <a:gd name="connsiteY33" fmla="*/ 487979 h 549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47130" h="549129">
                      <a:moveTo>
                        <a:pt x="0" y="0"/>
                      </a:moveTo>
                      <a:lnTo>
                        <a:pt x="16469" y="0"/>
                      </a:lnTo>
                      <a:lnTo>
                        <a:pt x="18235" y="26485"/>
                      </a:lnTo>
                      <a:lnTo>
                        <a:pt x="18235" y="51205"/>
                      </a:lnTo>
                      <a:lnTo>
                        <a:pt x="18235" y="77690"/>
                      </a:lnTo>
                      <a:lnTo>
                        <a:pt x="18235" y="91816"/>
                      </a:lnTo>
                      <a:lnTo>
                        <a:pt x="37657" y="104176"/>
                      </a:lnTo>
                      <a:lnTo>
                        <a:pt x="39423" y="116535"/>
                      </a:lnTo>
                      <a:lnTo>
                        <a:pt x="57080" y="118301"/>
                      </a:lnTo>
                      <a:lnTo>
                        <a:pt x="51783" y="132427"/>
                      </a:lnTo>
                      <a:lnTo>
                        <a:pt x="64143" y="164209"/>
                      </a:lnTo>
                      <a:lnTo>
                        <a:pt x="64143" y="178335"/>
                      </a:lnTo>
                      <a:lnTo>
                        <a:pt x="69440" y="194226"/>
                      </a:lnTo>
                      <a:lnTo>
                        <a:pt x="71205" y="201288"/>
                      </a:lnTo>
                      <a:lnTo>
                        <a:pt x="85331" y="204820"/>
                      </a:lnTo>
                      <a:lnTo>
                        <a:pt x="106519" y="204820"/>
                      </a:lnTo>
                      <a:lnTo>
                        <a:pt x="106519" y="218945"/>
                      </a:lnTo>
                      <a:lnTo>
                        <a:pt x="138302" y="222477"/>
                      </a:lnTo>
                      <a:lnTo>
                        <a:pt x="131239" y="240134"/>
                      </a:lnTo>
                      <a:lnTo>
                        <a:pt x="140067" y="256025"/>
                      </a:lnTo>
                      <a:lnTo>
                        <a:pt x="147130" y="282510"/>
                      </a:lnTo>
                      <a:lnTo>
                        <a:pt x="111816" y="296636"/>
                      </a:lnTo>
                      <a:lnTo>
                        <a:pt x="118879" y="365498"/>
                      </a:lnTo>
                      <a:lnTo>
                        <a:pt x="113582" y="404343"/>
                      </a:lnTo>
                      <a:lnTo>
                        <a:pt x="99456" y="429062"/>
                      </a:lnTo>
                      <a:lnTo>
                        <a:pt x="58846" y="441422"/>
                      </a:lnTo>
                      <a:lnTo>
                        <a:pt x="65908" y="508518"/>
                      </a:lnTo>
                      <a:lnTo>
                        <a:pt x="71205" y="524410"/>
                      </a:lnTo>
                      <a:lnTo>
                        <a:pt x="71205" y="542066"/>
                      </a:lnTo>
                      <a:lnTo>
                        <a:pt x="60611" y="549129"/>
                      </a:lnTo>
                      <a:lnTo>
                        <a:pt x="44720" y="540301"/>
                      </a:lnTo>
                      <a:lnTo>
                        <a:pt x="46486" y="513815"/>
                      </a:lnTo>
                      <a:lnTo>
                        <a:pt x="9406" y="483799"/>
                      </a:lnTo>
                      <a:lnTo>
                        <a:pt x="0" y="487979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E4A59496-4C03-609C-108D-DA9FD96A437F}"/>
                    </a:ext>
                  </a:extLst>
                </p:cNvPr>
                <p:cNvSpPr/>
                <p:nvPr/>
              </p:nvSpPr>
              <p:spPr>
                <a:xfrm>
                  <a:off x="2795746" y="1930228"/>
                  <a:ext cx="593770" cy="812217"/>
                </a:xfrm>
                <a:custGeom>
                  <a:avLst/>
                  <a:gdLst>
                    <a:gd name="connsiteX0" fmla="*/ 423765 w 593770"/>
                    <a:gd name="connsiteY0" fmla="*/ 0 h 812217"/>
                    <a:gd name="connsiteX1" fmla="*/ 429651 w 593770"/>
                    <a:gd name="connsiteY1" fmla="*/ 27957 h 812217"/>
                    <a:gd name="connsiteX2" fmla="*/ 428179 w 593770"/>
                    <a:gd name="connsiteY2" fmla="*/ 45614 h 812217"/>
                    <a:gd name="connsiteX3" fmla="*/ 437008 w 593770"/>
                    <a:gd name="connsiteY3" fmla="*/ 91227 h 812217"/>
                    <a:gd name="connsiteX4" fmla="*/ 444365 w 593770"/>
                    <a:gd name="connsiteY4" fmla="*/ 101527 h 812217"/>
                    <a:gd name="connsiteX5" fmla="*/ 459079 w 593770"/>
                    <a:gd name="connsiteY5" fmla="*/ 92699 h 812217"/>
                    <a:gd name="connsiteX6" fmla="*/ 472322 w 593770"/>
                    <a:gd name="connsiteY6" fmla="*/ 105942 h 812217"/>
                    <a:gd name="connsiteX7" fmla="*/ 472322 w 593770"/>
                    <a:gd name="connsiteY7" fmla="*/ 136841 h 812217"/>
                    <a:gd name="connsiteX8" fmla="*/ 456136 w 593770"/>
                    <a:gd name="connsiteY8" fmla="*/ 148612 h 812217"/>
                    <a:gd name="connsiteX9" fmla="*/ 445836 w 593770"/>
                    <a:gd name="connsiteY9" fmla="*/ 139784 h 812217"/>
                    <a:gd name="connsiteX10" fmla="*/ 422294 w 593770"/>
                    <a:gd name="connsiteY10" fmla="*/ 144198 h 812217"/>
                    <a:gd name="connsiteX11" fmla="*/ 410523 w 593770"/>
                    <a:gd name="connsiteY11" fmla="*/ 153026 h 812217"/>
                    <a:gd name="connsiteX12" fmla="*/ 413465 w 593770"/>
                    <a:gd name="connsiteY12" fmla="*/ 169212 h 812217"/>
                    <a:gd name="connsiteX13" fmla="*/ 406108 w 593770"/>
                    <a:gd name="connsiteY13" fmla="*/ 178040 h 812217"/>
                    <a:gd name="connsiteX14" fmla="*/ 391394 w 593770"/>
                    <a:gd name="connsiteY14" fmla="*/ 191283 h 812217"/>
                    <a:gd name="connsiteX15" fmla="*/ 386980 w 593770"/>
                    <a:gd name="connsiteY15" fmla="*/ 203054 h 812217"/>
                    <a:gd name="connsiteX16" fmla="*/ 378152 w 593770"/>
                    <a:gd name="connsiteY16" fmla="*/ 205997 h 812217"/>
                    <a:gd name="connsiteX17" fmla="*/ 367852 w 593770"/>
                    <a:gd name="connsiteY17" fmla="*/ 235425 h 812217"/>
                    <a:gd name="connsiteX18" fmla="*/ 345781 w 593770"/>
                    <a:gd name="connsiteY18" fmla="*/ 244254 h 812217"/>
                    <a:gd name="connsiteX19" fmla="*/ 344309 w 593770"/>
                    <a:gd name="connsiteY19" fmla="*/ 266325 h 812217"/>
                    <a:gd name="connsiteX20" fmla="*/ 384037 w 593770"/>
                    <a:gd name="connsiteY20" fmla="*/ 301639 h 812217"/>
                    <a:gd name="connsiteX21" fmla="*/ 379623 w 593770"/>
                    <a:gd name="connsiteY21" fmla="*/ 319296 h 812217"/>
                    <a:gd name="connsiteX22" fmla="*/ 401694 w 593770"/>
                    <a:gd name="connsiteY22" fmla="*/ 322238 h 812217"/>
                    <a:gd name="connsiteX23" fmla="*/ 413465 w 593770"/>
                    <a:gd name="connsiteY23" fmla="*/ 347252 h 812217"/>
                    <a:gd name="connsiteX24" fmla="*/ 413465 w 593770"/>
                    <a:gd name="connsiteY24" fmla="*/ 375209 h 812217"/>
                    <a:gd name="connsiteX25" fmla="*/ 400223 w 593770"/>
                    <a:gd name="connsiteY25" fmla="*/ 378152 h 812217"/>
                    <a:gd name="connsiteX26" fmla="*/ 389923 w 593770"/>
                    <a:gd name="connsiteY26" fmla="*/ 414937 h 812217"/>
                    <a:gd name="connsiteX27" fmla="*/ 403166 w 593770"/>
                    <a:gd name="connsiteY27" fmla="*/ 426708 h 812217"/>
                    <a:gd name="connsiteX28" fmla="*/ 406108 w 593770"/>
                    <a:gd name="connsiteY28" fmla="*/ 445837 h 812217"/>
                    <a:gd name="connsiteX29" fmla="*/ 426708 w 593770"/>
                    <a:gd name="connsiteY29" fmla="*/ 432594 h 812217"/>
                    <a:gd name="connsiteX30" fmla="*/ 437008 w 593770"/>
                    <a:gd name="connsiteY30" fmla="*/ 416408 h 812217"/>
                    <a:gd name="connsiteX31" fmla="*/ 467907 w 593770"/>
                    <a:gd name="connsiteY31" fmla="*/ 416408 h 812217"/>
                    <a:gd name="connsiteX32" fmla="*/ 494393 w 593770"/>
                    <a:gd name="connsiteY32" fmla="*/ 425237 h 812217"/>
                    <a:gd name="connsiteX33" fmla="*/ 514992 w 593770"/>
                    <a:gd name="connsiteY33" fmla="*/ 422294 h 812217"/>
                    <a:gd name="connsiteX34" fmla="*/ 540006 w 593770"/>
                    <a:gd name="connsiteY34" fmla="*/ 411994 h 812217"/>
                    <a:gd name="connsiteX35" fmla="*/ 566492 w 593770"/>
                    <a:gd name="connsiteY35" fmla="*/ 417880 h 812217"/>
                    <a:gd name="connsiteX36" fmla="*/ 573849 w 593770"/>
                    <a:gd name="connsiteY36" fmla="*/ 400223 h 812217"/>
                    <a:gd name="connsiteX37" fmla="*/ 585620 w 593770"/>
                    <a:gd name="connsiteY37" fmla="*/ 406109 h 812217"/>
                    <a:gd name="connsiteX38" fmla="*/ 593770 w 593770"/>
                    <a:gd name="connsiteY38" fmla="*/ 430559 h 812217"/>
                    <a:gd name="connsiteX39" fmla="*/ 593770 w 593770"/>
                    <a:gd name="connsiteY39" fmla="*/ 432793 h 812217"/>
                    <a:gd name="connsiteX40" fmla="*/ 569434 w 593770"/>
                    <a:gd name="connsiteY40" fmla="*/ 439951 h 812217"/>
                    <a:gd name="connsiteX41" fmla="*/ 567963 w 593770"/>
                    <a:gd name="connsiteY41" fmla="*/ 485565 h 812217"/>
                    <a:gd name="connsiteX42" fmla="*/ 593770 w 593770"/>
                    <a:gd name="connsiteY42" fmla="*/ 501049 h 812217"/>
                    <a:gd name="connsiteX43" fmla="*/ 593770 w 593770"/>
                    <a:gd name="connsiteY43" fmla="*/ 720930 h 812217"/>
                    <a:gd name="connsiteX44" fmla="*/ 544421 w 593770"/>
                    <a:gd name="connsiteY44" fmla="*/ 744532 h 812217"/>
                    <a:gd name="connsiteX45" fmla="*/ 523821 w 593770"/>
                    <a:gd name="connsiteY45" fmla="*/ 763661 h 812217"/>
                    <a:gd name="connsiteX46" fmla="*/ 514992 w 593770"/>
                    <a:gd name="connsiteY46" fmla="*/ 776903 h 812217"/>
                    <a:gd name="connsiteX47" fmla="*/ 559135 w 593770"/>
                    <a:gd name="connsiteY47" fmla="*/ 773961 h 812217"/>
                    <a:gd name="connsiteX48" fmla="*/ 560606 w 593770"/>
                    <a:gd name="connsiteY48" fmla="*/ 788675 h 812217"/>
                    <a:gd name="connsiteX49" fmla="*/ 534121 w 593770"/>
                    <a:gd name="connsiteY49" fmla="*/ 798974 h 812217"/>
                    <a:gd name="connsiteX50" fmla="*/ 516464 w 593770"/>
                    <a:gd name="connsiteY50" fmla="*/ 794560 h 812217"/>
                    <a:gd name="connsiteX51" fmla="*/ 517935 w 593770"/>
                    <a:gd name="connsiteY51" fmla="*/ 807803 h 812217"/>
                    <a:gd name="connsiteX52" fmla="*/ 501750 w 593770"/>
                    <a:gd name="connsiteY52" fmla="*/ 812217 h 812217"/>
                    <a:gd name="connsiteX53" fmla="*/ 494393 w 593770"/>
                    <a:gd name="connsiteY53" fmla="*/ 801917 h 812217"/>
                    <a:gd name="connsiteX54" fmla="*/ 506164 w 593770"/>
                    <a:gd name="connsiteY54" fmla="*/ 794560 h 812217"/>
                    <a:gd name="connsiteX55" fmla="*/ 507635 w 593770"/>
                    <a:gd name="connsiteY55" fmla="*/ 779846 h 812217"/>
                    <a:gd name="connsiteX56" fmla="*/ 494393 w 593770"/>
                    <a:gd name="connsiteY56" fmla="*/ 773961 h 812217"/>
                    <a:gd name="connsiteX57" fmla="*/ 464965 w 593770"/>
                    <a:gd name="connsiteY57" fmla="*/ 772489 h 812217"/>
                    <a:gd name="connsiteX58" fmla="*/ 457608 w 593770"/>
                    <a:gd name="connsiteY58" fmla="*/ 771018 h 812217"/>
                    <a:gd name="connsiteX59" fmla="*/ 428179 w 593770"/>
                    <a:gd name="connsiteY59" fmla="*/ 759246 h 812217"/>
                    <a:gd name="connsiteX60" fmla="*/ 400223 w 593770"/>
                    <a:gd name="connsiteY60" fmla="*/ 753361 h 812217"/>
                    <a:gd name="connsiteX61" fmla="*/ 363438 w 593770"/>
                    <a:gd name="connsiteY61" fmla="*/ 744532 h 812217"/>
                    <a:gd name="connsiteX62" fmla="*/ 342838 w 593770"/>
                    <a:gd name="connsiteY62" fmla="*/ 743061 h 812217"/>
                    <a:gd name="connsiteX63" fmla="*/ 301638 w 593770"/>
                    <a:gd name="connsiteY63" fmla="*/ 716576 h 812217"/>
                    <a:gd name="connsiteX64" fmla="*/ 288396 w 593770"/>
                    <a:gd name="connsiteY64" fmla="*/ 716576 h 812217"/>
                    <a:gd name="connsiteX65" fmla="*/ 238368 w 593770"/>
                    <a:gd name="connsiteY65" fmla="*/ 679790 h 812217"/>
                    <a:gd name="connsiteX66" fmla="*/ 231011 w 593770"/>
                    <a:gd name="connsiteY66" fmla="*/ 632705 h 812217"/>
                    <a:gd name="connsiteX67" fmla="*/ 197169 w 593770"/>
                    <a:gd name="connsiteY67" fmla="*/ 615049 h 812217"/>
                    <a:gd name="connsiteX68" fmla="*/ 200111 w 593770"/>
                    <a:gd name="connsiteY68" fmla="*/ 607691 h 812217"/>
                    <a:gd name="connsiteX69" fmla="*/ 207468 w 593770"/>
                    <a:gd name="connsiteY69" fmla="*/ 597392 h 812217"/>
                    <a:gd name="connsiteX70" fmla="*/ 228068 w 593770"/>
                    <a:gd name="connsiteY70" fmla="*/ 595920 h 812217"/>
                    <a:gd name="connsiteX71" fmla="*/ 232482 w 593770"/>
                    <a:gd name="connsiteY71" fmla="*/ 573849 h 812217"/>
                    <a:gd name="connsiteX72" fmla="*/ 228068 w 593770"/>
                    <a:gd name="connsiteY72" fmla="*/ 567963 h 812217"/>
                    <a:gd name="connsiteX73" fmla="*/ 208940 w 593770"/>
                    <a:gd name="connsiteY73" fmla="*/ 560606 h 812217"/>
                    <a:gd name="connsiteX74" fmla="*/ 207468 w 593770"/>
                    <a:gd name="connsiteY74" fmla="*/ 545892 h 812217"/>
                    <a:gd name="connsiteX75" fmla="*/ 186869 w 593770"/>
                    <a:gd name="connsiteY75" fmla="*/ 545892 h 812217"/>
                    <a:gd name="connsiteX76" fmla="*/ 183926 w 593770"/>
                    <a:gd name="connsiteY76" fmla="*/ 534121 h 812217"/>
                    <a:gd name="connsiteX77" fmla="*/ 141255 w 593770"/>
                    <a:gd name="connsiteY77" fmla="*/ 510579 h 812217"/>
                    <a:gd name="connsiteX78" fmla="*/ 125070 w 593770"/>
                    <a:gd name="connsiteY78" fmla="*/ 512050 h 812217"/>
                    <a:gd name="connsiteX79" fmla="*/ 120655 w 593770"/>
                    <a:gd name="connsiteY79" fmla="*/ 501750 h 812217"/>
                    <a:gd name="connsiteX80" fmla="*/ 77985 w 593770"/>
                    <a:gd name="connsiteY80" fmla="*/ 469379 h 812217"/>
                    <a:gd name="connsiteX81" fmla="*/ 55914 w 593770"/>
                    <a:gd name="connsiteY81" fmla="*/ 429651 h 812217"/>
                    <a:gd name="connsiteX82" fmla="*/ 0 w 593770"/>
                    <a:gd name="connsiteY82" fmla="*/ 432594 h 812217"/>
                    <a:gd name="connsiteX83" fmla="*/ 2943 w 593770"/>
                    <a:gd name="connsiteY83" fmla="*/ 419351 h 812217"/>
                    <a:gd name="connsiteX84" fmla="*/ 2943 w 593770"/>
                    <a:gd name="connsiteY84" fmla="*/ 410523 h 812217"/>
                    <a:gd name="connsiteX85" fmla="*/ 10300 w 593770"/>
                    <a:gd name="connsiteY85" fmla="*/ 404637 h 812217"/>
                    <a:gd name="connsiteX86" fmla="*/ 17657 w 593770"/>
                    <a:gd name="connsiteY86" fmla="*/ 384038 h 812217"/>
                    <a:gd name="connsiteX87" fmla="*/ 32371 w 593770"/>
                    <a:gd name="connsiteY87" fmla="*/ 369323 h 812217"/>
                    <a:gd name="connsiteX88" fmla="*/ 11771 w 593770"/>
                    <a:gd name="connsiteY88" fmla="*/ 357552 h 812217"/>
                    <a:gd name="connsiteX89" fmla="*/ 27957 w 593770"/>
                    <a:gd name="connsiteY89" fmla="*/ 332538 h 812217"/>
                    <a:gd name="connsiteX90" fmla="*/ 60328 w 593770"/>
                    <a:gd name="connsiteY90" fmla="*/ 326653 h 812217"/>
                    <a:gd name="connsiteX91" fmla="*/ 72099 w 593770"/>
                    <a:gd name="connsiteY91" fmla="*/ 304582 h 812217"/>
                    <a:gd name="connsiteX92" fmla="*/ 64742 w 593770"/>
                    <a:gd name="connsiteY92" fmla="*/ 294282 h 812217"/>
                    <a:gd name="connsiteX93" fmla="*/ 55914 w 593770"/>
                    <a:gd name="connsiteY93" fmla="*/ 276625 h 812217"/>
                    <a:gd name="connsiteX94" fmla="*/ 20600 w 593770"/>
                    <a:gd name="connsiteY94" fmla="*/ 270739 h 812217"/>
                    <a:gd name="connsiteX95" fmla="*/ 29428 w 593770"/>
                    <a:gd name="connsiteY95" fmla="*/ 257496 h 812217"/>
                    <a:gd name="connsiteX96" fmla="*/ 60328 w 593770"/>
                    <a:gd name="connsiteY96" fmla="*/ 233954 h 812217"/>
                    <a:gd name="connsiteX97" fmla="*/ 50028 w 593770"/>
                    <a:gd name="connsiteY97" fmla="*/ 208940 h 812217"/>
                    <a:gd name="connsiteX98" fmla="*/ 79456 w 593770"/>
                    <a:gd name="connsiteY98" fmla="*/ 214826 h 812217"/>
                    <a:gd name="connsiteX99" fmla="*/ 94170 w 593770"/>
                    <a:gd name="connsiteY99" fmla="*/ 207469 h 812217"/>
                    <a:gd name="connsiteX100" fmla="*/ 86813 w 593770"/>
                    <a:gd name="connsiteY100" fmla="*/ 197169 h 812217"/>
                    <a:gd name="connsiteX101" fmla="*/ 92699 w 593770"/>
                    <a:gd name="connsiteY101" fmla="*/ 191283 h 812217"/>
                    <a:gd name="connsiteX102" fmla="*/ 88285 w 593770"/>
                    <a:gd name="connsiteY102" fmla="*/ 176569 h 812217"/>
                    <a:gd name="connsiteX103" fmla="*/ 58856 w 593770"/>
                    <a:gd name="connsiteY103" fmla="*/ 163326 h 812217"/>
                    <a:gd name="connsiteX104" fmla="*/ 60328 w 593770"/>
                    <a:gd name="connsiteY104" fmla="*/ 145670 h 812217"/>
                    <a:gd name="connsiteX105" fmla="*/ 48557 w 593770"/>
                    <a:gd name="connsiteY105" fmla="*/ 126541 h 812217"/>
                    <a:gd name="connsiteX106" fmla="*/ 33842 w 593770"/>
                    <a:gd name="connsiteY106" fmla="*/ 113298 h 812217"/>
                    <a:gd name="connsiteX107" fmla="*/ 5886 w 593770"/>
                    <a:gd name="connsiteY107" fmla="*/ 95642 h 812217"/>
                    <a:gd name="connsiteX108" fmla="*/ 13243 w 593770"/>
                    <a:gd name="connsiteY108" fmla="*/ 67685 h 812217"/>
                    <a:gd name="connsiteX109" fmla="*/ 27957 w 593770"/>
                    <a:gd name="connsiteY109" fmla="*/ 58856 h 812217"/>
                    <a:gd name="connsiteX110" fmla="*/ 30900 w 593770"/>
                    <a:gd name="connsiteY110" fmla="*/ 80928 h 812217"/>
                    <a:gd name="connsiteX111" fmla="*/ 54442 w 593770"/>
                    <a:gd name="connsiteY111" fmla="*/ 91227 h 812217"/>
                    <a:gd name="connsiteX112" fmla="*/ 72099 w 593770"/>
                    <a:gd name="connsiteY112" fmla="*/ 88285 h 812217"/>
                    <a:gd name="connsiteX113" fmla="*/ 88285 w 593770"/>
                    <a:gd name="connsiteY113" fmla="*/ 95642 h 812217"/>
                    <a:gd name="connsiteX114" fmla="*/ 108884 w 593770"/>
                    <a:gd name="connsiteY114" fmla="*/ 82399 h 812217"/>
                    <a:gd name="connsiteX115" fmla="*/ 114770 w 593770"/>
                    <a:gd name="connsiteY115" fmla="*/ 67685 h 812217"/>
                    <a:gd name="connsiteX116" fmla="*/ 126541 w 593770"/>
                    <a:gd name="connsiteY116" fmla="*/ 69156 h 812217"/>
                    <a:gd name="connsiteX117" fmla="*/ 169212 w 593770"/>
                    <a:gd name="connsiteY117" fmla="*/ 70628 h 812217"/>
                    <a:gd name="connsiteX118" fmla="*/ 188340 w 593770"/>
                    <a:gd name="connsiteY118" fmla="*/ 61799 h 812217"/>
                    <a:gd name="connsiteX119" fmla="*/ 205997 w 593770"/>
                    <a:gd name="connsiteY119" fmla="*/ 48557 h 812217"/>
                    <a:gd name="connsiteX120" fmla="*/ 253082 w 593770"/>
                    <a:gd name="connsiteY120" fmla="*/ 42671 h 812217"/>
                    <a:gd name="connsiteX121" fmla="*/ 257496 w 593770"/>
                    <a:gd name="connsiteY121" fmla="*/ 33843 h 812217"/>
                    <a:gd name="connsiteX122" fmla="*/ 285453 w 593770"/>
                    <a:gd name="connsiteY122" fmla="*/ 30900 h 812217"/>
                    <a:gd name="connsiteX123" fmla="*/ 304581 w 593770"/>
                    <a:gd name="connsiteY123" fmla="*/ 22071 h 812217"/>
                    <a:gd name="connsiteX124" fmla="*/ 313410 w 593770"/>
                    <a:gd name="connsiteY124" fmla="*/ 30900 h 812217"/>
                    <a:gd name="connsiteX125" fmla="*/ 316353 w 593770"/>
                    <a:gd name="connsiteY125" fmla="*/ 47085 h 812217"/>
                    <a:gd name="connsiteX126" fmla="*/ 344309 w 593770"/>
                    <a:gd name="connsiteY126" fmla="*/ 25014 h 812217"/>
                    <a:gd name="connsiteX127" fmla="*/ 359023 w 593770"/>
                    <a:gd name="connsiteY127" fmla="*/ 8829 h 812217"/>
                    <a:gd name="connsiteX0" fmla="*/ 423765 w 593770"/>
                    <a:gd name="connsiteY0" fmla="*/ 0 h 812217"/>
                    <a:gd name="connsiteX1" fmla="*/ 429651 w 593770"/>
                    <a:gd name="connsiteY1" fmla="*/ 27957 h 812217"/>
                    <a:gd name="connsiteX2" fmla="*/ 428179 w 593770"/>
                    <a:gd name="connsiteY2" fmla="*/ 45614 h 812217"/>
                    <a:gd name="connsiteX3" fmla="*/ 437008 w 593770"/>
                    <a:gd name="connsiteY3" fmla="*/ 91227 h 812217"/>
                    <a:gd name="connsiteX4" fmla="*/ 444365 w 593770"/>
                    <a:gd name="connsiteY4" fmla="*/ 101527 h 812217"/>
                    <a:gd name="connsiteX5" fmla="*/ 459079 w 593770"/>
                    <a:gd name="connsiteY5" fmla="*/ 92699 h 812217"/>
                    <a:gd name="connsiteX6" fmla="*/ 472322 w 593770"/>
                    <a:gd name="connsiteY6" fmla="*/ 105942 h 812217"/>
                    <a:gd name="connsiteX7" fmla="*/ 472322 w 593770"/>
                    <a:gd name="connsiteY7" fmla="*/ 136841 h 812217"/>
                    <a:gd name="connsiteX8" fmla="*/ 456136 w 593770"/>
                    <a:gd name="connsiteY8" fmla="*/ 148612 h 812217"/>
                    <a:gd name="connsiteX9" fmla="*/ 445836 w 593770"/>
                    <a:gd name="connsiteY9" fmla="*/ 139784 h 812217"/>
                    <a:gd name="connsiteX10" fmla="*/ 422294 w 593770"/>
                    <a:gd name="connsiteY10" fmla="*/ 144198 h 812217"/>
                    <a:gd name="connsiteX11" fmla="*/ 410523 w 593770"/>
                    <a:gd name="connsiteY11" fmla="*/ 153026 h 812217"/>
                    <a:gd name="connsiteX12" fmla="*/ 413465 w 593770"/>
                    <a:gd name="connsiteY12" fmla="*/ 169212 h 812217"/>
                    <a:gd name="connsiteX13" fmla="*/ 406108 w 593770"/>
                    <a:gd name="connsiteY13" fmla="*/ 178040 h 812217"/>
                    <a:gd name="connsiteX14" fmla="*/ 391394 w 593770"/>
                    <a:gd name="connsiteY14" fmla="*/ 191283 h 812217"/>
                    <a:gd name="connsiteX15" fmla="*/ 386980 w 593770"/>
                    <a:gd name="connsiteY15" fmla="*/ 203054 h 812217"/>
                    <a:gd name="connsiteX16" fmla="*/ 378152 w 593770"/>
                    <a:gd name="connsiteY16" fmla="*/ 205997 h 812217"/>
                    <a:gd name="connsiteX17" fmla="*/ 367852 w 593770"/>
                    <a:gd name="connsiteY17" fmla="*/ 235425 h 812217"/>
                    <a:gd name="connsiteX18" fmla="*/ 345781 w 593770"/>
                    <a:gd name="connsiteY18" fmla="*/ 244254 h 812217"/>
                    <a:gd name="connsiteX19" fmla="*/ 344309 w 593770"/>
                    <a:gd name="connsiteY19" fmla="*/ 266325 h 812217"/>
                    <a:gd name="connsiteX20" fmla="*/ 384037 w 593770"/>
                    <a:gd name="connsiteY20" fmla="*/ 301639 h 812217"/>
                    <a:gd name="connsiteX21" fmla="*/ 379623 w 593770"/>
                    <a:gd name="connsiteY21" fmla="*/ 319296 h 812217"/>
                    <a:gd name="connsiteX22" fmla="*/ 401694 w 593770"/>
                    <a:gd name="connsiteY22" fmla="*/ 322238 h 812217"/>
                    <a:gd name="connsiteX23" fmla="*/ 413465 w 593770"/>
                    <a:gd name="connsiteY23" fmla="*/ 347252 h 812217"/>
                    <a:gd name="connsiteX24" fmla="*/ 413465 w 593770"/>
                    <a:gd name="connsiteY24" fmla="*/ 375209 h 812217"/>
                    <a:gd name="connsiteX25" fmla="*/ 400223 w 593770"/>
                    <a:gd name="connsiteY25" fmla="*/ 378152 h 812217"/>
                    <a:gd name="connsiteX26" fmla="*/ 389923 w 593770"/>
                    <a:gd name="connsiteY26" fmla="*/ 414937 h 812217"/>
                    <a:gd name="connsiteX27" fmla="*/ 403166 w 593770"/>
                    <a:gd name="connsiteY27" fmla="*/ 426708 h 812217"/>
                    <a:gd name="connsiteX28" fmla="*/ 406108 w 593770"/>
                    <a:gd name="connsiteY28" fmla="*/ 445837 h 812217"/>
                    <a:gd name="connsiteX29" fmla="*/ 426708 w 593770"/>
                    <a:gd name="connsiteY29" fmla="*/ 432594 h 812217"/>
                    <a:gd name="connsiteX30" fmla="*/ 437008 w 593770"/>
                    <a:gd name="connsiteY30" fmla="*/ 416408 h 812217"/>
                    <a:gd name="connsiteX31" fmla="*/ 467907 w 593770"/>
                    <a:gd name="connsiteY31" fmla="*/ 416408 h 812217"/>
                    <a:gd name="connsiteX32" fmla="*/ 494393 w 593770"/>
                    <a:gd name="connsiteY32" fmla="*/ 425237 h 812217"/>
                    <a:gd name="connsiteX33" fmla="*/ 514992 w 593770"/>
                    <a:gd name="connsiteY33" fmla="*/ 422294 h 812217"/>
                    <a:gd name="connsiteX34" fmla="*/ 540006 w 593770"/>
                    <a:gd name="connsiteY34" fmla="*/ 411994 h 812217"/>
                    <a:gd name="connsiteX35" fmla="*/ 566492 w 593770"/>
                    <a:gd name="connsiteY35" fmla="*/ 417880 h 812217"/>
                    <a:gd name="connsiteX36" fmla="*/ 573849 w 593770"/>
                    <a:gd name="connsiteY36" fmla="*/ 400223 h 812217"/>
                    <a:gd name="connsiteX37" fmla="*/ 585620 w 593770"/>
                    <a:gd name="connsiteY37" fmla="*/ 406109 h 812217"/>
                    <a:gd name="connsiteX38" fmla="*/ 593770 w 593770"/>
                    <a:gd name="connsiteY38" fmla="*/ 430559 h 812217"/>
                    <a:gd name="connsiteX39" fmla="*/ 593770 w 593770"/>
                    <a:gd name="connsiteY39" fmla="*/ 432793 h 812217"/>
                    <a:gd name="connsiteX40" fmla="*/ 569434 w 593770"/>
                    <a:gd name="connsiteY40" fmla="*/ 439951 h 812217"/>
                    <a:gd name="connsiteX41" fmla="*/ 593770 w 593770"/>
                    <a:gd name="connsiteY41" fmla="*/ 501049 h 812217"/>
                    <a:gd name="connsiteX42" fmla="*/ 593770 w 593770"/>
                    <a:gd name="connsiteY42" fmla="*/ 720930 h 812217"/>
                    <a:gd name="connsiteX43" fmla="*/ 544421 w 593770"/>
                    <a:gd name="connsiteY43" fmla="*/ 744532 h 812217"/>
                    <a:gd name="connsiteX44" fmla="*/ 523821 w 593770"/>
                    <a:gd name="connsiteY44" fmla="*/ 763661 h 812217"/>
                    <a:gd name="connsiteX45" fmla="*/ 514992 w 593770"/>
                    <a:gd name="connsiteY45" fmla="*/ 776903 h 812217"/>
                    <a:gd name="connsiteX46" fmla="*/ 559135 w 593770"/>
                    <a:gd name="connsiteY46" fmla="*/ 773961 h 812217"/>
                    <a:gd name="connsiteX47" fmla="*/ 560606 w 593770"/>
                    <a:gd name="connsiteY47" fmla="*/ 788675 h 812217"/>
                    <a:gd name="connsiteX48" fmla="*/ 534121 w 593770"/>
                    <a:gd name="connsiteY48" fmla="*/ 798974 h 812217"/>
                    <a:gd name="connsiteX49" fmla="*/ 516464 w 593770"/>
                    <a:gd name="connsiteY49" fmla="*/ 794560 h 812217"/>
                    <a:gd name="connsiteX50" fmla="*/ 517935 w 593770"/>
                    <a:gd name="connsiteY50" fmla="*/ 807803 h 812217"/>
                    <a:gd name="connsiteX51" fmla="*/ 501750 w 593770"/>
                    <a:gd name="connsiteY51" fmla="*/ 812217 h 812217"/>
                    <a:gd name="connsiteX52" fmla="*/ 494393 w 593770"/>
                    <a:gd name="connsiteY52" fmla="*/ 801917 h 812217"/>
                    <a:gd name="connsiteX53" fmla="*/ 506164 w 593770"/>
                    <a:gd name="connsiteY53" fmla="*/ 794560 h 812217"/>
                    <a:gd name="connsiteX54" fmla="*/ 507635 w 593770"/>
                    <a:gd name="connsiteY54" fmla="*/ 779846 h 812217"/>
                    <a:gd name="connsiteX55" fmla="*/ 494393 w 593770"/>
                    <a:gd name="connsiteY55" fmla="*/ 773961 h 812217"/>
                    <a:gd name="connsiteX56" fmla="*/ 464965 w 593770"/>
                    <a:gd name="connsiteY56" fmla="*/ 772489 h 812217"/>
                    <a:gd name="connsiteX57" fmla="*/ 457608 w 593770"/>
                    <a:gd name="connsiteY57" fmla="*/ 771018 h 812217"/>
                    <a:gd name="connsiteX58" fmla="*/ 428179 w 593770"/>
                    <a:gd name="connsiteY58" fmla="*/ 759246 h 812217"/>
                    <a:gd name="connsiteX59" fmla="*/ 400223 w 593770"/>
                    <a:gd name="connsiteY59" fmla="*/ 753361 h 812217"/>
                    <a:gd name="connsiteX60" fmla="*/ 363438 w 593770"/>
                    <a:gd name="connsiteY60" fmla="*/ 744532 h 812217"/>
                    <a:gd name="connsiteX61" fmla="*/ 342838 w 593770"/>
                    <a:gd name="connsiteY61" fmla="*/ 743061 h 812217"/>
                    <a:gd name="connsiteX62" fmla="*/ 301638 w 593770"/>
                    <a:gd name="connsiteY62" fmla="*/ 716576 h 812217"/>
                    <a:gd name="connsiteX63" fmla="*/ 288396 w 593770"/>
                    <a:gd name="connsiteY63" fmla="*/ 716576 h 812217"/>
                    <a:gd name="connsiteX64" fmla="*/ 238368 w 593770"/>
                    <a:gd name="connsiteY64" fmla="*/ 679790 h 812217"/>
                    <a:gd name="connsiteX65" fmla="*/ 231011 w 593770"/>
                    <a:gd name="connsiteY65" fmla="*/ 632705 h 812217"/>
                    <a:gd name="connsiteX66" fmla="*/ 197169 w 593770"/>
                    <a:gd name="connsiteY66" fmla="*/ 615049 h 812217"/>
                    <a:gd name="connsiteX67" fmla="*/ 200111 w 593770"/>
                    <a:gd name="connsiteY67" fmla="*/ 607691 h 812217"/>
                    <a:gd name="connsiteX68" fmla="*/ 207468 w 593770"/>
                    <a:gd name="connsiteY68" fmla="*/ 597392 h 812217"/>
                    <a:gd name="connsiteX69" fmla="*/ 228068 w 593770"/>
                    <a:gd name="connsiteY69" fmla="*/ 595920 h 812217"/>
                    <a:gd name="connsiteX70" fmla="*/ 232482 w 593770"/>
                    <a:gd name="connsiteY70" fmla="*/ 573849 h 812217"/>
                    <a:gd name="connsiteX71" fmla="*/ 228068 w 593770"/>
                    <a:gd name="connsiteY71" fmla="*/ 567963 h 812217"/>
                    <a:gd name="connsiteX72" fmla="*/ 208940 w 593770"/>
                    <a:gd name="connsiteY72" fmla="*/ 560606 h 812217"/>
                    <a:gd name="connsiteX73" fmla="*/ 207468 w 593770"/>
                    <a:gd name="connsiteY73" fmla="*/ 545892 h 812217"/>
                    <a:gd name="connsiteX74" fmla="*/ 186869 w 593770"/>
                    <a:gd name="connsiteY74" fmla="*/ 545892 h 812217"/>
                    <a:gd name="connsiteX75" fmla="*/ 183926 w 593770"/>
                    <a:gd name="connsiteY75" fmla="*/ 534121 h 812217"/>
                    <a:gd name="connsiteX76" fmla="*/ 141255 w 593770"/>
                    <a:gd name="connsiteY76" fmla="*/ 510579 h 812217"/>
                    <a:gd name="connsiteX77" fmla="*/ 125070 w 593770"/>
                    <a:gd name="connsiteY77" fmla="*/ 512050 h 812217"/>
                    <a:gd name="connsiteX78" fmla="*/ 120655 w 593770"/>
                    <a:gd name="connsiteY78" fmla="*/ 501750 h 812217"/>
                    <a:gd name="connsiteX79" fmla="*/ 77985 w 593770"/>
                    <a:gd name="connsiteY79" fmla="*/ 469379 h 812217"/>
                    <a:gd name="connsiteX80" fmla="*/ 55914 w 593770"/>
                    <a:gd name="connsiteY80" fmla="*/ 429651 h 812217"/>
                    <a:gd name="connsiteX81" fmla="*/ 0 w 593770"/>
                    <a:gd name="connsiteY81" fmla="*/ 432594 h 812217"/>
                    <a:gd name="connsiteX82" fmla="*/ 2943 w 593770"/>
                    <a:gd name="connsiteY82" fmla="*/ 419351 h 812217"/>
                    <a:gd name="connsiteX83" fmla="*/ 2943 w 593770"/>
                    <a:gd name="connsiteY83" fmla="*/ 410523 h 812217"/>
                    <a:gd name="connsiteX84" fmla="*/ 10300 w 593770"/>
                    <a:gd name="connsiteY84" fmla="*/ 404637 h 812217"/>
                    <a:gd name="connsiteX85" fmla="*/ 17657 w 593770"/>
                    <a:gd name="connsiteY85" fmla="*/ 384038 h 812217"/>
                    <a:gd name="connsiteX86" fmla="*/ 32371 w 593770"/>
                    <a:gd name="connsiteY86" fmla="*/ 369323 h 812217"/>
                    <a:gd name="connsiteX87" fmla="*/ 11771 w 593770"/>
                    <a:gd name="connsiteY87" fmla="*/ 357552 h 812217"/>
                    <a:gd name="connsiteX88" fmla="*/ 27957 w 593770"/>
                    <a:gd name="connsiteY88" fmla="*/ 332538 h 812217"/>
                    <a:gd name="connsiteX89" fmla="*/ 60328 w 593770"/>
                    <a:gd name="connsiteY89" fmla="*/ 326653 h 812217"/>
                    <a:gd name="connsiteX90" fmla="*/ 72099 w 593770"/>
                    <a:gd name="connsiteY90" fmla="*/ 304582 h 812217"/>
                    <a:gd name="connsiteX91" fmla="*/ 64742 w 593770"/>
                    <a:gd name="connsiteY91" fmla="*/ 294282 h 812217"/>
                    <a:gd name="connsiteX92" fmla="*/ 55914 w 593770"/>
                    <a:gd name="connsiteY92" fmla="*/ 276625 h 812217"/>
                    <a:gd name="connsiteX93" fmla="*/ 20600 w 593770"/>
                    <a:gd name="connsiteY93" fmla="*/ 270739 h 812217"/>
                    <a:gd name="connsiteX94" fmla="*/ 29428 w 593770"/>
                    <a:gd name="connsiteY94" fmla="*/ 257496 h 812217"/>
                    <a:gd name="connsiteX95" fmla="*/ 60328 w 593770"/>
                    <a:gd name="connsiteY95" fmla="*/ 233954 h 812217"/>
                    <a:gd name="connsiteX96" fmla="*/ 50028 w 593770"/>
                    <a:gd name="connsiteY96" fmla="*/ 208940 h 812217"/>
                    <a:gd name="connsiteX97" fmla="*/ 79456 w 593770"/>
                    <a:gd name="connsiteY97" fmla="*/ 214826 h 812217"/>
                    <a:gd name="connsiteX98" fmla="*/ 94170 w 593770"/>
                    <a:gd name="connsiteY98" fmla="*/ 207469 h 812217"/>
                    <a:gd name="connsiteX99" fmla="*/ 86813 w 593770"/>
                    <a:gd name="connsiteY99" fmla="*/ 197169 h 812217"/>
                    <a:gd name="connsiteX100" fmla="*/ 92699 w 593770"/>
                    <a:gd name="connsiteY100" fmla="*/ 191283 h 812217"/>
                    <a:gd name="connsiteX101" fmla="*/ 88285 w 593770"/>
                    <a:gd name="connsiteY101" fmla="*/ 176569 h 812217"/>
                    <a:gd name="connsiteX102" fmla="*/ 58856 w 593770"/>
                    <a:gd name="connsiteY102" fmla="*/ 163326 h 812217"/>
                    <a:gd name="connsiteX103" fmla="*/ 60328 w 593770"/>
                    <a:gd name="connsiteY103" fmla="*/ 145670 h 812217"/>
                    <a:gd name="connsiteX104" fmla="*/ 48557 w 593770"/>
                    <a:gd name="connsiteY104" fmla="*/ 126541 h 812217"/>
                    <a:gd name="connsiteX105" fmla="*/ 33842 w 593770"/>
                    <a:gd name="connsiteY105" fmla="*/ 113298 h 812217"/>
                    <a:gd name="connsiteX106" fmla="*/ 5886 w 593770"/>
                    <a:gd name="connsiteY106" fmla="*/ 95642 h 812217"/>
                    <a:gd name="connsiteX107" fmla="*/ 13243 w 593770"/>
                    <a:gd name="connsiteY107" fmla="*/ 67685 h 812217"/>
                    <a:gd name="connsiteX108" fmla="*/ 27957 w 593770"/>
                    <a:gd name="connsiteY108" fmla="*/ 58856 h 812217"/>
                    <a:gd name="connsiteX109" fmla="*/ 30900 w 593770"/>
                    <a:gd name="connsiteY109" fmla="*/ 80928 h 812217"/>
                    <a:gd name="connsiteX110" fmla="*/ 54442 w 593770"/>
                    <a:gd name="connsiteY110" fmla="*/ 91227 h 812217"/>
                    <a:gd name="connsiteX111" fmla="*/ 72099 w 593770"/>
                    <a:gd name="connsiteY111" fmla="*/ 88285 h 812217"/>
                    <a:gd name="connsiteX112" fmla="*/ 88285 w 593770"/>
                    <a:gd name="connsiteY112" fmla="*/ 95642 h 812217"/>
                    <a:gd name="connsiteX113" fmla="*/ 108884 w 593770"/>
                    <a:gd name="connsiteY113" fmla="*/ 82399 h 812217"/>
                    <a:gd name="connsiteX114" fmla="*/ 114770 w 593770"/>
                    <a:gd name="connsiteY114" fmla="*/ 67685 h 812217"/>
                    <a:gd name="connsiteX115" fmla="*/ 126541 w 593770"/>
                    <a:gd name="connsiteY115" fmla="*/ 69156 h 812217"/>
                    <a:gd name="connsiteX116" fmla="*/ 169212 w 593770"/>
                    <a:gd name="connsiteY116" fmla="*/ 70628 h 812217"/>
                    <a:gd name="connsiteX117" fmla="*/ 188340 w 593770"/>
                    <a:gd name="connsiteY117" fmla="*/ 61799 h 812217"/>
                    <a:gd name="connsiteX118" fmla="*/ 205997 w 593770"/>
                    <a:gd name="connsiteY118" fmla="*/ 48557 h 812217"/>
                    <a:gd name="connsiteX119" fmla="*/ 253082 w 593770"/>
                    <a:gd name="connsiteY119" fmla="*/ 42671 h 812217"/>
                    <a:gd name="connsiteX120" fmla="*/ 257496 w 593770"/>
                    <a:gd name="connsiteY120" fmla="*/ 33843 h 812217"/>
                    <a:gd name="connsiteX121" fmla="*/ 285453 w 593770"/>
                    <a:gd name="connsiteY121" fmla="*/ 30900 h 812217"/>
                    <a:gd name="connsiteX122" fmla="*/ 304581 w 593770"/>
                    <a:gd name="connsiteY122" fmla="*/ 22071 h 812217"/>
                    <a:gd name="connsiteX123" fmla="*/ 313410 w 593770"/>
                    <a:gd name="connsiteY123" fmla="*/ 30900 h 812217"/>
                    <a:gd name="connsiteX124" fmla="*/ 316353 w 593770"/>
                    <a:gd name="connsiteY124" fmla="*/ 47085 h 812217"/>
                    <a:gd name="connsiteX125" fmla="*/ 344309 w 593770"/>
                    <a:gd name="connsiteY125" fmla="*/ 25014 h 812217"/>
                    <a:gd name="connsiteX126" fmla="*/ 359023 w 593770"/>
                    <a:gd name="connsiteY126" fmla="*/ 8829 h 812217"/>
                    <a:gd name="connsiteX127" fmla="*/ 423765 w 593770"/>
                    <a:gd name="connsiteY127" fmla="*/ 0 h 812217"/>
                    <a:gd name="connsiteX0" fmla="*/ 423765 w 593770"/>
                    <a:gd name="connsiteY0" fmla="*/ 0 h 812217"/>
                    <a:gd name="connsiteX1" fmla="*/ 429651 w 593770"/>
                    <a:gd name="connsiteY1" fmla="*/ 27957 h 812217"/>
                    <a:gd name="connsiteX2" fmla="*/ 428179 w 593770"/>
                    <a:gd name="connsiteY2" fmla="*/ 45614 h 812217"/>
                    <a:gd name="connsiteX3" fmla="*/ 437008 w 593770"/>
                    <a:gd name="connsiteY3" fmla="*/ 91227 h 812217"/>
                    <a:gd name="connsiteX4" fmla="*/ 444365 w 593770"/>
                    <a:gd name="connsiteY4" fmla="*/ 101527 h 812217"/>
                    <a:gd name="connsiteX5" fmla="*/ 459079 w 593770"/>
                    <a:gd name="connsiteY5" fmla="*/ 92699 h 812217"/>
                    <a:gd name="connsiteX6" fmla="*/ 472322 w 593770"/>
                    <a:gd name="connsiteY6" fmla="*/ 105942 h 812217"/>
                    <a:gd name="connsiteX7" fmla="*/ 472322 w 593770"/>
                    <a:gd name="connsiteY7" fmla="*/ 136841 h 812217"/>
                    <a:gd name="connsiteX8" fmla="*/ 456136 w 593770"/>
                    <a:gd name="connsiteY8" fmla="*/ 148612 h 812217"/>
                    <a:gd name="connsiteX9" fmla="*/ 445836 w 593770"/>
                    <a:gd name="connsiteY9" fmla="*/ 139784 h 812217"/>
                    <a:gd name="connsiteX10" fmla="*/ 422294 w 593770"/>
                    <a:gd name="connsiteY10" fmla="*/ 144198 h 812217"/>
                    <a:gd name="connsiteX11" fmla="*/ 410523 w 593770"/>
                    <a:gd name="connsiteY11" fmla="*/ 153026 h 812217"/>
                    <a:gd name="connsiteX12" fmla="*/ 413465 w 593770"/>
                    <a:gd name="connsiteY12" fmla="*/ 169212 h 812217"/>
                    <a:gd name="connsiteX13" fmla="*/ 406108 w 593770"/>
                    <a:gd name="connsiteY13" fmla="*/ 178040 h 812217"/>
                    <a:gd name="connsiteX14" fmla="*/ 391394 w 593770"/>
                    <a:gd name="connsiteY14" fmla="*/ 191283 h 812217"/>
                    <a:gd name="connsiteX15" fmla="*/ 386980 w 593770"/>
                    <a:gd name="connsiteY15" fmla="*/ 203054 h 812217"/>
                    <a:gd name="connsiteX16" fmla="*/ 378152 w 593770"/>
                    <a:gd name="connsiteY16" fmla="*/ 205997 h 812217"/>
                    <a:gd name="connsiteX17" fmla="*/ 367852 w 593770"/>
                    <a:gd name="connsiteY17" fmla="*/ 235425 h 812217"/>
                    <a:gd name="connsiteX18" fmla="*/ 345781 w 593770"/>
                    <a:gd name="connsiteY18" fmla="*/ 244254 h 812217"/>
                    <a:gd name="connsiteX19" fmla="*/ 344309 w 593770"/>
                    <a:gd name="connsiteY19" fmla="*/ 266325 h 812217"/>
                    <a:gd name="connsiteX20" fmla="*/ 384037 w 593770"/>
                    <a:gd name="connsiteY20" fmla="*/ 301639 h 812217"/>
                    <a:gd name="connsiteX21" fmla="*/ 379623 w 593770"/>
                    <a:gd name="connsiteY21" fmla="*/ 319296 h 812217"/>
                    <a:gd name="connsiteX22" fmla="*/ 401694 w 593770"/>
                    <a:gd name="connsiteY22" fmla="*/ 322238 h 812217"/>
                    <a:gd name="connsiteX23" fmla="*/ 413465 w 593770"/>
                    <a:gd name="connsiteY23" fmla="*/ 347252 h 812217"/>
                    <a:gd name="connsiteX24" fmla="*/ 413465 w 593770"/>
                    <a:gd name="connsiteY24" fmla="*/ 375209 h 812217"/>
                    <a:gd name="connsiteX25" fmla="*/ 400223 w 593770"/>
                    <a:gd name="connsiteY25" fmla="*/ 378152 h 812217"/>
                    <a:gd name="connsiteX26" fmla="*/ 389923 w 593770"/>
                    <a:gd name="connsiteY26" fmla="*/ 414937 h 812217"/>
                    <a:gd name="connsiteX27" fmla="*/ 403166 w 593770"/>
                    <a:gd name="connsiteY27" fmla="*/ 426708 h 812217"/>
                    <a:gd name="connsiteX28" fmla="*/ 406108 w 593770"/>
                    <a:gd name="connsiteY28" fmla="*/ 445837 h 812217"/>
                    <a:gd name="connsiteX29" fmla="*/ 426708 w 593770"/>
                    <a:gd name="connsiteY29" fmla="*/ 432594 h 812217"/>
                    <a:gd name="connsiteX30" fmla="*/ 437008 w 593770"/>
                    <a:gd name="connsiteY30" fmla="*/ 416408 h 812217"/>
                    <a:gd name="connsiteX31" fmla="*/ 467907 w 593770"/>
                    <a:gd name="connsiteY31" fmla="*/ 416408 h 812217"/>
                    <a:gd name="connsiteX32" fmla="*/ 494393 w 593770"/>
                    <a:gd name="connsiteY32" fmla="*/ 425237 h 812217"/>
                    <a:gd name="connsiteX33" fmla="*/ 514992 w 593770"/>
                    <a:gd name="connsiteY33" fmla="*/ 422294 h 812217"/>
                    <a:gd name="connsiteX34" fmla="*/ 540006 w 593770"/>
                    <a:gd name="connsiteY34" fmla="*/ 411994 h 812217"/>
                    <a:gd name="connsiteX35" fmla="*/ 566492 w 593770"/>
                    <a:gd name="connsiteY35" fmla="*/ 417880 h 812217"/>
                    <a:gd name="connsiteX36" fmla="*/ 573849 w 593770"/>
                    <a:gd name="connsiteY36" fmla="*/ 400223 h 812217"/>
                    <a:gd name="connsiteX37" fmla="*/ 585620 w 593770"/>
                    <a:gd name="connsiteY37" fmla="*/ 406109 h 812217"/>
                    <a:gd name="connsiteX38" fmla="*/ 593770 w 593770"/>
                    <a:gd name="connsiteY38" fmla="*/ 430559 h 812217"/>
                    <a:gd name="connsiteX39" fmla="*/ 593770 w 593770"/>
                    <a:gd name="connsiteY39" fmla="*/ 432793 h 812217"/>
                    <a:gd name="connsiteX40" fmla="*/ 593770 w 593770"/>
                    <a:gd name="connsiteY40" fmla="*/ 501049 h 812217"/>
                    <a:gd name="connsiteX41" fmla="*/ 593770 w 593770"/>
                    <a:gd name="connsiteY41" fmla="*/ 720930 h 812217"/>
                    <a:gd name="connsiteX42" fmla="*/ 544421 w 593770"/>
                    <a:gd name="connsiteY42" fmla="*/ 744532 h 812217"/>
                    <a:gd name="connsiteX43" fmla="*/ 523821 w 593770"/>
                    <a:gd name="connsiteY43" fmla="*/ 763661 h 812217"/>
                    <a:gd name="connsiteX44" fmla="*/ 514992 w 593770"/>
                    <a:gd name="connsiteY44" fmla="*/ 776903 h 812217"/>
                    <a:gd name="connsiteX45" fmla="*/ 559135 w 593770"/>
                    <a:gd name="connsiteY45" fmla="*/ 773961 h 812217"/>
                    <a:gd name="connsiteX46" fmla="*/ 560606 w 593770"/>
                    <a:gd name="connsiteY46" fmla="*/ 788675 h 812217"/>
                    <a:gd name="connsiteX47" fmla="*/ 534121 w 593770"/>
                    <a:gd name="connsiteY47" fmla="*/ 798974 h 812217"/>
                    <a:gd name="connsiteX48" fmla="*/ 516464 w 593770"/>
                    <a:gd name="connsiteY48" fmla="*/ 794560 h 812217"/>
                    <a:gd name="connsiteX49" fmla="*/ 517935 w 593770"/>
                    <a:gd name="connsiteY49" fmla="*/ 807803 h 812217"/>
                    <a:gd name="connsiteX50" fmla="*/ 501750 w 593770"/>
                    <a:gd name="connsiteY50" fmla="*/ 812217 h 812217"/>
                    <a:gd name="connsiteX51" fmla="*/ 494393 w 593770"/>
                    <a:gd name="connsiteY51" fmla="*/ 801917 h 812217"/>
                    <a:gd name="connsiteX52" fmla="*/ 506164 w 593770"/>
                    <a:gd name="connsiteY52" fmla="*/ 794560 h 812217"/>
                    <a:gd name="connsiteX53" fmla="*/ 507635 w 593770"/>
                    <a:gd name="connsiteY53" fmla="*/ 779846 h 812217"/>
                    <a:gd name="connsiteX54" fmla="*/ 494393 w 593770"/>
                    <a:gd name="connsiteY54" fmla="*/ 773961 h 812217"/>
                    <a:gd name="connsiteX55" fmla="*/ 464965 w 593770"/>
                    <a:gd name="connsiteY55" fmla="*/ 772489 h 812217"/>
                    <a:gd name="connsiteX56" fmla="*/ 457608 w 593770"/>
                    <a:gd name="connsiteY56" fmla="*/ 771018 h 812217"/>
                    <a:gd name="connsiteX57" fmla="*/ 428179 w 593770"/>
                    <a:gd name="connsiteY57" fmla="*/ 759246 h 812217"/>
                    <a:gd name="connsiteX58" fmla="*/ 400223 w 593770"/>
                    <a:gd name="connsiteY58" fmla="*/ 753361 h 812217"/>
                    <a:gd name="connsiteX59" fmla="*/ 363438 w 593770"/>
                    <a:gd name="connsiteY59" fmla="*/ 744532 h 812217"/>
                    <a:gd name="connsiteX60" fmla="*/ 342838 w 593770"/>
                    <a:gd name="connsiteY60" fmla="*/ 743061 h 812217"/>
                    <a:gd name="connsiteX61" fmla="*/ 301638 w 593770"/>
                    <a:gd name="connsiteY61" fmla="*/ 716576 h 812217"/>
                    <a:gd name="connsiteX62" fmla="*/ 288396 w 593770"/>
                    <a:gd name="connsiteY62" fmla="*/ 716576 h 812217"/>
                    <a:gd name="connsiteX63" fmla="*/ 238368 w 593770"/>
                    <a:gd name="connsiteY63" fmla="*/ 679790 h 812217"/>
                    <a:gd name="connsiteX64" fmla="*/ 231011 w 593770"/>
                    <a:gd name="connsiteY64" fmla="*/ 632705 h 812217"/>
                    <a:gd name="connsiteX65" fmla="*/ 197169 w 593770"/>
                    <a:gd name="connsiteY65" fmla="*/ 615049 h 812217"/>
                    <a:gd name="connsiteX66" fmla="*/ 200111 w 593770"/>
                    <a:gd name="connsiteY66" fmla="*/ 607691 h 812217"/>
                    <a:gd name="connsiteX67" fmla="*/ 207468 w 593770"/>
                    <a:gd name="connsiteY67" fmla="*/ 597392 h 812217"/>
                    <a:gd name="connsiteX68" fmla="*/ 228068 w 593770"/>
                    <a:gd name="connsiteY68" fmla="*/ 595920 h 812217"/>
                    <a:gd name="connsiteX69" fmla="*/ 232482 w 593770"/>
                    <a:gd name="connsiteY69" fmla="*/ 573849 h 812217"/>
                    <a:gd name="connsiteX70" fmla="*/ 228068 w 593770"/>
                    <a:gd name="connsiteY70" fmla="*/ 567963 h 812217"/>
                    <a:gd name="connsiteX71" fmla="*/ 208940 w 593770"/>
                    <a:gd name="connsiteY71" fmla="*/ 560606 h 812217"/>
                    <a:gd name="connsiteX72" fmla="*/ 207468 w 593770"/>
                    <a:gd name="connsiteY72" fmla="*/ 545892 h 812217"/>
                    <a:gd name="connsiteX73" fmla="*/ 186869 w 593770"/>
                    <a:gd name="connsiteY73" fmla="*/ 545892 h 812217"/>
                    <a:gd name="connsiteX74" fmla="*/ 183926 w 593770"/>
                    <a:gd name="connsiteY74" fmla="*/ 534121 h 812217"/>
                    <a:gd name="connsiteX75" fmla="*/ 141255 w 593770"/>
                    <a:gd name="connsiteY75" fmla="*/ 510579 h 812217"/>
                    <a:gd name="connsiteX76" fmla="*/ 125070 w 593770"/>
                    <a:gd name="connsiteY76" fmla="*/ 512050 h 812217"/>
                    <a:gd name="connsiteX77" fmla="*/ 120655 w 593770"/>
                    <a:gd name="connsiteY77" fmla="*/ 501750 h 812217"/>
                    <a:gd name="connsiteX78" fmla="*/ 77985 w 593770"/>
                    <a:gd name="connsiteY78" fmla="*/ 469379 h 812217"/>
                    <a:gd name="connsiteX79" fmla="*/ 55914 w 593770"/>
                    <a:gd name="connsiteY79" fmla="*/ 429651 h 812217"/>
                    <a:gd name="connsiteX80" fmla="*/ 0 w 593770"/>
                    <a:gd name="connsiteY80" fmla="*/ 432594 h 812217"/>
                    <a:gd name="connsiteX81" fmla="*/ 2943 w 593770"/>
                    <a:gd name="connsiteY81" fmla="*/ 419351 h 812217"/>
                    <a:gd name="connsiteX82" fmla="*/ 2943 w 593770"/>
                    <a:gd name="connsiteY82" fmla="*/ 410523 h 812217"/>
                    <a:gd name="connsiteX83" fmla="*/ 10300 w 593770"/>
                    <a:gd name="connsiteY83" fmla="*/ 404637 h 812217"/>
                    <a:gd name="connsiteX84" fmla="*/ 17657 w 593770"/>
                    <a:gd name="connsiteY84" fmla="*/ 384038 h 812217"/>
                    <a:gd name="connsiteX85" fmla="*/ 32371 w 593770"/>
                    <a:gd name="connsiteY85" fmla="*/ 369323 h 812217"/>
                    <a:gd name="connsiteX86" fmla="*/ 11771 w 593770"/>
                    <a:gd name="connsiteY86" fmla="*/ 357552 h 812217"/>
                    <a:gd name="connsiteX87" fmla="*/ 27957 w 593770"/>
                    <a:gd name="connsiteY87" fmla="*/ 332538 h 812217"/>
                    <a:gd name="connsiteX88" fmla="*/ 60328 w 593770"/>
                    <a:gd name="connsiteY88" fmla="*/ 326653 h 812217"/>
                    <a:gd name="connsiteX89" fmla="*/ 72099 w 593770"/>
                    <a:gd name="connsiteY89" fmla="*/ 304582 h 812217"/>
                    <a:gd name="connsiteX90" fmla="*/ 64742 w 593770"/>
                    <a:gd name="connsiteY90" fmla="*/ 294282 h 812217"/>
                    <a:gd name="connsiteX91" fmla="*/ 55914 w 593770"/>
                    <a:gd name="connsiteY91" fmla="*/ 276625 h 812217"/>
                    <a:gd name="connsiteX92" fmla="*/ 20600 w 593770"/>
                    <a:gd name="connsiteY92" fmla="*/ 270739 h 812217"/>
                    <a:gd name="connsiteX93" fmla="*/ 29428 w 593770"/>
                    <a:gd name="connsiteY93" fmla="*/ 257496 h 812217"/>
                    <a:gd name="connsiteX94" fmla="*/ 60328 w 593770"/>
                    <a:gd name="connsiteY94" fmla="*/ 233954 h 812217"/>
                    <a:gd name="connsiteX95" fmla="*/ 50028 w 593770"/>
                    <a:gd name="connsiteY95" fmla="*/ 208940 h 812217"/>
                    <a:gd name="connsiteX96" fmla="*/ 79456 w 593770"/>
                    <a:gd name="connsiteY96" fmla="*/ 214826 h 812217"/>
                    <a:gd name="connsiteX97" fmla="*/ 94170 w 593770"/>
                    <a:gd name="connsiteY97" fmla="*/ 207469 h 812217"/>
                    <a:gd name="connsiteX98" fmla="*/ 86813 w 593770"/>
                    <a:gd name="connsiteY98" fmla="*/ 197169 h 812217"/>
                    <a:gd name="connsiteX99" fmla="*/ 92699 w 593770"/>
                    <a:gd name="connsiteY99" fmla="*/ 191283 h 812217"/>
                    <a:gd name="connsiteX100" fmla="*/ 88285 w 593770"/>
                    <a:gd name="connsiteY100" fmla="*/ 176569 h 812217"/>
                    <a:gd name="connsiteX101" fmla="*/ 58856 w 593770"/>
                    <a:gd name="connsiteY101" fmla="*/ 163326 h 812217"/>
                    <a:gd name="connsiteX102" fmla="*/ 60328 w 593770"/>
                    <a:gd name="connsiteY102" fmla="*/ 145670 h 812217"/>
                    <a:gd name="connsiteX103" fmla="*/ 48557 w 593770"/>
                    <a:gd name="connsiteY103" fmla="*/ 126541 h 812217"/>
                    <a:gd name="connsiteX104" fmla="*/ 33842 w 593770"/>
                    <a:gd name="connsiteY104" fmla="*/ 113298 h 812217"/>
                    <a:gd name="connsiteX105" fmla="*/ 5886 w 593770"/>
                    <a:gd name="connsiteY105" fmla="*/ 95642 h 812217"/>
                    <a:gd name="connsiteX106" fmla="*/ 13243 w 593770"/>
                    <a:gd name="connsiteY106" fmla="*/ 67685 h 812217"/>
                    <a:gd name="connsiteX107" fmla="*/ 27957 w 593770"/>
                    <a:gd name="connsiteY107" fmla="*/ 58856 h 812217"/>
                    <a:gd name="connsiteX108" fmla="*/ 30900 w 593770"/>
                    <a:gd name="connsiteY108" fmla="*/ 80928 h 812217"/>
                    <a:gd name="connsiteX109" fmla="*/ 54442 w 593770"/>
                    <a:gd name="connsiteY109" fmla="*/ 91227 h 812217"/>
                    <a:gd name="connsiteX110" fmla="*/ 72099 w 593770"/>
                    <a:gd name="connsiteY110" fmla="*/ 88285 h 812217"/>
                    <a:gd name="connsiteX111" fmla="*/ 88285 w 593770"/>
                    <a:gd name="connsiteY111" fmla="*/ 95642 h 812217"/>
                    <a:gd name="connsiteX112" fmla="*/ 108884 w 593770"/>
                    <a:gd name="connsiteY112" fmla="*/ 82399 h 812217"/>
                    <a:gd name="connsiteX113" fmla="*/ 114770 w 593770"/>
                    <a:gd name="connsiteY113" fmla="*/ 67685 h 812217"/>
                    <a:gd name="connsiteX114" fmla="*/ 126541 w 593770"/>
                    <a:gd name="connsiteY114" fmla="*/ 69156 h 812217"/>
                    <a:gd name="connsiteX115" fmla="*/ 169212 w 593770"/>
                    <a:gd name="connsiteY115" fmla="*/ 70628 h 812217"/>
                    <a:gd name="connsiteX116" fmla="*/ 188340 w 593770"/>
                    <a:gd name="connsiteY116" fmla="*/ 61799 h 812217"/>
                    <a:gd name="connsiteX117" fmla="*/ 205997 w 593770"/>
                    <a:gd name="connsiteY117" fmla="*/ 48557 h 812217"/>
                    <a:gd name="connsiteX118" fmla="*/ 253082 w 593770"/>
                    <a:gd name="connsiteY118" fmla="*/ 42671 h 812217"/>
                    <a:gd name="connsiteX119" fmla="*/ 257496 w 593770"/>
                    <a:gd name="connsiteY119" fmla="*/ 33843 h 812217"/>
                    <a:gd name="connsiteX120" fmla="*/ 285453 w 593770"/>
                    <a:gd name="connsiteY120" fmla="*/ 30900 h 812217"/>
                    <a:gd name="connsiteX121" fmla="*/ 304581 w 593770"/>
                    <a:gd name="connsiteY121" fmla="*/ 22071 h 812217"/>
                    <a:gd name="connsiteX122" fmla="*/ 313410 w 593770"/>
                    <a:gd name="connsiteY122" fmla="*/ 30900 h 812217"/>
                    <a:gd name="connsiteX123" fmla="*/ 316353 w 593770"/>
                    <a:gd name="connsiteY123" fmla="*/ 47085 h 812217"/>
                    <a:gd name="connsiteX124" fmla="*/ 344309 w 593770"/>
                    <a:gd name="connsiteY124" fmla="*/ 25014 h 812217"/>
                    <a:gd name="connsiteX125" fmla="*/ 359023 w 593770"/>
                    <a:gd name="connsiteY125" fmla="*/ 8829 h 812217"/>
                    <a:gd name="connsiteX126" fmla="*/ 423765 w 593770"/>
                    <a:gd name="connsiteY126" fmla="*/ 0 h 812217"/>
                    <a:gd name="connsiteX0" fmla="*/ 423765 w 593770"/>
                    <a:gd name="connsiteY0" fmla="*/ 0 h 812217"/>
                    <a:gd name="connsiteX1" fmla="*/ 429651 w 593770"/>
                    <a:gd name="connsiteY1" fmla="*/ 27957 h 812217"/>
                    <a:gd name="connsiteX2" fmla="*/ 428179 w 593770"/>
                    <a:gd name="connsiteY2" fmla="*/ 45614 h 812217"/>
                    <a:gd name="connsiteX3" fmla="*/ 437008 w 593770"/>
                    <a:gd name="connsiteY3" fmla="*/ 91227 h 812217"/>
                    <a:gd name="connsiteX4" fmla="*/ 444365 w 593770"/>
                    <a:gd name="connsiteY4" fmla="*/ 101527 h 812217"/>
                    <a:gd name="connsiteX5" fmla="*/ 459079 w 593770"/>
                    <a:gd name="connsiteY5" fmla="*/ 92699 h 812217"/>
                    <a:gd name="connsiteX6" fmla="*/ 472322 w 593770"/>
                    <a:gd name="connsiteY6" fmla="*/ 105942 h 812217"/>
                    <a:gd name="connsiteX7" fmla="*/ 472322 w 593770"/>
                    <a:gd name="connsiteY7" fmla="*/ 136841 h 812217"/>
                    <a:gd name="connsiteX8" fmla="*/ 456136 w 593770"/>
                    <a:gd name="connsiteY8" fmla="*/ 148612 h 812217"/>
                    <a:gd name="connsiteX9" fmla="*/ 445836 w 593770"/>
                    <a:gd name="connsiteY9" fmla="*/ 139784 h 812217"/>
                    <a:gd name="connsiteX10" fmla="*/ 422294 w 593770"/>
                    <a:gd name="connsiteY10" fmla="*/ 144198 h 812217"/>
                    <a:gd name="connsiteX11" fmla="*/ 410523 w 593770"/>
                    <a:gd name="connsiteY11" fmla="*/ 153026 h 812217"/>
                    <a:gd name="connsiteX12" fmla="*/ 413465 w 593770"/>
                    <a:gd name="connsiteY12" fmla="*/ 169212 h 812217"/>
                    <a:gd name="connsiteX13" fmla="*/ 406108 w 593770"/>
                    <a:gd name="connsiteY13" fmla="*/ 178040 h 812217"/>
                    <a:gd name="connsiteX14" fmla="*/ 391394 w 593770"/>
                    <a:gd name="connsiteY14" fmla="*/ 191283 h 812217"/>
                    <a:gd name="connsiteX15" fmla="*/ 386980 w 593770"/>
                    <a:gd name="connsiteY15" fmla="*/ 203054 h 812217"/>
                    <a:gd name="connsiteX16" fmla="*/ 378152 w 593770"/>
                    <a:gd name="connsiteY16" fmla="*/ 205997 h 812217"/>
                    <a:gd name="connsiteX17" fmla="*/ 367852 w 593770"/>
                    <a:gd name="connsiteY17" fmla="*/ 235425 h 812217"/>
                    <a:gd name="connsiteX18" fmla="*/ 345781 w 593770"/>
                    <a:gd name="connsiteY18" fmla="*/ 244254 h 812217"/>
                    <a:gd name="connsiteX19" fmla="*/ 344309 w 593770"/>
                    <a:gd name="connsiteY19" fmla="*/ 266325 h 812217"/>
                    <a:gd name="connsiteX20" fmla="*/ 384037 w 593770"/>
                    <a:gd name="connsiteY20" fmla="*/ 301639 h 812217"/>
                    <a:gd name="connsiteX21" fmla="*/ 379623 w 593770"/>
                    <a:gd name="connsiteY21" fmla="*/ 319296 h 812217"/>
                    <a:gd name="connsiteX22" fmla="*/ 401694 w 593770"/>
                    <a:gd name="connsiteY22" fmla="*/ 322238 h 812217"/>
                    <a:gd name="connsiteX23" fmla="*/ 413465 w 593770"/>
                    <a:gd name="connsiteY23" fmla="*/ 347252 h 812217"/>
                    <a:gd name="connsiteX24" fmla="*/ 413465 w 593770"/>
                    <a:gd name="connsiteY24" fmla="*/ 375209 h 812217"/>
                    <a:gd name="connsiteX25" fmla="*/ 400223 w 593770"/>
                    <a:gd name="connsiteY25" fmla="*/ 378152 h 812217"/>
                    <a:gd name="connsiteX26" fmla="*/ 389923 w 593770"/>
                    <a:gd name="connsiteY26" fmla="*/ 414937 h 812217"/>
                    <a:gd name="connsiteX27" fmla="*/ 403166 w 593770"/>
                    <a:gd name="connsiteY27" fmla="*/ 426708 h 812217"/>
                    <a:gd name="connsiteX28" fmla="*/ 406108 w 593770"/>
                    <a:gd name="connsiteY28" fmla="*/ 445837 h 812217"/>
                    <a:gd name="connsiteX29" fmla="*/ 426708 w 593770"/>
                    <a:gd name="connsiteY29" fmla="*/ 432594 h 812217"/>
                    <a:gd name="connsiteX30" fmla="*/ 437008 w 593770"/>
                    <a:gd name="connsiteY30" fmla="*/ 416408 h 812217"/>
                    <a:gd name="connsiteX31" fmla="*/ 467907 w 593770"/>
                    <a:gd name="connsiteY31" fmla="*/ 416408 h 812217"/>
                    <a:gd name="connsiteX32" fmla="*/ 494393 w 593770"/>
                    <a:gd name="connsiteY32" fmla="*/ 425237 h 812217"/>
                    <a:gd name="connsiteX33" fmla="*/ 514992 w 593770"/>
                    <a:gd name="connsiteY33" fmla="*/ 422294 h 812217"/>
                    <a:gd name="connsiteX34" fmla="*/ 540006 w 593770"/>
                    <a:gd name="connsiteY34" fmla="*/ 411994 h 812217"/>
                    <a:gd name="connsiteX35" fmla="*/ 566492 w 593770"/>
                    <a:gd name="connsiteY35" fmla="*/ 417880 h 812217"/>
                    <a:gd name="connsiteX36" fmla="*/ 573849 w 593770"/>
                    <a:gd name="connsiteY36" fmla="*/ 400223 h 812217"/>
                    <a:gd name="connsiteX37" fmla="*/ 585620 w 593770"/>
                    <a:gd name="connsiteY37" fmla="*/ 406109 h 812217"/>
                    <a:gd name="connsiteX38" fmla="*/ 593770 w 593770"/>
                    <a:gd name="connsiteY38" fmla="*/ 430559 h 812217"/>
                    <a:gd name="connsiteX39" fmla="*/ 593770 w 593770"/>
                    <a:gd name="connsiteY39" fmla="*/ 501049 h 812217"/>
                    <a:gd name="connsiteX40" fmla="*/ 593770 w 593770"/>
                    <a:gd name="connsiteY40" fmla="*/ 720930 h 812217"/>
                    <a:gd name="connsiteX41" fmla="*/ 544421 w 593770"/>
                    <a:gd name="connsiteY41" fmla="*/ 744532 h 812217"/>
                    <a:gd name="connsiteX42" fmla="*/ 523821 w 593770"/>
                    <a:gd name="connsiteY42" fmla="*/ 763661 h 812217"/>
                    <a:gd name="connsiteX43" fmla="*/ 514992 w 593770"/>
                    <a:gd name="connsiteY43" fmla="*/ 776903 h 812217"/>
                    <a:gd name="connsiteX44" fmla="*/ 559135 w 593770"/>
                    <a:gd name="connsiteY44" fmla="*/ 773961 h 812217"/>
                    <a:gd name="connsiteX45" fmla="*/ 560606 w 593770"/>
                    <a:gd name="connsiteY45" fmla="*/ 788675 h 812217"/>
                    <a:gd name="connsiteX46" fmla="*/ 534121 w 593770"/>
                    <a:gd name="connsiteY46" fmla="*/ 798974 h 812217"/>
                    <a:gd name="connsiteX47" fmla="*/ 516464 w 593770"/>
                    <a:gd name="connsiteY47" fmla="*/ 794560 h 812217"/>
                    <a:gd name="connsiteX48" fmla="*/ 517935 w 593770"/>
                    <a:gd name="connsiteY48" fmla="*/ 807803 h 812217"/>
                    <a:gd name="connsiteX49" fmla="*/ 501750 w 593770"/>
                    <a:gd name="connsiteY49" fmla="*/ 812217 h 812217"/>
                    <a:gd name="connsiteX50" fmla="*/ 494393 w 593770"/>
                    <a:gd name="connsiteY50" fmla="*/ 801917 h 812217"/>
                    <a:gd name="connsiteX51" fmla="*/ 506164 w 593770"/>
                    <a:gd name="connsiteY51" fmla="*/ 794560 h 812217"/>
                    <a:gd name="connsiteX52" fmla="*/ 507635 w 593770"/>
                    <a:gd name="connsiteY52" fmla="*/ 779846 h 812217"/>
                    <a:gd name="connsiteX53" fmla="*/ 494393 w 593770"/>
                    <a:gd name="connsiteY53" fmla="*/ 773961 h 812217"/>
                    <a:gd name="connsiteX54" fmla="*/ 464965 w 593770"/>
                    <a:gd name="connsiteY54" fmla="*/ 772489 h 812217"/>
                    <a:gd name="connsiteX55" fmla="*/ 457608 w 593770"/>
                    <a:gd name="connsiteY55" fmla="*/ 771018 h 812217"/>
                    <a:gd name="connsiteX56" fmla="*/ 428179 w 593770"/>
                    <a:gd name="connsiteY56" fmla="*/ 759246 h 812217"/>
                    <a:gd name="connsiteX57" fmla="*/ 400223 w 593770"/>
                    <a:gd name="connsiteY57" fmla="*/ 753361 h 812217"/>
                    <a:gd name="connsiteX58" fmla="*/ 363438 w 593770"/>
                    <a:gd name="connsiteY58" fmla="*/ 744532 h 812217"/>
                    <a:gd name="connsiteX59" fmla="*/ 342838 w 593770"/>
                    <a:gd name="connsiteY59" fmla="*/ 743061 h 812217"/>
                    <a:gd name="connsiteX60" fmla="*/ 301638 w 593770"/>
                    <a:gd name="connsiteY60" fmla="*/ 716576 h 812217"/>
                    <a:gd name="connsiteX61" fmla="*/ 288396 w 593770"/>
                    <a:gd name="connsiteY61" fmla="*/ 716576 h 812217"/>
                    <a:gd name="connsiteX62" fmla="*/ 238368 w 593770"/>
                    <a:gd name="connsiteY62" fmla="*/ 679790 h 812217"/>
                    <a:gd name="connsiteX63" fmla="*/ 231011 w 593770"/>
                    <a:gd name="connsiteY63" fmla="*/ 632705 h 812217"/>
                    <a:gd name="connsiteX64" fmla="*/ 197169 w 593770"/>
                    <a:gd name="connsiteY64" fmla="*/ 615049 h 812217"/>
                    <a:gd name="connsiteX65" fmla="*/ 200111 w 593770"/>
                    <a:gd name="connsiteY65" fmla="*/ 607691 h 812217"/>
                    <a:gd name="connsiteX66" fmla="*/ 207468 w 593770"/>
                    <a:gd name="connsiteY66" fmla="*/ 597392 h 812217"/>
                    <a:gd name="connsiteX67" fmla="*/ 228068 w 593770"/>
                    <a:gd name="connsiteY67" fmla="*/ 595920 h 812217"/>
                    <a:gd name="connsiteX68" fmla="*/ 232482 w 593770"/>
                    <a:gd name="connsiteY68" fmla="*/ 573849 h 812217"/>
                    <a:gd name="connsiteX69" fmla="*/ 228068 w 593770"/>
                    <a:gd name="connsiteY69" fmla="*/ 567963 h 812217"/>
                    <a:gd name="connsiteX70" fmla="*/ 208940 w 593770"/>
                    <a:gd name="connsiteY70" fmla="*/ 560606 h 812217"/>
                    <a:gd name="connsiteX71" fmla="*/ 207468 w 593770"/>
                    <a:gd name="connsiteY71" fmla="*/ 545892 h 812217"/>
                    <a:gd name="connsiteX72" fmla="*/ 186869 w 593770"/>
                    <a:gd name="connsiteY72" fmla="*/ 545892 h 812217"/>
                    <a:gd name="connsiteX73" fmla="*/ 183926 w 593770"/>
                    <a:gd name="connsiteY73" fmla="*/ 534121 h 812217"/>
                    <a:gd name="connsiteX74" fmla="*/ 141255 w 593770"/>
                    <a:gd name="connsiteY74" fmla="*/ 510579 h 812217"/>
                    <a:gd name="connsiteX75" fmla="*/ 125070 w 593770"/>
                    <a:gd name="connsiteY75" fmla="*/ 512050 h 812217"/>
                    <a:gd name="connsiteX76" fmla="*/ 120655 w 593770"/>
                    <a:gd name="connsiteY76" fmla="*/ 501750 h 812217"/>
                    <a:gd name="connsiteX77" fmla="*/ 77985 w 593770"/>
                    <a:gd name="connsiteY77" fmla="*/ 469379 h 812217"/>
                    <a:gd name="connsiteX78" fmla="*/ 55914 w 593770"/>
                    <a:gd name="connsiteY78" fmla="*/ 429651 h 812217"/>
                    <a:gd name="connsiteX79" fmla="*/ 0 w 593770"/>
                    <a:gd name="connsiteY79" fmla="*/ 432594 h 812217"/>
                    <a:gd name="connsiteX80" fmla="*/ 2943 w 593770"/>
                    <a:gd name="connsiteY80" fmla="*/ 419351 h 812217"/>
                    <a:gd name="connsiteX81" fmla="*/ 2943 w 593770"/>
                    <a:gd name="connsiteY81" fmla="*/ 410523 h 812217"/>
                    <a:gd name="connsiteX82" fmla="*/ 10300 w 593770"/>
                    <a:gd name="connsiteY82" fmla="*/ 404637 h 812217"/>
                    <a:gd name="connsiteX83" fmla="*/ 17657 w 593770"/>
                    <a:gd name="connsiteY83" fmla="*/ 384038 h 812217"/>
                    <a:gd name="connsiteX84" fmla="*/ 32371 w 593770"/>
                    <a:gd name="connsiteY84" fmla="*/ 369323 h 812217"/>
                    <a:gd name="connsiteX85" fmla="*/ 11771 w 593770"/>
                    <a:gd name="connsiteY85" fmla="*/ 357552 h 812217"/>
                    <a:gd name="connsiteX86" fmla="*/ 27957 w 593770"/>
                    <a:gd name="connsiteY86" fmla="*/ 332538 h 812217"/>
                    <a:gd name="connsiteX87" fmla="*/ 60328 w 593770"/>
                    <a:gd name="connsiteY87" fmla="*/ 326653 h 812217"/>
                    <a:gd name="connsiteX88" fmla="*/ 72099 w 593770"/>
                    <a:gd name="connsiteY88" fmla="*/ 304582 h 812217"/>
                    <a:gd name="connsiteX89" fmla="*/ 64742 w 593770"/>
                    <a:gd name="connsiteY89" fmla="*/ 294282 h 812217"/>
                    <a:gd name="connsiteX90" fmla="*/ 55914 w 593770"/>
                    <a:gd name="connsiteY90" fmla="*/ 276625 h 812217"/>
                    <a:gd name="connsiteX91" fmla="*/ 20600 w 593770"/>
                    <a:gd name="connsiteY91" fmla="*/ 270739 h 812217"/>
                    <a:gd name="connsiteX92" fmla="*/ 29428 w 593770"/>
                    <a:gd name="connsiteY92" fmla="*/ 257496 h 812217"/>
                    <a:gd name="connsiteX93" fmla="*/ 60328 w 593770"/>
                    <a:gd name="connsiteY93" fmla="*/ 233954 h 812217"/>
                    <a:gd name="connsiteX94" fmla="*/ 50028 w 593770"/>
                    <a:gd name="connsiteY94" fmla="*/ 208940 h 812217"/>
                    <a:gd name="connsiteX95" fmla="*/ 79456 w 593770"/>
                    <a:gd name="connsiteY95" fmla="*/ 214826 h 812217"/>
                    <a:gd name="connsiteX96" fmla="*/ 94170 w 593770"/>
                    <a:gd name="connsiteY96" fmla="*/ 207469 h 812217"/>
                    <a:gd name="connsiteX97" fmla="*/ 86813 w 593770"/>
                    <a:gd name="connsiteY97" fmla="*/ 197169 h 812217"/>
                    <a:gd name="connsiteX98" fmla="*/ 92699 w 593770"/>
                    <a:gd name="connsiteY98" fmla="*/ 191283 h 812217"/>
                    <a:gd name="connsiteX99" fmla="*/ 88285 w 593770"/>
                    <a:gd name="connsiteY99" fmla="*/ 176569 h 812217"/>
                    <a:gd name="connsiteX100" fmla="*/ 58856 w 593770"/>
                    <a:gd name="connsiteY100" fmla="*/ 163326 h 812217"/>
                    <a:gd name="connsiteX101" fmla="*/ 60328 w 593770"/>
                    <a:gd name="connsiteY101" fmla="*/ 145670 h 812217"/>
                    <a:gd name="connsiteX102" fmla="*/ 48557 w 593770"/>
                    <a:gd name="connsiteY102" fmla="*/ 126541 h 812217"/>
                    <a:gd name="connsiteX103" fmla="*/ 33842 w 593770"/>
                    <a:gd name="connsiteY103" fmla="*/ 113298 h 812217"/>
                    <a:gd name="connsiteX104" fmla="*/ 5886 w 593770"/>
                    <a:gd name="connsiteY104" fmla="*/ 95642 h 812217"/>
                    <a:gd name="connsiteX105" fmla="*/ 13243 w 593770"/>
                    <a:gd name="connsiteY105" fmla="*/ 67685 h 812217"/>
                    <a:gd name="connsiteX106" fmla="*/ 27957 w 593770"/>
                    <a:gd name="connsiteY106" fmla="*/ 58856 h 812217"/>
                    <a:gd name="connsiteX107" fmla="*/ 30900 w 593770"/>
                    <a:gd name="connsiteY107" fmla="*/ 80928 h 812217"/>
                    <a:gd name="connsiteX108" fmla="*/ 54442 w 593770"/>
                    <a:gd name="connsiteY108" fmla="*/ 91227 h 812217"/>
                    <a:gd name="connsiteX109" fmla="*/ 72099 w 593770"/>
                    <a:gd name="connsiteY109" fmla="*/ 88285 h 812217"/>
                    <a:gd name="connsiteX110" fmla="*/ 88285 w 593770"/>
                    <a:gd name="connsiteY110" fmla="*/ 95642 h 812217"/>
                    <a:gd name="connsiteX111" fmla="*/ 108884 w 593770"/>
                    <a:gd name="connsiteY111" fmla="*/ 82399 h 812217"/>
                    <a:gd name="connsiteX112" fmla="*/ 114770 w 593770"/>
                    <a:gd name="connsiteY112" fmla="*/ 67685 h 812217"/>
                    <a:gd name="connsiteX113" fmla="*/ 126541 w 593770"/>
                    <a:gd name="connsiteY113" fmla="*/ 69156 h 812217"/>
                    <a:gd name="connsiteX114" fmla="*/ 169212 w 593770"/>
                    <a:gd name="connsiteY114" fmla="*/ 70628 h 812217"/>
                    <a:gd name="connsiteX115" fmla="*/ 188340 w 593770"/>
                    <a:gd name="connsiteY115" fmla="*/ 61799 h 812217"/>
                    <a:gd name="connsiteX116" fmla="*/ 205997 w 593770"/>
                    <a:gd name="connsiteY116" fmla="*/ 48557 h 812217"/>
                    <a:gd name="connsiteX117" fmla="*/ 253082 w 593770"/>
                    <a:gd name="connsiteY117" fmla="*/ 42671 h 812217"/>
                    <a:gd name="connsiteX118" fmla="*/ 257496 w 593770"/>
                    <a:gd name="connsiteY118" fmla="*/ 33843 h 812217"/>
                    <a:gd name="connsiteX119" fmla="*/ 285453 w 593770"/>
                    <a:gd name="connsiteY119" fmla="*/ 30900 h 812217"/>
                    <a:gd name="connsiteX120" fmla="*/ 304581 w 593770"/>
                    <a:gd name="connsiteY120" fmla="*/ 22071 h 812217"/>
                    <a:gd name="connsiteX121" fmla="*/ 313410 w 593770"/>
                    <a:gd name="connsiteY121" fmla="*/ 30900 h 812217"/>
                    <a:gd name="connsiteX122" fmla="*/ 316353 w 593770"/>
                    <a:gd name="connsiteY122" fmla="*/ 47085 h 812217"/>
                    <a:gd name="connsiteX123" fmla="*/ 344309 w 593770"/>
                    <a:gd name="connsiteY123" fmla="*/ 25014 h 812217"/>
                    <a:gd name="connsiteX124" fmla="*/ 359023 w 593770"/>
                    <a:gd name="connsiteY124" fmla="*/ 8829 h 812217"/>
                    <a:gd name="connsiteX125" fmla="*/ 423765 w 593770"/>
                    <a:gd name="connsiteY125" fmla="*/ 0 h 812217"/>
                    <a:gd name="connsiteX0" fmla="*/ 423765 w 958101"/>
                    <a:gd name="connsiteY0" fmla="*/ 0 h 812217"/>
                    <a:gd name="connsiteX1" fmla="*/ 429651 w 958101"/>
                    <a:gd name="connsiteY1" fmla="*/ 27957 h 812217"/>
                    <a:gd name="connsiteX2" fmla="*/ 428179 w 958101"/>
                    <a:gd name="connsiteY2" fmla="*/ 45614 h 812217"/>
                    <a:gd name="connsiteX3" fmla="*/ 437008 w 958101"/>
                    <a:gd name="connsiteY3" fmla="*/ 91227 h 812217"/>
                    <a:gd name="connsiteX4" fmla="*/ 444365 w 958101"/>
                    <a:gd name="connsiteY4" fmla="*/ 101527 h 812217"/>
                    <a:gd name="connsiteX5" fmla="*/ 459079 w 958101"/>
                    <a:gd name="connsiteY5" fmla="*/ 92699 h 812217"/>
                    <a:gd name="connsiteX6" fmla="*/ 472322 w 958101"/>
                    <a:gd name="connsiteY6" fmla="*/ 105942 h 812217"/>
                    <a:gd name="connsiteX7" fmla="*/ 472322 w 958101"/>
                    <a:gd name="connsiteY7" fmla="*/ 136841 h 812217"/>
                    <a:gd name="connsiteX8" fmla="*/ 456136 w 958101"/>
                    <a:gd name="connsiteY8" fmla="*/ 148612 h 812217"/>
                    <a:gd name="connsiteX9" fmla="*/ 445836 w 958101"/>
                    <a:gd name="connsiteY9" fmla="*/ 139784 h 812217"/>
                    <a:gd name="connsiteX10" fmla="*/ 422294 w 958101"/>
                    <a:gd name="connsiteY10" fmla="*/ 144198 h 812217"/>
                    <a:gd name="connsiteX11" fmla="*/ 410523 w 958101"/>
                    <a:gd name="connsiteY11" fmla="*/ 153026 h 812217"/>
                    <a:gd name="connsiteX12" fmla="*/ 413465 w 958101"/>
                    <a:gd name="connsiteY12" fmla="*/ 169212 h 812217"/>
                    <a:gd name="connsiteX13" fmla="*/ 406108 w 958101"/>
                    <a:gd name="connsiteY13" fmla="*/ 178040 h 812217"/>
                    <a:gd name="connsiteX14" fmla="*/ 391394 w 958101"/>
                    <a:gd name="connsiteY14" fmla="*/ 191283 h 812217"/>
                    <a:gd name="connsiteX15" fmla="*/ 386980 w 958101"/>
                    <a:gd name="connsiteY15" fmla="*/ 203054 h 812217"/>
                    <a:gd name="connsiteX16" fmla="*/ 378152 w 958101"/>
                    <a:gd name="connsiteY16" fmla="*/ 205997 h 812217"/>
                    <a:gd name="connsiteX17" fmla="*/ 367852 w 958101"/>
                    <a:gd name="connsiteY17" fmla="*/ 235425 h 812217"/>
                    <a:gd name="connsiteX18" fmla="*/ 345781 w 958101"/>
                    <a:gd name="connsiteY18" fmla="*/ 244254 h 812217"/>
                    <a:gd name="connsiteX19" fmla="*/ 344309 w 958101"/>
                    <a:gd name="connsiteY19" fmla="*/ 266325 h 812217"/>
                    <a:gd name="connsiteX20" fmla="*/ 384037 w 958101"/>
                    <a:gd name="connsiteY20" fmla="*/ 301639 h 812217"/>
                    <a:gd name="connsiteX21" fmla="*/ 379623 w 958101"/>
                    <a:gd name="connsiteY21" fmla="*/ 319296 h 812217"/>
                    <a:gd name="connsiteX22" fmla="*/ 401694 w 958101"/>
                    <a:gd name="connsiteY22" fmla="*/ 322238 h 812217"/>
                    <a:gd name="connsiteX23" fmla="*/ 413465 w 958101"/>
                    <a:gd name="connsiteY23" fmla="*/ 347252 h 812217"/>
                    <a:gd name="connsiteX24" fmla="*/ 413465 w 958101"/>
                    <a:gd name="connsiteY24" fmla="*/ 375209 h 812217"/>
                    <a:gd name="connsiteX25" fmla="*/ 400223 w 958101"/>
                    <a:gd name="connsiteY25" fmla="*/ 378152 h 812217"/>
                    <a:gd name="connsiteX26" fmla="*/ 389923 w 958101"/>
                    <a:gd name="connsiteY26" fmla="*/ 414937 h 812217"/>
                    <a:gd name="connsiteX27" fmla="*/ 403166 w 958101"/>
                    <a:gd name="connsiteY27" fmla="*/ 426708 h 812217"/>
                    <a:gd name="connsiteX28" fmla="*/ 406108 w 958101"/>
                    <a:gd name="connsiteY28" fmla="*/ 445837 h 812217"/>
                    <a:gd name="connsiteX29" fmla="*/ 426708 w 958101"/>
                    <a:gd name="connsiteY29" fmla="*/ 432594 h 812217"/>
                    <a:gd name="connsiteX30" fmla="*/ 437008 w 958101"/>
                    <a:gd name="connsiteY30" fmla="*/ 416408 h 812217"/>
                    <a:gd name="connsiteX31" fmla="*/ 467907 w 958101"/>
                    <a:gd name="connsiteY31" fmla="*/ 416408 h 812217"/>
                    <a:gd name="connsiteX32" fmla="*/ 494393 w 958101"/>
                    <a:gd name="connsiteY32" fmla="*/ 425237 h 812217"/>
                    <a:gd name="connsiteX33" fmla="*/ 514992 w 958101"/>
                    <a:gd name="connsiteY33" fmla="*/ 422294 h 812217"/>
                    <a:gd name="connsiteX34" fmla="*/ 540006 w 958101"/>
                    <a:gd name="connsiteY34" fmla="*/ 411994 h 812217"/>
                    <a:gd name="connsiteX35" fmla="*/ 566492 w 958101"/>
                    <a:gd name="connsiteY35" fmla="*/ 417880 h 812217"/>
                    <a:gd name="connsiteX36" fmla="*/ 573849 w 958101"/>
                    <a:gd name="connsiteY36" fmla="*/ 400223 h 812217"/>
                    <a:gd name="connsiteX37" fmla="*/ 585620 w 958101"/>
                    <a:gd name="connsiteY37" fmla="*/ 406109 h 812217"/>
                    <a:gd name="connsiteX38" fmla="*/ 593770 w 958101"/>
                    <a:gd name="connsiteY38" fmla="*/ 430559 h 812217"/>
                    <a:gd name="connsiteX39" fmla="*/ 958101 w 958101"/>
                    <a:gd name="connsiteY39" fmla="*/ 565343 h 812217"/>
                    <a:gd name="connsiteX40" fmla="*/ 593770 w 958101"/>
                    <a:gd name="connsiteY40" fmla="*/ 720930 h 812217"/>
                    <a:gd name="connsiteX41" fmla="*/ 544421 w 958101"/>
                    <a:gd name="connsiteY41" fmla="*/ 744532 h 812217"/>
                    <a:gd name="connsiteX42" fmla="*/ 523821 w 958101"/>
                    <a:gd name="connsiteY42" fmla="*/ 763661 h 812217"/>
                    <a:gd name="connsiteX43" fmla="*/ 514992 w 958101"/>
                    <a:gd name="connsiteY43" fmla="*/ 776903 h 812217"/>
                    <a:gd name="connsiteX44" fmla="*/ 559135 w 958101"/>
                    <a:gd name="connsiteY44" fmla="*/ 773961 h 812217"/>
                    <a:gd name="connsiteX45" fmla="*/ 560606 w 958101"/>
                    <a:gd name="connsiteY45" fmla="*/ 788675 h 812217"/>
                    <a:gd name="connsiteX46" fmla="*/ 534121 w 958101"/>
                    <a:gd name="connsiteY46" fmla="*/ 798974 h 812217"/>
                    <a:gd name="connsiteX47" fmla="*/ 516464 w 958101"/>
                    <a:gd name="connsiteY47" fmla="*/ 794560 h 812217"/>
                    <a:gd name="connsiteX48" fmla="*/ 517935 w 958101"/>
                    <a:gd name="connsiteY48" fmla="*/ 807803 h 812217"/>
                    <a:gd name="connsiteX49" fmla="*/ 501750 w 958101"/>
                    <a:gd name="connsiteY49" fmla="*/ 812217 h 812217"/>
                    <a:gd name="connsiteX50" fmla="*/ 494393 w 958101"/>
                    <a:gd name="connsiteY50" fmla="*/ 801917 h 812217"/>
                    <a:gd name="connsiteX51" fmla="*/ 506164 w 958101"/>
                    <a:gd name="connsiteY51" fmla="*/ 794560 h 812217"/>
                    <a:gd name="connsiteX52" fmla="*/ 507635 w 958101"/>
                    <a:gd name="connsiteY52" fmla="*/ 779846 h 812217"/>
                    <a:gd name="connsiteX53" fmla="*/ 494393 w 958101"/>
                    <a:gd name="connsiteY53" fmla="*/ 773961 h 812217"/>
                    <a:gd name="connsiteX54" fmla="*/ 464965 w 958101"/>
                    <a:gd name="connsiteY54" fmla="*/ 772489 h 812217"/>
                    <a:gd name="connsiteX55" fmla="*/ 457608 w 958101"/>
                    <a:gd name="connsiteY55" fmla="*/ 771018 h 812217"/>
                    <a:gd name="connsiteX56" fmla="*/ 428179 w 958101"/>
                    <a:gd name="connsiteY56" fmla="*/ 759246 h 812217"/>
                    <a:gd name="connsiteX57" fmla="*/ 400223 w 958101"/>
                    <a:gd name="connsiteY57" fmla="*/ 753361 h 812217"/>
                    <a:gd name="connsiteX58" fmla="*/ 363438 w 958101"/>
                    <a:gd name="connsiteY58" fmla="*/ 744532 h 812217"/>
                    <a:gd name="connsiteX59" fmla="*/ 342838 w 958101"/>
                    <a:gd name="connsiteY59" fmla="*/ 743061 h 812217"/>
                    <a:gd name="connsiteX60" fmla="*/ 301638 w 958101"/>
                    <a:gd name="connsiteY60" fmla="*/ 716576 h 812217"/>
                    <a:gd name="connsiteX61" fmla="*/ 288396 w 958101"/>
                    <a:gd name="connsiteY61" fmla="*/ 716576 h 812217"/>
                    <a:gd name="connsiteX62" fmla="*/ 238368 w 958101"/>
                    <a:gd name="connsiteY62" fmla="*/ 679790 h 812217"/>
                    <a:gd name="connsiteX63" fmla="*/ 231011 w 958101"/>
                    <a:gd name="connsiteY63" fmla="*/ 632705 h 812217"/>
                    <a:gd name="connsiteX64" fmla="*/ 197169 w 958101"/>
                    <a:gd name="connsiteY64" fmla="*/ 615049 h 812217"/>
                    <a:gd name="connsiteX65" fmla="*/ 200111 w 958101"/>
                    <a:gd name="connsiteY65" fmla="*/ 607691 h 812217"/>
                    <a:gd name="connsiteX66" fmla="*/ 207468 w 958101"/>
                    <a:gd name="connsiteY66" fmla="*/ 597392 h 812217"/>
                    <a:gd name="connsiteX67" fmla="*/ 228068 w 958101"/>
                    <a:gd name="connsiteY67" fmla="*/ 595920 h 812217"/>
                    <a:gd name="connsiteX68" fmla="*/ 232482 w 958101"/>
                    <a:gd name="connsiteY68" fmla="*/ 573849 h 812217"/>
                    <a:gd name="connsiteX69" fmla="*/ 228068 w 958101"/>
                    <a:gd name="connsiteY69" fmla="*/ 567963 h 812217"/>
                    <a:gd name="connsiteX70" fmla="*/ 208940 w 958101"/>
                    <a:gd name="connsiteY70" fmla="*/ 560606 h 812217"/>
                    <a:gd name="connsiteX71" fmla="*/ 207468 w 958101"/>
                    <a:gd name="connsiteY71" fmla="*/ 545892 h 812217"/>
                    <a:gd name="connsiteX72" fmla="*/ 186869 w 958101"/>
                    <a:gd name="connsiteY72" fmla="*/ 545892 h 812217"/>
                    <a:gd name="connsiteX73" fmla="*/ 183926 w 958101"/>
                    <a:gd name="connsiteY73" fmla="*/ 534121 h 812217"/>
                    <a:gd name="connsiteX74" fmla="*/ 141255 w 958101"/>
                    <a:gd name="connsiteY74" fmla="*/ 510579 h 812217"/>
                    <a:gd name="connsiteX75" fmla="*/ 125070 w 958101"/>
                    <a:gd name="connsiteY75" fmla="*/ 512050 h 812217"/>
                    <a:gd name="connsiteX76" fmla="*/ 120655 w 958101"/>
                    <a:gd name="connsiteY76" fmla="*/ 501750 h 812217"/>
                    <a:gd name="connsiteX77" fmla="*/ 77985 w 958101"/>
                    <a:gd name="connsiteY77" fmla="*/ 469379 h 812217"/>
                    <a:gd name="connsiteX78" fmla="*/ 55914 w 958101"/>
                    <a:gd name="connsiteY78" fmla="*/ 429651 h 812217"/>
                    <a:gd name="connsiteX79" fmla="*/ 0 w 958101"/>
                    <a:gd name="connsiteY79" fmla="*/ 432594 h 812217"/>
                    <a:gd name="connsiteX80" fmla="*/ 2943 w 958101"/>
                    <a:gd name="connsiteY80" fmla="*/ 419351 h 812217"/>
                    <a:gd name="connsiteX81" fmla="*/ 2943 w 958101"/>
                    <a:gd name="connsiteY81" fmla="*/ 410523 h 812217"/>
                    <a:gd name="connsiteX82" fmla="*/ 10300 w 958101"/>
                    <a:gd name="connsiteY82" fmla="*/ 404637 h 812217"/>
                    <a:gd name="connsiteX83" fmla="*/ 17657 w 958101"/>
                    <a:gd name="connsiteY83" fmla="*/ 384038 h 812217"/>
                    <a:gd name="connsiteX84" fmla="*/ 32371 w 958101"/>
                    <a:gd name="connsiteY84" fmla="*/ 369323 h 812217"/>
                    <a:gd name="connsiteX85" fmla="*/ 11771 w 958101"/>
                    <a:gd name="connsiteY85" fmla="*/ 357552 h 812217"/>
                    <a:gd name="connsiteX86" fmla="*/ 27957 w 958101"/>
                    <a:gd name="connsiteY86" fmla="*/ 332538 h 812217"/>
                    <a:gd name="connsiteX87" fmla="*/ 60328 w 958101"/>
                    <a:gd name="connsiteY87" fmla="*/ 326653 h 812217"/>
                    <a:gd name="connsiteX88" fmla="*/ 72099 w 958101"/>
                    <a:gd name="connsiteY88" fmla="*/ 304582 h 812217"/>
                    <a:gd name="connsiteX89" fmla="*/ 64742 w 958101"/>
                    <a:gd name="connsiteY89" fmla="*/ 294282 h 812217"/>
                    <a:gd name="connsiteX90" fmla="*/ 55914 w 958101"/>
                    <a:gd name="connsiteY90" fmla="*/ 276625 h 812217"/>
                    <a:gd name="connsiteX91" fmla="*/ 20600 w 958101"/>
                    <a:gd name="connsiteY91" fmla="*/ 270739 h 812217"/>
                    <a:gd name="connsiteX92" fmla="*/ 29428 w 958101"/>
                    <a:gd name="connsiteY92" fmla="*/ 257496 h 812217"/>
                    <a:gd name="connsiteX93" fmla="*/ 60328 w 958101"/>
                    <a:gd name="connsiteY93" fmla="*/ 233954 h 812217"/>
                    <a:gd name="connsiteX94" fmla="*/ 50028 w 958101"/>
                    <a:gd name="connsiteY94" fmla="*/ 208940 h 812217"/>
                    <a:gd name="connsiteX95" fmla="*/ 79456 w 958101"/>
                    <a:gd name="connsiteY95" fmla="*/ 214826 h 812217"/>
                    <a:gd name="connsiteX96" fmla="*/ 94170 w 958101"/>
                    <a:gd name="connsiteY96" fmla="*/ 207469 h 812217"/>
                    <a:gd name="connsiteX97" fmla="*/ 86813 w 958101"/>
                    <a:gd name="connsiteY97" fmla="*/ 197169 h 812217"/>
                    <a:gd name="connsiteX98" fmla="*/ 92699 w 958101"/>
                    <a:gd name="connsiteY98" fmla="*/ 191283 h 812217"/>
                    <a:gd name="connsiteX99" fmla="*/ 88285 w 958101"/>
                    <a:gd name="connsiteY99" fmla="*/ 176569 h 812217"/>
                    <a:gd name="connsiteX100" fmla="*/ 58856 w 958101"/>
                    <a:gd name="connsiteY100" fmla="*/ 163326 h 812217"/>
                    <a:gd name="connsiteX101" fmla="*/ 60328 w 958101"/>
                    <a:gd name="connsiteY101" fmla="*/ 145670 h 812217"/>
                    <a:gd name="connsiteX102" fmla="*/ 48557 w 958101"/>
                    <a:gd name="connsiteY102" fmla="*/ 126541 h 812217"/>
                    <a:gd name="connsiteX103" fmla="*/ 33842 w 958101"/>
                    <a:gd name="connsiteY103" fmla="*/ 113298 h 812217"/>
                    <a:gd name="connsiteX104" fmla="*/ 5886 w 958101"/>
                    <a:gd name="connsiteY104" fmla="*/ 95642 h 812217"/>
                    <a:gd name="connsiteX105" fmla="*/ 13243 w 958101"/>
                    <a:gd name="connsiteY105" fmla="*/ 67685 h 812217"/>
                    <a:gd name="connsiteX106" fmla="*/ 27957 w 958101"/>
                    <a:gd name="connsiteY106" fmla="*/ 58856 h 812217"/>
                    <a:gd name="connsiteX107" fmla="*/ 30900 w 958101"/>
                    <a:gd name="connsiteY107" fmla="*/ 80928 h 812217"/>
                    <a:gd name="connsiteX108" fmla="*/ 54442 w 958101"/>
                    <a:gd name="connsiteY108" fmla="*/ 91227 h 812217"/>
                    <a:gd name="connsiteX109" fmla="*/ 72099 w 958101"/>
                    <a:gd name="connsiteY109" fmla="*/ 88285 h 812217"/>
                    <a:gd name="connsiteX110" fmla="*/ 88285 w 958101"/>
                    <a:gd name="connsiteY110" fmla="*/ 95642 h 812217"/>
                    <a:gd name="connsiteX111" fmla="*/ 108884 w 958101"/>
                    <a:gd name="connsiteY111" fmla="*/ 82399 h 812217"/>
                    <a:gd name="connsiteX112" fmla="*/ 114770 w 958101"/>
                    <a:gd name="connsiteY112" fmla="*/ 67685 h 812217"/>
                    <a:gd name="connsiteX113" fmla="*/ 126541 w 958101"/>
                    <a:gd name="connsiteY113" fmla="*/ 69156 h 812217"/>
                    <a:gd name="connsiteX114" fmla="*/ 169212 w 958101"/>
                    <a:gd name="connsiteY114" fmla="*/ 70628 h 812217"/>
                    <a:gd name="connsiteX115" fmla="*/ 188340 w 958101"/>
                    <a:gd name="connsiteY115" fmla="*/ 61799 h 812217"/>
                    <a:gd name="connsiteX116" fmla="*/ 205997 w 958101"/>
                    <a:gd name="connsiteY116" fmla="*/ 48557 h 812217"/>
                    <a:gd name="connsiteX117" fmla="*/ 253082 w 958101"/>
                    <a:gd name="connsiteY117" fmla="*/ 42671 h 812217"/>
                    <a:gd name="connsiteX118" fmla="*/ 257496 w 958101"/>
                    <a:gd name="connsiteY118" fmla="*/ 33843 h 812217"/>
                    <a:gd name="connsiteX119" fmla="*/ 285453 w 958101"/>
                    <a:gd name="connsiteY119" fmla="*/ 30900 h 812217"/>
                    <a:gd name="connsiteX120" fmla="*/ 304581 w 958101"/>
                    <a:gd name="connsiteY120" fmla="*/ 22071 h 812217"/>
                    <a:gd name="connsiteX121" fmla="*/ 313410 w 958101"/>
                    <a:gd name="connsiteY121" fmla="*/ 30900 h 812217"/>
                    <a:gd name="connsiteX122" fmla="*/ 316353 w 958101"/>
                    <a:gd name="connsiteY122" fmla="*/ 47085 h 812217"/>
                    <a:gd name="connsiteX123" fmla="*/ 344309 w 958101"/>
                    <a:gd name="connsiteY123" fmla="*/ 25014 h 812217"/>
                    <a:gd name="connsiteX124" fmla="*/ 359023 w 958101"/>
                    <a:gd name="connsiteY124" fmla="*/ 8829 h 812217"/>
                    <a:gd name="connsiteX125" fmla="*/ 423765 w 958101"/>
                    <a:gd name="connsiteY125" fmla="*/ 0 h 812217"/>
                    <a:gd name="connsiteX0" fmla="*/ 958101 w 1049541"/>
                    <a:gd name="connsiteY0" fmla="*/ 565343 h 812217"/>
                    <a:gd name="connsiteX1" fmla="*/ 593770 w 1049541"/>
                    <a:gd name="connsiteY1" fmla="*/ 720930 h 812217"/>
                    <a:gd name="connsiteX2" fmla="*/ 544421 w 1049541"/>
                    <a:gd name="connsiteY2" fmla="*/ 744532 h 812217"/>
                    <a:gd name="connsiteX3" fmla="*/ 523821 w 1049541"/>
                    <a:gd name="connsiteY3" fmla="*/ 763661 h 812217"/>
                    <a:gd name="connsiteX4" fmla="*/ 514992 w 1049541"/>
                    <a:gd name="connsiteY4" fmla="*/ 776903 h 812217"/>
                    <a:gd name="connsiteX5" fmla="*/ 559135 w 1049541"/>
                    <a:gd name="connsiteY5" fmla="*/ 773961 h 812217"/>
                    <a:gd name="connsiteX6" fmla="*/ 560606 w 1049541"/>
                    <a:gd name="connsiteY6" fmla="*/ 788675 h 812217"/>
                    <a:gd name="connsiteX7" fmla="*/ 534121 w 1049541"/>
                    <a:gd name="connsiteY7" fmla="*/ 798974 h 812217"/>
                    <a:gd name="connsiteX8" fmla="*/ 516464 w 1049541"/>
                    <a:gd name="connsiteY8" fmla="*/ 794560 h 812217"/>
                    <a:gd name="connsiteX9" fmla="*/ 517935 w 1049541"/>
                    <a:gd name="connsiteY9" fmla="*/ 807803 h 812217"/>
                    <a:gd name="connsiteX10" fmla="*/ 501750 w 1049541"/>
                    <a:gd name="connsiteY10" fmla="*/ 812217 h 812217"/>
                    <a:gd name="connsiteX11" fmla="*/ 494393 w 1049541"/>
                    <a:gd name="connsiteY11" fmla="*/ 801917 h 812217"/>
                    <a:gd name="connsiteX12" fmla="*/ 506164 w 1049541"/>
                    <a:gd name="connsiteY12" fmla="*/ 794560 h 812217"/>
                    <a:gd name="connsiteX13" fmla="*/ 507635 w 1049541"/>
                    <a:gd name="connsiteY13" fmla="*/ 779846 h 812217"/>
                    <a:gd name="connsiteX14" fmla="*/ 494393 w 1049541"/>
                    <a:gd name="connsiteY14" fmla="*/ 773961 h 812217"/>
                    <a:gd name="connsiteX15" fmla="*/ 464965 w 1049541"/>
                    <a:gd name="connsiteY15" fmla="*/ 772489 h 812217"/>
                    <a:gd name="connsiteX16" fmla="*/ 457608 w 1049541"/>
                    <a:gd name="connsiteY16" fmla="*/ 771018 h 812217"/>
                    <a:gd name="connsiteX17" fmla="*/ 428179 w 1049541"/>
                    <a:gd name="connsiteY17" fmla="*/ 759246 h 812217"/>
                    <a:gd name="connsiteX18" fmla="*/ 400223 w 1049541"/>
                    <a:gd name="connsiteY18" fmla="*/ 753361 h 812217"/>
                    <a:gd name="connsiteX19" fmla="*/ 363438 w 1049541"/>
                    <a:gd name="connsiteY19" fmla="*/ 744532 h 812217"/>
                    <a:gd name="connsiteX20" fmla="*/ 342838 w 1049541"/>
                    <a:gd name="connsiteY20" fmla="*/ 743061 h 812217"/>
                    <a:gd name="connsiteX21" fmla="*/ 301638 w 1049541"/>
                    <a:gd name="connsiteY21" fmla="*/ 716576 h 812217"/>
                    <a:gd name="connsiteX22" fmla="*/ 288396 w 1049541"/>
                    <a:gd name="connsiteY22" fmla="*/ 716576 h 812217"/>
                    <a:gd name="connsiteX23" fmla="*/ 238368 w 1049541"/>
                    <a:gd name="connsiteY23" fmla="*/ 679790 h 812217"/>
                    <a:gd name="connsiteX24" fmla="*/ 231011 w 1049541"/>
                    <a:gd name="connsiteY24" fmla="*/ 632705 h 812217"/>
                    <a:gd name="connsiteX25" fmla="*/ 197169 w 1049541"/>
                    <a:gd name="connsiteY25" fmla="*/ 615049 h 812217"/>
                    <a:gd name="connsiteX26" fmla="*/ 200111 w 1049541"/>
                    <a:gd name="connsiteY26" fmla="*/ 607691 h 812217"/>
                    <a:gd name="connsiteX27" fmla="*/ 207468 w 1049541"/>
                    <a:gd name="connsiteY27" fmla="*/ 597392 h 812217"/>
                    <a:gd name="connsiteX28" fmla="*/ 228068 w 1049541"/>
                    <a:gd name="connsiteY28" fmla="*/ 595920 h 812217"/>
                    <a:gd name="connsiteX29" fmla="*/ 232482 w 1049541"/>
                    <a:gd name="connsiteY29" fmla="*/ 573849 h 812217"/>
                    <a:gd name="connsiteX30" fmla="*/ 228068 w 1049541"/>
                    <a:gd name="connsiteY30" fmla="*/ 567963 h 812217"/>
                    <a:gd name="connsiteX31" fmla="*/ 208940 w 1049541"/>
                    <a:gd name="connsiteY31" fmla="*/ 560606 h 812217"/>
                    <a:gd name="connsiteX32" fmla="*/ 207468 w 1049541"/>
                    <a:gd name="connsiteY32" fmla="*/ 545892 h 812217"/>
                    <a:gd name="connsiteX33" fmla="*/ 186869 w 1049541"/>
                    <a:gd name="connsiteY33" fmla="*/ 545892 h 812217"/>
                    <a:gd name="connsiteX34" fmla="*/ 183926 w 1049541"/>
                    <a:gd name="connsiteY34" fmla="*/ 534121 h 812217"/>
                    <a:gd name="connsiteX35" fmla="*/ 141255 w 1049541"/>
                    <a:gd name="connsiteY35" fmla="*/ 510579 h 812217"/>
                    <a:gd name="connsiteX36" fmla="*/ 125070 w 1049541"/>
                    <a:gd name="connsiteY36" fmla="*/ 512050 h 812217"/>
                    <a:gd name="connsiteX37" fmla="*/ 120655 w 1049541"/>
                    <a:gd name="connsiteY37" fmla="*/ 501750 h 812217"/>
                    <a:gd name="connsiteX38" fmla="*/ 77985 w 1049541"/>
                    <a:gd name="connsiteY38" fmla="*/ 469379 h 812217"/>
                    <a:gd name="connsiteX39" fmla="*/ 55914 w 1049541"/>
                    <a:gd name="connsiteY39" fmla="*/ 429651 h 812217"/>
                    <a:gd name="connsiteX40" fmla="*/ 0 w 1049541"/>
                    <a:gd name="connsiteY40" fmla="*/ 432594 h 812217"/>
                    <a:gd name="connsiteX41" fmla="*/ 2943 w 1049541"/>
                    <a:gd name="connsiteY41" fmla="*/ 419351 h 812217"/>
                    <a:gd name="connsiteX42" fmla="*/ 2943 w 1049541"/>
                    <a:gd name="connsiteY42" fmla="*/ 410523 h 812217"/>
                    <a:gd name="connsiteX43" fmla="*/ 10300 w 1049541"/>
                    <a:gd name="connsiteY43" fmla="*/ 404637 h 812217"/>
                    <a:gd name="connsiteX44" fmla="*/ 17657 w 1049541"/>
                    <a:gd name="connsiteY44" fmla="*/ 384038 h 812217"/>
                    <a:gd name="connsiteX45" fmla="*/ 32371 w 1049541"/>
                    <a:gd name="connsiteY45" fmla="*/ 369323 h 812217"/>
                    <a:gd name="connsiteX46" fmla="*/ 11771 w 1049541"/>
                    <a:gd name="connsiteY46" fmla="*/ 357552 h 812217"/>
                    <a:gd name="connsiteX47" fmla="*/ 27957 w 1049541"/>
                    <a:gd name="connsiteY47" fmla="*/ 332538 h 812217"/>
                    <a:gd name="connsiteX48" fmla="*/ 60328 w 1049541"/>
                    <a:gd name="connsiteY48" fmla="*/ 326653 h 812217"/>
                    <a:gd name="connsiteX49" fmla="*/ 72099 w 1049541"/>
                    <a:gd name="connsiteY49" fmla="*/ 304582 h 812217"/>
                    <a:gd name="connsiteX50" fmla="*/ 64742 w 1049541"/>
                    <a:gd name="connsiteY50" fmla="*/ 294282 h 812217"/>
                    <a:gd name="connsiteX51" fmla="*/ 55914 w 1049541"/>
                    <a:gd name="connsiteY51" fmla="*/ 276625 h 812217"/>
                    <a:gd name="connsiteX52" fmla="*/ 20600 w 1049541"/>
                    <a:gd name="connsiteY52" fmla="*/ 270739 h 812217"/>
                    <a:gd name="connsiteX53" fmla="*/ 29428 w 1049541"/>
                    <a:gd name="connsiteY53" fmla="*/ 257496 h 812217"/>
                    <a:gd name="connsiteX54" fmla="*/ 60328 w 1049541"/>
                    <a:gd name="connsiteY54" fmla="*/ 233954 h 812217"/>
                    <a:gd name="connsiteX55" fmla="*/ 50028 w 1049541"/>
                    <a:gd name="connsiteY55" fmla="*/ 208940 h 812217"/>
                    <a:gd name="connsiteX56" fmla="*/ 79456 w 1049541"/>
                    <a:gd name="connsiteY56" fmla="*/ 214826 h 812217"/>
                    <a:gd name="connsiteX57" fmla="*/ 94170 w 1049541"/>
                    <a:gd name="connsiteY57" fmla="*/ 207469 h 812217"/>
                    <a:gd name="connsiteX58" fmla="*/ 86813 w 1049541"/>
                    <a:gd name="connsiteY58" fmla="*/ 197169 h 812217"/>
                    <a:gd name="connsiteX59" fmla="*/ 92699 w 1049541"/>
                    <a:gd name="connsiteY59" fmla="*/ 191283 h 812217"/>
                    <a:gd name="connsiteX60" fmla="*/ 88285 w 1049541"/>
                    <a:gd name="connsiteY60" fmla="*/ 176569 h 812217"/>
                    <a:gd name="connsiteX61" fmla="*/ 58856 w 1049541"/>
                    <a:gd name="connsiteY61" fmla="*/ 163326 h 812217"/>
                    <a:gd name="connsiteX62" fmla="*/ 60328 w 1049541"/>
                    <a:gd name="connsiteY62" fmla="*/ 145670 h 812217"/>
                    <a:gd name="connsiteX63" fmla="*/ 48557 w 1049541"/>
                    <a:gd name="connsiteY63" fmla="*/ 126541 h 812217"/>
                    <a:gd name="connsiteX64" fmla="*/ 33842 w 1049541"/>
                    <a:gd name="connsiteY64" fmla="*/ 113298 h 812217"/>
                    <a:gd name="connsiteX65" fmla="*/ 5886 w 1049541"/>
                    <a:gd name="connsiteY65" fmla="*/ 95642 h 812217"/>
                    <a:gd name="connsiteX66" fmla="*/ 13243 w 1049541"/>
                    <a:gd name="connsiteY66" fmla="*/ 67685 h 812217"/>
                    <a:gd name="connsiteX67" fmla="*/ 27957 w 1049541"/>
                    <a:gd name="connsiteY67" fmla="*/ 58856 h 812217"/>
                    <a:gd name="connsiteX68" fmla="*/ 30900 w 1049541"/>
                    <a:gd name="connsiteY68" fmla="*/ 80928 h 812217"/>
                    <a:gd name="connsiteX69" fmla="*/ 54442 w 1049541"/>
                    <a:gd name="connsiteY69" fmla="*/ 91227 h 812217"/>
                    <a:gd name="connsiteX70" fmla="*/ 72099 w 1049541"/>
                    <a:gd name="connsiteY70" fmla="*/ 88285 h 812217"/>
                    <a:gd name="connsiteX71" fmla="*/ 88285 w 1049541"/>
                    <a:gd name="connsiteY71" fmla="*/ 95642 h 812217"/>
                    <a:gd name="connsiteX72" fmla="*/ 108884 w 1049541"/>
                    <a:gd name="connsiteY72" fmla="*/ 82399 h 812217"/>
                    <a:gd name="connsiteX73" fmla="*/ 114770 w 1049541"/>
                    <a:gd name="connsiteY73" fmla="*/ 67685 h 812217"/>
                    <a:gd name="connsiteX74" fmla="*/ 126541 w 1049541"/>
                    <a:gd name="connsiteY74" fmla="*/ 69156 h 812217"/>
                    <a:gd name="connsiteX75" fmla="*/ 169212 w 1049541"/>
                    <a:gd name="connsiteY75" fmla="*/ 70628 h 812217"/>
                    <a:gd name="connsiteX76" fmla="*/ 188340 w 1049541"/>
                    <a:gd name="connsiteY76" fmla="*/ 61799 h 812217"/>
                    <a:gd name="connsiteX77" fmla="*/ 205997 w 1049541"/>
                    <a:gd name="connsiteY77" fmla="*/ 48557 h 812217"/>
                    <a:gd name="connsiteX78" fmla="*/ 253082 w 1049541"/>
                    <a:gd name="connsiteY78" fmla="*/ 42671 h 812217"/>
                    <a:gd name="connsiteX79" fmla="*/ 257496 w 1049541"/>
                    <a:gd name="connsiteY79" fmla="*/ 33843 h 812217"/>
                    <a:gd name="connsiteX80" fmla="*/ 285453 w 1049541"/>
                    <a:gd name="connsiteY80" fmla="*/ 30900 h 812217"/>
                    <a:gd name="connsiteX81" fmla="*/ 304581 w 1049541"/>
                    <a:gd name="connsiteY81" fmla="*/ 22071 h 812217"/>
                    <a:gd name="connsiteX82" fmla="*/ 313410 w 1049541"/>
                    <a:gd name="connsiteY82" fmla="*/ 30900 h 812217"/>
                    <a:gd name="connsiteX83" fmla="*/ 316353 w 1049541"/>
                    <a:gd name="connsiteY83" fmla="*/ 47085 h 812217"/>
                    <a:gd name="connsiteX84" fmla="*/ 344309 w 1049541"/>
                    <a:gd name="connsiteY84" fmla="*/ 25014 h 812217"/>
                    <a:gd name="connsiteX85" fmla="*/ 359023 w 1049541"/>
                    <a:gd name="connsiteY85" fmla="*/ 8829 h 812217"/>
                    <a:gd name="connsiteX86" fmla="*/ 423765 w 1049541"/>
                    <a:gd name="connsiteY86" fmla="*/ 0 h 812217"/>
                    <a:gd name="connsiteX87" fmla="*/ 429651 w 1049541"/>
                    <a:gd name="connsiteY87" fmla="*/ 27957 h 812217"/>
                    <a:gd name="connsiteX88" fmla="*/ 428179 w 1049541"/>
                    <a:gd name="connsiteY88" fmla="*/ 45614 h 812217"/>
                    <a:gd name="connsiteX89" fmla="*/ 437008 w 1049541"/>
                    <a:gd name="connsiteY89" fmla="*/ 91227 h 812217"/>
                    <a:gd name="connsiteX90" fmla="*/ 444365 w 1049541"/>
                    <a:gd name="connsiteY90" fmla="*/ 101527 h 812217"/>
                    <a:gd name="connsiteX91" fmla="*/ 459079 w 1049541"/>
                    <a:gd name="connsiteY91" fmla="*/ 92699 h 812217"/>
                    <a:gd name="connsiteX92" fmla="*/ 472322 w 1049541"/>
                    <a:gd name="connsiteY92" fmla="*/ 105942 h 812217"/>
                    <a:gd name="connsiteX93" fmla="*/ 472322 w 1049541"/>
                    <a:gd name="connsiteY93" fmla="*/ 136841 h 812217"/>
                    <a:gd name="connsiteX94" fmla="*/ 456136 w 1049541"/>
                    <a:gd name="connsiteY94" fmla="*/ 148612 h 812217"/>
                    <a:gd name="connsiteX95" fmla="*/ 445836 w 1049541"/>
                    <a:gd name="connsiteY95" fmla="*/ 139784 h 812217"/>
                    <a:gd name="connsiteX96" fmla="*/ 422294 w 1049541"/>
                    <a:gd name="connsiteY96" fmla="*/ 144198 h 812217"/>
                    <a:gd name="connsiteX97" fmla="*/ 410523 w 1049541"/>
                    <a:gd name="connsiteY97" fmla="*/ 153026 h 812217"/>
                    <a:gd name="connsiteX98" fmla="*/ 413465 w 1049541"/>
                    <a:gd name="connsiteY98" fmla="*/ 169212 h 812217"/>
                    <a:gd name="connsiteX99" fmla="*/ 406108 w 1049541"/>
                    <a:gd name="connsiteY99" fmla="*/ 178040 h 812217"/>
                    <a:gd name="connsiteX100" fmla="*/ 391394 w 1049541"/>
                    <a:gd name="connsiteY100" fmla="*/ 191283 h 812217"/>
                    <a:gd name="connsiteX101" fmla="*/ 386980 w 1049541"/>
                    <a:gd name="connsiteY101" fmla="*/ 203054 h 812217"/>
                    <a:gd name="connsiteX102" fmla="*/ 378152 w 1049541"/>
                    <a:gd name="connsiteY102" fmla="*/ 205997 h 812217"/>
                    <a:gd name="connsiteX103" fmla="*/ 367852 w 1049541"/>
                    <a:gd name="connsiteY103" fmla="*/ 235425 h 812217"/>
                    <a:gd name="connsiteX104" fmla="*/ 345781 w 1049541"/>
                    <a:gd name="connsiteY104" fmla="*/ 244254 h 812217"/>
                    <a:gd name="connsiteX105" fmla="*/ 344309 w 1049541"/>
                    <a:gd name="connsiteY105" fmla="*/ 266325 h 812217"/>
                    <a:gd name="connsiteX106" fmla="*/ 384037 w 1049541"/>
                    <a:gd name="connsiteY106" fmla="*/ 301639 h 812217"/>
                    <a:gd name="connsiteX107" fmla="*/ 379623 w 1049541"/>
                    <a:gd name="connsiteY107" fmla="*/ 319296 h 812217"/>
                    <a:gd name="connsiteX108" fmla="*/ 401694 w 1049541"/>
                    <a:gd name="connsiteY108" fmla="*/ 322238 h 812217"/>
                    <a:gd name="connsiteX109" fmla="*/ 413465 w 1049541"/>
                    <a:gd name="connsiteY109" fmla="*/ 347252 h 812217"/>
                    <a:gd name="connsiteX110" fmla="*/ 413465 w 1049541"/>
                    <a:gd name="connsiteY110" fmla="*/ 375209 h 812217"/>
                    <a:gd name="connsiteX111" fmla="*/ 400223 w 1049541"/>
                    <a:gd name="connsiteY111" fmla="*/ 378152 h 812217"/>
                    <a:gd name="connsiteX112" fmla="*/ 389923 w 1049541"/>
                    <a:gd name="connsiteY112" fmla="*/ 414937 h 812217"/>
                    <a:gd name="connsiteX113" fmla="*/ 403166 w 1049541"/>
                    <a:gd name="connsiteY113" fmla="*/ 426708 h 812217"/>
                    <a:gd name="connsiteX114" fmla="*/ 406108 w 1049541"/>
                    <a:gd name="connsiteY114" fmla="*/ 445837 h 812217"/>
                    <a:gd name="connsiteX115" fmla="*/ 426708 w 1049541"/>
                    <a:gd name="connsiteY115" fmla="*/ 432594 h 812217"/>
                    <a:gd name="connsiteX116" fmla="*/ 437008 w 1049541"/>
                    <a:gd name="connsiteY116" fmla="*/ 416408 h 812217"/>
                    <a:gd name="connsiteX117" fmla="*/ 467907 w 1049541"/>
                    <a:gd name="connsiteY117" fmla="*/ 416408 h 812217"/>
                    <a:gd name="connsiteX118" fmla="*/ 494393 w 1049541"/>
                    <a:gd name="connsiteY118" fmla="*/ 425237 h 812217"/>
                    <a:gd name="connsiteX119" fmla="*/ 514992 w 1049541"/>
                    <a:gd name="connsiteY119" fmla="*/ 422294 h 812217"/>
                    <a:gd name="connsiteX120" fmla="*/ 540006 w 1049541"/>
                    <a:gd name="connsiteY120" fmla="*/ 411994 h 812217"/>
                    <a:gd name="connsiteX121" fmla="*/ 566492 w 1049541"/>
                    <a:gd name="connsiteY121" fmla="*/ 417880 h 812217"/>
                    <a:gd name="connsiteX122" fmla="*/ 573849 w 1049541"/>
                    <a:gd name="connsiteY122" fmla="*/ 400223 h 812217"/>
                    <a:gd name="connsiteX123" fmla="*/ 585620 w 1049541"/>
                    <a:gd name="connsiteY123" fmla="*/ 406109 h 812217"/>
                    <a:gd name="connsiteX124" fmla="*/ 593770 w 1049541"/>
                    <a:gd name="connsiteY124" fmla="*/ 430559 h 812217"/>
                    <a:gd name="connsiteX125" fmla="*/ 1049541 w 1049541"/>
                    <a:gd name="connsiteY125" fmla="*/ 656783 h 812217"/>
                    <a:gd name="connsiteX0" fmla="*/ 593770 w 1049541"/>
                    <a:gd name="connsiteY0" fmla="*/ 720930 h 812217"/>
                    <a:gd name="connsiteX1" fmla="*/ 544421 w 1049541"/>
                    <a:gd name="connsiteY1" fmla="*/ 744532 h 812217"/>
                    <a:gd name="connsiteX2" fmla="*/ 523821 w 1049541"/>
                    <a:gd name="connsiteY2" fmla="*/ 763661 h 812217"/>
                    <a:gd name="connsiteX3" fmla="*/ 514992 w 1049541"/>
                    <a:gd name="connsiteY3" fmla="*/ 776903 h 812217"/>
                    <a:gd name="connsiteX4" fmla="*/ 559135 w 1049541"/>
                    <a:gd name="connsiteY4" fmla="*/ 773961 h 812217"/>
                    <a:gd name="connsiteX5" fmla="*/ 560606 w 1049541"/>
                    <a:gd name="connsiteY5" fmla="*/ 788675 h 812217"/>
                    <a:gd name="connsiteX6" fmla="*/ 534121 w 1049541"/>
                    <a:gd name="connsiteY6" fmla="*/ 798974 h 812217"/>
                    <a:gd name="connsiteX7" fmla="*/ 516464 w 1049541"/>
                    <a:gd name="connsiteY7" fmla="*/ 794560 h 812217"/>
                    <a:gd name="connsiteX8" fmla="*/ 517935 w 1049541"/>
                    <a:gd name="connsiteY8" fmla="*/ 807803 h 812217"/>
                    <a:gd name="connsiteX9" fmla="*/ 501750 w 1049541"/>
                    <a:gd name="connsiteY9" fmla="*/ 812217 h 812217"/>
                    <a:gd name="connsiteX10" fmla="*/ 494393 w 1049541"/>
                    <a:gd name="connsiteY10" fmla="*/ 801917 h 812217"/>
                    <a:gd name="connsiteX11" fmla="*/ 506164 w 1049541"/>
                    <a:gd name="connsiteY11" fmla="*/ 794560 h 812217"/>
                    <a:gd name="connsiteX12" fmla="*/ 507635 w 1049541"/>
                    <a:gd name="connsiteY12" fmla="*/ 779846 h 812217"/>
                    <a:gd name="connsiteX13" fmla="*/ 494393 w 1049541"/>
                    <a:gd name="connsiteY13" fmla="*/ 773961 h 812217"/>
                    <a:gd name="connsiteX14" fmla="*/ 464965 w 1049541"/>
                    <a:gd name="connsiteY14" fmla="*/ 772489 h 812217"/>
                    <a:gd name="connsiteX15" fmla="*/ 457608 w 1049541"/>
                    <a:gd name="connsiteY15" fmla="*/ 771018 h 812217"/>
                    <a:gd name="connsiteX16" fmla="*/ 428179 w 1049541"/>
                    <a:gd name="connsiteY16" fmla="*/ 759246 h 812217"/>
                    <a:gd name="connsiteX17" fmla="*/ 400223 w 1049541"/>
                    <a:gd name="connsiteY17" fmla="*/ 753361 h 812217"/>
                    <a:gd name="connsiteX18" fmla="*/ 363438 w 1049541"/>
                    <a:gd name="connsiteY18" fmla="*/ 744532 h 812217"/>
                    <a:gd name="connsiteX19" fmla="*/ 342838 w 1049541"/>
                    <a:gd name="connsiteY19" fmla="*/ 743061 h 812217"/>
                    <a:gd name="connsiteX20" fmla="*/ 301638 w 1049541"/>
                    <a:gd name="connsiteY20" fmla="*/ 716576 h 812217"/>
                    <a:gd name="connsiteX21" fmla="*/ 288396 w 1049541"/>
                    <a:gd name="connsiteY21" fmla="*/ 716576 h 812217"/>
                    <a:gd name="connsiteX22" fmla="*/ 238368 w 1049541"/>
                    <a:gd name="connsiteY22" fmla="*/ 679790 h 812217"/>
                    <a:gd name="connsiteX23" fmla="*/ 231011 w 1049541"/>
                    <a:gd name="connsiteY23" fmla="*/ 632705 h 812217"/>
                    <a:gd name="connsiteX24" fmla="*/ 197169 w 1049541"/>
                    <a:gd name="connsiteY24" fmla="*/ 615049 h 812217"/>
                    <a:gd name="connsiteX25" fmla="*/ 200111 w 1049541"/>
                    <a:gd name="connsiteY25" fmla="*/ 607691 h 812217"/>
                    <a:gd name="connsiteX26" fmla="*/ 207468 w 1049541"/>
                    <a:gd name="connsiteY26" fmla="*/ 597392 h 812217"/>
                    <a:gd name="connsiteX27" fmla="*/ 228068 w 1049541"/>
                    <a:gd name="connsiteY27" fmla="*/ 595920 h 812217"/>
                    <a:gd name="connsiteX28" fmla="*/ 232482 w 1049541"/>
                    <a:gd name="connsiteY28" fmla="*/ 573849 h 812217"/>
                    <a:gd name="connsiteX29" fmla="*/ 228068 w 1049541"/>
                    <a:gd name="connsiteY29" fmla="*/ 567963 h 812217"/>
                    <a:gd name="connsiteX30" fmla="*/ 208940 w 1049541"/>
                    <a:gd name="connsiteY30" fmla="*/ 560606 h 812217"/>
                    <a:gd name="connsiteX31" fmla="*/ 207468 w 1049541"/>
                    <a:gd name="connsiteY31" fmla="*/ 545892 h 812217"/>
                    <a:gd name="connsiteX32" fmla="*/ 186869 w 1049541"/>
                    <a:gd name="connsiteY32" fmla="*/ 545892 h 812217"/>
                    <a:gd name="connsiteX33" fmla="*/ 183926 w 1049541"/>
                    <a:gd name="connsiteY33" fmla="*/ 534121 h 812217"/>
                    <a:gd name="connsiteX34" fmla="*/ 141255 w 1049541"/>
                    <a:gd name="connsiteY34" fmla="*/ 510579 h 812217"/>
                    <a:gd name="connsiteX35" fmla="*/ 125070 w 1049541"/>
                    <a:gd name="connsiteY35" fmla="*/ 512050 h 812217"/>
                    <a:gd name="connsiteX36" fmla="*/ 120655 w 1049541"/>
                    <a:gd name="connsiteY36" fmla="*/ 501750 h 812217"/>
                    <a:gd name="connsiteX37" fmla="*/ 77985 w 1049541"/>
                    <a:gd name="connsiteY37" fmla="*/ 469379 h 812217"/>
                    <a:gd name="connsiteX38" fmla="*/ 55914 w 1049541"/>
                    <a:gd name="connsiteY38" fmla="*/ 429651 h 812217"/>
                    <a:gd name="connsiteX39" fmla="*/ 0 w 1049541"/>
                    <a:gd name="connsiteY39" fmla="*/ 432594 h 812217"/>
                    <a:gd name="connsiteX40" fmla="*/ 2943 w 1049541"/>
                    <a:gd name="connsiteY40" fmla="*/ 419351 h 812217"/>
                    <a:gd name="connsiteX41" fmla="*/ 2943 w 1049541"/>
                    <a:gd name="connsiteY41" fmla="*/ 410523 h 812217"/>
                    <a:gd name="connsiteX42" fmla="*/ 10300 w 1049541"/>
                    <a:gd name="connsiteY42" fmla="*/ 404637 h 812217"/>
                    <a:gd name="connsiteX43" fmla="*/ 17657 w 1049541"/>
                    <a:gd name="connsiteY43" fmla="*/ 384038 h 812217"/>
                    <a:gd name="connsiteX44" fmla="*/ 32371 w 1049541"/>
                    <a:gd name="connsiteY44" fmla="*/ 369323 h 812217"/>
                    <a:gd name="connsiteX45" fmla="*/ 11771 w 1049541"/>
                    <a:gd name="connsiteY45" fmla="*/ 357552 h 812217"/>
                    <a:gd name="connsiteX46" fmla="*/ 27957 w 1049541"/>
                    <a:gd name="connsiteY46" fmla="*/ 332538 h 812217"/>
                    <a:gd name="connsiteX47" fmla="*/ 60328 w 1049541"/>
                    <a:gd name="connsiteY47" fmla="*/ 326653 h 812217"/>
                    <a:gd name="connsiteX48" fmla="*/ 72099 w 1049541"/>
                    <a:gd name="connsiteY48" fmla="*/ 304582 h 812217"/>
                    <a:gd name="connsiteX49" fmla="*/ 64742 w 1049541"/>
                    <a:gd name="connsiteY49" fmla="*/ 294282 h 812217"/>
                    <a:gd name="connsiteX50" fmla="*/ 55914 w 1049541"/>
                    <a:gd name="connsiteY50" fmla="*/ 276625 h 812217"/>
                    <a:gd name="connsiteX51" fmla="*/ 20600 w 1049541"/>
                    <a:gd name="connsiteY51" fmla="*/ 270739 h 812217"/>
                    <a:gd name="connsiteX52" fmla="*/ 29428 w 1049541"/>
                    <a:gd name="connsiteY52" fmla="*/ 257496 h 812217"/>
                    <a:gd name="connsiteX53" fmla="*/ 60328 w 1049541"/>
                    <a:gd name="connsiteY53" fmla="*/ 233954 h 812217"/>
                    <a:gd name="connsiteX54" fmla="*/ 50028 w 1049541"/>
                    <a:gd name="connsiteY54" fmla="*/ 208940 h 812217"/>
                    <a:gd name="connsiteX55" fmla="*/ 79456 w 1049541"/>
                    <a:gd name="connsiteY55" fmla="*/ 214826 h 812217"/>
                    <a:gd name="connsiteX56" fmla="*/ 94170 w 1049541"/>
                    <a:gd name="connsiteY56" fmla="*/ 207469 h 812217"/>
                    <a:gd name="connsiteX57" fmla="*/ 86813 w 1049541"/>
                    <a:gd name="connsiteY57" fmla="*/ 197169 h 812217"/>
                    <a:gd name="connsiteX58" fmla="*/ 92699 w 1049541"/>
                    <a:gd name="connsiteY58" fmla="*/ 191283 h 812217"/>
                    <a:gd name="connsiteX59" fmla="*/ 88285 w 1049541"/>
                    <a:gd name="connsiteY59" fmla="*/ 176569 h 812217"/>
                    <a:gd name="connsiteX60" fmla="*/ 58856 w 1049541"/>
                    <a:gd name="connsiteY60" fmla="*/ 163326 h 812217"/>
                    <a:gd name="connsiteX61" fmla="*/ 60328 w 1049541"/>
                    <a:gd name="connsiteY61" fmla="*/ 145670 h 812217"/>
                    <a:gd name="connsiteX62" fmla="*/ 48557 w 1049541"/>
                    <a:gd name="connsiteY62" fmla="*/ 126541 h 812217"/>
                    <a:gd name="connsiteX63" fmla="*/ 33842 w 1049541"/>
                    <a:gd name="connsiteY63" fmla="*/ 113298 h 812217"/>
                    <a:gd name="connsiteX64" fmla="*/ 5886 w 1049541"/>
                    <a:gd name="connsiteY64" fmla="*/ 95642 h 812217"/>
                    <a:gd name="connsiteX65" fmla="*/ 13243 w 1049541"/>
                    <a:gd name="connsiteY65" fmla="*/ 67685 h 812217"/>
                    <a:gd name="connsiteX66" fmla="*/ 27957 w 1049541"/>
                    <a:gd name="connsiteY66" fmla="*/ 58856 h 812217"/>
                    <a:gd name="connsiteX67" fmla="*/ 30900 w 1049541"/>
                    <a:gd name="connsiteY67" fmla="*/ 80928 h 812217"/>
                    <a:gd name="connsiteX68" fmla="*/ 54442 w 1049541"/>
                    <a:gd name="connsiteY68" fmla="*/ 91227 h 812217"/>
                    <a:gd name="connsiteX69" fmla="*/ 72099 w 1049541"/>
                    <a:gd name="connsiteY69" fmla="*/ 88285 h 812217"/>
                    <a:gd name="connsiteX70" fmla="*/ 88285 w 1049541"/>
                    <a:gd name="connsiteY70" fmla="*/ 95642 h 812217"/>
                    <a:gd name="connsiteX71" fmla="*/ 108884 w 1049541"/>
                    <a:gd name="connsiteY71" fmla="*/ 82399 h 812217"/>
                    <a:gd name="connsiteX72" fmla="*/ 114770 w 1049541"/>
                    <a:gd name="connsiteY72" fmla="*/ 67685 h 812217"/>
                    <a:gd name="connsiteX73" fmla="*/ 126541 w 1049541"/>
                    <a:gd name="connsiteY73" fmla="*/ 69156 h 812217"/>
                    <a:gd name="connsiteX74" fmla="*/ 169212 w 1049541"/>
                    <a:gd name="connsiteY74" fmla="*/ 70628 h 812217"/>
                    <a:gd name="connsiteX75" fmla="*/ 188340 w 1049541"/>
                    <a:gd name="connsiteY75" fmla="*/ 61799 h 812217"/>
                    <a:gd name="connsiteX76" fmla="*/ 205997 w 1049541"/>
                    <a:gd name="connsiteY76" fmla="*/ 48557 h 812217"/>
                    <a:gd name="connsiteX77" fmla="*/ 253082 w 1049541"/>
                    <a:gd name="connsiteY77" fmla="*/ 42671 h 812217"/>
                    <a:gd name="connsiteX78" fmla="*/ 257496 w 1049541"/>
                    <a:gd name="connsiteY78" fmla="*/ 33843 h 812217"/>
                    <a:gd name="connsiteX79" fmla="*/ 285453 w 1049541"/>
                    <a:gd name="connsiteY79" fmla="*/ 30900 h 812217"/>
                    <a:gd name="connsiteX80" fmla="*/ 304581 w 1049541"/>
                    <a:gd name="connsiteY80" fmla="*/ 22071 h 812217"/>
                    <a:gd name="connsiteX81" fmla="*/ 313410 w 1049541"/>
                    <a:gd name="connsiteY81" fmla="*/ 30900 h 812217"/>
                    <a:gd name="connsiteX82" fmla="*/ 316353 w 1049541"/>
                    <a:gd name="connsiteY82" fmla="*/ 47085 h 812217"/>
                    <a:gd name="connsiteX83" fmla="*/ 344309 w 1049541"/>
                    <a:gd name="connsiteY83" fmla="*/ 25014 h 812217"/>
                    <a:gd name="connsiteX84" fmla="*/ 359023 w 1049541"/>
                    <a:gd name="connsiteY84" fmla="*/ 8829 h 812217"/>
                    <a:gd name="connsiteX85" fmla="*/ 423765 w 1049541"/>
                    <a:gd name="connsiteY85" fmla="*/ 0 h 812217"/>
                    <a:gd name="connsiteX86" fmla="*/ 429651 w 1049541"/>
                    <a:gd name="connsiteY86" fmla="*/ 27957 h 812217"/>
                    <a:gd name="connsiteX87" fmla="*/ 428179 w 1049541"/>
                    <a:gd name="connsiteY87" fmla="*/ 45614 h 812217"/>
                    <a:gd name="connsiteX88" fmla="*/ 437008 w 1049541"/>
                    <a:gd name="connsiteY88" fmla="*/ 91227 h 812217"/>
                    <a:gd name="connsiteX89" fmla="*/ 444365 w 1049541"/>
                    <a:gd name="connsiteY89" fmla="*/ 101527 h 812217"/>
                    <a:gd name="connsiteX90" fmla="*/ 459079 w 1049541"/>
                    <a:gd name="connsiteY90" fmla="*/ 92699 h 812217"/>
                    <a:gd name="connsiteX91" fmla="*/ 472322 w 1049541"/>
                    <a:gd name="connsiteY91" fmla="*/ 105942 h 812217"/>
                    <a:gd name="connsiteX92" fmla="*/ 472322 w 1049541"/>
                    <a:gd name="connsiteY92" fmla="*/ 136841 h 812217"/>
                    <a:gd name="connsiteX93" fmla="*/ 456136 w 1049541"/>
                    <a:gd name="connsiteY93" fmla="*/ 148612 h 812217"/>
                    <a:gd name="connsiteX94" fmla="*/ 445836 w 1049541"/>
                    <a:gd name="connsiteY94" fmla="*/ 139784 h 812217"/>
                    <a:gd name="connsiteX95" fmla="*/ 422294 w 1049541"/>
                    <a:gd name="connsiteY95" fmla="*/ 144198 h 812217"/>
                    <a:gd name="connsiteX96" fmla="*/ 410523 w 1049541"/>
                    <a:gd name="connsiteY96" fmla="*/ 153026 h 812217"/>
                    <a:gd name="connsiteX97" fmla="*/ 413465 w 1049541"/>
                    <a:gd name="connsiteY97" fmla="*/ 169212 h 812217"/>
                    <a:gd name="connsiteX98" fmla="*/ 406108 w 1049541"/>
                    <a:gd name="connsiteY98" fmla="*/ 178040 h 812217"/>
                    <a:gd name="connsiteX99" fmla="*/ 391394 w 1049541"/>
                    <a:gd name="connsiteY99" fmla="*/ 191283 h 812217"/>
                    <a:gd name="connsiteX100" fmla="*/ 386980 w 1049541"/>
                    <a:gd name="connsiteY100" fmla="*/ 203054 h 812217"/>
                    <a:gd name="connsiteX101" fmla="*/ 378152 w 1049541"/>
                    <a:gd name="connsiteY101" fmla="*/ 205997 h 812217"/>
                    <a:gd name="connsiteX102" fmla="*/ 367852 w 1049541"/>
                    <a:gd name="connsiteY102" fmla="*/ 235425 h 812217"/>
                    <a:gd name="connsiteX103" fmla="*/ 345781 w 1049541"/>
                    <a:gd name="connsiteY103" fmla="*/ 244254 h 812217"/>
                    <a:gd name="connsiteX104" fmla="*/ 344309 w 1049541"/>
                    <a:gd name="connsiteY104" fmla="*/ 266325 h 812217"/>
                    <a:gd name="connsiteX105" fmla="*/ 384037 w 1049541"/>
                    <a:gd name="connsiteY105" fmla="*/ 301639 h 812217"/>
                    <a:gd name="connsiteX106" fmla="*/ 379623 w 1049541"/>
                    <a:gd name="connsiteY106" fmla="*/ 319296 h 812217"/>
                    <a:gd name="connsiteX107" fmla="*/ 401694 w 1049541"/>
                    <a:gd name="connsiteY107" fmla="*/ 322238 h 812217"/>
                    <a:gd name="connsiteX108" fmla="*/ 413465 w 1049541"/>
                    <a:gd name="connsiteY108" fmla="*/ 347252 h 812217"/>
                    <a:gd name="connsiteX109" fmla="*/ 413465 w 1049541"/>
                    <a:gd name="connsiteY109" fmla="*/ 375209 h 812217"/>
                    <a:gd name="connsiteX110" fmla="*/ 400223 w 1049541"/>
                    <a:gd name="connsiteY110" fmla="*/ 378152 h 812217"/>
                    <a:gd name="connsiteX111" fmla="*/ 389923 w 1049541"/>
                    <a:gd name="connsiteY111" fmla="*/ 414937 h 812217"/>
                    <a:gd name="connsiteX112" fmla="*/ 403166 w 1049541"/>
                    <a:gd name="connsiteY112" fmla="*/ 426708 h 812217"/>
                    <a:gd name="connsiteX113" fmla="*/ 406108 w 1049541"/>
                    <a:gd name="connsiteY113" fmla="*/ 445837 h 812217"/>
                    <a:gd name="connsiteX114" fmla="*/ 426708 w 1049541"/>
                    <a:gd name="connsiteY114" fmla="*/ 432594 h 812217"/>
                    <a:gd name="connsiteX115" fmla="*/ 437008 w 1049541"/>
                    <a:gd name="connsiteY115" fmla="*/ 416408 h 812217"/>
                    <a:gd name="connsiteX116" fmla="*/ 467907 w 1049541"/>
                    <a:gd name="connsiteY116" fmla="*/ 416408 h 812217"/>
                    <a:gd name="connsiteX117" fmla="*/ 494393 w 1049541"/>
                    <a:gd name="connsiteY117" fmla="*/ 425237 h 812217"/>
                    <a:gd name="connsiteX118" fmla="*/ 514992 w 1049541"/>
                    <a:gd name="connsiteY118" fmla="*/ 422294 h 812217"/>
                    <a:gd name="connsiteX119" fmla="*/ 540006 w 1049541"/>
                    <a:gd name="connsiteY119" fmla="*/ 411994 h 812217"/>
                    <a:gd name="connsiteX120" fmla="*/ 566492 w 1049541"/>
                    <a:gd name="connsiteY120" fmla="*/ 417880 h 812217"/>
                    <a:gd name="connsiteX121" fmla="*/ 573849 w 1049541"/>
                    <a:gd name="connsiteY121" fmla="*/ 400223 h 812217"/>
                    <a:gd name="connsiteX122" fmla="*/ 585620 w 1049541"/>
                    <a:gd name="connsiteY122" fmla="*/ 406109 h 812217"/>
                    <a:gd name="connsiteX123" fmla="*/ 593770 w 1049541"/>
                    <a:gd name="connsiteY123" fmla="*/ 430559 h 812217"/>
                    <a:gd name="connsiteX124" fmla="*/ 1049541 w 1049541"/>
                    <a:gd name="connsiteY124" fmla="*/ 656783 h 812217"/>
                    <a:gd name="connsiteX0" fmla="*/ 593770 w 593770"/>
                    <a:gd name="connsiteY0" fmla="*/ 720930 h 812217"/>
                    <a:gd name="connsiteX1" fmla="*/ 544421 w 593770"/>
                    <a:gd name="connsiteY1" fmla="*/ 744532 h 812217"/>
                    <a:gd name="connsiteX2" fmla="*/ 523821 w 593770"/>
                    <a:gd name="connsiteY2" fmla="*/ 763661 h 812217"/>
                    <a:gd name="connsiteX3" fmla="*/ 514992 w 593770"/>
                    <a:gd name="connsiteY3" fmla="*/ 776903 h 812217"/>
                    <a:gd name="connsiteX4" fmla="*/ 559135 w 593770"/>
                    <a:gd name="connsiteY4" fmla="*/ 773961 h 812217"/>
                    <a:gd name="connsiteX5" fmla="*/ 560606 w 593770"/>
                    <a:gd name="connsiteY5" fmla="*/ 788675 h 812217"/>
                    <a:gd name="connsiteX6" fmla="*/ 534121 w 593770"/>
                    <a:gd name="connsiteY6" fmla="*/ 798974 h 812217"/>
                    <a:gd name="connsiteX7" fmla="*/ 516464 w 593770"/>
                    <a:gd name="connsiteY7" fmla="*/ 794560 h 812217"/>
                    <a:gd name="connsiteX8" fmla="*/ 517935 w 593770"/>
                    <a:gd name="connsiteY8" fmla="*/ 807803 h 812217"/>
                    <a:gd name="connsiteX9" fmla="*/ 501750 w 593770"/>
                    <a:gd name="connsiteY9" fmla="*/ 812217 h 812217"/>
                    <a:gd name="connsiteX10" fmla="*/ 494393 w 593770"/>
                    <a:gd name="connsiteY10" fmla="*/ 801917 h 812217"/>
                    <a:gd name="connsiteX11" fmla="*/ 506164 w 593770"/>
                    <a:gd name="connsiteY11" fmla="*/ 794560 h 812217"/>
                    <a:gd name="connsiteX12" fmla="*/ 507635 w 593770"/>
                    <a:gd name="connsiteY12" fmla="*/ 779846 h 812217"/>
                    <a:gd name="connsiteX13" fmla="*/ 494393 w 593770"/>
                    <a:gd name="connsiteY13" fmla="*/ 773961 h 812217"/>
                    <a:gd name="connsiteX14" fmla="*/ 464965 w 593770"/>
                    <a:gd name="connsiteY14" fmla="*/ 772489 h 812217"/>
                    <a:gd name="connsiteX15" fmla="*/ 457608 w 593770"/>
                    <a:gd name="connsiteY15" fmla="*/ 771018 h 812217"/>
                    <a:gd name="connsiteX16" fmla="*/ 428179 w 593770"/>
                    <a:gd name="connsiteY16" fmla="*/ 759246 h 812217"/>
                    <a:gd name="connsiteX17" fmla="*/ 400223 w 593770"/>
                    <a:gd name="connsiteY17" fmla="*/ 753361 h 812217"/>
                    <a:gd name="connsiteX18" fmla="*/ 363438 w 593770"/>
                    <a:gd name="connsiteY18" fmla="*/ 744532 h 812217"/>
                    <a:gd name="connsiteX19" fmla="*/ 342838 w 593770"/>
                    <a:gd name="connsiteY19" fmla="*/ 743061 h 812217"/>
                    <a:gd name="connsiteX20" fmla="*/ 301638 w 593770"/>
                    <a:gd name="connsiteY20" fmla="*/ 716576 h 812217"/>
                    <a:gd name="connsiteX21" fmla="*/ 288396 w 593770"/>
                    <a:gd name="connsiteY21" fmla="*/ 716576 h 812217"/>
                    <a:gd name="connsiteX22" fmla="*/ 238368 w 593770"/>
                    <a:gd name="connsiteY22" fmla="*/ 679790 h 812217"/>
                    <a:gd name="connsiteX23" fmla="*/ 231011 w 593770"/>
                    <a:gd name="connsiteY23" fmla="*/ 632705 h 812217"/>
                    <a:gd name="connsiteX24" fmla="*/ 197169 w 593770"/>
                    <a:gd name="connsiteY24" fmla="*/ 615049 h 812217"/>
                    <a:gd name="connsiteX25" fmla="*/ 200111 w 593770"/>
                    <a:gd name="connsiteY25" fmla="*/ 607691 h 812217"/>
                    <a:gd name="connsiteX26" fmla="*/ 207468 w 593770"/>
                    <a:gd name="connsiteY26" fmla="*/ 597392 h 812217"/>
                    <a:gd name="connsiteX27" fmla="*/ 228068 w 593770"/>
                    <a:gd name="connsiteY27" fmla="*/ 595920 h 812217"/>
                    <a:gd name="connsiteX28" fmla="*/ 232482 w 593770"/>
                    <a:gd name="connsiteY28" fmla="*/ 573849 h 812217"/>
                    <a:gd name="connsiteX29" fmla="*/ 228068 w 593770"/>
                    <a:gd name="connsiteY29" fmla="*/ 567963 h 812217"/>
                    <a:gd name="connsiteX30" fmla="*/ 208940 w 593770"/>
                    <a:gd name="connsiteY30" fmla="*/ 560606 h 812217"/>
                    <a:gd name="connsiteX31" fmla="*/ 207468 w 593770"/>
                    <a:gd name="connsiteY31" fmla="*/ 545892 h 812217"/>
                    <a:gd name="connsiteX32" fmla="*/ 186869 w 593770"/>
                    <a:gd name="connsiteY32" fmla="*/ 545892 h 812217"/>
                    <a:gd name="connsiteX33" fmla="*/ 183926 w 593770"/>
                    <a:gd name="connsiteY33" fmla="*/ 534121 h 812217"/>
                    <a:gd name="connsiteX34" fmla="*/ 141255 w 593770"/>
                    <a:gd name="connsiteY34" fmla="*/ 510579 h 812217"/>
                    <a:gd name="connsiteX35" fmla="*/ 125070 w 593770"/>
                    <a:gd name="connsiteY35" fmla="*/ 512050 h 812217"/>
                    <a:gd name="connsiteX36" fmla="*/ 120655 w 593770"/>
                    <a:gd name="connsiteY36" fmla="*/ 501750 h 812217"/>
                    <a:gd name="connsiteX37" fmla="*/ 77985 w 593770"/>
                    <a:gd name="connsiteY37" fmla="*/ 469379 h 812217"/>
                    <a:gd name="connsiteX38" fmla="*/ 55914 w 593770"/>
                    <a:gd name="connsiteY38" fmla="*/ 429651 h 812217"/>
                    <a:gd name="connsiteX39" fmla="*/ 0 w 593770"/>
                    <a:gd name="connsiteY39" fmla="*/ 432594 h 812217"/>
                    <a:gd name="connsiteX40" fmla="*/ 2943 w 593770"/>
                    <a:gd name="connsiteY40" fmla="*/ 419351 h 812217"/>
                    <a:gd name="connsiteX41" fmla="*/ 2943 w 593770"/>
                    <a:gd name="connsiteY41" fmla="*/ 410523 h 812217"/>
                    <a:gd name="connsiteX42" fmla="*/ 10300 w 593770"/>
                    <a:gd name="connsiteY42" fmla="*/ 404637 h 812217"/>
                    <a:gd name="connsiteX43" fmla="*/ 17657 w 593770"/>
                    <a:gd name="connsiteY43" fmla="*/ 384038 h 812217"/>
                    <a:gd name="connsiteX44" fmla="*/ 32371 w 593770"/>
                    <a:gd name="connsiteY44" fmla="*/ 369323 h 812217"/>
                    <a:gd name="connsiteX45" fmla="*/ 11771 w 593770"/>
                    <a:gd name="connsiteY45" fmla="*/ 357552 h 812217"/>
                    <a:gd name="connsiteX46" fmla="*/ 27957 w 593770"/>
                    <a:gd name="connsiteY46" fmla="*/ 332538 h 812217"/>
                    <a:gd name="connsiteX47" fmla="*/ 60328 w 593770"/>
                    <a:gd name="connsiteY47" fmla="*/ 326653 h 812217"/>
                    <a:gd name="connsiteX48" fmla="*/ 72099 w 593770"/>
                    <a:gd name="connsiteY48" fmla="*/ 304582 h 812217"/>
                    <a:gd name="connsiteX49" fmla="*/ 64742 w 593770"/>
                    <a:gd name="connsiteY49" fmla="*/ 294282 h 812217"/>
                    <a:gd name="connsiteX50" fmla="*/ 55914 w 593770"/>
                    <a:gd name="connsiteY50" fmla="*/ 276625 h 812217"/>
                    <a:gd name="connsiteX51" fmla="*/ 20600 w 593770"/>
                    <a:gd name="connsiteY51" fmla="*/ 270739 h 812217"/>
                    <a:gd name="connsiteX52" fmla="*/ 29428 w 593770"/>
                    <a:gd name="connsiteY52" fmla="*/ 257496 h 812217"/>
                    <a:gd name="connsiteX53" fmla="*/ 60328 w 593770"/>
                    <a:gd name="connsiteY53" fmla="*/ 233954 h 812217"/>
                    <a:gd name="connsiteX54" fmla="*/ 50028 w 593770"/>
                    <a:gd name="connsiteY54" fmla="*/ 208940 h 812217"/>
                    <a:gd name="connsiteX55" fmla="*/ 79456 w 593770"/>
                    <a:gd name="connsiteY55" fmla="*/ 214826 h 812217"/>
                    <a:gd name="connsiteX56" fmla="*/ 94170 w 593770"/>
                    <a:gd name="connsiteY56" fmla="*/ 207469 h 812217"/>
                    <a:gd name="connsiteX57" fmla="*/ 86813 w 593770"/>
                    <a:gd name="connsiteY57" fmla="*/ 197169 h 812217"/>
                    <a:gd name="connsiteX58" fmla="*/ 92699 w 593770"/>
                    <a:gd name="connsiteY58" fmla="*/ 191283 h 812217"/>
                    <a:gd name="connsiteX59" fmla="*/ 88285 w 593770"/>
                    <a:gd name="connsiteY59" fmla="*/ 176569 h 812217"/>
                    <a:gd name="connsiteX60" fmla="*/ 58856 w 593770"/>
                    <a:gd name="connsiteY60" fmla="*/ 163326 h 812217"/>
                    <a:gd name="connsiteX61" fmla="*/ 60328 w 593770"/>
                    <a:gd name="connsiteY61" fmla="*/ 145670 h 812217"/>
                    <a:gd name="connsiteX62" fmla="*/ 48557 w 593770"/>
                    <a:gd name="connsiteY62" fmla="*/ 126541 h 812217"/>
                    <a:gd name="connsiteX63" fmla="*/ 33842 w 593770"/>
                    <a:gd name="connsiteY63" fmla="*/ 113298 h 812217"/>
                    <a:gd name="connsiteX64" fmla="*/ 5886 w 593770"/>
                    <a:gd name="connsiteY64" fmla="*/ 95642 h 812217"/>
                    <a:gd name="connsiteX65" fmla="*/ 13243 w 593770"/>
                    <a:gd name="connsiteY65" fmla="*/ 67685 h 812217"/>
                    <a:gd name="connsiteX66" fmla="*/ 27957 w 593770"/>
                    <a:gd name="connsiteY66" fmla="*/ 58856 h 812217"/>
                    <a:gd name="connsiteX67" fmla="*/ 30900 w 593770"/>
                    <a:gd name="connsiteY67" fmla="*/ 80928 h 812217"/>
                    <a:gd name="connsiteX68" fmla="*/ 54442 w 593770"/>
                    <a:gd name="connsiteY68" fmla="*/ 91227 h 812217"/>
                    <a:gd name="connsiteX69" fmla="*/ 72099 w 593770"/>
                    <a:gd name="connsiteY69" fmla="*/ 88285 h 812217"/>
                    <a:gd name="connsiteX70" fmla="*/ 88285 w 593770"/>
                    <a:gd name="connsiteY70" fmla="*/ 95642 h 812217"/>
                    <a:gd name="connsiteX71" fmla="*/ 108884 w 593770"/>
                    <a:gd name="connsiteY71" fmla="*/ 82399 h 812217"/>
                    <a:gd name="connsiteX72" fmla="*/ 114770 w 593770"/>
                    <a:gd name="connsiteY72" fmla="*/ 67685 h 812217"/>
                    <a:gd name="connsiteX73" fmla="*/ 126541 w 593770"/>
                    <a:gd name="connsiteY73" fmla="*/ 69156 h 812217"/>
                    <a:gd name="connsiteX74" fmla="*/ 169212 w 593770"/>
                    <a:gd name="connsiteY74" fmla="*/ 70628 h 812217"/>
                    <a:gd name="connsiteX75" fmla="*/ 188340 w 593770"/>
                    <a:gd name="connsiteY75" fmla="*/ 61799 h 812217"/>
                    <a:gd name="connsiteX76" fmla="*/ 205997 w 593770"/>
                    <a:gd name="connsiteY76" fmla="*/ 48557 h 812217"/>
                    <a:gd name="connsiteX77" fmla="*/ 253082 w 593770"/>
                    <a:gd name="connsiteY77" fmla="*/ 42671 h 812217"/>
                    <a:gd name="connsiteX78" fmla="*/ 257496 w 593770"/>
                    <a:gd name="connsiteY78" fmla="*/ 33843 h 812217"/>
                    <a:gd name="connsiteX79" fmla="*/ 285453 w 593770"/>
                    <a:gd name="connsiteY79" fmla="*/ 30900 h 812217"/>
                    <a:gd name="connsiteX80" fmla="*/ 304581 w 593770"/>
                    <a:gd name="connsiteY80" fmla="*/ 22071 h 812217"/>
                    <a:gd name="connsiteX81" fmla="*/ 313410 w 593770"/>
                    <a:gd name="connsiteY81" fmla="*/ 30900 h 812217"/>
                    <a:gd name="connsiteX82" fmla="*/ 316353 w 593770"/>
                    <a:gd name="connsiteY82" fmla="*/ 47085 h 812217"/>
                    <a:gd name="connsiteX83" fmla="*/ 344309 w 593770"/>
                    <a:gd name="connsiteY83" fmla="*/ 25014 h 812217"/>
                    <a:gd name="connsiteX84" fmla="*/ 359023 w 593770"/>
                    <a:gd name="connsiteY84" fmla="*/ 8829 h 812217"/>
                    <a:gd name="connsiteX85" fmla="*/ 423765 w 593770"/>
                    <a:gd name="connsiteY85" fmla="*/ 0 h 812217"/>
                    <a:gd name="connsiteX86" fmla="*/ 429651 w 593770"/>
                    <a:gd name="connsiteY86" fmla="*/ 27957 h 812217"/>
                    <a:gd name="connsiteX87" fmla="*/ 428179 w 593770"/>
                    <a:gd name="connsiteY87" fmla="*/ 45614 h 812217"/>
                    <a:gd name="connsiteX88" fmla="*/ 437008 w 593770"/>
                    <a:gd name="connsiteY88" fmla="*/ 91227 h 812217"/>
                    <a:gd name="connsiteX89" fmla="*/ 444365 w 593770"/>
                    <a:gd name="connsiteY89" fmla="*/ 101527 h 812217"/>
                    <a:gd name="connsiteX90" fmla="*/ 459079 w 593770"/>
                    <a:gd name="connsiteY90" fmla="*/ 92699 h 812217"/>
                    <a:gd name="connsiteX91" fmla="*/ 472322 w 593770"/>
                    <a:gd name="connsiteY91" fmla="*/ 105942 h 812217"/>
                    <a:gd name="connsiteX92" fmla="*/ 472322 w 593770"/>
                    <a:gd name="connsiteY92" fmla="*/ 136841 h 812217"/>
                    <a:gd name="connsiteX93" fmla="*/ 456136 w 593770"/>
                    <a:gd name="connsiteY93" fmla="*/ 148612 h 812217"/>
                    <a:gd name="connsiteX94" fmla="*/ 445836 w 593770"/>
                    <a:gd name="connsiteY94" fmla="*/ 139784 h 812217"/>
                    <a:gd name="connsiteX95" fmla="*/ 422294 w 593770"/>
                    <a:gd name="connsiteY95" fmla="*/ 144198 h 812217"/>
                    <a:gd name="connsiteX96" fmla="*/ 410523 w 593770"/>
                    <a:gd name="connsiteY96" fmla="*/ 153026 h 812217"/>
                    <a:gd name="connsiteX97" fmla="*/ 413465 w 593770"/>
                    <a:gd name="connsiteY97" fmla="*/ 169212 h 812217"/>
                    <a:gd name="connsiteX98" fmla="*/ 406108 w 593770"/>
                    <a:gd name="connsiteY98" fmla="*/ 178040 h 812217"/>
                    <a:gd name="connsiteX99" fmla="*/ 391394 w 593770"/>
                    <a:gd name="connsiteY99" fmla="*/ 191283 h 812217"/>
                    <a:gd name="connsiteX100" fmla="*/ 386980 w 593770"/>
                    <a:gd name="connsiteY100" fmla="*/ 203054 h 812217"/>
                    <a:gd name="connsiteX101" fmla="*/ 378152 w 593770"/>
                    <a:gd name="connsiteY101" fmla="*/ 205997 h 812217"/>
                    <a:gd name="connsiteX102" fmla="*/ 367852 w 593770"/>
                    <a:gd name="connsiteY102" fmla="*/ 235425 h 812217"/>
                    <a:gd name="connsiteX103" fmla="*/ 345781 w 593770"/>
                    <a:gd name="connsiteY103" fmla="*/ 244254 h 812217"/>
                    <a:gd name="connsiteX104" fmla="*/ 344309 w 593770"/>
                    <a:gd name="connsiteY104" fmla="*/ 266325 h 812217"/>
                    <a:gd name="connsiteX105" fmla="*/ 384037 w 593770"/>
                    <a:gd name="connsiteY105" fmla="*/ 301639 h 812217"/>
                    <a:gd name="connsiteX106" fmla="*/ 379623 w 593770"/>
                    <a:gd name="connsiteY106" fmla="*/ 319296 h 812217"/>
                    <a:gd name="connsiteX107" fmla="*/ 401694 w 593770"/>
                    <a:gd name="connsiteY107" fmla="*/ 322238 h 812217"/>
                    <a:gd name="connsiteX108" fmla="*/ 413465 w 593770"/>
                    <a:gd name="connsiteY108" fmla="*/ 347252 h 812217"/>
                    <a:gd name="connsiteX109" fmla="*/ 413465 w 593770"/>
                    <a:gd name="connsiteY109" fmla="*/ 375209 h 812217"/>
                    <a:gd name="connsiteX110" fmla="*/ 400223 w 593770"/>
                    <a:gd name="connsiteY110" fmla="*/ 378152 h 812217"/>
                    <a:gd name="connsiteX111" fmla="*/ 389923 w 593770"/>
                    <a:gd name="connsiteY111" fmla="*/ 414937 h 812217"/>
                    <a:gd name="connsiteX112" fmla="*/ 403166 w 593770"/>
                    <a:gd name="connsiteY112" fmla="*/ 426708 h 812217"/>
                    <a:gd name="connsiteX113" fmla="*/ 406108 w 593770"/>
                    <a:gd name="connsiteY113" fmla="*/ 445837 h 812217"/>
                    <a:gd name="connsiteX114" fmla="*/ 426708 w 593770"/>
                    <a:gd name="connsiteY114" fmla="*/ 432594 h 812217"/>
                    <a:gd name="connsiteX115" fmla="*/ 437008 w 593770"/>
                    <a:gd name="connsiteY115" fmla="*/ 416408 h 812217"/>
                    <a:gd name="connsiteX116" fmla="*/ 467907 w 593770"/>
                    <a:gd name="connsiteY116" fmla="*/ 416408 h 812217"/>
                    <a:gd name="connsiteX117" fmla="*/ 494393 w 593770"/>
                    <a:gd name="connsiteY117" fmla="*/ 425237 h 812217"/>
                    <a:gd name="connsiteX118" fmla="*/ 514992 w 593770"/>
                    <a:gd name="connsiteY118" fmla="*/ 422294 h 812217"/>
                    <a:gd name="connsiteX119" fmla="*/ 540006 w 593770"/>
                    <a:gd name="connsiteY119" fmla="*/ 411994 h 812217"/>
                    <a:gd name="connsiteX120" fmla="*/ 566492 w 593770"/>
                    <a:gd name="connsiteY120" fmla="*/ 417880 h 812217"/>
                    <a:gd name="connsiteX121" fmla="*/ 573849 w 593770"/>
                    <a:gd name="connsiteY121" fmla="*/ 400223 h 812217"/>
                    <a:gd name="connsiteX122" fmla="*/ 585620 w 593770"/>
                    <a:gd name="connsiteY122" fmla="*/ 406109 h 812217"/>
                    <a:gd name="connsiteX123" fmla="*/ 593770 w 593770"/>
                    <a:gd name="connsiteY123" fmla="*/ 430559 h 81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</a:cxnLst>
                  <a:rect l="l" t="t" r="r" b="b"/>
                  <a:pathLst>
                    <a:path w="593770" h="812217">
                      <a:moveTo>
                        <a:pt x="593770" y="720930"/>
                      </a:moveTo>
                      <a:lnTo>
                        <a:pt x="544421" y="744532"/>
                      </a:lnTo>
                      <a:lnTo>
                        <a:pt x="523821" y="763661"/>
                      </a:lnTo>
                      <a:lnTo>
                        <a:pt x="514992" y="776903"/>
                      </a:lnTo>
                      <a:lnTo>
                        <a:pt x="559135" y="773961"/>
                      </a:lnTo>
                      <a:lnTo>
                        <a:pt x="560606" y="788675"/>
                      </a:lnTo>
                      <a:lnTo>
                        <a:pt x="534121" y="798974"/>
                      </a:lnTo>
                      <a:lnTo>
                        <a:pt x="516464" y="794560"/>
                      </a:lnTo>
                      <a:lnTo>
                        <a:pt x="517935" y="807803"/>
                      </a:lnTo>
                      <a:lnTo>
                        <a:pt x="501750" y="812217"/>
                      </a:lnTo>
                      <a:lnTo>
                        <a:pt x="494393" y="801917"/>
                      </a:lnTo>
                      <a:lnTo>
                        <a:pt x="506164" y="794560"/>
                      </a:lnTo>
                      <a:lnTo>
                        <a:pt x="507635" y="779846"/>
                      </a:lnTo>
                      <a:lnTo>
                        <a:pt x="494393" y="773961"/>
                      </a:lnTo>
                      <a:lnTo>
                        <a:pt x="464965" y="772489"/>
                      </a:lnTo>
                      <a:lnTo>
                        <a:pt x="457608" y="771018"/>
                      </a:lnTo>
                      <a:lnTo>
                        <a:pt x="428179" y="759246"/>
                      </a:lnTo>
                      <a:lnTo>
                        <a:pt x="400223" y="753361"/>
                      </a:lnTo>
                      <a:lnTo>
                        <a:pt x="363438" y="744532"/>
                      </a:lnTo>
                      <a:lnTo>
                        <a:pt x="342838" y="743061"/>
                      </a:lnTo>
                      <a:lnTo>
                        <a:pt x="301638" y="716576"/>
                      </a:lnTo>
                      <a:lnTo>
                        <a:pt x="288396" y="716576"/>
                      </a:lnTo>
                      <a:lnTo>
                        <a:pt x="238368" y="679790"/>
                      </a:lnTo>
                      <a:lnTo>
                        <a:pt x="231011" y="632705"/>
                      </a:lnTo>
                      <a:lnTo>
                        <a:pt x="197169" y="615049"/>
                      </a:lnTo>
                      <a:lnTo>
                        <a:pt x="200111" y="607691"/>
                      </a:lnTo>
                      <a:lnTo>
                        <a:pt x="207468" y="597392"/>
                      </a:lnTo>
                      <a:lnTo>
                        <a:pt x="228068" y="595920"/>
                      </a:lnTo>
                      <a:lnTo>
                        <a:pt x="232482" y="573849"/>
                      </a:lnTo>
                      <a:lnTo>
                        <a:pt x="228068" y="567963"/>
                      </a:lnTo>
                      <a:lnTo>
                        <a:pt x="208940" y="560606"/>
                      </a:lnTo>
                      <a:lnTo>
                        <a:pt x="207468" y="545892"/>
                      </a:lnTo>
                      <a:lnTo>
                        <a:pt x="186869" y="545892"/>
                      </a:lnTo>
                      <a:lnTo>
                        <a:pt x="183926" y="534121"/>
                      </a:lnTo>
                      <a:lnTo>
                        <a:pt x="141255" y="510579"/>
                      </a:lnTo>
                      <a:lnTo>
                        <a:pt x="125070" y="512050"/>
                      </a:lnTo>
                      <a:lnTo>
                        <a:pt x="120655" y="501750"/>
                      </a:lnTo>
                      <a:lnTo>
                        <a:pt x="77985" y="469379"/>
                      </a:lnTo>
                      <a:lnTo>
                        <a:pt x="55914" y="429651"/>
                      </a:lnTo>
                      <a:lnTo>
                        <a:pt x="0" y="432594"/>
                      </a:lnTo>
                      <a:lnTo>
                        <a:pt x="2943" y="419351"/>
                      </a:lnTo>
                      <a:lnTo>
                        <a:pt x="2943" y="410523"/>
                      </a:lnTo>
                      <a:lnTo>
                        <a:pt x="10300" y="404637"/>
                      </a:lnTo>
                      <a:lnTo>
                        <a:pt x="17657" y="384038"/>
                      </a:lnTo>
                      <a:lnTo>
                        <a:pt x="32371" y="369323"/>
                      </a:lnTo>
                      <a:lnTo>
                        <a:pt x="11771" y="357552"/>
                      </a:lnTo>
                      <a:lnTo>
                        <a:pt x="27957" y="332538"/>
                      </a:lnTo>
                      <a:lnTo>
                        <a:pt x="60328" y="326653"/>
                      </a:lnTo>
                      <a:lnTo>
                        <a:pt x="72099" y="304582"/>
                      </a:lnTo>
                      <a:lnTo>
                        <a:pt x="64742" y="294282"/>
                      </a:lnTo>
                      <a:lnTo>
                        <a:pt x="55914" y="276625"/>
                      </a:lnTo>
                      <a:lnTo>
                        <a:pt x="20600" y="270739"/>
                      </a:lnTo>
                      <a:lnTo>
                        <a:pt x="29428" y="257496"/>
                      </a:lnTo>
                      <a:lnTo>
                        <a:pt x="60328" y="233954"/>
                      </a:lnTo>
                      <a:lnTo>
                        <a:pt x="50028" y="208940"/>
                      </a:lnTo>
                      <a:lnTo>
                        <a:pt x="79456" y="214826"/>
                      </a:lnTo>
                      <a:lnTo>
                        <a:pt x="94170" y="207469"/>
                      </a:lnTo>
                      <a:lnTo>
                        <a:pt x="86813" y="197169"/>
                      </a:lnTo>
                      <a:lnTo>
                        <a:pt x="92699" y="191283"/>
                      </a:lnTo>
                      <a:lnTo>
                        <a:pt x="88285" y="176569"/>
                      </a:lnTo>
                      <a:lnTo>
                        <a:pt x="58856" y="163326"/>
                      </a:lnTo>
                      <a:lnTo>
                        <a:pt x="60328" y="145670"/>
                      </a:lnTo>
                      <a:lnTo>
                        <a:pt x="48557" y="126541"/>
                      </a:lnTo>
                      <a:lnTo>
                        <a:pt x="33842" y="113298"/>
                      </a:lnTo>
                      <a:lnTo>
                        <a:pt x="5886" y="95642"/>
                      </a:lnTo>
                      <a:lnTo>
                        <a:pt x="13243" y="67685"/>
                      </a:lnTo>
                      <a:lnTo>
                        <a:pt x="27957" y="58856"/>
                      </a:lnTo>
                      <a:lnTo>
                        <a:pt x="30900" y="80928"/>
                      </a:lnTo>
                      <a:lnTo>
                        <a:pt x="54442" y="91227"/>
                      </a:lnTo>
                      <a:lnTo>
                        <a:pt x="72099" y="88285"/>
                      </a:lnTo>
                      <a:lnTo>
                        <a:pt x="88285" y="95642"/>
                      </a:lnTo>
                      <a:lnTo>
                        <a:pt x="108884" y="82399"/>
                      </a:lnTo>
                      <a:lnTo>
                        <a:pt x="114770" y="67685"/>
                      </a:lnTo>
                      <a:lnTo>
                        <a:pt x="126541" y="69156"/>
                      </a:lnTo>
                      <a:lnTo>
                        <a:pt x="169212" y="70628"/>
                      </a:lnTo>
                      <a:lnTo>
                        <a:pt x="188340" y="61799"/>
                      </a:lnTo>
                      <a:lnTo>
                        <a:pt x="205997" y="48557"/>
                      </a:lnTo>
                      <a:lnTo>
                        <a:pt x="253082" y="42671"/>
                      </a:lnTo>
                      <a:lnTo>
                        <a:pt x="257496" y="33843"/>
                      </a:lnTo>
                      <a:lnTo>
                        <a:pt x="285453" y="30900"/>
                      </a:lnTo>
                      <a:lnTo>
                        <a:pt x="304581" y="22071"/>
                      </a:lnTo>
                      <a:lnTo>
                        <a:pt x="313410" y="30900"/>
                      </a:lnTo>
                      <a:lnTo>
                        <a:pt x="316353" y="47085"/>
                      </a:lnTo>
                      <a:lnTo>
                        <a:pt x="344309" y="25014"/>
                      </a:lnTo>
                      <a:lnTo>
                        <a:pt x="359023" y="8829"/>
                      </a:lnTo>
                      <a:lnTo>
                        <a:pt x="423765" y="0"/>
                      </a:lnTo>
                      <a:lnTo>
                        <a:pt x="429651" y="27957"/>
                      </a:lnTo>
                      <a:lnTo>
                        <a:pt x="428179" y="45614"/>
                      </a:lnTo>
                      <a:lnTo>
                        <a:pt x="437008" y="91227"/>
                      </a:lnTo>
                      <a:lnTo>
                        <a:pt x="444365" y="101527"/>
                      </a:lnTo>
                      <a:lnTo>
                        <a:pt x="459079" y="92699"/>
                      </a:lnTo>
                      <a:lnTo>
                        <a:pt x="472322" y="105942"/>
                      </a:lnTo>
                      <a:lnTo>
                        <a:pt x="472322" y="136841"/>
                      </a:lnTo>
                      <a:lnTo>
                        <a:pt x="456136" y="148612"/>
                      </a:lnTo>
                      <a:lnTo>
                        <a:pt x="445836" y="139784"/>
                      </a:lnTo>
                      <a:lnTo>
                        <a:pt x="422294" y="144198"/>
                      </a:lnTo>
                      <a:lnTo>
                        <a:pt x="410523" y="153026"/>
                      </a:lnTo>
                      <a:lnTo>
                        <a:pt x="413465" y="169212"/>
                      </a:lnTo>
                      <a:lnTo>
                        <a:pt x="406108" y="178040"/>
                      </a:lnTo>
                      <a:lnTo>
                        <a:pt x="391394" y="191283"/>
                      </a:lnTo>
                      <a:lnTo>
                        <a:pt x="386980" y="203054"/>
                      </a:lnTo>
                      <a:lnTo>
                        <a:pt x="378152" y="205997"/>
                      </a:lnTo>
                      <a:lnTo>
                        <a:pt x="367852" y="235425"/>
                      </a:lnTo>
                      <a:lnTo>
                        <a:pt x="345781" y="244254"/>
                      </a:lnTo>
                      <a:cubicBezTo>
                        <a:pt x="345290" y="251611"/>
                        <a:pt x="344800" y="258968"/>
                        <a:pt x="344309" y="266325"/>
                      </a:cubicBezTo>
                      <a:lnTo>
                        <a:pt x="384037" y="301639"/>
                      </a:lnTo>
                      <a:lnTo>
                        <a:pt x="379623" y="319296"/>
                      </a:lnTo>
                      <a:lnTo>
                        <a:pt x="401694" y="322238"/>
                      </a:lnTo>
                      <a:lnTo>
                        <a:pt x="413465" y="347252"/>
                      </a:lnTo>
                      <a:lnTo>
                        <a:pt x="413465" y="375209"/>
                      </a:lnTo>
                      <a:lnTo>
                        <a:pt x="400223" y="378152"/>
                      </a:lnTo>
                      <a:lnTo>
                        <a:pt x="389923" y="414937"/>
                      </a:lnTo>
                      <a:lnTo>
                        <a:pt x="403166" y="426708"/>
                      </a:lnTo>
                      <a:lnTo>
                        <a:pt x="406108" y="445837"/>
                      </a:lnTo>
                      <a:lnTo>
                        <a:pt x="426708" y="432594"/>
                      </a:lnTo>
                      <a:lnTo>
                        <a:pt x="437008" y="416408"/>
                      </a:lnTo>
                      <a:lnTo>
                        <a:pt x="467907" y="416408"/>
                      </a:lnTo>
                      <a:lnTo>
                        <a:pt x="494393" y="425237"/>
                      </a:lnTo>
                      <a:lnTo>
                        <a:pt x="514992" y="422294"/>
                      </a:lnTo>
                      <a:lnTo>
                        <a:pt x="540006" y="411994"/>
                      </a:lnTo>
                      <a:lnTo>
                        <a:pt x="566492" y="417880"/>
                      </a:lnTo>
                      <a:lnTo>
                        <a:pt x="573849" y="400223"/>
                      </a:lnTo>
                      <a:lnTo>
                        <a:pt x="585620" y="406109"/>
                      </a:lnTo>
                      <a:lnTo>
                        <a:pt x="593770" y="430559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297DF02C-DFFE-B750-447D-4FF38FF176D1}"/>
                    </a:ext>
                  </a:extLst>
                </p:cNvPr>
                <p:cNvSpPr/>
                <p:nvPr/>
              </p:nvSpPr>
              <p:spPr>
                <a:xfrm>
                  <a:off x="3072960" y="847274"/>
                  <a:ext cx="316557" cy="256024"/>
                </a:xfrm>
                <a:custGeom>
                  <a:avLst/>
                  <a:gdLst>
                    <a:gd name="connsiteX0" fmla="*/ 259556 w 316557"/>
                    <a:gd name="connsiteY0" fmla="*/ 0 h 256024"/>
                    <a:gd name="connsiteX1" fmla="*/ 282510 w 316557"/>
                    <a:gd name="connsiteY1" fmla="*/ 5297 h 256024"/>
                    <a:gd name="connsiteX2" fmla="*/ 298402 w 316557"/>
                    <a:gd name="connsiteY2" fmla="*/ 22954 h 256024"/>
                    <a:gd name="connsiteX3" fmla="*/ 316557 w 316557"/>
                    <a:gd name="connsiteY3" fmla="*/ 16469 h 256024"/>
                    <a:gd name="connsiteX4" fmla="*/ 316557 w 316557"/>
                    <a:gd name="connsiteY4" fmla="*/ 184038 h 256024"/>
                    <a:gd name="connsiteX5" fmla="*/ 314293 w 316557"/>
                    <a:gd name="connsiteY5" fmla="*/ 185397 h 256024"/>
                    <a:gd name="connsiteX6" fmla="*/ 307230 w 316557"/>
                    <a:gd name="connsiteY6" fmla="*/ 211882 h 256024"/>
                    <a:gd name="connsiteX7" fmla="*/ 294870 w 316557"/>
                    <a:gd name="connsiteY7" fmla="*/ 220710 h 256024"/>
                    <a:gd name="connsiteX8" fmla="*/ 282510 w 316557"/>
                    <a:gd name="connsiteY8" fmla="*/ 192459 h 256024"/>
                    <a:gd name="connsiteX9" fmla="*/ 256025 w 316557"/>
                    <a:gd name="connsiteY9" fmla="*/ 195991 h 256024"/>
                    <a:gd name="connsiteX10" fmla="*/ 252494 w 316557"/>
                    <a:gd name="connsiteY10" fmla="*/ 222476 h 256024"/>
                    <a:gd name="connsiteX11" fmla="*/ 236602 w 316557"/>
                    <a:gd name="connsiteY11" fmla="*/ 224242 h 256024"/>
                    <a:gd name="connsiteX12" fmla="*/ 224243 w 316557"/>
                    <a:gd name="connsiteY12" fmla="*/ 252493 h 256024"/>
                    <a:gd name="connsiteX13" fmla="*/ 206586 w 316557"/>
                    <a:gd name="connsiteY13" fmla="*/ 243664 h 256024"/>
                    <a:gd name="connsiteX14" fmla="*/ 188929 w 316557"/>
                    <a:gd name="connsiteY14" fmla="*/ 248961 h 256024"/>
                    <a:gd name="connsiteX15" fmla="*/ 176569 w 316557"/>
                    <a:gd name="connsiteY15" fmla="*/ 256024 h 256024"/>
                    <a:gd name="connsiteX16" fmla="*/ 160678 w 316557"/>
                    <a:gd name="connsiteY16" fmla="*/ 247196 h 256024"/>
                    <a:gd name="connsiteX17" fmla="*/ 118301 w 316557"/>
                    <a:gd name="connsiteY17" fmla="*/ 234836 h 256024"/>
                    <a:gd name="connsiteX18" fmla="*/ 52971 w 316557"/>
                    <a:gd name="connsiteY18" fmla="*/ 226007 h 256024"/>
                    <a:gd name="connsiteX19" fmla="*/ 49439 w 316557"/>
                    <a:gd name="connsiteY19" fmla="*/ 190694 h 256024"/>
                    <a:gd name="connsiteX20" fmla="*/ 7063 w 316557"/>
                    <a:gd name="connsiteY20" fmla="*/ 153614 h 256024"/>
                    <a:gd name="connsiteX21" fmla="*/ 10594 w 316557"/>
                    <a:gd name="connsiteY21" fmla="*/ 125363 h 256024"/>
                    <a:gd name="connsiteX22" fmla="*/ 0 w 316557"/>
                    <a:gd name="connsiteY22" fmla="*/ 102409 h 256024"/>
                    <a:gd name="connsiteX23" fmla="*/ 26485 w 316557"/>
                    <a:gd name="connsiteY23" fmla="*/ 68861 h 256024"/>
                    <a:gd name="connsiteX24" fmla="*/ 33548 w 316557"/>
                    <a:gd name="connsiteY24" fmla="*/ 97112 h 256024"/>
                    <a:gd name="connsiteX25" fmla="*/ 51205 w 316557"/>
                    <a:gd name="connsiteY25" fmla="*/ 90050 h 256024"/>
                    <a:gd name="connsiteX26" fmla="*/ 51205 w 316557"/>
                    <a:gd name="connsiteY26" fmla="*/ 114769 h 256024"/>
                    <a:gd name="connsiteX27" fmla="*/ 51205 w 316557"/>
                    <a:gd name="connsiteY27" fmla="*/ 121832 h 256024"/>
                    <a:gd name="connsiteX28" fmla="*/ 93708 w 316557"/>
                    <a:gd name="connsiteY28" fmla="*/ 121832 h 256024"/>
                    <a:gd name="connsiteX29" fmla="*/ 106824 w 316557"/>
                    <a:gd name="connsiteY29" fmla="*/ 110355 h 256024"/>
                    <a:gd name="connsiteX30" fmla="*/ 120067 w 316557"/>
                    <a:gd name="connsiteY30" fmla="*/ 105941 h 256024"/>
                    <a:gd name="connsiteX31" fmla="*/ 121538 w 316557"/>
                    <a:gd name="connsiteY31" fmla="*/ 95641 h 256024"/>
                    <a:gd name="connsiteX32" fmla="*/ 149495 w 316557"/>
                    <a:gd name="connsiteY32" fmla="*/ 79456 h 256024"/>
                    <a:gd name="connsiteX33" fmla="*/ 152438 w 316557"/>
                    <a:gd name="connsiteY33" fmla="*/ 95641 h 256024"/>
                    <a:gd name="connsiteX34" fmla="*/ 136252 w 316557"/>
                    <a:gd name="connsiteY34" fmla="*/ 101527 h 256024"/>
                    <a:gd name="connsiteX35" fmla="*/ 136252 w 316557"/>
                    <a:gd name="connsiteY35" fmla="*/ 113298 h 256024"/>
                    <a:gd name="connsiteX36" fmla="*/ 125741 w 316557"/>
                    <a:gd name="connsiteY36" fmla="*/ 127043 h 256024"/>
                    <a:gd name="connsiteX37" fmla="*/ 127130 w 316557"/>
                    <a:gd name="connsiteY37" fmla="*/ 128895 h 256024"/>
                    <a:gd name="connsiteX38" fmla="*/ 146552 w 316557"/>
                    <a:gd name="connsiteY38" fmla="*/ 135957 h 256024"/>
                    <a:gd name="connsiteX39" fmla="*/ 176569 w 316557"/>
                    <a:gd name="connsiteY39" fmla="*/ 128895 h 256024"/>
                    <a:gd name="connsiteX40" fmla="*/ 206586 w 316557"/>
                    <a:gd name="connsiteY40" fmla="*/ 123598 h 256024"/>
                    <a:gd name="connsiteX41" fmla="*/ 208351 w 316557"/>
                    <a:gd name="connsiteY41" fmla="*/ 102409 h 256024"/>
                    <a:gd name="connsiteX42" fmla="*/ 197757 w 316557"/>
                    <a:gd name="connsiteY42" fmla="*/ 98878 h 256024"/>
                    <a:gd name="connsiteX43" fmla="*/ 195992 w 316557"/>
                    <a:gd name="connsiteY43" fmla="*/ 90050 h 256024"/>
                    <a:gd name="connsiteX44" fmla="*/ 176569 w 316557"/>
                    <a:gd name="connsiteY44" fmla="*/ 81221 h 256024"/>
                    <a:gd name="connsiteX45" fmla="*/ 187163 w 316557"/>
                    <a:gd name="connsiteY45" fmla="*/ 65330 h 256024"/>
                    <a:gd name="connsiteX46" fmla="*/ 208351 w 316557"/>
                    <a:gd name="connsiteY46" fmla="*/ 61799 h 256024"/>
                    <a:gd name="connsiteX47" fmla="*/ 264853 w 316557"/>
                    <a:gd name="connsiteY47" fmla="*/ 90050 h 256024"/>
                    <a:gd name="connsiteX48" fmla="*/ 256025 w 316557"/>
                    <a:gd name="connsiteY48" fmla="*/ 65330 h 256024"/>
                    <a:gd name="connsiteX49" fmla="*/ 259556 w 316557"/>
                    <a:gd name="connsiteY49" fmla="*/ 56502 h 256024"/>
                    <a:gd name="connsiteX50" fmla="*/ 280745 w 316557"/>
                    <a:gd name="connsiteY50" fmla="*/ 67096 h 256024"/>
                    <a:gd name="connsiteX51" fmla="*/ 284276 w 316557"/>
                    <a:gd name="connsiteY51" fmla="*/ 49439 h 256024"/>
                    <a:gd name="connsiteX52" fmla="*/ 271916 w 316557"/>
                    <a:gd name="connsiteY52" fmla="*/ 33548 h 256024"/>
                    <a:gd name="connsiteX53" fmla="*/ 264853 w 316557"/>
                    <a:gd name="connsiteY53" fmla="*/ 21188 h 256024"/>
                    <a:gd name="connsiteX0" fmla="*/ 259556 w 691796"/>
                    <a:gd name="connsiteY0" fmla="*/ 0 h 256024"/>
                    <a:gd name="connsiteX1" fmla="*/ 282510 w 691796"/>
                    <a:gd name="connsiteY1" fmla="*/ 5297 h 256024"/>
                    <a:gd name="connsiteX2" fmla="*/ 298402 w 691796"/>
                    <a:gd name="connsiteY2" fmla="*/ 22954 h 256024"/>
                    <a:gd name="connsiteX3" fmla="*/ 316557 w 691796"/>
                    <a:gd name="connsiteY3" fmla="*/ 16469 h 256024"/>
                    <a:gd name="connsiteX4" fmla="*/ 691796 w 691796"/>
                    <a:gd name="connsiteY4" fmla="*/ 129039 h 256024"/>
                    <a:gd name="connsiteX5" fmla="*/ 316557 w 691796"/>
                    <a:gd name="connsiteY5" fmla="*/ 184038 h 256024"/>
                    <a:gd name="connsiteX6" fmla="*/ 314293 w 691796"/>
                    <a:gd name="connsiteY6" fmla="*/ 185397 h 256024"/>
                    <a:gd name="connsiteX7" fmla="*/ 307230 w 691796"/>
                    <a:gd name="connsiteY7" fmla="*/ 211882 h 256024"/>
                    <a:gd name="connsiteX8" fmla="*/ 294870 w 691796"/>
                    <a:gd name="connsiteY8" fmla="*/ 220710 h 256024"/>
                    <a:gd name="connsiteX9" fmla="*/ 282510 w 691796"/>
                    <a:gd name="connsiteY9" fmla="*/ 192459 h 256024"/>
                    <a:gd name="connsiteX10" fmla="*/ 256025 w 691796"/>
                    <a:gd name="connsiteY10" fmla="*/ 195991 h 256024"/>
                    <a:gd name="connsiteX11" fmla="*/ 252494 w 691796"/>
                    <a:gd name="connsiteY11" fmla="*/ 222476 h 256024"/>
                    <a:gd name="connsiteX12" fmla="*/ 236602 w 691796"/>
                    <a:gd name="connsiteY12" fmla="*/ 224242 h 256024"/>
                    <a:gd name="connsiteX13" fmla="*/ 224243 w 691796"/>
                    <a:gd name="connsiteY13" fmla="*/ 252493 h 256024"/>
                    <a:gd name="connsiteX14" fmla="*/ 206586 w 691796"/>
                    <a:gd name="connsiteY14" fmla="*/ 243664 h 256024"/>
                    <a:gd name="connsiteX15" fmla="*/ 188929 w 691796"/>
                    <a:gd name="connsiteY15" fmla="*/ 248961 h 256024"/>
                    <a:gd name="connsiteX16" fmla="*/ 176569 w 691796"/>
                    <a:gd name="connsiteY16" fmla="*/ 256024 h 256024"/>
                    <a:gd name="connsiteX17" fmla="*/ 160678 w 691796"/>
                    <a:gd name="connsiteY17" fmla="*/ 247196 h 256024"/>
                    <a:gd name="connsiteX18" fmla="*/ 118301 w 691796"/>
                    <a:gd name="connsiteY18" fmla="*/ 234836 h 256024"/>
                    <a:gd name="connsiteX19" fmla="*/ 52971 w 691796"/>
                    <a:gd name="connsiteY19" fmla="*/ 226007 h 256024"/>
                    <a:gd name="connsiteX20" fmla="*/ 49439 w 691796"/>
                    <a:gd name="connsiteY20" fmla="*/ 190694 h 256024"/>
                    <a:gd name="connsiteX21" fmla="*/ 7063 w 691796"/>
                    <a:gd name="connsiteY21" fmla="*/ 153614 h 256024"/>
                    <a:gd name="connsiteX22" fmla="*/ 10594 w 691796"/>
                    <a:gd name="connsiteY22" fmla="*/ 125363 h 256024"/>
                    <a:gd name="connsiteX23" fmla="*/ 0 w 691796"/>
                    <a:gd name="connsiteY23" fmla="*/ 102409 h 256024"/>
                    <a:gd name="connsiteX24" fmla="*/ 26485 w 691796"/>
                    <a:gd name="connsiteY24" fmla="*/ 68861 h 256024"/>
                    <a:gd name="connsiteX25" fmla="*/ 33548 w 691796"/>
                    <a:gd name="connsiteY25" fmla="*/ 97112 h 256024"/>
                    <a:gd name="connsiteX26" fmla="*/ 51205 w 691796"/>
                    <a:gd name="connsiteY26" fmla="*/ 90050 h 256024"/>
                    <a:gd name="connsiteX27" fmla="*/ 51205 w 691796"/>
                    <a:gd name="connsiteY27" fmla="*/ 114769 h 256024"/>
                    <a:gd name="connsiteX28" fmla="*/ 51205 w 691796"/>
                    <a:gd name="connsiteY28" fmla="*/ 121832 h 256024"/>
                    <a:gd name="connsiteX29" fmla="*/ 93708 w 691796"/>
                    <a:gd name="connsiteY29" fmla="*/ 121832 h 256024"/>
                    <a:gd name="connsiteX30" fmla="*/ 106824 w 691796"/>
                    <a:gd name="connsiteY30" fmla="*/ 110355 h 256024"/>
                    <a:gd name="connsiteX31" fmla="*/ 120067 w 691796"/>
                    <a:gd name="connsiteY31" fmla="*/ 105941 h 256024"/>
                    <a:gd name="connsiteX32" fmla="*/ 121538 w 691796"/>
                    <a:gd name="connsiteY32" fmla="*/ 95641 h 256024"/>
                    <a:gd name="connsiteX33" fmla="*/ 149495 w 691796"/>
                    <a:gd name="connsiteY33" fmla="*/ 79456 h 256024"/>
                    <a:gd name="connsiteX34" fmla="*/ 152438 w 691796"/>
                    <a:gd name="connsiteY34" fmla="*/ 95641 h 256024"/>
                    <a:gd name="connsiteX35" fmla="*/ 136252 w 691796"/>
                    <a:gd name="connsiteY35" fmla="*/ 101527 h 256024"/>
                    <a:gd name="connsiteX36" fmla="*/ 136252 w 691796"/>
                    <a:gd name="connsiteY36" fmla="*/ 113298 h 256024"/>
                    <a:gd name="connsiteX37" fmla="*/ 125741 w 691796"/>
                    <a:gd name="connsiteY37" fmla="*/ 127043 h 256024"/>
                    <a:gd name="connsiteX38" fmla="*/ 127130 w 691796"/>
                    <a:gd name="connsiteY38" fmla="*/ 128895 h 256024"/>
                    <a:gd name="connsiteX39" fmla="*/ 146552 w 691796"/>
                    <a:gd name="connsiteY39" fmla="*/ 135957 h 256024"/>
                    <a:gd name="connsiteX40" fmla="*/ 176569 w 691796"/>
                    <a:gd name="connsiteY40" fmla="*/ 128895 h 256024"/>
                    <a:gd name="connsiteX41" fmla="*/ 206586 w 691796"/>
                    <a:gd name="connsiteY41" fmla="*/ 123598 h 256024"/>
                    <a:gd name="connsiteX42" fmla="*/ 208351 w 691796"/>
                    <a:gd name="connsiteY42" fmla="*/ 102409 h 256024"/>
                    <a:gd name="connsiteX43" fmla="*/ 197757 w 691796"/>
                    <a:gd name="connsiteY43" fmla="*/ 98878 h 256024"/>
                    <a:gd name="connsiteX44" fmla="*/ 195992 w 691796"/>
                    <a:gd name="connsiteY44" fmla="*/ 90050 h 256024"/>
                    <a:gd name="connsiteX45" fmla="*/ 176569 w 691796"/>
                    <a:gd name="connsiteY45" fmla="*/ 81221 h 256024"/>
                    <a:gd name="connsiteX46" fmla="*/ 187163 w 691796"/>
                    <a:gd name="connsiteY46" fmla="*/ 65330 h 256024"/>
                    <a:gd name="connsiteX47" fmla="*/ 208351 w 691796"/>
                    <a:gd name="connsiteY47" fmla="*/ 61799 h 256024"/>
                    <a:gd name="connsiteX48" fmla="*/ 264853 w 691796"/>
                    <a:gd name="connsiteY48" fmla="*/ 90050 h 256024"/>
                    <a:gd name="connsiteX49" fmla="*/ 256025 w 691796"/>
                    <a:gd name="connsiteY49" fmla="*/ 65330 h 256024"/>
                    <a:gd name="connsiteX50" fmla="*/ 259556 w 691796"/>
                    <a:gd name="connsiteY50" fmla="*/ 56502 h 256024"/>
                    <a:gd name="connsiteX51" fmla="*/ 280745 w 691796"/>
                    <a:gd name="connsiteY51" fmla="*/ 67096 h 256024"/>
                    <a:gd name="connsiteX52" fmla="*/ 284276 w 691796"/>
                    <a:gd name="connsiteY52" fmla="*/ 49439 h 256024"/>
                    <a:gd name="connsiteX53" fmla="*/ 271916 w 691796"/>
                    <a:gd name="connsiteY53" fmla="*/ 33548 h 256024"/>
                    <a:gd name="connsiteX54" fmla="*/ 264853 w 691796"/>
                    <a:gd name="connsiteY54" fmla="*/ 21188 h 256024"/>
                    <a:gd name="connsiteX55" fmla="*/ 259556 w 691796"/>
                    <a:gd name="connsiteY55" fmla="*/ 0 h 256024"/>
                    <a:gd name="connsiteX0" fmla="*/ 691796 w 783236"/>
                    <a:gd name="connsiteY0" fmla="*/ 129039 h 256024"/>
                    <a:gd name="connsiteX1" fmla="*/ 316557 w 783236"/>
                    <a:gd name="connsiteY1" fmla="*/ 184038 h 256024"/>
                    <a:gd name="connsiteX2" fmla="*/ 314293 w 783236"/>
                    <a:gd name="connsiteY2" fmla="*/ 185397 h 256024"/>
                    <a:gd name="connsiteX3" fmla="*/ 307230 w 783236"/>
                    <a:gd name="connsiteY3" fmla="*/ 211882 h 256024"/>
                    <a:gd name="connsiteX4" fmla="*/ 294870 w 783236"/>
                    <a:gd name="connsiteY4" fmla="*/ 220710 h 256024"/>
                    <a:gd name="connsiteX5" fmla="*/ 282510 w 783236"/>
                    <a:gd name="connsiteY5" fmla="*/ 192459 h 256024"/>
                    <a:gd name="connsiteX6" fmla="*/ 256025 w 783236"/>
                    <a:gd name="connsiteY6" fmla="*/ 195991 h 256024"/>
                    <a:gd name="connsiteX7" fmla="*/ 252494 w 783236"/>
                    <a:gd name="connsiteY7" fmla="*/ 222476 h 256024"/>
                    <a:gd name="connsiteX8" fmla="*/ 236602 w 783236"/>
                    <a:gd name="connsiteY8" fmla="*/ 224242 h 256024"/>
                    <a:gd name="connsiteX9" fmla="*/ 224243 w 783236"/>
                    <a:gd name="connsiteY9" fmla="*/ 252493 h 256024"/>
                    <a:gd name="connsiteX10" fmla="*/ 206586 w 783236"/>
                    <a:gd name="connsiteY10" fmla="*/ 243664 h 256024"/>
                    <a:gd name="connsiteX11" fmla="*/ 188929 w 783236"/>
                    <a:gd name="connsiteY11" fmla="*/ 248961 h 256024"/>
                    <a:gd name="connsiteX12" fmla="*/ 176569 w 783236"/>
                    <a:gd name="connsiteY12" fmla="*/ 256024 h 256024"/>
                    <a:gd name="connsiteX13" fmla="*/ 160678 w 783236"/>
                    <a:gd name="connsiteY13" fmla="*/ 247196 h 256024"/>
                    <a:gd name="connsiteX14" fmla="*/ 118301 w 783236"/>
                    <a:gd name="connsiteY14" fmla="*/ 234836 h 256024"/>
                    <a:gd name="connsiteX15" fmla="*/ 52971 w 783236"/>
                    <a:gd name="connsiteY15" fmla="*/ 226007 h 256024"/>
                    <a:gd name="connsiteX16" fmla="*/ 49439 w 783236"/>
                    <a:gd name="connsiteY16" fmla="*/ 190694 h 256024"/>
                    <a:gd name="connsiteX17" fmla="*/ 7063 w 783236"/>
                    <a:gd name="connsiteY17" fmla="*/ 153614 h 256024"/>
                    <a:gd name="connsiteX18" fmla="*/ 10594 w 783236"/>
                    <a:gd name="connsiteY18" fmla="*/ 125363 h 256024"/>
                    <a:gd name="connsiteX19" fmla="*/ 0 w 783236"/>
                    <a:gd name="connsiteY19" fmla="*/ 102409 h 256024"/>
                    <a:gd name="connsiteX20" fmla="*/ 26485 w 783236"/>
                    <a:gd name="connsiteY20" fmla="*/ 68861 h 256024"/>
                    <a:gd name="connsiteX21" fmla="*/ 33548 w 783236"/>
                    <a:gd name="connsiteY21" fmla="*/ 97112 h 256024"/>
                    <a:gd name="connsiteX22" fmla="*/ 51205 w 783236"/>
                    <a:gd name="connsiteY22" fmla="*/ 90050 h 256024"/>
                    <a:gd name="connsiteX23" fmla="*/ 51205 w 783236"/>
                    <a:gd name="connsiteY23" fmla="*/ 114769 h 256024"/>
                    <a:gd name="connsiteX24" fmla="*/ 51205 w 783236"/>
                    <a:gd name="connsiteY24" fmla="*/ 121832 h 256024"/>
                    <a:gd name="connsiteX25" fmla="*/ 93708 w 783236"/>
                    <a:gd name="connsiteY25" fmla="*/ 121832 h 256024"/>
                    <a:gd name="connsiteX26" fmla="*/ 106824 w 783236"/>
                    <a:gd name="connsiteY26" fmla="*/ 110355 h 256024"/>
                    <a:gd name="connsiteX27" fmla="*/ 120067 w 783236"/>
                    <a:gd name="connsiteY27" fmla="*/ 105941 h 256024"/>
                    <a:gd name="connsiteX28" fmla="*/ 121538 w 783236"/>
                    <a:gd name="connsiteY28" fmla="*/ 95641 h 256024"/>
                    <a:gd name="connsiteX29" fmla="*/ 149495 w 783236"/>
                    <a:gd name="connsiteY29" fmla="*/ 79456 h 256024"/>
                    <a:gd name="connsiteX30" fmla="*/ 152438 w 783236"/>
                    <a:gd name="connsiteY30" fmla="*/ 95641 h 256024"/>
                    <a:gd name="connsiteX31" fmla="*/ 136252 w 783236"/>
                    <a:gd name="connsiteY31" fmla="*/ 101527 h 256024"/>
                    <a:gd name="connsiteX32" fmla="*/ 136252 w 783236"/>
                    <a:gd name="connsiteY32" fmla="*/ 113298 h 256024"/>
                    <a:gd name="connsiteX33" fmla="*/ 125741 w 783236"/>
                    <a:gd name="connsiteY33" fmla="*/ 127043 h 256024"/>
                    <a:gd name="connsiteX34" fmla="*/ 127130 w 783236"/>
                    <a:gd name="connsiteY34" fmla="*/ 128895 h 256024"/>
                    <a:gd name="connsiteX35" fmla="*/ 146552 w 783236"/>
                    <a:gd name="connsiteY35" fmla="*/ 135957 h 256024"/>
                    <a:gd name="connsiteX36" fmla="*/ 176569 w 783236"/>
                    <a:gd name="connsiteY36" fmla="*/ 128895 h 256024"/>
                    <a:gd name="connsiteX37" fmla="*/ 206586 w 783236"/>
                    <a:gd name="connsiteY37" fmla="*/ 123598 h 256024"/>
                    <a:gd name="connsiteX38" fmla="*/ 208351 w 783236"/>
                    <a:gd name="connsiteY38" fmla="*/ 102409 h 256024"/>
                    <a:gd name="connsiteX39" fmla="*/ 197757 w 783236"/>
                    <a:gd name="connsiteY39" fmla="*/ 98878 h 256024"/>
                    <a:gd name="connsiteX40" fmla="*/ 195992 w 783236"/>
                    <a:gd name="connsiteY40" fmla="*/ 90050 h 256024"/>
                    <a:gd name="connsiteX41" fmla="*/ 176569 w 783236"/>
                    <a:gd name="connsiteY41" fmla="*/ 81221 h 256024"/>
                    <a:gd name="connsiteX42" fmla="*/ 187163 w 783236"/>
                    <a:gd name="connsiteY42" fmla="*/ 65330 h 256024"/>
                    <a:gd name="connsiteX43" fmla="*/ 208351 w 783236"/>
                    <a:gd name="connsiteY43" fmla="*/ 61799 h 256024"/>
                    <a:gd name="connsiteX44" fmla="*/ 264853 w 783236"/>
                    <a:gd name="connsiteY44" fmla="*/ 90050 h 256024"/>
                    <a:gd name="connsiteX45" fmla="*/ 256025 w 783236"/>
                    <a:gd name="connsiteY45" fmla="*/ 65330 h 256024"/>
                    <a:gd name="connsiteX46" fmla="*/ 259556 w 783236"/>
                    <a:gd name="connsiteY46" fmla="*/ 56502 h 256024"/>
                    <a:gd name="connsiteX47" fmla="*/ 280745 w 783236"/>
                    <a:gd name="connsiteY47" fmla="*/ 67096 h 256024"/>
                    <a:gd name="connsiteX48" fmla="*/ 284276 w 783236"/>
                    <a:gd name="connsiteY48" fmla="*/ 49439 h 256024"/>
                    <a:gd name="connsiteX49" fmla="*/ 271916 w 783236"/>
                    <a:gd name="connsiteY49" fmla="*/ 33548 h 256024"/>
                    <a:gd name="connsiteX50" fmla="*/ 264853 w 783236"/>
                    <a:gd name="connsiteY50" fmla="*/ 21188 h 256024"/>
                    <a:gd name="connsiteX51" fmla="*/ 259556 w 783236"/>
                    <a:gd name="connsiteY51" fmla="*/ 0 h 256024"/>
                    <a:gd name="connsiteX52" fmla="*/ 282510 w 783236"/>
                    <a:gd name="connsiteY52" fmla="*/ 5297 h 256024"/>
                    <a:gd name="connsiteX53" fmla="*/ 298402 w 783236"/>
                    <a:gd name="connsiteY53" fmla="*/ 22954 h 256024"/>
                    <a:gd name="connsiteX54" fmla="*/ 316557 w 783236"/>
                    <a:gd name="connsiteY54" fmla="*/ 16469 h 256024"/>
                    <a:gd name="connsiteX55" fmla="*/ 783236 w 783236"/>
                    <a:gd name="connsiteY55" fmla="*/ 220479 h 256024"/>
                    <a:gd name="connsiteX0" fmla="*/ 691796 w 691796"/>
                    <a:gd name="connsiteY0" fmla="*/ 129039 h 256024"/>
                    <a:gd name="connsiteX1" fmla="*/ 316557 w 691796"/>
                    <a:gd name="connsiteY1" fmla="*/ 184038 h 256024"/>
                    <a:gd name="connsiteX2" fmla="*/ 314293 w 691796"/>
                    <a:gd name="connsiteY2" fmla="*/ 185397 h 256024"/>
                    <a:gd name="connsiteX3" fmla="*/ 307230 w 691796"/>
                    <a:gd name="connsiteY3" fmla="*/ 211882 h 256024"/>
                    <a:gd name="connsiteX4" fmla="*/ 294870 w 691796"/>
                    <a:gd name="connsiteY4" fmla="*/ 220710 h 256024"/>
                    <a:gd name="connsiteX5" fmla="*/ 282510 w 691796"/>
                    <a:gd name="connsiteY5" fmla="*/ 192459 h 256024"/>
                    <a:gd name="connsiteX6" fmla="*/ 256025 w 691796"/>
                    <a:gd name="connsiteY6" fmla="*/ 195991 h 256024"/>
                    <a:gd name="connsiteX7" fmla="*/ 252494 w 691796"/>
                    <a:gd name="connsiteY7" fmla="*/ 222476 h 256024"/>
                    <a:gd name="connsiteX8" fmla="*/ 236602 w 691796"/>
                    <a:gd name="connsiteY8" fmla="*/ 224242 h 256024"/>
                    <a:gd name="connsiteX9" fmla="*/ 224243 w 691796"/>
                    <a:gd name="connsiteY9" fmla="*/ 252493 h 256024"/>
                    <a:gd name="connsiteX10" fmla="*/ 206586 w 691796"/>
                    <a:gd name="connsiteY10" fmla="*/ 243664 h 256024"/>
                    <a:gd name="connsiteX11" fmla="*/ 188929 w 691796"/>
                    <a:gd name="connsiteY11" fmla="*/ 248961 h 256024"/>
                    <a:gd name="connsiteX12" fmla="*/ 176569 w 691796"/>
                    <a:gd name="connsiteY12" fmla="*/ 256024 h 256024"/>
                    <a:gd name="connsiteX13" fmla="*/ 160678 w 691796"/>
                    <a:gd name="connsiteY13" fmla="*/ 247196 h 256024"/>
                    <a:gd name="connsiteX14" fmla="*/ 118301 w 691796"/>
                    <a:gd name="connsiteY14" fmla="*/ 234836 h 256024"/>
                    <a:gd name="connsiteX15" fmla="*/ 52971 w 691796"/>
                    <a:gd name="connsiteY15" fmla="*/ 226007 h 256024"/>
                    <a:gd name="connsiteX16" fmla="*/ 49439 w 691796"/>
                    <a:gd name="connsiteY16" fmla="*/ 190694 h 256024"/>
                    <a:gd name="connsiteX17" fmla="*/ 7063 w 691796"/>
                    <a:gd name="connsiteY17" fmla="*/ 153614 h 256024"/>
                    <a:gd name="connsiteX18" fmla="*/ 10594 w 691796"/>
                    <a:gd name="connsiteY18" fmla="*/ 125363 h 256024"/>
                    <a:gd name="connsiteX19" fmla="*/ 0 w 691796"/>
                    <a:gd name="connsiteY19" fmla="*/ 102409 h 256024"/>
                    <a:gd name="connsiteX20" fmla="*/ 26485 w 691796"/>
                    <a:gd name="connsiteY20" fmla="*/ 68861 h 256024"/>
                    <a:gd name="connsiteX21" fmla="*/ 33548 w 691796"/>
                    <a:gd name="connsiteY21" fmla="*/ 97112 h 256024"/>
                    <a:gd name="connsiteX22" fmla="*/ 51205 w 691796"/>
                    <a:gd name="connsiteY22" fmla="*/ 90050 h 256024"/>
                    <a:gd name="connsiteX23" fmla="*/ 51205 w 691796"/>
                    <a:gd name="connsiteY23" fmla="*/ 114769 h 256024"/>
                    <a:gd name="connsiteX24" fmla="*/ 51205 w 691796"/>
                    <a:gd name="connsiteY24" fmla="*/ 121832 h 256024"/>
                    <a:gd name="connsiteX25" fmla="*/ 93708 w 691796"/>
                    <a:gd name="connsiteY25" fmla="*/ 121832 h 256024"/>
                    <a:gd name="connsiteX26" fmla="*/ 106824 w 691796"/>
                    <a:gd name="connsiteY26" fmla="*/ 110355 h 256024"/>
                    <a:gd name="connsiteX27" fmla="*/ 120067 w 691796"/>
                    <a:gd name="connsiteY27" fmla="*/ 105941 h 256024"/>
                    <a:gd name="connsiteX28" fmla="*/ 121538 w 691796"/>
                    <a:gd name="connsiteY28" fmla="*/ 95641 h 256024"/>
                    <a:gd name="connsiteX29" fmla="*/ 149495 w 691796"/>
                    <a:gd name="connsiteY29" fmla="*/ 79456 h 256024"/>
                    <a:gd name="connsiteX30" fmla="*/ 152438 w 691796"/>
                    <a:gd name="connsiteY30" fmla="*/ 95641 h 256024"/>
                    <a:gd name="connsiteX31" fmla="*/ 136252 w 691796"/>
                    <a:gd name="connsiteY31" fmla="*/ 101527 h 256024"/>
                    <a:gd name="connsiteX32" fmla="*/ 136252 w 691796"/>
                    <a:gd name="connsiteY32" fmla="*/ 113298 h 256024"/>
                    <a:gd name="connsiteX33" fmla="*/ 125741 w 691796"/>
                    <a:gd name="connsiteY33" fmla="*/ 127043 h 256024"/>
                    <a:gd name="connsiteX34" fmla="*/ 127130 w 691796"/>
                    <a:gd name="connsiteY34" fmla="*/ 128895 h 256024"/>
                    <a:gd name="connsiteX35" fmla="*/ 146552 w 691796"/>
                    <a:gd name="connsiteY35" fmla="*/ 135957 h 256024"/>
                    <a:gd name="connsiteX36" fmla="*/ 176569 w 691796"/>
                    <a:gd name="connsiteY36" fmla="*/ 128895 h 256024"/>
                    <a:gd name="connsiteX37" fmla="*/ 206586 w 691796"/>
                    <a:gd name="connsiteY37" fmla="*/ 123598 h 256024"/>
                    <a:gd name="connsiteX38" fmla="*/ 208351 w 691796"/>
                    <a:gd name="connsiteY38" fmla="*/ 102409 h 256024"/>
                    <a:gd name="connsiteX39" fmla="*/ 197757 w 691796"/>
                    <a:gd name="connsiteY39" fmla="*/ 98878 h 256024"/>
                    <a:gd name="connsiteX40" fmla="*/ 195992 w 691796"/>
                    <a:gd name="connsiteY40" fmla="*/ 90050 h 256024"/>
                    <a:gd name="connsiteX41" fmla="*/ 176569 w 691796"/>
                    <a:gd name="connsiteY41" fmla="*/ 81221 h 256024"/>
                    <a:gd name="connsiteX42" fmla="*/ 187163 w 691796"/>
                    <a:gd name="connsiteY42" fmla="*/ 65330 h 256024"/>
                    <a:gd name="connsiteX43" fmla="*/ 208351 w 691796"/>
                    <a:gd name="connsiteY43" fmla="*/ 61799 h 256024"/>
                    <a:gd name="connsiteX44" fmla="*/ 264853 w 691796"/>
                    <a:gd name="connsiteY44" fmla="*/ 90050 h 256024"/>
                    <a:gd name="connsiteX45" fmla="*/ 256025 w 691796"/>
                    <a:gd name="connsiteY45" fmla="*/ 65330 h 256024"/>
                    <a:gd name="connsiteX46" fmla="*/ 259556 w 691796"/>
                    <a:gd name="connsiteY46" fmla="*/ 56502 h 256024"/>
                    <a:gd name="connsiteX47" fmla="*/ 280745 w 691796"/>
                    <a:gd name="connsiteY47" fmla="*/ 67096 h 256024"/>
                    <a:gd name="connsiteX48" fmla="*/ 284276 w 691796"/>
                    <a:gd name="connsiteY48" fmla="*/ 49439 h 256024"/>
                    <a:gd name="connsiteX49" fmla="*/ 271916 w 691796"/>
                    <a:gd name="connsiteY49" fmla="*/ 33548 h 256024"/>
                    <a:gd name="connsiteX50" fmla="*/ 264853 w 691796"/>
                    <a:gd name="connsiteY50" fmla="*/ 21188 h 256024"/>
                    <a:gd name="connsiteX51" fmla="*/ 259556 w 691796"/>
                    <a:gd name="connsiteY51" fmla="*/ 0 h 256024"/>
                    <a:gd name="connsiteX52" fmla="*/ 282510 w 691796"/>
                    <a:gd name="connsiteY52" fmla="*/ 5297 h 256024"/>
                    <a:gd name="connsiteX53" fmla="*/ 298402 w 691796"/>
                    <a:gd name="connsiteY53" fmla="*/ 22954 h 256024"/>
                    <a:gd name="connsiteX54" fmla="*/ 316557 w 691796"/>
                    <a:gd name="connsiteY54" fmla="*/ 16469 h 256024"/>
                    <a:gd name="connsiteX0" fmla="*/ 316557 w 316557"/>
                    <a:gd name="connsiteY0" fmla="*/ 184038 h 256024"/>
                    <a:gd name="connsiteX1" fmla="*/ 314293 w 316557"/>
                    <a:gd name="connsiteY1" fmla="*/ 185397 h 256024"/>
                    <a:gd name="connsiteX2" fmla="*/ 307230 w 316557"/>
                    <a:gd name="connsiteY2" fmla="*/ 211882 h 256024"/>
                    <a:gd name="connsiteX3" fmla="*/ 294870 w 316557"/>
                    <a:gd name="connsiteY3" fmla="*/ 220710 h 256024"/>
                    <a:gd name="connsiteX4" fmla="*/ 282510 w 316557"/>
                    <a:gd name="connsiteY4" fmla="*/ 192459 h 256024"/>
                    <a:gd name="connsiteX5" fmla="*/ 256025 w 316557"/>
                    <a:gd name="connsiteY5" fmla="*/ 195991 h 256024"/>
                    <a:gd name="connsiteX6" fmla="*/ 252494 w 316557"/>
                    <a:gd name="connsiteY6" fmla="*/ 222476 h 256024"/>
                    <a:gd name="connsiteX7" fmla="*/ 236602 w 316557"/>
                    <a:gd name="connsiteY7" fmla="*/ 224242 h 256024"/>
                    <a:gd name="connsiteX8" fmla="*/ 224243 w 316557"/>
                    <a:gd name="connsiteY8" fmla="*/ 252493 h 256024"/>
                    <a:gd name="connsiteX9" fmla="*/ 206586 w 316557"/>
                    <a:gd name="connsiteY9" fmla="*/ 243664 h 256024"/>
                    <a:gd name="connsiteX10" fmla="*/ 188929 w 316557"/>
                    <a:gd name="connsiteY10" fmla="*/ 248961 h 256024"/>
                    <a:gd name="connsiteX11" fmla="*/ 176569 w 316557"/>
                    <a:gd name="connsiteY11" fmla="*/ 256024 h 256024"/>
                    <a:gd name="connsiteX12" fmla="*/ 160678 w 316557"/>
                    <a:gd name="connsiteY12" fmla="*/ 247196 h 256024"/>
                    <a:gd name="connsiteX13" fmla="*/ 118301 w 316557"/>
                    <a:gd name="connsiteY13" fmla="*/ 234836 h 256024"/>
                    <a:gd name="connsiteX14" fmla="*/ 52971 w 316557"/>
                    <a:gd name="connsiteY14" fmla="*/ 226007 h 256024"/>
                    <a:gd name="connsiteX15" fmla="*/ 49439 w 316557"/>
                    <a:gd name="connsiteY15" fmla="*/ 190694 h 256024"/>
                    <a:gd name="connsiteX16" fmla="*/ 7063 w 316557"/>
                    <a:gd name="connsiteY16" fmla="*/ 153614 h 256024"/>
                    <a:gd name="connsiteX17" fmla="*/ 10594 w 316557"/>
                    <a:gd name="connsiteY17" fmla="*/ 125363 h 256024"/>
                    <a:gd name="connsiteX18" fmla="*/ 0 w 316557"/>
                    <a:gd name="connsiteY18" fmla="*/ 102409 h 256024"/>
                    <a:gd name="connsiteX19" fmla="*/ 26485 w 316557"/>
                    <a:gd name="connsiteY19" fmla="*/ 68861 h 256024"/>
                    <a:gd name="connsiteX20" fmla="*/ 33548 w 316557"/>
                    <a:gd name="connsiteY20" fmla="*/ 97112 h 256024"/>
                    <a:gd name="connsiteX21" fmla="*/ 51205 w 316557"/>
                    <a:gd name="connsiteY21" fmla="*/ 90050 h 256024"/>
                    <a:gd name="connsiteX22" fmla="*/ 51205 w 316557"/>
                    <a:gd name="connsiteY22" fmla="*/ 114769 h 256024"/>
                    <a:gd name="connsiteX23" fmla="*/ 51205 w 316557"/>
                    <a:gd name="connsiteY23" fmla="*/ 121832 h 256024"/>
                    <a:gd name="connsiteX24" fmla="*/ 93708 w 316557"/>
                    <a:gd name="connsiteY24" fmla="*/ 121832 h 256024"/>
                    <a:gd name="connsiteX25" fmla="*/ 106824 w 316557"/>
                    <a:gd name="connsiteY25" fmla="*/ 110355 h 256024"/>
                    <a:gd name="connsiteX26" fmla="*/ 120067 w 316557"/>
                    <a:gd name="connsiteY26" fmla="*/ 105941 h 256024"/>
                    <a:gd name="connsiteX27" fmla="*/ 121538 w 316557"/>
                    <a:gd name="connsiteY27" fmla="*/ 95641 h 256024"/>
                    <a:gd name="connsiteX28" fmla="*/ 149495 w 316557"/>
                    <a:gd name="connsiteY28" fmla="*/ 79456 h 256024"/>
                    <a:gd name="connsiteX29" fmla="*/ 152438 w 316557"/>
                    <a:gd name="connsiteY29" fmla="*/ 95641 h 256024"/>
                    <a:gd name="connsiteX30" fmla="*/ 136252 w 316557"/>
                    <a:gd name="connsiteY30" fmla="*/ 101527 h 256024"/>
                    <a:gd name="connsiteX31" fmla="*/ 136252 w 316557"/>
                    <a:gd name="connsiteY31" fmla="*/ 113298 h 256024"/>
                    <a:gd name="connsiteX32" fmla="*/ 125741 w 316557"/>
                    <a:gd name="connsiteY32" fmla="*/ 127043 h 256024"/>
                    <a:gd name="connsiteX33" fmla="*/ 127130 w 316557"/>
                    <a:gd name="connsiteY33" fmla="*/ 128895 h 256024"/>
                    <a:gd name="connsiteX34" fmla="*/ 146552 w 316557"/>
                    <a:gd name="connsiteY34" fmla="*/ 135957 h 256024"/>
                    <a:gd name="connsiteX35" fmla="*/ 176569 w 316557"/>
                    <a:gd name="connsiteY35" fmla="*/ 128895 h 256024"/>
                    <a:gd name="connsiteX36" fmla="*/ 206586 w 316557"/>
                    <a:gd name="connsiteY36" fmla="*/ 123598 h 256024"/>
                    <a:gd name="connsiteX37" fmla="*/ 208351 w 316557"/>
                    <a:gd name="connsiteY37" fmla="*/ 102409 h 256024"/>
                    <a:gd name="connsiteX38" fmla="*/ 197757 w 316557"/>
                    <a:gd name="connsiteY38" fmla="*/ 98878 h 256024"/>
                    <a:gd name="connsiteX39" fmla="*/ 195992 w 316557"/>
                    <a:gd name="connsiteY39" fmla="*/ 90050 h 256024"/>
                    <a:gd name="connsiteX40" fmla="*/ 176569 w 316557"/>
                    <a:gd name="connsiteY40" fmla="*/ 81221 h 256024"/>
                    <a:gd name="connsiteX41" fmla="*/ 187163 w 316557"/>
                    <a:gd name="connsiteY41" fmla="*/ 65330 h 256024"/>
                    <a:gd name="connsiteX42" fmla="*/ 208351 w 316557"/>
                    <a:gd name="connsiteY42" fmla="*/ 61799 h 256024"/>
                    <a:gd name="connsiteX43" fmla="*/ 264853 w 316557"/>
                    <a:gd name="connsiteY43" fmla="*/ 90050 h 256024"/>
                    <a:gd name="connsiteX44" fmla="*/ 256025 w 316557"/>
                    <a:gd name="connsiteY44" fmla="*/ 65330 h 256024"/>
                    <a:gd name="connsiteX45" fmla="*/ 259556 w 316557"/>
                    <a:gd name="connsiteY45" fmla="*/ 56502 h 256024"/>
                    <a:gd name="connsiteX46" fmla="*/ 280745 w 316557"/>
                    <a:gd name="connsiteY46" fmla="*/ 67096 h 256024"/>
                    <a:gd name="connsiteX47" fmla="*/ 284276 w 316557"/>
                    <a:gd name="connsiteY47" fmla="*/ 49439 h 256024"/>
                    <a:gd name="connsiteX48" fmla="*/ 271916 w 316557"/>
                    <a:gd name="connsiteY48" fmla="*/ 33548 h 256024"/>
                    <a:gd name="connsiteX49" fmla="*/ 264853 w 316557"/>
                    <a:gd name="connsiteY49" fmla="*/ 21188 h 256024"/>
                    <a:gd name="connsiteX50" fmla="*/ 259556 w 316557"/>
                    <a:gd name="connsiteY50" fmla="*/ 0 h 256024"/>
                    <a:gd name="connsiteX51" fmla="*/ 282510 w 316557"/>
                    <a:gd name="connsiteY51" fmla="*/ 5297 h 256024"/>
                    <a:gd name="connsiteX52" fmla="*/ 298402 w 316557"/>
                    <a:gd name="connsiteY52" fmla="*/ 22954 h 256024"/>
                    <a:gd name="connsiteX53" fmla="*/ 316557 w 316557"/>
                    <a:gd name="connsiteY53" fmla="*/ 16469 h 256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316557" h="256024">
                      <a:moveTo>
                        <a:pt x="316557" y="184038"/>
                      </a:moveTo>
                      <a:lnTo>
                        <a:pt x="314293" y="185397"/>
                      </a:lnTo>
                      <a:lnTo>
                        <a:pt x="307230" y="211882"/>
                      </a:lnTo>
                      <a:lnTo>
                        <a:pt x="294870" y="220710"/>
                      </a:lnTo>
                      <a:lnTo>
                        <a:pt x="282510" y="192459"/>
                      </a:lnTo>
                      <a:lnTo>
                        <a:pt x="256025" y="195991"/>
                      </a:lnTo>
                      <a:lnTo>
                        <a:pt x="252494" y="222476"/>
                      </a:lnTo>
                      <a:lnTo>
                        <a:pt x="236602" y="224242"/>
                      </a:lnTo>
                      <a:lnTo>
                        <a:pt x="224243" y="252493"/>
                      </a:lnTo>
                      <a:lnTo>
                        <a:pt x="206586" y="243664"/>
                      </a:lnTo>
                      <a:lnTo>
                        <a:pt x="188929" y="248961"/>
                      </a:lnTo>
                      <a:lnTo>
                        <a:pt x="176569" y="256024"/>
                      </a:lnTo>
                      <a:lnTo>
                        <a:pt x="160678" y="247196"/>
                      </a:lnTo>
                      <a:lnTo>
                        <a:pt x="118301" y="234836"/>
                      </a:lnTo>
                      <a:lnTo>
                        <a:pt x="52971" y="226007"/>
                      </a:lnTo>
                      <a:lnTo>
                        <a:pt x="49439" y="190694"/>
                      </a:lnTo>
                      <a:lnTo>
                        <a:pt x="7063" y="153614"/>
                      </a:lnTo>
                      <a:lnTo>
                        <a:pt x="10594" y="125363"/>
                      </a:lnTo>
                      <a:lnTo>
                        <a:pt x="0" y="102409"/>
                      </a:lnTo>
                      <a:lnTo>
                        <a:pt x="26485" y="68861"/>
                      </a:lnTo>
                      <a:lnTo>
                        <a:pt x="33548" y="97112"/>
                      </a:lnTo>
                      <a:lnTo>
                        <a:pt x="51205" y="90050"/>
                      </a:lnTo>
                      <a:lnTo>
                        <a:pt x="51205" y="114769"/>
                      </a:lnTo>
                      <a:lnTo>
                        <a:pt x="51205" y="121832"/>
                      </a:lnTo>
                      <a:lnTo>
                        <a:pt x="93708" y="121832"/>
                      </a:lnTo>
                      <a:lnTo>
                        <a:pt x="106824" y="110355"/>
                      </a:lnTo>
                      <a:lnTo>
                        <a:pt x="120067" y="105941"/>
                      </a:lnTo>
                      <a:lnTo>
                        <a:pt x="121538" y="95641"/>
                      </a:lnTo>
                      <a:lnTo>
                        <a:pt x="149495" y="79456"/>
                      </a:lnTo>
                      <a:lnTo>
                        <a:pt x="152438" y="95641"/>
                      </a:lnTo>
                      <a:lnTo>
                        <a:pt x="136252" y="101527"/>
                      </a:lnTo>
                      <a:lnTo>
                        <a:pt x="136252" y="113298"/>
                      </a:lnTo>
                      <a:lnTo>
                        <a:pt x="125741" y="127043"/>
                      </a:lnTo>
                      <a:lnTo>
                        <a:pt x="127130" y="128895"/>
                      </a:lnTo>
                      <a:lnTo>
                        <a:pt x="146552" y="135957"/>
                      </a:lnTo>
                      <a:lnTo>
                        <a:pt x="176569" y="128895"/>
                      </a:lnTo>
                      <a:lnTo>
                        <a:pt x="206586" y="123598"/>
                      </a:lnTo>
                      <a:lnTo>
                        <a:pt x="208351" y="102409"/>
                      </a:lnTo>
                      <a:lnTo>
                        <a:pt x="197757" y="98878"/>
                      </a:lnTo>
                      <a:lnTo>
                        <a:pt x="195992" y="90050"/>
                      </a:lnTo>
                      <a:lnTo>
                        <a:pt x="176569" y="81221"/>
                      </a:lnTo>
                      <a:lnTo>
                        <a:pt x="187163" y="65330"/>
                      </a:lnTo>
                      <a:lnTo>
                        <a:pt x="208351" y="61799"/>
                      </a:lnTo>
                      <a:lnTo>
                        <a:pt x="264853" y="90050"/>
                      </a:lnTo>
                      <a:lnTo>
                        <a:pt x="256025" y="65330"/>
                      </a:lnTo>
                      <a:lnTo>
                        <a:pt x="259556" y="56502"/>
                      </a:lnTo>
                      <a:lnTo>
                        <a:pt x="280745" y="67096"/>
                      </a:lnTo>
                      <a:lnTo>
                        <a:pt x="284276" y="49439"/>
                      </a:lnTo>
                      <a:lnTo>
                        <a:pt x="271916" y="33548"/>
                      </a:lnTo>
                      <a:lnTo>
                        <a:pt x="264853" y="21188"/>
                      </a:lnTo>
                      <a:lnTo>
                        <a:pt x="259556" y="0"/>
                      </a:lnTo>
                      <a:lnTo>
                        <a:pt x="282510" y="5297"/>
                      </a:lnTo>
                      <a:lnTo>
                        <a:pt x="298402" y="22954"/>
                      </a:lnTo>
                      <a:lnTo>
                        <a:pt x="316557" y="16469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2EA74395-9CDF-0869-5A68-9BB338D2B458}"/>
                    </a:ext>
                  </a:extLst>
                </p:cNvPr>
                <p:cNvSpPr/>
                <p:nvPr/>
              </p:nvSpPr>
              <p:spPr>
                <a:xfrm>
                  <a:off x="3298706" y="1031850"/>
                  <a:ext cx="90810" cy="476607"/>
                </a:xfrm>
                <a:custGeom>
                  <a:avLst/>
                  <a:gdLst>
                    <a:gd name="connsiteX0" fmla="*/ 90810 w 90810"/>
                    <a:gd name="connsiteY0" fmla="*/ 0 h 476607"/>
                    <a:gd name="connsiteX1" fmla="*/ 90810 w 90810"/>
                    <a:gd name="connsiteY1" fmla="*/ 476607 h 476607"/>
                    <a:gd name="connsiteX2" fmla="*/ 70889 w 90810"/>
                    <a:gd name="connsiteY2" fmla="*/ 461666 h 476607"/>
                    <a:gd name="connsiteX3" fmla="*/ 79717 w 90810"/>
                    <a:gd name="connsiteY3" fmla="*/ 413992 h 476607"/>
                    <a:gd name="connsiteX4" fmla="*/ 65592 w 90810"/>
                    <a:gd name="connsiteY4" fmla="*/ 398101 h 476607"/>
                    <a:gd name="connsiteX5" fmla="*/ 58529 w 90810"/>
                    <a:gd name="connsiteY5" fmla="*/ 382210 h 476607"/>
                    <a:gd name="connsiteX6" fmla="*/ 46169 w 90810"/>
                    <a:gd name="connsiteY6" fmla="*/ 376913 h 476607"/>
                    <a:gd name="connsiteX7" fmla="*/ 53232 w 90810"/>
                    <a:gd name="connsiteY7" fmla="*/ 361021 h 476607"/>
                    <a:gd name="connsiteX8" fmla="*/ 37341 w 90810"/>
                    <a:gd name="connsiteY8" fmla="*/ 329239 h 476607"/>
                    <a:gd name="connsiteX9" fmla="*/ 49700 w 90810"/>
                    <a:gd name="connsiteY9" fmla="*/ 318645 h 476607"/>
                    <a:gd name="connsiteX10" fmla="*/ 65592 w 90810"/>
                    <a:gd name="connsiteY10" fmla="*/ 239189 h 476607"/>
                    <a:gd name="connsiteX11" fmla="*/ 42638 w 90810"/>
                    <a:gd name="connsiteY11" fmla="*/ 182687 h 476607"/>
                    <a:gd name="connsiteX12" fmla="*/ 69123 w 90810"/>
                    <a:gd name="connsiteY12" fmla="*/ 127951 h 476607"/>
                    <a:gd name="connsiteX13" fmla="*/ 42638 w 90810"/>
                    <a:gd name="connsiteY13" fmla="*/ 129717 h 476607"/>
                    <a:gd name="connsiteX14" fmla="*/ 33809 w 90810"/>
                    <a:gd name="connsiteY14" fmla="*/ 104997 h 476607"/>
                    <a:gd name="connsiteX15" fmla="*/ 261 w 90810"/>
                    <a:gd name="connsiteY15" fmla="*/ 67917 h 476607"/>
                    <a:gd name="connsiteX16" fmla="*/ 0 w 90810"/>
                    <a:gd name="connsiteY16" fmla="*/ 66526 h 476607"/>
                    <a:gd name="connsiteX17" fmla="*/ 11751 w 90810"/>
                    <a:gd name="connsiteY17" fmla="*/ 39666 h 476607"/>
                    <a:gd name="connsiteX18" fmla="*/ 27643 w 90810"/>
                    <a:gd name="connsiteY18" fmla="*/ 37901 h 476607"/>
                    <a:gd name="connsiteX19" fmla="*/ 31174 w 90810"/>
                    <a:gd name="connsiteY19" fmla="*/ 11415 h 476607"/>
                    <a:gd name="connsiteX20" fmla="*/ 57659 w 90810"/>
                    <a:gd name="connsiteY20" fmla="*/ 7884 h 476607"/>
                    <a:gd name="connsiteX21" fmla="*/ 70019 w 90810"/>
                    <a:gd name="connsiteY21" fmla="*/ 36135 h 476607"/>
                    <a:gd name="connsiteX22" fmla="*/ 82379 w 90810"/>
                    <a:gd name="connsiteY22" fmla="*/ 27307 h 476607"/>
                    <a:gd name="connsiteX23" fmla="*/ 89442 w 90810"/>
                    <a:gd name="connsiteY23" fmla="*/ 821 h 476607"/>
                    <a:gd name="connsiteX0" fmla="*/ 90810 w 706557"/>
                    <a:gd name="connsiteY0" fmla="*/ 0 h 476607"/>
                    <a:gd name="connsiteX1" fmla="*/ 706557 w 706557"/>
                    <a:gd name="connsiteY1" fmla="*/ 130200 h 476607"/>
                    <a:gd name="connsiteX2" fmla="*/ 90810 w 706557"/>
                    <a:gd name="connsiteY2" fmla="*/ 476607 h 476607"/>
                    <a:gd name="connsiteX3" fmla="*/ 70889 w 706557"/>
                    <a:gd name="connsiteY3" fmla="*/ 461666 h 476607"/>
                    <a:gd name="connsiteX4" fmla="*/ 79717 w 706557"/>
                    <a:gd name="connsiteY4" fmla="*/ 413992 h 476607"/>
                    <a:gd name="connsiteX5" fmla="*/ 65592 w 706557"/>
                    <a:gd name="connsiteY5" fmla="*/ 398101 h 476607"/>
                    <a:gd name="connsiteX6" fmla="*/ 58529 w 706557"/>
                    <a:gd name="connsiteY6" fmla="*/ 382210 h 476607"/>
                    <a:gd name="connsiteX7" fmla="*/ 46169 w 706557"/>
                    <a:gd name="connsiteY7" fmla="*/ 376913 h 476607"/>
                    <a:gd name="connsiteX8" fmla="*/ 53232 w 706557"/>
                    <a:gd name="connsiteY8" fmla="*/ 361021 h 476607"/>
                    <a:gd name="connsiteX9" fmla="*/ 37341 w 706557"/>
                    <a:gd name="connsiteY9" fmla="*/ 329239 h 476607"/>
                    <a:gd name="connsiteX10" fmla="*/ 49700 w 706557"/>
                    <a:gd name="connsiteY10" fmla="*/ 318645 h 476607"/>
                    <a:gd name="connsiteX11" fmla="*/ 65592 w 706557"/>
                    <a:gd name="connsiteY11" fmla="*/ 239189 h 476607"/>
                    <a:gd name="connsiteX12" fmla="*/ 42638 w 706557"/>
                    <a:gd name="connsiteY12" fmla="*/ 182687 h 476607"/>
                    <a:gd name="connsiteX13" fmla="*/ 69123 w 706557"/>
                    <a:gd name="connsiteY13" fmla="*/ 127951 h 476607"/>
                    <a:gd name="connsiteX14" fmla="*/ 42638 w 706557"/>
                    <a:gd name="connsiteY14" fmla="*/ 129717 h 476607"/>
                    <a:gd name="connsiteX15" fmla="*/ 33809 w 706557"/>
                    <a:gd name="connsiteY15" fmla="*/ 104997 h 476607"/>
                    <a:gd name="connsiteX16" fmla="*/ 261 w 706557"/>
                    <a:gd name="connsiteY16" fmla="*/ 67917 h 476607"/>
                    <a:gd name="connsiteX17" fmla="*/ 0 w 706557"/>
                    <a:gd name="connsiteY17" fmla="*/ 66526 h 476607"/>
                    <a:gd name="connsiteX18" fmla="*/ 11751 w 706557"/>
                    <a:gd name="connsiteY18" fmla="*/ 39666 h 476607"/>
                    <a:gd name="connsiteX19" fmla="*/ 27643 w 706557"/>
                    <a:gd name="connsiteY19" fmla="*/ 37901 h 476607"/>
                    <a:gd name="connsiteX20" fmla="*/ 31174 w 706557"/>
                    <a:gd name="connsiteY20" fmla="*/ 11415 h 476607"/>
                    <a:gd name="connsiteX21" fmla="*/ 57659 w 706557"/>
                    <a:gd name="connsiteY21" fmla="*/ 7884 h 476607"/>
                    <a:gd name="connsiteX22" fmla="*/ 70019 w 706557"/>
                    <a:gd name="connsiteY22" fmla="*/ 36135 h 476607"/>
                    <a:gd name="connsiteX23" fmla="*/ 82379 w 706557"/>
                    <a:gd name="connsiteY23" fmla="*/ 27307 h 476607"/>
                    <a:gd name="connsiteX24" fmla="*/ 89442 w 706557"/>
                    <a:gd name="connsiteY24" fmla="*/ 821 h 476607"/>
                    <a:gd name="connsiteX25" fmla="*/ 90810 w 706557"/>
                    <a:gd name="connsiteY25" fmla="*/ 0 h 476607"/>
                    <a:gd name="connsiteX0" fmla="*/ 706557 w 797997"/>
                    <a:gd name="connsiteY0" fmla="*/ 130200 h 476607"/>
                    <a:gd name="connsiteX1" fmla="*/ 90810 w 797997"/>
                    <a:gd name="connsiteY1" fmla="*/ 476607 h 476607"/>
                    <a:gd name="connsiteX2" fmla="*/ 70889 w 797997"/>
                    <a:gd name="connsiteY2" fmla="*/ 461666 h 476607"/>
                    <a:gd name="connsiteX3" fmla="*/ 79717 w 797997"/>
                    <a:gd name="connsiteY3" fmla="*/ 413992 h 476607"/>
                    <a:gd name="connsiteX4" fmla="*/ 65592 w 797997"/>
                    <a:gd name="connsiteY4" fmla="*/ 398101 h 476607"/>
                    <a:gd name="connsiteX5" fmla="*/ 58529 w 797997"/>
                    <a:gd name="connsiteY5" fmla="*/ 382210 h 476607"/>
                    <a:gd name="connsiteX6" fmla="*/ 46169 w 797997"/>
                    <a:gd name="connsiteY6" fmla="*/ 376913 h 476607"/>
                    <a:gd name="connsiteX7" fmla="*/ 53232 w 797997"/>
                    <a:gd name="connsiteY7" fmla="*/ 361021 h 476607"/>
                    <a:gd name="connsiteX8" fmla="*/ 37341 w 797997"/>
                    <a:gd name="connsiteY8" fmla="*/ 329239 h 476607"/>
                    <a:gd name="connsiteX9" fmla="*/ 49700 w 797997"/>
                    <a:gd name="connsiteY9" fmla="*/ 318645 h 476607"/>
                    <a:gd name="connsiteX10" fmla="*/ 65592 w 797997"/>
                    <a:gd name="connsiteY10" fmla="*/ 239189 h 476607"/>
                    <a:gd name="connsiteX11" fmla="*/ 42638 w 797997"/>
                    <a:gd name="connsiteY11" fmla="*/ 182687 h 476607"/>
                    <a:gd name="connsiteX12" fmla="*/ 69123 w 797997"/>
                    <a:gd name="connsiteY12" fmla="*/ 127951 h 476607"/>
                    <a:gd name="connsiteX13" fmla="*/ 42638 w 797997"/>
                    <a:gd name="connsiteY13" fmla="*/ 129717 h 476607"/>
                    <a:gd name="connsiteX14" fmla="*/ 33809 w 797997"/>
                    <a:gd name="connsiteY14" fmla="*/ 104997 h 476607"/>
                    <a:gd name="connsiteX15" fmla="*/ 261 w 797997"/>
                    <a:gd name="connsiteY15" fmla="*/ 67917 h 476607"/>
                    <a:gd name="connsiteX16" fmla="*/ 0 w 797997"/>
                    <a:gd name="connsiteY16" fmla="*/ 66526 h 476607"/>
                    <a:gd name="connsiteX17" fmla="*/ 11751 w 797997"/>
                    <a:gd name="connsiteY17" fmla="*/ 39666 h 476607"/>
                    <a:gd name="connsiteX18" fmla="*/ 27643 w 797997"/>
                    <a:gd name="connsiteY18" fmla="*/ 37901 h 476607"/>
                    <a:gd name="connsiteX19" fmla="*/ 31174 w 797997"/>
                    <a:gd name="connsiteY19" fmla="*/ 11415 h 476607"/>
                    <a:gd name="connsiteX20" fmla="*/ 57659 w 797997"/>
                    <a:gd name="connsiteY20" fmla="*/ 7884 h 476607"/>
                    <a:gd name="connsiteX21" fmla="*/ 70019 w 797997"/>
                    <a:gd name="connsiteY21" fmla="*/ 36135 h 476607"/>
                    <a:gd name="connsiteX22" fmla="*/ 82379 w 797997"/>
                    <a:gd name="connsiteY22" fmla="*/ 27307 h 476607"/>
                    <a:gd name="connsiteX23" fmla="*/ 89442 w 797997"/>
                    <a:gd name="connsiteY23" fmla="*/ 821 h 476607"/>
                    <a:gd name="connsiteX24" fmla="*/ 90810 w 797997"/>
                    <a:gd name="connsiteY24" fmla="*/ 0 h 476607"/>
                    <a:gd name="connsiteX25" fmla="*/ 797997 w 797997"/>
                    <a:gd name="connsiteY25" fmla="*/ 221640 h 476607"/>
                    <a:gd name="connsiteX0" fmla="*/ 90810 w 797997"/>
                    <a:gd name="connsiteY0" fmla="*/ 476607 h 476607"/>
                    <a:gd name="connsiteX1" fmla="*/ 70889 w 797997"/>
                    <a:gd name="connsiteY1" fmla="*/ 461666 h 476607"/>
                    <a:gd name="connsiteX2" fmla="*/ 79717 w 797997"/>
                    <a:gd name="connsiteY2" fmla="*/ 413992 h 476607"/>
                    <a:gd name="connsiteX3" fmla="*/ 65592 w 797997"/>
                    <a:gd name="connsiteY3" fmla="*/ 398101 h 476607"/>
                    <a:gd name="connsiteX4" fmla="*/ 58529 w 797997"/>
                    <a:gd name="connsiteY4" fmla="*/ 382210 h 476607"/>
                    <a:gd name="connsiteX5" fmla="*/ 46169 w 797997"/>
                    <a:gd name="connsiteY5" fmla="*/ 376913 h 476607"/>
                    <a:gd name="connsiteX6" fmla="*/ 53232 w 797997"/>
                    <a:gd name="connsiteY6" fmla="*/ 361021 h 476607"/>
                    <a:gd name="connsiteX7" fmla="*/ 37341 w 797997"/>
                    <a:gd name="connsiteY7" fmla="*/ 329239 h 476607"/>
                    <a:gd name="connsiteX8" fmla="*/ 49700 w 797997"/>
                    <a:gd name="connsiteY8" fmla="*/ 318645 h 476607"/>
                    <a:gd name="connsiteX9" fmla="*/ 65592 w 797997"/>
                    <a:gd name="connsiteY9" fmla="*/ 239189 h 476607"/>
                    <a:gd name="connsiteX10" fmla="*/ 42638 w 797997"/>
                    <a:gd name="connsiteY10" fmla="*/ 182687 h 476607"/>
                    <a:gd name="connsiteX11" fmla="*/ 69123 w 797997"/>
                    <a:gd name="connsiteY11" fmla="*/ 127951 h 476607"/>
                    <a:gd name="connsiteX12" fmla="*/ 42638 w 797997"/>
                    <a:gd name="connsiteY12" fmla="*/ 129717 h 476607"/>
                    <a:gd name="connsiteX13" fmla="*/ 33809 w 797997"/>
                    <a:gd name="connsiteY13" fmla="*/ 104997 h 476607"/>
                    <a:gd name="connsiteX14" fmla="*/ 261 w 797997"/>
                    <a:gd name="connsiteY14" fmla="*/ 67917 h 476607"/>
                    <a:gd name="connsiteX15" fmla="*/ 0 w 797997"/>
                    <a:gd name="connsiteY15" fmla="*/ 66526 h 476607"/>
                    <a:gd name="connsiteX16" fmla="*/ 11751 w 797997"/>
                    <a:gd name="connsiteY16" fmla="*/ 39666 h 476607"/>
                    <a:gd name="connsiteX17" fmla="*/ 27643 w 797997"/>
                    <a:gd name="connsiteY17" fmla="*/ 37901 h 476607"/>
                    <a:gd name="connsiteX18" fmla="*/ 31174 w 797997"/>
                    <a:gd name="connsiteY18" fmla="*/ 11415 h 476607"/>
                    <a:gd name="connsiteX19" fmla="*/ 57659 w 797997"/>
                    <a:gd name="connsiteY19" fmla="*/ 7884 h 476607"/>
                    <a:gd name="connsiteX20" fmla="*/ 70019 w 797997"/>
                    <a:gd name="connsiteY20" fmla="*/ 36135 h 476607"/>
                    <a:gd name="connsiteX21" fmla="*/ 82379 w 797997"/>
                    <a:gd name="connsiteY21" fmla="*/ 27307 h 476607"/>
                    <a:gd name="connsiteX22" fmla="*/ 89442 w 797997"/>
                    <a:gd name="connsiteY22" fmla="*/ 821 h 476607"/>
                    <a:gd name="connsiteX23" fmla="*/ 90810 w 797997"/>
                    <a:gd name="connsiteY23" fmla="*/ 0 h 476607"/>
                    <a:gd name="connsiteX24" fmla="*/ 797997 w 797997"/>
                    <a:gd name="connsiteY24" fmla="*/ 221640 h 476607"/>
                    <a:gd name="connsiteX0" fmla="*/ 90810 w 90810"/>
                    <a:gd name="connsiteY0" fmla="*/ 476607 h 476607"/>
                    <a:gd name="connsiteX1" fmla="*/ 70889 w 90810"/>
                    <a:gd name="connsiteY1" fmla="*/ 461666 h 476607"/>
                    <a:gd name="connsiteX2" fmla="*/ 79717 w 90810"/>
                    <a:gd name="connsiteY2" fmla="*/ 413992 h 476607"/>
                    <a:gd name="connsiteX3" fmla="*/ 65592 w 90810"/>
                    <a:gd name="connsiteY3" fmla="*/ 398101 h 476607"/>
                    <a:gd name="connsiteX4" fmla="*/ 58529 w 90810"/>
                    <a:gd name="connsiteY4" fmla="*/ 382210 h 476607"/>
                    <a:gd name="connsiteX5" fmla="*/ 46169 w 90810"/>
                    <a:gd name="connsiteY5" fmla="*/ 376913 h 476607"/>
                    <a:gd name="connsiteX6" fmla="*/ 53232 w 90810"/>
                    <a:gd name="connsiteY6" fmla="*/ 361021 h 476607"/>
                    <a:gd name="connsiteX7" fmla="*/ 37341 w 90810"/>
                    <a:gd name="connsiteY7" fmla="*/ 329239 h 476607"/>
                    <a:gd name="connsiteX8" fmla="*/ 49700 w 90810"/>
                    <a:gd name="connsiteY8" fmla="*/ 318645 h 476607"/>
                    <a:gd name="connsiteX9" fmla="*/ 65592 w 90810"/>
                    <a:gd name="connsiteY9" fmla="*/ 239189 h 476607"/>
                    <a:gd name="connsiteX10" fmla="*/ 42638 w 90810"/>
                    <a:gd name="connsiteY10" fmla="*/ 182687 h 476607"/>
                    <a:gd name="connsiteX11" fmla="*/ 69123 w 90810"/>
                    <a:gd name="connsiteY11" fmla="*/ 127951 h 476607"/>
                    <a:gd name="connsiteX12" fmla="*/ 42638 w 90810"/>
                    <a:gd name="connsiteY12" fmla="*/ 129717 h 476607"/>
                    <a:gd name="connsiteX13" fmla="*/ 33809 w 90810"/>
                    <a:gd name="connsiteY13" fmla="*/ 104997 h 476607"/>
                    <a:gd name="connsiteX14" fmla="*/ 261 w 90810"/>
                    <a:gd name="connsiteY14" fmla="*/ 67917 h 476607"/>
                    <a:gd name="connsiteX15" fmla="*/ 0 w 90810"/>
                    <a:gd name="connsiteY15" fmla="*/ 66526 h 476607"/>
                    <a:gd name="connsiteX16" fmla="*/ 11751 w 90810"/>
                    <a:gd name="connsiteY16" fmla="*/ 39666 h 476607"/>
                    <a:gd name="connsiteX17" fmla="*/ 27643 w 90810"/>
                    <a:gd name="connsiteY17" fmla="*/ 37901 h 476607"/>
                    <a:gd name="connsiteX18" fmla="*/ 31174 w 90810"/>
                    <a:gd name="connsiteY18" fmla="*/ 11415 h 476607"/>
                    <a:gd name="connsiteX19" fmla="*/ 57659 w 90810"/>
                    <a:gd name="connsiteY19" fmla="*/ 7884 h 476607"/>
                    <a:gd name="connsiteX20" fmla="*/ 70019 w 90810"/>
                    <a:gd name="connsiteY20" fmla="*/ 36135 h 476607"/>
                    <a:gd name="connsiteX21" fmla="*/ 82379 w 90810"/>
                    <a:gd name="connsiteY21" fmla="*/ 27307 h 476607"/>
                    <a:gd name="connsiteX22" fmla="*/ 89442 w 90810"/>
                    <a:gd name="connsiteY22" fmla="*/ 821 h 476607"/>
                    <a:gd name="connsiteX23" fmla="*/ 90810 w 90810"/>
                    <a:gd name="connsiteY23" fmla="*/ 0 h 476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90810" h="476607">
                      <a:moveTo>
                        <a:pt x="90810" y="476607"/>
                      </a:moveTo>
                      <a:lnTo>
                        <a:pt x="70889" y="461666"/>
                      </a:lnTo>
                      <a:lnTo>
                        <a:pt x="79717" y="413992"/>
                      </a:lnTo>
                      <a:lnTo>
                        <a:pt x="65592" y="398101"/>
                      </a:lnTo>
                      <a:lnTo>
                        <a:pt x="58529" y="382210"/>
                      </a:lnTo>
                      <a:lnTo>
                        <a:pt x="46169" y="376913"/>
                      </a:lnTo>
                      <a:lnTo>
                        <a:pt x="53232" y="361021"/>
                      </a:lnTo>
                      <a:lnTo>
                        <a:pt x="37341" y="329239"/>
                      </a:lnTo>
                      <a:lnTo>
                        <a:pt x="49700" y="318645"/>
                      </a:lnTo>
                      <a:lnTo>
                        <a:pt x="65592" y="239189"/>
                      </a:lnTo>
                      <a:lnTo>
                        <a:pt x="42638" y="182687"/>
                      </a:lnTo>
                      <a:lnTo>
                        <a:pt x="69123" y="127951"/>
                      </a:lnTo>
                      <a:lnTo>
                        <a:pt x="42638" y="129717"/>
                      </a:lnTo>
                      <a:lnTo>
                        <a:pt x="33809" y="104997"/>
                      </a:lnTo>
                      <a:lnTo>
                        <a:pt x="261" y="67917"/>
                      </a:lnTo>
                      <a:lnTo>
                        <a:pt x="0" y="66526"/>
                      </a:lnTo>
                      <a:lnTo>
                        <a:pt x="11751" y="39666"/>
                      </a:lnTo>
                      <a:lnTo>
                        <a:pt x="27643" y="37901"/>
                      </a:lnTo>
                      <a:lnTo>
                        <a:pt x="31174" y="11415"/>
                      </a:lnTo>
                      <a:lnTo>
                        <a:pt x="57659" y="7884"/>
                      </a:lnTo>
                      <a:lnTo>
                        <a:pt x="70019" y="36135"/>
                      </a:lnTo>
                      <a:lnTo>
                        <a:pt x="82379" y="27307"/>
                      </a:lnTo>
                      <a:lnTo>
                        <a:pt x="89442" y="821"/>
                      </a:lnTo>
                      <a:lnTo>
                        <a:pt x="90810" y="0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710C7F0D-F1AA-9BCE-8CE3-B9672AEAFEAC}"/>
                    </a:ext>
                  </a:extLst>
                </p:cNvPr>
                <p:cNvSpPr/>
                <p:nvPr/>
              </p:nvSpPr>
              <p:spPr>
                <a:xfrm>
                  <a:off x="3140056" y="1593276"/>
                  <a:ext cx="249461" cy="782788"/>
                </a:xfrm>
                <a:custGeom>
                  <a:avLst/>
                  <a:gdLst>
                    <a:gd name="connsiteX0" fmla="*/ 115874 w 249461"/>
                    <a:gd name="connsiteY0" fmla="*/ 0 h 782788"/>
                    <a:gd name="connsiteX1" fmla="*/ 129116 w 249461"/>
                    <a:gd name="connsiteY1" fmla="*/ 0 h 782788"/>
                    <a:gd name="connsiteX2" fmla="*/ 136841 w 249461"/>
                    <a:gd name="connsiteY2" fmla="*/ 22071 h 782788"/>
                    <a:gd name="connsiteX3" fmla="*/ 144566 w 249461"/>
                    <a:gd name="connsiteY3" fmla="*/ 27589 h 782788"/>
                    <a:gd name="connsiteX4" fmla="*/ 147877 w 249461"/>
                    <a:gd name="connsiteY4" fmla="*/ 39728 h 782788"/>
                    <a:gd name="connsiteX5" fmla="*/ 187604 w 249461"/>
                    <a:gd name="connsiteY5" fmla="*/ 49660 h 782788"/>
                    <a:gd name="connsiteX6" fmla="*/ 206365 w 249461"/>
                    <a:gd name="connsiteY6" fmla="*/ 59592 h 782788"/>
                    <a:gd name="connsiteX7" fmla="*/ 244990 w 249461"/>
                    <a:gd name="connsiteY7" fmla="*/ 56282 h 782788"/>
                    <a:gd name="connsiteX8" fmla="*/ 249461 w 249461"/>
                    <a:gd name="connsiteY8" fmla="*/ 47636 h 782788"/>
                    <a:gd name="connsiteX9" fmla="*/ 249461 w 249461"/>
                    <a:gd name="connsiteY9" fmla="*/ 733584 h 782788"/>
                    <a:gd name="connsiteX10" fmla="*/ 242569 w 249461"/>
                    <a:gd name="connsiteY10" fmla="*/ 746837 h 782788"/>
                    <a:gd name="connsiteX11" fmla="*/ 241311 w 249461"/>
                    <a:gd name="connsiteY11" fmla="*/ 743061 h 782788"/>
                    <a:gd name="connsiteX12" fmla="*/ 229540 w 249461"/>
                    <a:gd name="connsiteY12" fmla="*/ 737175 h 782788"/>
                    <a:gd name="connsiteX13" fmla="*/ 222182 w 249461"/>
                    <a:gd name="connsiteY13" fmla="*/ 754832 h 782788"/>
                    <a:gd name="connsiteX14" fmla="*/ 195697 w 249461"/>
                    <a:gd name="connsiteY14" fmla="*/ 748946 h 782788"/>
                    <a:gd name="connsiteX15" fmla="*/ 170683 w 249461"/>
                    <a:gd name="connsiteY15" fmla="*/ 759246 h 782788"/>
                    <a:gd name="connsiteX16" fmla="*/ 150084 w 249461"/>
                    <a:gd name="connsiteY16" fmla="*/ 762189 h 782788"/>
                    <a:gd name="connsiteX17" fmla="*/ 123598 w 249461"/>
                    <a:gd name="connsiteY17" fmla="*/ 753360 h 782788"/>
                    <a:gd name="connsiteX18" fmla="*/ 92699 w 249461"/>
                    <a:gd name="connsiteY18" fmla="*/ 753360 h 782788"/>
                    <a:gd name="connsiteX19" fmla="*/ 82399 w 249461"/>
                    <a:gd name="connsiteY19" fmla="*/ 769546 h 782788"/>
                    <a:gd name="connsiteX20" fmla="*/ 61799 w 249461"/>
                    <a:gd name="connsiteY20" fmla="*/ 782788 h 782788"/>
                    <a:gd name="connsiteX21" fmla="*/ 58856 w 249461"/>
                    <a:gd name="connsiteY21" fmla="*/ 763660 h 782788"/>
                    <a:gd name="connsiteX22" fmla="*/ 45614 w 249461"/>
                    <a:gd name="connsiteY22" fmla="*/ 751889 h 782788"/>
                    <a:gd name="connsiteX23" fmla="*/ 55914 w 249461"/>
                    <a:gd name="connsiteY23" fmla="*/ 715104 h 782788"/>
                    <a:gd name="connsiteX24" fmla="*/ 69156 w 249461"/>
                    <a:gd name="connsiteY24" fmla="*/ 712161 h 782788"/>
                    <a:gd name="connsiteX25" fmla="*/ 69156 w 249461"/>
                    <a:gd name="connsiteY25" fmla="*/ 684204 h 782788"/>
                    <a:gd name="connsiteX26" fmla="*/ 57385 w 249461"/>
                    <a:gd name="connsiteY26" fmla="*/ 659190 h 782788"/>
                    <a:gd name="connsiteX27" fmla="*/ 35314 w 249461"/>
                    <a:gd name="connsiteY27" fmla="*/ 656248 h 782788"/>
                    <a:gd name="connsiteX28" fmla="*/ 39728 w 249461"/>
                    <a:gd name="connsiteY28" fmla="*/ 638591 h 782788"/>
                    <a:gd name="connsiteX29" fmla="*/ 0 w 249461"/>
                    <a:gd name="connsiteY29" fmla="*/ 603277 h 782788"/>
                    <a:gd name="connsiteX30" fmla="*/ 1472 w 249461"/>
                    <a:gd name="connsiteY30" fmla="*/ 581206 h 782788"/>
                    <a:gd name="connsiteX31" fmla="*/ 23543 w 249461"/>
                    <a:gd name="connsiteY31" fmla="*/ 572377 h 782788"/>
                    <a:gd name="connsiteX32" fmla="*/ 33842 w 249461"/>
                    <a:gd name="connsiteY32" fmla="*/ 542949 h 782788"/>
                    <a:gd name="connsiteX33" fmla="*/ 42671 w 249461"/>
                    <a:gd name="connsiteY33" fmla="*/ 540006 h 782788"/>
                    <a:gd name="connsiteX34" fmla="*/ 47085 w 249461"/>
                    <a:gd name="connsiteY34" fmla="*/ 528235 h 782788"/>
                    <a:gd name="connsiteX35" fmla="*/ 61799 w 249461"/>
                    <a:gd name="connsiteY35" fmla="*/ 514993 h 782788"/>
                    <a:gd name="connsiteX36" fmla="*/ 69156 w 249461"/>
                    <a:gd name="connsiteY36" fmla="*/ 506164 h 782788"/>
                    <a:gd name="connsiteX37" fmla="*/ 66213 w 249461"/>
                    <a:gd name="connsiteY37" fmla="*/ 489979 h 782788"/>
                    <a:gd name="connsiteX38" fmla="*/ 77985 w 249461"/>
                    <a:gd name="connsiteY38" fmla="*/ 481150 h 782788"/>
                    <a:gd name="connsiteX39" fmla="*/ 101527 w 249461"/>
                    <a:gd name="connsiteY39" fmla="*/ 476735 h 782788"/>
                    <a:gd name="connsiteX40" fmla="*/ 111827 w 249461"/>
                    <a:gd name="connsiteY40" fmla="*/ 485565 h 782788"/>
                    <a:gd name="connsiteX41" fmla="*/ 128012 w 249461"/>
                    <a:gd name="connsiteY41" fmla="*/ 473794 h 782788"/>
                    <a:gd name="connsiteX42" fmla="*/ 128012 w 249461"/>
                    <a:gd name="connsiteY42" fmla="*/ 442894 h 782788"/>
                    <a:gd name="connsiteX43" fmla="*/ 114770 w 249461"/>
                    <a:gd name="connsiteY43" fmla="*/ 429650 h 782788"/>
                    <a:gd name="connsiteX44" fmla="*/ 100056 w 249461"/>
                    <a:gd name="connsiteY44" fmla="*/ 438480 h 782788"/>
                    <a:gd name="connsiteX45" fmla="*/ 92699 w 249461"/>
                    <a:gd name="connsiteY45" fmla="*/ 428179 h 782788"/>
                    <a:gd name="connsiteX46" fmla="*/ 83870 w 249461"/>
                    <a:gd name="connsiteY46" fmla="*/ 382566 h 782788"/>
                    <a:gd name="connsiteX47" fmla="*/ 85342 w 249461"/>
                    <a:gd name="connsiteY47" fmla="*/ 364909 h 782788"/>
                    <a:gd name="connsiteX48" fmla="*/ 79783 w 249461"/>
                    <a:gd name="connsiteY48" fmla="*/ 338506 h 782788"/>
                    <a:gd name="connsiteX49" fmla="*/ 97113 w 249461"/>
                    <a:gd name="connsiteY49" fmla="*/ 323342 h 782788"/>
                    <a:gd name="connsiteX50" fmla="*/ 83870 w 249461"/>
                    <a:gd name="connsiteY50" fmla="*/ 308996 h 782788"/>
                    <a:gd name="connsiteX51" fmla="*/ 97113 w 249461"/>
                    <a:gd name="connsiteY51" fmla="*/ 286925 h 782788"/>
                    <a:gd name="connsiteX52" fmla="*/ 97113 w 249461"/>
                    <a:gd name="connsiteY52" fmla="*/ 243886 h 782788"/>
                    <a:gd name="connsiteX53" fmla="*/ 92699 w 249461"/>
                    <a:gd name="connsiteY53" fmla="*/ 240575 h 782788"/>
                    <a:gd name="connsiteX54" fmla="*/ 96010 w 249461"/>
                    <a:gd name="connsiteY54" fmla="*/ 230643 h 782788"/>
                    <a:gd name="connsiteX55" fmla="*/ 79456 w 249461"/>
                    <a:gd name="connsiteY55" fmla="*/ 203054 h 782788"/>
                    <a:gd name="connsiteX56" fmla="*/ 80560 w 249461"/>
                    <a:gd name="connsiteY56" fmla="*/ 186501 h 782788"/>
                    <a:gd name="connsiteX57" fmla="*/ 99320 w 249461"/>
                    <a:gd name="connsiteY57" fmla="*/ 165533 h 782788"/>
                    <a:gd name="connsiteX58" fmla="*/ 99320 w 249461"/>
                    <a:gd name="connsiteY58" fmla="*/ 154498 h 782788"/>
                    <a:gd name="connsiteX59" fmla="*/ 71732 w 249461"/>
                    <a:gd name="connsiteY59" fmla="*/ 151187 h 782788"/>
                    <a:gd name="connsiteX60" fmla="*/ 82767 w 249461"/>
                    <a:gd name="connsiteY60" fmla="*/ 130219 h 782788"/>
                    <a:gd name="connsiteX61" fmla="*/ 90491 w 249461"/>
                    <a:gd name="connsiteY61" fmla="*/ 91595 h 782788"/>
                    <a:gd name="connsiteX62" fmla="*/ 97113 w 249461"/>
                    <a:gd name="connsiteY62" fmla="*/ 84974 h 782788"/>
                    <a:gd name="connsiteX63" fmla="*/ 88285 w 249461"/>
                    <a:gd name="connsiteY63" fmla="*/ 70628 h 782788"/>
                    <a:gd name="connsiteX64" fmla="*/ 90491 w 249461"/>
                    <a:gd name="connsiteY64" fmla="*/ 60696 h 782788"/>
                    <a:gd name="connsiteX65" fmla="*/ 103735 w 249461"/>
                    <a:gd name="connsiteY65" fmla="*/ 52971 h 782788"/>
                    <a:gd name="connsiteX66" fmla="*/ 112563 w 249461"/>
                    <a:gd name="connsiteY66" fmla="*/ 48557 h 782788"/>
                    <a:gd name="connsiteX67" fmla="*/ 107045 w 249461"/>
                    <a:gd name="connsiteY67" fmla="*/ 30900 h 782788"/>
                    <a:gd name="connsiteX68" fmla="*/ 114770 w 249461"/>
                    <a:gd name="connsiteY68" fmla="*/ 23175 h 782788"/>
                    <a:gd name="connsiteX0" fmla="*/ 115874 w 612794"/>
                    <a:gd name="connsiteY0" fmla="*/ 0 h 782788"/>
                    <a:gd name="connsiteX1" fmla="*/ 129116 w 612794"/>
                    <a:gd name="connsiteY1" fmla="*/ 0 h 782788"/>
                    <a:gd name="connsiteX2" fmla="*/ 136841 w 612794"/>
                    <a:gd name="connsiteY2" fmla="*/ 22071 h 782788"/>
                    <a:gd name="connsiteX3" fmla="*/ 144566 w 612794"/>
                    <a:gd name="connsiteY3" fmla="*/ 27589 h 782788"/>
                    <a:gd name="connsiteX4" fmla="*/ 147877 w 612794"/>
                    <a:gd name="connsiteY4" fmla="*/ 39728 h 782788"/>
                    <a:gd name="connsiteX5" fmla="*/ 187604 w 612794"/>
                    <a:gd name="connsiteY5" fmla="*/ 49660 h 782788"/>
                    <a:gd name="connsiteX6" fmla="*/ 206365 w 612794"/>
                    <a:gd name="connsiteY6" fmla="*/ 59592 h 782788"/>
                    <a:gd name="connsiteX7" fmla="*/ 244990 w 612794"/>
                    <a:gd name="connsiteY7" fmla="*/ 56282 h 782788"/>
                    <a:gd name="connsiteX8" fmla="*/ 249461 w 612794"/>
                    <a:gd name="connsiteY8" fmla="*/ 47636 h 782788"/>
                    <a:gd name="connsiteX9" fmla="*/ 612794 w 612794"/>
                    <a:gd name="connsiteY9" fmla="*/ 340299 h 782788"/>
                    <a:gd name="connsiteX10" fmla="*/ 249461 w 612794"/>
                    <a:gd name="connsiteY10" fmla="*/ 733584 h 782788"/>
                    <a:gd name="connsiteX11" fmla="*/ 242569 w 612794"/>
                    <a:gd name="connsiteY11" fmla="*/ 746837 h 782788"/>
                    <a:gd name="connsiteX12" fmla="*/ 241311 w 612794"/>
                    <a:gd name="connsiteY12" fmla="*/ 743061 h 782788"/>
                    <a:gd name="connsiteX13" fmla="*/ 229540 w 612794"/>
                    <a:gd name="connsiteY13" fmla="*/ 737175 h 782788"/>
                    <a:gd name="connsiteX14" fmla="*/ 222182 w 612794"/>
                    <a:gd name="connsiteY14" fmla="*/ 754832 h 782788"/>
                    <a:gd name="connsiteX15" fmla="*/ 195697 w 612794"/>
                    <a:gd name="connsiteY15" fmla="*/ 748946 h 782788"/>
                    <a:gd name="connsiteX16" fmla="*/ 170683 w 612794"/>
                    <a:gd name="connsiteY16" fmla="*/ 759246 h 782788"/>
                    <a:gd name="connsiteX17" fmla="*/ 150084 w 612794"/>
                    <a:gd name="connsiteY17" fmla="*/ 762189 h 782788"/>
                    <a:gd name="connsiteX18" fmla="*/ 123598 w 612794"/>
                    <a:gd name="connsiteY18" fmla="*/ 753360 h 782788"/>
                    <a:gd name="connsiteX19" fmla="*/ 92699 w 612794"/>
                    <a:gd name="connsiteY19" fmla="*/ 753360 h 782788"/>
                    <a:gd name="connsiteX20" fmla="*/ 82399 w 612794"/>
                    <a:gd name="connsiteY20" fmla="*/ 769546 h 782788"/>
                    <a:gd name="connsiteX21" fmla="*/ 61799 w 612794"/>
                    <a:gd name="connsiteY21" fmla="*/ 782788 h 782788"/>
                    <a:gd name="connsiteX22" fmla="*/ 58856 w 612794"/>
                    <a:gd name="connsiteY22" fmla="*/ 763660 h 782788"/>
                    <a:gd name="connsiteX23" fmla="*/ 45614 w 612794"/>
                    <a:gd name="connsiteY23" fmla="*/ 751889 h 782788"/>
                    <a:gd name="connsiteX24" fmla="*/ 55914 w 612794"/>
                    <a:gd name="connsiteY24" fmla="*/ 715104 h 782788"/>
                    <a:gd name="connsiteX25" fmla="*/ 69156 w 612794"/>
                    <a:gd name="connsiteY25" fmla="*/ 712161 h 782788"/>
                    <a:gd name="connsiteX26" fmla="*/ 69156 w 612794"/>
                    <a:gd name="connsiteY26" fmla="*/ 684204 h 782788"/>
                    <a:gd name="connsiteX27" fmla="*/ 57385 w 612794"/>
                    <a:gd name="connsiteY27" fmla="*/ 659190 h 782788"/>
                    <a:gd name="connsiteX28" fmla="*/ 35314 w 612794"/>
                    <a:gd name="connsiteY28" fmla="*/ 656248 h 782788"/>
                    <a:gd name="connsiteX29" fmla="*/ 39728 w 612794"/>
                    <a:gd name="connsiteY29" fmla="*/ 638591 h 782788"/>
                    <a:gd name="connsiteX30" fmla="*/ 0 w 612794"/>
                    <a:gd name="connsiteY30" fmla="*/ 603277 h 782788"/>
                    <a:gd name="connsiteX31" fmla="*/ 1472 w 612794"/>
                    <a:gd name="connsiteY31" fmla="*/ 581206 h 782788"/>
                    <a:gd name="connsiteX32" fmla="*/ 23543 w 612794"/>
                    <a:gd name="connsiteY32" fmla="*/ 572377 h 782788"/>
                    <a:gd name="connsiteX33" fmla="*/ 33842 w 612794"/>
                    <a:gd name="connsiteY33" fmla="*/ 542949 h 782788"/>
                    <a:gd name="connsiteX34" fmla="*/ 42671 w 612794"/>
                    <a:gd name="connsiteY34" fmla="*/ 540006 h 782788"/>
                    <a:gd name="connsiteX35" fmla="*/ 47085 w 612794"/>
                    <a:gd name="connsiteY35" fmla="*/ 528235 h 782788"/>
                    <a:gd name="connsiteX36" fmla="*/ 61799 w 612794"/>
                    <a:gd name="connsiteY36" fmla="*/ 514993 h 782788"/>
                    <a:gd name="connsiteX37" fmla="*/ 69156 w 612794"/>
                    <a:gd name="connsiteY37" fmla="*/ 506164 h 782788"/>
                    <a:gd name="connsiteX38" fmla="*/ 66213 w 612794"/>
                    <a:gd name="connsiteY38" fmla="*/ 489979 h 782788"/>
                    <a:gd name="connsiteX39" fmla="*/ 77985 w 612794"/>
                    <a:gd name="connsiteY39" fmla="*/ 481150 h 782788"/>
                    <a:gd name="connsiteX40" fmla="*/ 101527 w 612794"/>
                    <a:gd name="connsiteY40" fmla="*/ 476735 h 782788"/>
                    <a:gd name="connsiteX41" fmla="*/ 111827 w 612794"/>
                    <a:gd name="connsiteY41" fmla="*/ 485565 h 782788"/>
                    <a:gd name="connsiteX42" fmla="*/ 128012 w 612794"/>
                    <a:gd name="connsiteY42" fmla="*/ 473794 h 782788"/>
                    <a:gd name="connsiteX43" fmla="*/ 128012 w 612794"/>
                    <a:gd name="connsiteY43" fmla="*/ 442894 h 782788"/>
                    <a:gd name="connsiteX44" fmla="*/ 114770 w 612794"/>
                    <a:gd name="connsiteY44" fmla="*/ 429650 h 782788"/>
                    <a:gd name="connsiteX45" fmla="*/ 100056 w 612794"/>
                    <a:gd name="connsiteY45" fmla="*/ 438480 h 782788"/>
                    <a:gd name="connsiteX46" fmla="*/ 92699 w 612794"/>
                    <a:gd name="connsiteY46" fmla="*/ 428179 h 782788"/>
                    <a:gd name="connsiteX47" fmla="*/ 83870 w 612794"/>
                    <a:gd name="connsiteY47" fmla="*/ 382566 h 782788"/>
                    <a:gd name="connsiteX48" fmla="*/ 85342 w 612794"/>
                    <a:gd name="connsiteY48" fmla="*/ 364909 h 782788"/>
                    <a:gd name="connsiteX49" fmla="*/ 79783 w 612794"/>
                    <a:gd name="connsiteY49" fmla="*/ 338506 h 782788"/>
                    <a:gd name="connsiteX50" fmla="*/ 97113 w 612794"/>
                    <a:gd name="connsiteY50" fmla="*/ 323342 h 782788"/>
                    <a:gd name="connsiteX51" fmla="*/ 83870 w 612794"/>
                    <a:gd name="connsiteY51" fmla="*/ 308996 h 782788"/>
                    <a:gd name="connsiteX52" fmla="*/ 97113 w 612794"/>
                    <a:gd name="connsiteY52" fmla="*/ 286925 h 782788"/>
                    <a:gd name="connsiteX53" fmla="*/ 97113 w 612794"/>
                    <a:gd name="connsiteY53" fmla="*/ 243886 h 782788"/>
                    <a:gd name="connsiteX54" fmla="*/ 92699 w 612794"/>
                    <a:gd name="connsiteY54" fmla="*/ 240575 h 782788"/>
                    <a:gd name="connsiteX55" fmla="*/ 96010 w 612794"/>
                    <a:gd name="connsiteY55" fmla="*/ 230643 h 782788"/>
                    <a:gd name="connsiteX56" fmla="*/ 79456 w 612794"/>
                    <a:gd name="connsiteY56" fmla="*/ 203054 h 782788"/>
                    <a:gd name="connsiteX57" fmla="*/ 80560 w 612794"/>
                    <a:gd name="connsiteY57" fmla="*/ 186501 h 782788"/>
                    <a:gd name="connsiteX58" fmla="*/ 99320 w 612794"/>
                    <a:gd name="connsiteY58" fmla="*/ 165533 h 782788"/>
                    <a:gd name="connsiteX59" fmla="*/ 99320 w 612794"/>
                    <a:gd name="connsiteY59" fmla="*/ 154498 h 782788"/>
                    <a:gd name="connsiteX60" fmla="*/ 71732 w 612794"/>
                    <a:gd name="connsiteY60" fmla="*/ 151187 h 782788"/>
                    <a:gd name="connsiteX61" fmla="*/ 82767 w 612794"/>
                    <a:gd name="connsiteY61" fmla="*/ 130219 h 782788"/>
                    <a:gd name="connsiteX62" fmla="*/ 90491 w 612794"/>
                    <a:gd name="connsiteY62" fmla="*/ 91595 h 782788"/>
                    <a:gd name="connsiteX63" fmla="*/ 97113 w 612794"/>
                    <a:gd name="connsiteY63" fmla="*/ 84974 h 782788"/>
                    <a:gd name="connsiteX64" fmla="*/ 88285 w 612794"/>
                    <a:gd name="connsiteY64" fmla="*/ 70628 h 782788"/>
                    <a:gd name="connsiteX65" fmla="*/ 90491 w 612794"/>
                    <a:gd name="connsiteY65" fmla="*/ 60696 h 782788"/>
                    <a:gd name="connsiteX66" fmla="*/ 103735 w 612794"/>
                    <a:gd name="connsiteY66" fmla="*/ 52971 h 782788"/>
                    <a:gd name="connsiteX67" fmla="*/ 112563 w 612794"/>
                    <a:gd name="connsiteY67" fmla="*/ 48557 h 782788"/>
                    <a:gd name="connsiteX68" fmla="*/ 107045 w 612794"/>
                    <a:gd name="connsiteY68" fmla="*/ 30900 h 782788"/>
                    <a:gd name="connsiteX69" fmla="*/ 114770 w 612794"/>
                    <a:gd name="connsiteY69" fmla="*/ 23175 h 782788"/>
                    <a:gd name="connsiteX70" fmla="*/ 115874 w 612794"/>
                    <a:gd name="connsiteY70" fmla="*/ 0 h 782788"/>
                    <a:gd name="connsiteX0" fmla="*/ 612794 w 704234"/>
                    <a:gd name="connsiteY0" fmla="*/ 340299 h 782788"/>
                    <a:gd name="connsiteX1" fmla="*/ 249461 w 704234"/>
                    <a:gd name="connsiteY1" fmla="*/ 733584 h 782788"/>
                    <a:gd name="connsiteX2" fmla="*/ 242569 w 704234"/>
                    <a:gd name="connsiteY2" fmla="*/ 746837 h 782788"/>
                    <a:gd name="connsiteX3" fmla="*/ 241311 w 704234"/>
                    <a:gd name="connsiteY3" fmla="*/ 743061 h 782788"/>
                    <a:gd name="connsiteX4" fmla="*/ 229540 w 704234"/>
                    <a:gd name="connsiteY4" fmla="*/ 737175 h 782788"/>
                    <a:gd name="connsiteX5" fmla="*/ 222182 w 704234"/>
                    <a:gd name="connsiteY5" fmla="*/ 754832 h 782788"/>
                    <a:gd name="connsiteX6" fmla="*/ 195697 w 704234"/>
                    <a:gd name="connsiteY6" fmla="*/ 748946 h 782788"/>
                    <a:gd name="connsiteX7" fmla="*/ 170683 w 704234"/>
                    <a:gd name="connsiteY7" fmla="*/ 759246 h 782788"/>
                    <a:gd name="connsiteX8" fmla="*/ 150084 w 704234"/>
                    <a:gd name="connsiteY8" fmla="*/ 762189 h 782788"/>
                    <a:gd name="connsiteX9" fmla="*/ 123598 w 704234"/>
                    <a:gd name="connsiteY9" fmla="*/ 753360 h 782788"/>
                    <a:gd name="connsiteX10" fmla="*/ 92699 w 704234"/>
                    <a:gd name="connsiteY10" fmla="*/ 753360 h 782788"/>
                    <a:gd name="connsiteX11" fmla="*/ 82399 w 704234"/>
                    <a:gd name="connsiteY11" fmla="*/ 769546 h 782788"/>
                    <a:gd name="connsiteX12" fmla="*/ 61799 w 704234"/>
                    <a:gd name="connsiteY12" fmla="*/ 782788 h 782788"/>
                    <a:gd name="connsiteX13" fmla="*/ 58856 w 704234"/>
                    <a:gd name="connsiteY13" fmla="*/ 763660 h 782788"/>
                    <a:gd name="connsiteX14" fmla="*/ 45614 w 704234"/>
                    <a:gd name="connsiteY14" fmla="*/ 751889 h 782788"/>
                    <a:gd name="connsiteX15" fmla="*/ 55914 w 704234"/>
                    <a:gd name="connsiteY15" fmla="*/ 715104 h 782788"/>
                    <a:gd name="connsiteX16" fmla="*/ 69156 w 704234"/>
                    <a:gd name="connsiteY16" fmla="*/ 712161 h 782788"/>
                    <a:gd name="connsiteX17" fmla="*/ 69156 w 704234"/>
                    <a:gd name="connsiteY17" fmla="*/ 684204 h 782788"/>
                    <a:gd name="connsiteX18" fmla="*/ 57385 w 704234"/>
                    <a:gd name="connsiteY18" fmla="*/ 659190 h 782788"/>
                    <a:gd name="connsiteX19" fmla="*/ 35314 w 704234"/>
                    <a:gd name="connsiteY19" fmla="*/ 656248 h 782788"/>
                    <a:gd name="connsiteX20" fmla="*/ 39728 w 704234"/>
                    <a:gd name="connsiteY20" fmla="*/ 638591 h 782788"/>
                    <a:gd name="connsiteX21" fmla="*/ 0 w 704234"/>
                    <a:gd name="connsiteY21" fmla="*/ 603277 h 782788"/>
                    <a:gd name="connsiteX22" fmla="*/ 1472 w 704234"/>
                    <a:gd name="connsiteY22" fmla="*/ 581206 h 782788"/>
                    <a:gd name="connsiteX23" fmla="*/ 23543 w 704234"/>
                    <a:gd name="connsiteY23" fmla="*/ 572377 h 782788"/>
                    <a:gd name="connsiteX24" fmla="*/ 33842 w 704234"/>
                    <a:gd name="connsiteY24" fmla="*/ 542949 h 782788"/>
                    <a:gd name="connsiteX25" fmla="*/ 42671 w 704234"/>
                    <a:gd name="connsiteY25" fmla="*/ 540006 h 782788"/>
                    <a:gd name="connsiteX26" fmla="*/ 47085 w 704234"/>
                    <a:gd name="connsiteY26" fmla="*/ 528235 h 782788"/>
                    <a:gd name="connsiteX27" fmla="*/ 61799 w 704234"/>
                    <a:gd name="connsiteY27" fmla="*/ 514993 h 782788"/>
                    <a:gd name="connsiteX28" fmla="*/ 69156 w 704234"/>
                    <a:gd name="connsiteY28" fmla="*/ 506164 h 782788"/>
                    <a:gd name="connsiteX29" fmla="*/ 66213 w 704234"/>
                    <a:gd name="connsiteY29" fmla="*/ 489979 h 782788"/>
                    <a:gd name="connsiteX30" fmla="*/ 77985 w 704234"/>
                    <a:gd name="connsiteY30" fmla="*/ 481150 h 782788"/>
                    <a:gd name="connsiteX31" fmla="*/ 101527 w 704234"/>
                    <a:gd name="connsiteY31" fmla="*/ 476735 h 782788"/>
                    <a:gd name="connsiteX32" fmla="*/ 111827 w 704234"/>
                    <a:gd name="connsiteY32" fmla="*/ 485565 h 782788"/>
                    <a:gd name="connsiteX33" fmla="*/ 128012 w 704234"/>
                    <a:gd name="connsiteY33" fmla="*/ 473794 h 782788"/>
                    <a:gd name="connsiteX34" fmla="*/ 128012 w 704234"/>
                    <a:gd name="connsiteY34" fmla="*/ 442894 h 782788"/>
                    <a:gd name="connsiteX35" fmla="*/ 114770 w 704234"/>
                    <a:gd name="connsiteY35" fmla="*/ 429650 h 782788"/>
                    <a:gd name="connsiteX36" fmla="*/ 100056 w 704234"/>
                    <a:gd name="connsiteY36" fmla="*/ 438480 h 782788"/>
                    <a:gd name="connsiteX37" fmla="*/ 92699 w 704234"/>
                    <a:gd name="connsiteY37" fmla="*/ 428179 h 782788"/>
                    <a:gd name="connsiteX38" fmla="*/ 83870 w 704234"/>
                    <a:gd name="connsiteY38" fmla="*/ 382566 h 782788"/>
                    <a:gd name="connsiteX39" fmla="*/ 85342 w 704234"/>
                    <a:gd name="connsiteY39" fmla="*/ 364909 h 782788"/>
                    <a:gd name="connsiteX40" fmla="*/ 79783 w 704234"/>
                    <a:gd name="connsiteY40" fmla="*/ 338506 h 782788"/>
                    <a:gd name="connsiteX41" fmla="*/ 97113 w 704234"/>
                    <a:gd name="connsiteY41" fmla="*/ 323342 h 782788"/>
                    <a:gd name="connsiteX42" fmla="*/ 83870 w 704234"/>
                    <a:gd name="connsiteY42" fmla="*/ 308996 h 782788"/>
                    <a:gd name="connsiteX43" fmla="*/ 97113 w 704234"/>
                    <a:gd name="connsiteY43" fmla="*/ 286925 h 782788"/>
                    <a:gd name="connsiteX44" fmla="*/ 97113 w 704234"/>
                    <a:gd name="connsiteY44" fmla="*/ 243886 h 782788"/>
                    <a:gd name="connsiteX45" fmla="*/ 92699 w 704234"/>
                    <a:gd name="connsiteY45" fmla="*/ 240575 h 782788"/>
                    <a:gd name="connsiteX46" fmla="*/ 96010 w 704234"/>
                    <a:gd name="connsiteY46" fmla="*/ 230643 h 782788"/>
                    <a:gd name="connsiteX47" fmla="*/ 79456 w 704234"/>
                    <a:gd name="connsiteY47" fmla="*/ 203054 h 782788"/>
                    <a:gd name="connsiteX48" fmla="*/ 80560 w 704234"/>
                    <a:gd name="connsiteY48" fmla="*/ 186501 h 782788"/>
                    <a:gd name="connsiteX49" fmla="*/ 99320 w 704234"/>
                    <a:gd name="connsiteY49" fmla="*/ 165533 h 782788"/>
                    <a:gd name="connsiteX50" fmla="*/ 99320 w 704234"/>
                    <a:gd name="connsiteY50" fmla="*/ 154498 h 782788"/>
                    <a:gd name="connsiteX51" fmla="*/ 71732 w 704234"/>
                    <a:gd name="connsiteY51" fmla="*/ 151187 h 782788"/>
                    <a:gd name="connsiteX52" fmla="*/ 82767 w 704234"/>
                    <a:gd name="connsiteY52" fmla="*/ 130219 h 782788"/>
                    <a:gd name="connsiteX53" fmla="*/ 90491 w 704234"/>
                    <a:gd name="connsiteY53" fmla="*/ 91595 h 782788"/>
                    <a:gd name="connsiteX54" fmla="*/ 97113 w 704234"/>
                    <a:gd name="connsiteY54" fmla="*/ 84974 h 782788"/>
                    <a:gd name="connsiteX55" fmla="*/ 88285 w 704234"/>
                    <a:gd name="connsiteY55" fmla="*/ 70628 h 782788"/>
                    <a:gd name="connsiteX56" fmla="*/ 90491 w 704234"/>
                    <a:gd name="connsiteY56" fmla="*/ 60696 h 782788"/>
                    <a:gd name="connsiteX57" fmla="*/ 103735 w 704234"/>
                    <a:gd name="connsiteY57" fmla="*/ 52971 h 782788"/>
                    <a:gd name="connsiteX58" fmla="*/ 112563 w 704234"/>
                    <a:gd name="connsiteY58" fmla="*/ 48557 h 782788"/>
                    <a:gd name="connsiteX59" fmla="*/ 107045 w 704234"/>
                    <a:gd name="connsiteY59" fmla="*/ 30900 h 782788"/>
                    <a:gd name="connsiteX60" fmla="*/ 114770 w 704234"/>
                    <a:gd name="connsiteY60" fmla="*/ 23175 h 782788"/>
                    <a:gd name="connsiteX61" fmla="*/ 115874 w 704234"/>
                    <a:gd name="connsiteY61" fmla="*/ 0 h 782788"/>
                    <a:gd name="connsiteX62" fmla="*/ 129116 w 704234"/>
                    <a:gd name="connsiteY62" fmla="*/ 0 h 782788"/>
                    <a:gd name="connsiteX63" fmla="*/ 136841 w 704234"/>
                    <a:gd name="connsiteY63" fmla="*/ 22071 h 782788"/>
                    <a:gd name="connsiteX64" fmla="*/ 144566 w 704234"/>
                    <a:gd name="connsiteY64" fmla="*/ 27589 h 782788"/>
                    <a:gd name="connsiteX65" fmla="*/ 147877 w 704234"/>
                    <a:gd name="connsiteY65" fmla="*/ 39728 h 782788"/>
                    <a:gd name="connsiteX66" fmla="*/ 187604 w 704234"/>
                    <a:gd name="connsiteY66" fmla="*/ 49660 h 782788"/>
                    <a:gd name="connsiteX67" fmla="*/ 206365 w 704234"/>
                    <a:gd name="connsiteY67" fmla="*/ 59592 h 782788"/>
                    <a:gd name="connsiteX68" fmla="*/ 244990 w 704234"/>
                    <a:gd name="connsiteY68" fmla="*/ 56282 h 782788"/>
                    <a:gd name="connsiteX69" fmla="*/ 249461 w 704234"/>
                    <a:gd name="connsiteY69" fmla="*/ 47636 h 782788"/>
                    <a:gd name="connsiteX70" fmla="*/ 704234 w 704234"/>
                    <a:gd name="connsiteY70" fmla="*/ 431739 h 782788"/>
                    <a:gd name="connsiteX0" fmla="*/ 249461 w 704234"/>
                    <a:gd name="connsiteY0" fmla="*/ 733584 h 782788"/>
                    <a:gd name="connsiteX1" fmla="*/ 242569 w 704234"/>
                    <a:gd name="connsiteY1" fmla="*/ 746837 h 782788"/>
                    <a:gd name="connsiteX2" fmla="*/ 241311 w 704234"/>
                    <a:gd name="connsiteY2" fmla="*/ 743061 h 782788"/>
                    <a:gd name="connsiteX3" fmla="*/ 229540 w 704234"/>
                    <a:gd name="connsiteY3" fmla="*/ 737175 h 782788"/>
                    <a:gd name="connsiteX4" fmla="*/ 222182 w 704234"/>
                    <a:gd name="connsiteY4" fmla="*/ 754832 h 782788"/>
                    <a:gd name="connsiteX5" fmla="*/ 195697 w 704234"/>
                    <a:gd name="connsiteY5" fmla="*/ 748946 h 782788"/>
                    <a:gd name="connsiteX6" fmla="*/ 170683 w 704234"/>
                    <a:gd name="connsiteY6" fmla="*/ 759246 h 782788"/>
                    <a:gd name="connsiteX7" fmla="*/ 150084 w 704234"/>
                    <a:gd name="connsiteY7" fmla="*/ 762189 h 782788"/>
                    <a:gd name="connsiteX8" fmla="*/ 123598 w 704234"/>
                    <a:gd name="connsiteY8" fmla="*/ 753360 h 782788"/>
                    <a:gd name="connsiteX9" fmla="*/ 92699 w 704234"/>
                    <a:gd name="connsiteY9" fmla="*/ 753360 h 782788"/>
                    <a:gd name="connsiteX10" fmla="*/ 82399 w 704234"/>
                    <a:gd name="connsiteY10" fmla="*/ 769546 h 782788"/>
                    <a:gd name="connsiteX11" fmla="*/ 61799 w 704234"/>
                    <a:gd name="connsiteY11" fmla="*/ 782788 h 782788"/>
                    <a:gd name="connsiteX12" fmla="*/ 58856 w 704234"/>
                    <a:gd name="connsiteY12" fmla="*/ 763660 h 782788"/>
                    <a:gd name="connsiteX13" fmla="*/ 45614 w 704234"/>
                    <a:gd name="connsiteY13" fmla="*/ 751889 h 782788"/>
                    <a:gd name="connsiteX14" fmla="*/ 55914 w 704234"/>
                    <a:gd name="connsiteY14" fmla="*/ 715104 h 782788"/>
                    <a:gd name="connsiteX15" fmla="*/ 69156 w 704234"/>
                    <a:gd name="connsiteY15" fmla="*/ 712161 h 782788"/>
                    <a:gd name="connsiteX16" fmla="*/ 69156 w 704234"/>
                    <a:gd name="connsiteY16" fmla="*/ 684204 h 782788"/>
                    <a:gd name="connsiteX17" fmla="*/ 57385 w 704234"/>
                    <a:gd name="connsiteY17" fmla="*/ 659190 h 782788"/>
                    <a:gd name="connsiteX18" fmla="*/ 35314 w 704234"/>
                    <a:gd name="connsiteY18" fmla="*/ 656248 h 782788"/>
                    <a:gd name="connsiteX19" fmla="*/ 39728 w 704234"/>
                    <a:gd name="connsiteY19" fmla="*/ 638591 h 782788"/>
                    <a:gd name="connsiteX20" fmla="*/ 0 w 704234"/>
                    <a:gd name="connsiteY20" fmla="*/ 603277 h 782788"/>
                    <a:gd name="connsiteX21" fmla="*/ 1472 w 704234"/>
                    <a:gd name="connsiteY21" fmla="*/ 581206 h 782788"/>
                    <a:gd name="connsiteX22" fmla="*/ 23543 w 704234"/>
                    <a:gd name="connsiteY22" fmla="*/ 572377 h 782788"/>
                    <a:gd name="connsiteX23" fmla="*/ 33842 w 704234"/>
                    <a:gd name="connsiteY23" fmla="*/ 542949 h 782788"/>
                    <a:gd name="connsiteX24" fmla="*/ 42671 w 704234"/>
                    <a:gd name="connsiteY24" fmla="*/ 540006 h 782788"/>
                    <a:gd name="connsiteX25" fmla="*/ 47085 w 704234"/>
                    <a:gd name="connsiteY25" fmla="*/ 528235 h 782788"/>
                    <a:gd name="connsiteX26" fmla="*/ 61799 w 704234"/>
                    <a:gd name="connsiteY26" fmla="*/ 514993 h 782788"/>
                    <a:gd name="connsiteX27" fmla="*/ 69156 w 704234"/>
                    <a:gd name="connsiteY27" fmla="*/ 506164 h 782788"/>
                    <a:gd name="connsiteX28" fmla="*/ 66213 w 704234"/>
                    <a:gd name="connsiteY28" fmla="*/ 489979 h 782788"/>
                    <a:gd name="connsiteX29" fmla="*/ 77985 w 704234"/>
                    <a:gd name="connsiteY29" fmla="*/ 481150 h 782788"/>
                    <a:gd name="connsiteX30" fmla="*/ 101527 w 704234"/>
                    <a:gd name="connsiteY30" fmla="*/ 476735 h 782788"/>
                    <a:gd name="connsiteX31" fmla="*/ 111827 w 704234"/>
                    <a:gd name="connsiteY31" fmla="*/ 485565 h 782788"/>
                    <a:gd name="connsiteX32" fmla="*/ 128012 w 704234"/>
                    <a:gd name="connsiteY32" fmla="*/ 473794 h 782788"/>
                    <a:gd name="connsiteX33" fmla="*/ 128012 w 704234"/>
                    <a:gd name="connsiteY33" fmla="*/ 442894 h 782788"/>
                    <a:gd name="connsiteX34" fmla="*/ 114770 w 704234"/>
                    <a:gd name="connsiteY34" fmla="*/ 429650 h 782788"/>
                    <a:gd name="connsiteX35" fmla="*/ 100056 w 704234"/>
                    <a:gd name="connsiteY35" fmla="*/ 438480 h 782788"/>
                    <a:gd name="connsiteX36" fmla="*/ 92699 w 704234"/>
                    <a:gd name="connsiteY36" fmla="*/ 428179 h 782788"/>
                    <a:gd name="connsiteX37" fmla="*/ 83870 w 704234"/>
                    <a:gd name="connsiteY37" fmla="*/ 382566 h 782788"/>
                    <a:gd name="connsiteX38" fmla="*/ 85342 w 704234"/>
                    <a:gd name="connsiteY38" fmla="*/ 364909 h 782788"/>
                    <a:gd name="connsiteX39" fmla="*/ 79783 w 704234"/>
                    <a:gd name="connsiteY39" fmla="*/ 338506 h 782788"/>
                    <a:gd name="connsiteX40" fmla="*/ 97113 w 704234"/>
                    <a:gd name="connsiteY40" fmla="*/ 323342 h 782788"/>
                    <a:gd name="connsiteX41" fmla="*/ 83870 w 704234"/>
                    <a:gd name="connsiteY41" fmla="*/ 308996 h 782788"/>
                    <a:gd name="connsiteX42" fmla="*/ 97113 w 704234"/>
                    <a:gd name="connsiteY42" fmla="*/ 286925 h 782788"/>
                    <a:gd name="connsiteX43" fmla="*/ 97113 w 704234"/>
                    <a:gd name="connsiteY43" fmla="*/ 243886 h 782788"/>
                    <a:gd name="connsiteX44" fmla="*/ 92699 w 704234"/>
                    <a:gd name="connsiteY44" fmla="*/ 240575 h 782788"/>
                    <a:gd name="connsiteX45" fmla="*/ 96010 w 704234"/>
                    <a:gd name="connsiteY45" fmla="*/ 230643 h 782788"/>
                    <a:gd name="connsiteX46" fmla="*/ 79456 w 704234"/>
                    <a:gd name="connsiteY46" fmla="*/ 203054 h 782788"/>
                    <a:gd name="connsiteX47" fmla="*/ 80560 w 704234"/>
                    <a:gd name="connsiteY47" fmla="*/ 186501 h 782788"/>
                    <a:gd name="connsiteX48" fmla="*/ 99320 w 704234"/>
                    <a:gd name="connsiteY48" fmla="*/ 165533 h 782788"/>
                    <a:gd name="connsiteX49" fmla="*/ 99320 w 704234"/>
                    <a:gd name="connsiteY49" fmla="*/ 154498 h 782788"/>
                    <a:gd name="connsiteX50" fmla="*/ 71732 w 704234"/>
                    <a:gd name="connsiteY50" fmla="*/ 151187 h 782788"/>
                    <a:gd name="connsiteX51" fmla="*/ 82767 w 704234"/>
                    <a:gd name="connsiteY51" fmla="*/ 130219 h 782788"/>
                    <a:gd name="connsiteX52" fmla="*/ 90491 w 704234"/>
                    <a:gd name="connsiteY52" fmla="*/ 91595 h 782788"/>
                    <a:gd name="connsiteX53" fmla="*/ 97113 w 704234"/>
                    <a:gd name="connsiteY53" fmla="*/ 84974 h 782788"/>
                    <a:gd name="connsiteX54" fmla="*/ 88285 w 704234"/>
                    <a:gd name="connsiteY54" fmla="*/ 70628 h 782788"/>
                    <a:gd name="connsiteX55" fmla="*/ 90491 w 704234"/>
                    <a:gd name="connsiteY55" fmla="*/ 60696 h 782788"/>
                    <a:gd name="connsiteX56" fmla="*/ 103735 w 704234"/>
                    <a:gd name="connsiteY56" fmla="*/ 52971 h 782788"/>
                    <a:gd name="connsiteX57" fmla="*/ 112563 w 704234"/>
                    <a:gd name="connsiteY57" fmla="*/ 48557 h 782788"/>
                    <a:gd name="connsiteX58" fmla="*/ 107045 w 704234"/>
                    <a:gd name="connsiteY58" fmla="*/ 30900 h 782788"/>
                    <a:gd name="connsiteX59" fmla="*/ 114770 w 704234"/>
                    <a:gd name="connsiteY59" fmla="*/ 23175 h 782788"/>
                    <a:gd name="connsiteX60" fmla="*/ 115874 w 704234"/>
                    <a:gd name="connsiteY60" fmla="*/ 0 h 782788"/>
                    <a:gd name="connsiteX61" fmla="*/ 129116 w 704234"/>
                    <a:gd name="connsiteY61" fmla="*/ 0 h 782788"/>
                    <a:gd name="connsiteX62" fmla="*/ 136841 w 704234"/>
                    <a:gd name="connsiteY62" fmla="*/ 22071 h 782788"/>
                    <a:gd name="connsiteX63" fmla="*/ 144566 w 704234"/>
                    <a:gd name="connsiteY63" fmla="*/ 27589 h 782788"/>
                    <a:gd name="connsiteX64" fmla="*/ 147877 w 704234"/>
                    <a:gd name="connsiteY64" fmla="*/ 39728 h 782788"/>
                    <a:gd name="connsiteX65" fmla="*/ 187604 w 704234"/>
                    <a:gd name="connsiteY65" fmla="*/ 49660 h 782788"/>
                    <a:gd name="connsiteX66" fmla="*/ 206365 w 704234"/>
                    <a:gd name="connsiteY66" fmla="*/ 59592 h 782788"/>
                    <a:gd name="connsiteX67" fmla="*/ 244990 w 704234"/>
                    <a:gd name="connsiteY67" fmla="*/ 56282 h 782788"/>
                    <a:gd name="connsiteX68" fmla="*/ 249461 w 704234"/>
                    <a:gd name="connsiteY68" fmla="*/ 47636 h 782788"/>
                    <a:gd name="connsiteX69" fmla="*/ 704234 w 704234"/>
                    <a:gd name="connsiteY69" fmla="*/ 431739 h 782788"/>
                    <a:gd name="connsiteX0" fmla="*/ 249461 w 249461"/>
                    <a:gd name="connsiteY0" fmla="*/ 733584 h 782788"/>
                    <a:gd name="connsiteX1" fmla="*/ 242569 w 249461"/>
                    <a:gd name="connsiteY1" fmla="*/ 746837 h 782788"/>
                    <a:gd name="connsiteX2" fmla="*/ 241311 w 249461"/>
                    <a:gd name="connsiteY2" fmla="*/ 743061 h 782788"/>
                    <a:gd name="connsiteX3" fmla="*/ 229540 w 249461"/>
                    <a:gd name="connsiteY3" fmla="*/ 737175 h 782788"/>
                    <a:gd name="connsiteX4" fmla="*/ 222182 w 249461"/>
                    <a:gd name="connsiteY4" fmla="*/ 754832 h 782788"/>
                    <a:gd name="connsiteX5" fmla="*/ 195697 w 249461"/>
                    <a:gd name="connsiteY5" fmla="*/ 748946 h 782788"/>
                    <a:gd name="connsiteX6" fmla="*/ 170683 w 249461"/>
                    <a:gd name="connsiteY6" fmla="*/ 759246 h 782788"/>
                    <a:gd name="connsiteX7" fmla="*/ 150084 w 249461"/>
                    <a:gd name="connsiteY7" fmla="*/ 762189 h 782788"/>
                    <a:gd name="connsiteX8" fmla="*/ 123598 w 249461"/>
                    <a:gd name="connsiteY8" fmla="*/ 753360 h 782788"/>
                    <a:gd name="connsiteX9" fmla="*/ 92699 w 249461"/>
                    <a:gd name="connsiteY9" fmla="*/ 753360 h 782788"/>
                    <a:gd name="connsiteX10" fmla="*/ 82399 w 249461"/>
                    <a:gd name="connsiteY10" fmla="*/ 769546 h 782788"/>
                    <a:gd name="connsiteX11" fmla="*/ 61799 w 249461"/>
                    <a:gd name="connsiteY11" fmla="*/ 782788 h 782788"/>
                    <a:gd name="connsiteX12" fmla="*/ 58856 w 249461"/>
                    <a:gd name="connsiteY12" fmla="*/ 763660 h 782788"/>
                    <a:gd name="connsiteX13" fmla="*/ 45614 w 249461"/>
                    <a:gd name="connsiteY13" fmla="*/ 751889 h 782788"/>
                    <a:gd name="connsiteX14" fmla="*/ 55914 w 249461"/>
                    <a:gd name="connsiteY14" fmla="*/ 715104 h 782788"/>
                    <a:gd name="connsiteX15" fmla="*/ 69156 w 249461"/>
                    <a:gd name="connsiteY15" fmla="*/ 712161 h 782788"/>
                    <a:gd name="connsiteX16" fmla="*/ 69156 w 249461"/>
                    <a:gd name="connsiteY16" fmla="*/ 684204 h 782788"/>
                    <a:gd name="connsiteX17" fmla="*/ 57385 w 249461"/>
                    <a:gd name="connsiteY17" fmla="*/ 659190 h 782788"/>
                    <a:gd name="connsiteX18" fmla="*/ 35314 w 249461"/>
                    <a:gd name="connsiteY18" fmla="*/ 656248 h 782788"/>
                    <a:gd name="connsiteX19" fmla="*/ 39728 w 249461"/>
                    <a:gd name="connsiteY19" fmla="*/ 638591 h 782788"/>
                    <a:gd name="connsiteX20" fmla="*/ 0 w 249461"/>
                    <a:gd name="connsiteY20" fmla="*/ 603277 h 782788"/>
                    <a:gd name="connsiteX21" fmla="*/ 1472 w 249461"/>
                    <a:gd name="connsiteY21" fmla="*/ 581206 h 782788"/>
                    <a:gd name="connsiteX22" fmla="*/ 23543 w 249461"/>
                    <a:gd name="connsiteY22" fmla="*/ 572377 h 782788"/>
                    <a:gd name="connsiteX23" fmla="*/ 33842 w 249461"/>
                    <a:gd name="connsiteY23" fmla="*/ 542949 h 782788"/>
                    <a:gd name="connsiteX24" fmla="*/ 42671 w 249461"/>
                    <a:gd name="connsiteY24" fmla="*/ 540006 h 782788"/>
                    <a:gd name="connsiteX25" fmla="*/ 47085 w 249461"/>
                    <a:gd name="connsiteY25" fmla="*/ 528235 h 782788"/>
                    <a:gd name="connsiteX26" fmla="*/ 61799 w 249461"/>
                    <a:gd name="connsiteY26" fmla="*/ 514993 h 782788"/>
                    <a:gd name="connsiteX27" fmla="*/ 69156 w 249461"/>
                    <a:gd name="connsiteY27" fmla="*/ 506164 h 782788"/>
                    <a:gd name="connsiteX28" fmla="*/ 66213 w 249461"/>
                    <a:gd name="connsiteY28" fmla="*/ 489979 h 782788"/>
                    <a:gd name="connsiteX29" fmla="*/ 77985 w 249461"/>
                    <a:gd name="connsiteY29" fmla="*/ 481150 h 782788"/>
                    <a:gd name="connsiteX30" fmla="*/ 101527 w 249461"/>
                    <a:gd name="connsiteY30" fmla="*/ 476735 h 782788"/>
                    <a:gd name="connsiteX31" fmla="*/ 111827 w 249461"/>
                    <a:gd name="connsiteY31" fmla="*/ 485565 h 782788"/>
                    <a:gd name="connsiteX32" fmla="*/ 128012 w 249461"/>
                    <a:gd name="connsiteY32" fmla="*/ 473794 h 782788"/>
                    <a:gd name="connsiteX33" fmla="*/ 128012 w 249461"/>
                    <a:gd name="connsiteY33" fmla="*/ 442894 h 782788"/>
                    <a:gd name="connsiteX34" fmla="*/ 114770 w 249461"/>
                    <a:gd name="connsiteY34" fmla="*/ 429650 h 782788"/>
                    <a:gd name="connsiteX35" fmla="*/ 100056 w 249461"/>
                    <a:gd name="connsiteY35" fmla="*/ 438480 h 782788"/>
                    <a:gd name="connsiteX36" fmla="*/ 92699 w 249461"/>
                    <a:gd name="connsiteY36" fmla="*/ 428179 h 782788"/>
                    <a:gd name="connsiteX37" fmla="*/ 83870 w 249461"/>
                    <a:gd name="connsiteY37" fmla="*/ 382566 h 782788"/>
                    <a:gd name="connsiteX38" fmla="*/ 85342 w 249461"/>
                    <a:gd name="connsiteY38" fmla="*/ 364909 h 782788"/>
                    <a:gd name="connsiteX39" fmla="*/ 79783 w 249461"/>
                    <a:gd name="connsiteY39" fmla="*/ 338506 h 782788"/>
                    <a:gd name="connsiteX40" fmla="*/ 97113 w 249461"/>
                    <a:gd name="connsiteY40" fmla="*/ 323342 h 782788"/>
                    <a:gd name="connsiteX41" fmla="*/ 83870 w 249461"/>
                    <a:gd name="connsiteY41" fmla="*/ 308996 h 782788"/>
                    <a:gd name="connsiteX42" fmla="*/ 97113 w 249461"/>
                    <a:gd name="connsiteY42" fmla="*/ 286925 h 782788"/>
                    <a:gd name="connsiteX43" fmla="*/ 97113 w 249461"/>
                    <a:gd name="connsiteY43" fmla="*/ 243886 h 782788"/>
                    <a:gd name="connsiteX44" fmla="*/ 92699 w 249461"/>
                    <a:gd name="connsiteY44" fmla="*/ 240575 h 782788"/>
                    <a:gd name="connsiteX45" fmla="*/ 96010 w 249461"/>
                    <a:gd name="connsiteY45" fmla="*/ 230643 h 782788"/>
                    <a:gd name="connsiteX46" fmla="*/ 79456 w 249461"/>
                    <a:gd name="connsiteY46" fmla="*/ 203054 h 782788"/>
                    <a:gd name="connsiteX47" fmla="*/ 80560 w 249461"/>
                    <a:gd name="connsiteY47" fmla="*/ 186501 h 782788"/>
                    <a:gd name="connsiteX48" fmla="*/ 99320 w 249461"/>
                    <a:gd name="connsiteY48" fmla="*/ 165533 h 782788"/>
                    <a:gd name="connsiteX49" fmla="*/ 99320 w 249461"/>
                    <a:gd name="connsiteY49" fmla="*/ 154498 h 782788"/>
                    <a:gd name="connsiteX50" fmla="*/ 71732 w 249461"/>
                    <a:gd name="connsiteY50" fmla="*/ 151187 h 782788"/>
                    <a:gd name="connsiteX51" fmla="*/ 82767 w 249461"/>
                    <a:gd name="connsiteY51" fmla="*/ 130219 h 782788"/>
                    <a:gd name="connsiteX52" fmla="*/ 90491 w 249461"/>
                    <a:gd name="connsiteY52" fmla="*/ 91595 h 782788"/>
                    <a:gd name="connsiteX53" fmla="*/ 97113 w 249461"/>
                    <a:gd name="connsiteY53" fmla="*/ 84974 h 782788"/>
                    <a:gd name="connsiteX54" fmla="*/ 88285 w 249461"/>
                    <a:gd name="connsiteY54" fmla="*/ 70628 h 782788"/>
                    <a:gd name="connsiteX55" fmla="*/ 90491 w 249461"/>
                    <a:gd name="connsiteY55" fmla="*/ 60696 h 782788"/>
                    <a:gd name="connsiteX56" fmla="*/ 103735 w 249461"/>
                    <a:gd name="connsiteY56" fmla="*/ 52971 h 782788"/>
                    <a:gd name="connsiteX57" fmla="*/ 112563 w 249461"/>
                    <a:gd name="connsiteY57" fmla="*/ 48557 h 782788"/>
                    <a:gd name="connsiteX58" fmla="*/ 107045 w 249461"/>
                    <a:gd name="connsiteY58" fmla="*/ 30900 h 782788"/>
                    <a:gd name="connsiteX59" fmla="*/ 114770 w 249461"/>
                    <a:gd name="connsiteY59" fmla="*/ 23175 h 782788"/>
                    <a:gd name="connsiteX60" fmla="*/ 115874 w 249461"/>
                    <a:gd name="connsiteY60" fmla="*/ 0 h 782788"/>
                    <a:gd name="connsiteX61" fmla="*/ 129116 w 249461"/>
                    <a:gd name="connsiteY61" fmla="*/ 0 h 782788"/>
                    <a:gd name="connsiteX62" fmla="*/ 136841 w 249461"/>
                    <a:gd name="connsiteY62" fmla="*/ 22071 h 782788"/>
                    <a:gd name="connsiteX63" fmla="*/ 144566 w 249461"/>
                    <a:gd name="connsiteY63" fmla="*/ 27589 h 782788"/>
                    <a:gd name="connsiteX64" fmla="*/ 147877 w 249461"/>
                    <a:gd name="connsiteY64" fmla="*/ 39728 h 782788"/>
                    <a:gd name="connsiteX65" fmla="*/ 187604 w 249461"/>
                    <a:gd name="connsiteY65" fmla="*/ 49660 h 782788"/>
                    <a:gd name="connsiteX66" fmla="*/ 206365 w 249461"/>
                    <a:gd name="connsiteY66" fmla="*/ 59592 h 782788"/>
                    <a:gd name="connsiteX67" fmla="*/ 244990 w 249461"/>
                    <a:gd name="connsiteY67" fmla="*/ 56282 h 782788"/>
                    <a:gd name="connsiteX68" fmla="*/ 249461 w 249461"/>
                    <a:gd name="connsiteY68" fmla="*/ 47636 h 782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249461" h="782788">
                      <a:moveTo>
                        <a:pt x="249461" y="733584"/>
                      </a:moveTo>
                      <a:lnTo>
                        <a:pt x="242569" y="746837"/>
                      </a:lnTo>
                      <a:lnTo>
                        <a:pt x="241311" y="743061"/>
                      </a:lnTo>
                      <a:lnTo>
                        <a:pt x="229540" y="737175"/>
                      </a:lnTo>
                      <a:lnTo>
                        <a:pt x="222182" y="754832"/>
                      </a:lnTo>
                      <a:lnTo>
                        <a:pt x="195697" y="748946"/>
                      </a:lnTo>
                      <a:lnTo>
                        <a:pt x="170683" y="759246"/>
                      </a:lnTo>
                      <a:lnTo>
                        <a:pt x="150084" y="762189"/>
                      </a:lnTo>
                      <a:lnTo>
                        <a:pt x="123598" y="753360"/>
                      </a:lnTo>
                      <a:lnTo>
                        <a:pt x="92699" y="753360"/>
                      </a:lnTo>
                      <a:lnTo>
                        <a:pt x="82399" y="769546"/>
                      </a:lnTo>
                      <a:lnTo>
                        <a:pt x="61799" y="782788"/>
                      </a:lnTo>
                      <a:lnTo>
                        <a:pt x="58856" y="763660"/>
                      </a:lnTo>
                      <a:lnTo>
                        <a:pt x="45614" y="751889"/>
                      </a:lnTo>
                      <a:lnTo>
                        <a:pt x="55914" y="715104"/>
                      </a:lnTo>
                      <a:lnTo>
                        <a:pt x="69156" y="712161"/>
                      </a:lnTo>
                      <a:lnTo>
                        <a:pt x="69156" y="684204"/>
                      </a:lnTo>
                      <a:lnTo>
                        <a:pt x="57385" y="659190"/>
                      </a:lnTo>
                      <a:lnTo>
                        <a:pt x="35314" y="656248"/>
                      </a:lnTo>
                      <a:lnTo>
                        <a:pt x="39728" y="638591"/>
                      </a:lnTo>
                      <a:lnTo>
                        <a:pt x="0" y="603277"/>
                      </a:lnTo>
                      <a:cubicBezTo>
                        <a:pt x="491" y="595920"/>
                        <a:pt x="981" y="588563"/>
                        <a:pt x="1472" y="581206"/>
                      </a:cubicBezTo>
                      <a:lnTo>
                        <a:pt x="23543" y="572377"/>
                      </a:lnTo>
                      <a:lnTo>
                        <a:pt x="33842" y="542949"/>
                      </a:lnTo>
                      <a:lnTo>
                        <a:pt x="42671" y="540006"/>
                      </a:lnTo>
                      <a:lnTo>
                        <a:pt x="47085" y="528235"/>
                      </a:lnTo>
                      <a:lnTo>
                        <a:pt x="61799" y="514993"/>
                      </a:lnTo>
                      <a:lnTo>
                        <a:pt x="69156" y="506164"/>
                      </a:lnTo>
                      <a:lnTo>
                        <a:pt x="66213" y="489979"/>
                      </a:lnTo>
                      <a:lnTo>
                        <a:pt x="77985" y="481150"/>
                      </a:lnTo>
                      <a:lnTo>
                        <a:pt x="101527" y="476735"/>
                      </a:lnTo>
                      <a:lnTo>
                        <a:pt x="111827" y="485565"/>
                      </a:lnTo>
                      <a:lnTo>
                        <a:pt x="128012" y="473794"/>
                      </a:lnTo>
                      <a:lnTo>
                        <a:pt x="128012" y="442894"/>
                      </a:lnTo>
                      <a:lnTo>
                        <a:pt x="114770" y="429650"/>
                      </a:lnTo>
                      <a:lnTo>
                        <a:pt x="100056" y="438480"/>
                      </a:lnTo>
                      <a:lnTo>
                        <a:pt x="92699" y="428179"/>
                      </a:lnTo>
                      <a:lnTo>
                        <a:pt x="83870" y="382566"/>
                      </a:lnTo>
                      <a:lnTo>
                        <a:pt x="85342" y="364909"/>
                      </a:lnTo>
                      <a:lnTo>
                        <a:pt x="79783" y="338506"/>
                      </a:lnTo>
                      <a:lnTo>
                        <a:pt x="97113" y="323342"/>
                      </a:lnTo>
                      <a:lnTo>
                        <a:pt x="83870" y="308996"/>
                      </a:lnTo>
                      <a:lnTo>
                        <a:pt x="97113" y="286925"/>
                      </a:lnTo>
                      <a:lnTo>
                        <a:pt x="97113" y="243886"/>
                      </a:lnTo>
                      <a:lnTo>
                        <a:pt x="92699" y="240575"/>
                      </a:lnTo>
                      <a:lnTo>
                        <a:pt x="96010" y="230643"/>
                      </a:lnTo>
                      <a:lnTo>
                        <a:pt x="79456" y="203054"/>
                      </a:lnTo>
                      <a:lnTo>
                        <a:pt x="80560" y="186501"/>
                      </a:lnTo>
                      <a:lnTo>
                        <a:pt x="99320" y="165533"/>
                      </a:lnTo>
                      <a:lnTo>
                        <a:pt x="99320" y="154498"/>
                      </a:lnTo>
                      <a:lnTo>
                        <a:pt x="71732" y="151187"/>
                      </a:lnTo>
                      <a:lnTo>
                        <a:pt x="82767" y="130219"/>
                      </a:lnTo>
                      <a:lnTo>
                        <a:pt x="90491" y="91595"/>
                      </a:lnTo>
                      <a:lnTo>
                        <a:pt x="97113" y="84974"/>
                      </a:lnTo>
                      <a:lnTo>
                        <a:pt x="88285" y="70628"/>
                      </a:lnTo>
                      <a:lnTo>
                        <a:pt x="90491" y="60696"/>
                      </a:lnTo>
                      <a:lnTo>
                        <a:pt x="103735" y="52971"/>
                      </a:lnTo>
                      <a:lnTo>
                        <a:pt x="112563" y="48557"/>
                      </a:lnTo>
                      <a:lnTo>
                        <a:pt x="107045" y="30900"/>
                      </a:lnTo>
                      <a:lnTo>
                        <a:pt x="114770" y="23175"/>
                      </a:lnTo>
                      <a:lnTo>
                        <a:pt x="115874" y="0"/>
                      </a:lnTo>
                      <a:lnTo>
                        <a:pt x="129116" y="0"/>
                      </a:lnTo>
                      <a:lnTo>
                        <a:pt x="136841" y="22071"/>
                      </a:lnTo>
                      <a:lnTo>
                        <a:pt x="144566" y="27589"/>
                      </a:lnTo>
                      <a:lnTo>
                        <a:pt x="147877" y="39728"/>
                      </a:lnTo>
                      <a:lnTo>
                        <a:pt x="187604" y="49660"/>
                      </a:lnTo>
                      <a:lnTo>
                        <a:pt x="206365" y="59592"/>
                      </a:lnTo>
                      <a:lnTo>
                        <a:pt x="244990" y="56282"/>
                      </a:lnTo>
                      <a:lnTo>
                        <a:pt x="249461" y="47636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7D5DA562-FF09-ACB4-6BA5-8358339704C3}"/>
                    </a:ext>
                  </a:extLst>
                </p:cNvPr>
                <p:cNvSpPr/>
                <p:nvPr/>
              </p:nvSpPr>
              <p:spPr>
                <a:xfrm>
                  <a:off x="1530478" y="1098002"/>
                  <a:ext cx="826789" cy="786614"/>
                </a:xfrm>
                <a:custGeom>
                  <a:avLst/>
                  <a:gdLst>
                    <a:gd name="connsiteX0" fmla="*/ 2237124 w 3568084"/>
                    <a:gd name="connsiteY0" fmla="*/ 0 h 3394710"/>
                    <a:gd name="connsiteX1" fmla="*/ 2267604 w 3568084"/>
                    <a:gd name="connsiteY1" fmla="*/ 45720 h 3394710"/>
                    <a:gd name="connsiteX2" fmla="*/ 2221884 w 3568084"/>
                    <a:gd name="connsiteY2" fmla="*/ 144780 h 3394710"/>
                    <a:gd name="connsiteX3" fmla="*/ 2328564 w 3568084"/>
                    <a:gd name="connsiteY3" fmla="*/ 182880 h 3394710"/>
                    <a:gd name="connsiteX4" fmla="*/ 2412384 w 3568084"/>
                    <a:gd name="connsiteY4" fmla="*/ 182880 h 3394710"/>
                    <a:gd name="connsiteX5" fmla="*/ 2503824 w 3568084"/>
                    <a:gd name="connsiteY5" fmla="*/ 167640 h 3394710"/>
                    <a:gd name="connsiteX6" fmla="*/ 2610504 w 3568084"/>
                    <a:gd name="connsiteY6" fmla="*/ 251460 h 3394710"/>
                    <a:gd name="connsiteX7" fmla="*/ 2656224 w 3568084"/>
                    <a:gd name="connsiteY7" fmla="*/ 274320 h 3394710"/>
                    <a:gd name="connsiteX8" fmla="*/ 2656224 w 3568084"/>
                    <a:gd name="connsiteY8" fmla="*/ 335280 h 3394710"/>
                    <a:gd name="connsiteX9" fmla="*/ 2648604 w 3568084"/>
                    <a:gd name="connsiteY9" fmla="*/ 419100 h 3394710"/>
                    <a:gd name="connsiteX10" fmla="*/ 2732424 w 3568084"/>
                    <a:gd name="connsiteY10" fmla="*/ 434340 h 3394710"/>
                    <a:gd name="connsiteX11" fmla="*/ 2694324 w 3568084"/>
                    <a:gd name="connsiteY11" fmla="*/ 541020 h 3394710"/>
                    <a:gd name="connsiteX12" fmla="*/ 2747664 w 3568084"/>
                    <a:gd name="connsiteY12" fmla="*/ 678180 h 3394710"/>
                    <a:gd name="connsiteX13" fmla="*/ 2823864 w 3568084"/>
                    <a:gd name="connsiteY13" fmla="*/ 601980 h 3394710"/>
                    <a:gd name="connsiteX14" fmla="*/ 2945784 w 3568084"/>
                    <a:gd name="connsiteY14" fmla="*/ 579120 h 3394710"/>
                    <a:gd name="connsiteX15" fmla="*/ 3014364 w 3568084"/>
                    <a:gd name="connsiteY15" fmla="*/ 533400 h 3394710"/>
                    <a:gd name="connsiteX16" fmla="*/ 3052464 w 3568084"/>
                    <a:gd name="connsiteY16" fmla="*/ 579120 h 3394710"/>
                    <a:gd name="connsiteX17" fmla="*/ 3189624 w 3568084"/>
                    <a:gd name="connsiteY17" fmla="*/ 556260 h 3394710"/>
                    <a:gd name="connsiteX18" fmla="*/ 3220104 w 3568084"/>
                    <a:gd name="connsiteY18" fmla="*/ 480060 h 3394710"/>
                    <a:gd name="connsiteX19" fmla="*/ 3349644 w 3568084"/>
                    <a:gd name="connsiteY19" fmla="*/ 434340 h 3394710"/>
                    <a:gd name="connsiteX20" fmla="*/ 3425844 w 3568084"/>
                    <a:gd name="connsiteY20" fmla="*/ 381000 h 3394710"/>
                    <a:gd name="connsiteX21" fmla="*/ 3473060 w 3568084"/>
                    <a:gd name="connsiteY21" fmla="*/ 422970 h 3394710"/>
                    <a:gd name="connsiteX22" fmla="*/ 3568084 w 3568084"/>
                    <a:gd name="connsiteY22" fmla="*/ 448310 h 3394710"/>
                    <a:gd name="connsiteX23" fmla="*/ 3472834 w 3568084"/>
                    <a:gd name="connsiteY23" fmla="*/ 422910 h 3394710"/>
                    <a:gd name="connsiteX24" fmla="*/ 3377584 w 3568084"/>
                    <a:gd name="connsiteY24" fmla="*/ 505460 h 3394710"/>
                    <a:gd name="connsiteX25" fmla="*/ 3402984 w 3568084"/>
                    <a:gd name="connsiteY25" fmla="*/ 588010 h 3394710"/>
                    <a:gd name="connsiteX26" fmla="*/ 3472834 w 3568084"/>
                    <a:gd name="connsiteY26" fmla="*/ 638810 h 3394710"/>
                    <a:gd name="connsiteX27" fmla="*/ 3466484 w 3568084"/>
                    <a:gd name="connsiteY27" fmla="*/ 676910 h 3394710"/>
                    <a:gd name="connsiteX28" fmla="*/ 3479184 w 3568084"/>
                    <a:gd name="connsiteY28" fmla="*/ 708660 h 3394710"/>
                    <a:gd name="connsiteX29" fmla="*/ 3479184 w 3568084"/>
                    <a:gd name="connsiteY29" fmla="*/ 753110 h 3394710"/>
                    <a:gd name="connsiteX30" fmla="*/ 3409334 w 3568084"/>
                    <a:gd name="connsiteY30" fmla="*/ 721360 h 3394710"/>
                    <a:gd name="connsiteX31" fmla="*/ 3339484 w 3568084"/>
                    <a:gd name="connsiteY31" fmla="*/ 772160 h 3394710"/>
                    <a:gd name="connsiteX32" fmla="*/ 3339484 w 3568084"/>
                    <a:gd name="connsiteY32" fmla="*/ 829310 h 3394710"/>
                    <a:gd name="connsiteX33" fmla="*/ 3301384 w 3568084"/>
                    <a:gd name="connsiteY33" fmla="*/ 949960 h 3394710"/>
                    <a:gd name="connsiteX34" fmla="*/ 3244234 w 3568084"/>
                    <a:gd name="connsiteY34" fmla="*/ 969010 h 3394710"/>
                    <a:gd name="connsiteX35" fmla="*/ 3206134 w 3568084"/>
                    <a:gd name="connsiteY35" fmla="*/ 1045210 h 3394710"/>
                    <a:gd name="connsiteX36" fmla="*/ 3180734 w 3568084"/>
                    <a:gd name="connsiteY36" fmla="*/ 1146810 h 3394710"/>
                    <a:gd name="connsiteX37" fmla="*/ 3079134 w 3568084"/>
                    <a:gd name="connsiteY37" fmla="*/ 1191260 h 3394710"/>
                    <a:gd name="connsiteX38" fmla="*/ 3047384 w 3568084"/>
                    <a:gd name="connsiteY38" fmla="*/ 1254760 h 3394710"/>
                    <a:gd name="connsiteX39" fmla="*/ 3041034 w 3568084"/>
                    <a:gd name="connsiteY39" fmla="*/ 1299210 h 3394710"/>
                    <a:gd name="connsiteX40" fmla="*/ 3104534 w 3568084"/>
                    <a:gd name="connsiteY40" fmla="*/ 1324610 h 3394710"/>
                    <a:gd name="connsiteX41" fmla="*/ 3053734 w 3568084"/>
                    <a:gd name="connsiteY41" fmla="*/ 1375410 h 3394710"/>
                    <a:gd name="connsiteX42" fmla="*/ 3053734 w 3568084"/>
                    <a:gd name="connsiteY42" fmla="*/ 1464310 h 3394710"/>
                    <a:gd name="connsiteX43" fmla="*/ 3002934 w 3568084"/>
                    <a:gd name="connsiteY43" fmla="*/ 1546860 h 3394710"/>
                    <a:gd name="connsiteX44" fmla="*/ 3066434 w 3568084"/>
                    <a:gd name="connsiteY44" fmla="*/ 1559560 h 3394710"/>
                    <a:gd name="connsiteX45" fmla="*/ 3142634 w 3568084"/>
                    <a:gd name="connsiteY45" fmla="*/ 1667510 h 3394710"/>
                    <a:gd name="connsiteX46" fmla="*/ 3060084 w 3568084"/>
                    <a:gd name="connsiteY46" fmla="*/ 1692910 h 3394710"/>
                    <a:gd name="connsiteX47" fmla="*/ 3015634 w 3568084"/>
                    <a:gd name="connsiteY47" fmla="*/ 1781810 h 3394710"/>
                    <a:gd name="connsiteX48" fmla="*/ 3009284 w 3568084"/>
                    <a:gd name="connsiteY48" fmla="*/ 1864360 h 3394710"/>
                    <a:gd name="connsiteX49" fmla="*/ 3041034 w 3568084"/>
                    <a:gd name="connsiteY49" fmla="*/ 1896110 h 3394710"/>
                    <a:gd name="connsiteX50" fmla="*/ 3047384 w 3568084"/>
                    <a:gd name="connsiteY50" fmla="*/ 1953260 h 3394710"/>
                    <a:gd name="connsiteX51" fmla="*/ 3098184 w 3568084"/>
                    <a:gd name="connsiteY51" fmla="*/ 1953260 h 3394710"/>
                    <a:gd name="connsiteX52" fmla="*/ 3187084 w 3568084"/>
                    <a:gd name="connsiteY52" fmla="*/ 2042160 h 3394710"/>
                    <a:gd name="connsiteX53" fmla="*/ 3187084 w 3568084"/>
                    <a:gd name="connsiteY53" fmla="*/ 2137410 h 3394710"/>
                    <a:gd name="connsiteX54" fmla="*/ 3244234 w 3568084"/>
                    <a:gd name="connsiteY54" fmla="*/ 2175510 h 3394710"/>
                    <a:gd name="connsiteX55" fmla="*/ 3199784 w 3568084"/>
                    <a:gd name="connsiteY55" fmla="*/ 2226310 h 3394710"/>
                    <a:gd name="connsiteX56" fmla="*/ 3206134 w 3568084"/>
                    <a:gd name="connsiteY56" fmla="*/ 2296160 h 3394710"/>
                    <a:gd name="connsiteX57" fmla="*/ 3123584 w 3568084"/>
                    <a:gd name="connsiteY57" fmla="*/ 2296160 h 3394710"/>
                    <a:gd name="connsiteX58" fmla="*/ 3066434 w 3568084"/>
                    <a:gd name="connsiteY58" fmla="*/ 2353310 h 3394710"/>
                    <a:gd name="connsiteX59" fmla="*/ 2971184 w 3568084"/>
                    <a:gd name="connsiteY59" fmla="*/ 2359660 h 3394710"/>
                    <a:gd name="connsiteX60" fmla="*/ 2964834 w 3568084"/>
                    <a:gd name="connsiteY60" fmla="*/ 2429510 h 3394710"/>
                    <a:gd name="connsiteX61" fmla="*/ 2780684 w 3568084"/>
                    <a:gd name="connsiteY61" fmla="*/ 2607310 h 3394710"/>
                    <a:gd name="connsiteX62" fmla="*/ 2767984 w 3568084"/>
                    <a:gd name="connsiteY62" fmla="*/ 2747010 h 3394710"/>
                    <a:gd name="connsiteX63" fmla="*/ 2685434 w 3568084"/>
                    <a:gd name="connsiteY63" fmla="*/ 2759710 h 3394710"/>
                    <a:gd name="connsiteX64" fmla="*/ 2615584 w 3568084"/>
                    <a:gd name="connsiteY64" fmla="*/ 2823210 h 3394710"/>
                    <a:gd name="connsiteX65" fmla="*/ 2513984 w 3568084"/>
                    <a:gd name="connsiteY65" fmla="*/ 2848610 h 3394710"/>
                    <a:gd name="connsiteX66" fmla="*/ 2367934 w 3568084"/>
                    <a:gd name="connsiteY66" fmla="*/ 2785110 h 3394710"/>
                    <a:gd name="connsiteX67" fmla="*/ 2355234 w 3568084"/>
                    <a:gd name="connsiteY67" fmla="*/ 2905760 h 3394710"/>
                    <a:gd name="connsiteX68" fmla="*/ 2259984 w 3568084"/>
                    <a:gd name="connsiteY68" fmla="*/ 2975610 h 3394710"/>
                    <a:gd name="connsiteX69" fmla="*/ 2215534 w 3568084"/>
                    <a:gd name="connsiteY69" fmla="*/ 3026410 h 3394710"/>
                    <a:gd name="connsiteX70" fmla="*/ 2253634 w 3568084"/>
                    <a:gd name="connsiteY70" fmla="*/ 3108960 h 3394710"/>
                    <a:gd name="connsiteX71" fmla="*/ 2158384 w 3568084"/>
                    <a:gd name="connsiteY71" fmla="*/ 3064510 h 3394710"/>
                    <a:gd name="connsiteX72" fmla="*/ 2101234 w 3568084"/>
                    <a:gd name="connsiteY72" fmla="*/ 3096260 h 3394710"/>
                    <a:gd name="connsiteX73" fmla="*/ 2107584 w 3568084"/>
                    <a:gd name="connsiteY73" fmla="*/ 3166110 h 3394710"/>
                    <a:gd name="connsiteX74" fmla="*/ 2056784 w 3568084"/>
                    <a:gd name="connsiteY74" fmla="*/ 3229610 h 3394710"/>
                    <a:gd name="connsiteX75" fmla="*/ 2037734 w 3568084"/>
                    <a:gd name="connsiteY75" fmla="*/ 3274060 h 3394710"/>
                    <a:gd name="connsiteX76" fmla="*/ 2063134 w 3568084"/>
                    <a:gd name="connsiteY76" fmla="*/ 3337560 h 3394710"/>
                    <a:gd name="connsiteX77" fmla="*/ 1929784 w 3568084"/>
                    <a:gd name="connsiteY77" fmla="*/ 3356610 h 3394710"/>
                    <a:gd name="connsiteX78" fmla="*/ 1853584 w 3568084"/>
                    <a:gd name="connsiteY78" fmla="*/ 3337560 h 3394710"/>
                    <a:gd name="connsiteX79" fmla="*/ 1796434 w 3568084"/>
                    <a:gd name="connsiteY79" fmla="*/ 3286760 h 3394710"/>
                    <a:gd name="connsiteX80" fmla="*/ 1701184 w 3568084"/>
                    <a:gd name="connsiteY80" fmla="*/ 3280410 h 3394710"/>
                    <a:gd name="connsiteX81" fmla="*/ 1675784 w 3568084"/>
                    <a:gd name="connsiteY81" fmla="*/ 3337560 h 3394710"/>
                    <a:gd name="connsiteX82" fmla="*/ 1663084 w 3568084"/>
                    <a:gd name="connsiteY82" fmla="*/ 3394710 h 3394710"/>
                    <a:gd name="connsiteX83" fmla="*/ 1580534 w 3568084"/>
                    <a:gd name="connsiteY83" fmla="*/ 3394710 h 3394710"/>
                    <a:gd name="connsiteX84" fmla="*/ 1523384 w 3568084"/>
                    <a:gd name="connsiteY84" fmla="*/ 3312160 h 3394710"/>
                    <a:gd name="connsiteX85" fmla="*/ 1485284 w 3568084"/>
                    <a:gd name="connsiteY85" fmla="*/ 3223260 h 3394710"/>
                    <a:gd name="connsiteX86" fmla="*/ 1447184 w 3568084"/>
                    <a:gd name="connsiteY86" fmla="*/ 3210560 h 3394710"/>
                    <a:gd name="connsiteX87" fmla="*/ 1402734 w 3568084"/>
                    <a:gd name="connsiteY87" fmla="*/ 3191510 h 3394710"/>
                    <a:gd name="connsiteX88" fmla="*/ 1320184 w 3568084"/>
                    <a:gd name="connsiteY88" fmla="*/ 3134360 h 3394710"/>
                    <a:gd name="connsiteX89" fmla="*/ 1275734 w 3568084"/>
                    <a:gd name="connsiteY89" fmla="*/ 3153410 h 3394710"/>
                    <a:gd name="connsiteX90" fmla="*/ 1243984 w 3568084"/>
                    <a:gd name="connsiteY90" fmla="*/ 3204210 h 3394710"/>
                    <a:gd name="connsiteX91" fmla="*/ 1174134 w 3568084"/>
                    <a:gd name="connsiteY91" fmla="*/ 3153410 h 3394710"/>
                    <a:gd name="connsiteX92" fmla="*/ 1047134 w 3568084"/>
                    <a:gd name="connsiteY92" fmla="*/ 3172460 h 3394710"/>
                    <a:gd name="connsiteX93" fmla="*/ 1021734 w 3568084"/>
                    <a:gd name="connsiteY93" fmla="*/ 3216910 h 3394710"/>
                    <a:gd name="connsiteX94" fmla="*/ 989984 w 3568084"/>
                    <a:gd name="connsiteY94" fmla="*/ 3280410 h 3394710"/>
                    <a:gd name="connsiteX95" fmla="*/ 856634 w 3568084"/>
                    <a:gd name="connsiteY95" fmla="*/ 3286760 h 3394710"/>
                    <a:gd name="connsiteX96" fmla="*/ 761384 w 3568084"/>
                    <a:gd name="connsiteY96" fmla="*/ 3293110 h 3394710"/>
                    <a:gd name="connsiteX97" fmla="*/ 742334 w 3568084"/>
                    <a:gd name="connsiteY97" fmla="*/ 3343910 h 3394710"/>
                    <a:gd name="connsiteX98" fmla="*/ 647084 w 3568084"/>
                    <a:gd name="connsiteY98" fmla="*/ 3382010 h 3394710"/>
                    <a:gd name="connsiteX99" fmla="*/ 577234 w 3568084"/>
                    <a:gd name="connsiteY99" fmla="*/ 3343910 h 3394710"/>
                    <a:gd name="connsiteX100" fmla="*/ 520084 w 3568084"/>
                    <a:gd name="connsiteY100" fmla="*/ 3255010 h 3394710"/>
                    <a:gd name="connsiteX101" fmla="*/ 570884 w 3568084"/>
                    <a:gd name="connsiteY101" fmla="*/ 3159760 h 3394710"/>
                    <a:gd name="connsiteX102" fmla="*/ 545484 w 3568084"/>
                    <a:gd name="connsiteY102" fmla="*/ 2981960 h 3394710"/>
                    <a:gd name="connsiteX103" fmla="*/ 462934 w 3568084"/>
                    <a:gd name="connsiteY103" fmla="*/ 2861310 h 3394710"/>
                    <a:gd name="connsiteX104" fmla="*/ 412134 w 3568084"/>
                    <a:gd name="connsiteY104" fmla="*/ 2835910 h 3394710"/>
                    <a:gd name="connsiteX105" fmla="*/ 361334 w 3568084"/>
                    <a:gd name="connsiteY105" fmla="*/ 2727960 h 3394710"/>
                    <a:gd name="connsiteX106" fmla="*/ 399434 w 3568084"/>
                    <a:gd name="connsiteY106" fmla="*/ 2537460 h 3394710"/>
                    <a:gd name="connsiteX107" fmla="*/ 354984 w 3568084"/>
                    <a:gd name="connsiteY107" fmla="*/ 2524760 h 3394710"/>
                    <a:gd name="connsiteX108" fmla="*/ 259734 w 3568084"/>
                    <a:gd name="connsiteY108" fmla="*/ 2346960 h 3394710"/>
                    <a:gd name="connsiteX109" fmla="*/ 329584 w 3568084"/>
                    <a:gd name="connsiteY109" fmla="*/ 2004060 h 3394710"/>
                    <a:gd name="connsiteX110" fmla="*/ 177184 w 3568084"/>
                    <a:gd name="connsiteY110" fmla="*/ 1934210 h 3394710"/>
                    <a:gd name="connsiteX111" fmla="*/ 69234 w 3568084"/>
                    <a:gd name="connsiteY111" fmla="*/ 1724660 h 3394710"/>
                    <a:gd name="connsiteX112" fmla="*/ 120034 w 3568084"/>
                    <a:gd name="connsiteY112" fmla="*/ 1565910 h 3394710"/>
                    <a:gd name="connsiteX113" fmla="*/ 81934 w 3568084"/>
                    <a:gd name="connsiteY113" fmla="*/ 1464310 h 3394710"/>
                    <a:gd name="connsiteX114" fmla="*/ 170834 w 3568084"/>
                    <a:gd name="connsiteY114" fmla="*/ 1337310 h 3394710"/>
                    <a:gd name="connsiteX115" fmla="*/ 151784 w 3568084"/>
                    <a:gd name="connsiteY115" fmla="*/ 1280160 h 3394710"/>
                    <a:gd name="connsiteX116" fmla="*/ 94634 w 3568084"/>
                    <a:gd name="connsiteY116" fmla="*/ 1229360 h 3394710"/>
                    <a:gd name="connsiteX117" fmla="*/ 12084 w 3568084"/>
                    <a:gd name="connsiteY117" fmla="*/ 1140460 h 3394710"/>
                    <a:gd name="connsiteX118" fmla="*/ 0 w 3568084"/>
                    <a:gd name="connsiteY118" fmla="*/ 1067954 h 3394710"/>
                    <a:gd name="connsiteX119" fmla="*/ 65424 w 3568084"/>
                    <a:gd name="connsiteY119" fmla="*/ 1028700 h 3394710"/>
                    <a:gd name="connsiteX120" fmla="*/ 50184 w 3568084"/>
                    <a:gd name="connsiteY120" fmla="*/ 944880 h 3394710"/>
                    <a:gd name="connsiteX121" fmla="*/ 95904 w 3568084"/>
                    <a:gd name="connsiteY121" fmla="*/ 929640 h 3394710"/>
                    <a:gd name="connsiteX122" fmla="*/ 141624 w 3568084"/>
                    <a:gd name="connsiteY122" fmla="*/ 960120 h 3394710"/>
                    <a:gd name="connsiteX123" fmla="*/ 194964 w 3568084"/>
                    <a:gd name="connsiteY123" fmla="*/ 922020 h 3394710"/>
                    <a:gd name="connsiteX124" fmla="*/ 324504 w 3568084"/>
                    <a:gd name="connsiteY124" fmla="*/ 929640 h 3394710"/>
                    <a:gd name="connsiteX125" fmla="*/ 415944 w 3568084"/>
                    <a:gd name="connsiteY125" fmla="*/ 861060 h 3394710"/>
                    <a:gd name="connsiteX126" fmla="*/ 393084 w 3568084"/>
                    <a:gd name="connsiteY126" fmla="*/ 624840 h 3394710"/>
                    <a:gd name="connsiteX127" fmla="*/ 530244 w 3568084"/>
                    <a:gd name="connsiteY127" fmla="*/ 670560 h 3394710"/>
                    <a:gd name="connsiteX128" fmla="*/ 789324 w 3568084"/>
                    <a:gd name="connsiteY128" fmla="*/ 601980 h 3394710"/>
                    <a:gd name="connsiteX129" fmla="*/ 728364 w 3568084"/>
                    <a:gd name="connsiteY129" fmla="*/ 480060 h 3394710"/>
                    <a:gd name="connsiteX130" fmla="*/ 758844 w 3568084"/>
                    <a:gd name="connsiteY130" fmla="*/ 419100 h 3394710"/>
                    <a:gd name="connsiteX131" fmla="*/ 873144 w 3568084"/>
                    <a:gd name="connsiteY131" fmla="*/ 396240 h 3394710"/>
                    <a:gd name="connsiteX132" fmla="*/ 896004 w 3568084"/>
                    <a:gd name="connsiteY132" fmla="*/ 312420 h 3394710"/>
                    <a:gd name="connsiteX133" fmla="*/ 926484 w 3568084"/>
                    <a:gd name="connsiteY133" fmla="*/ 167640 h 3394710"/>
                    <a:gd name="connsiteX134" fmla="*/ 987444 w 3568084"/>
                    <a:gd name="connsiteY134" fmla="*/ 45720 h 3394710"/>
                    <a:gd name="connsiteX135" fmla="*/ 1040784 w 3568084"/>
                    <a:gd name="connsiteY135" fmla="*/ 38100 h 3394710"/>
                    <a:gd name="connsiteX136" fmla="*/ 1254144 w 3568084"/>
                    <a:gd name="connsiteY136" fmla="*/ 106680 h 3394710"/>
                    <a:gd name="connsiteX137" fmla="*/ 1353204 w 3568084"/>
                    <a:gd name="connsiteY137" fmla="*/ 99060 h 3394710"/>
                    <a:gd name="connsiteX138" fmla="*/ 1604664 w 3568084"/>
                    <a:gd name="connsiteY138" fmla="*/ 198120 h 3394710"/>
                    <a:gd name="connsiteX139" fmla="*/ 1688484 w 3568084"/>
                    <a:gd name="connsiteY139" fmla="*/ 373380 h 3394710"/>
                    <a:gd name="connsiteX140" fmla="*/ 1764684 w 3568084"/>
                    <a:gd name="connsiteY140" fmla="*/ 365760 h 3394710"/>
                    <a:gd name="connsiteX141" fmla="*/ 1810404 w 3568084"/>
                    <a:gd name="connsiteY141" fmla="*/ 289560 h 3394710"/>
                    <a:gd name="connsiteX142" fmla="*/ 1810404 w 3568084"/>
                    <a:gd name="connsiteY142" fmla="*/ 228600 h 3394710"/>
                    <a:gd name="connsiteX143" fmla="*/ 1917084 w 3568084"/>
                    <a:gd name="connsiteY143" fmla="*/ 213360 h 3394710"/>
                    <a:gd name="connsiteX144" fmla="*/ 1924704 w 3568084"/>
                    <a:gd name="connsiteY144" fmla="*/ 160020 h 3394710"/>
                    <a:gd name="connsiteX145" fmla="*/ 2008524 w 3568084"/>
                    <a:gd name="connsiteY145" fmla="*/ 160020 h 3394710"/>
                    <a:gd name="connsiteX146" fmla="*/ 2016144 w 3568084"/>
                    <a:gd name="connsiteY146" fmla="*/ 83820 h 3394710"/>
                    <a:gd name="connsiteX147" fmla="*/ 2160924 w 3568084"/>
                    <a:gd name="connsiteY147" fmla="*/ 7620 h 3394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</a:cxnLst>
                  <a:rect l="l" t="t" r="r" b="b"/>
                  <a:pathLst>
                    <a:path w="3568084" h="3394710">
                      <a:moveTo>
                        <a:pt x="2237124" y="0"/>
                      </a:moveTo>
                      <a:lnTo>
                        <a:pt x="2267604" y="45720"/>
                      </a:lnTo>
                      <a:lnTo>
                        <a:pt x="2221884" y="144780"/>
                      </a:lnTo>
                      <a:lnTo>
                        <a:pt x="2328564" y="182880"/>
                      </a:lnTo>
                      <a:lnTo>
                        <a:pt x="2412384" y="182880"/>
                      </a:lnTo>
                      <a:lnTo>
                        <a:pt x="2503824" y="167640"/>
                      </a:lnTo>
                      <a:lnTo>
                        <a:pt x="2610504" y="251460"/>
                      </a:lnTo>
                      <a:lnTo>
                        <a:pt x="2656224" y="274320"/>
                      </a:lnTo>
                      <a:lnTo>
                        <a:pt x="2656224" y="335280"/>
                      </a:lnTo>
                      <a:lnTo>
                        <a:pt x="2648604" y="419100"/>
                      </a:lnTo>
                      <a:lnTo>
                        <a:pt x="2732424" y="434340"/>
                      </a:lnTo>
                      <a:lnTo>
                        <a:pt x="2694324" y="541020"/>
                      </a:lnTo>
                      <a:lnTo>
                        <a:pt x="2747664" y="678180"/>
                      </a:lnTo>
                      <a:lnTo>
                        <a:pt x="2823864" y="601980"/>
                      </a:lnTo>
                      <a:lnTo>
                        <a:pt x="2945784" y="579120"/>
                      </a:lnTo>
                      <a:lnTo>
                        <a:pt x="3014364" y="533400"/>
                      </a:lnTo>
                      <a:lnTo>
                        <a:pt x="3052464" y="579120"/>
                      </a:lnTo>
                      <a:lnTo>
                        <a:pt x="3189624" y="556260"/>
                      </a:lnTo>
                      <a:lnTo>
                        <a:pt x="3220104" y="480060"/>
                      </a:lnTo>
                      <a:lnTo>
                        <a:pt x="3349644" y="434340"/>
                      </a:lnTo>
                      <a:lnTo>
                        <a:pt x="3425844" y="381000"/>
                      </a:lnTo>
                      <a:lnTo>
                        <a:pt x="3473060" y="422970"/>
                      </a:lnTo>
                      <a:lnTo>
                        <a:pt x="3568084" y="448310"/>
                      </a:lnTo>
                      <a:lnTo>
                        <a:pt x="3472834" y="422910"/>
                      </a:lnTo>
                      <a:lnTo>
                        <a:pt x="3377584" y="505460"/>
                      </a:lnTo>
                      <a:lnTo>
                        <a:pt x="3402984" y="588010"/>
                      </a:lnTo>
                      <a:lnTo>
                        <a:pt x="3472834" y="638810"/>
                      </a:lnTo>
                      <a:lnTo>
                        <a:pt x="3466484" y="676910"/>
                      </a:lnTo>
                      <a:lnTo>
                        <a:pt x="3479184" y="708660"/>
                      </a:lnTo>
                      <a:lnTo>
                        <a:pt x="3479184" y="753110"/>
                      </a:lnTo>
                      <a:lnTo>
                        <a:pt x="3409334" y="721360"/>
                      </a:lnTo>
                      <a:lnTo>
                        <a:pt x="3339484" y="772160"/>
                      </a:lnTo>
                      <a:lnTo>
                        <a:pt x="3339484" y="829310"/>
                      </a:lnTo>
                      <a:lnTo>
                        <a:pt x="3301384" y="949960"/>
                      </a:lnTo>
                      <a:lnTo>
                        <a:pt x="3244234" y="969010"/>
                      </a:lnTo>
                      <a:lnTo>
                        <a:pt x="3206134" y="1045210"/>
                      </a:lnTo>
                      <a:lnTo>
                        <a:pt x="3180734" y="1146810"/>
                      </a:lnTo>
                      <a:lnTo>
                        <a:pt x="3079134" y="1191260"/>
                      </a:lnTo>
                      <a:lnTo>
                        <a:pt x="3047384" y="1254760"/>
                      </a:lnTo>
                      <a:lnTo>
                        <a:pt x="3041034" y="1299210"/>
                      </a:lnTo>
                      <a:lnTo>
                        <a:pt x="3104534" y="1324610"/>
                      </a:lnTo>
                      <a:lnTo>
                        <a:pt x="3053734" y="1375410"/>
                      </a:lnTo>
                      <a:lnTo>
                        <a:pt x="3053734" y="1464310"/>
                      </a:lnTo>
                      <a:lnTo>
                        <a:pt x="3002934" y="1546860"/>
                      </a:lnTo>
                      <a:lnTo>
                        <a:pt x="3066434" y="1559560"/>
                      </a:lnTo>
                      <a:lnTo>
                        <a:pt x="3142634" y="1667510"/>
                      </a:lnTo>
                      <a:lnTo>
                        <a:pt x="3060084" y="1692910"/>
                      </a:lnTo>
                      <a:lnTo>
                        <a:pt x="3015634" y="1781810"/>
                      </a:lnTo>
                      <a:lnTo>
                        <a:pt x="3009284" y="1864360"/>
                      </a:lnTo>
                      <a:lnTo>
                        <a:pt x="3041034" y="1896110"/>
                      </a:lnTo>
                      <a:lnTo>
                        <a:pt x="3047384" y="1953260"/>
                      </a:lnTo>
                      <a:lnTo>
                        <a:pt x="3098184" y="1953260"/>
                      </a:lnTo>
                      <a:lnTo>
                        <a:pt x="3187084" y="2042160"/>
                      </a:lnTo>
                      <a:lnTo>
                        <a:pt x="3187084" y="2137410"/>
                      </a:lnTo>
                      <a:lnTo>
                        <a:pt x="3244234" y="2175510"/>
                      </a:lnTo>
                      <a:lnTo>
                        <a:pt x="3199784" y="2226310"/>
                      </a:lnTo>
                      <a:lnTo>
                        <a:pt x="3206134" y="2296160"/>
                      </a:lnTo>
                      <a:lnTo>
                        <a:pt x="3123584" y="2296160"/>
                      </a:lnTo>
                      <a:lnTo>
                        <a:pt x="3066434" y="2353310"/>
                      </a:lnTo>
                      <a:lnTo>
                        <a:pt x="2971184" y="2359660"/>
                      </a:lnTo>
                      <a:lnTo>
                        <a:pt x="2964834" y="2429510"/>
                      </a:lnTo>
                      <a:lnTo>
                        <a:pt x="2780684" y="2607310"/>
                      </a:lnTo>
                      <a:lnTo>
                        <a:pt x="2767984" y="2747010"/>
                      </a:lnTo>
                      <a:lnTo>
                        <a:pt x="2685434" y="2759710"/>
                      </a:lnTo>
                      <a:lnTo>
                        <a:pt x="2615584" y="2823210"/>
                      </a:lnTo>
                      <a:lnTo>
                        <a:pt x="2513984" y="2848610"/>
                      </a:lnTo>
                      <a:lnTo>
                        <a:pt x="2367934" y="2785110"/>
                      </a:lnTo>
                      <a:lnTo>
                        <a:pt x="2355234" y="2905760"/>
                      </a:lnTo>
                      <a:lnTo>
                        <a:pt x="2259984" y="2975610"/>
                      </a:lnTo>
                      <a:lnTo>
                        <a:pt x="2215534" y="3026410"/>
                      </a:lnTo>
                      <a:lnTo>
                        <a:pt x="2253634" y="3108960"/>
                      </a:lnTo>
                      <a:lnTo>
                        <a:pt x="2158384" y="3064510"/>
                      </a:lnTo>
                      <a:lnTo>
                        <a:pt x="2101234" y="3096260"/>
                      </a:lnTo>
                      <a:lnTo>
                        <a:pt x="2107584" y="3166110"/>
                      </a:lnTo>
                      <a:lnTo>
                        <a:pt x="2056784" y="3229610"/>
                      </a:lnTo>
                      <a:lnTo>
                        <a:pt x="2037734" y="3274060"/>
                      </a:lnTo>
                      <a:lnTo>
                        <a:pt x="2063134" y="3337560"/>
                      </a:lnTo>
                      <a:lnTo>
                        <a:pt x="1929784" y="3356610"/>
                      </a:lnTo>
                      <a:lnTo>
                        <a:pt x="1853584" y="3337560"/>
                      </a:lnTo>
                      <a:lnTo>
                        <a:pt x="1796434" y="3286760"/>
                      </a:lnTo>
                      <a:lnTo>
                        <a:pt x="1701184" y="3280410"/>
                      </a:lnTo>
                      <a:lnTo>
                        <a:pt x="1675784" y="3337560"/>
                      </a:lnTo>
                      <a:lnTo>
                        <a:pt x="1663084" y="3394710"/>
                      </a:lnTo>
                      <a:lnTo>
                        <a:pt x="1580534" y="3394710"/>
                      </a:lnTo>
                      <a:lnTo>
                        <a:pt x="1523384" y="3312160"/>
                      </a:lnTo>
                      <a:lnTo>
                        <a:pt x="1485284" y="3223260"/>
                      </a:lnTo>
                      <a:lnTo>
                        <a:pt x="1447184" y="3210560"/>
                      </a:lnTo>
                      <a:lnTo>
                        <a:pt x="1402734" y="3191510"/>
                      </a:lnTo>
                      <a:lnTo>
                        <a:pt x="1320184" y="3134360"/>
                      </a:lnTo>
                      <a:lnTo>
                        <a:pt x="1275734" y="3153410"/>
                      </a:lnTo>
                      <a:lnTo>
                        <a:pt x="1243984" y="3204210"/>
                      </a:lnTo>
                      <a:lnTo>
                        <a:pt x="1174134" y="3153410"/>
                      </a:lnTo>
                      <a:lnTo>
                        <a:pt x="1047134" y="3172460"/>
                      </a:lnTo>
                      <a:lnTo>
                        <a:pt x="1021734" y="3216910"/>
                      </a:lnTo>
                      <a:lnTo>
                        <a:pt x="989984" y="3280410"/>
                      </a:lnTo>
                      <a:lnTo>
                        <a:pt x="856634" y="3286760"/>
                      </a:lnTo>
                      <a:lnTo>
                        <a:pt x="761384" y="3293110"/>
                      </a:lnTo>
                      <a:lnTo>
                        <a:pt x="742334" y="3343910"/>
                      </a:lnTo>
                      <a:lnTo>
                        <a:pt x="647084" y="3382010"/>
                      </a:lnTo>
                      <a:lnTo>
                        <a:pt x="577234" y="3343910"/>
                      </a:lnTo>
                      <a:lnTo>
                        <a:pt x="520084" y="3255010"/>
                      </a:lnTo>
                      <a:lnTo>
                        <a:pt x="570884" y="3159760"/>
                      </a:lnTo>
                      <a:lnTo>
                        <a:pt x="545484" y="2981960"/>
                      </a:lnTo>
                      <a:lnTo>
                        <a:pt x="462934" y="2861310"/>
                      </a:lnTo>
                      <a:lnTo>
                        <a:pt x="412134" y="2835910"/>
                      </a:lnTo>
                      <a:lnTo>
                        <a:pt x="361334" y="2727960"/>
                      </a:lnTo>
                      <a:lnTo>
                        <a:pt x="399434" y="2537460"/>
                      </a:lnTo>
                      <a:lnTo>
                        <a:pt x="354984" y="2524760"/>
                      </a:lnTo>
                      <a:lnTo>
                        <a:pt x="259734" y="2346960"/>
                      </a:lnTo>
                      <a:lnTo>
                        <a:pt x="329584" y="2004060"/>
                      </a:lnTo>
                      <a:lnTo>
                        <a:pt x="177184" y="1934210"/>
                      </a:lnTo>
                      <a:lnTo>
                        <a:pt x="69234" y="1724660"/>
                      </a:lnTo>
                      <a:lnTo>
                        <a:pt x="120034" y="1565910"/>
                      </a:lnTo>
                      <a:lnTo>
                        <a:pt x="81934" y="1464310"/>
                      </a:lnTo>
                      <a:lnTo>
                        <a:pt x="170834" y="1337310"/>
                      </a:lnTo>
                      <a:lnTo>
                        <a:pt x="151784" y="1280160"/>
                      </a:lnTo>
                      <a:lnTo>
                        <a:pt x="94634" y="1229360"/>
                      </a:lnTo>
                      <a:lnTo>
                        <a:pt x="12084" y="1140460"/>
                      </a:lnTo>
                      <a:lnTo>
                        <a:pt x="0" y="1067954"/>
                      </a:lnTo>
                      <a:lnTo>
                        <a:pt x="65424" y="1028700"/>
                      </a:lnTo>
                      <a:lnTo>
                        <a:pt x="50184" y="944880"/>
                      </a:lnTo>
                      <a:lnTo>
                        <a:pt x="95904" y="929640"/>
                      </a:lnTo>
                      <a:lnTo>
                        <a:pt x="141624" y="960120"/>
                      </a:lnTo>
                      <a:lnTo>
                        <a:pt x="194964" y="922020"/>
                      </a:lnTo>
                      <a:lnTo>
                        <a:pt x="324504" y="929640"/>
                      </a:lnTo>
                      <a:lnTo>
                        <a:pt x="415944" y="861060"/>
                      </a:lnTo>
                      <a:lnTo>
                        <a:pt x="393084" y="624840"/>
                      </a:lnTo>
                      <a:lnTo>
                        <a:pt x="530244" y="670560"/>
                      </a:lnTo>
                      <a:lnTo>
                        <a:pt x="789324" y="601980"/>
                      </a:lnTo>
                      <a:lnTo>
                        <a:pt x="728364" y="480060"/>
                      </a:lnTo>
                      <a:lnTo>
                        <a:pt x="758844" y="419100"/>
                      </a:lnTo>
                      <a:lnTo>
                        <a:pt x="873144" y="396240"/>
                      </a:lnTo>
                      <a:lnTo>
                        <a:pt x="896004" y="312420"/>
                      </a:lnTo>
                      <a:lnTo>
                        <a:pt x="926484" y="167640"/>
                      </a:lnTo>
                      <a:lnTo>
                        <a:pt x="987444" y="45720"/>
                      </a:lnTo>
                      <a:lnTo>
                        <a:pt x="1040784" y="38100"/>
                      </a:lnTo>
                      <a:lnTo>
                        <a:pt x="1254144" y="106680"/>
                      </a:lnTo>
                      <a:lnTo>
                        <a:pt x="1353204" y="99060"/>
                      </a:lnTo>
                      <a:lnTo>
                        <a:pt x="1604664" y="198120"/>
                      </a:lnTo>
                      <a:lnTo>
                        <a:pt x="1688484" y="373380"/>
                      </a:lnTo>
                      <a:lnTo>
                        <a:pt x="1764684" y="365760"/>
                      </a:lnTo>
                      <a:lnTo>
                        <a:pt x="1810404" y="289560"/>
                      </a:lnTo>
                      <a:lnTo>
                        <a:pt x="1810404" y="228600"/>
                      </a:lnTo>
                      <a:lnTo>
                        <a:pt x="1917084" y="213360"/>
                      </a:lnTo>
                      <a:lnTo>
                        <a:pt x="1924704" y="160020"/>
                      </a:lnTo>
                      <a:lnTo>
                        <a:pt x="2008524" y="160020"/>
                      </a:lnTo>
                      <a:lnTo>
                        <a:pt x="2016144" y="83820"/>
                      </a:lnTo>
                      <a:lnTo>
                        <a:pt x="2160924" y="762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25B12441-081F-29A1-BB85-668971874361}"/>
                    </a:ext>
                  </a:extLst>
                </p:cNvPr>
                <p:cNvSpPr/>
                <p:nvPr/>
              </p:nvSpPr>
              <p:spPr>
                <a:xfrm>
                  <a:off x="663981" y="1310767"/>
                  <a:ext cx="1002920" cy="783083"/>
                </a:xfrm>
                <a:custGeom>
                  <a:avLst/>
                  <a:gdLst>
                    <a:gd name="connsiteX0" fmla="*/ 600029 w 1002920"/>
                    <a:gd name="connsiteY0" fmla="*/ 0 h 783083"/>
                    <a:gd name="connsiteX1" fmla="*/ 613272 w 1002920"/>
                    <a:gd name="connsiteY1" fmla="*/ 17657 h 783083"/>
                    <a:gd name="connsiteX2" fmla="*/ 646379 w 1002920"/>
                    <a:gd name="connsiteY2" fmla="*/ 22072 h 783083"/>
                    <a:gd name="connsiteX3" fmla="*/ 672864 w 1002920"/>
                    <a:gd name="connsiteY3" fmla="*/ 6622 h 783083"/>
                    <a:gd name="connsiteX4" fmla="*/ 710385 w 1002920"/>
                    <a:gd name="connsiteY4" fmla="*/ 33107 h 783083"/>
                    <a:gd name="connsiteX5" fmla="*/ 747905 w 1002920"/>
                    <a:gd name="connsiteY5" fmla="*/ 11036 h 783083"/>
                    <a:gd name="connsiteX6" fmla="*/ 768474 w 1002920"/>
                    <a:gd name="connsiteY6" fmla="*/ 17892 h 783083"/>
                    <a:gd name="connsiteX7" fmla="*/ 766887 w 1002920"/>
                    <a:gd name="connsiteY7" fmla="*/ 25603 h 783083"/>
                    <a:gd name="connsiteX8" fmla="*/ 828686 w 1002920"/>
                    <a:gd name="connsiteY8" fmla="*/ 27369 h 783083"/>
                    <a:gd name="connsiteX9" fmla="*/ 832217 w 1002920"/>
                    <a:gd name="connsiteY9" fmla="*/ 32666 h 783083"/>
                    <a:gd name="connsiteX10" fmla="*/ 846343 w 1002920"/>
                    <a:gd name="connsiteY10" fmla="*/ 27369 h 783083"/>
                    <a:gd name="connsiteX11" fmla="*/ 863999 w 1002920"/>
                    <a:gd name="connsiteY11" fmla="*/ 36197 h 783083"/>
                    <a:gd name="connsiteX12" fmla="*/ 866496 w 1002920"/>
                    <a:gd name="connsiteY12" fmla="*/ 34699 h 783083"/>
                    <a:gd name="connsiteX13" fmla="*/ 869296 w 1002920"/>
                    <a:gd name="connsiteY13" fmla="*/ 51500 h 783083"/>
                    <a:gd name="connsiteX14" fmla="*/ 888425 w 1002920"/>
                    <a:gd name="connsiteY14" fmla="*/ 72099 h 783083"/>
                    <a:gd name="connsiteX15" fmla="*/ 901667 w 1002920"/>
                    <a:gd name="connsiteY15" fmla="*/ 83871 h 783083"/>
                    <a:gd name="connsiteX16" fmla="*/ 906082 w 1002920"/>
                    <a:gd name="connsiteY16" fmla="*/ 97113 h 783083"/>
                    <a:gd name="connsiteX17" fmla="*/ 885482 w 1002920"/>
                    <a:gd name="connsiteY17" fmla="*/ 126542 h 783083"/>
                    <a:gd name="connsiteX18" fmla="*/ 894310 w 1002920"/>
                    <a:gd name="connsiteY18" fmla="*/ 150084 h 783083"/>
                    <a:gd name="connsiteX19" fmla="*/ 882539 w 1002920"/>
                    <a:gd name="connsiteY19" fmla="*/ 186869 h 783083"/>
                    <a:gd name="connsiteX20" fmla="*/ 907553 w 1002920"/>
                    <a:gd name="connsiteY20" fmla="*/ 235426 h 783083"/>
                    <a:gd name="connsiteX21" fmla="*/ 942867 w 1002920"/>
                    <a:gd name="connsiteY21" fmla="*/ 251611 h 783083"/>
                    <a:gd name="connsiteX22" fmla="*/ 926681 w 1002920"/>
                    <a:gd name="connsiteY22" fmla="*/ 331067 h 783083"/>
                    <a:gd name="connsiteX23" fmla="*/ 948752 w 1002920"/>
                    <a:gd name="connsiteY23" fmla="*/ 372266 h 783083"/>
                    <a:gd name="connsiteX24" fmla="*/ 959052 w 1002920"/>
                    <a:gd name="connsiteY24" fmla="*/ 375209 h 783083"/>
                    <a:gd name="connsiteX25" fmla="*/ 950224 w 1002920"/>
                    <a:gd name="connsiteY25" fmla="*/ 419351 h 783083"/>
                    <a:gd name="connsiteX26" fmla="*/ 961995 w 1002920"/>
                    <a:gd name="connsiteY26" fmla="*/ 444365 h 783083"/>
                    <a:gd name="connsiteX27" fmla="*/ 973766 w 1002920"/>
                    <a:gd name="connsiteY27" fmla="*/ 450251 h 783083"/>
                    <a:gd name="connsiteX28" fmla="*/ 992895 w 1002920"/>
                    <a:gd name="connsiteY28" fmla="*/ 478208 h 783083"/>
                    <a:gd name="connsiteX29" fmla="*/ 998780 w 1002920"/>
                    <a:gd name="connsiteY29" fmla="*/ 519407 h 783083"/>
                    <a:gd name="connsiteX30" fmla="*/ 987009 w 1002920"/>
                    <a:gd name="connsiteY30" fmla="*/ 541478 h 783083"/>
                    <a:gd name="connsiteX31" fmla="*/ 1000252 w 1002920"/>
                    <a:gd name="connsiteY31" fmla="*/ 562078 h 783083"/>
                    <a:gd name="connsiteX32" fmla="*/ 1002920 w 1002920"/>
                    <a:gd name="connsiteY32" fmla="*/ 563533 h 783083"/>
                    <a:gd name="connsiteX33" fmla="*/ 991129 w 1002920"/>
                    <a:gd name="connsiteY33" fmla="*/ 572966 h 783083"/>
                    <a:gd name="connsiteX34" fmla="*/ 961112 w 1002920"/>
                    <a:gd name="connsiteY34" fmla="*/ 583560 h 783083"/>
                    <a:gd name="connsiteX35" fmla="*/ 946987 w 1002920"/>
                    <a:gd name="connsiteY35" fmla="*/ 599452 h 783083"/>
                    <a:gd name="connsiteX36" fmla="*/ 943455 w 1002920"/>
                    <a:gd name="connsiteY36" fmla="*/ 633000 h 783083"/>
                    <a:gd name="connsiteX37" fmla="*/ 931096 w 1002920"/>
                    <a:gd name="connsiteY37" fmla="*/ 634765 h 783083"/>
                    <a:gd name="connsiteX38" fmla="*/ 902845 w 1002920"/>
                    <a:gd name="connsiteY38" fmla="*/ 624171 h 783083"/>
                    <a:gd name="connsiteX39" fmla="*/ 863999 w 1002920"/>
                    <a:gd name="connsiteY39" fmla="*/ 611811 h 783083"/>
                    <a:gd name="connsiteX40" fmla="*/ 871062 w 1002920"/>
                    <a:gd name="connsiteY40" fmla="*/ 592389 h 783083"/>
                    <a:gd name="connsiteX41" fmla="*/ 853405 w 1002920"/>
                    <a:gd name="connsiteY41" fmla="*/ 576498 h 783083"/>
                    <a:gd name="connsiteX42" fmla="*/ 837514 w 1002920"/>
                    <a:gd name="connsiteY42" fmla="*/ 595920 h 783083"/>
                    <a:gd name="connsiteX43" fmla="*/ 765121 w 1002920"/>
                    <a:gd name="connsiteY43" fmla="*/ 617109 h 783083"/>
                    <a:gd name="connsiteX44" fmla="*/ 738636 w 1002920"/>
                    <a:gd name="connsiteY44" fmla="*/ 617109 h 783083"/>
                    <a:gd name="connsiteX45" fmla="*/ 726276 w 1002920"/>
                    <a:gd name="connsiteY45" fmla="*/ 652422 h 783083"/>
                    <a:gd name="connsiteX46" fmla="*/ 710385 w 1002920"/>
                    <a:gd name="connsiteY46" fmla="*/ 666548 h 783083"/>
                    <a:gd name="connsiteX47" fmla="*/ 637991 w 1002920"/>
                    <a:gd name="connsiteY47" fmla="*/ 654188 h 783083"/>
                    <a:gd name="connsiteX48" fmla="*/ 625632 w 1002920"/>
                    <a:gd name="connsiteY48" fmla="*/ 666548 h 783083"/>
                    <a:gd name="connsiteX49" fmla="*/ 599146 w 1002920"/>
                    <a:gd name="connsiteY49" fmla="*/ 668313 h 783083"/>
                    <a:gd name="connsiteX50" fmla="*/ 567364 w 1002920"/>
                    <a:gd name="connsiteY50" fmla="*/ 701861 h 783083"/>
                    <a:gd name="connsiteX51" fmla="*/ 553238 w 1002920"/>
                    <a:gd name="connsiteY51" fmla="*/ 685970 h 783083"/>
                    <a:gd name="connsiteX52" fmla="*/ 535582 w 1002920"/>
                    <a:gd name="connsiteY52" fmla="*/ 685970 h 783083"/>
                    <a:gd name="connsiteX53" fmla="*/ 532050 w 1002920"/>
                    <a:gd name="connsiteY53" fmla="*/ 708924 h 783083"/>
                    <a:gd name="connsiteX54" fmla="*/ 505565 w 1002920"/>
                    <a:gd name="connsiteY54" fmla="*/ 746004 h 783083"/>
                    <a:gd name="connsiteX55" fmla="*/ 456126 w 1002920"/>
                    <a:gd name="connsiteY55" fmla="*/ 746004 h 783083"/>
                    <a:gd name="connsiteX56" fmla="*/ 419046 w 1002920"/>
                    <a:gd name="connsiteY56" fmla="*/ 776020 h 783083"/>
                    <a:gd name="connsiteX57" fmla="*/ 399624 w 1002920"/>
                    <a:gd name="connsiteY57" fmla="*/ 765426 h 783083"/>
                    <a:gd name="connsiteX58" fmla="*/ 394327 w 1002920"/>
                    <a:gd name="connsiteY58" fmla="*/ 763661 h 783083"/>
                    <a:gd name="connsiteX59" fmla="*/ 371373 w 1002920"/>
                    <a:gd name="connsiteY59" fmla="*/ 783083 h 783083"/>
                    <a:gd name="connsiteX60" fmla="*/ 351950 w 1002920"/>
                    <a:gd name="connsiteY60" fmla="*/ 770723 h 783083"/>
                    <a:gd name="connsiteX61" fmla="*/ 364310 w 1002920"/>
                    <a:gd name="connsiteY61" fmla="*/ 754832 h 783083"/>
                    <a:gd name="connsiteX62" fmla="*/ 337825 w 1002920"/>
                    <a:gd name="connsiteY62" fmla="*/ 740707 h 783083"/>
                    <a:gd name="connsiteX63" fmla="*/ 320168 w 1002920"/>
                    <a:gd name="connsiteY63" fmla="*/ 698330 h 783083"/>
                    <a:gd name="connsiteX64" fmla="*/ 318402 w 1002920"/>
                    <a:gd name="connsiteY64" fmla="*/ 673610 h 783083"/>
                    <a:gd name="connsiteX65" fmla="*/ 323699 w 1002920"/>
                    <a:gd name="connsiteY65" fmla="*/ 654188 h 783083"/>
                    <a:gd name="connsiteX66" fmla="*/ 307808 w 1002920"/>
                    <a:gd name="connsiteY66" fmla="*/ 650657 h 783083"/>
                    <a:gd name="connsiteX67" fmla="*/ 284854 w 1002920"/>
                    <a:gd name="connsiteY67" fmla="*/ 659485 h 783083"/>
                    <a:gd name="connsiteX68" fmla="*/ 253072 w 1002920"/>
                    <a:gd name="connsiteY68" fmla="*/ 643594 h 783083"/>
                    <a:gd name="connsiteX69" fmla="*/ 230118 w 1002920"/>
                    <a:gd name="connsiteY69" fmla="*/ 647125 h 783083"/>
                    <a:gd name="connsiteX70" fmla="*/ 200101 w 1002920"/>
                    <a:gd name="connsiteY70" fmla="*/ 650657 h 783083"/>
                    <a:gd name="connsiteX71" fmla="*/ 191273 w 1002920"/>
                    <a:gd name="connsiteY71" fmla="*/ 677142 h 783083"/>
                    <a:gd name="connsiteX72" fmla="*/ 163022 w 1002920"/>
                    <a:gd name="connsiteY72" fmla="*/ 703627 h 783083"/>
                    <a:gd name="connsiteX73" fmla="*/ 133005 w 1002920"/>
                    <a:gd name="connsiteY73" fmla="*/ 728347 h 783083"/>
                    <a:gd name="connsiteX74" fmla="*/ 124176 w 1002920"/>
                    <a:gd name="connsiteY74" fmla="*/ 746004 h 783083"/>
                    <a:gd name="connsiteX75" fmla="*/ 136536 w 1002920"/>
                    <a:gd name="connsiteY75" fmla="*/ 770723 h 783083"/>
                    <a:gd name="connsiteX76" fmla="*/ 133466 w 1002920"/>
                    <a:gd name="connsiteY76" fmla="*/ 771951 h 783083"/>
                    <a:gd name="connsiteX77" fmla="*/ 106520 w 1002920"/>
                    <a:gd name="connsiteY77" fmla="*/ 768958 h 783083"/>
                    <a:gd name="connsiteX78" fmla="*/ 106520 w 1002920"/>
                    <a:gd name="connsiteY78" fmla="*/ 754832 h 783083"/>
                    <a:gd name="connsiteX79" fmla="*/ 85331 w 1002920"/>
                    <a:gd name="connsiteY79" fmla="*/ 754832 h 783083"/>
                    <a:gd name="connsiteX80" fmla="*/ 71206 w 1002920"/>
                    <a:gd name="connsiteY80" fmla="*/ 751301 h 783083"/>
                    <a:gd name="connsiteX81" fmla="*/ 69440 w 1002920"/>
                    <a:gd name="connsiteY81" fmla="*/ 744238 h 783083"/>
                    <a:gd name="connsiteX82" fmla="*/ 64143 w 1002920"/>
                    <a:gd name="connsiteY82" fmla="*/ 728347 h 783083"/>
                    <a:gd name="connsiteX83" fmla="*/ 64143 w 1002920"/>
                    <a:gd name="connsiteY83" fmla="*/ 714221 h 783083"/>
                    <a:gd name="connsiteX84" fmla="*/ 51783 w 1002920"/>
                    <a:gd name="connsiteY84" fmla="*/ 682439 h 783083"/>
                    <a:gd name="connsiteX85" fmla="*/ 57080 w 1002920"/>
                    <a:gd name="connsiteY85" fmla="*/ 668313 h 783083"/>
                    <a:gd name="connsiteX86" fmla="*/ 39423 w 1002920"/>
                    <a:gd name="connsiteY86" fmla="*/ 666548 h 783083"/>
                    <a:gd name="connsiteX87" fmla="*/ 37658 w 1002920"/>
                    <a:gd name="connsiteY87" fmla="*/ 654188 h 783083"/>
                    <a:gd name="connsiteX88" fmla="*/ 18235 w 1002920"/>
                    <a:gd name="connsiteY88" fmla="*/ 641828 h 783083"/>
                    <a:gd name="connsiteX89" fmla="*/ 18235 w 1002920"/>
                    <a:gd name="connsiteY89" fmla="*/ 627703 h 783083"/>
                    <a:gd name="connsiteX90" fmla="*/ 18235 w 1002920"/>
                    <a:gd name="connsiteY90" fmla="*/ 601217 h 783083"/>
                    <a:gd name="connsiteX91" fmla="*/ 18235 w 1002920"/>
                    <a:gd name="connsiteY91" fmla="*/ 576498 h 783083"/>
                    <a:gd name="connsiteX92" fmla="*/ 16469 w 1002920"/>
                    <a:gd name="connsiteY92" fmla="*/ 550012 h 783083"/>
                    <a:gd name="connsiteX93" fmla="*/ 13244 w 1002920"/>
                    <a:gd name="connsiteY93" fmla="*/ 550012 h 783083"/>
                    <a:gd name="connsiteX94" fmla="*/ 6317 w 1002920"/>
                    <a:gd name="connsiteY94" fmla="*/ 527500 h 783083"/>
                    <a:gd name="connsiteX95" fmla="*/ 0 w 1002920"/>
                    <a:gd name="connsiteY95" fmla="*/ 524792 h 783083"/>
                    <a:gd name="connsiteX96" fmla="*/ 0 w 1002920"/>
                    <a:gd name="connsiteY96" fmla="*/ 507179 h 783083"/>
                    <a:gd name="connsiteX97" fmla="*/ 4110 w 1002920"/>
                    <a:gd name="connsiteY97" fmla="*/ 501014 h 783083"/>
                    <a:gd name="connsiteX98" fmla="*/ 15145 w 1002920"/>
                    <a:gd name="connsiteY98" fmla="*/ 498807 h 783083"/>
                    <a:gd name="connsiteX99" fmla="*/ 48252 w 1002920"/>
                    <a:gd name="connsiteY99" fmla="*/ 470115 h 783083"/>
                    <a:gd name="connsiteX100" fmla="*/ 61495 w 1002920"/>
                    <a:gd name="connsiteY100" fmla="*/ 437008 h 783083"/>
                    <a:gd name="connsiteX101" fmla="*/ 48252 w 1002920"/>
                    <a:gd name="connsiteY101" fmla="*/ 419351 h 783083"/>
                    <a:gd name="connsiteX102" fmla="*/ 76944 w 1002920"/>
                    <a:gd name="connsiteY102" fmla="*/ 359759 h 783083"/>
                    <a:gd name="connsiteX103" fmla="*/ 61495 w 1002920"/>
                    <a:gd name="connsiteY103" fmla="*/ 350931 h 783083"/>
                    <a:gd name="connsiteX104" fmla="*/ 74737 w 1002920"/>
                    <a:gd name="connsiteY104" fmla="*/ 333274 h 783083"/>
                    <a:gd name="connsiteX105" fmla="*/ 121086 w 1002920"/>
                    <a:gd name="connsiteY105" fmla="*/ 308996 h 783083"/>
                    <a:gd name="connsiteX106" fmla="*/ 132122 w 1002920"/>
                    <a:gd name="connsiteY106" fmla="*/ 284718 h 783083"/>
                    <a:gd name="connsiteX107" fmla="*/ 132122 w 1002920"/>
                    <a:gd name="connsiteY107" fmla="*/ 258233 h 783083"/>
                    <a:gd name="connsiteX108" fmla="*/ 149779 w 1002920"/>
                    <a:gd name="connsiteY108" fmla="*/ 258233 h 783083"/>
                    <a:gd name="connsiteX109" fmla="*/ 169643 w 1002920"/>
                    <a:gd name="connsiteY109" fmla="*/ 286925 h 783083"/>
                    <a:gd name="connsiteX110" fmla="*/ 180678 w 1002920"/>
                    <a:gd name="connsiteY110" fmla="*/ 267061 h 783083"/>
                    <a:gd name="connsiteX111" fmla="*/ 193921 w 1002920"/>
                    <a:gd name="connsiteY111" fmla="*/ 273682 h 783083"/>
                    <a:gd name="connsiteX112" fmla="*/ 227027 w 1002920"/>
                    <a:gd name="connsiteY112" fmla="*/ 264853 h 783083"/>
                    <a:gd name="connsiteX113" fmla="*/ 242477 w 1002920"/>
                    <a:gd name="connsiteY113" fmla="*/ 286925 h 783083"/>
                    <a:gd name="connsiteX114" fmla="*/ 262341 w 1002920"/>
                    <a:gd name="connsiteY114" fmla="*/ 269268 h 783083"/>
                    <a:gd name="connsiteX115" fmla="*/ 266756 w 1002920"/>
                    <a:gd name="connsiteY115" fmla="*/ 251611 h 783083"/>
                    <a:gd name="connsiteX116" fmla="*/ 293241 w 1002920"/>
                    <a:gd name="connsiteY116" fmla="*/ 262646 h 783083"/>
                    <a:gd name="connsiteX117" fmla="*/ 348419 w 1002920"/>
                    <a:gd name="connsiteY117" fmla="*/ 264853 h 783083"/>
                    <a:gd name="connsiteX118" fmla="*/ 401389 w 1002920"/>
                    <a:gd name="connsiteY118" fmla="*/ 231747 h 783083"/>
                    <a:gd name="connsiteX119" fmla="*/ 436703 w 1002920"/>
                    <a:gd name="connsiteY119" fmla="*/ 242783 h 783083"/>
                    <a:gd name="connsiteX120" fmla="*/ 447738 w 1002920"/>
                    <a:gd name="connsiteY120" fmla="*/ 225126 h 783083"/>
                    <a:gd name="connsiteX121" fmla="*/ 474224 w 1002920"/>
                    <a:gd name="connsiteY121" fmla="*/ 225126 h 783083"/>
                    <a:gd name="connsiteX122" fmla="*/ 472017 w 1002920"/>
                    <a:gd name="connsiteY122" fmla="*/ 200847 h 783083"/>
                    <a:gd name="connsiteX123" fmla="*/ 414632 w 1002920"/>
                    <a:gd name="connsiteY123" fmla="*/ 180984 h 783083"/>
                    <a:gd name="connsiteX124" fmla="*/ 449946 w 1002920"/>
                    <a:gd name="connsiteY124" fmla="*/ 132427 h 783083"/>
                    <a:gd name="connsiteX125" fmla="*/ 478638 w 1002920"/>
                    <a:gd name="connsiteY125" fmla="*/ 132427 h 783083"/>
                    <a:gd name="connsiteX126" fmla="*/ 502916 w 1002920"/>
                    <a:gd name="connsiteY126" fmla="*/ 116978 h 783083"/>
                    <a:gd name="connsiteX127" fmla="*/ 516159 w 1002920"/>
                    <a:gd name="connsiteY127" fmla="*/ 94906 h 783083"/>
                    <a:gd name="connsiteX128" fmla="*/ 547059 w 1002920"/>
                    <a:gd name="connsiteY128" fmla="*/ 55179 h 783083"/>
                    <a:gd name="connsiteX129" fmla="*/ 551473 w 1002920"/>
                    <a:gd name="connsiteY129" fmla="*/ 33107 h 783083"/>
                    <a:gd name="connsiteX130" fmla="*/ 582372 w 1002920"/>
                    <a:gd name="connsiteY130" fmla="*/ 6622 h 783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</a:cxnLst>
                  <a:rect l="l" t="t" r="r" b="b"/>
                  <a:pathLst>
                    <a:path w="1002920" h="783083">
                      <a:moveTo>
                        <a:pt x="600029" y="0"/>
                      </a:moveTo>
                      <a:lnTo>
                        <a:pt x="613272" y="17657"/>
                      </a:lnTo>
                      <a:lnTo>
                        <a:pt x="646379" y="22072"/>
                      </a:lnTo>
                      <a:lnTo>
                        <a:pt x="672864" y="6622"/>
                      </a:lnTo>
                      <a:lnTo>
                        <a:pt x="710385" y="33107"/>
                      </a:lnTo>
                      <a:lnTo>
                        <a:pt x="747905" y="11036"/>
                      </a:lnTo>
                      <a:lnTo>
                        <a:pt x="768474" y="17892"/>
                      </a:lnTo>
                      <a:lnTo>
                        <a:pt x="766887" y="25603"/>
                      </a:lnTo>
                      <a:lnTo>
                        <a:pt x="828686" y="27369"/>
                      </a:lnTo>
                      <a:lnTo>
                        <a:pt x="832217" y="32666"/>
                      </a:lnTo>
                      <a:lnTo>
                        <a:pt x="846343" y="27369"/>
                      </a:lnTo>
                      <a:lnTo>
                        <a:pt x="863999" y="36197"/>
                      </a:lnTo>
                      <a:lnTo>
                        <a:pt x="866496" y="34699"/>
                      </a:lnTo>
                      <a:lnTo>
                        <a:pt x="869296" y="51500"/>
                      </a:lnTo>
                      <a:lnTo>
                        <a:pt x="888425" y="72099"/>
                      </a:lnTo>
                      <a:lnTo>
                        <a:pt x="901667" y="83871"/>
                      </a:lnTo>
                      <a:lnTo>
                        <a:pt x="906082" y="97113"/>
                      </a:lnTo>
                      <a:lnTo>
                        <a:pt x="885482" y="126542"/>
                      </a:lnTo>
                      <a:lnTo>
                        <a:pt x="894310" y="150084"/>
                      </a:lnTo>
                      <a:lnTo>
                        <a:pt x="882539" y="186869"/>
                      </a:lnTo>
                      <a:lnTo>
                        <a:pt x="907553" y="235426"/>
                      </a:lnTo>
                      <a:lnTo>
                        <a:pt x="942867" y="251611"/>
                      </a:lnTo>
                      <a:lnTo>
                        <a:pt x="926681" y="331067"/>
                      </a:lnTo>
                      <a:lnTo>
                        <a:pt x="948752" y="372266"/>
                      </a:lnTo>
                      <a:lnTo>
                        <a:pt x="959052" y="375209"/>
                      </a:lnTo>
                      <a:lnTo>
                        <a:pt x="950224" y="419351"/>
                      </a:lnTo>
                      <a:lnTo>
                        <a:pt x="961995" y="444365"/>
                      </a:lnTo>
                      <a:lnTo>
                        <a:pt x="973766" y="450251"/>
                      </a:lnTo>
                      <a:lnTo>
                        <a:pt x="992895" y="478208"/>
                      </a:lnTo>
                      <a:lnTo>
                        <a:pt x="998780" y="519407"/>
                      </a:lnTo>
                      <a:lnTo>
                        <a:pt x="987009" y="541478"/>
                      </a:lnTo>
                      <a:lnTo>
                        <a:pt x="1000252" y="562078"/>
                      </a:lnTo>
                      <a:lnTo>
                        <a:pt x="1002920" y="563533"/>
                      </a:lnTo>
                      <a:lnTo>
                        <a:pt x="991129" y="572966"/>
                      </a:lnTo>
                      <a:lnTo>
                        <a:pt x="961112" y="583560"/>
                      </a:lnTo>
                      <a:lnTo>
                        <a:pt x="946987" y="599452"/>
                      </a:lnTo>
                      <a:lnTo>
                        <a:pt x="943455" y="633000"/>
                      </a:lnTo>
                      <a:lnTo>
                        <a:pt x="931096" y="634765"/>
                      </a:lnTo>
                      <a:lnTo>
                        <a:pt x="902845" y="624171"/>
                      </a:lnTo>
                      <a:lnTo>
                        <a:pt x="863999" y="611811"/>
                      </a:lnTo>
                      <a:lnTo>
                        <a:pt x="871062" y="592389"/>
                      </a:lnTo>
                      <a:lnTo>
                        <a:pt x="853405" y="576498"/>
                      </a:lnTo>
                      <a:lnTo>
                        <a:pt x="837514" y="595920"/>
                      </a:lnTo>
                      <a:lnTo>
                        <a:pt x="765121" y="617109"/>
                      </a:lnTo>
                      <a:lnTo>
                        <a:pt x="738636" y="617109"/>
                      </a:lnTo>
                      <a:lnTo>
                        <a:pt x="726276" y="652422"/>
                      </a:lnTo>
                      <a:lnTo>
                        <a:pt x="710385" y="666548"/>
                      </a:lnTo>
                      <a:lnTo>
                        <a:pt x="637991" y="654188"/>
                      </a:lnTo>
                      <a:lnTo>
                        <a:pt x="625632" y="666548"/>
                      </a:lnTo>
                      <a:lnTo>
                        <a:pt x="599146" y="668313"/>
                      </a:lnTo>
                      <a:lnTo>
                        <a:pt x="567364" y="701861"/>
                      </a:lnTo>
                      <a:lnTo>
                        <a:pt x="553238" y="685970"/>
                      </a:lnTo>
                      <a:lnTo>
                        <a:pt x="535582" y="685970"/>
                      </a:lnTo>
                      <a:lnTo>
                        <a:pt x="532050" y="708924"/>
                      </a:lnTo>
                      <a:lnTo>
                        <a:pt x="505565" y="746004"/>
                      </a:lnTo>
                      <a:lnTo>
                        <a:pt x="456126" y="746004"/>
                      </a:lnTo>
                      <a:lnTo>
                        <a:pt x="419046" y="776020"/>
                      </a:lnTo>
                      <a:cubicBezTo>
                        <a:pt x="400885" y="765123"/>
                        <a:pt x="408253" y="765426"/>
                        <a:pt x="399624" y="765426"/>
                      </a:cubicBezTo>
                      <a:lnTo>
                        <a:pt x="394327" y="763661"/>
                      </a:lnTo>
                      <a:lnTo>
                        <a:pt x="371373" y="783083"/>
                      </a:lnTo>
                      <a:lnTo>
                        <a:pt x="351950" y="770723"/>
                      </a:lnTo>
                      <a:lnTo>
                        <a:pt x="364310" y="754832"/>
                      </a:lnTo>
                      <a:lnTo>
                        <a:pt x="337825" y="740707"/>
                      </a:lnTo>
                      <a:lnTo>
                        <a:pt x="320168" y="698330"/>
                      </a:lnTo>
                      <a:lnTo>
                        <a:pt x="318402" y="673610"/>
                      </a:lnTo>
                      <a:lnTo>
                        <a:pt x="323699" y="654188"/>
                      </a:lnTo>
                      <a:lnTo>
                        <a:pt x="307808" y="650657"/>
                      </a:lnTo>
                      <a:lnTo>
                        <a:pt x="284854" y="659485"/>
                      </a:lnTo>
                      <a:lnTo>
                        <a:pt x="253072" y="643594"/>
                      </a:lnTo>
                      <a:lnTo>
                        <a:pt x="230118" y="647125"/>
                      </a:lnTo>
                      <a:lnTo>
                        <a:pt x="200101" y="650657"/>
                      </a:lnTo>
                      <a:lnTo>
                        <a:pt x="191273" y="677142"/>
                      </a:lnTo>
                      <a:lnTo>
                        <a:pt x="163022" y="703627"/>
                      </a:lnTo>
                      <a:lnTo>
                        <a:pt x="133005" y="728347"/>
                      </a:lnTo>
                      <a:lnTo>
                        <a:pt x="124176" y="746004"/>
                      </a:lnTo>
                      <a:lnTo>
                        <a:pt x="136536" y="770723"/>
                      </a:lnTo>
                      <a:lnTo>
                        <a:pt x="133466" y="771951"/>
                      </a:lnTo>
                      <a:lnTo>
                        <a:pt x="106520" y="768958"/>
                      </a:lnTo>
                      <a:lnTo>
                        <a:pt x="106520" y="754832"/>
                      </a:lnTo>
                      <a:lnTo>
                        <a:pt x="85331" y="754832"/>
                      </a:lnTo>
                      <a:lnTo>
                        <a:pt x="71206" y="751301"/>
                      </a:lnTo>
                      <a:lnTo>
                        <a:pt x="69440" y="744238"/>
                      </a:lnTo>
                      <a:lnTo>
                        <a:pt x="64143" y="728347"/>
                      </a:lnTo>
                      <a:lnTo>
                        <a:pt x="64143" y="714221"/>
                      </a:lnTo>
                      <a:lnTo>
                        <a:pt x="51783" y="682439"/>
                      </a:lnTo>
                      <a:lnTo>
                        <a:pt x="57080" y="668313"/>
                      </a:lnTo>
                      <a:lnTo>
                        <a:pt x="39423" y="666548"/>
                      </a:lnTo>
                      <a:lnTo>
                        <a:pt x="37658" y="654188"/>
                      </a:lnTo>
                      <a:lnTo>
                        <a:pt x="18235" y="641828"/>
                      </a:lnTo>
                      <a:lnTo>
                        <a:pt x="18235" y="627703"/>
                      </a:lnTo>
                      <a:lnTo>
                        <a:pt x="18235" y="601217"/>
                      </a:lnTo>
                      <a:lnTo>
                        <a:pt x="18235" y="576498"/>
                      </a:lnTo>
                      <a:lnTo>
                        <a:pt x="16469" y="550012"/>
                      </a:lnTo>
                      <a:lnTo>
                        <a:pt x="13244" y="550012"/>
                      </a:lnTo>
                      <a:lnTo>
                        <a:pt x="6317" y="527500"/>
                      </a:lnTo>
                      <a:lnTo>
                        <a:pt x="0" y="524792"/>
                      </a:lnTo>
                      <a:lnTo>
                        <a:pt x="0" y="507179"/>
                      </a:lnTo>
                      <a:lnTo>
                        <a:pt x="4110" y="501014"/>
                      </a:lnTo>
                      <a:lnTo>
                        <a:pt x="15145" y="498807"/>
                      </a:lnTo>
                      <a:lnTo>
                        <a:pt x="48252" y="470115"/>
                      </a:lnTo>
                      <a:lnTo>
                        <a:pt x="61495" y="437008"/>
                      </a:lnTo>
                      <a:lnTo>
                        <a:pt x="48252" y="419351"/>
                      </a:lnTo>
                      <a:lnTo>
                        <a:pt x="76944" y="359759"/>
                      </a:lnTo>
                      <a:lnTo>
                        <a:pt x="61495" y="350931"/>
                      </a:lnTo>
                      <a:lnTo>
                        <a:pt x="74737" y="333274"/>
                      </a:lnTo>
                      <a:lnTo>
                        <a:pt x="121086" y="308996"/>
                      </a:lnTo>
                      <a:lnTo>
                        <a:pt x="132122" y="284718"/>
                      </a:lnTo>
                      <a:lnTo>
                        <a:pt x="132122" y="258233"/>
                      </a:lnTo>
                      <a:lnTo>
                        <a:pt x="149779" y="258233"/>
                      </a:lnTo>
                      <a:lnTo>
                        <a:pt x="169643" y="286925"/>
                      </a:lnTo>
                      <a:lnTo>
                        <a:pt x="180678" y="267061"/>
                      </a:lnTo>
                      <a:lnTo>
                        <a:pt x="193921" y="273682"/>
                      </a:lnTo>
                      <a:lnTo>
                        <a:pt x="227027" y="264853"/>
                      </a:lnTo>
                      <a:lnTo>
                        <a:pt x="242477" y="286925"/>
                      </a:lnTo>
                      <a:lnTo>
                        <a:pt x="262341" y="269268"/>
                      </a:lnTo>
                      <a:lnTo>
                        <a:pt x="266756" y="251611"/>
                      </a:lnTo>
                      <a:lnTo>
                        <a:pt x="293241" y="262646"/>
                      </a:lnTo>
                      <a:lnTo>
                        <a:pt x="348419" y="264853"/>
                      </a:lnTo>
                      <a:lnTo>
                        <a:pt x="401389" y="231747"/>
                      </a:lnTo>
                      <a:lnTo>
                        <a:pt x="436703" y="242783"/>
                      </a:lnTo>
                      <a:lnTo>
                        <a:pt x="447738" y="225126"/>
                      </a:lnTo>
                      <a:lnTo>
                        <a:pt x="474224" y="225126"/>
                      </a:lnTo>
                      <a:lnTo>
                        <a:pt x="472017" y="200847"/>
                      </a:lnTo>
                      <a:lnTo>
                        <a:pt x="414632" y="180984"/>
                      </a:lnTo>
                      <a:lnTo>
                        <a:pt x="449946" y="132427"/>
                      </a:lnTo>
                      <a:lnTo>
                        <a:pt x="478638" y="132427"/>
                      </a:lnTo>
                      <a:lnTo>
                        <a:pt x="502916" y="116978"/>
                      </a:lnTo>
                      <a:lnTo>
                        <a:pt x="516159" y="94906"/>
                      </a:lnTo>
                      <a:lnTo>
                        <a:pt x="547059" y="55179"/>
                      </a:lnTo>
                      <a:lnTo>
                        <a:pt x="551473" y="33107"/>
                      </a:lnTo>
                      <a:lnTo>
                        <a:pt x="582372" y="6622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C89EC2FE-C003-1670-FE03-47B930D349F1}"/>
                    </a:ext>
                  </a:extLst>
                </p:cNvPr>
                <p:cNvSpPr/>
                <p:nvPr/>
              </p:nvSpPr>
              <p:spPr>
                <a:xfrm>
                  <a:off x="2823878" y="1356492"/>
                  <a:ext cx="465157" cy="669379"/>
                </a:xfrm>
                <a:custGeom>
                  <a:avLst/>
                  <a:gdLst>
                    <a:gd name="connsiteX0" fmla="*/ 1732790 w 2007426"/>
                    <a:gd name="connsiteY0" fmla="*/ 2596668 h 2888770"/>
                    <a:gd name="connsiteX1" fmla="*/ 1726822 w 2007426"/>
                    <a:gd name="connsiteY1" fmla="*/ 2668292 h 2888770"/>
                    <a:gd name="connsiteX2" fmla="*/ 1726822 w 2007426"/>
                    <a:gd name="connsiteY2" fmla="*/ 2668292 h 2888770"/>
                    <a:gd name="connsiteX3" fmla="*/ 828438 w 2007426"/>
                    <a:gd name="connsiteY3" fmla="*/ 0 h 2888770"/>
                    <a:gd name="connsiteX4" fmla="*/ 859666 w 2007426"/>
                    <a:gd name="connsiteY4" fmla="*/ 12218 h 2888770"/>
                    <a:gd name="connsiteX5" fmla="*/ 873954 w 2007426"/>
                    <a:gd name="connsiteY5" fmla="*/ 88418 h 2888770"/>
                    <a:gd name="connsiteX6" fmla="*/ 854902 w 2007426"/>
                    <a:gd name="connsiteY6" fmla="*/ 121756 h 2888770"/>
                    <a:gd name="connsiteX7" fmla="*/ 897766 w 2007426"/>
                    <a:gd name="connsiteY7" fmla="*/ 155094 h 2888770"/>
                    <a:gd name="connsiteX8" fmla="*/ 973966 w 2007426"/>
                    <a:gd name="connsiteY8" fmla="*/ 150330 h 2888770"/>
                    <a:gd name="connsiteX9" fmla="*/ 997778 w 2007426"/>
                    <a:gd name="connsiteY9" fmla="*/ 169382 h 2888770"/>
                    <a:gd name="connsiteX10" fmla="*/ 1040638 w 2007426"/>
                    <a:gd name="connsiteY10" fmla="*/ 155094 h 2888770"/>
                    <a:gd name="connsiteX11" fmla="*/ 1212090 w 2007426"/>
                    <a:gd name="connsiteY11" fmla="*/ 240818 h 2888770"/>
                    <a:gd name="connsiteX12" fmla="*/ 1183514 w 2007426"/>
                    <a:gd name="connsiteY12" fmla="*/ 393218 h 2888770"/>
                    <a:gd name="connsiteX13" fmla="*/ 1264478 w 2007426"/>
                    <a:gd name="connsiteY13" fmla="*/ 417030 h 2888770"/>
                    <a:gd name="connsiteX14" fmla="*/ 1369254 w 2007426"/>
                    <a:gd name="connsiteY14" fmla="*/ 488468 h 2888770"/>
                    <a:gd name="connsiteX15" fmla="*/ 1464502 w 2007426"/>
                    <a:gd name="connsiteY15" fmla="*/ 502756 h 2888770"/>
                    <a:gd name="connsiteX16" fmla="*/ 1478790 w 2007426"/>
                    <a:gd name="connsiteY16" fmla="*/ 436082 h 2888770"/>
                    <a:gd name="connsiteX17" fmla="*/ 1421638 w 2007426"/>
                    <a:gd name="connsiteY17" fmla="*/ 426556 h 2888770"/>
                    <a:gd name="connsiteX18" fmla="*/ 1412114 w 2007426"/>
                    <a:gd name="connsiteY18" fmla="*/ 383694 h 2888770"/>
                    <a:gd name="connsiteX19" fmla="*/ 1450214 w 2007426"/>
                    <a:gd name="connsiteY19" fmla="*/ 374168 h 2888770"/>
                    <a:gd name="connsiteX20" fmla="*/ 1435926 w 2007426"/>
                    <a:gd name="connsiteY20" fmla="*/ 326542 h 2888770"/>
                    <a:gd name="connsiteX21" fmla="*/ 1474026 w 2007426"/>
                    <a:gd name="connsiteY21" fmla="*/ 288442 h 2888770"/>
                    <a:gd name="connsiteX22" fmla="*/ 1507366 w 2007426"/>
                    <a:gd name="connsiteY22" fmla="*/ 321782 h 2888770"/>
                    <a:gd name="connsiteX23" fmla="*/ 1540702 w 2007426"/>
                    <a:gd name="connsiteY23" fmla="*/ 297968 h 2888770"/>
                    <a:gd name="connsiteX24" fmla="*/ 1593090 w 2007426"/>
                    <a:gd name="connsiteY24" fmla="*/ 321782 h 2888770"/>
                    <a:gd name="connsiteX25" fmla="*/ 1540702 w 2007426"/>
                    <a:gd name="connsiteY25" fmla="*/ 455130 h 2888770"/>
                    <a:gd name="connsiteX26" fmla="*/ 1655002 w 2007426"/>
                    <a:gd name="connsiteY26" fmla="*/ 440842 h 2888770"/>
                    <a:gd name="connsiteX27" fmla="*/ 1688338 w 2007426"/>
                    <a:gd name="connsiteY27" fmla="*/ 478942 h 2888770"/>
                    <a:gd name="connsiteX28" fmla="*/ 1688338 w 2007426"/>
                    <a:gd name="connsiteY28" fmla="*/ 512282 h 2888770"/>
                    <a:gd name="connsiteX29" fmla="*/ 1788354 w 2007426"/>
                    <a:gd name="connsiteY29" fmla="*/ 598006 h 2888770"/>
                    <a:gd name="connsiteX30" fmla="*/ 1778826 w 2007426"/>
                    <a:gd name="connsiteY30" fmla="*/ 678968 h 2888770"/>
                    <a:gd name="connsiteX31" fmla="*/ 1816926 w 2007426"/>
                    <a:gd name="connsiteY31" fmla="*/ 702782 h 2888770"/>
                    <a:gd name="connsiteX32" fmla="*/ 1816926 w 2007426"/>
                    <a:gd name="connsiteY32" fmla="*/ 745642 h 2888770"/>
                    <a:gd name="connsiteX33" fmla="*/ 1864554 w 2007426"/>
                    <a:gd name="connsiteY33" fmla="*/ 759930 h 2888770"/>
                    <a:gd name="connsiteX34" fmla="*/ 2007426 w 2007426"/>
                    <a:gd name="connsiteY34" fmla="*/ 921856 h 2888770"/>
                    <a:gd name="connsiteX35" fmla="*/ 1922974 w 2007426"/>
                    <a:gd name="connsiteY35" fmla="*/ 1025504 h 2888770"/>
                    <a:gd name="connsiteX36" fmla="*/ 1921702 w 2007426"/>
                    <a:gd name="connsiteY36" fmla="*/ 1021868 h 2888770"/>
                    <a:gd name="connsiteX37" fmla="*/ 1864554 w 2007426"/>
                    <a:gd name="connsiteY37" fmla="*/ 1021868 h 2888770"/>
                    <a:gd name="connsiteX38" fmla="*/ 1859790 w 2007426"/>
                    <a:gd name="connsiteY38" fmla="*/ 1121882 h 2888770"/>
                    <a:gd name="connsiteX39" fmla="*/ 1826454 w 2007426"/>
                    <a:gd name="connsiteY39" fmla="*/ 1155218 h 2888770"/>
                    <a:gd name="connsiteX40" fmla="*/ 1850266 w 2007426"/>
                    <a:gd name="connsiteY40" fmla="*/ 1231418 h 2888770"/>
                    <a:gd name="connsiteX41" fmla="*/ 1812166 w 2007426"/>
                    <a:gd name="connsiteY41" fmla="*/ 1250468 h 2888770"/>
                    <a:gd name="connsiteX42" fmla="*/ 1755014 w 2007426"/>
                    <a:gd name="connsiteY42" fmla="*/ 1283806 h 2888770"/>
                    <a:gd name="connsiteX43" fmla="*/ 1745490 w 2007426"/>
                    <a:gd name="connsiteY43" fmla="*/ 1326668 h 2888770"/>
                    <a:gd name="connsiteX44" fmla="*/ 1783590 w 2007426"/>
                    <a:gd name="connsiteY44" fmla="*/ 1388582 h 2888770"/>
                    <a:gd name="connsiteX45" fmla="*/ 1755014 w 2007426"/>
                    <a:gd name="connsiteY45" fmla="*/ 1417156 h 2888770"/>
                    <a:gd name="connsiteX46" fmla="*/ 1721678 w 2007426"/>
                    <a:gd name="connsiteY46" fmla="*/ 1583842 h 2888770"/>
                    <a:gd name="connsiteX47" fmla="*/ 1674054 w 2007426"/>
                    <a:gd name="connsiteY47" fmla="*/ 1674330 h 2888770"/>
                    <a:gd name="connsiteX48" fmla="*/ 1793114 w 2007426"/>
                    <a:gd name="connsiteY48" fmla="*/ 1688618 h 2888770"/>
                    <a:gd name="connsiteX49" fmla="*/ 1793114 w 2007426"/>
                    <a:gd name="connsiteY49" fmla="*/ 1736242 h 2888770"/>
                    <a:gd name="connsiteX50" fmla="*/ 1712154 w 2007426"/>
                    <a:gd name="connsiteY50" fmla="*/ 1826730 h 2888770"/>
                    <a:gd name="connsiteX51" fmla="*/ 1707390 w 2007426"/>
                    <a:gd name="connsiteY51" fmla="*/ 1898168 h 2888770"/>
                    <a:gd name="connsiteX52" fmla="*/ 1778828 w 2007426"/>
                    <a:gd name="connsiteY52" fmla="*/ 2017230 h 2888770"/>
                    <a:gd name="connsiteX53" fmla="*/ 1764540 w 2007426"/>
                    <a:gd name="connsiteY53" fmla="*/ 2060094 h 2888770"/>
                    <a:gd name="connsiteX54" fmla="*/ 1783590 w 2007426"/>
                    <a:gd name="connsiteY54" fmla="*/ 2074382 h 2888770"/>
                    <a:gd name="connsiteX55" fmla="*/ 1783590 w 2007426"/>
                    <a:gd name="connsiteY55" fmla="*/ 2260118 h 2888770"/>
                    <a:gd name="connsiteX56" fmla="*/ 1726440 w 2007426"/>
                    <a:gd name="connsiteY56" fmla="*/ 2355368 h 2888770"/>
                    <a:gd name="connsiteX57" fmla="*/ 1783590 w 2007426"/>
                    <a:gd name="connsiteY57" fmla="*/ 2417282 h 2888770"/>
                    <a:gd name="connsiteX58" fmla="*/ 1708802 w 2007426"/>
                    <a:gd name="connsiteY58" fmla="*/ 2482722 h 2888770"/>
                    <a:gd name="connsiteX59" fmla="*/ 1732790 w 2007426"/>
                    <a:gd name="connsiteY59" fmla="*/ 2596668 h 2888770"/>
                    <a:gd name="connsiteX60" fmla="*/ 1707390 w 2007426"/>
                    <a:gd name="connsiteY60" fmla="*/ 2476018 h 2888770"/>
                    <a:gd name="connsiteX61" fmla="*/ 1427990 w 2007426"/>
                    <a:gd name="connsiteY61" fmla="*/ 2514118 h 2888770"/>
                    <a:gd name="connsiteX62" fmla="*/ 1364490 w 2007426"/>
                    <a:gd name="connsiteY62" fmla="*/ 2583968 h 2888770"/>
                    <a:gd name="connsiteX63" fmla="*/ 1243840 w 2007426"/>
                    <a:gd name="connsiteY63" fmla="*/ 2679218 h 2888770"/>
                    <a:gd name="connsiteX64" fmla="*/ 1231140 w 2007426"/>
                    <a:gd name="connsiteY64" fmla="*/ 2609368 h 2888770"/>
                    <a:gd name="connsiteX65" fmla="*/ 1193040 w 2007426"/>
                    <a:gd name="connsiteY65" fmla="*/ 2571268 h 2888770"/>
                    <a:gd name="connsiteX66" fmla="*/ 1110490 w 2007426"/>
                    <a:gd name="connsiteY66" fmla="*/ 2609368 h 2888770"/>
                    <a:gd name="connsiteX67" fmla="*/ 989840 w 2007426"/>
                    <a:gd name="connsiteY67" fmla="*/ 2622068 h 2888770"/>
                    <a:gd name="connsiteX68" fmla="*/ 970790 w 2007426"/>
                    <a:gd name="connsiteY68" fmla="*/ 2660168 h 2888770"/>
                    <a:gd name="connsiteX69" fmla="*/ 767590 w 2007426"/>
                    <a:gd name="connsiteY69" fmla="*/ 2685568 h 2888770"/>
                    <a:gd name="connsiteX70" fmla="*/ 691390 w 2007426"/>
                    <a:gd name="connsiteY70" fmla="*/ 2742718 h 2888770"/>
                    <a:gd name="connsiteX71" fmla="*/ 608840 w 2007426"/>
                    <a:gd name="connsiteY71" fmla="*/ 2780818 h 2888770"/>
                    <a:gd name="connsiteX72" fmla="*/ 424690 w 2007426"/>
                    <a:gd name="connsiteY72" fmla="*/ 2774466 h 2888770"/>
                    <a:gd name="connsiteX73" fmla="*/ 373890 w 2007426"/>
                    <a:gd name="connsiteY73" fmla="*/ 2768118 h 2888770"/>
                    <a:gd name="connsiteX74" fmla="*/ 348490 w 2007426"/>
                    <a:gd name="connsiteY74" fmla="*/ 2831618 h 2888770"/>
                    <a:gd name="connsiteX75" fmla="*/ 259590 w 2007426"/>
                    <a:gd name="connsiteY75" fmla="*/ 2888770 h 2888770"/>
                    <a:gd name="connsiteX76" fmla="*/ 189740 w 2007426"/>
                    <a:gd name="connsiteY76" fmla="*/ 2857018 h 2888770"/>
                    <a:gd name="connsiteX77" fmla="*/ 113540 w 2007426"/>
                    <a:gd name="connsiteY77" fmla="*/ 2869718 h 2888770"/>
                    <a:gd name="connsiteX78" fmla="*/ 11940 w 2007426"/>
                    <a:gd name="connsiteY78" fmla="*/ 2825266 h 2888770"/>
                    <a:gd name="connsiteX79" fmla="*/ 0 w 2007426"/>
                    <a:gd name="connsiteY79" fmla="*/ 2735718 h 2888770"/>
                    <a:gd name="connsiteX80" fmla="*/ 83378 w 2007426"/>
                    <a:gd name="connsiteY80" fmla="*/ 2712554 h 2888770"/>
                    <a:gd name="connsiteX81" fmla="*/ 116714 w 2007426"/>
                    <a:gd name="connsiteY81" fmla="*/ 2726842 h 2888770"/>
                    <a:gd name="connsiteX82" fmla="*/ 178626 w 2007426"/>
                    <a:gd name="connsiteY82" fmla="*/ 2693506 h 2888770"/>
                    <a:gd name="connsiteX83" fmla="*/ 392938 w 2007426"/>
                    <a:gd name="connsiteY83" fmla="*/ 2622068 h 2888770"/>
                    <a:gd name="connsiteX84" fmla="*/ 421514 w 2007426"/>
                    <a:gd name="connsiteY84" fmla="*/ 2545868 h 2888770"/>
                    <a:gd name="connsiteX85" fmla="*/ 573914 w 2007426"/>
                    <a:gd name="connsiteY85" fmla="*/ 2422042 h 2888770"/>
                    <a:gd name="connsiteX86" fmla="*/ 688214 w 2007426"/>
                    <a:gd name="connsiteY86" fmla="*/ 2298218 h 2888770"/>
                    <a:gd name="connsiteX87" fmla="*/ 764414 w 2007426"/>
                    <a:gd name="connsiteY87" fmla="*/ 2250594 h 2888770"/>
                    <a:gd name="connsiteX88" fmla="*/ 821566 w 2007426"/>
                    <a:gd name="connsiteY88" fmla="*/ 2202968 h 2888770"/>
                    <a:gd name="connsiteX89" fmla="*/ 826326 w 2007426"/>
                    <a:gd name="connsiteY89" fmla="*/ 2064856 h 2888770"/>
                    <a:gd name="connsiteX90" fmla="*/ 921578 w 2007426"/>
                    <a:gd name="connsiteY90" fmla="*/ 1988656 h 2888770"/>
                    <a:gd name="connsiteX91" fmla="*/ 1007302 w 2007426"/>
                    <a:gd name="connsiteY91" fmla="*/ 1931506 h 2888770"/>
                    <a:gd name="connsiteX92" fmla="*/ 1031114 w 2007426"/>
                    <a:gd name="connsiteY92" fmla="*/ 1874356 h 2888770"/>
                    <a:gd name="connsiteX93" fmla="*/ 1045402 w 2007426"/>
                    <a:gd name="connsiteY93" fmla="*/ 1821968 h 2888770"/>
                    <a:gd name="connsiteX94" fmla="*/ 1078738 w 2007426"/>
                    <a:gd name="connsiteY94" fmla="*/ 1788630 h 2888770"/>
                    <a:gd name="connsiteX95" fmla="*/ 1078738 w 2007426"/>
                    <a:gd name="connsiteY95" fmla="*/ 1736242 h 2888770"/>
                    <a:gd name="connsiteX96" fmla="*/ 1026354 w 2007426"/>
                    <a:gd name="connsiteY96" fmla="*/ 1712430 h 2888770"/>
                    <a:gd name="connsiteX97" fmla="*/ 1026354 w 2007426"/>
                    <a:gd name="connsiteY97" fmla="*/ 1679094 h 2888770"/>
                    <a:gd name="connsiteX98" fmla="*/ 1016826 w 2007426"/>
                    <a:gd name="connsiteY98" fmla="*/ 1636230 h 2888770"/>
                    <a:gd name="connsiteX99" fmla="*/ 1069214 w 2007426"/>
                    <a:gd name="connsiteY99" fmla="*/ 1607656 h 2888770"/>
                    <a:gd name="connsiteX100" fmla="*/ 1088266 w 2007426"/>
                    <a:gd name="connsiteY100" fmla="*/ 1521930 h 2888770"/>
                    <a:gd name="connsiteX101" fmla="*/ 1007302 w 2007426"/>
                    <a:gd name="connsiteY101" fmla="*/ 1469542 h 2888770"/>
                    <a:gd name="connsiteX102" fmla="*/ 1012066 w 2007426"/>
                    <a:gd name="connsiteY102" fmla="*/ 1431442 h 2888770"/>
                    <a:gd name="connsiteX103" fmla="*/ 950154 w 2007426"/>
                    <a:gd name="connsiteY103" fmla="*/ 1417156 h 2888770"/>
                    <a:gd name="connsiteX104" fmla="*/ 978726 w 2007426"/>
                    <a:gd name="connsiteY104" fmla="*/ 1379056 h 2888770"/>
                    <a:gd name="connsiteX105" fmla="*/ 929322 w 2007426"/>
                    <a:gd name="connsiteY105" fmla="*/ 1303648 h 2888770"/>
                    <a:gd name="connsiteX106" fmla="*/ 970790 w 2007426"/>
                    <a:gd name="connsiteY106" fmla="*/ 1288568 h 2888770"/>
                    <a:gd name="connsiteX107" fmla="*/ 1091438 w 2007426"/>
                    <a:gd name="connsiteY107" fmla="*/ 1199668 h 2888770"/>
                    <a:gd name="connsiteX108" fmla="*/ 1097790 w 2007426"/>
                    <a:gd name="connsiteY108" fmla="*/ 1085368 h 2888770"/>
                    <a:gd name="connsiteX109" fmla="*/ 1046990 w 2007426"/>
                    <a:gd name="connsiteY109" fmla="*/ 1047268 h 2888770"/>
                    <a:gd name="connsiteX110" fmla="*/ 1059690 w 2007426"/>
                    <a:gd name="connsiteY110" fmla="*/ 996468 h 2888770"/>
                    <a:gd name="connsiteX111" fmla="*/ 1002538 w 2007426"/>
                    <a:gd name="connsiteY111" fmla="*/ 907568 h 2888770"/>
                    <a:gd name="connsiteX112" fmla="*/ 1021590 w 2007426"/>
                    <a:gd name="connsiteY112" fmla="*/ 748818 h 2888770"/>
                    <a:gd name="connsiteX113" fmla="*/ 1046990 w 2007426"/>
                    <a:gd name="connsiteY113" fmla="*/ 621818 h 2888770"/>
                    <a:gd name="connsiteX114" fmla="*/ 970790 w 2007426"/>
                    <a:gd name="connsiteY114" fmla="*/ 520218 h 2888770"/>
                    <a:gd name="connsiteX115" fmla="*/ 1008890 w 2007426"/>
                    <a:gd name="connsiteY115" fmla="*/ 501168 h 2888770"/>
                    <a:gd name="connsiteX116" fmla="*/ 1110490 w 2007426"/>
                    <a:gd name="connsiteY116" fmla="*/ 507518 h 2888770"/>
                    <a:gd name="connsiteX117" fmla="*/ 1116838 w 2007426"/>
                    <a:gd name="connsiteY117" fmla="*/ 463068 h 2888770"/>
                    <a:gd name="connsiteX118" fmla="*/ 1078738 w 2007426"/>
                    <a:gd name="connsiteY118" fmla="*/ 444018 h 2888770"/>
                    <a:gd name="connsiteX119" fmla="*/ 919990 w 2007426"/>
                    <a:gd name="connsiteY119" fmla="*/ 399568 h 2888770"/>
                    <a:gd name="connsiteX120" fmla="*/ 875538 w 2007426"/>
                    <a:gd name="connsiteY120" fmla="*/ 355118 h 2888770"/>
                    <a:gd name="connsiteX121" fmla="*/ 812038 w 2007426"/>
                    <a:gd name="connsiteY121" fmla="*/ 367818 h 2888770"/>
                    <a:gd name="connsiteX122" fmla="*/ 761238 w 2007426"/>
                    <a:gd name="connsiteY122" fmla="*/ 304318 h 2888770"/>
                    <a:gd name="connsiteX123" fmla="*/ 799338 w 2007426"/>
                    <a:gd name="connsiteY123" fmla="*/ 247168 h 2888770"/>
                    <a:gd name="connsiteX124" fmla="*/ 773938 w 2007426"/>
                    <a:gd name="connsiteY124" fmla="*/ 107468 h 2888770"/>
                    <a:gd name="connsiteX125" fmla="*/ 716790 w 2007426"/>
                    <a:gd name="connsiteY125" fmla="*/ 63018 h 2888770"/>
                    <a:gd name="connsiteX126" fmla="*/ 761238 w 2007426"/>
                    <a:gd name="connsiteY126" fmla="*/ 12218 h 2888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</a:cxnLst>
                  <a:rect l="l" t="t" r="r" b="b"/>
                  <a:pathLst>
                    <a:path w="2007426" h="2888770">
                      <a:moveTo>
                        <a:pt x="1732790" y="2596668"/>
                      </a:moveTo>
                      <a:lnTo>
                        <a:pt x="1726822" y="2668292"/>
                      </a:lnTo>
                      <a:lnTo>
                        <a:pt x="1726822" y="2668292"/>
                      </a:lnTo>
                      <a:close/>
                      <a:moveTo>
                        <a:pt x="828438" y="0"/>
                      </a:moveTo>
                      <a:lnTo>
                        <a:pt x="859666" y="12218"/>
                      </a:lnTo>
                      <a:lnTo>
                        <a:pt x="873954" y="88418"/>
                      </a:lnTo>
                      <a:lnTo>
                        <a:pt x="854902" y="121756"/>
                      </a:lnTo>
                      <a:lnTo>
                        <a:pt x="897766" y="155094"/>
                      </a:lnTo>
                      <a:lnTo>
                        <a:pt x="973966" y="150330"/>
                      </a:lnTo>
                      <a:lnTo>
                        <a:pt x="997778" y="169382"/>
                      </a:lnTo>
                      <a:lnTo>
                        <a:pt x="1040638" y="155094"/>
                      </a:lnTo>
                      <a:lnTo>
                        <a:pt x="1212090" y="240818"/>
                      </a:lnTo>
                      <a:lnTo>
                        <a:pt x="1183514" y="393218"/>
                      </a:lnTo>
                      <a:lnTo>
                        <a:pt x="1264478" y="417030"/>
                      </a:lnTo>
                      <a:lnTo>
                        <a:pt x="1369254" y="488468"/>
                      </a:lnTo>
                      <a:lnTo>
                        <a:pt x="1464502" y="502756"/>
                      </a:lnTo>
                      <a:lnTo>
                        <a:pt x="1478790" y="436082"/>
                      </a:lnTo>
                      <a:lnTo>
                        <a:pt x="1421638" y="426556"/>
                      </a:lnTo>
                      <a:lnTo>
                        <a:pt x="1412114" y="383694"/>
                      </a:lnTo>
                      <a:lnTo>
                        <a:pt x="1450214" y="374168"/>
                      </a:lnTo>
                      <a:lnTo>
                        <a:pt x="1435926" y="326542"/>
                      </a:lnTo>
                      <a:lnTo>
                        <a:pt x="1474026" y="288442"/>
                      </a:lnTo>
                      <a:lnTo>
                        <a:pt x="1507366" y="321782"/>
                      </a:lnTo>
                      <a:lnTo>
                        <a:pt x="1540702" y="297968"/>
                      </a:lnTo>
                      <a:lnTo>
                        <a:pt x="1593090" y="321782"/>
                      </a:lnTo>
                      <a:lnTo>
                        <a:pt x="1540702" y="455130"/>
                      </a:lnTo>
                      <a:lnTo>
                        <a:pt x="1655002" y="440842"/>
                      </a:lnTo>
                      <a:lnTo>
                        <a:pt x="1688338" y="478942"/>
                      </a:lnTo>
                      <a:lnTo>
                        <a:pt x="1688338" y="512282"/>
                      </a:lnTo>
                      <a:lnTo>
                        <a:pt x="1788354" y="598006"/>
                      </a:lnTo>
                      <a:lnTo>
                        <a:pt x="1778826" y="678968"/>
                      </a:lnTo>
                      <a:lnTo>
                        <a:pt x="1816926" y="702782"/>
                      </a:lnTo>
                      <a:lnTo>
                        <a:pt x="1816926" y="745642"/>
                      </a:lnTo>
                      <a:lnTo>
                        <a:pt x="1864554" y="759930"/>
                      </a:lnTo>
                      <a:lnTo>
                        <a:pt x="2007426" y="921856"/>
                      </a:lnTo>
                      <a:lnTo>
                        <a:pt x="1922974" y="1025504"/>
                      </a:lnTo>
                      <a:lnTo>
                        <a:pt x="1921702" y="1021868"/>
                      </a:lnTo>
                      <a:lnTo>
                        <a:pt x="1864554" y="1021868"/>
                      </a:lnTo>
                      <a:lnTo>
                        <a:pt x="1859790" y="1121882"/>
                      </a:lnTo>
                      <a:lnTo>
                        <a:pt x="1826454" y="1155218"/>
                      </a:lnTo>
                      <a:lnTo>
                        <a:pt x="1850266" y="1231418"/>
                      </a:lnTo>
                      <a:lnTo>
                        <a:pt x="1812166" y="1250468"/>
                      </a:lnTo>
                      <a:lnTo>
                        <a:pt x="1755014" y="1283806"/>
                      </a:lnTo>
                      <a:lnTo>
                        <a:pt x="1745490" y="1326668"/>
                      </a:lnTo>
                      <a:lnTo>
                        <a:pt x="1783590" y="1388582"/>
                      </a:lnTo>
                      <a:lnTo>
                        <a:pt x="1755014" y="1417156"/>
                      </a:lnTo>
                      <a:lnTo>
                        <a:pt x="1721678" y="1583842"/>
                      </a:lnTo>
                      <a:lnTo>
                        <a:pt x="1674054" y="1674330"/>
                      </a:lnTo>
                      <a:lnTo>
                        <a:pt x="1793114" y="1688618"/>
                      </a:lnTo>
                      <a:lnTo>
                        <a:pt x="1793114" y="1736242"/>
                      </a:lnTo>
                      <a:lnTo>
                        <a:pt x="1712154" y="1826730"/>
                      </a:lnTo>
                      <a:lnTo>
                        <a:pt x="1707390" y="1898168"/>
                      </a:lnTo>
                      <a:lnTo>
                        <a:pt x="1778828" y="2017230"/>
                      </a:lnTo>
                      <a:lnTo>
                        <a:pt x="1764540" y="2060094"/>
                      </a:lnTo>
                      <a:lnTo>
                        <a:pt x="1783590" y="2074382"/>
                      </a:lnTo>
                      <a:lnTo>
                        <a:pt x="1783590" y="2260118"/>
                      </a:lnTo>
                      <a:lnTo>
                        <a:pt x="1726440" y="2355368"/>
                      </a:lnTo>
                      <a:lnTo>
                        <a:pt x="1783590" y="2417282"/>
                      </a:lnTo>
                      <a:lnTo>
                        <a:pt x="1708802" y="2482722"/>
                      </a:lnTo>
                      <a:lnTo>
                        <a:pt x="1732790" y="2596668"/>
                      </a:lnTo>
                      <a:lnTo>
                        <a:pt x="1707390" y="2476018"/>
                      </a:lnTo>
                      <a:lnTo>
                        <a:pt x="1427990" y="2514118"/>
                      </a:lnTo>
                      <a:lnTo>
                        <a:pt x="1364490" y="2583968"/>
                      </a:lnTo>
                      <a:lnTo>
                        <a:pt x="1243840" y="2679218"/>
                      </a:lnTo>
                      <a:lnTo>
                        <a:pt x="1231140" y="2609368"/>
                      </a:lnTo>
                      <a:lnTo>
                        <a:pt x="1193040" y="2571268"/>
                      </a:lnTo>
                      <a:lnTo>
                        <a:pt x="1110490" y="2609368"/>
                      </a:lnTo>
                      <a:lnTo>
                        <a:pt x="989840" y="2622068"/>
                      </a:lnTo>
                      <a:lnTo>
                        <a:pt x="970790" y="2660168"/>
                      </a:lnTo>
                      <a:lnTo>
                        <a:pt x="767590" y="2685568"/>
                      </a:lnTo>
                      <a:lnTo>
                        <a:pt x="691390" y="2742718"/>
                      </a:lnTo>
                      <a:lnTo>
                        <a:pt x="608840" y="2780818"/>
                      </a:lnTo>
                      <a:lnTo>
                        <a:pt x="424690" y="2774466"/>
                      </a:lnTo>
                      <a:lnTo>
                        <a:pt x="373890" y="2768118"/>
                      </a:lnTo>
                      <a:lnTo>
                        <a:pt x="348490" y="2831618"/>
                      </a:lnTo>
                      <a:lnTo>
                        <a:pt x="259590" y="2888770"/>
                      </a:lnTo>
                      <a:lnTo>
                        <a:pt x="189740" y="2857018"/>
                      </a:lnTo>
                      <a:lnTo>
                        <a:pt x="113540" y="2869718"/>
                      </a:lnTo>
                      <a:lnTo>
                        <a:pt x="11940" y="2825266"/>
                      </a:lnTo>
                      <a:lnTo>
                        <a:pt x="0" y="2735718"/>
                      </a:lnTo>
                      <a:lnTo>
                        <a:pt x="83378" y="2712554"/>
                      </a:lnTo>
                      <a:lnTo>
                        <a:pt x="116714" y="2726842"/>
                      </a:lnTo>
                      <a:lnTo>
                        <a:pt x="178626" y="2693506"/>
                      </a:lnTo>
                      <a:lnTo>
                        <a:pt x="392938" y="2622068"/>
                      </a:lnTo>
                      <a:lnTo>
                        <a:pt x="421514" y="2545868"/>
                      </a:lnTo>
                      <a:lnTo>
                        <a:pt x="573914" y="2422042"/>
                      </a:lnTo>
                      <a:lnTo>
                        <a:pt x="688214" y="2298218"/>
                      </a:lnTo>
                      <a:lnTo>
                        <a:pt x="764414" y="2250594"/>
                      </a:lnTo>
                      <a:lnTo>
                        <a:pt x="821566" y="2202968"/>
                      </a:lnTo>
                      <a:lnTo>
                        <a:pt x="826326" y="2064856"/>
                      </a:lnTo>
                      <a:lnTo>
                        <a:pt x="921578" y="1988656"/>
                      </a:lnTo>
                      <a:lnTo>
                        <a:pt x="1007302" y="1931506"/>
                      </a:lnTo>
                      <a:lnTo>
                        <a:pt x="1031114" y="1874356"/>
                      </a:lnTo>
                      <a:lnTo>
                        <a:pt x="1045402" y="1821968"/>
                      </a:lnTo>
                      <a:lnTo>
                        <a:pt x="1078738" y="1788630"/>
                      </a:lnTo>
                      <a:lnTo>
                        <a:pt x="1078738" y="1736242"/>
                      </a:lnTo>
                      <a:lnTo>
                        <a:pt x="1026354" y="1712430"/>
                      </a:lnTo>
                      <a:lnTo>
                        <a:pt x="1026354" y="1679094"/>
                      </a:lnTo>
                      <a:lnTo>
                        <a:pt x="1016826" y="1636230"/>
                      </a:lnTo>
                      <a:lnTo>
                        <a:pt x="1069214" y="1607656"/>
                      </a:lnTo>
                      <a:lnTo>
                        <a:pt x="1088266" y="1521930"/>
                      </a:lnTo>
                      <a:lnTo>
                        <a:pt x="1007302" y="1469542"/>
                      </a:lnTo>
                      <a:lnTo>
                        <a:pt x="1012066" y="1431442"/>
                      </a:lnTo>
                      <a:lnTo>
                        <a:pt x="950154" y="1417156"/>
                      </a:lnTo>
                      <a:lnTo>
                        <a:pt x="978726" y="1379056"/>
                      </a:lnTo>
                      <a:lnTo>
                        <a:pt x="929322" y="1303648"/>
                      </a:lnTo>
                      <a:lnTo>
                        <a:pt x="970790" y="1288568"/>
                      </a:lnTo>
                      <a:lnTo>
                        <a:pt x="1091438" y="1199668"/>
                      </a:lnTo>
                      <a:lnTo>
                        <a:pt x="1097790" y="1085368"/>
                      </a:lnTo>
                      <a:lnTo>
                        <a:pt x="1046990" y="1047268"/>
                      </a:lnTo>
                      <a:lnTo>
                        <a:pt x="1059690" y="996468"/>
                      </a:lnTo>
                      <a:lnTo>
                        <a:pt x="1002538" y="907568"/>
                      </a:lnTo>
                      <a:lnTo>
                        <a:pt x="1021590" y="748818"/>
                      </a:lnTo>
                      <a:lnTo>
                        <a:pt x="1046990" y="621818"/>
                      </a:lnTo>
                      <a:lnTo>
                        <a:pt x="970790" y="520218"/>
                      </a:lnTo>
                      <a:lnTo>
                        <a:pt x="1008890" y="501168"/>
                      </a:lnTo>
                      <a:lnTo>
                        <a:pt x="1110490" y="507518"/>
                      </a:lnTo>
                      <a:lnTo>
                        <a:pt x="1116838" y="463068"/>
                      </a:lnTo>
                      <a:lnTo>
                        <a:pt x="1078738" y="444018"/>
                      </a:lnTo>
                      <a:lnTo>
                        <a:pt x="919990" y="399568"/>
                      </a:lnTo>
                      <a:lnTo>
                        <a:pt x="875538" y="355118"/>
                      </a:lnTo>
                      <a:lnTo>
                        <a:pt x="812038" y="367818"/>
                      </a:lnTo>
                      <a:lnTo>
                        <a:pt x="761238" y="304318"/>
                      </a:lnTo>
                      <a:lnTo>
                        <a:pt x="799338" y="247168"/>
                      </a:lnTo>
                      <a:lnTo>
                        <a:pt x="773938" y="107468"/>
                      </a:lnTo>
                      <a:lnTo>
                        <a:pt x="716790" y="63018"/>
                      </a:lnTo>
                      <a:lnTo>
                        <a:pt x="761238" y="12218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6B97F34E-F882-B3C9-390E-892E2A0A5DF8}"/>
                  </a:ext>
                </a:extLst>
              </p:cNvPr>
              <p:cNvSpPr/>
              <p:nvPr/>
            </p:nvSpPr>
            <p:spPr>
              <a:xfrm>
                <a:off x="663981" y="884793"/>
                <a:ext cx="906816" cy="933148"/>
              </a:xfrm>
              <a:custGeom>
                <a:avLst/>
                <a:gdLst>
                  <a:gd name="connsiteX0" fmla="*/ 747904 w 906816"/>
                  <a:gd name="connsiteY0" fmla="*/ 0 h 933148"/>
                  <a:gd name="connsiteX1" fmla="*/ 774390 w 906816"/>
                  <a:gd name="connsiteY1" fmla="*/ 19864 h 933148"/>
                  <a:gd name="connsiteX2" fmla="*/ 849432 w 906816"/>
                  <a:gd name="connsiteY2" fmla="*/ 11035 h 933148"/>
                  <a:gd name="connsiteX3" fmla="*/ 906816 w 906816"/>
                  <a:gd name="connsiteY3" fmla="*/ 22072 h 933148"/>
                  <a:gd name="connsiteX4" fmla="*/ 864881 w 906816"/>
                  <a:gd name="connsiteY4" fmla="*/ 37521 h 933148"/>
                  <a:gd name="connsiteX5" fmla="*/ 858420 w 906816"/>
                  <a:gd name="connsiteY5" fmla="*/ 43121 h 933148"/>
                  <a:gd name="connsiteX6" fmla="*/ 858701 w 906816"/>
                  <a:gd name="connsiteY6" fmla="*/ 40170 h 933148"/>
                  <a:gd name="connsiteX7" fmla="*/ 832216 w 906816"/>
                  <a:gd name="connsiteY7" fmla="*/ 40170 h 933148"/>
                  <a:gd name="connsiteX8" fmla="*/ 812793 w 906816"/>
                  <a:gd name="connsiteY8" fmla="*/ 54295 h 933148"/>
                  <a:gd name="connsiteX9" fmla="*/ 837513 w 906816"/>
                  <a:gd name="connsiteY9" fmla="*/ 107266 h 933148"/>
                  <a:gd name="connsiteX10" fmla="*/ 886952 w 906816"/>
                  <a:gd name="connsiteY10" fmla="*/ 144345 h 933148"/>
                  <a:gd name="connsiteX11" fmla="*/ 902843 w 906816"/>
                  <a:gd name="connsiteY11" fmla="*/ 169065 h 933148"/>
                  <a:gd name="connsiteX12" fmla="*/ 899312 w 906816"/>
                  <a:gd name="connsiteY12" fmla="*/ 183190 h 933148"/>
                  <a:gd name="connsiteX13" fmla="*/ 902843 w 906816"/>
                  <a:gd name="connsiteY13" fmla="*/ 192019 h 933148"/>
                  <a:gd name="connsiteX14" fmla="*/ 888718 w 906816"/>
                  <a:gd name="connsiteY14" fmla="*/ 209676 h 933148"/>
                  <a:gd name="connsiteX15" fmla="*/ 888718 w 906816"/>
                  <a:gd name="connsiteY15" fmla="*/ 283835 h 933148"/>
                  <a:gd name="connsiteX16" fmla="*/ 835747 w 906816"/>
                  <a:gd name="connsiteY16" fmla="*/ 303257 h 933148"/>
                  <a:gd name="connsiteX17" fmla="*/ 795137 w 906816"/>
                  <a:gd name="connsiteY17" fmla="*/ 320914 h 933148"/>
                  <a:gd name="connsiteX18" fmla="*/ 786308 w 906816"/>
                  <a:gd name="connsiteY18" fmla="*/ 335039 h 933148"/>
                  <a:gd name="connsiteX19" fmla="*/ 798668 w 906816"/>
                  <a:gd name="connsiteY19" fmla="*/ 336805 h 933148"/>
                  <a:gd name="connsiteX20" fmla="*/ 807496 w 906816"/>
                  <a:gd name="connsiteY20" fmla="*/ 370353 h 933148"/>
                  <a:gd name="connsiteX21" fmla="*/ 779245 w 906816"/>
                  <a:gd name="connsiteY21" fmla="*/ 391541 h 933148"/>
                  <a:gd name="connsiteX22" fmla="*/ 768473 w 906816"/>
                  <a:gd name="connsiteY22" fmla="*/ 443864 h 933148"/>
                  <a:gd name="connsiteX23" fmla="*/ 747904 w 906816"/>
                  <a:gd name="connsiteY23" fmla="*/ 437008 h 933148"/>
                  <a:gd name="connsiteX24" fmla="*/ 710384 w 906816"/>
                  <a:gd name="connsiteY24" fmla="*/ 459079 h 933148"/>
                  <a:gd name="connsiteX25" fmla="*/ 672863 w 906816"/>
                  <a:gd name="connsiteY25" fmla="*/ 432593 h 933148"/>
                  <a:gd name="connsiteX26" fmla="*/ 646378 w 906816"/>
                  <a:gd name="connsiteY26" fmla="*/ 448043 h 933148"/>
                  <a:gd name="connsiteX27" fmla="*/ 613271 w 906816"/>
                  <a:gd name="connsiteY27" fmla="*/ 443629 h 933148"/>
                  <a:gd name="connsiteX28" fmla="*/ 600028 w 906816"/>
                  <a:gd name="connsiteY28" fmla="*/ 425972 h 933148"/>
                  <a:gd name="connsiteX29" fmla="*/ 582371 w 906816"/>
                  <a:gd name="connsiteY29" fmla="*/ 432593 h 933148"/>
                  <a:gd name="connsiteX30" fmla="*/ 551472 w 906816"/>
                  <a:gd name="connsiteY30" fmla="*/ 459079 h 933148"/>
                  <a:gd name="connsiteX31" fmla="*/ 547057 w 906816"/>
                  <a:gd name="connsiteY31" fmla="*/ 481150 h 933148"/>
                  <a:gd name="connsiteX32" fmla="*/ 516158 w 906816"/>
                  <a:gd name="connsiteY32" fmla="*/ 520878 h 933148"/>
                  <a:gd name="connsiteX33" fmla="*/ 502915 w 906816"/>
                  <a:gd name="connsiteY33" fmla="*/ 542949 h 933148"/>
                  <a:gd name="connsiteX34" fmla="*/ 478637 w 906816"/>
                  <a:gd name="connsiteY34" fmla="*/ 558398 h 933148"/>
                  <a:gd name="connsiteX35" fmla="*/ 449945 w 906816"/>
                  <a:gd name="connsiteY35" fmla="*/ 558398 h 933148"/>
                  <a:gd name="connsiteX36" fmla="*/ 414631 w 906816"/>
                  <a:gd name="connsiteY36" fmla="*/ 606955 h 933148"/>
                  <a:gd name="connsiteX37" fmla="*/ 472016 w 906816"/>
                  <a:gd name="connsiteY37" fmla="*/ 626819 h 933148"/>
                  <a:gd name="connsiteX38" fmla="*/ 474223 w 906816"/>
                  <a:gd name="connsiteY38" fmla="*/ 651097 h 933148"/>
                  <a:gd name="connsiteX39" fmla="*/ 447737 w 906816"/>
                  <a:gd name="connsiteY39" fmla="*/ 651097 h 933148"/>
                  <a:gd name="connsiteX40" fmla="*/ 436702 w 906816"/>
                  <a:gd name="connsiteY40" fmla="*/ 668754 h 933148"/>
                  <a:gd name="connsiteX41" fmla="*/ 401388 w 906816"/>
                  <a:gd name="connsiteY41" fmla="*/ 657719 h 933148"/>
                  <a:gd name="connsiteX42" fmla="*/ 348418 w 906816"/>
                  <a:gd name="connsiteY42" fmla="*/ 690825 h 933148"/>
                  <a:gd name="connsiteX43" fmla="*/ 293240 w 906816"/>
                  <a:gd name="connsiteY43" fmla="*/ 688618 h 933148"/>
                  <a:gd name="connsiteX44" fmla="*/ 266755 w 906816"/>
                  <a:gd name="connsiteY44" fmla="*/ 677583 h 933148"/>
                  <a:gd name="connsiteX45" fmla="*/ 262340 w 906816"/>
                  <a:gd name="connsiteY45" fmla="*/ 695239 h 933148"/>
                  <a:gd name="connsiteX46" fmla="*/ 242476 w 906816"/>
                  <a:gd name="connsiteY46" fmla="*/ 712896 h 933148"/>
                  <a:gd name="connsiteX47" fmla="*/ 227026 w 906816"/>
                  <a:gd name="connsiteY47" fmla="*/ 690825 h 933148"/>
                  <a:gd name="connsiteX48" fmla="*/ 193920 w 906816"/>
                  <a:gd name="connsiteY48" fmla="*/ 699653 h 933148"/>
                  <a:gd name="connsiteX49" fmla="*/ 180677 w 906816"/>
                  <a:gd name="connsiteY49" fmla="*/ 693033 h 933148"/>
                  <a:gd name="connsiteX50" fmla="*/ 169642 w 906816"/>
                  <a:gd name="connsiteY50" fmla="*/ 712896 h 933148"/>
                  <a:gd name="connsiteX51" fmla="*/ 149778 w 906816"/>
                  <a:gd name="connsiteY51" fmla="*/ 684204 h 933148"/>
                  <a:gd name="connsiteX52" fmla="*/ 132121 w 906816"/>
                  <a:gd name="connsiteY52" fmla="*/ 684204 h 933148"/>
                  <a:gd name="connsiteX53" fmla="*/ 132121 w 906816"/>
                  <a:gd name="connsiteY53" fmla="*/ 710689 h 933148"/>
                  <a:gd name="connsiteX54" fmla="*/ 121085 w 906816"/>
                  <a:gd name="connsiteY54" fmla="*/ 734967 h 933148"/>
                  <a:gd name="connsiteX55" fmla="*/ 74736 w 906816"/>
                  <a:gd name="connsiteY55" fmla="*/ 759245 h 933148"/>
                  <a:gd name="connsiteX56" fmla="*/ 61493 w 906816"/>
                  <a:gd name="connsiteY56" fmla="*/ 776902 h 933148"/>
                  <a:gd name="connsiteX57" fmla="*/ 76943 w 906816"/>
                  <a:gd name="connsiteY57" fmla="*/ 785731 h 933148"/>
                  <a:gd name="connsiteX58" fmla="*/ 48251 w 906816"/>
                  <a:gd name="connsiteY58" fmla="*/ 845323 h 933148"/>
                  <a:gd name="connsiteX59" fmla="*/ 61493 w 906816"/>
                  <a:gd name="connsiteY59" fmla="*/ 862980 h 933148"/>
                  <a:gd name="connsiteX60" fmla="*/ 48251 w 906816"/>
                  <a:gd name="connsiteY60" fmla="*/ 896087 h 933148"/>
                  <a:gd name="connsiteX61" fmla="*/ 15144 w 906816"/>
                  <a:gd name="connsiteY61" fmla="*/ 924779 h 933148"/>
                  <a:gd name="connsiteX62" fmla="*/ 4109 w 906816"/>
                  <a:gd name="connsiteY62" fmla="*/ 926986 h 933148"/>
                  <a:gd name="connsiteX63" fmla="*/ 0 w 906816"/>
                  <a:gd name="connsiteY63" fmla="*/ 933148 h 933148"/>
                  <a:gd name="connsiteX64" fmla="*/ 0 w 906816"/>
                  <a:gd name="connsiteY64" fmla="*/ 613845 h 933148"/>
                  <a:gd name="connsiteX65" fmla="*/ 6315 w 906816"/>
                  <a:gd name="connsiteY65" fmla="*/ 606955 h 933148"/>
                  <a:gd name="connsiteX66" fmla="*/ 28387 w 906816"/>
                  <a:gd name="connsiteY66" fmla="*/ 587091 h 933148"/>
                  <a:gd name="connsiteX67" fmla="*/ 68114 w 906816"/>
                  <a:gd name="connsiteY67" fmla="*/ 545156 h 933148"/>
                  <a:gd name="connsiteX68" fmla="*/ 143157 w 906816"/>
                  <a:gd name="connsiteY68" fmla="*/ 481150 h 933148"/>
                  <a:gd name="connsiteX69" fmla="*/ 187299 w 906816"/>
                  <a:gd name="connsiteY69" fmla="*/ 474529 h 933148"/>
                  <a:gd name="connsiteX70" fmla="*/ 204956 w 906816"/>
                  <a:gd name="connsiteY70" fmla="*/ 437008 h 933148"/>
                  <a:gd name="connsiteX71" fmla="*/ 244683 w 906816"/>
                  <a:gd name="connsiteY71" fmla="*/ 390658 h 933148"/>
                  <a:gd name="connsiteX72" fmla="*/ 255719 w 906816"/>
                  <a:gd name="connsiteY72" fmla="*/ 359759 h 933148"/>
                  <a:gd name="connsiteX73" fmla="*/ 313104 w 906816"/>
                  <a:gd name="connsiteY73" fmla="*/ 315617 h 933148"/>
                  <a:gd name="connsiteX74" fmla="*/ 381524 w 906816"/>
                  <a:gd name="connsiteY74" fmla="*/ 280303 h 933148"/>
                  <a:gd name="connsiteX75" fmla="*/ 419045 w 906816"/>
                  <a:gd name="connsiteY75" fmla="*/ 267060 h 933148"/>
                  <a:gd name="connsiteX76" fmla="*/ 436702 w 906816"/>
                  <a:gd name="connsiteY76" fmla="*/ 233954 h 933148"/>
                  <a:gd name="connsiteX77" fmla="*/ 443324 w 906816"/>
                  <a:gd name="connsiteY77" fmla="*/ 178776 h 933148"/>
                  <a:gd name="connsiteX78" fmla="*/ 410217 w 906816"/>
                  <a:gd name="connsiteY78" fmla="*/ 143462 h 933148"/>
                  <a:gd name="connsiteX79" fmla="*/ 445530 w 906816"/>
                  <a:gd name="connsiteY79" fmla="*/ 130220 h 933148"/>
                  <a:gd name="connsiteX80" fmla="*/ 478637 w 906816"/>
                  <a:gd name="connsiteY80" fmla="*/ 136841 h 933148"/>
                  <a:gd name="connsiteX81" fmla="*/ 502915 w 906816"/>
                  <a:gd name="connsiteY81" fmla="*/ 130220 h 933148"/>
                  <a:gd name="connsiteX82" fmla="*/ 487466 w 906816"/>
                  <a:gd name="connsiteY82" fmla="*/ 105941 h 933148"/>
                  <a:gd name="connsiteX83" fmla="*/ 520572 w 906816"/>
                  <a:gd name="connsiteY83" fmla="*/ 101528 h 933148"/>
                  <a:gd name="connsiteX84" fmla="*/ 544850 w 906816"/>
                  <a:gd name="connsiteY84" fmla="*/ 75042 h 933148"/>
                  <a:gd name="connsiteX85" fmla="*/ 657413 w 906816"/>
                  <a:gd name="connsiteY85" fmla="*/ 72834 h 933148"/>
                  <a:gd name="connsiteX86" fmla="*/ 650791 w 906816"/>
                  <a:gd name="connsiteY86" fmla="*/ 46349 h 933148"/>
                  <a:gd name="connsiteX87" fmla="*/ 690520 w 906816"/>
                  <a:gd name="connsiteY87" fmla="*/ 44142 h 933148"/>
                  <a:gd name="connsiteX88" fmla="*/ 703762 w 906816"/>
                  <a:gd name="connsiteY88" fmla="*/ 37521 h 933148"/>
                  <a:gd name="connsiteX89" fmla="*/ 719212 w 906816"/>
                  <a:gd name="connsiteY89" fmla="*/ 11035 h 933148"/>
                  <a:gd name="connsiteX90" fmla="*/ 747904 w 906816"/>
                  <a:gd name="connsiteY90" fmla="*/ 0 h 933148"/>
                  <a:gd name="connsiteX0" fmla="*/ 852291 w 1011203"/>
                  <a:gd name="connsiteY0" fmla="*/ 0 h 933148"/>
                  <a:gd name="connsiteX1" fmla="*/ 878777 w 1011203"/>
                  <a:gd name="connsiteY1" fmla="*/ 19864 h 933148"/>
                  <a:gd name="connsiteX2" fmla="*/ 953819 w 1011203"/>
                  <a:gd name="connsiteY2" fmla="*/ 11035 h 933148"/>
                  <a:gd name="connsiteX3" fmla="*/ 1011203 w 1011203"/>
                  <a:gd name="connsiteY3" fmla="*/ 22072 h 933148"/>
                  <a:gd name="connsiteX4" fmla="*/ 969268 w 1011203"/>
                  <a:gd name="connsiteY4" fmla="*/ 37521 h 933148"/>
                  <a:gd name="connsiteX5" fmla="*/ 962807 w 1011203"/>
                  <a:gd name="connsiteY5" fmla="*/ 43121 h 933148"/>
                  <a:gd name="connsiteX6" fmla="*/ 963088 w 1011203"/>
                  <a:gd name="connsiteY6" fmla="*/ 40170 h 933148"/>
                  <a:gd name="connsiteX7" fmla="*/ 936603 w 1011203"/>
                  <a:gd name="connsiteY7" fmla="*/ 40170 h 933148"/>
                  <a:gd name="connsiteX8" fmla="*/ 917180 w 1011203"/>
                  <a:gd name="connsiteY8" fmla="*/ 54295 h 933148"/>
                  <a:gd name="connsiteX9" fmla="*/ 941900 w 1011203"/>
                  <a:gd name="connsiteY9" fmla="*/ 107266 h 933148"/>
                  <a:gd name="connsiteX10" fmla="*/ 991339 w 1011203"/>
                  <a:gd name="connsiteY10" fmla="*/ 144345 h 933148"/>
                  <a:gd name="connsiteX11" fmla="*/ 1007230 w 1011203"/>
                  <a:gd name="connsiteY11" fmla="*/ 169065 h 933148"/>
                  <a:gd name="connsiteX12" fmla="*/ 1003699 w 1011203"/>
                  <a:gd name="connsiteY12" fmla="*/ 183190 h 933148"/>
                  <a:gd name="connsiteX13" fmla="*/ 1007230 w 1011203"/>
                  <a:gd name="connsiteY13" fmla="*/ 192019 h 933148"/>
                  <a:gd name="connsiteX14" fmla="*/ 993105 w 1011203"/>
                  <a:gd name="connsiteY14" fmla="*/ 209676 h 933148"/>
                  <a:gd name="connsiteX15" fmla="*/ 993105 w 1011203"/>
                  <a:gd name="connsiteY15" fmla="*/ 283835 h 933148"/>
                  <a:gd name="connsiteX16" fmla="*/ 940134 w 1011203"/>
                  <a:gd name="connsiteY16" fmla="*/ 303257 h 933148"/>
                  <a:gd name="connsiteX17" fmla="*/ 899524 w 1011203"/>
                  <a:gd name="connsiteY17" fmla="*/ 320914 h 933148"/>
                  <a:gd name="connsiteX18" fmla="*/ 890695 w 1011203"/>
                  <a:gd name="connsiteY18" fmla="*/ 335039 h 933148"/>
                  <a:gd name="connsiteX19" fmla="*/ 903055 w 1011203"/>
                  <a:gd name="connsiteY19" fmla="*/ 336805 h 933148"/>
                  <a:gd name="connsiteX20" fmla="*/ 911883 w 1011203"/>
                  <a:gd name="connsiteY20" fmla="*/ 370353 h 933148"/>
                  <a:gd name="connsiteX21" fmla="*/ 883632 w 1011203"/>
                  <a:gd name="connsiteY21" fmla="*/ 391541 h 933148"/>
                  <a:gd name="connsiteX22" fmla="*/ 872860 w 1011203"/>
                  <a:gd name="connsiteY22" fmla="*/ 443864 h 933148"/>
                  <a:gd name="connsiteX23" fmla="*/ 852291 w 1011203"/>
                  <a:gd name="connsiteY23" fmla="*/ 437008 h 933148"/>
                  <a:gd name="connsiteX24" fmla="*/ 814771 w 1011203"/>
                  <a:gd name="connsiteY24" fmla="*/ 459079 h 933148"/>
                  <a:gd name="connsiteX25" fmla="*/ 777250 w 1011203"/>
                  <a:gd name="connsiteY25" fmla="*/ 432593 h 933148"/>
                  <a:gd name="connsiteX26" fmla="*/ 750765 w 1011203"/>
                  <a:gd name="connsiteY26" fmla="*/ 448043 h 933148"/>
                  <a:gd name="connsiteX27" fmla="*/ 717658 w 1011203"/>
                  <a:gd name="connsiteY27" fmla="*/ 443629 h 933148"/>
                  <a:gd name="connsiteX28" fmla="*/ 704415 w 1011203"/>
                  <a:gd name="connsiteY28" fmla="*/ 425972 h 933148"/>
                  <a:gd name="connsiteX29" fmla="*/ 686758 w 1011203"/>
                  <a:gd name="connsiteY29" fmla="*/ 432593 h 933148"/>
                  <a:gd name="connsiteX30" fmla="*/ 655859 w 1011203"/>
                  <a:gd name="connsiteY30" fmla="*/ 459079 h 933148"/>
                  <a:gd name="connsiteX31" fmla="*/ 651444 w 1011203"/>
                  <a:gd name="connsiteY31" fmla="*/ 481150 h 933148"/>
                  <a:gd name="connsiteX32" fmla="*/ 620545 w 1011203"/>
                  <a:gd name="connsiteY32" fmla="*/ 520878 h 933148"/>
                  <a:gd name="connsiteX33" fmla="*/ 607302 w 1011203"/>
                  <a:gd name="connsiteY33" fmla="*/ 542949 h 933148"/>
                  <a:gd name="connsiteX34" fmla="*/ 583024 w 1011203"/>
                  <a:gd name="connsiteY34" fmla="*/ 558398 h 933148"/>
                  <a:gd name="connsiteX35" fmla="*/ 554332 w 1011203"/>
                  <a:gd name="connsiteY35" fmla="*/ 558398 h 933148"/>
                  <a:gd name="connsiteX36" fmla="*/ 519018 w 1011203"/>
                  <a:gd name="connsiteY36" fmla="*/ 606955 h 933148"/>
                  <a:gd name="connsiteX37" fmla="*/ 576403 w 1011203"/>
                  <a:gd name="connsiteY37" fmla="*/ 626819 h 933148"/>
                  <a:gd name="connsiteX38" fmla="*/ 578610 w 1011203"/>
                  <a:gd name="connsiteY38" fmla="*/ 651097 h 933148"/>
                  <a:gd name="connsiteX39" fmla="*/ 552124 w 1011203"/>
                  <a:gd name="connsiteY39" fmla="*/ 651097 h 933148"/>
                  <a:gd name="connsiteX40" fmla="*/ 541089 w 1011203"/>
                  <a:gd name="connsiteY40" fmla="*/ 668754 h 933148"/>
                  <a:gd name="connsiteX41" fmla="*/ 505775 w 1011203"/>
                  <a:gd name="connsiteY41" fmla="*/ 657719 h 933148"/>
                  <a:gd name="connsiteX42" fmla="*/ 452805 w 1011203"/>
                  <a:gd name="connsiteY42" fmla="*/ 690825 h 933148"/>
                  <a:gd name="connsiteX43" fmla="*/ 397627 w 1011203"/>
                  <a:gd name="connsiteY43" fmla="*/ 688618 h 933148"/>
                  <a:gd name="connsiteX44" fmla="*/ 371142 w 1011203"/>
                  <a:gd name="connsiteY44" fmla="*/ 677583 h 933148"/>
                  <a:gd name="connsiteX45" fmla="*/ 366727 w 1011203"/>
                  <a:gd name="connsiteY45" fmla="*/ 695239 h 933148"/>
                  <a:gd name="connsiteX46" fmla="*/ 346863 w 1011203"/>
                  <a:gd name="connsiteY46" fmla="*/ 712896 h 933148"/>
                  <a:gd name="connsiteX47" fmla="*/ 331413 w 1011203"/>
                  <a:gd name="connsiteY47" fmla="*/ 690825 h 933148"/>
                  <a:gd name="connsiteX48" fmla="*/ 298307 w 1011203"/>
                  <a:gd name="connsiteY48" fmla="*/ 699653 h 933148"/>
                  <a:gd name="connsiteX49" fmla="*/ 285064 w 1011203"/>
                  <a:gd name="connsiteY49" fmla="*/ 693033 h 933148"/>
                  <a:gd name="connsiteX50" fmla="*/ 274029 w 1011203"/>
                  <a:gd name="connsiteY50" fmla="*/ 712896 h 933148"/>
                  <a:gd name="connsiteX51" fmla="*/ 254165 w 1011203"/>
                  <a:gd name="connsiteY51" fmla="*/ 684204 h 933148"/>
                  <a:gd name="connsiteX52" fmla="*/ 236508 w 1011203"/>
                  <a:gd name="connsiteY52" fmla="*/ 684204 h 933148"/>
                  <a:gd name="connsiteX53" fmla="*/ 236508 w 1011203"/>
                  <a:gd name="connsiteY53" fmla="*/ 710689 h 933148"/>
                  <a:gd name="connsiteX54" fmla="*/ 225472 w 1011203"/>
                  <a:gd name="connsiteY54" fmla="*/ 734967 h 933148"/>
                  <a:gd name="connsiteX55" fmla="*/ 179123 w 1011203"/>
                  <a:gd name="connsiteY55" fmla="*/ 759245 h 933148"/>
                  <a:gd name="connsiteX56" fmla="*/ 165880 w 1011203"/>
                  <a:gd name="connsiteY56" fmla="*/ 776902 h 933148"/>
                  <a:gd name="connsiteX57" fmla="*/ 181330 w 1011203"/>
                  <a:gd name="connsiteY57" fmla="*/ 785731 h 933148"/>
                  <a:gd name="connsiteX58" fmla="*/ 152638 w 1011203"/>
                  <a:gd name="connsiteY58" fmla="*/ 845323 h 933148"/>
                  <a:gd name="connsiteX59" fmla="*/ 165880 w 1011203"/>
                  <a:gd name="connsiteY59" fmla="*/ 862980 h 933148"/>
                  <a:gd name="connsiteX60" fmla="*/ 152638 w 1011203"/>
                  <a:gd name="connsiteY60" fmla="*/ 896087 h 933148"/>
                  <a:gd name="connsiteX61" fmla="*/ 119531 w 1011203"/>
                  <a:gd name="connsiteY61" fmla="*/ 924779 h 933148"/>
                  <a:gd name="connsiteX62" fmla="*/ 108496 w 1011203"/>
                  <a:gd name="connsiteY62" fmla="*/ 926986 h 933148"/>
                  <a:gd name="connsiteX63" fmla="*/ 104387 w 1011203"/>
                  <a:gd name="connsiteY63" fmla="*/ 933148 h 933148"/>
                  <a:gd name="connsiteX64" fmla="*/ 0 w 1011203"/>
                  <a:gd name="connsiteY64" fmla="*/ 670163 h 933148"/>
                  <a:gd name="connsiteX65" fmla="*/ 104387 w 1011203"/>
                  <a:gd name="connsiteY65" fmla="*/ 613845 h 933148"/>
                  <a:gd name="connsiteX66" fmla="*/ 110702 w 1011203"/>
                  <a:gd name="connsiteY66" fmla="*/ 606955 h 933148"/>
                  <a:gd name="connsiteX67" fmla="*/ 132774 w 1011203"/>
                  <a:gd name="connsiteY67" fmla="*/ 587091 h 933148"/>
                  <a:gd name="connsiteX68" fmla="*/ 172501 w 1011203"/>
                  <a:gd name="connsiteY68" fmla="*/ 545156 h 933148"/>
                  <a:gd name="connsiteX69" fmla="*/ 247544 w 1011203"/>
                  <a:gd name="connsiteY69" fmla="*/ 481150 h 933148"/>
                  <a:gd name="connsiteX70" fmla="*/ 291686 w 1011203"/>
                  <a:gd name="connsiteY70" fmla="*/ 474529 h 933148"/>
                  <a:gd name="connsiteX71" fmla="*/ 309343 w 1011203"/>
                  <a:gd name="connsiteY71" fmla="*/ 437008 h 933148"/>
                  <a:gd name="connsiteX72" fmla="*/ 349070 w 1011203"/>
                  <a:gd name="connsiteY72" fmla="*/ 390658 h 933148"/>
                  <a:gd name="connsiteX73" fmla="*/ 360106 w 1011203"/>
                  <a:gd name="connsiteY73" fmla="*/ 359759 h 933148"/>
                  <a:gd name="connsiteX74" fmla="*/ 417491 w 1011203"/>
                  <a:gd name="connsiteY74" fmla="*/ 315617 h 933148"/>
                  <a:gd name="connsiteX75" fmla="*/ 485911 w 1011203"/>
                  <a:gd name="connsiteY75" fmla="*/ 280303 h 933148"/>
                  <a:gd name="connsiteX76" fmla="*/ 523432 w 1011203"/>
                  <a:gd name="connsiteY76" fmla="*/ 267060 h 933148"/>
                  <a:gd name="connsiteX77" fmla="*/ 541089 w 1011203"/>
                  <a:gd name="connsiteY77" fmla="*/ 233954 h 933148"/>
                  <a:gd name="connsiteX78" fmla="*/ 547711 w 1011203"/>
                  <a:gd name="connsiteY78" fmla="*/ 178776 h 933148"/>
                  <a:gd name="connsiteX79" fmla="*/ 514604 w 1011203"/>
                  <a:gd name="connsiteY79" fmla="*/ 143462 h 933148"/>
                  <a:gd name="connsiteX80" fmla="*/ 549917 w 1011203"/>
                  <a:gd name="connsiteY80" fmla="*/ 130220 h 933148"/>
                  <a:gd name="connsiteX81" fmla="*/ 583024 w 1011203"/>
                  <a:gd name="connsiteY81" fmla="*/ 136841 h 933148"/>
                  <a:gd name="connsiteX82" fmla="*/ 607302 w 1011203"/>
                  <a:gd name="connsiteY82" fmla="*/ 130220 h 933148"/>
                  <a:gd name="connsiteX83" fmla="*/ 591853 w 1011203"/>
                  <a:gd name="connsiteY83" fmla="*/ 105941 h 933148"/>
                  <a:gd name="connsiteX84" fmla="*/ 624959 w 1011203"/>
                  <a:gd name="connsiteY84" fmla="*/ 101528 h 933148"/>
                  <a:gd name="connsiteX85" fmla="*/ 649237 w 1011203"/>
                  <a:gd name="connsiteY85" fmla="*/ 75042 h 933148"/>
                  <a:gd name="connsiteX86" fmla="*/ 761800 w 1011203"/>
                  <a:gd name="connsiteY86" fmla="*/ 72834 h 933148"/>
                  <a:gd name="connsiteX87" fmla="*/ 755178 w 1011203"/>
                  <a:gd name="connsiteY87" fmla="*/ 46349 h 933148"/>
                  <a:gd name="connsiteX88" fmla="*/ 794907 w 1011203"/>
                  <a:gd name="connsiteY88" fmla="*/ 44142 h 933148"/>
                  <a:gd name="connsiteX89" fmla="*/ 808149 w 1011203"/>
                  <a:gd name="connsiteY89" fmla="*/ 37521 h 933148"/>
                  <a:gd name="connsiteX90" fmla="*/ 823599 w 1011203"/>
                  <a:gd name="connsiteY90" fmla="*/ 11035 h 933148"/>
                  <a:gd name="connsiteX91" fmla="*/ 852291 w 1011203"/>
                  <a:gd name="connsiteY91" fmla="*/ 0 h 933148"/>
                  <a:gd name="connsiteX0" fmla="*/ 0 w 1011203"/>
                  <a:gd name="connsiteY0" fmla="*/ 670163 h 933148"/>
                  <a:gd name="connsiteX1" fmla="*/ 104387 w 1011203"/>
                  <a:gd name="connsiteY1" fmla="*/ 613845 h 933148"/>
                  <a:gd name="connsiteX2" fmla="*/ 110702 w 1011203"/>
                  <a:gd name="connsiteY2" fmla="*/ 606955 h 933148"/>
                  <a:gd name="connsiteX3" fmla="*/ 132774 w 1011203"/>
                  <a:gd name="connsiteY3" fmla="*/ 587091 h 933148"/>
                  <a:gd name="connsiteX4" fmla="*/ 172501 w 1011203"/>
                  <a:gd name="connsiteY4" fmla="*/ 545156 h 933148"/>
                  <a:gd name="connsiteX5" fmla="*/ 247544 w 1011203"/>
                  <a:gd name="connsiteY5" fmla="*/ 481150 h 933148"/>
                  <a:gd name="connsiteX6" fmla="*/ 291686 w 1011203"/>
                  <a:gd name="connsiteY6" fmla="*/ 474529 h 933148"/>
                  <a:gd name="connsiteX7" fmla="*/ 309343 w 1011203"/>
                  <a:gd name="connsiteY7" fmla="*/ 437008 h 933148"/>
                  <a:gd name="connsiteX8" fmla="*/ 349070 w 1011203"/>
                  <a:gd name="connsiteY8" fmla="*/ 390658 h 933148"/>
                  <a:gd name="connsiteX9" fmla="*/ 360106 w 1011203"/>
                  <a:gd name="connsiteY9" fmla="*/ 359759 h 933148"/>
                  <a:gd name="connsiteX10" fmla="*/ 417491 w 1011203"/>
                  <a:gd name="connsiteY10" fmla="*/ 315617 h 933148"/>
                  <a:gd name="connsiteX11" fmla="*/ 485911 w 1011203"/>
                  <a:gd name="connsiteY11" fmla="*/ 280303 h 933148"/>
                  <a:gd name="connsiteX12" fmla="*/ 523432 w 1011203"/>
                  <a:gd name="connsiteY12" fmla="*/ 267060 h 933148"/>
                  <a:gd name="connsiteX13" fmla="*/ 541089 w 1011203"/>
                  <a:gd name="connsiteY13" fmla="*/ 233954 h 933148"/>
                  <a:gd name="connsiteX14" fmla="*/ 547711 w 1011203"/>
                  <a:gd name="connsiteY14" fmla="*/ 178776 h 933148"/>
                  <a:gd name="connsiteX15" fmla="*/ 514604 w 1011203"/>
                  <a:gd name="connsiteY15" fmla="*/ 143462 h 933148"/>
                  <a:gd name="connsiteX16" fmla="*/ 549917 w 1011203"/>
                  <a:gd name="connsiteY16" fmla="*/ 130220 h 933148"/>
                  <a:gd name="connsiteX17" fmla="*/ 583024 w 1011203"/>
                  <a:gd name="connsiteY17" fmla="*/ 136841 h 933148"/>
                  <a:gd name="connsiteX18" fmla="*/ 607302 w 1011203"/>
                  <a:gd name="connsiteY18" fmla="*/ 130220 h 933148"/>
                  <a:gd name="connsiteX19" fmla="*/ 591853 w 1011203"/>
                  <a:gd name="connsiteY19" fmla="*/ 105941 h 933148"/>
                  <a:gd name="connsiteX20" fmla="*/ 624959 w 1011203"/>
                  <a:gd name="connsiteY20" fmla="*/ 101528 h 933148"/>
                  <a:gd name="connsiteX21" fmla="*/ 649237 w 1011203"/>
                  <a:gd name="connsiteY21" fmla="*/ 75042 h 933148"/>
                  <a:gd name="connsiteX22" fmla="*/ 761800 w 1011203"/>
                  <a:gd name="connsiteY22" fmla="*/ 72834 h 933148"/>
                  <a:gd name="connsiteX23" fmla="*/ 755178 w 1011203"/>
                  <a:gd name="connsiteY23" fmla="*/ 46349 h 933148"/>
                  <a:gd name="connsiteX24" fmla="*/ 794907 w 1011203"/>
                  <a:gd name="connsiteY24" fmla="*/ 44142 h 933148"/>
                  <a:gd name="connsiteX25" fmla="*/ 808149 w 1011203"/>
                  <a:gd name="connsiteY25" fmla="*/ 37521 h 933148"/>
                  <a:gd name="connsiteX26" fmla="*/ 823599 w 1011203"/>
                  <a:gd name="connsiteY26" fmla="*/ 11035 h 933148"/>
                  <a:gd name="connsiteX27" fmla="*/ 852291 w 1011203"/>
                  <a:gd name="connsiteY27" fmla="*/ 0 h 933148"/>
                  <a:gd name="connsiteX28" fmla="*/ 878777 w 1011203"/>
                  <a:gd name="connsiteY28" fmla="*/ 19864 h 933148"/>
                  <a:gd name="connsiteX29" fmla="*/ 953819 w 1011203"/>
                  <a:gd name="connsiteY29" fmla="*/ 11035 h 933148"/>
                  <a:gd name="connsiteX30" fmla="*/ 1011203 w 1011203"/>
                  <a:gd name="connsiteY30" fmla="*/ 22072 h 933148"/>
                  <a:gd name="connsiteX31" fmla="*/ 969268 w 1011203"/>
                  <a:gd name="connsiteY31" fmla="*/ 37521 h 933148"/>
                  <a:gd name="connsiteX32" fmla="*/ 962807 w 1011203"/>
                  <a:gd name="connsiteY32" fmla="*/ 43121 h 933148"/>
                  <a:gd name="connsiteX33" fmla="*/ 963088 w 1011203"/>
                  <a:gd name="connsiteY33" fmla="*/ 40170 h 933148"/>
                  <a:gd name="connsiteX34" fmla="*/ 936603 w 1011203"/>
                  <a:gd name="connsiteY34" fmla="*/ 40170 h 933148"/>
                  <a:gd name="connsiteX35" fmla="*/ 917180 w 1011203"/>
                  <a:gd name="connsiteY35" fmla="*/ 54295 h 933148"/>
                  <a:gd name="connsiteX36" fmla="*/ 941900 w 1011203"/>
                  <a:gd name="connsiteY36" fmla="*/ 107266 h 933148"/>
                  <a:gd name="connsiteX37" fmla="*/ 991339 w 1011203"/>
                  <a:gd name="connsiteY37" fmla="*/ 144345 h 933148"/>
                  <a:gd name="connsiteX38" fmla="*/ 1007230 w 1011203"/>
                  <a:gd name="connsiteY38" fmla="*/ 169065 h 933148"/>
                  <a:gd name="connsiteX39" fmla="*/ 1003699 w 1011203"/>
                  <a:gd name="connsiteY39" fmla="*/ 183190 h 933148"/>
                  <a:gd name="connsiteX40" fmla="*/ 1007230 w 1011203"/>
                  <a:gd name="connsiteY40" fmla="*/ 192019 h 933148"/>
                  <a:gd name="connsiteX41" fmla="*/ 993105 w 1011203"/>
                  <a:gd name="connsiteY41" fmla="*/ 209676 h 933148"/>
                  <a:gd name="connsiteX42" fmla="*/ 993105 w 1011203"/>
                  <a:gd name="connsiteY42" fmla="*/ 283835 h 933148"/>
                  <a:gd name="connsiteX43" fmla="*/ 940134 w 1011203"/>
                  <a:gd name="connsiteY43" fmla="*/ 303257 h 933148"/>
                  <a:gd name="connsiteX44" fmla="*/ 899524 w 1011203"/>
                  <a:gd name="connsiteY44" fmla="*/ 320914 h 933148"/>
                  <a:gd name="connsiteX45" fmla="*/ 890695 w 1011203"/>
                  <a:gd name="connsiteY45" fmla="*/ 335039 h 933148"/>
                  <a:gd name="connsiteX46" fmla="*/ 903055 w 1011203"/>
                  <a:gd name="connsiteY46" fmla="*/ 336805 h 933148"/>
                  <a:gd name="connsiteX47" fmla="*/ 911883 w 1011203"/>
                  <a:gd name="connsiteY47" fmla="*/ 370353 h 933148"/>
                  <a:gd name="connsiteX48" fmla="*/ 883632 w 1011203"/>
                  <a:gd name="connsiteY48" fmla="*/ 391541 h 933148"/>
                  <a:gd name="connsiteX49" fmla="*/ 872860 w 1011203"/>
                  <a:gd name="connsiteY49" fmla="*/ 443864 h 933148"/>
                  <a:gd name="connsiteX50" fmla="*/ 852291 w 1011203"/>
                  <a:gd name="connsiteY50" fmla="*/ 437008 h 933148"/>
                  <a:gd name="connsiteX51" fmla="*/ 814771 w 1011203"/>
                  <a:gd name="connsiteY51" fmla="*/ 459079 h 933148"/>
                  <a:gd name="connsiteX52" fmla="*/ 777250 w 1011203"/>
                  <a:gd name="connsiteY52" fmla="*/ 432593 h 933148"/>
                  <a:gd name="connsiteX53" fmla="*/ 750765 w 1011203"/>
                  <a:gd name="connsiteY53" fmla="*/ 448043 h 933148"/>
                  <a:gd name="connsiteX54" fmla="*/ 717658 w 1011203"/>
                  <a:gd name="connsiteY54" fmla="*/ 443629 h 933148"/>
                  <a:gd name="connsiteX55" fmla="*/ 704415 w 1011203"/>
                  <a:gd name="connsiteY55" fmla="*/ 425972 h 933148"/>
                  <a:gd name="connsiteX56" fmla="*/ 686758 w 1011203"/>
                  <a:gd name="connsiteY56" fmla="*/ 432593 h 933148"/>
                  <a:gd name="connsiteX57" fmla="*/ 655859 w 1011203"/>
                  <a:gd name="connsiteY57" fmla="*/ 459079 h 933148"/>
                  <a:gd name="connsiteX58" fmla="*/ 651444 w 1011203"/>
                  <a:gd name="connsiteY58" fmla="*/ 481150 h 933148"/>
                  <a:gd name="connsiteX59" fmla="*/ 620545 w 1011203"/>
                  <a:gd name="connsiteY59" fmla="*/ 520878 h 933148"/>
                  <a:gd name="connsiteX60" fmla="*/ 607302 w 1011203"/>
                  <a:gd name="connsiteY60" fmla="*/ 542949 h 933148"/>
                  <a:gd name="connsiteX61" fmla="*/ 583024 w 1011203"/>
                  <a:gd name="connsiteY61" fmla="*/ 558398 h 933148"/>
                  <a:gd name="connsiteX62" fmla="*/ 554332 w 1011203"/>
                  <a:gd name="connsiteY62" fmla="*/ 558398 h 933148"/>
                  <a:gd name="connsiteX63" fmla="*/ 519018 w 1011203"/>
                  <a:gd name="connsiteY63" fmla="*/ 606955 h 933148"/>
                  <a:gd name="connsiteX64" fmla="*/ 576403 w 1011203"/>
                  <a:gd name="connsiteY64" fmla="*/ 626819 h 933148"/>
                  <a:gd name="connsiteX65" fmla="*/ 578610 w 1011203"/>
                  <a:gd name="connsiteY65" fmla="*/ 651097 h 933148"/>
                  <a:gd name="connsiteX66" fmla="*/ 552124 w 1011203"/>
                  <a:gd name="connsiteY66" fmla="*/ 651097 h 933148"/>
                  <a:gd name="connsiteX67" fmla="*/ 541089 w 1011203"/>
                  <a:gd name="connsiteY67" fmla="*/ 668754 h 933148"/>
                  <a:gd name="connsiteX68" fmla="*/ 505775 w 1011203"/>
                  <a:gd name="connsiteY68" fmla="*/ 657719 h 933148"/>
                  <a:gd name="connsiteX69" fmla="*/ 452805 w 1011203"/>
                  <a:gd name="connsiteY69" fmla="*/ 690825 h 933148"/>
                  <a:gd name="connsiteX70" fmla="*/ 397627 w 1011203"/>
                  <a:gd name="connsiteY70" fmla="*/ 688618 h 933148"/>
                  <a:gd name="connsiteX71" fmla="*/ 371142 w 1011203"/>
                  <a:gd name="connsiteY71" fmla="*/ 677583 h 933148"/>
                  <a:gd name="connsiteX72" fmla="*/ 366727 w 1011203"/>
                  <a:gd name="connsiteY72" fmla="*/ 695239 h 933148"/>
                  <a:gd name="connsiteX73" fmla="*/ 346863 w 1011203"/>
                  <a:gd name="connsiteY73" fmla="*/ 712896 h 933148"/>
                  <a:gd name="connsiteX74" fmla="*/ 331413 w 1011203"/>
                  <a:gd name="connsiteY74" fmla="*/ 690825 h 933148"/>
                  <a:gd name="connsiteX75" fmla="*/ 298307 w 1011203"/>
                  <a:gd name="connsiteY75" fmla="*/ 699653 h 933148"/>
                  <a:gd name="connsiteX76" fmla="*/ 285064 w 1011203"/>
                  <a:gd name="connsiteY76" fmla="*/ 693033 h 933148"/>
                  <a:gd name="connsiteX77" fmla="*/ 274029 w 1011203"/>
                  <a:gd name="connsiteY77" fmla="*/ 712896 h 933148"/>
                  <a:gd name="connsiteX78" fmla="*/ 254165 w 1011203"/>
                  <a:gd name="connsiteY78" fmla="*/ 684204 h 933148"/>
                  <a:gd name="connsiteX79" fmla="*/ 236508 w 1011203"/>
                  <a:gd name="connsiteY79" fmla="*/ 684204 h 933148"/>
                  <a:gd name="connsiteX80" fmla="*/ 236508 w 1011203"/>
                  <a:gd name="connsiteY80" fmla="*/ 710689 h 933148"/>
                  <a:gd name="connsiteX81" fmla="*/ 225472 w 1011203"/>
                  <a:gd name="connsiteY81" fmla="*/ 734967 h 933148"/>
                  <a:gd name="connsiteX82" fmla="*/ 179123 w 1011203"/>
                  <a:gd name="connsiteY82" fmla="*/ 759245 h 933148"/>
                  <a:gd name="connsiteX83" fmla="*/ 165880 w 1011203"/>
                  <a:gd name="connsiteY83" fmla="*/ 776902 h 933148"/>
                  <a:gd name="connsiteX84" fmla="*/ 181330 w 1011203"/>
                  <a:gd name="connsiteY84" fmla="*/ 785731 h 933148"/>
                  <a:gd name="connsiteX85" fmla="*/ 152638 w 1011203"/>
                  <a:gd name="connsiteY85" fmla="*/ 845323 h 933148"/>
                  <a:gd name="connsiteX86" fmla="*/ 165880 w 1011203"/>
                  <a:gd name="connsiteY86" fmla="*/ 862980 h 933148"/>
                  <a:gd name="connsiteX87" fmla="*/ 152638 w 1011203"/>
                  <a:gd name="connsiteY87" fmla="*/ 896087 h 933148"/>
                  <a:gd name="connsiteX88" fmla="*/ 119531 w 1011203"/>
                  <a:gd name="connsiteY88" fmla="*/ 924779 h 933148"/>
                  <a:gd name="connsiteX89" fmla="*/ 108496 w 1011203"/>
                  <a:gd name="connsiteY89" fmla="*/ 926986 h 933148"/>
                  <a:gd name="connsiteX90" fmla="*/ 104387 w 1011203"/>
                  <a:gd name="connsiteY90" fmla="*/ 933148 h 933148"/>
                  <a:gd name="connsiteX91" fmla="*/ 91440 w 1011203"/>
                  <a:gd name="connsiteY91" fmla="*/ 761603 h 933148"/>
                  <a:gd name="connsiteX0" fmla="*/ 50318 w 957134"/>
                  <a:gd name="connsiteY0" fmla="*/ 613845 h 933148"/>
                  <a:gd name="connsiteX1" fmla="*/ 56633 w 957134"/>
                  <a:gd name="connsiteY1" fmla="*/ 606955 h 933148"/>
                  <a:gd name="connsiteX2" fmla="*/ 78705 w 957134"/>
                  <a:gd name="connsiteY2" fmla="*/ 587091 h 933148"/>
                  <a:gd name="connsiteX3" fmla="*/ 118432 w 957134"/>
                  <a:gd name="connsiteY3" fmla="*/ 545156 h 933148"/>
                  <a:gd name="connsiteX4" fmla="*/ 193475 w 957134"/>
                  <a:gd name="connsiteY4" fmla="*/ 481150 h 933148"/>
                  <a:gd name="connsiteX5" fmla="*/ 237617 w 957134"/>
                  <a:gd name="connsiteY5" fmla="*/ 474529 h 933148"/>
                  <a:gd name="connsiteX6" fmla="*/ 255274 w 957134"/>
                  <a:gd name="connsiteY6" fmla="*/ 437008 h 933148"/>
                  <a:gd name="connsiteX7" fmla="*/ 295001 w 957134"/>
                  <a:gd name="connsiteY7" fmla="*/ 390658 h 933148"/>
                  <a:gd name="connsiteX8" fmla="*/ 306037 w 957134"/>
                  <a:gd name="connsiteY8" fmla="*/ 359759 h 933148"/>
                  <a:gd name="connsiteX9" fmla="*/ 363422 w 957134"/>
                  <a:gd name="connsiteY9" fmla="*/ 315617 h 933148"/>
                  <a:gd name="connsiteX10" fmla="*/ 431842 w 957134"/>
                  <a:gd name="connsiteY10" fmla="*/ 280303 h 933148"/>
                  <a:gd name="connsiteX11" fmla="*/ 469363 w 957134"/>
                  <a:gd name="connsiteY11" fmla="*/ 267060 h 933148"/>
                  <a:gd name="connsiteX12" fmla="*/ 487020 w 957134"/>
                  <a:gd name="connsiteY12" fmla="*/ 233954 h 933148"/>
                  <a:gd name="connsiteX13" fmla="*/ 493642 w 957134"/>
                  <a:gd name="connsiteY13" fmla="*/ 178776 h 933148"/>
                  <a:gd name="connsiteX14" fmla="*/ 460535 w 957134"/>
                  <a:gd name="connsiteY14" fmla="*/ 143462 h 933148"/>
                  <a:gd name="connsiteX15" fmla="*/ 495848 w 957134"/>
                  <a:gd name="connsiteY15" fmla="*/ 130220 h 933148"/>
                  <a:gd name="connsiteX16" fmla="*/ 528955 w 957134"/>
                  <a:gd name="connsiteY16" fmla="*/ 136841 h 933148"/>
                  <a:gd name="connsiteX17" fmla="*/ 553233 w 957134"/>
                  <a:gd name="connsiteY17" fmla="*/ 130220 h 933148"/>
                  <a:gd name="connsiteX18" fmla="*/ 537784 w 957134"/>
                  <a:gd name="connsiteY18" fmla="*/ 105941 h 933148"/>
                  <a:gd name="connsiteX19" fmla="*/ 570890 w 957134"/>
                  <a:gd name="connsiteY19" fmla="*/ 101528 h 933148"/>
                  <a:gd name="connsiteX20" fmla="*/ 595168 w 957134"/>
                  <a:gd name="connsiteY20" fmla="*/ 75042 h 933148"/>
                  <a:gd name="connsiteX21" fmla="*/ 707731 w 957134"/>
                  <a:gd name="connsiteY21" fmla="*/ 72834 h 933148"/>
                  <a:gd name="connsiteX22" fmla="*/ 701109 w 957134"/>
                  <a:gd name="connsiteY22" fmla="*/ 46349 h 933148"/>
                  <a:gd name="connsiteX23" fmla="*/ 740838 w 957134"/>
                  <a:gd name="connsiteY23" fmla="*/ 44142 h 933148"/>
                  <a:gd name="connsiteX24" fmla="*/ 754080 w 957134"/>
                  <a:gd name="connsiteY24" fmla="*/ 37521 h 933148"/>
                  <a:gd name="connsiteX25" fmla="*/ 769530 w 957134"/>
                  <a:gd name="connsiteY25" fmla="*/ 11035 h 933148"/>
                  <a:gd name="connsiteX26" fmla="*/ 798222 w 957134"/>
                  <a:gd name="connsiteY26" fmla="*/ 0 h 933148"/>
                  <a:gd name="connsiteX27" fmla="*/ 824708 w 957134"/>
                  <a:gd name="connsiteY27" fmla="*/ 19864 h 933148"/>
                  <a:gd name="connsiteX28" fmla="*/ 899750 w 957134"/>
                  <a:gd name="connsiteY28" fmla="*/ 11035 h 933148"/>
                  <a:gd name="connsiteX29" fmla="*/ 957134 w 957134"/>
                  <a:gd name="connsiteY29" fmla="*/ 22072 h 933148"/>
                  <a:gd name="connsiteX30" fmla="*/ 915199 w 957134"/>
                  <a:gd name="connsiteY30" fmla="*/ 37521 h 933148"/>
                  <a:gd name="connsiteX31" fmla="*/ 908738 w 957134"/>
                  <a:gd name="connsiteY31" fmla="*/ 43121 h 933148"/>
                  <a:gd name="connsiteX32" fmla="*/ 909019 w 957134"/>
                  <a:gd name="connsiteY32" fmla="*/ 40170 h 933148"/>
                  <a:gd name="connsiteX33" fmla="*/ 882534 w 957134"/>
                  <a:gd name="connsiteY33" fmla="*/ 40170 h 933148"/>
                  <a:gd name="connsiteX34" fmla="*/ 863111 w 957134"/>
                  <a:gd name="connsiteY34" fmla="*/ 54295 h 933148"/>
                  <a:gd name="connsiteX35" fmla="*/ 887831 w 957134"/>
                  <a:gd name="connsiteY35" fmla="*/ 107266 h 933148"/>
                  <a:gd name="connsiteX36" fmla="*/ 937270 w 957134"/>
                  <a:gd name="connsiteY36" fmla="*/ 144345 h 933148"/>
                  <a:gd name="connsiteX37" fmla="*/ 953161 w 957134"/>
                  <a:gd name="connsiteY37" fmla="*/ 169065 h 933148"/>
                  <a:gd name="connsiteX38" fmla="*/ 949630 w 957134"/>
                  <a:gd name="connsiteY38" fmla="*/ 183190 h 933148"/>
                  <a:gd name="connsiteX39" fmla="*/ 953161 w 957134"/>
                  <a:gd name="connsiteY39" fmla="*/ 192019 h 933148"/>
                  <a:gd name="connsiteX40" fmla="*/ 939036 w 957134"/>
                  <a:gd name="connsiteY40" fmla="*/ 209676 h 933148"/>
                  <a:gd name="connsiteX41" fmla="*/ 939036 w 957134"/>
                  <a:gd name="connsiteY41" fmla="*/ 283835 h 933148"/>
                  <a:gd name="connsiteX42" fmla="*/ 886065 w 957134"/>
                  <a:gd name="connsiteY42" fmla="*/ 303257 h 933148"/>
                  <a:gd name="connsiteX43" fmla="*/ 845455 w 957134"/>
                  <a:gd name="connsiteY43" fmla="*/ 320914 h 933148"/>
                  <a:gd name="connsiteX44" fmla="*/ 836626 w 957134"/>
                  <a:gd name="connsiteY44" fmla="*/ 335039 h 933148"/>
                  <a:gd name="connsiteX45" fmla="*/ 848986 w 957134"/>
                  <a:gd name="connsiteY45" fmla="*/ 336805 h 933148"/>
                  <a:gd name="connsiteX46" fmla="*/ 857814 w 957134"/>
                  <a:gd name="connsiteY46" fmla="*/ 370353 h 933148"/>
                  <a:gd name="connsiteX47" fmla="*/ 829563 w 957134"/>
                  <a:gd name="connsiteY47" fmla="*/ 391541 h 933148"/>
                  <a:gd name="connsiteX48" fmla="*/ 818791 w 957134"/>
                  <a:gd name="connsiteY48" fmla="*/ 443864 h 933148"/>
                  <a:gd name="connsiteX49" fmla="*/ 798222 w 957134"/>
                  <a:gd name="connsiteY49" fmla="*/ 437008 h 933148"/>
                  <a:gd name="connsiteX50" fmla="*/ 760702 w 957134"/>
                  <a:gd name="connsiteY50" fmla="*/ 459079 h 933148"/>
                  <a:gd name="connsiteX51" fmla="*/ 723181 w 957134"/>
                  <a:gd name="connsiteY51" fmla="*/ 432593 h 933148"/>
                  <a:gd name="connsiteX52" fmla="*/ 696696 w 957134"/>
                  <a:gd name="connsiteY52" fmla="*/ 448043 h 933148"/>
                  <a:gd name="connsiteX53" fmla="*/ 663589 w 957134"/>
                  <a:gd name="connsiteY53" fmla="*/ 443629 h 933148"/>
                  <a:gd name="connsiteX54" fmla="*/ 650346 w 957134"/>
                  <a:gd name="connsiteY54" fmla="*/ 425972 h 933148"/>
                  <a:gd name="connsiteX55" fmla="*/ 632689 w 957134"/>
                  <a:gd name="connsiteY55" fmla="*/ 432593 h 933148"/>
                  <a:gd name="connsiteX56" fmla="*/ 601790 w 957134"/>
                  <a:gd name="connsiteY56" fmla="*/ 459079 h 933148"/>
                  <a:gd name="connsiteX57" fmla="*/ 597375 w 957134"/>
                  <a:gd name="connsiteY57" fmla="*/ 481150 h 933148"/>
                  <a:gd name="connsiteX58" fmla="*/ 566476 w 957134"/>
                  <a:gd name="connsiteY58" fmla="*/ 520878 h 933148"/>
                  <a:gd name="connsiteX59" fmla="*/ 553233 w 957134"/>
                  <a:gd name="connsiteY59" fmla="*/ 542949 h 933148"/>
                  <a:gd name="connsiteX60" fmla="*/ 528955 w 957134"/>
                  <a:gd name="connsiteY60" fmla="*/ 558398 h 933148"/>
                  <a:gd name="connsiteX61" fmla="*/ 500263 w 957134"/>
                  <a:gd name="connsiteY61" fmla="*/ 558398 h 933148"/>
                  <a:gd name="connsiteX62" fmla="*/ 464949 w 957134"/>
                  <a:gd name="connsiteY62" fmla="*/ 606955 h 933148"/>
                  <a:gd name="connsiteX63" fmla="*/ 522334 w 957134"/>
                  <a:gd name="connsiteY63" fmla="*/ 626819 h 933148"/>
                  <a:gd name="connsiteX64" fmla="*/ 524541 w 957134"/>
                  <a:gd name="connsiteY64" fmla="*/ 651097 h 933148"/>
                  <a:gd name="connsiteX65" fmla="*/ 498055 w 957134"/>
                  <a:gd name="connsiteY65" fmla="*/ 651097 h 933148"/>
                  <a:gd name="connsiteX66" fmla="*/ 487020 w 957134"/>
                  <a:gd name="connsiteY66" fmla="*/ 668754 h 933148"/>
                  <a:gd name="connsiteX67" fmla="*/ 451706 w 957134"/>
                  <a:gd name="connsiteY67" fmla="*/ 657719 h 933148"/>
                  <a:gd name="connsiteX68" fmla="*/ 398736 w 957134"/>
                  <a:gd name="connsiteY68" fmla="*/ 690825 h 933148"/>
                  <a:gd name="connsiteX69" fmla="*/ 343558 w 957134"/>
                  <a:gd name="connsiteY69" fmla="*/ 688618 h 933148"/>
                  <a:gd name="connsiteX70" fmla="*/ 317073 w 957134"/>
                  <a:gd name="connsiteY70" fmla="*/ 677583 h 933148"/>
                  <a:gd name="connsiteX71" fmla="*/ 312658 w 957134"/>
                  <a:gd name="connsiteY71" fmla="*/ 695239 h 933148"/>
                  <a:gd name="connsiteX72" fmla="*/ 292794 w 957134"/>
                  <a:gd name="connsiteY72" fmla="*/ 712896 h 933148"/>
                  <a:gd name="connsiteX73" fmla="*/ 277344 w 957134"/>
                  <a:gd name="connsiteY73" fmla="*/ 690825 h 933148"/>
                  <a:gd name="connsiteX74" fmla="*/ 244238 w 957134"/>
                  <a:gd name="connsiteY74" fmla="*/ 699653 h 933148"/>
                  <a:gd name="connsiteX75" fmla="*/ 230995 w 957134"/>
                  <a:gd name="connsiteY75" fmla="*/ 693033 h 933148"/>
                  <a:gd name="connsiteX76" fmla="*/ 219960 w 957134"/>
                  <a:gd name="connsiteY76" fmla="*/ 712896 h 933148"/>
                  <a:gd name="connsiteX77" fmla="*/ 200096 w 957134"/>
                  <a:gd name="connsiteY77" fmla="*/ 684204 h 933148"/>
                  <a:gd name="connsiteX78" fmla="*/ 182439 w 957134"/>
                  <a:gd name="connsiteY78" fmla="*/ 684204 h 933148"/>
                  <a:gd name="connsiteX79" fmla="*/ 182439 w 957134"/>
                  <a:gd name="connsiteY79" fmla="*/ 710689 h 933148"/>
                  <a:gd name="connsiteX80" fmla="*/ 171403 w 957134"/>
                  <a:gd name="connsiteY80" fmla="*/ 734967 h 933148"/>
                  <a:gd name="connsiteX81" fmla="*/ 125054 w 957134"/>
                  <a:gd name="connsiteY81" fmla="*/ 759245 h 933148"/>
                  <a:gd name="connsiteX82" fmla="*/ 111811 w 957134"/>
                  <a:gd name="connsiteY82" fmla="*/ 776902 h 933148"/>
                  <a:gd name="connsiteX83" fmla="*/ 127261 w 957134"/>
                  <a:gd name="connsiteY83" fmla="*/ 785731 h 933148"/>
                  <a:gd name="connsiteX84" fmla="*/ 98569 w 957134"/>
                  <a:gd name="connsiteY84" fmla="*/ 845323 h 933148"/>
                  <a:gd name="connsiteX85" fmla="*/ 111811 w 957134"/>
                  <a:gd name="connsiteY85" fmla="*/ 862980 h 933148"/>
                  <a:gd name="connsiteX86" fmla="*/ 98569 w 957134"/>
                  <a:gd name="connsiteY86" fmla="*/ 896087 h 933148"/>
                  <a:gd name="connsiteX87" fmla="*/ 65462 w 957134"/>
                  <a:gd name="connsiteY87" fmla="*/ 924779 h 933148"/>
                  <a:gd name="connsiteX88" fmla="*/ 54427 w 957134"/>
                  <a:gd name="connsiteY88" fmla="*/ 926986 h 933148"/>
                  <a:gd name="connsiteX89" fmla="*/ 50318 w 957134"/>
                  <a:gd name="connsiteY89" fmla="*/ 933148 h 933148"/>
                  <a:gd name="connsiteX90" fmla="*/ 37371 w 957134"/>
                  <a:gd name="connsiteY90" fmla="*/ 761603 h 933148"/>
                  <a:gd name="connsiteX0" fmla="*/ 0 w 906816"/>
                  <a:gd name="connsiteY0" fmla="*/ 613845 h 933148"/>
                  <a:gd name="connsiteX1" fmla="*/ 6315 w 906816"/>
                  <a:gd name="connsiteY1" fmla="*/ 606955 h 933148"/>
                  <a:gd name="connsiteX2" fmla="*/ 28387 w 906816"/>
                  <a:gd name="connsiteY2" fmla="*/ 587091 h 933148"/>
                  <a:gd name="connsiteX3" fmla="*/ 68114 w 906816"/>
                  <a:gd name="connsiteY3" fmla="*/ 545156 h 933148"/>
                  <a:gd name="connsiteX4" fmla="*/ 143157 w 906816"/>
                  <a:gd name="connsiteY4" fmla="*/ 481150 h 933148"/>
                  <a:gd name="connsiteX5" fmla="*/ 187299 w 906816"/>
                  <a:gd name="connsiteY5" fmla="*/ 474529 h 933148"/>
                  <a:gd name="connsiteX6" fmla="*/ 204956 w 906816"/>
                  <a:gd name="connsiteY6" fmla="*/ 437008 h 933148"/>
                  <a:gd name="connsiteX7" fmla="*/ 244683 w 906816"/>
                  <a:gd name="connsiteY7" fmla="*/ 390658 h 933148"/>
                  <a:gd name="connsiteX8" fmla="*/ 255719 w 906816"/>
                  <a:gd name="connsiteY8" fmla="*/ 359759 h 933148"/>
                  <a:gd name="connsiteX9" fmla="*/ 313104 w 906816"/>
                  <a:gd name="connsiteY9" fmla="*/ 315617 h 933148"/>
                  <a:gd name="connsiteX10" fmla="*/ 381524 w 906816"/>
                  <a:gd name="connsiteY10" fmla="*/ 280303 h 933148"/>
                  <a:gd name="connsiteX11" fmla="*/ 419045 w 906816"/>
                  <a:gd name="connsiteY11" fmla="*/ 267060 h 933148"/>
                  <a:gd name="connsiteX12" fmla="*/ 436702 w 906816"/>
                  <a:gd name="connsiteY12" fmla="*/ 233954 h 933148"/>
                  <a:gd name="connsiteX13" fmla="*/ 443324 w 906816"/>
                  <a:gd name="connsiteY13" fmla="*/ 178776 h 933148"/>
                  <a:gd name="connsiteX14" fmla="*/ 410217 w 906816"/>
                  <a:gd name="connsiteY14" fmla="*/ 143462 h 933148"/>
                  <a:gd name="connsiteX15" fmla="*/ 445530 w 906816"/>
                  <a:gd name="connsiteY15" fmla="*/ 130220 h 933148"/>
                  <a:gd name="connsiteX16" fmla="*/ 478637 w 906816"/>
                  <a:gd name="connsiteY16" fmla="*/ 136841 h 933148"/>
                  <a:gd name="connsiteX17" fmla="*/ 502915 w 906816"/>
                  <a:gd name="connsiteY17" fmla="*/ 130220 h 933148"/>
                  <a:gd name="connsiteX18" fmla="*/ 487466 w 906816"/>
                  <a:gd name="connsiteY18" fmla="*/ 105941 h 933148"/>
                  <a:gd name="connsiteX19" fmla="*/ 520572 w 906816"/>
                  <a:gd name="connsiteY19" fmla="*/ 101528 h 933148"/>
                  <a:gd name="connsiteX20" fmla="*/ 544850 w 906816"/>
                  <a:gd name="connsiteY20" fmla="*/ 75042 h 933148"/>
                  <a:gd name="connsiteX21" fmla="*/ 657413 w 906816"/>
                  <a:gd name="connsiteY21" fmla="*/ 72834 h 933148"/>
                  <a:gd name="connsiteX22" fmla="*/ 650791 w 906816"/>
                  <a:gd name="connsiteY22" fmla="*/ 46349 h 933148"/>
                  <a:gd name="connsiteX23" fmla="*/ 690520 w 906816"/>
                  <a:gd name="connsiteY23" fmla="*/ 44142 h 933148"/>
                  <a:gd name="connsiteX24" fmla="*/ 703762 w 906816"/>
                  <a:gd name="connsiteY24" fmla="*/ 37521 h 933148"/>
                  <a:gd name="connsiteX25" fmla="*/ 719212 w 906816"/>
                  <a:gd name="connsiteY25" fmla="*/ 11035 h 933148"/>
                  <a:gd name="connsiteX26" fmla="*/ 747904 w 906816"/>
                  <a:gd name="connsiteY26" fmla="*/ 0 h 933148"/>
                  <a:gd name="connsiteX27" fmla="*/ 774390 w 906816"/>
                  <a:gd name="connsiteY27" fmla="*/ 19864 h 933148"/>
                  <a:gd name="connsiteX28" fmla="*/ 849432 w 906816"/>
                  <a:gd name="connsiteY28" fmla="*/ 11035 h 933148"/>
                  <a:gd name="connsiteX29" fmla="*/ 906816 w 906816"/>
                  <a:gd name="connsiteY29" fmla="*/ 22072 h 933148"/>
                  <a:gd name="connsiteX30" fmla="*/ 864881 w 906816"/>
                  <a:gd name="connsiteY30" fmla="*/ 37521 h 933148"/>
                  <a:gd name="connsiteX31" fmla="*/ 858420 w 906816"/>
                  <a:gd name="connsiteY31" fmla="*/ 43121 h 933148"/>
                  <a:gd name="connsiteX32" fmla="*/ 858701 w 906816"/>
                  <a:gd name="connsiteY32" fmla="*/ 40170 h 933148"/>
                  <a:gd name="connsiteX33" fmla="*/ 832216 w 906816"/>
                  <a:gd name="connsiteY33" fmla="*/ 40170 h 933148"/>
                  <a:gd name="connsiteX34" fmla="*/ 812793 w 906816"/>
                  <a:gd name="connsiteY34" fmla="*/ 54295 h 933148"/>
                  <a:gd name="connsiteX35" fmla="*/ 837513 w 906816"/>
                  <a:gd name="connsiteY35" fmla="*/ 107266 h 933148"/>
                  <a:gd name="connsiteX36" fmla="*/ 886952 w 906816"/>
                  <a:gd name="connsiteY36" fmla="*/ 144345 h 933148"/>
                  <a:gd name="connsiteX37" fmla="*/ 902843 w 906816"/>
                  <a:gd name="connsiteY37" fmla="*/ 169065 h 933148"/>
                  <a:gd name="connsiteX38" fmla="*/ 899312 w 906816"/>
                  <a:gd name="connsiteY38" fmla="*/ 183190 h 933148"/>
                  <a:gd name="connsiteX39" fmla="*/ 902843 w 906816"/>
                  <a:gd name="connsiteY39" fmla="*/ 192019 h 933148"/>
                  <a:gd name="connsiteX40" fmla="*/ 888718 w 906816"/>
                  <a:gd name="connsiteY40" fmla="*/ 209676 h 933148"/>
                  <a:gd name="connsiteX41" fmla="*/ 888718 w 906816"/>
                  <a:gd name="connsiteY41" fmla="*/ 283835 h 933148"/>
                  <a:gd name="connsiteX42" fmla="*/ 835747 w 906816"/>
                  <a:gd name="connsiteY42" fmla="*/ 303257 h 933148"/>
                  <a:gd name="connsiteX43" fmla="*/ 795137 w 906816"/>
                  <a:gd name="connsiteY43" fmla="*/ 320914 h 933148"/>
                  <a:gd name="connsiteX44" fmla="*/ 786308 w 906816"/>
                  <a:gd name="connsiteY44" fmla="*/ 335039 h 933148"/>
                  <a:gd name="connsiteX45" fmla="*/ 798668 w 906816"/>
                  <a:gd name="connsiteY45" fmla="*/ 336805 h 933148"/>
                  <a:gd name="connsiteX46" fmla="*/ 807496 w 906816"/>
                  <a:gd name="connsiteY46" fmla="*/ 370353 h 933148"/>
                  <a:gd name="connsiteX47" fmla="*/ 779245 w 906816"/>
                  <a:gd name="connsiteY47" fmla="*/ 391541 h 933148"/>
                  <a:gd name="connsiteX48" fmla="*/ 768473 w 906816"/>
                  <a:gd name="connsiteY48" fmla="*/ 443864 h 933148"/>
                  <a:gd name="connsiteX49" fmla="*/ 747904 w 906816"/>
                  <a:gd name="connsiteY49" fmla="*/ 437008 h 933148"/>
                  <a:gd name="connsiteX50" fmla="*/ 710384 w 906816"/>
                  <a:gd name="connsiteY50" fmla="*/ 459079 h 933148"/>
                  <a:gd name="connsiteX51" fmla="*/ 672863 w 906816"/>
                  <a:gd name="connsiteY51" fmla="*/ 432593 h 933148"/>
                  <a:gd name="connsiteX52" fmla="*/ 646378 w 906816"/>
                  <a:gd name="connsiteY52" fmla="*/ 448043 h 933148"/>
                  <a:gd name="connsiteX53" fmla="*/ 613271 w 906816"/>
                  <a:gd name="connsiteY53" fmla="*/ 443629 h 933148"/>
                  <a:gd name="connsiteX54" fmla="*/ 600028 w 906816"/>
                  <a:gd name="connsiteY54" fmla="*/ 425972 h 933148"/>
                  <a:gd name="connsiteX55" fmla="*/ 582371 w 906816"/>
                  <a:gd name="connsiteY55" fmla="*/ 432593 h 933148"/>
                  <a:gd name="connsiteX56" fmla="*/ 551472 w 906816"/>
                  <a:gd name="connsiteY56" fmla="*/ 459079 h 933148"/>
                  <a:gd name="connsiteX57" fmla="*/ 547057 w 906816"/>
                  <a:gd name="connsiteY57" fmla="*/ 481150 h 933148"/>
                  <a:gd name="connsiteX58" fmla="*/ 516158 w 906816"/>
                  <a:gd name="connsiteY58" fmla="*/ 520878 h 933148"/>
                  <a:gd name="connsiteX59" fmla="*/ 502915 w 906816"/>
                  <a:gd name="connsiteY59" fmla="*/ 542949 h 933148"/>
                  <a:gd name="connsiteX60" fmla="*/ 478637 w 906816"/>
                  <a:gd name="connsiteY60" fmla="*/ 558398 h 933148"/>
                  <a:gd name="connsiteX61" fmla="*/ 449945 w 906816"/>
                  <a:gd name="connsiteY61" fmla="*/ 558398 h 933148"/>
                  <a:gd name="connsiteX62" fmla="*/ 414631 w 906816"/>
                  <a:gd name="connsiteY62" fmla="*/ 606955 h 933148"/>
                  <a:gd name="connsiteX63" fmla="*/ 472016 w 906816"/>
                  <a:gd name="connsiteY63" fmla="*/ 626819 h 933148"/>
                  <a:gd name="connsiteX64" fmla="*/ 474223 w 906816"/>
                  <a:gd name="connsiteY64" fmla="*/ 651097 h 933148"/>
                  <a:gd name="connsiteX65" fmla="*/ 447737 w 906816"/>
                  <a:gd name="connsiteY65" fmla="*/ 651097 h 933148"/>
                  <a:gd name="connsiteX66" fmla="*/ 436702 w 906816"/>
                  <a:gd name="connsiteY66" fmla="*/ 668754 h 933148"/>
                  <a:gd name="connsiteX67" fmla="*/ 401388 w 906816"/>
                  <a:gd name="connsiteY67" fmla="*/ 657719 h 933148"/>
                  <a:gd name="connsiteX68" fmla="*/ 348418 w 906816"/>
                  <a:gd name="connsiteY68" fmla="*/ 690825 h 933148"/>
                  <a:gd name="connsiteX69" fmla="*/ 293240 w 906816"/>
                  <a:gd name="connsiteY69" fmla="*/ 688618 h 933148"/>
                  <a:gd name="connsiteX70" fmla="*/ 266755 w 906816"/>
                  <a:gd name="connsiteY70" fmla="*/ 677583 h 933148"/>
                  <a:gd name="connsiteX71" fmla="*/ 262340 w 906816"/>
                  <a:gd name="connsiteY71" fmla="*/ 695239 h 933148"/>
                  <a:gd name="connsiteX72" fmla="*/ 242476 w 906816"/>
                  <a:gd name="connsiteY72" fmla="*/ 712896 h 933148"/>
                  <a:gd name="connsiteX73" fmla="*/ 227026 w 906816"/>
                  <a:gd name="connsiteY73" fmla="*/ 690825 h 933148"/>
                  <a:gd name="connsiteX74" fmla="*/ 193920 w 906816"/>
                  <a:gd name="connsiteY74" fmla="*/ 699653 h 933148"/>
                  <a:gd name="connsiteX75" fmla="*/ 180677 w 906816"/>
                  <a:gd name="connsiteY75" fmla="*/ 693033 h 933148"/>
                  <a:gd name="connsiteX76" fmla="*/ 169642 w 906816"/>
                  <a:gd name="connsiteY76" fmla="*/ 712896 h 933148"/>
                  <a:gd name="connsiteX77" fmla="*/ 149778 w 906816"/>
                  <a:gd name="connsiteY77" fmla="*/ 684204 h 933148"/>
                  <a:gd name="connsiteX78" fmla="*/ 132121 w 906816"/>
                  <a:gd name="connsiteY78" fmla="*/ 684204 h 933148"/>
                  <a:gd name="connsiteX79" fmla="*/ 132121 w 906816"/>
                  <a:gd name="connsiteY79" fmla="*/ 710689 h 933148"/>
                  <a:gd name="connsiteX80" fmla="*/ 121085 w 906816"/>
                  <a:gd name="connsiteY80" fmla="*/ 734967 h 933148"/>
                  <a:gd name="connsiteX81" fmla="*/ 74736 w 906816"/>
                  <a:gd name="connsiteY81" fmla="*/ 759245 h 933148"/>
                  <a:gd name="connsiteX82" fmla="*/ 61493 w 906816"/>
                  <a:gd name="connsiteY82" fmla="*/ 776902 h 933148"/>
                  <a:gd name="connsiteX83" fmla="*/ 76943 w 906816"/>
                  <a:gd name="connsiteY83" fmla="*/ 785731 h 933148"/>
                  <a:gd name="connsiteX84" fmla="*/ 48251 w 906816"/>
                  <a:gd name="connsiteY84" fmla="*/ 845323 h 933148"/>
                  <a:gd name="connsiteX85" fmla="*/ 61493 w 906816"/>
                  <a:gd name="connsiteY85" fmla="*/ 862980 h 933148"/>
                  <a:gd name="connsiteX86" fmla="*/ 48251 w 906816"/>
                  <a:gd name="connsiteY86" fmla="*/ 896087 h 933148"/>
                  <a:gd name="connsiteX87" fmla="*/ 15144 w 906816"/>
                  <a:gd name="connsiteY87" fmla="*/ 924779 h 933148"/>
                  <a:gd name="connsiteX88" fmla="*/ 4109 w 906816"/>
                  <a:gd name="connsiteY88" fmla="*/ 926986 h 933148"/>
                  <a:gd name="connsiteX89" fmla="*/ 0 w 906816"/>
                  <a:gd name="connsiteY89" fmla="*/ 933148 h 933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</a:cxnLst>
                <a:rect l="l" t="t" r="r" b="b"/>
                <a:pathLst>
                  <a:path w="906816" h="933148">
                    <a:moveTo>
                      <a:pt x="0" y="613845"/>
                    </a:moveTo>
                    <a:lnTo>
                      <a:pt x="6315" y="606955"/>
                    </a:lnTo>
                    <a:lnTo>
                      <a:pt x="28387" y="587091"/>
                    </a:lnTo>
                    <a:lnTo>
                      <a:pt x="68114" y="545156"/>
                    </a:lnTo>
                    <a:lnTo>
                      <a:pt x="143157" y="481150"/>
                    </a:lnTo>
                    <a:lnTo>
                      <a:pt x="187299" y="474529"/>
                    </a:lnTo>
                    <a:lnTo>
                      <a:pt x="204956" y="437008"/>
                    </a:lnTo>
                    <a:lnTo>
                      <a:pt x="244683" y="390658"/>
                    </a:lnTo>
                    <a:lnTo>
                      <a:pt x="255719" y="359759"/>
                    </a:lnTo>
                    <a:lnTo>
                      <a:pt x="313104" y="315617"/>
                    </a:lnTo>
                    <a:lnTo>
                      <a:pt x="381524" y="280303"/>
                    </a:lnTo>
                    <a:lnTo>
                      <a:pt x="419045" y="267060"/>
                    </a:lnTo>
                    <a:lnTo>
                      <a:pt x="436702" y="233954"/>
                    </a:lnTo>
                    <a:lnTo>
                      <a:pt x="443324" y="178776"/>
                    </a:lnTo>
                    <a:lnTo>
                      <a:pt x="410217" y="143462"/>
                    </a:lnTo>
                    <a:lnTo>
                      <a:pt x="445530" y="130220"/>
                    </a:lnTo>
                    <a:lnTo>
                      <a:pt x="478637" y="136841"/>
                    </a:lnTo>
                    <a:lnTo>
                      <a:pt x="502915" y="130220"/>
                    </a:lnTo>
                    <a:lnTo>
                      <a:pt x="487466" y="105941"/>
                    </a:lnTo>
                    <a:lnTo>
                      <a:pt x="520572" y="101528"/>
                    </a:lnTo>
                    <a:lnTo>
                      <a:pt x="544850" y="75042"/>
                    </a:lnTo>
                    <a:lnTo>
                      <a:pt x="657413" y="72834"/>
                    </a:lnTo>
                    <a:lnTo>
                      <a:pt x="650791" y="46349"/>
                    </a:lnTo>
                    <a:lnTo>
                      <a:pt x="690520" y="44142"/>
                    </a:lnTo>
                    <a:lnTo>
                      <a:pt x="703762" y="37521"/>
                    </a:lnTo>
                    <a:lnTo>
                      <a:pt x="719212" y="11035"/>
                    </a:lnTo>
                    <a:lnTo>
                      <a:pt x="747904" y="0"/>
                    </a:lnTo>
                    <a:lnTo>
                      <a:pt x="774390" y="19864"/>
                    </a:lnTo>
                    <a:lnTo>
                      <a:pt x="849432" y="11035"/>
                    </a:lnTo>
                    <a:lnTo>
                      <a:pt x="906816" y="22072"/>
                    </a:lnTo>
                    <a:lnTo>
                      <a:pt x="864881" y="37521"/>
                    </a:lnTo>
                    <a:lnTo>
                      <a:pt x="858420" y="43121"/>
                    </a:lnTo>
                    <a:cubicBezTo>
                      <a:pt x="858514" y="42137"/>
                      <a:pt x="858607" y="41154"/>
                      <a:pt x="858701" y="40170"/>
                    </a:cubicBezTo>
                    <a:lnTo>
                      <a:pt x="832216" y="40170"/>
                    </a:lnTo>
                    <a:lnTo>
                      <a:pt x="812793" y="54295"/>
                    </a:lnTo>
                    <a:lnTo>
                      <a:pt x="837513" y="107266"/>
                    </a:lnTo>
                    <a:lnTo>
                      <a:pt x="886952" y="144345"/>
                    </a:lnTo>
                    <a:lnTo>
                      <a:pt x="902843" y="169065"/>
                    </a:lnTo>
                    <a:lnTo>
                      <a:pt x="899312" y="183190"/>
                    </a:lnTo>
                    <a:lnTo>
                      <a:pt x="902843" y="192019"/>
                    </a:lnTo>
                    <a:lnTo>
                      <a:pt x="888718" y="209676"/>
                    </a:lnTo>
                    <a:lnTo>
                      <a:pt x="888718" y="283835"/>
                    </a:lnTo>
                    <a:lnTo>
                      <a:pt x="835747" y="303257"/>
                    </a:lnTo>
                    <a:lnTo>
                      <a:pt x="795137" y="320914"/>
                    </a:lnTo>
                    <a:lnTo>
                      <a:pt x="786308" y="335039"/>
                    </a:lnTo>
                    <a:lnTo>
                      <a:pt x="798668" y="336805"/>
                    </a:lnTo>
                    <a:lnTo>
                      <a:pt x="807496" y="370353"/>
                    </a:lnTo>
                    <a:lnTo>
                      <a:pt x="779245" y="391541"/>
                    </a:lnTo>
                    <a:lnTo>
                      <a:pt x="768473" y="443864"/>
                    </a:lnTo>
                    <a:lnTo>
                      <a:pt x="747904" y="437008"/>
                    </a:lnTo>
                    <a:lnTo>
                      <a:pt x="710384" y="459079"/>
                    </a:lnTo>
                    <a:lnTo>
                      <a:pt x="672863" y="432593"/>
                    </a:lnTo>
                    <a:lnTo>
                      <a:pt x="646378" y="448043"/>
                    </a:lnTo>
                    <a:lnTo>
                      <a:pt x="613271" y="443629"/>
                    </a:lnTo>
                    <a:lnTo>
                      <a:pt x="600028" y="425972"/>
                    </a:lnTo>
                    <a:lnTo>
                      <a:pt x="582371" y="432593"/>
                    </a:lnTo>
                    <a:lnTo>
                      <a:pt x="551472" y="459079"/>
                    </a:lnTo>
                    <a:lnTo>
                      <a:pt x="547057" y="481150"/>
                    </a:lnTo>
                    <a:lnTo>
                      <a:pt x="516158" y="520878"/>
                    </a:lnTo>
                    <a:lnTo>
                      <a:pt x="502915" y="542949"/>
                    </a:lnTo>
                    <a:lnTo>
                      <a:pt x="478637" y="558398"/>
                    </a:lnTo>
                    <a:lnTo>
                      <a:pt x="449945" y="558398"/>
                    </a:lnTo>
                    <a:lnTo>
                      <a:pt x="414631" y="606955"/>
                    </a:lnTo>
                    <a:lnTo>
                      <a:pt x="472016" y="626819"/>
                    </a:lnTo>
                    <a:lnTo>
                      <a:pt x="474223" y="651097"/>
                    </a:lnTo>
                    <a:lnTo>
                      <a:pt x="447737" y="651097"/>
                    </a:lnTo>
                    <a:lnTo>
                      <a:pt x="436702" y="668754"/>
                    </a:lnTo>
                    <a:lnTo>
                      <a:pt x="401388" y="657719"/>
                    </a:lnTo>
                    <a:lnTo>
                      <a:pt x="348418" y="690825"/>
                    </a:lnTo>
                    <a:lnTo>
                      <a:pt x="293240" y="688618"/>
                    </a:lnTo>
                    <a:lnTo>
                      <a:pt x="266755" y="677583"/>
                    </a:lnTo>
                    <a:lnTo>
                      <a:pt x="262340" y="695239"/>
                    </a:lnTo>
                    <a:lnTo>
                      <a:pt x="242476" y="712896"/>
                    </a:lnTo>
                    <a:lnTo>
                      <a:pt x="227026" y="690825"/>
                    </a:lnTo>
                    <a:lnTo>
                      <a:pt x="193920" y="699653"/>
                    </a:lnTo>
                    <a:lnTo>
                      <a:pt x="180677" y="693033"/>
                    </a:lnTo>
                    <a:lnTo>
                      <a:pt x="169642" y="712896"/>
                    </a:lnTo>
                    <a:lnTo>
                      <a:pt x="149778" y="684204"/>
                    </a:lnTo>
                    <a:lnTo>
                      <a:pt x="132121" y="684204"/>
                    </a:lnTo>
                    <a:lnTo>
                      <a:pt x="132121" y="710689"/>
                    </a:lnTo>
                    <a:lnTo>
                      <a:pt x="121085" y="734967"/>
                    </a:lnTo>
                    <a:lnTo>
                      <a:pt x="74736" y="759245"/>
                    </a:lnTo>
                    <a:lnTo>
                      <a:pt x="61493" y="776902"/>
                    </a:lnTo>
                    <a:lnTo>
                      <a:pt x="76943" y="785731"/>
                    </a:lnTo>
                    <a:lnTo>
                      <a:pt x="48251" y="845323"/>
                    </a:lnTo>
                    <a:lnTo>
                      <a:pt x="61493" y="862980"/>
                    </a:lnTo>
                    <a:lnTo>
                      <a:pt x="48251" y="896087"/>
                    </a:lnTo>
                    <a:lnTo>
                      <a:pt x="15144" y="924779"/>
                    </a:lnTo>
                    <a:lnTo>
                      <a:pt x="4109" y="926986"/>
                    </a:lnTo>
                    <a:lnTo>
                      <a:pt x="0" y="933148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3D346463-A6D5-72C6-069A-A3BBEBF5147D}"/>
                  </a:ext>
                </a:extLst>
              </p:cNvPr>
              <p:cNvSpPr/>
              <p:nvPr/>
            </p:nvSpPr>
            <p:spPr>
              <a:xfrm>
                <a:off x="663981" y="1835557"/>
                <a:ext cx="13242" cy="25220"/>
              </a:xfrm>
              <a:custGeom>
                <a:avLst/>
                <a:gdLst>
                  <a:gd name="connsiteX0" fmla="*/ 0 w 13242"/>
                  <a:gd name="connsiteY0" fmla="*/ 0 h 25220"/>
                  <a:gd name="connsiteX1" fmla="*/ 6315 w 13242"/>
                  <a:gd name="connsiteY1" fmla="*/ 2707 h 25220"/>
                  <a:gd name="connsiteX2" fmla="*/ 13242 w 13242"/>
                  <a:gd name="connsiteY2" fmla="*/ 25220 h 25220"/>
                  <a:gd name="connsiteX3" fmla="*/ 0 w 13242"/>
                  <a:gd name="connsiteY3" fmla="*/ 25220 h 25220"/>
                  <a:gd name="connsiteX4" fmla="*/ 0 w 13242"/>
                  <a:gd name="connsiteY4" fmla="*/ 0 h 25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42" h="25220">
                    <a:moveTo>
                      <a:pt x="0" y="0"/>
                    </a:moveTo>
                    <a:lnTo>
                      <a:pt x="6315" y="2707"/>
                    </a:lnTo>
                    <a:lnTo>
                      <a:pt x="13242" y="25220"/>
                    </a:lnTo>
                    <a:lnTo>
                      <a:pt x="0" y="252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724F6210-4CA5-E767-DAFC-12AA892F0A07}"/>
                  </a:ext>
                </a:extLst>
              </p:cNvPr>
              <p:cNvSpPr/>
              <p:nvPr/>
            </p:nvSpPr>
            <p:spPr>
              <a:xfrm>
                <a:off x="2886973" y="841096"/>
                <a:ext cx="502543" cy="703950"/>
              </a:xfrm>
              <a:custGeom>
                <a:avLst/>
                <a:gdLst>
                  <a:gd name="connsiteX0" fmla="*/ 0 w 656533"/>
                  <a:gd name="connsiteY0" fmla="*/ 0 h 703950"/>
                  <a:gd name="connsiteX1" fmla="*/ 198956 w 656533"/>
                  <a:gd name="connsiteY1" fmla="*/ 0 h 703950"/>
                  <a:gd name="connsiteX2" fmla="*/ 196661 w 656533"/>
                  <a:gd name="connsiteY2" fmla="*/ 7649 h 703950"/>
                  <a:gd name="connsiteX3" fmla="*/ 198132 w 656533"/>
                  <a:gd name="connsiteY3" fmla="*/ 13535 h 703950"/>
                  <a:gd name="connsiteX4" fmla="*/ 164290 w 656533"/>
                  <a:gd name="connsiteY4" fmla="*/ 54734 h 703950"/>
                  <a:gd name="connsiteX5" fmla="*/ 153990 w 656533"/>
                  <a:gd name="connsiteY5" fmla="*/ 63563 h 703950"/>
                  <a:gd name="connsiteX6" fmla="*/ 155462 w 656533"/>
                  <a:gd name="connsiteY6" fmla="*/ 88577 h 703950"/>
                  <a:gd name="connsiteX7" fmla="*/ 164290 w 656533"/>
                  <a:gd name="connsiteY7" fmla="*/ 88577 h 703950"/>
                  <a:gd name="connsiteX8" fmla="*/ 167233 w 656533"/>
                  <a:gd name="connsiteY8" fmla="*/ 75334 h 703950"/>
                  <a:gd name="connsiteX9" fmla="*/ 180475 w 656533"/>
                  <a:gd name="connsiteY9" fmla="*/ 69448 h 703950"/>
                  <a:gd name="connsiteX10" fmla="*/ 180475 w 656533"/>
                  <a:gd name="connsiteY10" fmla="*/ 56206 h 703950"/>
                  <a:gd name="connsiteX11" fmla="*/ 201075 w 656533"/>
                  <a:gd name="connsiteY11" fmla="*/ 44434 h 703950"/>
                  <a:gd name="connsiteX12" fmla="*/ 201075 w 656533"/>
                  <a:gd name="connsiteY12" fmla="*/ 57677 h 703950"/>
                  <a:gd name="connsiteX13" fmla="*/ 211375 w 656533"/>
                  <a:gd name="connsiteY13" fmla="*/ 70920 h 703950"/>
                  <a:gd name="connsiteX14" fmla="*/ 208432 w 656533"/>
                  <a:gd name="connsiteY14" fmla="*/ 81220 h 703950"/>
                  <a:gd name="connsiteX15" fmla="*/ 192247 w 656533"/>
                  <a:gd name="connsiteY15" fmla="*/ 76805 h 703950"/>
                  <a:gd name="connsiteX16" fmla="*/ 189304 w 656533"/>
                  <a:gd name="connsiteY16" fmla="*/ 85634 h 703950"/>
                  <a:gd name="connsiteX17" fmla="*/ 198132 w 656533"/>
                  <a:gd name="connsiteY17" fmla="*/ 94462 h 703950"/>
                  <a:gd name="connsiteX18" fmla="*/ 211375 w 656533"/>
                  <a:gd name="connsiteY18" fmla="*/ 94462 h 703950"/>
                  <a:gd name="connsiteX19" fmla="*/ 224618 w 656533"/>
                  <a:gd name="connsiteY19" fmla="*/ 112119 h 703950"/>
                  <a:gd name="connsiteX20" fmla="*/ 246689 w 656533"/>
                  <a:gd name="connsiteY20" fmla="*/ 112119 h 703950"/>
                  <a:gd name="connsiteX21" fmla="*/ 254046 w 656533"/>
                  <a:gd name="connsiteY21" fmla="*/ 109176 h 703950"/>
                  <a:gd name="connsiteX22" fmla="*/ 255517 w 656533"/>
                  <a:gd name="connsiteY22" fmla="*/ 120947 h 703950"/>
                  <a:gd name="connsiteX23" fmla="*/ 246689 w 656533"/>
                  <a:gd name="connsiteY23" fmla="*/ 159204 h 703950"/>
                  <a:gd name="connsiteX24" fmla="*/ 259932 w 656533"/>
                  <a:gd name="connsiteY24" fmla="*/ 151847 h 703950"/>
                  <a:gd name="connsiteX25" fmla="*/ 267289 w 656533"/>
                  <a:gd name="connsiteY25" fmla="*/ 132719 h 703950"/>
                  <a:gd name="connsiteX26" fmla="*/ 296717 w 656533"/>
                  <a:gd name="connsiteY26" fmla="*/ 140076 h 703950"/>
                  <a:gd name="connsiteX27" fmla="*/ 299660 w 656533"/>
                  <a:gd name="connsiteY27" fmla="*/ 128305 h 703950"/>
                  <a:gd name="connsiteX28" fmla="*/ 270231 w 656533"/>
                  <a:gd name="connsiteY28" fmla="*/ 116533 h 703950"/>
                  <a:gd name="connsiteX29" fmla="*/ 265817 w 656533"/>
                  <a:gd name="connsiteY29" fmla="*/ 94462 h 703950"/>
                  <a:gd name="connsiteX30" fmla="*/ 324673 w 656533"/>
                  <a:gd name="connsiteY30" fmla="*/ 63563 h 703950"/>
                  <a:gd name="connsiteX31" fmla="*/ 334973 w 656533"/>
                  <a:gd name="connsiteY31" fmla="*/ 53263 h 703950"/>
                  <a:gd name="connsiteX32" fmla="*/ 342330 w 656533"/>
                  <a:gd name="connsiteY32" fmla="*/ 62091 h 703950"/>
                  <a:gd name="connsiteX33" fmla="*/ 362930 w 656533"/>
                  <a:gd name="connsiteY33" fmla="*/ 73863 h 703950"/>
                  <a:gd name="connsiteX34" fmla="*/ 363070 w 656533"/>
                  <a:gd name="connsiteY34" fmla="*/ 79335 h 703950"/>
                  <a:gd name="connsiteX35" fmla="*/ 339976 w 656533"/>
                  <a:gd name="connsiteY35" fmla="*/ 108588 h 703950"/>
                  <a:gd name="connsiteX36" fmla="*/ 350570 w 656533"/>
                  <a:gd name="connsiteY36" fmla="*/ 131542 h 703950"/>
                  <a:gd name="connsiteX37" fmla="*/ 347039 w 656533"/>
                  <a:gd name="connsiteY37" fmla="*/ 159793 h 703950"/>
                  <a:gd name="connsiteX38" fmla="*/ 389415 w 656533"/>
                  <a:gd name="connsiteY38" fmla="*/ 196872 h 703950"/>
                  <a:gd name="connsiteX39" fmla="*/ 392947 w 656533"/>
                  <a:gd name="connsiteY39" fmla="*/ 232186 h 703950"/>
                  <a:gd name="connsiteX40" fmla="*/ 458277 w 656533"/>
                  <a:gd name="connsiteY40" fmla="*/ 241014 h 703950"/>
                  <a:gd name="connsiteX41" fmla="*/ 500654 w 656533"/>
                  <a:gd name="connsiteY41" fmla="*/ 253374 h 703950"/>
                  <a:gd name="connsiteX42" fmla="*/ 516545 w 656533"/>
                  <a:gd name="connsiteY42" fmla="*/ 262202 h 703950"/>
                  <a:gd name="connsiteX43" fmla="*/ 528905 w 656533"/>
                  <a:gd name="connsiteY43" fmla="*/ 255140 h 703950"/>
                  <a:gd name="connsiteX44" fmla="*/ 546562 w 656533"/>
                  <a:gd name="connsiteY44" fmla="*/ 249843 h 703950"/>
                  <a:gd name="connsiteX45" fmla="*/ 564219 w 656533"/>
                  <a:gd name="connsiteY45" fmla="*/ 258671 h 703950"/>
                  <a:gd name="connsiteX46" fmla="*/ 565723 w 656533"/>
                  <a:gd name="connsiteY46" fmla="*/ 257280 h 703950"/>
                  <a:gd name="connsiteX47" fmla="*/ 565984 w 656533"/>
                  <a:gd name="connsiteY47" fmla="*/ 258671 h 703950"/>
                  <a:gd name="connsiteX48" fmla="*/ 599532 w 656533"/>
                  <a:gd name="connsiteY48" fmla="*/ 295750 h 703950"/>
                  <a:gd name="connsiteX49" fmla="*/ 608361 w 656533"/>
                  <a:gd name="connsiteY49" fmla="*/ 320470 h 703950"/>
                  <a:gd name="connsiteX50" fmla="*/ 634846 w 656533"/>
                  <a:gd name="connsiteY50" fmla="*/ 318704 h 703950"/>
                  <a:gd name="connsiteX51" fmla="*/ 608361 w 656533"/>
                  <a:gd name="connsiteY51" fmla="*/ 373441 h 703950"/>
                  <a:gd name="connsiteX52" fmla="*/ 631315 w 656533"/>
                  <a:gd name="connsiteY52" fmla="*/ 429943 h 703950"/>
                  <a:gd name="connsiteX53" fmla="*/ 615424 w 656533"/>
                  <a:gd name="connsiteY53" fmla="*/ 509399 h 703950"/>
                  <a:gd name="connsiteX54" fmla="*/ 603064 w 656533"/>
                  <a:gd name="connsiteY54" fmla="*/ 519993 h 703950"/>
                  <a:gd name="connsiteX55" fmla="*/ 618955 w 656533"/>
                  <a:gd name="connsiteY55" fmla="*/ 551775 h 703950"/>
                  <a:gd name="connsiteX56" fmla="*/ 611892 w 656533"/>
                  <a:gd name="connsiteY56" fmla="*/ 567666 h 703950"/>
                  <a:gd name="connsiteX57" fmla="*/ 624252 w 656533"/>
                  <a:gd name="connsiteY57" fmla="*/ 572963 h 703950"/>
                  <a:gd name="connsiteX58" fmla="*/ 631315 w 656533"/>
                  <a:gd name="connsiteY58" fmla="*/ 588854 h 703950"/>
                  <a:gd name="connsiteX59" fmla="*/ 645440 w 656533"/>
                  <a:gd name="connsiteY59" fmla="*/ 604746 h 703950"/>
                  <a:gd name="connsiteX60" fmla="*/ 636612 w 656533"/>
                  <a:gd name="connsiteY60" fmla="*/ 652419 h 703950"/>
                  <a:gd name="connsiteX61" fmla="*/ 656533 w 656533"/>
                  <a:gd name="connsiteY61" fmla="*/ 667360 h 703950"/>
                  <a:gd name="connsiteX62" fmla="*/ 656533 w 656533"/>
                  <a:gd name="connsiteY62" fmla="*/ 703950 h 703950"/>
                  <a:gd name="connsiteX63" fmla="*/ 0 w 656533"/>
                  <a:gd name="connsiteY63" fmla="*/ 0 h 703950"/>
                  <a:gd name="connsiteX0" fmla="*/ 0 w 656533"/>
                  <a:gd name="connsiteY0" fmla="*/ 0 h 703950"/>
                  <a:gd name="connsiteX1" fmla="*/ 198956 w 656533"/>
                  <a:gd name="connsiteY1" fmla="*/ 0 h 703950"/>
                  <a:gd name="connsiteX2" fmla="*/ 196661 w 656533"/>
                  <a:gd name="connsiteY2" fmla="*/ 7649 h 703950"/>
                  <a:gd name="connsiteX3" fmla="*/ 198132 w 656533"/>
                  <a:gd name="connsiteY3" fmla="*/ 13535 h 703950"/>
                  <a:gd name="connsiteX4" fmla="*/ 164290 w 656533"/>
                  <a:gd name="connsiteY4" fmla="*/ 54734 h 703950"/>
                  <a:gd name="connsiteX5" fmla="*/ 153990 w 656533"/>
                  <a:gd name="connsiteY5" fmla="*/ 63563 h 703950"/>
                  <a:gd name="connsiteX6" fmla="*/ 155462 w 656533"/>
                  <a:gd name="connsiteY6" fmla="*/ 88577 h 703950"/>
                  <a:gd name="connsiteX7" fmla="*/ 164290 w 656533"/>
                  <a:gd name="connsiteY7" fmla="*/ 88577 h 703950"/>
                  <a:gd name="connsiteX8" fmla="*/ 167233 w 656533"/>
                  <a:gd name="connsiteY8" fmla="*/ 75334 h 703950"/>
                  <a:gd name="connsiteX9" fmla="*/ 180475 w 656533"/>
                  <a:gd name="connsiteY9" fmla="*/ 69448 h 703950"/>
                  <a:gd name="connsiteX10" fmla="*/ 180475 w 656533"/>
                  <a:gd name="connsiteY10" fmla="*/ 56206 h 703950"/>
                  <a:gd name="connsiteX11" fmla="*/ 201075 w 656533"/>
                  <a:gd name="connsiteY11" fmla="*/ 44434 h 703950"/>
                  <a:gd name="connsiteX12" fmla="*/ 201075 w 656533"/>
                  <a:gd name="connsiteY12" fmla="*/ 57677 h 703950"/>
                  <a:gd name="connsiteX13" fmla="*/ 211375 w 656533"/>
                  <a:gd name="connsiteY13" fmla="*/ 70920 h 703950"/>
                  <a:gd name="connsiteX14" fmla="*/ 208432 w 656533"/>
                  <a:gd name="connsiteY14" fmla="*/ 81220 h 703950"/>
                  <a:gd name="connsiteX15" fmla="*/ 192247 w 656533"/>
                  <a:gd name="connsiteY15" fmla="*/ 76805 h 703950"/>
                  <a:gd name="connsiteX16" fmla="*/ 189304 w 656533"/>
                  <a:gd name="connsiteY16" fmla="*/ 85634 h 703950"/>
                  <a:gd name="connsiteX17" fmla="*/ 198132 w 656533"/>
                  <a:gd name="connsiteY17" fmla="*/ 94462 h 703950"/>
                  <a:gd name="connsiteX18" fmla="*/ 211375 w 656533"/>
                  <a:gd name="connsiteY18" fmla="*/ 94462 h 703950"/>
                  <a:gd name="connsiteX19" fmla="*/ 224618 w 656533"/>
                  <a:gd name="connsiteY19" fmla="*/ 112119 h 703950"/>
                  <a:gd name="connsiteX20" fmla="*/ 246689 w 656533"/>
                  <a:gd name="connsiteY20" fmla="*/ 112119 h 703950"/>
                  <a:gd name="connsiteX21" fmla="*/ 254046 w 656533"/>
                  <a:gd name="connsiteY21" fmla="*/ 109176 h 703950"/>
                  <a:gd name="connsiteX22" fmla="*/ 255517 w 656533"/>
                  <a:gd name="connsiteY22" fmla="*/ 120947 h 703950"/>
                  <a:gd name="connsiteX23" fmla="*/ 246689 w 656533"/>
                  <a:gd name="connsiteY23" fmla="*/ 159204 h 703950"/>
                  <a:gd name="connsiteX24" fmla="*/ 259932 w 656533"/>
                  <a:gd name="connsiteY24" fmla="*/ 151847 h 703950"/>
                  <a:gd name="connsiteX25" fmla="*/ 267289 w 656533"/>
                  <a:gd name="connsiteY25" fmla="*/ 132719 h 703950"/>
                  <a:gd name="connsiteX26" fmla="*/ 296717 w 656533"/>
                  <a:gd name="connsiteY26" fmla="*/ 140076 h 703950"/>
                  <a:gd name="connsiteX27" fmla="*/ 299660 w 656533"/>
                  <a:gd name="connsiteY27" fmla="*/ 128305 h 703950"/>
                  <a:gd name="connsiteX28" fmla="*/ 270231 w 656533"/>
                  <a:gd name="connsiteY28" fmla="*/ 116533 h 703950"/>
                  <a:gd name="connsiteX29" fmla="*/ 265817 w 656533"/>
                  <a:gd name="connsiteY29" fmla="*/ 94462 h 703950"/>
                  <a:gd name="connsiteX30" fmla="*/ 324673 w 656533"/>
                  <a:gd name="connsiteY30" fmla="*/ 63563 h 703950"/>
                  <a:gd name="connsiteX31" fmla="*/ 334973 w 656533"/>
                  <a:gd name="connsiteY31" fmla="*/ 53263 h 703950"/>
                  <a:gd name="connsiteX32" fmla="*/ 342330 w 656533"/>
                  <a:gd name="connsiteY32" fmla="*/ 62091 h 703950"/>
                  <a:gd name="connsiteX33" fmla="*/ 362930 w 656533"/>
                  <a:gd name="connsiteY33" fmla="*/ 73863 h 703950"/>
                  <a:gd name="connsiteX34" fmla="*/ 363070 w 656533"/>
                  <a:gd name="connsiteY34" fmla="*/ 79335 h 703950"/>
                  <a:gd name="connsiteX35" fmla="*/ 339976 w 656533"/>
                  <a:gd name="connsiteY35" fmla="*/ 108588 h 703950"/>
                  <a:gd name="connsiteX36" fmla="*/ 350570 w 656533"/>
                  <a:gd name="connsiteY36" fmla="*/ 131542 h 703950"/>
                  <a:gd name="connsiteX37" fmla="*/ 347039 w 656533"/>
                  <a:gd name="connsiteY37" fmla="*/ 159793 h 703950"/>
                  <a:gd name="connsiteX38" fmla="*/ 389415 w 656533"/>
                  <a:gd name="connsiteY38" fmla="*/ 196872 h 703950"/>
                  <a:gd name="connsiteX39" fmla="*/ 392947 w 656533"/>
                  <a:gd name="connsiteY39" fmla="*/ 232186 h 703950"/>
                  <a:gd name="connsiteX40" fmla="*/ 458277 w 656533"/>
                  <a:gd name="connsiteY40" fmla="*/ 241014 h 703950"/>
                  <a:gd name="connsiteX41" fmla="*/ 500654 w 656533"/>
                  <a:gd name="connsiteY41" fmla="*/ 253374 h 703950"/>
                  <a:gd name="connsiteX42" fmla="*/ 516545 w 656533"/>
                  <a:gd name="connsiteY42" fmla="*/ 262202 h 703950"/>
                  <a:gd name="connsiteX43" fmla="*/ 528905 w 656533"/>
                  <a:gd name="connsiteY43" fmla="*/ 255140 h 703950"/>
                  <a:gd name="connsiteX44" fmla="*/ 546562 w 656533"/>
                  <a:gd name="connsiteY44" fmla="*/ 249843 h 703950"/>
                  <a:gd name="connsiteX45" fmla="*/ 564219 w 656533"/>
                  <a:gd name="connsiteY45" fmla="*/ 258671 h 703950"/>
                  <a:gd name="connsiteX46" fmla="*/ 565723 w 656533"/>
                  <a:gd name="connsiteY46" fmla="*/ 257280 h 703950"/>
                  <a:gd name="connsiteX47" fmla="*/ 565984 w 656533"/>
                  <a:gd name="connsiteY47" fmla="*/ 258671 h 703950"/>
                  <a:gd name="connsiteX48" fmla="*/ 599532 w 656533"/>
                  <a:gd name="connsiteY48" fmla="*/ 295750 h 703950"/>
                  <a:gd name="connsiteX49" fmla="*/ 608361 w 656533"/>
                  <a:gd name="connsiteY49" fmla="*/ 320470 h 703950"/>
                  <a:gd name="connsiteX50" fmla="*/ 634846 w 656533"/>
                  <a:gd name="connsiteY50" fmla="*/ 318704 h 703950"/>
                  <a:gd name="connsiteX51" fmla="*/ 608361 w 656533"/>
                  <a:gd name="connsiteY51" fmla="*/ 373441 h 703950"/>
                  <a:gd name="connsiteX52" fmla="*/ 631315 w 656533"/>
                  <a:gd name="connsiteY52" fmla="*/ 429943 h 703950"/>
                  <a:gd name="connsiteX53" fmla="*/ 615424 w 656533"/>
                  <a:gd name="connsiteY53" fmla="*/ 509399 h 703950"/>
                  <a:gd name="connsiteX54" fmla="*/ 603064 w 656533"/>
                  <a:gd name="connsiteY54" fmla="*/ 519993 h 703950"/>
                  <a:gd name="connsiteX55" fmla="*/ 618955 w 656533"/>
                  <a:gd name="connsiteY55" fmla="*/ 551775 h 703950"/>
                  <a:gd name="connsiteX56" fmla="*/ 611892 w 656533"/>
                  <a:gd name="connsiteY56" fmla="*/ 567666 h 703950"/>
                  <a:gd name="connsiteX57" fmla="*/ 624252 w 656533"/>
                  <a:gd name="connsiteY57" fmla="*/ 572963 h 703950"/>
                  <a:gd name="connsiteX58" fmla="*/ 631315 w 656533"/>
                  <a:gd name="connsiteY58" fmla="*/ 588854 h 703950"/>
                  <a:gd name="connsiteX59" fmla="*/ 645440 w 656533"/>
                  <a:gd name="connsiteY59" fmla="*/ 604746 h 703950"/>
                  <a:gd name="connsiteX60" fmla="*/ 636612 w 656533"/>
                  <a:gd name="connsiteY60" fmla="*/ 652419 h 703950"/>
                  <a:gd name="connsiteX61" fmla="*/ 656533 w 656533"/>
                  <a:gd name="connsiteY61" fmla="*/ 667360 h 703950"/>
                  <a:gd name="connsiteX62" fmla="*/ 656533 w 656533"/>
                  <a:gd name="connsiteY62" fmla="*/ 703950 h 703950"/>
                  <a:gd name="connsiteX63" fmla="*/ 91440 w 656533"/>
                  <a:gd name="connsiteY63" fmla="*/ 91440 h 703950"/>
                  <a:gd name="connsiteX0" fmla="*/ 107516 w 565093"/>
                  <a:gd name="connsiteY0" fmla="*/ 0 h 703950"/>
                  <a:gd name="connsiteX1" fmla="*/ 105221 w 565093"/>
                  <a:gd name="connsiteY1" fmla="*/ 7649 h 703950"/>
                  <a:gd name="connsiteX2" fmla="*/ 106692 w 565093"/>
                  <a:gd name="connsiteY2" fmla="*/ 13535 h 703950"/>
                  <a:gd name="connsiteX3" fmla="*/ 72850 w 565093"/>
                  <a:gd name="connsiteY3" fmla="*/ 54734 h 703950"/>
                  <a:gd name="connsiteX4" fmla="*/ 62550 w 565093"/>
                  <a:gd name="connsiteY4" fmla="*/ 63563 h 703950"/>
                  <a:gd name="connsiteX5" fmla="*/ 64022 w 565093"/>
                  <a:gd name="connsiteY5" fmla="*/ 88577 h 703950"/>
                  <a:gd name="connsiteX6" fmla="*/ 72850 w 565093"/>
                  <a:gd name="connsiteY6" fmla="*/ 88577 h 703950"/>
                  <a:gd name="connsiteX7" fmla="*/ 75793 w 565093"/>
                  <a:gd name="connsiteY7" fmla="*/ 75334 h 703950"/>
                  <a:gd name="connsiteX8" fmla="*/ 89035 w 565093"/>
                  <a:gd name="connsiteY8" fmla="*/ 69448 h 703950"/>
                  <a:gd name="connsiteX9" fmla="*/ 89035 w 565093"/>
                  <a:gd name="connsiteY9" fmla="*/ 56206 h 703950"/>
                  <a:gd name="connsiteX10" fmla="*/ 109635 w 565093"/>
                  <a:gd name="connsiteY10" fmla="*/ 44434 h 703950"/>
                  <a:gd name="connsiteX11" fmla="*/ 109635 w 565093"/>
                  <a:gd name="connsiteY11" fmla="*/ 57677 h 703950"/>
                  <a:gd name="connsiteX12" fmla="*/ 119935 w 565093"/>
                  <a:gd name="connsiteY12" fmla="*/ 70920 h 703950"/>
                  <a:gd name="connsiteX13" fmla="*/ 116992 w 565093"/>
                  <a:gd name="connsiteY13" fmla="*/ 81220 h 703950"/>
                  <a:gd name="connsiteX14" fmla="*/ 100807 w 565093"/>
                  <a:gd name="connsiteY14" fmla="*/ 76805 h 703950"/>
                  <a:gd name="connsiteX15" fmla="*/ 97864 w 565093"/>
                  <a:gd name="connsiteY15" fmla="*/ 85634 h 703950"/>
                  <a:gd name="connsiteX16" fmla="*/ 106692 w 565093"/>
                  <a:gd name="connsiteY16" fmla="*/ 94462 h 703950"/>
                  <a:gd name="connsiteX17" fmla="*/ 119935 w 565093"/>
                  <a:gd name="connsiteY17" fmla="*/ 94462 h 703950"/>
                  <a:gd name="connsiteX18" fmla="*/ 133178 w 565093"/>
                  <a:gd name="connsiteY18" fmla="*/ 112119 h 703950"/>
                  <a:gd name="connsiteX19" fmla="*/ 155249 w 565093"/>
                  <a:gd name="connsiteY19" fmla="*/ 112119 h 703950"/>
                  <a:gd name="connsiteX20" fmla="*/ 162606 w 565093"/>
                  <a:gd name="connsiteY20" fmla="*/ 109176 h 703950"/>
                  <a:gd name="connsiteX21" fmla="*/ 164077 w 565093"/>
                  <a:gd name="connsiteY21" fmla="*/ 120947 h 703950"/>
                  <a:gd name="connsiteX22" fmla="*/ 155249 w 565093"/>
                  <a:gd name="connsiteY22" fmla="*/ 159204 h 703950"/>
                  <a:gd name="connsiteX23" fmla="*/ 168492 w 565093"/>
                  <a:gd name="connsiteY23" fmla="*/ 151847 h 703950"/>
                  <a:gd name="connsiteX24" fmla="*/ 175849 w 565093"/>
                  <a:gd name="connsiteY24" fmla="*/ 132719 h 703950"/>
                  <a:gd name="connsiteX25" fmla="*/ 205277 w 565093"/>
                  <a:gd name="connsiteY25" fmla="*/ 140076 h 703950"/>
                  <a:gd name="connsiteX26" fmla="*/ 208220 w 565093"/>
                  <a:gd name="connsiteY26" fmla="*/ 128305 h 703950"/>
                  <a:gd name="connsiteX27" fmla="*/ 178791 w 565093"/>
                  <a:gd name="connsiteY27" fmla="*/ 116533 h 703950"/>
                  <a:gd name="connsiteX28" fmla="*/ 174377 w 565093"/>
                  <a:gd name="connsiteY28" fmla="*/ 94462 h 703950"/>
                  <a:gd name="connsiteX29" fmla="*/ 233233 w 565093"/>
                  <a:gd name="connsiteY29" fmla="*/ 63563 h 703950"/>
                  <a:gd name="connsiteX30" fmla="*/ 243533 w 565093"/>
                  <a:gd name="connsiteY30" fmla="*/ 53263 h 703950"/>
                  <a:gd name="connsiteX31" fmla="*/ 250890 w 565093"/>
                  <a:gd name="connsiteY31" fmla="*/ 62091 h 703950"/>
                  <a:gd name="connsiteX32" fmla="*/ 271490 w 565093"/>
                  <a:gd name="connsiteY32" fmla="*/ 73863 h 703950"/>
                  <a:gd name="connsiteX33" fmla="*/ 271630 w 565093"/>
                  <a:gd name="connsiteY33" fmla="*/ 79335 h 703950"/>
                  <a:gd name="connsiteX34" fmla="*/ 248536 w 565093"/>
                  <a:gd name="connsiteY34" fmla="*/ 108588 h 703950"/>
                  <a:gd name="connsiteX35" fmla="*/ 259130 w 565093"/>
                  <a:gd name="connsiteY35" fmla="*/ 131542 h 703950"/>
                  <a:gd name="connsiteX36" fmla="*/ 255599 w 565093"/>
                  <a:gd name="connsiteY36" fmla="*/ 159793 h 703950"/>
                  <a:gd name="connsiteX37" fmla="*/ 297975 w 565093"/>
                  <a:gd name="connsiteY37" fmla="*/ 196872 h 703950"/>
                  <a:gd name="connsiteX38" fmla="*/ 301507 w 565093"/>
                  <a:gd name="connsiteY38" fmla="*/ 232186 h 703950"/>
                  <a:gd name="connsiteX39" fmla="*/ 366837 w 565093"/>
                  <a:gd name="connsiteY39" fmla="*/ 241014 h 703950"/>
                  <a:gd name="connsiteX40" fmla="*/ 409214 w 565093"/>
                  <a:gd name="connsiteY40" fmla="*/ 253374 h 703950"/>
                  <a:gd name="connsiteX41" fmla="*/ 425105 w 565093"/>
                  <a:gd name="connsiteY41" fmla="*/ 262202 h 703950"/>
                  <a:gd name="connsiteX42" fmla="*/ 437465 w 565093"/>
                  <a:gd name="connsiteY42" fmla="*/ 255140 h 703950"/>
                  <a:gd name="connsiteX43" fmla="*/ 455122 w 565093"/>
                  <a:gd name="connsiteY43" fmla="*/ 249843 h 703950"/>
                  <a:gd name="connsiteX44" fmla="*/ 472779 w 565093"/>
                  <a:gd name="connsiteY44" fmla="*/ 258671 h 703950"/>
                  <a:gd name="connsiteX45" fmla="*/ 474283 w 565093"/>
                  <a:gd name="connsiteY45" fmla="*/ 257280 h 703950"/>
                  <a:gd name="connsiteX46" fmla="*/ 474544 w 565093"/>
                  <a:gd name="connsiteY46" fmla="*/ 258671 h 703950"/>
                  <a:gd name="connsiteX47" fmla="*/ 508092 w 565093"/>
                  <a:gd name="connsiteY47" fmla="*/ 295750 h 703950"/>
                  <a:gd name="connsiteX48" fmla="*/ 516921 w 565093"/>
                  <a:gd name="connsiteY48" fmla="*/ 320470 h 703950"/>
                  <a:gd name="connsiteX49" fmla="*/ 543406 w 565093"/>
                  <a:gd name="connsiteY49" fmla="*/ 318704 h 703950"/>
                  <a:gd name="connsiteX50" fmla="*/ 516921 w 565093"/>
                  <a:gd name="connsiteY50" fmla="*/ 373441 h 703950"/>
                  <a:gd name="connsiteX51" fmla="*/ 539875 w 565093"/>
                  <a:gd name="connsiteY51" fmla="*/ 429943 h 703950"/>
                  <a:gd name="connsiteX52" fmla="*/ 523984 w 565093"/>
                  <a:gd name="connsiteY52" fmla="*/ 509399 h 703950"/>
                  <a:gd name="connsiteX53" fmla="*/ 511624 w 565093"/>
                  <a:gd name="connsiteY53" fmla="*/ 519993 h 703950"/>
                  <a:gd name="connsiteX54" fmla="*/ 527515 w 565093"/>
                  <a:gd name="connsiteY54" fmla="*/ 551775 h 703950"/>
                  <a:gd name="connsiteX55" fmla="*/ 520452 w 565093"/>
                  <a:gd name="connsiteY55" fmla="*/ 567666 h 703950"/>
                  <a:gd name="connsiteX56" fmla="*/ 532812 w 565093"/>
                  <a:gd name="connsiteY56" fmla="*/ 572963 h 703950"/>
                  <a:gd name="connsiteX57" fmla="*/ 539875 w 565093"/>
                  <a:gd name="connsiteY57" fmla="*/ 588854 h 703950"/>
                  <a:gd name="connsiteX58" fmla="*/ 554000 w 565093"/>
                  <a:gd name="connsiteY58" fmla="*/ 604746 h 703950"/>
                  <a:gd name="connsiteX59" fmla="*/ 545172 w 565093"/>
                  <a:gd name="connsiteY59" fmla="*/ 652419 h 703950"/>
                  <a:gd name="connsiteX60" fmla="*/ 565093 w 565093"/>
                  <a:gd name="connsiteY60" fmla="*/ 667360 h 703950"/>
                  <a:gd name="connsiteX61" fmla="*/ 565093 w 565093"/>
                  <a:gd name="connsiteY61" fmla="*/ 703950 h 703950"/>
                  <a:gd name="connsiteX62" fmla="*/ 0 w 565093"/>
                  <a:gd name="connsiteY62" fmla="*/ 91440 h 703950"/>
                  <a:gd name="connsiteX0" fmla="*/ 44966 w 502543"/>
                  <a:gd name="connsiteY0" fmla="*/ 0 h 703950"/>
                  <a:gd name="connsiteX1" fmla="*/ 42671 w 502543"/>
                  <a:gd name="connsiteY1" fmla="*/ 7649 h 703950"/>
                  <a:gd name="connsiteX2" fmla="*/ 44142 w 502543"/>
                  <a:gd name="connsiteY2" fmla="*/ 13535 h 703950"/>
                  <a:gd name="connsiteX3" fmla="*/ 10300 w 502543"/>
                  <a:gd name="connsiteY3" fmla="*/ 54734 h 703950"/>
                  <a:gd name="connsiteX4" fmla="*/ 0 w 502543"/>
                  <a:gd name="connsiteY4" fmla="*/ 63563 h 703950"/>
                  <a:gd name="connsiteX5" fmla="*/ 1472 w 502543"/>
                  <a:gd name="connsiteY5" fmla="*/ 88577 h 703950"/>
                  <a:gd name="connsiteX6" fmla="*/ 10300 w 502543"/>
                  <a:gd name="connsiteY6" fmla="*/ 88577 h 703950"/>
                  <a:gd name="connsiteX7" fmla="*/ 13243 w 502543"/>
                  <a:gd name="connsiteY7" fmla="*/ 75334 h 703950"/>
                  <a:gd name="connsiteX8" fmla="*/ 26485 w 502543"/>
                  <a:gd name="connsiteY8" fmla="*/ 69448 h 703950"/>
                  <a:gd name="connsiteX9" fmla="*/ 26485 w 502543"/>
                  <a:gd name="connsiteY9" fmla="*/ 56206 h 703950"/>
                  <a:gd name="connsiteX10" fmla="*/ 47085 w 502543"/>
                  <a:gd name="connsiteY10" fmla="*/ 44434 h 703950"/>
                  <a:gd name="connsiteX11" fmla="*/ 47085 w 502543"/>
                  <a:gd name="connsiteY11" fmla="*/ 57677 h 703950"/>
                  <a:gd name="connsiteX12" fmla="*/ 57385 w 502543"/>
                  <a:gd name="connsiteY12" fmla="*/ 70920 h 703950"/>
                  <a:gd name="connsiteX13" fmla="*/ 54442 w 502543"/>
                  <a:gd name="connsiteY13" fmla="*/ 81220 h 703950"/>
                  <a:gd name="connsiteX14" fmla="*/ 38257 w 502543"/>
                  <a:gd name="connsiteY14" fmla="*/ 76805 h 703950"/>
                  <a:gd name="connsiteX15" fmla="*/ 35314 w 502543"/>
                  <a:gd name="connsiteY15" fmla="*/ 85634 h 703950"/>
                  <a:gd name="connsiteX16" fmla="*/ 44142 w 502543"/>
                  <a:gd name="connsiteY16" fmla="*/ 94462 h 703950"/>
                  <a:gd name="connsiteX17" fmla="*/ 57385 w 502543"/>
                  <a:gd name="connsiteY17" fmla="*/ 94462 h 703950"/>
                  <a:gd name="connsiteX18" fmla="*/ 70628 w 502543"/>
                  <a:gd name="connsiteY18" fmla="*/ 112119 h 703950"/>
                  <a:gd name="connsiteX19" fmla="*/ 92699 w 502543"/>
                  <a:gd name="connsiteY19" fmla="*/ 112119 h 703950"/>
                  <a:gd name="connsiteX20" fmla="*/ 100056 w 502543"/>
                  <a:gd name="connsiteY20" fmla="*/ 109176 h 703950"/>
                  <a:gd name="connsiteX21" fmla="*/ 101527 w 502543"/>
                  <a:gd name="connsiteY21" fmla="*/ 120947 h 703950"/>
                  <a:gd name="connsiteX22" fmla="*/ 92699 w 502543"/>
                  <a:gd name="connsiteY22" fmla="*/ 159204 h 703950"/>
                  <a:gd name="connsiteX23" fmla="*/ 105942 w 502543"/>
                  <a:gd name="connsiteY23" fmla="*/ 151847 h 703950"/>
                  <a:gd name="connsiteX24" fmla="*/ 113299 w 502543"/>
                  <a:gd name="connsiteY24" fmla="*/ 132719 h 703950"/>
                  <a:gd name="connsiteX25" fmla="*/ 142727 w 502543"/>
                  <a:gd name="connsiteY25" fmla="*/ 140076 h 703950"/>
                  <a:gd name="connsiteX26" fmla="*/ 145670 w 502543"/>
                  <a:gd name="connsiteY26" fmla="*/ 128305 h 703950"/>
                  <a:gd name="connsiteX27" fmla="*/ 116241 w 502543"/>
                  <a:gd name="connsiteY27" fmla="*/ 116533 h 703950"/>
                  <a:gd name="connsiteX28" fmla="*/ 111827 w 502543"/>
                  <a:gd name="connsiteY28" fmla="*/ 94462 h 703950"/>
                  <a:gd name="connsiteX29" fmla="*/ 170683 w 502543"/>
                  <a:gd name="connsiteY29" fmla="*/ 63563 h 703950"/>
                  <a:gd name="connsiteX30" fmla="*/ 180983 w 502543"/>
                  <a:gd name="connsiteY30" fmla="*/ 53263 h 703950"/>
                  <a:gd name="connsiteX31" fmla="*/ 188340 w 502543"/>
                  <a:gd name="connsiteY31" fmla="*/ 62091 h 703950"/>
                  <a:gd name="connsiteX32" fmla="*/ 208940 w 502543"/>
                  <a:gd name="connsiteY32" fmla="*/ 73863 h 703950"/>
                  <a:gd name="connsiteX33" fmla="*/ 209080 w 502543"/>
                  <a:gd name="connsiteY33" fmla="*/ 79335 h 703950"/>
                  <a:gd name="connsiteX34" fmla="*/ 185986 w 502543"/>
                  <a:gd name="connsiteY34" fmla="*/ 108588 h 703950"/>
                  <a:gd name="connsiteX35" fmla="*/ 196580 w 502543"/>
                  <a:gd name="connsiteY35" fmla="*/ 131542 h 703950"/>
                  <a:gd name="connsiteX36" fmla="*/ 193049 w 502543"/>
                  <a:gd name="connsiteY36" fmla="*/ 159793 h 703950"/>
                  <a:gd name="connsiteX37" fmla="*/ 235425 w 502543"/>
                  <a:gd name="connsiteY37" fmla="*/ 196872 h 703950"/>
                  <a:gd name="connsiteX38" fmla="*/ 238957 w 502543"/>
                  <a:gd name="connsiteY38" fmla="*/ 232186 h 703950"/>
                  <a:gd name="connsiteX39" fmla="*/ 304287 w 502543"/>
                  <a:gd name="connsiteY39" fmla="*/ 241014 h 703950"/>
                  <a:gd name="connsiteX40" fmla="*/ 346664 w 502543"/>
                  <a:gd name="connsiteY40" fmla="*/ 253374 h 703950"/>
                  <a:gd name="connsiteX41" fmla="*/ 362555 w 502543"/>
                  <a:gd name="connsiteY41" fmla="*/ 262202 h 703950"/>
                  <a:gd name="connsiteX42" fmla="*/ 374915 w 502543"/>
                  <a:gd name="connsiteY42" fmla="*/ 255140 h 703950"/>
                  <a:gd name="connsiteX43" fmla="*/ 392572 w 502543"/>
                  <a:gd name="connsiteY43" fmla="*/ 249843 h 703950"/>
                  <a:gd name="connsiteX44" fmla="*/ 410229 w 502543"/>
                  <a:gd name="connsiteY44" fmla="*/ 258671 h 703950"/>
                  <a:gd name="connsiteX45" fmla="*/ 411733 w 502543"/>
                  <a:gd name="connsiteY45" fmla="*/ 257280 h 703950"/>
                  <a:gd name="connsiteX46" fmla="*/ 411994 w 502543"/>
                  <a:gd name="connsiteY46" fmla="*/ 258671 h 703950"/>
                  <a:gd name="connsiteX47" fmla="*/ 445542 w 502543"/>
                  <a:gd name="connsiteY47" fmla="*/ 295750 h 703950"/>
                  <a:gd name="connsiteX48" fmla="*/ 454371 w 502543"/>
                  <a:gd name="connsiteY48" fmla="*/ 320470 h 703950"/>
                  <a:gd name="connsiteX49" fmla="*/ 480856 w 502543"/>
                  <a:gd name="connsiteY49" fmla="*/ 318704 h 703950"/>
                  <a:gd name="connsiteX50" fmla="*/ 454371 w 502543"/>
                  <a:gd name="connsiteY50" fmla="*/ 373441 h 703950"/>
                  <a:gd name="connsiteX51" fmla="*/ 477325 w 502543"/>
                  <a:gd name="connsiteY51" fmla="*/ 429943 h 703950"/>
                  <a:gd name="connsiteX52" fmla="*/ 461434 w 502543"/>
                  <a:gd name="connsiteY52" fmla="*/ 509399 h 703950"/>
                  <a:gd name="connsiteX53" fmla="*/ 449074 w 502543"/>
                  <a:gd name="connsiteY53" fmla="*/ 519993 h 703950"/>
                  <a:gd name="connsiteX54" fmla="*/ 464965 w 502543"/>
                  <a:gd name="connsiteY54" fmla="*/ 551775 h 703950"/>
                  <a:gd name="connsiteX55" fmla="*/ 457902 w 502543"/>
                  <a:gd name="connsiteY55" fmla="*/ 567666 h 703950"/>
                  <a:gd name="connsiteX56" fmla="*/ 470262 w 502543"/>
                  <a:gd name="connsiteY56" fmla="*/ 572963 h 703950"/>
                  <a:gd name="connsiteX57" fmla="*/ 477325 w 502543"/>
                  <a:gd name="connsiteY57" fmla="*/ 588854 h 703950"/>
                  <a:gd name="connsiteX58" fmla="*/ 491450 w 502543"/>
                  <a:gd name="connsiteY58" fmla="*/ 604746 h 703950"/>
                  <a:gd name="connsiteX59" fmla="*/ 482622 w 502543"/>
                  <a:gd name="connsiteY59" fmla="*/ 652419 h 703950"/>
                  <a:gd name="connsiteX60" fmla="*/ 502543 w 502543"/>
                  <a:gd name="connsiteY60" fmla="*/ 667360 h 703950"/>
                  <a:gd name="connsiteX61" fmla="*/ 502543 w 502543"/>
                  <a:gd name="connsiteY61" fmla="*/ 703950 h 703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502543" h="703950">
                    <a:moveTo>
                      <a:pt x="44966" y="0"/>
                    </a:moveTo>
                    <a:lnTo>
                      <a:pt x="42671" y="7649"/>
                    </a:lnTo>
                    <a:lnTo>
                      <a:pt x="44142" y="13535"/>
                    </a:lnTo>
                    <a:lnTo>
                      <a:pt x="10300" y="54734"/>
                    </a:lnTo>
                    <a:lnTo>
                      <a:pt x="0" y="63563"/>
                    </a:lnTo>
                    <a:cubicBezTo>
                      <a:pt x="491" y="71901"/>
                      <a:pt x="981" y="80239"/>
                      <a:pt x="1472" y="88577"/>
                    </a:cubicBezTo>
                    <a:lnTo>
                      <a:pt x="10300" y="88577"/>
                    </a:lnTo>
                    <a:lnTo>
                      <a:pt x="13243" y="75334"/>
                    </a:lnTo>
                    <a:lnTo>
                      <a:pt x="26485" y="69448"/>
                    </a:lnTo>
                    <a:lnTo>
                      <a:pt x="26485" y="56206"/>
                    </a:lnTo>
                    <a:lnTo>
                      <a:pt x="47085" y="44434"/>
                    </a:lnTo>
                    <a:lnTo>
                      <a:pt x="47085" y="57677"/>
                    </a:lnTo>
                    <a:lnTo>
                      <a:pt x="57385" y="70920"/>
                    </a:lnTo>
                    <a:lnTo>
                      <a:pt x="54442" y="81220"/>
                    </a:lnTo>
                    <a:lnTo>
                      <a:pt x="38257" y="76805"/>
                    </a:lnTo>
                    <a:lnTo>
                      <a:pt x="35314" y="85634"/>
                    </a:lnTo>
                    <a:lnTo>
                      <a:pt x="44142" y="94462"/>
                    </a:lnTo>
                    <a:lnTo>
                      <a:pt x="57385" y="94462"/>
                    </a:lnTo>
                    <a:lnTo>
                      <a:pt x="70628" y="112119"/>
                    </a:lnTo>
                    <a:lnTo>
                      <a:pt x="92699" y="112119"/>
                    </a:lnTo>
                    <a:lnTo>
                      <a:pt x="100056" y="109176"/>
                    </a:lnTo>
                    <a:lnTo>
                      <a:pt x="101527" y="120947"/>
                    </a:lnTo>
                    <a:lnTo>
                      <a:pt x="92699" y="159204"/>
                    </a:lnTo>
                    <a:lnTo>
                      <a:pt x="105942" y="151847"/>
                    </a:lnTo>
                    <a:lnTo>
                      <a:pt x="113299" y="132719"/>
                    </a:lnTo>
                    <a:lnTo>
                      <a:pt x="142727" y="140076"/>
                    </a:lnTo>
                    <a:lnTo>
                      <a:pt x="145670" y="128305"/>
                    </a:lnTo>
                    <a:lnTo>
                      <a:pt x="116241" y="116533"/>
                    </a:lnTo>
                    <a:lnTo>
                      <a:pt x="111827" y="94462"/>
                    </a:lnTo>
                    <a:lnTo>
                      <a:pt x="170683" y="63563"/>
                    </a:lnTo>
                    <a:lnTo>
                      <a:pt x="180983" y="53263"/>
                    </a:lnTo>
                    <a:lnTo>
                      <a:pt x="188340" y="62091"/>
                    </a:lnTo>
                    <a:lnTo>
                      <a:pt x="208940" y="73863"/>
                    </a:lnTo>
                    <a:cubicBezTo>
                      <a:pt x="208987" y="75687"/>
                      <a:pt x="209033" y="77511"/>
                      <a:pt x="209080" y="79335"/>
                    </a:cubicBezTo>
                    <a:lnTo>
                      <a:pt x="185986" y="108588"/>
                    </a:lnTo>
                    <a:lnTo>
                      <a:pt x="196580" y="131542"/>
                    </a:lnTo>
                    <a:lnTo>
                      <a:pt x="193049" y="159793"/>
                    </a:lnTo>
                    <a:lnTo>
                      <a:pt x="235425" y="196872"/>
                    </a:lnTo>
                    <a:lnTo>
                      <a:pt x="238957" y="232186"/>
                    </a:lnTo>
                    <a:lnTo>
                      <a:pt x="304287" y="241014"/>
                    </a:lnTo>
                    <a:lnTo>
                      <a:pt x="346664" y="253374"/>
                    </a:lnTo>
                    <a:lnTo>
                      <a:pt x="362555" y="262202"/>
                    </a:lnTo>
                    <a:lnTo>
                      <a:pt x="374915" y="255140"/>
                    </a:lnTo>
                    <a:lnTo>
                      <a:pt x="392572" y="249843"/>
                    </a:lnTo>
                    <a:lnTo>
                      <a:pt x="410229" y="258671"/>
                    </a:lnTo>
                    <a:lnTo>
                      <a:pt x="411733" y="257280"/>
                    </a:lnTo>
                    <a:lnTo>
                      <a:pt x="411994" y="258671"/>
                    </a:lnTo>
                    <a:lnTo>
                      <a:pt x="445542" y="295750"/>
                    </a:lnTo>
                    <a:lnTo>
                      <a:pt x="454371" y="320470"/>
                    </a:lnTo>
                    <a:lnTo>
                      <a:pt x="480856" y="318704"/>
                    </a:lnTo>
                    <a:lnTo>
                      <a:pt x="454371" y="373441"/>
                    </a:lnTo>
                    <a:lnTo>
                      <a:pt x="477325" y="429943"/>
                    </a:lnTo>
                    <a:lnTo>
                      <a:pt x="461434" y="509399"/>
                    </a:lnTo>
                    <a:lnTo>
                      <a:pt x="449074" y="519993"/>
                    </a:lnTo>
                    <a:lnTo>
                      <a:pt x="464965" y="551775"/>
                    </a:lnTo>
                    <a:lnTo>
                      <a:pt x="457902" y="567666"/>
                    </a:lnTo>
                    <a:lnTo>
                      <a:pt x="470262" y="572963"/>
                    </a:lnTo>
                    <a:lnTo>
                      <a:pt x="477325" y="588854"/>
                    </a:lnTo>
                    <a:lnTo>
                      <a:pt x="491450" y="604746"/>
                    </a:lnTo>
                    <a:lnTo>
                      <a:pt x="482622" y="652419"/>
                    </a:lnTo>
                    <a:lnTo>
                      <a:pt x="502543" y="667360"/>
                    </a:lnTo>
                    <a:lnTo>
                      <a:pt x="502543" y="70395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439AB8FB-40A6-656D-BA7E-2D67BBF94060}"/>
                  </a:ext>
                </a:extLst>
              </p:cNvPr>
              <p:cNvSpPr/>
              <p:nvPr/>
            </p:nvSpPr>
            <p:spPr>
              <a:xfrm>
                <a:off x="2648605" y="841096"/>
                <a:ext cx="740911" cy="811772"/>
              </a:xfrm>
              <a:custGeom>
                <a:avLst/>
                <a:gdLst>
                  <a:gd name="connsiteX0" fmla="*/ 10851 w 740911"/>
                  <a:gd name="connsiteY0" fmla="*/ 0 h 811772"/>
                  <a:gd name="connsiteX1" fmla="*/ 40761 w 740911"/>
                  <a:gd name="connsiteY1" fmla="*/ 0 h 811772"/>
                  <a:gd name="connsiteX2" fmla="*/ 41200 w 740911"/>
                  <a:gd name="connsiteY2" fmla="*/ 292 h 811772"/>
                  <a:gd name="connsiteX3" fmla="*/ 42076 w 740911"/>
                  <a:gd name="connsiteY3" fmla="*/ 0 h 811772"/>
                  <a:gd name="connsiteX4" fmla="*/ 84378 w 740911"/>
                  <a:gd name="connsiteY4" fmla="*/ 0 h 811772"/>
                  <a:gd name="connsiteX5" fmla="*/ 740911 w 740911"/>
                  <a:gd name="connsiteY5" fmla="*/ 703950 h 811772"/>
                  <a:gd name="connsiteX6" fmla="*/ 740911 w 740911"/>
                  <a:gd name="connsiteY6" fmla="*/ 799818 h 811772"/>
                  <a:gd name="connsiteX7" fmla="*/ 736440 w 740911"/>
                  <a:gd name="connsiteY7" fmla="*/ 808462 h 811772"/>
                  <a:gd name="connsiteX8" fmla="*/ 697815 w 740911"/>
                  <a:gd name="connsiteY8" fmla="*/ 811772 h 811772"/>
                  <a:gd name="connsiteX9" fmla="*/ 679055 w 740911"/>
                  <a:gd name="connsiteY9" fmla="*/ 801841 h 811772"/>
                  <a:gd name="connsiteX10" fmla="*/ 639327 w 740911"/>
                  <a:gd name="connsiteY10" fmla="*/ 791908 h 811772"/>
                  <a:gd name="connsiteX11" fmla="*/ 636016 w 740911"/>
                  <a:gd name="connsiteY11" fmla="*/ 779769 h 811772"/>
                  <a:gd name="connsiteX12" fmla="*/ 628291 w 740911"/>
                  <a:gd name="connsiteY12" fmla="*/ 774251 h 811772"/>
                  <a:gd name="connsiteX13" fmla="*/ 620861 w 740911"/>
                  <a:gd name="connsiteY13" fmla="*/ 753023 h 811772"/>
                  <a:gd name="connsiteX14" fmla="*/ 640430 w 740911"/>
                  <a:gd name="connsiteY14" fmla="*/ 729006 h 811772"/>
                  <a:gd name="connsiteX15" fmla="*/ 607324 w 740911"/>
                  <a:gd name="connsiteY15" fmla="*/ 691485 h 811772"/>
                  <a:gd name="connsiteX16" fmla="*/ 596288 w 740911"/>
                  <a:gd name="connsiteY16" fmla="*/ 688174 h 811772"/>
                  <a:gd name="connsiteX17" fmla="*/ 596288 w 740911"/>
                  <a:gd name="connsiteY17" fmla="*/ 678243 h 811772"/>
                  <a:gd name="connsiteX18" fmla="*/ 587459 w 740911"/>
                  <a:gd name="connsiteY18" fmla="*/ 672725 h 811772"/>
                  <a:gd name="connsiteX19" fmla="*/ 589667 w 740911"/>
                  <a:gd name="connsiteY19" fmla="*/ 653964 h 811772"/>
                  <a:gd name="connsiteX20" fmla="*/ 566492 w 740911"/>
                  <a:gd name="connsiteY20" fmla="*/ 634100 h 811772"/>
                  <a:gd name="connsiteX21" fmla="*/ 566492 w 740911"/>
                  <a:gd name="connsiteY21" fmla="*/ 626375 h 811772"/>
                  <a:gd name="connsiteX22" fmla="*/ 558767 w 740911"/>
                  <a:gd name="connsiteY22" fmla="*/ 617547 h 811772"/>
                  <a:gd name="connsiteX23" fmla="*/ 532282 w 740911"/>
                  <a:gd name="connsiteY23" fmla="*/ 620857 h 811772"/>
                  <a:gd name="connsiteX24" fmla="*/ 544421 w 740911"/>
                  <a:gd name="connsiteY24" fmla="*/ 589958 h 811772"/>
                  <a:gd name="connsiteX25" fmla="*/ 532282 w 740911"/>
                  <a:gd name="connsiteY25" fmla="*/ 584440 h 811772"/>
                  <a:gd name="connsiteX26" fmla="*/ 524557 w 740911"/>
                  <a:gd name="connsiteY26" fmla="*/ 589958 h 811772"/>
                  <a:gd name="connsiteX27" fmla="*/ 516832 w 740911"/>
                  <a:gd name="connsiteY27" fmla="*/ 582233 h 811772"/>
                  <a:gd name="connsiteX28" fmla="*/ 508003 w 740911"/>
                  <a:gd name="connsiteY28" fmla="*/ 591061 h 811772"/>
                  <a:gd name="connsiteX29" fmla="*/ 511314 w 740911"/>
                  <a:gd name="connsiteY29" fmla="*/ 602097 h 811772"/>
                  <a:gd name="connsiteX30" fmla="*/ 502486 w 740911"/>
                  <a:gd name="connsiteY30" fmla="*/ 604304 h 811772"/>
                  <a:gd name="connsiteX31" fmla="*/ 504692 w 740911"/>
                  <a:gd name="connsiteY31" fmla="*/ 614236 h 811772"/>
                  <a:gd name="connsiteX32" fmla="*/ 517936 w 740911"/>
                  <a:gd name="connsiteY32" fmla="*/ 616444 h 811772"/>
                  <a:gd name="connsiteX33" fmla="*/ 514625 w 740911"/>
                  <a:gd name="connsiteY33" fmla="*/ 631893 h 811772"/>
                  <a:gd name="connsiteX34" fmla="*/ 492554 w 740911"/>
                  <a:gd name="connsiteY34" fmla="*/ 628582 h 811772"/>
                  <a:gd name="connsiteX35" fmla="*/ 468276 w 740911"/>
                  <a:gd name="connsiteY35" fmla="*/ 612029 h 811772"/>
                  <a:gd name="connsiteX36" fmla="*/ 449515 w 740911"/>
                  <a:gd name="connsiteY36" fmla="*/ 606511 h 811772"/>
                  <a:gd name="connsiteX37" fmla="*/ 456136 w 740911"/>
                  <a:gd name="connsiteY37" fmla="*/ 571198 h 811772"/>
                  <a:gd name="connsiteX38" fmla="*/ 416408 w 740911"/>
                  <a:gd name="connsiteY38" fmla="*/ 551334 h 811772"/>
                  <a:gd name="connsiteX39" fmla="*/ 406477 w 740911"/>
                  <a:gd name="connsiteY39" fmla="*/ 554645 h 811772"/>
                  <a:gd name="connsiteX40" fmla="*/ 400959 w 740911"/>
                  <a:gd name="connsiteY40" fmla="*/ 550230 h 811772"/>
                  <a:gd name="connsiteX41" fmla="*/ 383302 w 740911"/>
                  <a:gd name="connsiteY41" fmla="*/ 551334 h 811772"/>
                  <a:gd name="connsiteX42" fmla="*/ 373370 w 740911"/>
                  <a:gd name="connsiteY42" fmla="*/ 543609 h 811772"/>
                  <a:gd name="connsiteX43" fmla="*/ 377784 w 740911"/>
                  <a:gd name="connsiteY43" fmla="*/ 535884 h 811772"/>
                  <a:gd name="connsiteX44" fmla="*/ 374474 w 740911"/>
                  <a:gd name="connsiteY44" fmla="*/ 518227 h 811772"/>
                  <a:gd name="connsiteX45" fmla="*/ 367238 w 740911"/>
                  <a:gd name="connsiteY45" fmla="*/ 515396 h 811772"/>
                  <a:gd name="connsiteX46" fmla="*/ 367852 w 740911"/>
                  <a:gd name="connsiteY46" fmla="*/ 515284 h 811772"/>
                  <a:gd name="connsiteX47" fmla="*/ 389923 w 740911"/>
                  <a:gd name="connsiteY47" fmla="*/ 487327 h 811772"/>
                  <a:gd name="connsiteX48" fmla="*/ 382566 w 740911"/>
                  <a:gd name="connsiteY48" fmla="*/ 463785 h 811772"/>
                  <a:gd name="connsiteX49" fmla="*/ 386980 w 740911"/>
                  <a:gd name="connsiteY49" fmla="*/ 447600 h 811772"/>
                  <a:gd name="connsiteX50" fmla="*/ 345781 w 740911"/>
                  <a:gd name="connsiteY50" fmla="*/ 441714 h 811772"/>
                  <a:gd name="connsiteX51" fmla="*/ 336952 w 740911"/>
                  <a:gd name="connsiteY51" fmla="*/ 429943 h 811772"/>
                  <a:gd name="connsiteX52" fmla="*/ 316353 w 740911"/>
                  <a:gd name="connsiteY52" fmla="*/ 435828 h 811772"/>
                  <a:gd name="connsiteX53" fmla="*/ 301639 w 740911"/>
                  <a:gd name="connsiteY53" fmla="*/ 431414 h 811772"/>
                  <a:gd name="connsiteX54" fmla="*/ 316353 w 740911"/>
                  <a:gd name="connsiteY54" fmla="*/ 416700 h 811772"/>
                  <a:gd name="connsiteX55" fmla="*/ 295753 w 740911"/>
                  <a:gd name="connsiteY55" fmla="*/ 406400 h 811772"/>
                  <a:gd name="connsiteX56" fmla="*/ 270739 w 740911"/>
                  <a:gd name="connsiteY56" fmla="*/ 407872 h 811772"/>
                  <a:gd name="connsiteX57" fmla="*/ 266325 w 740911"/>
                  <a:gd name="connsiteY57" fmla="*/ 416700 h 811772"/>
                  <a:gd name="connsiteX58" fmla="*/ 256025 w 740911"/>
                  <a:gd name="connsiteY58" fmla="*/ 419643 h 811772"/>
                  <a:gd name="connsiteX59" fmla="*/ 239840 w 740911"/>
                  <a:gd name="connsiteY59" fmla="*/ 403457 h 811772"/>
                  <a:gd name="connsiteX60" fmla="*/ 248668 w 740911"/>
                  <a:gd name="connsiteY60" fmla="*/ 382858 h 811772"/>
                  <a:gd name="connsiteX61" fmla="*/ 236897 w 740911"/>
                  <a:gd name="connsiteY61" fmla="*/ 372558 h 811772"/>
                  <a:gd name="connsiteX62" fmla="*/ 211883 w 740911"/>
                  <a:gd name="connsiteY62" fmla="*/ 363729 h 811772"/>
                  <a:gd name="connsiteX63" fmla="*/ 223654 w 740911"/>
                  <a:gd name="connsiteY63" fmla="*/ 351958 h 811772"/>
                  <a:gd name="connsiteX64" fmla="*/ 219240 w 740911"/>
                  <a:gd name="connsiteY64" fmla="*/ 334301 h 811772"/>
                  <a:gd name="connsiteX65" fmla="*/ 185397 w 740911"/>
                  <a:gd name="connsiteY65" fmla="*/ 334301 h 811772"/>
                  <a:gd name="connsiteX66" fmla="*/ 160384 w 740911"/>
                  <a:gd name="connsiteY66" fmla="*/ 349015 h 811772"/>
                  <a:gd name="connsiteX67" fmla="*/ 142727 w 740911"/>
                  <a:gd name="connsiteY67" fmla="*/ 329887 h 811772"/>
                  <a:gd name="connsiteX68" fmla="*/ 119184 w 740911"/>
                  <a:gd name="connsiteY68" fmla="*/ 329887 h 811772"/>
                  <a:gd name="connsiteX69" fmla="*/ 111827 w 740911"/>
                  <a:gd name="connsiteY69" fmla="*/ 315173 h 811772"/>
                  <a:gd name="connsiteX70" fmla="*/ 51499 w 740911"/>
                  <a:gd name="connsiteY70" fmla="*/ 291631 h 811772"/>
                  <a:gd name="connsiteX71" fmla="*/ 52971 w 740911"/>
                  <a:gd name="connsiteY71" fmla="*/ 268088 h 811772"/>
                  <a:gd name="connsiteX72" fmla="*/ 44142 w 740911"/>
                  <a:gd name="connsiteY72" fmla="*/ 260731 h 811772"/>
                  <a:gd name="connsiteX73" fmla="*/ 51499 w 740911"/>
                  <a:gd name="connsiteY73" fmla="*/ 251903 h 811772"/>
                  <a:gd name="connsiteX74" fmla="*/ 54442 w 740911"/>
                  <a:gd name="connsiteY74" fmla="*/ 212175 h 811772"/>
                  <a:gd name="connsiteX75" fmla="*/ 64742 w 740911"/>
                  <a:gd name="connsiteY75" fmla="*/ 200403 h 811772"/>
                  <a:gd name="connsiteX76" fmla="*/ 97113 w 740911"/>
                  <a:gd name="connsiteY76" fmla="*/ 219532 h 811772"/>
                  <a:gd name="connsiteX77" fmla="*/ 101527 w 740911"/>
                  <a:gd name="connsiteY77" fmla="*/ 226889 h 811772"/>
                  <a:gd name="connsiteX78" fmla="*/ 125070 w 740911"/>
                  <a:gd name="connsiteY78" fmla="*/ 207760 h 811772"/>
                  <a:gd name="connsiteX79" fmla="*/ 141255 w 740911"/>
                  <a:gd name="connsiteY79" fmla="*/ 207760 h 811772"/>
                  <a:gd name="connsiteX80" fmla="*/ 145669 w 740911"/>
                  <a:gd name="connsiteY80" fmla="*/ 169504 h 811772"/>
                  <a:gd name="connsiteX81" fmla="*/ 132427 w 740911"/>
                  <a:gd name="connsiteY81" fmla="*/ 150376 h 811772"/>
                  <a:gd name="connsiteX82" fmla="*/ 126541 w 740911"/>
                  <a:gd name="connsiteY82" fmla="*/ 125362 h 811772"/>
                  <a:gd name="connsiteX83" fmla="*/ 138312 w 740911"/>
                  <a:gd name="connsiteY83" fmla="*/ 113590 h 811772"/>
                  <a:gd name="connsiteX84" fmla="*/ 128013 w 740911"/>
                  <a:gd name="connsiteY84" fmla="*/ 92991 h 811772"/>
                  <a:gd name="connsiteX85" fmla="*/ 105941 w 740911"/>
                  <a:gd name="connsiteY85" fmla="*/ 94462 h 811772"/>
                  <a:gd name="connsiteX86" fmla="*/ 55914 w 740911"/>
                  <a:gd name="connsiteY86" fmla="*/ 120947 h 811772"/>
                  <a:gd name="connsiteX87" fmla="*/ 45614 w 740911"/>
                  <a:gd name="connsiteY87" fmla="*/ 110648 h 811772"/>
                  <a:gd name="connsiteX88" fmla="*/ 47085 w 740911"/>
                  <a:gd name="connsiteY88" fmla="*/ 92991 h 811772"/>
                  <a:gd name="connsiteX89" fmla="*/ 0 w 740911"/>
                  <a:gd name="connsiteY89" fmla="*/ 45906 h 811772"/>
                  <a:gd name="connsiteX90" fmla="*/ 17657 w 740911"/>
                  <a:gd name="connsiteY90" fmla="*/ 22363 h 811772"/>
                  <a:gd name="connsiteX91" fmla="*/ 10851 w 740911"/>
                  <a:gd name="connsiteY91" fmla="*/ 0 h 811772"/>
                  <a:gd name="connsiteX0" fmla="*/ 10851 w 740911"/>
                  <a:gd name="connsiteY0" fmla="*/ 114300 h 926072"/>
                  <a:gd name="connsiteX1" fmla="*/ 40761 w 740911"/>
                  <a:gd name="connsiteY1" fmla="*/ 114300 h 926072"/>
                  <a:gd name="connsiteX2" fmla="*/ 41200 w 740911"/>
                  <a:gd name="connsiteY2" fmla="*/ 114592 h 926072"/>
                  <a:gd name="connsiteX3" fmla="*/ 42076 w 740911"/>
                  <a:gd name="connsiteY3" fmla="*/ 114300 h 926072"/>
                  <a:gd name="connsiteX4" fmla="*/ 96284 w 740911"/>
                  <a:gd name="connsiteY4" fmla="*/ 0 h 926072"/>
                  <a:gd name="connsiteX5" fmla="*/ 740911 w 740911"/>
                  <a:gd name="connsiteY5" fmla="*/ 818250 h 926072"/>
                  <a:gd name="connsiteX6" fmla="*/ 740911 w 740911"/>
                  <a:gd name="connsiteY6" fmla="*/ 914118 h 926072"/>
                  <a:gd name="connsiteX7" fmla="*/ 736440 w 740911"/>
                  <a:gd name="connsiteY7" fmla="*/ 922762 h 926072"/>
                  <a:gd name="connsiteX8" fmla="*/ 697815 w 740911"/>
                  <a:gd name="connsiteY8" fmla="*/ 926072 h 926072"/>
                  <a:gd name="connsiteX9" fmla="*/ 679055 w 740911"/>
                  <a:gd name="connsiteY9" fmla="*/ 916141 h 926072"/>
                  <a:gd name="connsiteX10" fmla="*/ 639327 w 740911"/>
                  <a:gd name="connsiteY10" fmla="*/ 906208 h 926072"/>
                  <a:gd name="connsiteX11" fmla="*/ 636016 w 740911"/>
                  <a:gd name="connsiteY11" fmla="*/ 894069 h 926072"/>
                  <a:gd name="connsiteX12" fmla="*/ 628291 w 740911"/>
                  <a:gd name="connsiteY12" fmla="*/ 888551 h 926072"/>
                  <a:gd name="connsiteX13" fmla="*/ 620861 w 740911"/>
                  <a:gd name="connsiteY13" fmla="*/ 867323 h 926072"/>
                  <a:gd name="connsiteX14" fmla="*/ 640430 w 740911"/>
                  <a:gd name="connsiteY14" fmla="*/ 843306 h 926072"/>
                  <a:gd name="connsiteX15" fmla="*/ 607324 w 740911"/>
                  <a:gd name="connsiteY15" fmla="*/ 805785 h 926072"/>
                  <a:gd name="connsiteX16" fmla="*/ 596288 w 740911"/>
                  <a:gd name="connsiteY16" fmla="*/ 802474 h 926072"/>
                  <a:gd name="connsiteX17" fmla="*/ 596288 w 740911"/>
                  <a:gd name="connsiteY17" fmla="*/ 792543 h 926072"/>
                  <a:gd name="connsiteX18" fmla="*/ 587459 w 740911"/>
                  <a:gd name="connsiteY18" fmla="*/ 787025 h 926072"/>
                  <a:gd name="connsiteX19" fmla="*/ 589667 w 740911"/>
                  <a:gd name="connsiteY19" fmla="*/ 768264 h 926072"/>
                  <a:gd name="connsiteX20" fmla="*/ 566492 w 740911"/>
                  <a:gd name="connsiteY20" fmla="*/ 748400 h 926072"/>
                  <a:gd name="connsiteX21" fmla="*/ 566492 w 740911"/>
                  <a:gd name="connsiteY21" fmla="*/ 740675 h 926072"/>
                  <a:gd name="connsiteX22" fmla="*/ 558767 w 740911"/>
                  <a:gd name="connsiteY22" fmla="*/ 731847 h 926072"/>
                  <a:gd name="connsiteX23" fmla="*/ 532282 w 740911"/>
                  <a:gd name="connsiteY23" fmla="*/ 735157 h 926072"/>
                  <a:gd name="connsiteX24" fmla="*/ 544421 w 740911"/>
                  <a:gd name="connsiteY24" fmla="*/ 704258 h 926072"/>
                  <a:gd name="connsiteX25" fmla="*/ 532282 w 740911"/>
                  <a:gd name="connsiteY25" fmla="*/ 698740 h 926072"/>
                  <a:gd name="connsiteX26" fmla="*/ 524557 w 740911"/>
                  <a:gd name="connsiteY26" fmla="*/ 704258 h 926072"/>
                  <a:gd name="connsiteX27" fmla="*/ 516832 w 740911"/>
                  <a:gd name="connsiteY27" fmla="*/ 696533 h 926072"/>
                  <a:gd name="connsiteX28" fmla="*/ 508003 w 740911"/>
                  <a:gd name="connsiteY28" fmla="*/ 705361 h 926072"/>
                  <a:gd name="connsiteX29" fmla="*/ 511314 w 740911"/>
                  <a:gd name="connsiteY29" fmla="*/ 716397 h 926072"/>
                  <a:gd name="connsiteX30" fmla="*/ 502486 w 740911"/>
                  <a:gd name="connsiteY30" fmla="*/ 718604 h 926072"/>
                  <a:gd name="connsiteX31" fmla="*/ 504692 w 740911"/>
                  <a:gd name="connsiteY31" fmla="*/ 728536 h 926072"/>
                  <a:gd name="connsiteX32" fmla="*/ 517936 w 740911"/>
                  <a:gd name="connsiteY32" fmla="*/ 730744 h 926072"/>
                  <a:gd name="connsiteX33" fmla="*/ 514625 w 740911"/>
                  <a:gd name="connsiteY33" fmla="*/ 746193 h 926072"/>
                  <a:gd name="connsiteX34" fmla="*/ 492554 w 740911"/>
                  <a:gd name="connsiteY34" fmla="*/ 742882 h 926072"/>
                  <a:gd name="connsiteX35" fmla="*/ 468276 w 740911"/>
                  <a:gd name="connsiteY35" fmla="*/ 726329 h 926072"/>
                  <a:gd name="connsiteX36" fmla="*/ 449515 w 740911"/>
                  <a:gd name="connsiteY36" fmla="*/ 720811 h 926072"/>
                  <a:gd name="connsiteX37" fmla="*/ 456136 w 740911"/>
                  <a:gd name="connsiteY37" fmla="*/ 685498 h 926072"/>
                  <a:gd name="connsiteX38" fmla="*/ 416408 w 740911"/>
                  <a:gd name="connsiteY38" fmla="*/ 665634 h 926072"/>
                  <a:gd name="connsiteX39" fmla="*/ 406477 w 740911"/>
                  <a:gd name="connsiteY39" fmla="*/ 668945 h 926072"/>
                  <a:gd name="connsiteX40" fmla="*/ 400959 w 740911"/>
                  <a:gd name="connsiteY40" fmla="*/ 664530 h 926072"/>
                  <a:gd name="connsiteX41" fmla="*/ 383302 w 740911"/>
                  <a:gd name="connsiteY41" fmla="*/ 665634 h 926072"/>
                  <a:gd name="connsiteX42" fmla="*/ 373370 w 740911"/>
                  <a:gd name="connsiteY42" fmla="*/ 657909 h 926072"/>
                  <a:gd name="connsiteX43" fmla="*/ 377784 w 740911"/>
                  <a:gd name="connsiteY43" fmla="*/ 650184 h 926072"/>
                  <a:gd name="connsiteX44" fmla="*/ 374474 w 740911"/>
                  <a:gd name="connsiteY44" fmla="*/ 632527 h 926072"/>
                  <a:gd name="connsiteX45" fmla="*/ 367238 w 740911"/>
                  <a:gd name="connsiteY45" fmla="*/ 629696 h 926072"/>
                  <a:gd name="connsiteX46" fmla="*/ 367852 w 740911"/>
                  <a:gd name="connsiteY46" fmla="*/ 629584 h 926072"/>
                  <a:gd name="connsiteX47" fmla="*/ 389923 w 740911"/>
                  <a:gd name="connsiteY47" fmla="*/ 601627 h 926072"/>
                  <a:gd name="connsiteX48" fmla="*/ 382566 w 740911"/>
                  <a:gd name="connsiteY48" fmla="*/ 578085 h 926072"/>
                  <a:gd name="connsiteX49" fmla="*/ 386980 w 740911"/>
                  <a:gd name="connsiteY49" fmla="*/ 561900 h 926072"/>
                  <a:gd name="connsiteX50" fmla="*/ 345781 w 740911"/>
                  <a:gd name="connsiteY50" fmla="*/ 556014 h 926072"/>
                  <a:gd name="connsiteX51" fmla="*/ 336952 w 740911"/>
                  <a:gd name="connsiteY51" fmla="*/ 544243 h 926072"/>
                  <a:gd name="connsiteX52" fmla="*/ 316353 w 740911"/>
                  <a:gd name="connsiteY52" fmla="*/ 550128 h 926072"/>
                  <a:gd name="connsiteX53" fmla="*/ 301639 w 740911"/>
                  <a:gd name="connsiteY53" fmla="*/ 545714 h 926072"/>
                  <a:gd name="connsiteX54" fmla="*/ 316353 w 740911"/>
                  <a:gd name="connsiteY54" fmla="*/ 531000 h 926072"/>
                  <a:gd name="connsiteX55" fmla="*/ 295753 w 740911"/>
                  <a:gd name="connsiteY55" fmla="*/ 520700 h 926072"/>
                  <a:gd name="connsiteX56" fmla="*/ 270739 w 740911"/>
                  <a:gd name="connsiteY56" fmla="*/ 522172 h 926072"/>
                  <a:gd name="connsiteX57" fmla="*/ 266325 w 740911"/>
                  <a:gd name="connsiteY57" fmla="*/ 531000 h 926072"/>
                  <a:gd name="connsiteX58" fmla="*/ 256025 w 740911"/>
                  <a:gd name="connsiteY58" fmla="*/ 533943 h 926072"/>
                  <a:gd name="connsiteX59" fmla="*/ 239840 w 740911"/>
                  <a:gd name="connsiteY59" fmla="*/ 517757 h 926072"/>
                  <a:gd name="connsiteX60" fmla="*/ 248668 w 740911"/>
                  <a:gd name="connsiteY60" fmla="*/ 497158 h 926072"/>
                  <a:gd name="connsiteX61" fmla="*/ 236897 w 740911"/>
                  <a:gd name="connsiteY61" fmla="*/ 486858 h 926072"/>
                  <a:gd name="connsiteX62" fmla="*/ 211883 w 740911"/>
                  <a:gd name="connsiteY62" fmla="*/ 478029 h 926072"/>
                  <a:gd name="connsiteX63" fmla="*/ 223654 w 740911"/>
                  <a:gd name="connsiteY63" fmla="*/ 466258 h 926072"/>
                  <a:gd name="connsiteX64" fmla="*/ 219240 w 740911"/>
                  <a:gd name="connsiteY64" fmla="*/ 448601 h 926072"/>
                  <a:gd name="connsiteX65" fmla="*/ 185397 w 740911"/>
                  <a:gd name="connsiteY65" fmla="*/ 448601 h 926072"/>
                  <a:gd name="connsiteX66" fmla="*/ 160384 w 740911"/>
                  <a:gd name="connsiteY66" fmla="*/ 463315 h 926072"/>
                  <a:gd name="connsiteX67" fmla="*/ 142727 w 740911"/>
                  <a:gd name="connsiteY67" fmla="*/ 444187 h 926072"/>
                  <a:gd name="connsiteX68" fmla="*/ 119184 w 740911"/>
                  <a:gd name="connsiteY68" fmla="*/ 444187 h 926072"/>
                  <a:gd name="connsiteX69" fmla="*/ 111827 w 740911"/>
                  <a:gd name="connsiteY69" fmla="*/ 429473 h 926072"/>
                  <a:gd name="connsiteX70" fmla="*/ 51499 w 740911"/>
                  <a:gd name="connsiteY70" fmla="*/ 405931 h 926072"/>
                  <a:gd name="connsiteX71" fmla="*/ 52971 w 740911"/>
                  <a:gd name="connsiteY71" fmla="*/ 382388 h 926072"/>
                  <a:gd name="connsiteX72" fmla="*/ 44142 w 740911"/>
                  <a:gd name="connsiteY72" fmla="*/ 375031 h 926072"/>
                  <a:gd name="connsiteX73" fmla="*/ 51499 w 740911"/>
                  <a:gd name="connsiteY73" fmla="*/ 366203 h 926072"/>
                  <a:gd name="connsiteX74" fmla="*/ 54442 w 740911"/>
                  <a:gd name="connsiteY74" fmla="*/ 326475 h 926072"/>
                  <a:gd name="connsiteX75" fmla="*/ 64742 w 740911"/>
                  <a:gd name="connsiteY75" fmla="*/ 314703 h 926072"/>
                  <a:gd name="connsiteX76" fmla="*/ 97113 w 740911"/>
                  <a:gd name="connsiteY76" fmla="*/ 333832 h 926072"/>
                  <a:gd name="connsiteX77" fmla="*/ 101527 w 740911"/>
                  <a:gd name="connsiteY77" fmla="*/ 341189 h 926072"/>
                  <a:gd name="connsiteX78" fmla="*/ 125070 w 740911"/>
                  <a:gd name="connsiteY78" fmla="*/ 322060 h 926072"/>
                  <a:gd name="connsiteX79" fmla="*/ 141255 w 740911"/>
                  <a:gd name="connsiteY79" fmla="*/ 322060 h 926072"/>
                  <a:gd name="connsiteX80" fmla="*/ 145669 w 740911"/>
                  <a:gd name="connsiteY80" fmla="*/ 283804 h 926072"/>
                  <a:gd name="connsiteX81" fmla="*/ 132427 w 740911"/>
                  <a:gd name="connsiteY81" fmla="*/ 264676 h 926072"/>
                  <a:gd name="connsiteX82" fmla="*/ 126541 w 740911"/>
                  <a:gd name="connsiteY82" fmla="*/ 239662 h 926072"/>
                  <a:gd name="connsiteX83" fmla="*/ 138312 w 740911"/>
                  <a:gd name="connsiteY83" fmla="*/ 227890 h 926072"/>
                  <a:gd name="connsiteX84" fmla="*/ 128013 w 740911"/>
                  <a:gd name="connsiteY84" fmla="*/ 207291 h 926072"/>
                  <a:gd name="connsiteX85" fmla="*/ 105941 w 740911"/>
                  <a:gd name="connsiteY85" fmla="*/ 208762 h 926072"/>
                  <a:gd name="connsiteX86" fmla="*/ 55914 w 740911"/>
                  <a:gd name="connsiteY86" fmla="*/ 235247 h 926072"/>
                  <a:gd name="connsiteX87" fmla="*/ 45614 w 740911"/>
                  <a:gd name="connsiteY87" fmla="*/ 224948 h 926072"/>
                  <a:gd name="connsiteX88" fmla="*/ 47085 w 740911"/>
                  <a:gd name="connsiteY88" fmla="*/ 207291 h 926072"/>
                  <a:gd name="connsiteX89" fmla="*/ 0 w 740911"/>
                  <a:gd name="connsiteY89" fmla="*/ 160206 h 926072"/>
                  <a:gd name="connsiteX90" fmla="*/ 17657 w 740911"/>
                  <a:gd name="connsiteY90" fmla="*/ 136663 h 926072"/>
                  <a:gd name="connsiteX91" fmla="*/ 10851 w 740911"/>
                  <a:gd name="connsiteY91" fmla="*/ 114300 h 926072"/>
                  <a:gd name="connsiteX0" fmla="*/ 96284 w 740911"/>
                  <a:gd name="connsiteY0" fmla="*/ 0 h 926072"/>
                  <a:gd name="connsiteX1" fmla="*/ 740911 w 740911"/>
                  <a:gd name="connsiteY1" fmla="*/ 818250 h 926072"/>
                  <a:gd name="connsiteX2" fmla="*/ 740911 w 740911"/>
                  <a:gd name="connsiteY2" fmla="*/ 914118 h 926072"/>
                  <a:gd name="connsiteX3" fmla="*/ 736440 w 740911"/>
                  <a:gd name="connsiteY3" fmla="*/ 922762 h 926072"/>
                  <a:gd name="connsiteX4" fmla="*/ 697815 w 740911"/>
                  <a:gd name="connsiteY4" fmla="*/ 926072 h 926072"/>
                  <a:gd name="connsiteX5" fmla="*/ 679055 w 740911"/>
                  <a:gd name="connsiteY5" fmla="*/ 916141 h 926072"/>
                  <a:gd name="connsiteX6" fmla="*/ 639327 w 740911"/>
                  <a:gd name="connsiteY6" fmla="*/ 906208 h 926072"/>
                  <a:gd name="connsiteX7" fmla="*/ 636016 w 740911"/>
                  <a:gd name="connsiteY7" fmla="*/ 894069 h 926072"/>
                  <a:gd name="connsiteX8" fmla="*/ 628291 w 740911"/>
                  <a:gd name="connsiteY8" fmla="*/ 888551 h 926072"/>
                  <a:gd name="connsiteX9" fmla="*/ 620861 w 740911"/>
                  <a:gd name="connsiteY9" fmla="*/ 867323 h 926072"/>
                  <a:gd name="connsiteX10" fmla="*/ 640430 w 740911"/>
                  <a:gd name="connsiteY10" fmla="*/ 843306 h 926072"/>
                  <a:gd name="connsiteX11" fmla="*/ 607324 w 740911"/>
                  <a:gd name="connsiteY11" fmla="*/ 805785 h 926072"/>
                  <a:gd name="connsiteX12" fmla="*/ 596288 w 740911"/>
                  <a:gd name="connsiteY12" fmla="*/ 802474 h 926072"/>
                  <a:gd name="connsiteX13" fmla="*/ 596288 w 740911"/>
                  <a:gd name="connsiteY13" fmla="*/ 792543 h 926072"/>
                  <a:gd name="connsiteX14" fmla="*/ 587459 w 740911"/>
                  <a:gd name="connsiteY14" fmla="*/ 787025 h 926072"/>
                  <a:gd name="connsiteX15" fmla="*/ 589667 w 740911"/>
                  <a:gd name="connsiteY15" fmla="*/ 768264 h 926072"/>
                  <a:gd name="connsiteX16" fmla="*/ 566492 w 740911"/>
                  <a:gd name="connsiteY16" fmla="*/ 748400 h 926072"/>
                  <a:gd name="connsiteX17" fmla="*/ 566492 w 740911"/>
                  <a:gd name="connsiteY17" fmla="*/ 740675 h 926072"/>
                  <a:gd name="connsiteX18" fmla="*/ 558767 w 740911"/>
                  <a:gd name="connsiteY18" fmla="*/ 731847 h 926072"/>
                  <a:gd name="connsiteX19" fmla="*/ 532282 w 740911"/>
                  <a:gd name="connsiteY19" fmla="*/ 735157 h 926072"/>
                  <a:gd name="connsiteX20" fmla="*/ 544421 w 740911"/>
                  <a:gd name="connsiteY20" fmla="*/ 704258 h 926072"/>
                  <a:gd name="connsiteX21" fmla="*/ 532282 w 740911"/>
                  <a:gd name="connsiteY21" fmla="*/ 698740 h 926072"/>
                  <a:gd name="connsiteX22" fmla="*/ 524557 w 740911"/>
                  <a:gd name="connsiteY22" fmla="*/ 704258 h 926072"/>
                  <a:gd name="connsiteX23" fmla="*/ 516832 w 740911"/>
                  <a:gd name="connsiteY23" fmla="*/ 696533 h 926072"/>
                  <a:gd name="connsiteX24" fmla="*/ 508003 w 740911"/>
                  <a:gd name="connsiteY24" fmla="*/ 705361 h 926072"/>
                  <a:gd name="connsiteX25" fmla="*/ 511314 w 740911"/>
                  <a:gd name="connsiteY25" fmla="*/ 716397 h 926072"/>
                  <a:gd name="connsiteX26" fmla="*/ 502486 w 740911"/>
                  <a:gd name="connsiteY26" fmla="*/ 718604 h 926072"/>
                  <a:gd name="connsiteX27" fmla="*/ 504692 w 740911"/>
                  <a:gd name="connsiteY27" fmla="*/ 728536 h 926072"/>
                  <a:gd name="connsiteX28" fmla="*/ 517936 w 740911"/>
                  <a:gd name="connsiteY28" fmla="*/ 730744 h 926072"/>
                  <a:gd name="connsiteX29" fmla="*/ 514625 w 740911"/>
                  <a:gd name="connsiteY29" fmla="*/ 746193 h 926072"/>
                  <a:gd name="connsiteX30" fmla="*/ 492554 w 740911"/>
                  <a:gd name="connsiteY30" fmla="*/ 742882 h 926072"/>
                  <a:gd name="connsiteX31" fmla="*/ 468276 w 740911"/>
                  <a:gd name="connsiteY31" fmla="*/ 726329 h 926072"/>
                  <a:gd name="connsiteX32" fmla="*/ 449515 w 740911"/>
                  <a:gd name="connsiteY32" fmla="*/ 720811 h 926072"/>
                  <a:gd name="connsiteX33" fmla="*/ 456136 w 740911"/>
                  <a:gd name="connsiteY33" fmla="*/ 685498 h 926072"/>
                  <a:gd name="connsiteX34" fmla="*/ 416408 w 740911"/>
                  <a:gd name="connsiteY34" fmla="*/ 665634 h 926072"/>
                  <a:gd name="connsiteX35" fmla="*/ 406477 w 740911"/>
                  <a:gd name="connsiteY35" fmla="*/ 668945 h 926072"/>
                  <a:gd name="connsiteX36" fmla="*/ 400959 w 740911"/>
                  <a:gd name="connsiteY36" fmla="*/ 664530 h 926072"/>
                  <a:gd name="connsiteX37" fmla="*/ 383302 w 740911"/>
                  <a:gd name="connsiteY37" fmla="*/ 665634 h 926072"/>
                  <a:gd name="connsiteX38" fmla="*/ 373370 w 740911"/>
                  <a:gd name="connsiteY38" fmla="*/ 657909 h 926072"/>
                  <a:gd name="connsiteX39" fmla="*/ 377784 w 740911"/>
                  <a:gd name="connsiteY39" fmla="*/ 650184 h 926072"/>
                  <a:gd name="connsiteX40" fmla="*/ 374474 w 740911"/>
                  <a:gd name="connsiteY40" fmla="*/ 632527 h 926072"/>
                  <a:gd name="connsiteX41" fmla="*/ 367238 w 740911"/>
                  <a:gd name="connsiteY41" fmla="*/ 629696 h 926072"/>
                  <a:gd name="connsiteX42" fmla="*/ 367852 w 740911"/>
                  <a:gd name="connsiteY42" fmla="*/ 629584 h 926072"/>
                  <a:gd name="connsiteX43" fmla="*/ 389923 w 740911"/>
                  <a:gd name="connsiteY43" fmla="*/ 601627 h 926072"/>
                  <a:gd name="connsiteX44" fmla="*/ 382566 w 740911"/>
                  <a:gd name="connsiteY44" fmla="*/ 578085 h 926072"/>
                  <a:gd name="connsiteX45" fmla="*/ 386980 w 740911"/>
                  <a:gd name="connsiteY45" fmla="*/ 561900 h 926072"/>
                  <a:gd name="connsiteX46" fmla="*/ 345781 w 740911"/>
                  <a:gd name="connsiteY46" fmla="*/ 556014 h 926072"/>
                  <a:gd name="connsiteX47" fmla="*/ 336952 w 740911"/>
                  <a:gd name="connsiteY47" fmla="*/ 544243 h 926072"/>
                  <a:gd name="connsiteX48" fmla="*/ 316353 w 740911"/>
                  <a:gd name="connsiteY48" fmla="*/ 550128 h 926072"/>
                  <a:gd name="connsiteX49" fmla="*/ 301639 w 740911"/>
                  <a:gd name="connsiteY49" fmla="*/ 545714 h 926072"/>
                  <a:gd name="connsiteX50" fmla="*/ 316353 w 740911"/>
                  <a:gd name="connsiteY50" fmla="*/ 531000 h 926072"/>
                  <a:gd name="connsiteX51" fmla="*/ 295753 w 740911"/>
                  <a:gd name="connsiteY51" fmla="*/ 520700 h 926072"/>
                  <a:gd name="connsiteX52" fmla="*/ 270739 w 740911"/>
                  <a:gd name="connsiteY52" fmla="*/ 522172 h 926072"/>
                  <a:gd name="connsiteX53" fmla="*/ 266325 w 740911"/>
                  <a:gd name="connsiteY53" fmla="*/ 531000 h 926072"/>
                  <a:gd name="connsiteX54" fmla="*/ 256025 w 740911"/>
                  <a:gd name="connsiteY54" fmla="*/ 533943 h 926072"/>
                  <a:gd name="connsiteX55" fmla="*/ 239840 w 740911"/>
                  <a:gd name="connsiteY55" fmla="*/ 517757 h 926072"/>
                  <a:gd name="connsiteX56" fmla="*/ 248668 w 740911"/>
                  <a:gd name="connsiteY56" fmla="*/ 497158 h 926072"/>
                  <a:gd name="connsiteX57" fmla="*/ 236897 w 740911"/>
                  <a:gd name="connsiteY57" fmla="*/ 486858 h 926072"/>
                  <a:gd name="connsiteX58" fmla="*/ 211883 w 740911"/>
                  <a:gd name="connsiteY58" fmla="*/ 478029 h 926072"/>
                  <a:gd name="connsiteX59" fmla="*/ 223654 w 740911"/>
                  <a:gd name="connsiteY59" fmla="*/ 466258 h 926072"/>
                  <a:gd name="connsiteX60" fmla="*/ 219240 w 740911"/>
                  <a:gd name="connsiteY60" fmla="*/ 448601 h 926072"/>
                  <a:gd name="connsiteX61" fmla="*/ 185397 w 740911"/>
                  <a:gd name="connsiteY61" fmla="*/ 448601 h 926072"/>
                  <a:gd name="connsiteX62" fmla="*/ 160384 w 740911"/>
                  <a:gd name="connsiteY62" fmla="*/ 463315 h 926072"/>
                  <a:gd name="connsiteX63" fmla="*/ 142727 w 740911"/>
                  <a:gd name="connsiteY63" fmla="*/ 444187 h 926072"/>
                  <a:gd name="connsiteX64" fmla="*/ 119184 w 740911"/>
                  <a:gd name="connsiteY64" fmla="*/ 444187 h 926072"/>
                  <a:gd name="connsiteX65" fmla="*/ 111827 w 740911"/>
                  <a:gd name="connsiteY65" fmla="*/ 429473 h 926072"/>
                  <a:gd name="connsiteX66" fmla="*/ 51499 w 740911"/>
                  <a:gd name="connsiteY66" fmla="*/ 405931 h 926072"/>
                  <a:gd name="connsiteX67" fmla="*/ 52971 w 740911"/>
                  <a:gd name="connsiteY67" fmla="*/ 382388 h 926072"/>
                  <a:gd name="connsiteX68" fmla="*/ 44142 w 740911"/>
                  <a:gd name="connsiteY68" fmla="*/ 375031 h 926072"/>
                  <a:gd name="connsiteX69" fmla="*/ 51499 w 740911"/>
                  <a:gd name="connsiteY69" fmla="*/ 366203 h 926072"/>
                  <a:gd name="connsiteX70" fmla="*/ 54442 w 740911"/>
                  <a:gd name="connsiteY70" fmla="*/ 326475 h 926072"/>
                  <a:gd name="connsiteX71" fmla="*/ 64742 w 740911"/>
                  <a:gd name="connsiteY71" fmla="*/ 314703 h 926072"/>
                  <a:gd name="connsiteX72" fmla="*/ 97113 w 740911"/>
                  <a:gd name="connsiteY72" fmla="*/ 333832 h 926072"/>
                  <a:gd name="connsiteX73" fmla="*/ 101527 w 740911"/>
                  <a:gd name="connsiteY73" fmla="*/ 341189 h 926072"/>
                  <a:gd name="connsiteX74" fmla="*/ 125070 w 740911"/>
                  <a:gd name="connsiteY74" fmla="*/ 322060 h 926072"/>
                  <a:gd name="connsiteX75" fmla="*/ 141255 w 740911"/>
                  <a:gd name="connsiteY75" fmla="*/ 322060 h 926072"/>
                  <a:gd name="connsiteX76" fmla="*/ 145669 w 740911"/>
                  <a:gd name="connsiteY76" fmla="*/ 283804 h 926072"/>
                  <a:gd name="connsiteX77" fmla="*/ 132427 w 740911"/>
                  <a:gd name="connsiteY77" fmla="*/ 264676 h 926072"/>
                  <a:gd name="connsiteX78" fmla="*/ 126541 w 740911"/>
                  <a:gd name="connsiteY78" fmla="*/ 239662 h 926072"/>
                  <a:gd name="connsiteX79" fmla="*/ 138312 w 740911"/>
                  <a:gd name="connsiteY79" fmla="*/ 227890 h 926072"/>
                  <a:gd name="connsiteX80" fmla="*/ 128013 w 740911"/>
                  <a:gd name="connsiteY80" fmla="*/ 207291 h 926072"/>
                  <a:gd name="connsiteX81" fmla="*/ 105941 w 740911"/>
                  <a:gd name="connsiteY81" fmla="*/ 208762 h 926072"/>
                  <a:gd name="connsiteX82" fmla="*/ 55914 w 740911"/>
                  <a:gd name="connsiteY82" fmla="*/ 235247 h 926072"/>
                  <a:gd name="connsiteX83" fmla="*/ 45614 w 740911"/>
                  <a:gd name="connsiteY83" fmla="*/ 224948 h 926072"/>
                  <a:gd name="connsiteX84" fmla="*/ 47085 w 740911"/>
                  <a:gd name="connsiteY84" fmla="*/ 207291 h 926072"/>
                  <a:gd name="connsiteX85" fmla="*/ 0 w 740911"/>
                  <a:gd name="connsiteY85" fmla="*/ 160206 h 926072"/>
                  <a:gd name="connsiteX86" fmla="*/ 17657 w 740911"/>
                  <a:gd name="connsiteY86" fmla="*/ 136663 h 926072"/>
                  <a:gd name="connsiteX87" fmla="*/ 10851 w 740911"/>
                  <a:gd name="connsiteY87" fmla="*/ 114300 h 926072"/>
                  <a:gd name="connsiteX88" fmla="*/ 40761 w 740911"/>
                  <a:gd name="connsiteY88" fmla="*/ 114300 h 926072"/>
                  <a:gd name="connsiteX89" fmla="*/ 41200 w 740911"/>
                  <a:gd name="connsiteY89" fmla="*/ 114592 h 926072"/>
                  <a:gd name="connsiteX90" fmla="*/ 42076 w 740911"/>
                  <a:gd name="connsiteY90" fmla="*/ 114300 h 926072"/>
                  <a:gd name="connsiteX91" fmla="*/ 187724 w 740911"/>
                  <a:gd name="connsiteY91" fmla="*/ 91440 h 926072"/>
                  <a:gd name="connsiteX0" fmla="*/ 96284 w 740911"/>
                  <a:gd name="connsiteY0" fmla="*/ 0 h 926072"/>
                  <a:gd name="connsiteX1" fmla="*/ 740911 w 740911"/>
                  <a:gd name="connsiteY1" fmla="*/ 818250 h 926072"/>
                  <a:gd name="connsiteX2" fmla="*/ 740911 w 740911"/>
                  <a:gd name="connsiteY2" fmla="*/ 914118 h 926072"/>
                  <a:gd name="connsiteX3" fmla="*/ 736440 w 740911"/>
                  <a:gd name="connsiteY3" fmla="*/ 922762 h 926072"/>
                  <a:gd name="connsiteX4" fmla="*/ 697815 w 740911"/>
                  <a:gd name="connsiteY4" fmla="*/ 926072 h 926072"/>
                  <a:gd name="connsiteX5" fmla="*/ 679055 w 740911"/>
                  <a:gd name="connsiteY5" fmla="*/ 916141 h 926072"/>
                  <a:gd name="connsiteX6" fmla="*/ 639327 w 740911"/>
                  <a:gd name="connsiteY6" fmla="*/ 906208 h 926072"/>
                  <a:gd name="connsiteX7" fmla="*/ 636016 w 740911"/>
                  <a:gd name="connsiteY7" fmla="*/ 894069 h 926072"/>
                  <a:gd name="connsiteX8" fmla="*/ 628291 w 740911"/>
                  <a:gd name="connsiteY8" fmla="*/ 888551 h 926072"/>
                  <a:gd name="connsiteX9" fmla="*/ 620861 w 740911"/>
                  <a:gd name="connsiteY9" fmla="*/ 867323 h 926072"/>
                  <a:gd name="connsiteX10" fmla="*/ 640430 w 740911"/>
                  <a:gd name="connsiteY10" fmla="*/ 843306 h 926072"/>
                  <a:gd name="connsiteX11" fmla="*/ 607324 w 740911"/>
                  <a:gd name="connsiteY11" fmla="*/ 805785 h 926072"/>
                  <a:gd name="connsiteX12" fmla="*/ 596288 w 740911"/>
                  <a:gd name="connsiteY12" fmla="*/ 802474 h 926072"/>
                  <a:gd name="connsiteX13" fmla="*/ 596288 w 740911"/>
                  <a:gd name="connsiteY13" fmla="*/ 792543 h 926072"/>
                  <a:gd name="connsiteX14" fmla="*/ 587459 w 740911"/>
                  <a:gd name="connsiteY14" fmla="*/ 787025 h 926072"/>
                  <a:gd name="connsiteX15" fmla="*/ 589667 w 740911"/>
                  <a:gd name="connsiteY15" fmla="*/ 768264 h 926072"/>
                  <a:gd name="connsiteX16" fmla="*/ 566492 w 740911"/>
                  <a:gd name="connsiteY16" fmla="*/ 748400 h 926072"/>
                  <a:gd name="connsiteX17" fmla="*/ 566492 w 740911"/>
                  <a:gd name="connsiteY17" fmla="*/ 740675 h 926072"/>
                  <a:gd name="connsiteX18" fmla="*/ 558767 w 740911"/>
                  <a:gd name="connsiteY18" fmla="*/ 731847 h 926072"/>
                  <a:gd name="connsiteX19" fmla="*/ 532282 w 740911"/>
                  <a:gd name="connsiteY19" fmla="*/ 735157 h 926072"/>
                  <a:gd name="connsiteX20" fmla="*/ 544421 w 740911"/>
                  <a:gd name="connsiteY20" fmla="*/ 704258 h 926072"/>
                  <a:gd name="connsiteX21" fmla="*/ 532282 w 740911"/>
                  <a:gd name="connsiteY21" fmla="*/ 698740 h 926072"/>
                  <a:gd name="connsiteX22" fmla="*/ 524557 w 740911"/>
                  <a:gd name="connsiteY22" fmla="*/ 704258 h 926072"/>
                  <a:gd name="connsiteX23" fmla="*/ 516832 w 740911"/>
                  <a:gd name="connsiteY23" fmla="*/ 696533 h 926072"/>
                  <a:gd name="connsiteX24" fmla="*/ 508003 w 740911"/>
                  <a:gd name="connsiteY24" fmla="*/ 705361 h 926072"/>
                  <a:gd name="connsiteX25" fmla="*/ 511314 w 740911"/>
                  <a:gd name="connsiteY25" fmla="*/ 716397 h 926072"/>
                  <a:gd name="connsiteX26" fmla="*/ 502486 w 740911"/>
                  <a:gd name="connsiteY26" fmla="*/ 718604 h 926072"/>
                  <a:gd name="connsiteX27" fmla="*/ 504692 w 740911"/>
                  <a:gd name="connsiteY27" fmla="*/ 728536 h 926072"/>
                  <a:gd name="connsiteX28" fmla="*/ 517936 w 740911"/>
                  <a:gd name="connsiteY28" fmla="*/ 730744 h 926072"/>
                  <a:gd name="connsiteX29" fmla="*/ 514625 w 740911"/>
                  <a:gd name="connsiteY29" fmla="*/ 746193 h 926072"/>
                  <a:gd name="connsiteX30" fmla="*/ 492554 w 740911"/>
                  <a:gd name="connsiteY30" fmla="*/ 742882 h 926072"/>
                  <a:gd name="connsiteX31" fmla="*/ 468276 w 740911"/>
                  <a:gd name="connsiteY31" fmla="*/ 726329 h 926072"/>
                  <a:gd name="connsiteX32" fmla="*/ 449515 w 740911"/>
                  <a:gd name="connsiteY32" fmla="*/ 720811 h 926072"/>
                  <a:gd name="connsiteX33" fmla="*/ 456136 w 740911"/>
                  <a:gd name="connsiteY33" fmla="*/ 685498 h 926072"/>
                  <a:gd name="connsiteX34" fmla="*/ 416408 w 740911"/>
                  <a:gd name="connsiteY34" fmla="*/ 665634 h 926072"/>
                  <a:gd name="connsiteX35" fmla="*/ 406477 w 740911"/>
                  <a:gd name="connsiteY35" fmla="*/ 668945 h 926072"/>
                  <a:gd name="connsiteX36" fmla="*/ 400959 w 740911"/>
                  <a:gd name="connsiteY36" fmla="*/ 664530 h 926072"/>
                  <a:gd name="connsiteX37" fmla="*/ 383302 w 740911"/>
                  <a:gd name="connsiteY37" fmla="*/ 665634 h 926072"/>
                  <a:gd name="connsiteX38" fmla="*/ 373370 w 740911"/>
                  <a:gd name="connsiteY38" fmla="*/ 657909 h 926072"/>
                  <a:gd name="connsiteX39" fmla="*/ 377784 w 740911"/>
                  <a:gd name="connsiteY39" fmla="*/ 650184 h 926072"/>
                  <a:gd name="connsiteX40" fmla="*/ 374474 w 740911"/>
                  <a:gd name="connsiteY40" fmla="*/ 632527 h 926072"/>
                  <a:gd name="connsiteX41" fmla="*/ 367238 w 740911"/>
                  <a:gd name="connsiteY41" fmla="*/ 629696 h 926072"/>
                  <a:gd name="connsiteX42" fmla="*/ 367852 w 740911"/>
                  <a:gd name="connsiteY42" fmla="*/ 629584 h 926072"/>
                  <a:gd name="connsiteX43" fmla="*/ 389923 w 740911"/>
                  <a:gd name="connsiteY43" fmla="*/ 601627 h 926072"/>
                  <a:gd name="connsiteX44" fmla="*/ 382566 w 740911"/>
                  <a:gd name="connsiteY44" fmla="*/ 578085 h 926072"/>
                  <a:gd name="connsiteX45" fmla="*/ 386980 w 740911"/>
                  <a:gd name="connsiteY45" fmla="*/ 561900 h 926072"/>
                  <a:gd name="connsiteX46" fmla="*/ 345781 w 740911"/>
                  <a:gd name="connsiteY46" fmla="*/ 556014 h 926072"/>
                  <a:gd name="connsiteX47" fmla="*/ 336952 w 740911"/>
                  <a:gd name="connsiteY47" fmla="*/ 544243 h 926072"/>
                  <a:gd name="connsiteX48" fmla="*/ 316353 w 740911"/>
                  <a:gd name="connsiteY48" fmla="*/ 550128 h 926072"/>
                  <a:gd name="connsiteX49" fmla="*/ 301639 w 740911"/>
                  <a:gd name="connsiteY49" fmla="*/ 545714 h 926072"/>
                  <a:gd name="connsiteX50" fmla="*/ 316353 w 740911"/>
                  <a:gd name="connsiteY50" fmla="*/ 531000 h 926072"/>
                  <a:gd name="connsiteX51" fmla="*/ 295753 w 740911"/>
                  <a:gd name="connsiteY51" fmla="*/ 520700 h 926072"/>
                  <a:gd name="connsiteX52" fmla="*/ 270739 w 740911"/>
                  <a:gd name="connsiteY52" fmla="*/ 522172 h 926072"/>
                  <a:gd name="connsiteX53" fmla="*/ 266325 w 740911"/>
                  <a:gd name="connsiteY53" fmla="*/ 531000 h 926072"/>
                  <a:gd name="connsiteX54" fmla="*/ 256025 w 740911"/>
                  <a:gd name="connsiteY54" fmla="*/ 533943 h 926072"/>
                  <a:gd name="connsiteX55" fmla="*/ 239840 w 740911"/>
                  <a:gd name="connsiteY55" fmla="*/ 517757 h 926072"/>
                  <a:gd name="connsiteX56" fmla="*/ 248668 w 740911"/>
                  <a:gd name="connsiteY56" fmla="*/ 497158 h 926072"/>
                  <a:gd name="connsiteX57" fmla="*/ 236897 w 740911"/>
                  <a:gd name="connsiteY57" fmla="*/ 486858 h 926072"/>
                  <a:gd name="connsiteX58" fmla="*/ 211883 w 740911"/>
                  <a:gd name="connsiteY58" fmla="*/ 478029 h 926072"/>
                  <a:gd name="connsiteX59" fmla="*/ 223654 w 740911"/>
                  <a:gd name="connsiteY59" fmla="*/ 466258 h 926072"/>
                  <a:gd name="connsiteX60" fmla="*/ 219240 w 740911"/>
                  <a:gd name="connsiteY60" fmla="*/ 448601 h 926072"/>
                  <a:gd name="connsiteX61" fmla="*/ 185397 w 740911"/>
                  <a:gd name="connsiteY61" fmla="*/ 448601 h 926072"/>
                  <a:gd name="connsiteX62" fmla="*/ 160384 w 740911"/>
                  <a:gd name="connsiteY62" fmla="*/ 463315 h 926072"/>
                  <a:gd name="connsiteX63" fmla="*/ 142727 w 740911"/>
                  <a:gd name="connsiteY63" fmla="*/ 444187 h 926072"/>
                  <a:gd name="connsiteX64" fmla="*/ 119184 w 740911"/>
                  <a:gd name="connsiteY64" fmla="*/ 444187 h 926072"/>
                  <a:gd name="connsiteX65" fmla="*/ 111827 w 740911"/>
                  <a:gd name="connsiteY65" fmla="*/ 429473 h 926072"/>
                  <a:gd name="connsiteX66" fmla="*/ 51499 w 740911"/>
                  <a:gd name="connsiteY66" fmla="*/ 405931 h 926072"/>
                  <a:gd name="connsiteX67" fmla="*/ 52971 w 740911"/>
                  <a:gd name="connsiteY67" fmla="*/ 382388 h 926072"/>
                  <a:gd name="connsiteX68" fmla="*/ 44142 w 740911"/>
                  <a:gd name="connsiteY68" fmla="*/ 375031 h 926072"/>
                  <a:gd name="connsiteX69" fmla="*/ 51499 w 740911"/>
                  <a:gd name="connsiteY69" fmla="*/ 366203 h 926072"/>
                  <a:gd name="connsiteX70" fmla="*/ 54442 w 740911"/>
                  <a:gd name="connsiteY70" fmla="*/ 326475 h 926072"/>
                  <a:gd name="connsiteX71" fmla="*/ 64742 w 740911"/>
                  <a:gd name="connsiteY71" fmla="*/ 314703 h 926072"/>
                  <a:gd name="connsiteX72" fmla="*/ 97113 w 740911"/>
                  <a:gd name="connsiteY72" fmla="*/ 333832 h 926072"/>
                  <a:gd name="connsiteX73" fmla="*/ 101527 w 740911"/>
                  <a:gd name="connsiteY73" fmla="*/ 341189 h 926072"/>
                  <a:gd name="connsiteX74" fmla="*/ 125070 w 740911"/>
                  <a:gd name="connsiteY74" fmla="*/ 322060 h 926072"/>
                  <a:gd name="connsiteX75" fmla="*/ 141255 w 740911"/>
                  <a:gd name="connsiteY75" fmla="*/ 322060 h 926072"/>
                  <a:gd name="connsiteX76" fmla="*/ 145669 w 740911"/>
                  <a:gd name="connsiteY76" fmla="*/ 283804 h 926072"/>
                  <a:gd name="connsiteX77" fmla="*/ 132427 w 740911"/>
                  <a:gd name="connsiteY77" fmla="*/ 264676 h 926072"/>
                  <a:gd name="connsiteX78" fmla="*/ 126541 w 740911"/>
                  <a:gd name="connsiteY78" fmla="*/ 239662 h 926072"/>
                  <a:gd name="connsiteX79" fmla="*/ 138312 w 740911"/>
                  <a:gd name="connsiteY79" fmla="*/ 227890 h 926072"/>
                  <a:gd name="connsiteX80" fmla="*/ 128013 w 740911"/>
                  <a:gd name="connsiteY80" fmla="*/ 207291 h 926072"/>
                  <a:gd name="connsiteX81" fmla="*/ 105941 w 740911"/>
                  <a:gd name="connsiteY81" fmla="*/ 208762 h 926072"/>
                  <a:gd name="connsiteX82" fmla="*/ 55914 w 740911"/>
                  <a:gd name="connsiteY82" fmla="*/ 235247 h 926072"/>
                  <a:gd name="connsiteX83" fmla="*/ 45614 w 740911"/>
                  <a:gd name="connsiteY83" fmla="*/ 224948 h 926072"/>
                  <a:gd name="connsiteX84" fmla="*/ 47085 w 740911"/>
                  <a:gd name="connsiteY84" fmla="*/ 207291 h 926072"/>
                  <a:gd name="connsiteX85" fmla="*/ 0 w 740911"/>
                  <a:gd name="connsiteY85" fmla="*/ 160206 h 926072"/>
                  <a:gd name="connsiteX86" fmla="*/ 17657 w 740911"/>
                  <a:gd name="connsiteY86" fmla="*/ 136663 h 926072"/>
                  <a:gd name="connsiteX87" fmla="*/ 10851 w 740911"/>
                  <a:gd name="connsiteY87" fmla="*/ 114300 h 926072"/>
                  <a:gd name="connsiteX88" fmla="*/ 40761 w 740911"/>
                  <a:gd name="connsiteY88" fmla="*/ 114300 h 926072"/>
                  <a:gd name="connsiteX89" fmla="*/ 41200 w 740911"/>
                  <a:gd name="connsiteY89" fmla="*/ 114592 h 926072"/>
                  <a:gd name="connsiteX90" fmla="*/ 42076 w 740911"/>
                  <a:gd name="connsiteY90" fmla="*/ 114300 h 926072"/>
                  <a:gd name="connsiteX0" fmla="*/ 740911 w 740911"/>
                  <a:gd name="connsiteY0" fmla="*/ 703950 h 811772"/>
                  <a:gd name="connsiteX1" fmla="*/ 740911 w 740911"/>
                  <a:gd name="connsiteY1" fmla="*/ 799818 h 811772"/>
                  <a:gd name="connsiteX2" fmla="*/ 736440 w 740911"/>
                  <a:gd name="connsiteY2" fmla="*/ 808462 h 811772"/>
                  <a:gd name="connsiteX3" fmla="*/ 697815 w 740911"/>
                  <a:gd name="connsiteY3" fmla="*/ 811772 h 811772"/>
                  <a:gd name="connsiteX4" fmla="*/ 679055 w 740911"/>
                  <a:gd name="connsiteY4" fmla="*/ 801841 h 811772"/>
                  <a:gd name="connsiteX5" fmla="*/ 639327 w 740911"/>
                  <a:gd name="connsiteY5" fmla="*/ 791908 h 811772"/>
                  <a:gd name="connsiteX6" fmla="*/ 636016 w 740911"/>
                  <a:gd name="connsiteY6" fmla="*/ 779769 h 811772"/>
                  <a:gd name="connsiteX7" fmla="*/ 628291 w 740911"/>
                  <a:gd name="connsiteY7" fmla="*/ 774251 h 811772"/>
                  <a:gd name="connsiteX8" fmla="*/ 620861 w 740911"/>
                  <a:gd name="connsiteY8" fmla="*/ 753023 h 811772"/>
                  <a:gd name="connsiteX9" fmla="*/ 640430 w 740911"/>
                  <a:gd name="connsiteY9" fmla="*/ 729006 h 811772"/>
                  <a:gd name="connsiteX10" fmla="*/ 607324 w 740911"/>
                  <a:gd name="connsiteY10" fmla="*/ 691485 h 811772"/>
                  <a:gd name="connsiteX11" fmla="*/ 596288 w 740911"/>
                  <a:gd name="connsiteY11" fmla="*/ 688174 h 811772"/>
                  <a:gd name="connsiteX12" fmla="*/ 596288 w 740911"/>
                  <a:gd name="connsiteY12" fmla="*/ 678243 h 811772"/>
                  <a:gd name="connsiteX13" fmla="*/ 587459 w 740911"/>
                  <a:gd name="connsiteY13" fmla="*/ 672725 h 811772"/>
                  <a:gd name="connsiteX14" fmla="*/ 589667 w 740911"/>
                  <a:gd name="connsiteY14" fmla="*/ 653964 h 811772"/>
                  <a:gd name="connsiteX15" fmla="*/ 566492 w 740911"/>
                  <a:gd name="connsiteY15" fmla="*/ 634100 h 811772"/>
                  <a:gd name="connsiteX16" fmla="*/ 566492 w 740911"/>
                  <a:gd name="connsiteY16" fmla="*/ 626375 h 811772"/>
                  <a:gd name="connsiteX17" fmla="*/ 558767 w 740911"/>
                  <a:gd name="connsiteY17" fmla="*/ 617547 h 811772"/>
                  <a:gd name="connsiteX18" fmla="*/ 532282 w 740911"/>
                  <a:gd name="connsiteY18" fmla="*/ 620857 h 811772"/>
                  <a:gd name="connsiteX19" fmla="*/ 544421 w 740911"/>
                  <a:gd name="connsiteY19" fmla="*/ 589958 h 811772"/>
                  <a:gd name="connsiteX20" fmla="*/ 532282 w 740911"/>
                  <a:gd name="connsiteY20" fmla="*/ 584440 h 811772"/>
                  <a:gd name="connsiteX21" fmla="*/ 524557 w 740911"/>
                  <a:gd name="connsiteY21" fmla="*/ 589958 h 811772"/>
                  <a:gd name="connsiteX22" fmla="*/ 516832 w 740911"/>
                  <a:gd name="connsiteY22" fmla="*/ 582233 h 811772"/>
                  <a:gd name="connsiteX23" fmla="*/ 508003 w 740911"/>
                  <a:gd name="connsiteY23" fmla="*/ 591061 h 811772"/>
                  <a:gd name="connsiteX24" fmla="*/ 511314 w 740911"/>
                  <a:gd name="connsiteY24" fmla="*/ 602097 h 811772"/>
                  <a:gd name="connsiteX25" fmla="*/ 502486 w 740911"/>
                  <a:gd name="connsiteY25" fmla="*/ 604304 h 811772"/>
                  <a:gd name="connsiteX26" fmla="*/ 504692 w 740911"/>
                  <a:gd name="connsiteY26" fmla="*/ 614236 h 811772"/>
                  <a:gd name="connsiteX27" fmla="*/ 517936 w 740911"/>
                  <a:gd name="connsiteY27" fmla="*/ 616444 h 811772"/>
                  <a:gd name="connsiteX28" fmla="*/ 514625 w 740911"/>
                  <a:gd name="connsiteY28" fmla="*/ 631893 h 811772"/>
                  <a:gd name="connsiteX29" fmla="*/ 492554 w 740911"/>
                  <a:gd name="connsiteY29" fmla="*/ 628582 h 811772"/>
                  <a:gd name="connsiteX30" fmla="*/ 468276 w 740911"/>
                  <a:gd name="connsiteY30" fmla="*/ 612029 h 811772"/>
                  <a:gd name="connsiteX31" fmla="*/ 449515 w 740911"/>
                  <a:gd name="connsiteY31" fmla="*/ 606511 h 811772"/>
                  <a:gd name="connsiteX32" fmla="*/ 456136 w 740911"/>
                  <a:gd name="connsiteY32" fmla="*/ 571198 h 811772"/>
                  <a:gd name="connsiteX33" fmla="*/ 416408 w 740911"/>
                  <a:gd name="connsiteY33" fmla="*/ 551334 h 811772"/>
                  <a:gd name="connsiteX34" fmla="*/ 406477 w 740911"/>
                  <a:gd name="connsiteY34" fmla="*/ 554645 h 811772"/>
                  <a:gd name="connsiteX35" fmla="*/ 400959 w 740911"/>
                  <a:gd name="connsiteY35" fmla="*/ 550230 h 811772"/>
                  <a:gd name="connsiteX36" fmla="*/ 383302 w 740911"/>
                  <a:gd name="connsiteY36" fmla="*/ 551334 h 811772"/>
                  <a:gd name="connsiteX37" fmla="*/ 373370 w 740911"/>
                  <a:gd name="connsiteY37" fmla="*/ 543609 h 811772"/>
                  <a:gd name="connsiteX38" fmla="*/ 377784 w 740911"/>
                  <a:gd name="connsiteY38" fmla="*/ 535884 h 811772"/>
                  <a:gd name="connsiteX39" fmla="*/ 374474 w 740911"/>
                  <a:gd name="connsiteY39" fmla="*/ 518227 h 811772"/>
                  <a:gd name="connsiteX40" fmla="*/ 367238 w 740911"/>
                  <a:gd name="connsiteY40" fmla="*/ 515396 h 811772"/>
                  <a:gd name="connsiteX41" fmla="*/ 367852 w 740911"/>
                  <a:gd name="connsiteY41" fmla="*/ 515284 h 811772"/>
                  <a:gd name="connsiteX42" fmla="*/ 389923 w 740911"/>
                  <a:gd name="connsiteY42" fmla="*/ 487327 h 811772"/>
                  <a:gd name="connsiteX43" fmla="*/ 382566 w 740911"/>
                  <a:gd name="connsiteY43" fmla="*/ 463785 h 811772"/>
                  <a:gd name="connsiteX44" fmla="*/ 386980 w 740911"/>
                  <a:gd name="connsiteY44" fmla="*/ 447600 h 811772"/>
                  <a:gd name="connsiteX45" fmla="*/ 345781 w 740911"/>
                  <a:gd name="connsiteY45" fmla="*/ 441714 h 811772"/>
                  <a:gd name="connsiteX46" fmla="*/ 336952 w 740911"/>
                  <a:gd name="connsiteY46" fmla="*/ 429943 h 811772"/>
                  <a:gd name="connsiteX47" fmla="*/ 316353 w 740911"/>
                  <a:gd name="connsiteY47" fmla="*/ 435828 h 811772"/>
                  <a:gd name="connsiteX48" fmla="*/ 301639 w 740911"/>
                  <a:gd name="connsiteY48" fmla="*/ 431414 h 811772"/>
                  <a:gd name="connsiteX49" fmla="*/ 316353 w 740911"/>
                  <a:gd name="connsiteY49" fmla="*/ 416700 h 811772"/>
                  <a:gd name="connsiteX50" fmla="*/ 295753 w 740911"/>
                  <a:gd name="connsiteY50" fmla="*/ 406400 h 811772"/>
                  <a:gd name="connsiteX51" fmla="*/ 270739 w 740911"/>
                  <a:gd name="connsiteY51" fmla="*/ 407872 h 811772"/>
                  <a:gd name="connsiteX52" fmla="*/ 266325 w 740911"/>
                  <a:gd name="connsiteY52" fmla="*/ 416700 h 811772"/>
                  <a:gd name="connsiteX53" fmla="*/ 256025 w 740911"/>
                  <a:gd name="connsiteY53" fmla="*/ 419643 h 811772"/>
                  <a:gd name="connsiteX54" fmla="*/ 239840 w 740911"/>
                  <a:gd name="connsiteY54" fmla="*/ 403457 h 811772"/>
                  <a:gd name="connsiteX55" fmla="*/ 248668 w 740911"/>
                  <a:gd name="connsiteY55" fmla="*/ 382858 h 811772"/>
                  <a:gd name="connsiteX56" fmla="*/ 236897 w 740911"/>
                  <a:gd name="connsiteY56" fmla="*/ 372558 h 811772"/>
                  <a:gd name="connsiteX57" fmla="*/ 211883 w 740911"/>
                  <a:gd name="connsiteY57" fmla="*/ 363729 h 811772"/>
                  <a:gd name="connsiteX58" fmla="*/ 223654 w 740911"/>
                  <a:gd name="connsiteY58" fmla="*/ 351958 h 811772"/>
                  <a:gd name="connsiteX59" fmla="*/ 219240 w 740911"/>
                  <a:gd name="connsiteY59" fmla="*/ 334301 h 811772"/>
                  <a:gd name="connsiteX60" fmla="*/ 185397 w 740911"/>
                  <a:gd name="connsiteY60" fmla="*/ 334301 h 811772"/>
                  <a:gd name="connsiteX61" fmla="*/ 160384 w 740911"/>
                  <a:gd name="connsiteY61" fmla="*/ 349015 h 811772"/>
                  <a:gd name="connsiteX62" fmla="*/ 142727 w 740911"/>
                  <a:gd name="connsiteY62" fmla="*/ 329887 h 811772"/>
                  <a:gd name="connsiteX63" fmla="*/ 119184 w 740911"/>
                  <a:gd name="connsiteY63" fmla="*/ 329887 h 811772"/>
                  <a:gd name="connsiteX64" fmla="*/ 111827 w 740911"/>
                  <a:gd name="connsiteY64" fmla="*/ 315173 h 811772"/>
                  <a:gd name="connsiteX65" fmla="*/ 51499 w 740911"/>
                  <a:gd name="connsiteY65" fmla="*/ 291631 h 811772"/>
                  <a:gd name="connsiteX66" fmla="*/ 52971 w 740911"/>
                  <a:gd name="connsiteY66" fmla="*/ 268088 h 811772"/>
                  <a:gd name="connsiteX67" fmla="*/ 44142 w 740911"/>
                  <a:gd name="connsiteY67" fmla="*/ 260731 h 811772"/>
                  <a:gd name="connsiteX68" fmla="*/ 51499 w 740911"/>
                  <a:gd name="connsiteY68" fmla="*/ 251903 h 811772"/>
                  <a:gd name="connsiteX69" fmla="*/ 54442 w 740911"/>
                  <a:gd name="connsiteY69" fmla="*/ 212175 h 811772"/>
                  <a:gd name="connsiteX70" fmla="*/ 64742 w 740911"/>
                  <a:gd name="connsiteY70" fmla="*/ 200403 h 811772"/>
                  <a:gd name="connsiteX71" fmla="*/ 97113 w 740911"/>
                  <a:gd name="connsiteY71" fmla="*/ 219532 h 811772"/>
                  <a:gd name="connsiteX72" fmla="*/ 101527 w 740911"/>
                  <a:gd name="connsiteY72" fmla="*/ 226889 h 811772"/>
                  <a:gd name="connsiteX73" fmla="*/ 125070 w 740911"/>
                  <a:gd name="connsiteY73" fmla="*/ 207760 h 811772"/>
                  <a:gd name="connsiteX74" fmla="*/ 141255 w 740911"/>
                  <a:gd name="connsiteY74" fmla="*/ 207760 h 811772"/>
                  <a:gd name="connsiteX75" fmla="*/ 145669 w 740911"/>
                  <a:gd name="connsiteY75" fmla="*/ 169504 h 811772"/>
                  <a:gd name="connsiteX76" fmla="*/ 132427 w 740911"/>
                  <a:gd name="connsiteY76" fmla="*/ 150376 h 811772"/>
                  <a:gd name="connsiteX77" fmla="*/ 126541 w 740911"/>
                  <a:gd name="connsiteY77" fmla="*/ 125362 h 811772"/>
                  <a:gd name="connsiteX78" fmla="*/ 138312 w 740911"/>
                  <a:gd name="connsiteY78" fmla="*/ 113590 h 811772"/>
                  <a:gd name="connsiteX79" fmla="*/ 128013 w 740911"/>
                  <a:gd name="connsiteY79" fmla="*/ 92991 h 811772"/>
                  <a:gd name="connsiteX80" fmla="*/ 105941 w 740911"/>
                  <a:gd name="connsiteY80" fmla="*/ 94462 h 811772"/>
                  <a:gd name="connsiteX81" fmla="*/ 55914 w 740911"/>
                  <a:gd name="connsiteY81" fmla="*/ 120947 h 811772"/>
                  <a:gd name="connsiteX82" fmla="*/ 45614 w 740911"/>
                  <a:gd name="connsiteY82" fmla="*/ 110648 h 811772"/>
                  <a:gd name="connsiteX83" fmla="*/ 47085 w 740911"/>
                  <a:gd name="connsiteY83" fmla="*/ 92991 h 811772"/>
                  <a:gd name="connsiteX84" fmla="*/ 0 w 740911"/>
                  <a:gd name="connsiteY84" fmla="*/ 45906 h 811772"/>
                  <a:gd name="connsiteX85" fmla="*/ 17657 w 740911"/>
                  <a:gd name="connsiteY85" fmla="*/ 22363 h 811772"/>
                  <a:gd name="connsiteX86" fmla="*/ 10851 w 740911"/>
                  <a:gd name="connsiteY86" fmla="*/ 0 h 811772"/>
                  <a:gd name="connsiteX87" fmla="*/ 40761 w 740911"/>
                  <a:gd name="connsiteY87" fmla="*/ 0 h 811772"/>
                  <a:gd name="connsiteX88" fmla="*/ 41200 w 740911"/>
                  <a:gd name="connsiteY88" fmla="*/ 292 h 811772"/>
                  <a:gd name="connsiteX89" fmla="*/ 42076 w 740911"/>
                  <a:gd name="connsiteY89" fmla="*/ 0 h 811772"/>
                  <a:gd name="connsiteX0" fmla="*/ 740911 w 740911"/>
                  <a:gd name="connsiteY0" fmla="*/ 799818 h 811772"/>
                  <a:gd name="connsiteX1" fmla="*/ 736440 w 740911"/>
                  <a:gd name="connsiteY1" fmla="*/ 808462 h 811772"/>
                  <a:gd name="connsiteX2" fmla="*/ 697815 w 740911"/>
                  <a:gd name="connsiteY2" fmla="*/ 811772 h 811772"/>
                  <a:gd name="connsiteX3" fmla="*/ 679055 w 740911"/>
                  <a:gd name="connsiteY3" fmla="*/ 801841 h 811772"/>
                  <a:gd name="connsiteX4" fmla="*/ 639327 w 740911"/>
                  <a:gd name="connsiteY4" fmla="*/ 791908 h 811772"/>
                  <a:gd name="connsiteX5" fmla="*/ 636016 w 740911"/>
                  <a:gd name="connsiteY5" fmla="*/ 779769 h 811772"/>
                  <a:gd name="connsiteX6" fmla="*/ 628291 w 740911"/>
                  <a:gd name="connsiteY6" fmla="*/ 774251 h 811772"/>
                  <a:gd name="connsiteX7" fmla="*/ 620861 w 740911"/>
                  <a:gd name="connsiteY7" fmla="*/ 753023 h 811772"/>
                  <a:gd name="connsiteX8" fmla="*/ 640430 w 740911"/>
                  <a:gd name="connsiteY8" fmla="*/ 729006 h 811772"/>
                  <a:gd name="connsiteX9" fmla="*/ 607324 w 740911"/>
                  <a:gd name="connsiteY9" fmla="*/ 691485 h 811772"/>
                  <a:gd name="connsiteX10" fmla="*/ 596288 w 740911"/>
                  <a:gd name="connsiteY10" fmla="*/ 688174 h 811772"/>
                  <a:gd name="connsiteX11" fmla="*/ 596288 w 740911"/>
                  <a:gd name="connsiteY11" fmla="*/ 678243 h 811772"/>
                  <a:gd name="connsiteX12" fmla="*/ 587459 w 740911"/>
                  <a:gd name="connsiteY12" fmla="*/ 672725 h 811772"/>
                  <a:gd name="connsiteX13" fmla="*/ 589667 w 740911"/>
                  <a:gd name="connsiteY13" fmla="*/ 653964 h 811772"/>
                  <a:gd name="connsiteX14" fmla="*/ 566492 w 740911"/>
                  <a:gd name="connsiteY14" fmla="*/ 634100 h 811772"/>
                  <a:gd name="connsiteX15" fmla="*/ 566492 w 740911"/>
                  <a:gd name="connsiteY15" fmla="*/ 626375 h 811772"/>
                  <a:gd name="connsiteX16" fmla="*/ 558767 w 740911"/>
                  <a:gd name="connsiteY16" fmla="*/ 617547 h 811772"/>
                  <a:gd name="connsiteX17" fmla="*/ 532282 w 740911"/>
                  <a:gd name="connsiteY17" fmla="*/ 620857 h 811772"/>
                  <a:gd name="connsiteX18" fmla="*/ 544421 w 740911"/>
                  <a:gd name="connsiteY18" fmla="*/ 589958 h 811772"/>
                  <a:gd name="connsiteX19" fmla="*/ 532282 w 740911"/>
                  <a:gd name="connsiteY19" fmla="*/ 584440 h 811772"/>
                  <a:gd name="connsiteX20" fmla="*/ 524557 w 740911"/>
                  <a:gd name="connsiteY20" fmla="*/ 589958 h 811772"/>
                  <a:gd name="connsiteX21" fmla="*/ 516832 w 740911"/>
                  <a:gd name="connsiteY21" fmla="*/ 582233 h 811772"/>
                  <a:gd name="connsiteX22" fmla="*/ 508003 w 740911"/>
                  <a:gd name="connsiteY22" fmla="*/ 591061 h 811772"/>
                  <a:gd name="connsiteX23" fmla="*/ 511314 w 740911"/>
                  <a:gd name="connsiteY23" fmla="*/ 602097 h 811772"/>
                  <a:gd name="connsiteX24" fmla="*/ 502486 w 740911"/>
                  <a:gd name="connsiteY24" fmla="*/ 604304 h 811772"/>
                  <a:gd name="connsiteX25" fmla="*/ 504692 w 740911"/>
                  <a:gd name="connsiteY25" fmla="*/ 614236 h 811772"/>
                  <a:gd name="connsiteX26" fmla="*/ 517936 w 740911"/>
                  <a:gd name="connsiteY26" fmla="*/ 616444 h 811772"/>
                  <a:gd name="connsiteX27" fmla="*/ 514625 w 740911"/>
                  <a:gd name="connsiteY27" fmla="*/ 631893 h 811772"/>
                  <a:gd name="connsiteX28" fmla="*/ 492554 w 740911"/>
                  <a:gd name="connsiteY28" fmla="*/ 628582 h 811772"/>
                  <a:gd name="connsiteX29" fmla="*/ 468276 w 740911"/>
                  <a:gd name="connsiteY29" fmla="*/ 612029 h 811772"/>
                  <a:gd name="connsiteX30" fmla="*/ 449515 w 740911"/>
                  <a:gd name="connsiteY30" fmla="*/ 606511 h 811772"/>
                  <a:gd name="connsiteX31" fmla="*/ 456136 w 740911"/>
                  <a:gd name="connsiteY31" fmla="*/ 571198 h 811772"/>
                  <a:gd name="connsiteX32" fmla="*/ 416408 w 740911"/>
                  <a:gd name="connsiteY32" fmla="*/ 551334 h 811772"/>
                  <a:gd name="connsiteX33" fmla="*/ 406477 w 740911"/>
                  <a:gd name="connsiteY33" fmla="*/ 554645 h 811772"/>
                  <a:gd name="connsiteX34" fmla="*/ 400959 w 740911"/>
                  <a:gd name="connsiteY34" fmla="*/ 550230 h 811772"/>
                  <a:gd name="connsiteX35" fmla="*/ 383302 w 740911"/>
                  <a:gd name="connsiteY35" fmla="*/ 551334 h 811772"/>
                  <a:gd name="connsiteX36" fmla="*/ 373370 w 740911"/>
                  <a:gd name="connsiteY36" fmla="*/ 543609 h 811772"/>
                  <a:gd name="connsiteX37" fmla="*/ 377784 w 740911"/>
                  <a:gd name="connsiteY37" fmla="*/ 535884 h 811772"/>
                  <a:gd name="connsiteX38" fmla="*/ 374474 w 740911"/>
                  <a:gd name="connsiteY38" fmla="*/ 518227 h 811772"/>
                  <a:gd name="connsiteX39" fmla="*/ 367238 w 740911"/>
                  <a:gd name="connsiteY39" fmla="*/ 515396 h 811772"/>
                  <a:gd name="connsiteX40" fmla="*/ 367852 w 740911"/>
                  <a:gd name="connsiteY40" fmla="*/ 515284 h 811772"/>
                  <a:gd name="connsiteX41" fmla="*/ 389923 w 740911"/>
                  <a:gd name="connsiteY41" fmla="*/ 487327 h 811772"/>
                  <a:gd name="connsiteX42" fmla="*/ 382566 w 740911"/>
                  <a:gd name="connsiteY42" fmla="*/ 463785 h 811772"/>
                  <a:gd name="connsiteX43" fmla="*/ 386980 w 740911"/>
                  <a:gd name="connsiteY43" fmla="*/ 447600 h 811772"/>
                  <a:gd name="connsiteX44" fmla="*/ 345781 w 740911"/>
                  <a:gd name="connsiteY44" fmla="*/ 441714 h 811772"/>
                  <a:gd name="connsiteX45" fmla="*/ 336952 w 740911"/>
                  <a:gd name="connsiteY45" fmla="*/ 429943 h 811772"/>
                  <a:gd name="connsiteX46" fmla="*/ 316353 w 740911"/>
                  <a:gd name="connsiteY46" fmla="*/ 435828 h 811772"/>
                  <a:gd name="connsiteX47" fmla="*/ 301639 w 740911"/>
                  <a:gd name="connsiteY47" fmla="*/ 431414 h 811772"/>
                  <a:gd name="connsiteX48" fmla="*/ 316353 w 740911"/>
                  <a:gd name="connsiteY48" fmla="*/ 416700 h 811772"/>
                  <a:gd name="connsiteX49" fmla="*/ 295753 w 740911"/>
                  <a:gd name="connsiteY49" fmla="*/ 406400 h 811772"/>
                  <a:gd name="connsiteX50" fmla="*/ 270739 w 740911"/>
                  <a:gd name="connsiteY50" fmla="*/ 407872 h 811772"/>
                  <a:gd name="connsiteX51" fmla="*/ 266325 w 740911"/>
                  <a:gd name="connsiteY51" fmla="*/ 416700 h 811772"/>
                  <a:gd name="connsiteX52" fmla="*/ 256025 w 740911"/>
                  <a:gd name="connsiteY52" fmla="*/ 419643 h 811772"/>
                  <a:gd name="connsiteX53" fmla="*/ 239840 w 740911"/>
                  <a:gd name="connsiteY53" fmla="*/ 403457 h 811772"/>
                  <a:gd name="connsiteX54" fmla="*/ 248668 w 740911"/>
                  <a:gd name="connsiteY54" fmla="*/ 382858 h 811772"/>
                  <a:gd name="connsiteX55" fmla="*/ 236897 w 740911"/>
                  <a:gd name="connsiteY55" fmla="*/ 372558 h 811772"/>
                  <a:gd name="connsiteX56" fmla="*/ 211883 w 740911"/>
                  <a:gd name="connsiteY56" fmla="*/ 363729 h 811772"/>
                  <a:gd name="connsiteX57" fmla="*/ 223654 w 740911"/>
                  <a:gd name="connsiteY57" fmla="*/ 351958 h 811772"/>
                  <a:gd name="connsiteX58" fmla="*/ 219240 w 740911"/>
                  <a:gd name="connsiteY58" fmla="*/ 334301 h 811772"/>
                  <a:gd name="connsiteX59" fmla="*/ 185397 w 740911"/>
                  <a:gd name="connsiteY59" fmla="*/ 334301 h 811772"/>
                  <a:gd name="connsiteX60" fmla="*/ 160384 w 740911"/>
                  <a:gd name="connsiteY60" fmla="*/ 349015 h 811772"/>
                  <a:gd name="connsiteX61" fmla="*/ 142727 w 740911"/>
                  <a:gd name="connsiteY61" fmla="*/ 329887 h 811772"/>
                  <a:gd name="connsiteX62" fmla="*/ 119184 w 740911"/>
                  <a:gd name="connsiteY62" fmla="*/ 329887 h 811772"/>
                  <a:gd name="connsiteX63" fmla="*/ 111827 w 740911"/>
                  <a:gd name="connsiteY63" fmla="*/ 315173 h 811772"/>
                  <a:gd name="connsiteX64" fmla="*/ 51499 w 740911"/>
                  <a:gd name="connsiteY64" fmla="*/ 291631 h 811772"/>
                  <a:gd name="connsiteX65" fmla="*/ 52971 w 740911"/>
                  <a:gd name="connsiteY65" fmla="*/ 268088 h 811772"/>
                  <a:gd name="connsiteX66" fmla="*/ 44142 w 740911"/>
                  <a:gd name="connsiteY66" fmla="*/ 260731 h 811772"/>
                  <a:gd name="connsiteX67" fmla="*/ 51499 w 740911"/>
                  <a:gd name="connsiteY67" fmla="*/ 251903 h 811772"/>
                  <a:gd name="connsiteX68" fmla="*/ 54442 w 740911"/>
                  <a:gd name="connsiteY68" fmla="*/ 212175 h 811772"/>
                  <a:gd name="connsiteX69" fmla="*/ 64742 w 740911"/>
                  <a:gd name="connsiteY69" fmla="*/ 200403 h 811772"/>
                  <a:gd name="connsiteX70" fmla="*/ 97113 w 740911"/>
                  <a:gd name="connsiteY70" fmla="*/ 219532 h 811772"/>
                  <a:gd name="connsiteX71" fmla="*/ 101527 w 740911"/>
                  <a:gd name="connsiteY71" fmla="*/ 226889 h 811772"/>
                  <a:gd name="connsiteX72" fmla="*/ 125070 w 740911"/>
                  <a:gd name="connsiteY72" fmla="*/ 207760 h 811772"/>
                  <a:gd name="connsiteX73" fmla="*/ 141255 w 740911"/>
                  <a:gd name="connsiteY73" fmla="*/ 207760 h 811772"/>
                  <a:gd name="connsiteX74" fmla="*/ 145669 w 740911"/>
                  <a:gd name="connsiteY74" fmla="*/ 169504 h 811772"/>
                  <a:gd name="connsiteX75" fmla="*/ 132427 w 740911"/>
                  <a:gd name="connsiteY75" fmla="*/ 150376 h 811772"/>
                  <a:gd name="connsiteX76" fmla="*/ 126541 w 740911"/>
                  <a:gd name="connsiteY76" fmla="*/ 125362 h 811772"/>
                  <a:gd name="connsiteX77" fmla="*/ 138312 w 740911"/>
                  <a:gd name="connsiteY77" fmla="*/ 113590 h 811772"/>
                  <a:gd name="connsiteX78" fmla="*/ 128013 w 740911"/>
                  <a:gd name="connsiteY78" fmla="*/ 92991 h 811772"/>
                  <a:gd name="connsiteX79" fmla="*/ 105941 w 740911"/>
                  <a:gd name="connsiteY79" fmla="*/ 94462 h 811772"/>
                  <a:gd name="connsiteX80" fmla="*/ 55914 w 740911"/>
                  <a:gd name="connsiteY80" fmla="*/ 120947 h 811772"/>
                  <a:gd name="connsiteX81" fmla="*/ 45614 w 740911"/>
                  <a:gd name="connsiteY81" fmla="*/ 110648 h 811772"/>
                  <a:gd name="connsiteX82" fmla="*/ 47085 w 740911"/>
                  <a:gd name="connsiteY82" fmla="*/ 92991 h 811772"/>
                  <a:gd name="connsiteX83" fmla="*/ 0 w 740911"/>
                  <a:gd name="connsiteY83" fmla="*/ 45906 h 811772"/>
                  <a:gd name="connsiteX84" fmla="*/ 17657 w 740911"/>
                  <a:gd name="connsiteY84" fmla="*/ 22363 h 811772"/>
                  <a:gd name="connsiteX85" fmla="*/ 10851 w 740911"/>
                  <a:gd name="connsiteY85" fmla="*/ 0 h 811772"/>
                  <a:gd name="connsiteX86" fmla="*/ 40761 w 740911"/>
                  <a:gd name="connsiteY86" fmla="*/ 0 h 811772"/>
                  <a:gd name="connsiteX87" fmla="*/ 41200 w 740911"/>
                  <a:gd name="connsiteY87" fmla="*/ 292 h 811772"/>
                  <a:gd name="connsiteX88" fmla="*/ 42076 w 740911"/>
                  <a:gd name="connsiteY88" fmla="*/ 0 h 811772"/>
                  <a:gd name="connsiteX0" fmla="*/ 740911 w 740911"/>
                  <a:gd name="connsiteY0" fmla="*/ 799818 h 811772"/>
                  <a:gd name="connsiteX1" fmla="*/ 736440 w 740911"/>
                  <a:gd name="connsiteY1" fmla="*/ 808462 h 811772"/>
                  <a:gd name="connsiteX2" fmla="*/ 697815 w 740911"/>
                  <a:gd name="connsiteY2" fmla="*/ 811772 h 811772"/>
                  <a:gd name="connsiteX3" fmla="*/ 679055 w 740911"/>
                  <a:gd name="connsiteY3" fmla="*/ 801841 h 811772"/>
                  <a:gd name="connsiteX4" fmla="*/ 639327 w 740911"/>
                  <a:gd name="connsiteY4" fmla="*/ 791908 h 811772"/>
                  <a:gd name="connsiteX5" fmla="*/ 636016 w 740911"/>
                  <a:gd name="connsiteY5" fmla="*/ 779769 h 811772"/>
                  <a:gd name="connsiteX6" fmla="*/ 628291 w 740911"/>
                  <a:gd name="connsiteY6" fmla="*/ 774251 h 811772"/>
                  <a:gd name="connsiteX7" fmla="*/ 620861 w 740911"/>
                  <a:gd name="connsiteY7" fmla="*/ 753023 h 811772"/>
                  <a:gd name="connsiteX8" fmla="*/ 640430 w 740911"/>
                  <a:gd name="connsiteY8" fmla="*/ 729006 h 811772"/>
                  <a:gd name="connsiteX9" fmla="*/ 607324 w 740911"/>
                  <a:gd name="connsiteY9" fmla="*/ 691485 h 811772"/>
                  <a:gd name="connsiteX10" fmla="*/ 596288 w 740911"/>
                  <a:gd name="connsiteY10" fmla="*/ 688174 h 811772"/>
                  <a:gd name="connsiteX11" fmla="*/ 596288 w 740911"/>
                  <a:gd name="connsiteY11" fmla="*/ 678243 h 811772"/>
                  <a:gd name="connsiteX12" fmla="*/ 587459 w 740911"/>
                  <a:gd name="connsiteY12" fmla="*/ 672725 h 811772"/>
                  <a:gd name="connsiteX13" fmla="*/ 589667 w 740911"/>
                  <a:gd name="connsiteY13" fmla="*/ 653964 h 811772"/>
                  <a:gd name="connsiteX14" fmla="*/ 566492 w 740911"/>
                  <a:gd name="connsiteY14" fmla="*/ 634100 h 811772"/>
                  <a:gd name="connsiteX15" fmla="*/ 566492 w 740911"/>
                  <a:gd name="connsiteY15" fmla="*/ 626375 h 811772"/>
                  <a:gd name="connsiteX16" fmla="*/ 558767 w 740911"/>
                  <a:gd name="connsiteY16" fmla="*/ 617547 h 811772"/>
                  <a:gd name="connsiteX17" fmla="*/ 532282 w 740911"/>
                  <a:gd name="connsiteY17" fmla="*/ 620857 h 811772"/>
                  <a:gd name="connsiteX18" fmla="*/ 544421 w 740911"/>
                  <a:gd name="connsiteY18" fmla="*/ 589958 h 811772"/>
                  <a:gd name="connsiteX19" fmla="*/ 532282 w 740911"/>
                  <a:gd name="connsiteY19" fmla="*/ 584440 h 811772"/>
                  <a:gd name="connsiteX20" fmla="*/ 524557 w 740911"/>
                  <a:gd name="connsiteY20" fmla="*/ 589958 h 811772"/>
                  <a:gd name="connsiteX21" fmla="*/ 516832 w 740911"/>
                  <a:gd name="connsiteY21" fmla="*/ 582233 h 811772"/>
                  <a:gd name="connsiteX22" fmla="*/ 508003 w 740911"/>
                  <a:gd name="connsiteY22" fmla="*/ 591061 h 811772"/>
                  <a:gd name="connsiteX23" fmla="*/ 511314 w 740911"/>
                  <a:gd name="connsiteY23" fmla="*/ 602097 h 811772"/>
                  <a:gd name="connsiteX24" fmla="*/ 502486 w 740911"/>
                  <a:gd name="connsiteY24" fmla="*/ 604304 h 811772"/>
                  <a:gd name="connsiteX25" fmla="*/ 504692 w 740911"/>
                  <a:gd name="connsiteY25" fmla="*/ 614236 h 811772"/>
                  <a:gd name="connsiteX26" fmla="*/ 517936 w 740911"/>
                  <a:gd name="connsiteY26" fmla="*/ 616444 h 811772"/>
                  <a:gd name="connsiteX27" fmla="*/ 514625 w 740911"/>
                  <a:gd name="connsiteY27" fmla="*/ 631893 h 811772"/>
                  <a:gd name="connsiteX28" fmla="*/ 492554 w 740911"/>
                  <a:gd name="connsiteY28" fmla="*/ 628582 h 811772"/>
                  <a:gd name="connsiteX29" fmla="*/ 468276 w 740911"/>
                  <a:gd name="connsiteY29" fmla="*/ 612029 h 811772"/>
                  <a:gd name="connsiteX30" fmla="*/ 449515 w 740911"/>
                  <a:gd name="connsiteY30" fmla="*/ 606511 h 811772"/>
                  <a:gd name="connsiteX31" fmla="*/ 456136 w 740911"/>
                  <a:gd name="connsiteY31" fmla="*/ 571198 h 811772"/>
                  <a:gd name="connsiteX32" fmla="*/ 416408 w 740911"/>
                  <a:gd name="connsiteY32" fmla="*/ 551334 h 811772"/>
                  <a:gd name="connsiteX33" fmla="*/ 406477 w 740911"/>
                  <a:gd name="connsiteY33" fmla="*/ 554645 h 811772"/>
                  <a:gd name="connsiteX34" fmla="*/ 400959 w 740911"/>
                  <a:gd name="connsiteY34" fmla="*/ 550230 h 811772"/>
                  <a:gd name="connsiteX35" fmla="*/ 383302 w 740911"/>
                  <a:gd name="connsiteY35" fmla="*/ 551334 h 811772"/>
                  <a:gd name="connsiteX36" fmla="*/ 373370 w 740911"/>
                  <a:gd name="connsiteY36" fmla="*/ 543609 h 811772"/>
                  <a:gd name="connsiteX37" fmla="*/ 377784 w 740911"/>
                  <a:gd name="connsiteY37" fmla="*/ 535884 h 811772"/>
                  <a:gd name="connsiteX38" fmla="*/ 374474 w 740911"/>
                  <a:gd name="connsiteY38" fmla="*/ 518227 h 811772"/>
                  <a:gd name="connsiteX39" fmla="*/ 367238 w 740911"/>
                  <a:gd name="connsiteY39" fmla="*/ 515396 h 811772"/>
                  <a:gd name="connsiteX40" fmla="*/ 367852 w 740911"/>
                  <a:gd name="connsiteY40" fmla="*/ 515284 h 811772"/>
                  <a:gd name="connsiteX41" fmla="*/ 389923 w 740911"/>
                  <a:gd name="connsiteY41" fmla="*/ 487327 h 811772"/>
                  <a:gd name="connsiteX42" fmla="*/ 382566 w 740911"/>
                  <a:gd name="connsiteY42" fmla="*/ 463785 h 811772"/>
                  <a:gd name="connsiteX43" fmla="*/ 386980 w 740911"/>
                  <a:gd name="connsiteY43" fmla="*/ 447600 h 811772"/>
                  <a:gd name="connsiteX44" fmla="*/ 345781 w 740911"/>
                  <a:gd name="connsiteY44" fmla="*/ 441714 h 811772"/>
                  <a:gd name="connsiteX45" fmla="*/ 336952 w 740911"/>
                  <a:gd name="connsiteY45" fmla="*/ 429943 h 811772"/>
                  <a:gd name="connsiteX46" fmla="*/ 316353 w 740911"/>
                  <a:gd name="connsiteY46" fmla="*/ 435828 h 811772"/>
                  <a:gd name="connsiteX47" fmla="*/ 301639 w 740911"/>
                  <a:gd name="connsiteY47" fmla="*/ 431414 h 811772"/>
                  <a:gd name="connsiteX48" fmla="*/ 316353 w 740911"/>
                  <a:gd name="connsiteY48" fmla="*/ 416700 h 811772"/>
                  <a:gd name="connsiteX49" fmla="*/ 295753 w 740911"/>
                  <a:gd name="connsiteY49" fmla="*/ 406400 h 811772"/>
                  <a:gd name="connsiteX50" fmla="*/ 270739 w 740911"/>
                  <a:gd name="connsiteY50" fmla="*/ 407872 h 811772"/>
                  <a:gd name="connsiteX51" fmla="*/ 266325 w 740911"/>
                  <a:gd name="connsiteY51" fmla="*/ 416700 h 811772"/>
                  <a:gd name="connsiteX52" fmla="*/ 256025 w 740911"/>
                  <a:gd name="connsiteY52" fmla="*/ 419643 h 811772"/>
                  <a:gd name="connsiteX53" fmla="*/ 239840 w 740911"/>
                  <a:gd name="connsiteY53" fmla="*/ 403457 h 811772"/>
                  <a:gd name="connsiteX54" fmla="*/ 248668 w 740911"/>
                  <a:gd name="connsiteY54" fmla="*/ 382858 h 811772"/>
                  <a:gd name="connsiteX55" fmla="*/ 236897 w 740911"/>
                  <a:gd name="connsiteY55" fmla="*/ 372558 h 811772"/>
                  <a:gd name="connsiteX56" fmla="*/ 211883 w 740911"/>
                  <a:gd name="connsiteY56" fmla="*/ 363729 h 811772"/>
                  <a:gd name="connsiteX57" fmla="*/ 223654 w 740911"/>
                  <a:gd name="connsiteY57" fmla="*/ 351958 h 811772"/>
                  <a:gd name="connsiteX58" fmla="*/ 219240 w 740911"/>
                  <a:gd name="connsiteY58" fmla="*/ 334301 h 811772"/>
                  <a:gd name="connsiteX59" fmla="*/ 185397 w 740911"/>
                  <a:gd name="connsiteY59" fmla="*/ 334301 h 811772"/>
                  <a:gd name="connsiteX60" fmla="*/ 160384 w 740911"/>
                  <a:gd name="connsiteY60" fmla="*/ 349015 h 811772"/>
                  <a:gd name="connsiteX61" fmla="*/ 142727 w 740911"/>
                  <a:gd name="connsiteY61" fmla="*/ 329887 h 811772"/>
                  <a:gd name="connsiteX62" fmla="*/ 119184 w 740911"/>
                  <a:gd name="connsiteY62" fmla="*/ 329887 h 811772"/>
                  <a:gd name="connsiteX63" fmla="*/ 111827 w 740911"/>
                  <a:gd name="connsiteY63" fmla="*/ 315173 h 811772"/>
                  <a:gd name="connsiteX64" fmla="*/ 51499 w 740911"/>
                  <a:gd name="connsiteY64" fmla="*/ 291631 h 811772"/>
                  <a:gd name="connsiteX65" fmla="*/ 52971 w 740911"/>
                  <a:gd name="connsiteY65" fmla="*/ 268088 h 811772"/>
                  <a:gd name="connsiteX66" fmla="*/ 44142 w 740911"/>
                  <a:gd name="connsiteY66" fmla="*/ 260731 h 811772"/>
                  <a:gd name="connsiteX67" fmla="*/ 51499 w 740911"/>
                  <a:gd name="connsiteY67" fmla="*/ 251903 h 811772"/>
                  <a:gd name="connsiteX68" fmla="*/ 54442 w 740911"/>
                  <a:gd name="connsiteY68" fmla="*/ 212175 h 811772"/>
                  <a:gd name="connsiteX69" fmla="*/ 64742 w 740911"/>
                  <a:gd name="connsiteY69" fmla="*/ 200403 h 811772"/>
                  <a:gd name="connsiteX70" fmla="*/ 97113 w 740911"/>
                  <a:gd name="connsiteY70" fmla="*/ 219532 h 811772"/>
                  <a:gd name="connsiteX71" fmla="*/ 101527 w 740911"/>
                  <a:gd name="connsiteY71" fmla="*/ 226889 h 811772"/>
                  <a:gd name="connsiteX72" fmla="*/ 125070 w 740911"/>
                  <a:gd name="connsiteY72" fmla="*/ 207760 h 811772"/>
                  <a:gd name="connsiteX73" fmla="*/ 141255 w 740911"/>
                  <a:gd name="connsiteY73" fmla="*/ 207760 h 811772"/>
                  <a:gd name="connsiteX74" fmla="*/ 145669 w 740911"/>
                  <a:gd name="connsiteY74" fmla="*/ 169504 h 811772"/>
                  <a:gd name="connsiteX75" fmla="*/ 132427 w 740911"/>
                  <a:gd name="connsiteY75" fmla="*/ 150376 h 811772"/>
                  <a:gd name="connsiteX76" fmla="*/ 126541 w 740911"/>
                  <a:gd name="connsiteY76" fmla="*/ 125362 h 811772"/>
                  <a:gd name="connsiteX77" fmla="*/ 138312 w 740911"/>
                  <a:gd name="connsiteY77" fmla="*/ 113590 h 811772"/>
                  <a:gd name="connsiteX78" fmla="*/ 128013 w 740911"/>
                  <a:gd name="connsiteY78" fmla="*/ 92991 h 811772"/>
                  <a:gd name="connsiteX79" fmla="*/ 105941 w 740911"/>
                  <a:gd name="connsiteY79" fmla="*/ 94462 h 811772"/>
                  <a:gd name="connsiteX80" fmla="*/ 55914 w 740911"/>
                  <a:gd name="connsiteY80" fmla="*/ 120947 h 811772"/>
                  <a:gd name="connsiteX81" fmla="*/ 45614 w 740911"/>
                  <a:gd name="connsiteY81" fmla="*/ 110648 h 811772"/>
                  <a:gd name="connsiteX82" fmla="*/ 47085 w 740911"/>
                  <a:gd name="connsiteY82" fmla="*/ 92991 h 811772"/>
                  <a:gd name="connsiteX83" fmla="*/ 0 w 740911"/>
                  <a:gd name="connsiteY83" fmla="*/ 45906 h 811772"/>
                  <a:gd name="connsiteX84" fmla="*/ 17657 w 740911"/>
                  <a:gd name="connsiteY84" fmla="*/ 22363 h 811772"/>
                  <a:gd name="connsiteX85" fmla="*/ 10851 w 740911"/>
                  <a:gd name="connsiteY85" fmla="*/ 0 h 811772"/>
                  <a:gd name="connsiteX86" fmla="*/ 40761 w 740911"/>
                  <a:gd name="connsiteY86" fmla="*/ 0 h 811772"/>
                  <a:gd name="connsiteX87" fmla="*/ 41200 w 740911"/>
                  <a:gd name="connsiteY87" fmla="*/ 292 h 811772"/>
                  <a:gd name="connsiteX0" fmla="*/ 740911 w 740911"/>
                  <a:gd name="connsiteY0" fmla="*/ 799818 h 811772"/>
                  <a:gd name="connsiteX1" fmla="*/ 736440 w 740911"/>
                  <a:gd name="connsiteY1" fmla="*/ 808462 h 811772"/>
                  <a:gd name="connsiteX2" fmla="*/ 697815 w 740911"/>
                  <a:gd name="connsiteY2" fmla="*/ 811772 h 811772"/>
                  <a:gd name="connsiteX3" fmla="*/ 679055 w 740911"/>
                  <a:gd name="connsiteY3" fmla="*/ 801841 h 811772"/>
                  <a:gd name="connsiteX4" fmla="*/ 639327 w 740911"/>
                  <a:gd name="connsiteY4" fmla="*/ 791908 h 811772"/>
                  <a:gd name="connsiteX5" fmla="*/ 636016 w 740911"/>
                  <a:gd name="connsiteY5" fmla="*/ 779769 h 811772"/>
                  <a:gd name="connsiteX6" fmla="*/ 628291 w 740911"/>
                  <a:gd name="connsiteY6" fmla="*/ 774251 h 811772"/>
                  <a:gd name="connsiteX7" fmla="*/ 620861 w 740911"/>
                  <a:gd name="connsiteY7" fmla="*/ 753023 h 811772"/>
                  <a:gd name="connsiteX8" fmla="*/ 640430 w 740911"/>
                  <a:gd name="connsiteY8" fmla="*/ 729006 h 811772"/>
                  <a:gd name="connsiteX9" fmla="*/ 607324 w 740911"/>
                  <a:gd name="connsiteY9" fmla="*/ 691485 h 811772"/>
                  <a:gd name="connsiteX10" fmla="*/ 596288 w 740911"/>
                  <a:gd name="connsiteY10" fmla="*/ 688174 h 811772"/>
                  <a:gd name="connsiteX11" fmla="*/ 596288 w 740911"/>
                  <a:gd name="connsiteY11" fmla="*/ 678243 h 811772"/>
                  <a:gd name="connsiteX12" fmla="*/ 587459 w 740911"/>
                  <a:gd name="connsiteY12" fmla="*/ 672725 h 811772"/>
                  <a:gd name="connsiteX13" fmla="*/ 589667 w 740911"/>
                  <a:gd name="connsiteY13" fmla="*/ 653964 h 811772"/>
                  <a:gd name="connsiteX14" fmla="*/ 566492 w 740911"/>
                  <a:gd name="connsiteY14" fmla="*/ 634100 h 811772"/>
                  <a:gd name="connsiteX15" fmla="*/ 566492 w 740911"/>
                  <a:gd name="connsiteY15" fmla="*/ 626375 h 811772"/>
                  <a:gd name="connsiteX16" fmla="*/ 558767 w 740911"/>
                  <a:gd name="connsiteY16" fmla="*/ 617547 h 811772"/>
                  <a:gd name="connsiteX17" fmla="*/ 532282 w 740911"/>
                  <a:gd name="connsiteY17" fmla="*/ 620857 h 811772"/>
                  <a:gd name="connsiteX18" fmla="*/ 544421 w 740911"/>
                  <a:gd name="connsiteY18" fmla="*/ 589958 h 811772"/>
                  <a:gd name="connsiteX19" fmla="*/ 532282 w 740911"/>
                  <a:gd name="connsiteY19" fmla="*/ 584440 h 811772"/>
                  <a:gd name="connsiteX20" fmla="*/ 524557 w 740911"/>
                  <a:gd name="connsiteY20" fmla="*/ 589958 h 811772"/>
                  <a:gd name="connsiteX21" fmla="*/ 516832 w 740911"/>
                  <a:gd name="connsiteY21" fmla="*/ 582233 h 811772"/>
                  <a:gd name="connsiteX22" fmla="*/ 508003 w 740911"/>
                  <a:gd name="connsiteY22" fmla="*/ 591061 h 811772"/>
                  <a:gd name="connsiteX23" fmla="*/ 511314 w 740911"/>
                  <a:gd name="connsiteY23" fmla="*/ 602097 h 811772"/>
                  <a:gd name="connsiteX24" fmla="*/ 502486 w 740911"/>
                  <a:gd name="connsiteY24" fmla="*/ 604304 h 811772"/>
                  <a:gd name="connsiteX25" fmla="*/ 504692 w 740911"/>
                  <a:gd name="connsiteY25" fmla="*/ 614236 h 811772"/>
                  <a:gd name="connsiteX26" fmla="*/ 517936 w 740911"/>
                  <a:gd name="connsiteY26" fmla="*/ 616444 h 811772"/>
                  <a:gd name="connsiteX27" fmla="*/ 514625 w 740911"/>
                  <a:gd name="connsiteY27" fmla="*/ 631893 h 811772"/>
                  <a:gd name="connsiteX28" fmla="*/ 492554 w 740911"/>
                  <a:gd name="connsiteY28" fmla="*/ 628582 h 811772"/>
                  <a:gd name="connsiteX29" fmla="*/ 468276 w 740911"/>
                  <a:gd name="connsiteY29" fmla="*/ 612029 h 811772"/>
                  <a:gd name="connsiteX30" fmla="*/ 449515 w 740911"/>
                  <a:gd name="connsiteY30" fmla="*/ 606511 h 811772"/>
                  <a:gd name="connsiteX31" fmla="*/ 456136 w 740911"/>
                  <a:gd name="connsiteY31" fmla="*/ 571198 h 811772"/>
                  <a:gd name="connsiteX32" fmla="*/ 416408 w 740911"/>
                  <a:gd name="connsiteY32" fmla="*/ 551334 h 811772"/>
                  <a:gd name="connsiteX33" fmla="*/ 406477 w 740911"/>
                  <a:gd name="connsiteY33" fmla="*/ 554645 h 811772"/>
                  <a:gd name="connsiteX34" fmla="*/ 400959 w 740911"/>
                  <a:gd name="connsiteY34" fmla="*/ 550230 h 811772"/>
                  <a:gd name="connsiteX35" fmla="*/ 383302 w 740911"/>
                  <a:gd name="connsiteY35" fmla="*/ 551334 h 811772"/>
                  <a:gd name="connsiteX36" fmla="*/ 373370 w 740911"/>
                  <a:gd name="connsiteY36" fmla="*/ 543609 h 811772"/>
                  <a:gd name="connsiteX37" fmla="*/ 377784 w 740911"/>
                  <a:gd name="connsiteY37" fmla="*/ 535884 h 811772"/>
                  <a:gd name="connsiteX38" fmla="*/ 374474 w 740911"/>
                  <a:gd name="connsiteY38" fmla="*/ 518227 h 811772"/>
                  <a:gd name="connsiteX39" fmla="*/ 367238 w 740911"/>
                  <a:gd name="connsiteY39" fmla="*/ 515396 h 811772"/>
                  <a:gd name="connsiteX40" fmla="*/ 367852 w 740911"/>
                  <a:gd name="connsiteY40" fmla="*/ 515284 h 811772"/>
                  <a:gd name="connsiteX41" fmla="*/ 389923 w 740911"/>
                  <a:gd name="connsiteY41" fmla="*/ 487327 h 811772"/>
                  <a:gd name="connsiteX42" fmla="*/ 382566 w 740911"/>
                  <a:gd name="connsiteY42" fmla="*/ 463785 h 811772"/>
                  <a:gd name="connsiteX43" fmla="*/ 386980 w 740911"/>
                  <a:gd name="connsiteY43" fmla="*/ 447600 h 811772"/>
                  <a:gd name="connsiteX44" fmla="*/ 345781 w 740911"/>
                  <a:gd name="connsiteY44" fmla="*/ 441714 h 811772"/>
                  <a:gd name="connsiteX45" fmla="*/ 336952 w 740911"/>
                  <a:gd name="connsiteY45" fmla="*/ 429943 h 811772"/>
                  <a:gd name="connsiteX46" fmla="*/ 316353 w 740911"/>
                  <a:gd name="connsiteY46" fmla="*/ 435828 h 811772"/>
                  <a:gd name="connsiteX47" fmla="*/ 301639 w 740911"/>
                  <a:gd name="connsiteY47" fmla="*/ 431414 h 811772"/>
                  <a:gd name="connsiteX48" fmla="*/ 316353 w 740911"/>
                  <a:gd name="connsiteY48" fmla="*/ 416700 h 811772"/>
                  <a:gd name="connsiteX49" fmla="*/ 295753 w 740911"/>
                  <a:gd name="connsiteY49" fmla="*/ 406400 h 811772"/>
                  <a:gd name="connsiteX50" fmla="*/ 270739 w 740911"/>
                  <a:gd name="connsiteY50" fmla="*/ 407872 h 811772"/>
                  <a:gd name="connsiteX51" fmla="*/ 266325 w 740911"/>
                  <a:gd name="connsiteY51" fmla="*/ 416700 h 811772"/>
                  <a:gd name="connsiteX52" fmla="*/ 256025 w 740911"/>
                  <a:gd name="connsiteY52" fmla="*/ 419643 h 811772"/>
                  <a:gd name="connsiteX53" fmla="*/ 239840 w 740911"/>
                  <a:gd name="connsiteY53" fmla="*/ 403457 h 811772"/>
                  <a:gd name="connsiteX54" fmla="*/ 248668 w 740911"/>
                  <a:gd name="connsiteY54" fmla="*/ 382858 h 811772"/>
                  <a:gd name="connsiteX55" fmla="*/ 236897 w 740911"/>
                  <a:gd name="connsiteY55" fmla="*/ 372558 h 811772"/>
                  <a:gd name="connsiteX56" fmla="*/ 211883 w 740911"/>
                  <a:gd name="connsiteY56" fmla="*/ 363729 h 811772"/>
                  <a:gd name="connsiteX57" fmla="*/ 223654 w 740911"/>
                  <a:gd name="connsiteY57" fmla="*/ 351958 h 811772"/>
                  <a:gd name="connsiteX58" fmla="*/ 219240 w 740911"/>
                  <a:gd name="connsiteY58" fmla="*/ 334301 h 811772"/>
                  <a:gd name="connsiteX59" fmla="*/ 185397 w 740911"/>
                  <a:gd name="connsiteY59" fmla="*/ 334301 h 811772"/>
                  <a:gd name="connsiteX60" fmla="*/ 160384 w 740911"/>
                  <a:gd name="connsiteY60" fmla="*/ 349015 h 811772"/>
                  <a:gd name="connsiteX61" fmla="*/ 142727 w 740911"/>
                  <a:gd name="connsiteY61" fmla="*/ 329887 h 811772"/>
                  <a:gd name="connsiteX62" fmla="*/ 119184 w 740911"/>
                  <a:gd name="connsiteY62" fmla="*/ 329887 h 811772"/>
                  <a:gd name="connsiteX63" fmla="*/ 111827 w 740911"/>
                  <a:gd name="connsiteY63" fmla="*/ 315173 h 811772"/>
                  <a:gd name="connsiteX64" fmla="*/ 51499 w 740911"/>
                  <a:gd name="connsiteY64" fmla="*/ 291631 h 811772"/>
                  <a:gd name="connsiteX65" fmla="*/ 52971 w 740911"/>
                  <a:gd name="connsiteY65" fmla="*/ 268088 h 811772"/>
                  <a:gd name="connsiteX66" fmla="*/ 44142 w 740911"/>
                  <a:gd name="connsiteY66" fmla="*/ 260731 h 811772"/>
                  <a:gd name="connsiteX67" fmla="*/ 51499 w 740911"/>
                  <a:gd name="connsiteY67" fmla="*/ 251903 h 811772"/>
                  <a:gd name="connsiteX68" fmla="*/ 54442 w 740911"/>
                  <a:gd name="connsiteY68" fmla="*/ 212175 h 811772"/>
                  <a:gd name="connsiteX69" fmla="*/ 64742 w 740911"/>
                  <a:gd name="connsiteY69" fmla="*/ 200403 h 811772"/>
                  <a:gd name="connsiteX70" fmla="*/ 97113 w 740911"/>
                  <a:gd name="connsiteY70" fmla="*/ 219532 h 811772"/>
                  <a:gd name="connsiteX71" fmla="*/ 101527 w 740911"/>
                  <a:gd name="connsiteY71" fmla="*/ 226889 h 811772"/>
                  <a:gd name="connsiteX72" fmla="*/ 125070 w 740911"/>
                  <a:gd name="connsiteY72" fmla="*/ 207760 h 811772"/>
                  <a:gd name="connsiteX73" fmla="*/ 141255 w 740911"/>
                  <a:gd name="connsiteY73" fmla="*/ 207760 h 811772"/>
                  <a:gd name="connsiteX74" fmla="*/ 145669 w 740911"/>
                  <a:gd name="connsiteY74" fmla="*/ 169504 h 811772"/>
                  <a:gd name="connsiteX75" fmla="*/ 132427 w 740911"/>
                  <a:gd name="connsiteY75" fmla="*/ 150376 h 811772"/>
                  <a:gd name="connsiteX76" fmla="*/ 126541 w 740911"/>
                  <a:gd name="connsiteY76" fmla="*/ 125362 h 811772"/>
                  <a:gd name="connsiteX77" fmla="*/ 138312 w 740911"/>
                  <a:gd name="connsiteY77" fmla="*/ 113590 h 811772"/>
                  <a:gd name="connsiteX78" fmla="*/ 128013 w 740911"/>
                  <a:gd name="connsiteY78" fmla="*/ 92991 h 811772"/>
                  <a:gd name="connsiteX79" fmla="*/ 105941 w 740911"/>
                  <a:gd name="connsiteY79" fmla="*/ 94462 h 811772"/>
                  <a:gd name="connsiteX80" fmla="*/ 55914 w 740911"/>
                  <a:gd name="connsiteY80" fmla="*/ 120947 h 811772"/>
                  <a:gd name="connsiteX81" fmla="*/ 45614 w 740911"/>
                  <a:gd name="connsiteY81" fmla="*/ 110648 h 811772"/>
                  <a:gd name="connsiteX82" fmla="*/ 47085 w 740911"/>
                  <a:gd name="connsiteY82" fmla="*/ 92991 h 811772"/>
                  <a:gd name="connsiteX83" fmla="*/ 0 w 740911"/>
                  <a:gd name="connsiteY83" fmla="*/ 45906 h 811772"/>
                  <a:gd name="connsiteX84" fmla="*/ 17657 w 740911"/>
                  <a:gd name="connsiteY84" fmla="*/ 22363 h 811772"/>
                  <a:gd name="connsiteX85" fmla="*/ 10851 w 740911"/>
                  <a:gd name="connsiteY85" fmla="*/ 0 h 811772"/>
                  <a:gd name="connsiteX86" fmla="*/ 40761 w 740911"/>
                  <a:gd name="connsiteY86" fmla="*/ 0 h 811772"/>
                  <a:gd name="connsiteX0" fmla="*/ 740911 w 740911"/>
                  <a:gd name="connsiteY0" fmla="*/ 799818 h 811772"/>
                  <a:gd name="connsiteX1" fmla="*/ 736440 w 740911"/>
                  <a:gd name="connsiteY1" fmla="*/ 808462 h 811772"/>
                  <a:gd name="connsiteX2" fmla="*/ 697815 w 740911"/>
                  <a:gd name="connsiteY2" fmla="*/ 811772 h 811772"/>
                  <a:gd name="connsiteX3" fmla="*/ 679055 w 740911"/>
                  <a:gd name="connsiteY3" fmla="*/ 801841 h 811772"/>
                  <a:gd name="connsiteX4" fmla="*/ 639327 w 740911"/>
                  <a:gd name="connsiteY4" fmla="*/ 791908 h 811772"/>
                  <a:gd name="connsiteX5" fmla="*/ 636016 w 740911"/>
                  <a:gd name="connsiteY5" fmla="*/ 779769 h 811772"/>
                  <a:gd name="connsiteX6" fmla="*/ 628291 w 740911"/>
                  <a:gd name="connsiteY6" fmla="*/ 774251 h 811772"/>
                  <a:gd name="connsiteX7" fmla="*/ 620861 w 740911"/>
                  <a:gd name="connsiteY7" fmla="*/ 753023 h 811772"/>
                  <a:gd name="connsiteX8" fmla="*/ 640430 w 740911"/>
                  <a:gd name="connsiteY8" fmla="*/ 729006 h 811772"/>
                  <a:gd name="connsiteX9" fmla="*/ 607324 w 740911"/>
                  <a:gd name="connsiteY9" fmla="*/ 691485 h 811772"/>
                  <a:gd name="connsiteX10" fmla="*/ 596288 w 740911"/>
                  <a:gd name="connsiteY10" fmla="*/ 688174 h 811772"/>
                  <a:gd name="connsiteX11" fmla="*/ 596288 w 740911"/>
                  <a:gd name="connsiteY11" fmla="*/ 678243 h 811772"/>
                  <a:gd name="connsiteX12" fmla="*/ 587459 w 740911"/>
                  <a:gd name="connsiteY12" fmla="*/ 672725 h 811772"/>
                  <a:gd name="connsiteX13" fmla="*/ 589667 w 740911"/>
                  <a:gd name="connsiteY13" fmla="*/ 653964 h 811772"/>
                  <a:gd name="connsiteX14" fmla="*/ 566492 w 740911"/>
                  <a:gd name="connsiteY14" fmla="*/ 634100 h 811772"/>
                  <a:gd name="connsiteX15" fmla="*/ 566492 w 740911"/>
                  <a:gd name="connsiteY15" fmla="*/ 626375 h 811772"/>
                  <a:gd name="connsiteX16" fmla="*/ 558767 w 740911"/>
                  <a:gd name="connsiteY16" fmla="*/ 617547 h 811772"/>
                  <a:gd name="connsiteX17" fmla="*/ 532282 w 740911"/>
                  <a:gd name="connsiteY17" fmla="*/ 620857 h 811772"/>
                  <a:gd name="connsiteX18" fmla="*/ 544421 w 740911"/>
                  <a:gd name="connsiteY18" fmla="*/ 589958 h 811772"/>
                  <a:gd name="connsiteX19" fmla="*/ 532282 w 740911"/>
                  <a:gd name="connsiteY19" fmla="*/ 584440 h 811772"/>
                  <a:gd name="connsiteX20" fmla="*/ 524557 w 740911"/>
                  <a:gd name="connsiteY20" fmla="*/ 589958 h 811772"/>
                  <a:gd name="connsiteX21" fmla="*/ 516832 w 740911"/>
                  <a:gd name="connsiteY21" fmla="*/ 582233 h 811772"/>
                  <a:gd name="connsiteX22" fmla="*/ 508003 w 740911"/>
                  <a:gd name="connsiteY22" fmla="*/ 591061 h 811772"/>
                  <a:gd name="connsiteX23" fmla="*/ 511314 w 740911"/>
                  <a:gd name="connsiteY23" fmla="*/ 602097 h 811772"/>
                  <a:gd name="connsiteX24" fmla="*/ 502486 w 740911"/>
                  <a:gd name="connsiteY24" fmla="*/ 604304 h 811772"/>
                  <a:gd name="connsiteX25" fmla="*/ 504692 w 740911"/>
                  <a:gd name="connsiteY25" fmla="*/ 614236 h 811772"/>
                  <a:gd name="connsiteX26" fmla="*/ 517936 w 740911"/>
                  <a:gd name="connsiteY26" fmla="*/ 616444 h 811772"/>
                  <a:gd name="connsiteX27" fmla="*/ 514625 w 740911"/>
                  <a:gd name="connsiteY27" fmla="*/ 631893 h 811772"/>
                  <a:gd name="connsiteX28" fmla="*/ 492554 w 740911"/>
                  <a:gd name="connsiteY28" fmla="*/ 628582 h 811772"/>
                  <a:gd name="connsiteX29" fmla="*/ 468276 w 740911"/>
                  <a:gd name="connsiteY29" fmla="*/ 612029 h 811772"/>
                  <a:gd name="connsiteX30" fmla="*/ 449515 w 740911"/>
                  <a:gd name="connsiteY30" fmla="*/ 606511 h 811772"/>
                  <a:gd name="connsiteX31" fmla="*/ 456136 w 740911"/>
                  <a:gd name="connsiteY31" fmla="*/ 571198 h 811772"/>
                  <a:gd name="connsiteX32" fmla="*/ 416408 w 740911"/>
                  <a:gd name="connsiteY32" fmla="*/ 551334 h 811772"/>
                  <a:gd name="connsiteX33" fmla="*/ 406477 w 740911"/>
                  <a:gd name="connsiteY33" fmla="*/ 554645 h 811772"/>
                  <a:gd name="connsiteX34" fmla="*/ 400959 w 740911"/>
                  <a:gd name="connsiteY34" fmla="*/ 550230 h 811772"/>
                  <a:gd name="connsiteX35" fmla="*/ 383302 w 740911"/>
                  <a:gd name="connsiteY35" fmla="*/ 551334 h 811772"/>
                  <a:gd name="connsiteX36" fmla="*/ 373370 w 740911"/>
                  <a:gd name="connsiteY36" fmla="*/ 543609 h 811772"/>
                  <a:gd name="connsiteX37" fmla="*/ 377784 w 740911"/>
                  <a:gd name="connsiteY37" fmla="*/ 535884 h 811772"/>
                  <a:gd name="connsiteX38" fmla="*/ 374474 w 740911"/>
                  <a:gd name="connsiteY38" fmla="*/ 518227 h 811772"/>
                  <a:gd name="connsiteX39" fmla="*/ 367238 w 740911"/>
                  <a:gd name="connsiteY39" fmla="*/ 515396 h 811772"/>
                  <a:gd name="connsiteX40" fmla="*/ 367852 w 740911"/>
                  <a:gd name="connsiteY40" fmla="*/ 515284 h 811772"/>
                  <a:gd name="connsiteX41" fmla="*/ 389923 w 740911"/>
                  <a:gd name="connsiteY41" fmla="*/ 487327 h 811772"/>
                  <a:gd name="connsiteX42" fmla="*/ 382566 w 740911"/>
                  <a:gd name="connsiteY42" fmla="*/ 463785 h 811772"/>
                  <a:gd name="connsiteX43" fmla="*/ 386980 w 740911"/>
                  <a:gd name="connsiteY43" fmla="*/ 447600 h 811772"/>
                  <a:gd name="connsiteX44" fmla="*/ 345781 w 740911"/>
                  <a:gd name="connsiteY44" fmla="*/ 441714 h 811772"/>
                  <a:gd name="connsiteX45" fmla="*/ 336952 w 740911"/>
                  <a:gd name="connsiteY45" fmla="*/ 429943 h 811772"/>
                  <a:gd name="connsiteX46" fmla="*/ 316353 w 740911"/>
                  <a:gd name="connsiteY46" fmla="*/ 435828 h 811772"/>
                  <a:gd name="connsiteX47" fmla="*/ 301639 w 740911"/>
                  <a:gd name="connsiteY47" fmla="*/ 431414 h 811772"/>
                  <a:gd name="connsiteX48" fmla="*/ 316353 w 740911"/>
                  <a:gd name="connsiteY48" fmla="*/ 416700 h 811772"/>
                  <a:gd name="connsiteX49" fmla="*/ 295753 w 740911"/>
                  <a:gd name="connsiteY49" fmla="*/ 406400 h 811772"/>
                  <a:gd name="connsiteX50" fmla="*/ 270739 w 740911"/>
                  <a:gd name="connsiteY50" fmla="*/ 407872 h 811772"/>
                  <a:gd name="connsiteX51" fmla="*/ 266325 w 740911"/>
                  <a:gd name="connsiteY51" fmla="*/ 416700 h 811772"/>
                  <a:gd name="connsiteX52" fmla="*/ 256025 w 740911"/>
                  <a:gd name="connsiteY52" fmla="*/ 419643 h 811772"/>
                  <a:gd name="connsiteX53" fmla="*/ 239840 w 740911"/>
                  <a:gd name="connsiteY53" fmla="*/ 403457 h 811772"/>
                  <a:gd name="connsiteX54" fmla="*/ 248668 w 740911"/>
                  <a:gd name="connsiteY54" fmla="*/ 382858 h 811772"/>
                  <a:gd name="connsiteX55" fmla="*/ 236897 w 740911"/>
                  <a:gd name="connsiteY55" fmla="*/ 372558 h 811772"/>
                  <a:gd name="connsiteX56" fmla="*/ 211883 w 740911"/>
                  <a:gd name="connsiteY56" fmla="*/ 363729 h 811772"/>
                  <a:gd name="connsiteX57" fmla="*/ 223654 w 740911"/>
                  <a:gd name="connsiteY57" fmla="*/ 351958 h 811772"/>
                  <a:gd name="connsiteX58" fmla="*/ 219240 w 740911"/>
                  <a:gd name="connsiteY58" fmla="*/ 334301 h 811772"/>
                  <a:gd name="connsiteX59" fmla="*/ 185397 w 740911"/>
                  <a:gd name="connsiteY59" fmla="*/ 334301 h 811772"/>
                  <a:gd name="connsiteX60" fmla="*/ 160384 w 740911"/>
                  <a:gd name="connsiteY60" fmla="*/ 349015 h 811772"/>
                  <a:gd name="connsiteX61" fmla="*/ 142727 w 740911"/>
                  <a:gd name="connsiteY61" fmla="*/ 329887 h 811772"/>
                  <a:gd name="connsiteX62" fmla="*/ 119184 w 740911"/>
                  <a:gd name="connsiteY62" fmla="*/ 329887 h 811772"/>
                  <a:gd name="connsiteX63" fmla="*/ 111827 w 740911"/>
                  <a:gd name="connsiteY63" fmla="*/ 315173 h 811772"/>
                  <a:gd name="connsiteX64" fmla="*/ 51499 w 740911"/>
                  <a:gd name="connsiteY64" fmla="*/ 291631 h 811772"/>
                  <a:gd name="connsiteX65" fmla="*/ 52971 w 740911"/>
                  <a:gd name="connsiteY65" fmla="*/ 268088 h 811772"/>
                  <a:gd name="connsiteX66" fmla="*/ 44142 w 740911"/>
                  <a:gd name="connsiteY66" fmla="*/ 260731 h 811772"/>
                  <a:gd name="connsiteX67" fmla="*/ 51499 w 740911"/>
                  <a:gd name="connsiteY67" fmla="*/ 251903 h 811772"/>
                  <a:gd name="connsiteX68" fmla="*/ 54442 w 740911"/>
                  <a:gd name="connsiteY68" fmla="*/ 212175 h 811772"/>
                  <a:gd name="connsiteX69" fmla="*/ 64742 w 740911"/>
                  <a:gd name="connsiteY69" fmla="*/ 200403 h 811772"/>
                  <a:gd name="connsiteX70" fmla="*/ 97113 w 740911"/>
                  <a:gd name="connsiteY70" fmla="*/ 219532 h 811772"/>
                  <a:gd name="connsiteX71" fmla="*/ 101527 w 740911"/>
                  <a:gd name="connsiteY71" fmla="*/ 226889 h 811772"/>
                  <a:gd name="connsiteX72" fmla="*/ 125070 w 740911"/>
                  <a:gd name="connsiteY72" fmla="*/ 207760 h 811772"/>
                  <a:gd name="connsiteX73" fmla="*/ 141255 w 740911"/>
                  <a:gd name="connsiteY73" fmla="*/ 207760 h 811772"/>
                  <a:gd name="connsiteX74" fmla="*/ 145669 w 740911"/>
                  <a:gd name="connsiteY74" fmla="*/ 169504 h 811772"/>
                  <a:gd name="connsiteX75" fmla="*/ 132427 w 740911"/>
                  <a:gd name="connsiteY75" fmla="*/ 150376 h 811772"/>
                  <a:gd name="connsiteX76" fmla="*/ 126541 w 740911"/>
                  <a:gd name="connsiteY76" fmla="*/ 125362 h 811772"/>
                  <a:gd name="connsiteX77" fmla="*/ 138312 w 740911"/>
                  <a:gd name="connsiteY77" fmla="*/ 113590 h 811772"/>
                  <a:gd name="connsiteX78" fmla="*/ 128013 w 740911"/>
                  <a:gd name="connsiteY78" fmla="*/ 92991 h 811772"/>
                  <a:gd name="connsiteX79" fmla="*/ 105941 w 740911"/>
                  <a:gd name="connsiteY79" fmla="*/ 94462 h 811772"/>
                  <a:gd name="connsiteX80" fmla="*/ 55914 w 740911"/>
                  <a:gd name="connsiteY80" fmla="*/ 120947 h 811772"/>
                  <a:gd name="connsiteX81" fmla="*/ 45614 w 740911"/>
                  <a:gd name="connsiteY81" fmla="*/ 110648 h 811772"/>
                  <a:gd name="connsiteX82" fmla="*/ 47085 w 740911"/>
                  <a:gd name="connsiteY82" fmla="*/ 92991 h 811772"/>
                  <a:gd name="connsiteX83" fmla="*/ 0 w 740911"/>
                  <a:gd name="connsiteY83" fmla="*/ 45906 h 811772"/>
                  <a:gd name="connsiteX84" fmla="*/ 17657 w 740911"/>
                  <a:gd name="connsiteY84" fmla="*/ 22363 h 811772"/>
                  <a:gd name="connsiteX85" fmla="*/ 10851 w 740911"/>
                  <a:gd name="connsiteY85" fmla="*/ 0 h 811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</a:cxnLst>
                <a:rect l="l" t="t" r="r" b="b"/>
                <a:pathLst>
                  <a:path w="740911" h="811772">
                    <a:moveTo>
                      <a:pt x="740911" y="799818"/>
                    </a:moveTo>
                    <a:lnTo>
                      <a:pt x="736440" y="808462"/>
                    </a:lnTo>
                    <a:lnTo>
                      <a:pt x="697815" y="811772"/>
                    </a:lnTo>
                    <a:lnTo>
                      <a:pt x="679055" y="801841"/>
                    </a:lnTo>
                    <a:lnTo>
                      <a:pt x="639327" y="791908"/>
                    </a:lnTo>
                    <a:lnTo>
                      <a:pt x="636016" y="779769"/>
                    </a:lnTo>
                    <a:lnTo>
                      <a:pt x="628291" y="774251"/>
                    </a:lnTo>
                    <a:lnTo>
                      <a:pt x="620861" y="753023"/>
                    </a:lnTo>
                    <a:lnTo>
                      <a:pt x="640430" y="729006"/>
                    </a:lnTo>
                    <a:lnTo>
                      <a:pt x="607324" y="691485"/>
                    </a:lnTo>
                    <a:lnTo>
                      <a:pt x="596288" y="688174"/>
                    </a:lnTo>
                    <a:lnTo>
                      <a:pt x="596288" y="678243"/>
                    </a:lnTo>
                    <a:lnTo>
                      <a:pt x="587459" y="672725"/>
                    </a:lnTo>
                    <a:lnTo>
                      <a:pt x="589667" y="653964"/>
                    </a:lnTo>
                    <a:lnTo>
                      <a:pt x="566492" y="634100"/>
                    </a:lnTo>
                    <a:lnTo>
                      <a:pt x="566492" y="626375"/>
                    </a:lnTo>
                    <a:lnTo>
                      <a:pt x="558767" y="617547"/>
                    </a:lnTo>
                    <a:lnTo>
                      <a:pt x="532282" y="620857"/>
                    </a:lnTo>
                    <a:lnTo>
                      <a:pt x="544421" y="589958"/>
                    </a:lnTo>
                    <a:lnTo>
                      <a:pt x="532282" y="584440"/>
                    </a:lnTo>
                    <a:lnTo>
                      <a:pt x="524557" y="589958"/>
                    </a:lnTo>
                    <a:lnTo>
                      <a:pt x="516832" y="582233"/>
                    </a:lnTo>
                    <a:lnTo>
                      <a:pt x="508003" y="591061"/>
                    </a:lnTo>
                    <a:lnTo>
                      <a:pt x="511314" y="602097"/>
                    </a:lnTo>
                    <a:lnTo>
                      <a:pt x="502486" y="604304"/>
                    </a:lnTo>
                    <a:lnTo>
                      <a:pt x="504692" y="614236"/>
                    </a:lnTo>
                    <a:lnTo>
                      <a:pt x="517936" y="616444"/>
                    </a:lnTo>
                    <a:lnTo>
                      <a:pt x="514625" y="631893"/>
                    </a:lnTo>
                    <a:lnTo>
                      <a:pt x="492554" y="628582"/>
                    </a:lnTo>
                    <a:lnTo>
                      <a:pt x="468276" y="612029"/>
                    </a:lnTo>
                    <a:lnTo>
                      <a:pt x="449515" y="606511"/>
                    </a:lnTo>
                    <a:lnTo>
                      <a:pt x="456136" y="571198"/>
                    </a:lnTo>
                    <a:lnTo>
                      <a:pt x="416408" y="551334"/>
                    </a:lnTo>
                    <a:lnTo>
                      <a:pt x="406477" y="554645"/>
                    </a:lnTo>
                    <a:lnTo>
                      <a:pt x="400959" y="550230"/>
                    </a:lnTo>
                    <a:lnTo>
                      <a:pt x="383302" y="551334"/>
                    </a:lnTo>
                    <a:lnTo>
                      <a:pt x="373370" y="543609"/>
                    </a:lnTo>
                    <a:lnTo>
                      <a:pt x="377784" y="535884"/>
                    </a:lnTo>
                    <a:lnTo>
                      <a:pt x="374474" y="518227"/>
                    </a:lnTo>
                    <a:lnTo>
                      <a:pt x="367238" y="515396"/>
                    </a:lnTo>
                    <a:lnTo>
                      <a:pt x="367852" y="515284"/>
                    </a:lnTo>
                    <a:lnTo>
                      <a:pt x="389923" y="487327"/>
                    </a:lnTo>
                    <a:lnTo>
                      <a:pt x="382566" y="463785"/>
                    </a:lnTo>
                    <a:lnTo>
                      <a:pt x="386980" y="447600"/>
                    </a:lnTo>
                    <a:lnTo>
                      <a:pt x="345781" y="441714"/>
                    </a:lnTo>
                    <a:lnTo>
                      <a:pt x="336952" y="429943"/>
                    </a:lnTo>
                    <a:lnTo>
                      <a:pt x="316353" y="435828"/>
                    </a:lnTo>
                    <a:lnTo>
                      <a:pt x="301639" y="431414"/>
                    </a:lnTo>
                    <a:lnTo>
                      <a:pt x="316353" y="416700"/>
                    </a:lnTo>
                    <a:lnTo>
                      <a:pt x="295753" y="406400"/>
                    </a:lnTo>
                    <a:lnTo>
                      <a:pt x="270739" y="407872"/>
                    </a:lnTo>
                    <a:lnTo>
                      <a:pt x="266325" y="416700"/>
                    </a:lnTo>
                    <a:lnTo>
                      <a:pt x="256025" y="419643"/>
                    </a:lnTo>
                    <a:lnTo>
                      <a:pt x="239840" y="403457"/>
                    </a:lnTo>
                    <a:lnTo>
                      <a:pt x="248668" y="382858"/>
                    </a:lnTo>
                    <a:lnTo>
                      <a:pt x="236897" y="372558"/>
                    </a:lnTo>
                    <a:lnTo>
                      <a:pt x="211883" y="363729"/>
                    </a:lnTo>
                    <a:lnTo>
                      <a:pt x="223654" y="351958"/>
                    </a:lnTo>
                    <a:lnTo>
                      <a:pt x="219240" y="334301"/>
                    </a:lnTo>
                    <a:lnTo>
                      <a:pt x="185397" y="334301"/>
                    </a:lnTo>
                    <a:lnTo>
                      <a:pt x="160384" y="349015"/>
                    </a:lnTo>
                    <a:lnTo>
                      <a:pt x="142727" y="329887"/>
                    </a:lnTo>
                    <a:lnTo>
                      <a:pt x="119184" y="329887"/>
                    </a:lnTo>
                    <a:lnTo>
                      <a:pt x="111827" y="315173"/>
                    </a:lnTo>
                    <a:lnTo>
                      <a:pt x="51499" y="291631"/>
                    </a:lnTo>
                    <a:cubicBezTo>
                      <a:pt x="51990" y="283783"/>
                      <a:pt x="52480" y="275936"/>
                      <a:pt x="52971" y="268088"/>
                    </a:cubicBezTo>
                    <a:lnTo>
                      <a:pt x="44142" y="260731"/>
                    </a:lnTo>
                    <a:lnTo>
                      <a:pt x="51499" y="251903"/>
                    </a:lnTo>
                    <a:lnTo>
                      <a:pt x="54442" y="212175"/>
                    </a:lnTo>
                    <a:lnTo>
                      <a:pt x="64742" y="200403"/>
                    </a:lnTo>
                    <a:lnTo>
                      <a:pt x="97113" y="219532"/>
                    </a:lnTo>
                    <a:lnTo>
                      <a:pt x="101527" y="226889"/>
                    </a:lnTo>
                    <a:lnTo>
                      <a:pt x="125070" y="207760"/>
                    </a:lnTo>
                    <a:lnTo>
                      <a:pt x="141255" y="207760"/>
                    </a:lnTo>
                    <a:lnTo>
                      <a:pt x="145669" y="169504"/>
                    </a:lnTo>
                    <a:lnTo>
                      <a:pt x="132427" y="150376"/>
                    </a:lnTo>
                    <a:lnTo>
                      <a:pt x="126541" y="125362"/>
                    </a:lnTo>
                    <a:lnTo>
                      <a:pt x="138312" y="113590"/>
                    </a:lnTo>
                    <a:lnTo>
                      <a:pt x="128013" y="92991"/>
                    </a:lnTo>
                    <a:lnTo>
                      <a:pt x="105941" y="94462"/>
                    </a:lnTo>
                    <a:lnTo>
                      <a:pt x="55914" y="120947"/>
                    </a:lnTo>
                    <a:lnTo>
                      <a:pt x="45614" y="110648"/>
                    </a:lnTo>
                    <a:lnTo>
                      <a:pt x="47085" y="92991"/>
                    </a:lnTo>
                    <a:lnTo>
                      <a:pt x="0" y="45906"/>
                    </a:lnTo>
                    <a:lnTo>
                      <a:pt x="17657" y="22363"/>
                    </a:lnTo>
                    <a:lnTo>
                      <a:pt x="10851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51BB541D-6E81-7C6B-03F2-BC5550D42EF3}"/>
                </a:ext>
              </a:extLst>
            </p:cNvPr>
            <p:cNvGrpSpPr/>
            <p:nvPr/>
          </p:nvGrpSpPr>
          <p:grpSpPr>
            <a:xfrm>
              <a:off x="1101681" y="2010668"/>
              <a:ext cx="1334752" cy="681798"/>
              <a:chOff x="1101681" y="2010668"/>
              <a:chExt cx="1334752" cy="681798"/>
            </a:xfrm>
          </p:grpSpPr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569DD114-6A93-456D-16B1-A5C0A37CCBD0}"/>
                  </a:ext>
                </a:extLst>
              </p:cNvPr>
              <p:cNvSpPr/>
              <p:nvPr/>
            </p:nvSpPr>
            <p:spPr>
              <a:xfrm rot="20771720">
                <a:off x="1898341" y="2010668"/>
                <a:ext cx="269303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香川</a:t>
                </a:r>
              </a:p>
            </p:txBody>
          </p:sp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FC0619BD-41B7-82B9-1414-41D08C6BBEDD}"/>
                  </a:ext>
                </a:extLst>
              </p:cNvPr>
              <p:cNvSpPr/>
              <p:nvPr/>
            </p:nvSpPr>
            <p:spPr>
              <a:xfrm>
                <a:off x="2013239" y="2227662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徳島</a:t>
                </a:r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4324D10E-DD94-2107-C4F8-9A2F6010173A}"/>
                  </a:ext>
                </a:extLst>
              </p:cNvPr>
              <p:cNvSpPr/>
              <p:nvPr/>
            </p:nvSpPr>
            <p:spPr>
              <a:xfrm rot="18900000">
                <a:off x="1101681" y="2486637"/>
                <a:ext cx="269303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愛媛</a:t>
                </a:r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1E5B1E2F-9904-B94C-BF5E-03BC2B168690}"/>
                  </a:ext>
                </a:extLst>
              </p:cNvPr>
              <p:cNvSpPr/>
              <p:nvPr/>
            </p:nvSpPr>
            <p:spPr>
              <a:xfrm rot="19800000">
                <a:off x="1498704" y="2538578"/>
                <a:ext cx="269303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高知</a:t>
                </a:r>
              </a:p>
            </p:txBody>
          </p:sp>
        </p:grpSp>
      </p:grpSp>
      <p:grpSp>
        <p:nvGrpSpPr>
          <p:cNvPr id="680" name="グループ化 679">
            <a:extLst>
              <a:ext uri="{FF2B5EF4-FFF2-40B4-BE49-F238E27FC236}">
                <a16:creationId xmlns:a16="http://schemas.microsoft.com/office/drawing/2014/main" id="{D1044A44-BC33-D955-01C2-BBD9642E12D6}"/>
              </a:ext>
            </a:extLst>
          </p:cNvPr>
          <p:cNvGrpSpPr/>
          <p:nvPr/>
        </p:nvGrpSpPr>
        <p:grpSpPr>
          <a:xfrm>
            <a:off x="670558" y="3741421"/>
            <a:ext cx="2691075" cy="2607378"/>
            <a:chOff x="670558" y="3741421"/>
            <a:chExt cx="2691075" cy="2607378"/>
          </a:xfrm>
        </p:grpSpPr>
        <p:grpSp>
          <p:nvGrpSpPr>
            <p:cNvPr id="649" name="グループ化 648">
              <a:extLst>
                <a:ext uri="{FF2B5EF4-FFF2-40B4-BE49-F238E27FC236}">
                  <a16:creationId xmlns:a16="http://schemas.microsoft.com/office/drawing/2014/main" id="{19390504-D3E4-2AD7-134B-2B85B5659D69}"/>
                </a:ext>
              </a:extLst>
            </p:cNvPr>
            <p:cNvGrpSpPr/>
            <p:nvPr/>
          </p:nvGrpSpPr>
          <p:grpSpPr>
            <a:xfrm>
              <a:off x="670558" y="3741421"/>
              <a:ext cx="2691075" cy="2607378"/>
              <a:chOff x="670558" y="3741421"/>
              <a:chExt cx="2691075" cy="2607378"/>
            </a:xfrm>
          </p:grpSpPr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1E140B93-1167-61F1-105D-92785FDEF889}"/>
                  </a:ext>
                </a:extLst>
              </p:cNvPr>
              <p:cNvSpPr/>
              <p:nvPr/>
            </p:nvSpPr>
            <p:spPr>
              <a:xfrm>
                <a:off x="2774157" y="3748776"/>
                <a:ext cx="587476" cy="804693"/>
              </a:xfrm>
              <a:custGeom>
                <a:avLst/>
                <a:gdLst>
                  <a:gd name="connsiteX0" fmla="*/ 1066800 w 1133475"/>
                  <a:gd name="connsiteY0" fmla="*/ 0 h 1552575"/>
                  <a:gd name="connsiteX1" fmla="*/ 993775 w 1133475"/>
                  <a:gd name="connsiteY1" fmla="*/ 0 h 1552575"/>
                  <a:gd name="connsiteX2" fmla="*/ 885825 w 1133475"/>
                  <a:gd name="connsiteY2" fmla="*/ 174625 h 1552575"/>
                  <a:gd name="connsiteX3" fmla="*/ 781050 w 1133475"/>
                  <a:gd name="connsiteY3" fmla="*/ 273050 h 1552575"/>
                  <a:gd name="connsiteX4" fmla="*/ 695325 w 1133475"/>
                  <a:gd name="connsiteY4" fmla="*/ 288925 h 1552575"/>
                  <a:gd name="connsiteX5" fmla="*/ 558800 w 1133475"/>
                  <a:gd name="connsiteY5" fmla="*/ 511175 h 1552575"/>
                  <a:gd name="connsiteX6" fmla="*/ 485775 w 1133475"/>
                  <a:gd name="connsiteY6" fmla="*/ 520700 h 1552575"/>
                  <a:gd name="connsiteX7" fmla="*/ 419100 w 1133475"/>
                  <a:gd name="connsiteY7" fmla="*/ 600075 h 1552575"/>
                  <a:gd name="connsiteX8" fmla="*/ 165100 w 1133475"/>
                  <a:gd name="connsiteY8" fmla="*/ 1069975 h 1552575"/>
                  <a:gd name="connsiteX9" fmla="*/ 79375 w 1133475"/>
                  <a:gd name="connsiteY9" fmla="*/ 1038225 h 1552575"/>
                  <a:gd name="connsiteX10" fmla="*/ 0 w 1133475"/>
                  <a:gd name="connsiteY10" fmla="*/ 1149350 h 1552575"/>
                  <a:gd name="connsiteX11" fmla="*/ 38100 w 1133475"/>
                  <a:gd name="connsiteY11" fmla="*/ 1254125 h 1552575"/>
                  <a:gd name="connsiteX12" fmla="*/ 38100 w 1133475"/>
                  <a:gd name="connsiteY12" fmla="*/ 1343025 h 1552575"/>
                  <a:gd name="connsiteX13" fmla="*/ 149225 w 1133475"/>
                  <a:gd name="connsiteY13" fmla="*/ 1339850 h 1552575"/>
                  <a:gd name="connsiteX14" fmla="*/ 127000 w 1133475"/>
                  <a:gd name="connsiteY14" fmla="*/ 1435100 h 1552575"/>
                  <a:gd name="connsiteX15" fmla="*/ 219075 w 1133475"/>
                  <a:gd name="connsiteY15" fmla="*/ 1492250 h 1552575"/>
                  <a:gd name="connsiteX16" fmla="*/ 228600 w 1133475"/>
                  <a:gd name="connsiteY16" fmla="*/ 1552575 h 1552575"/>
                  <a:gd name="connsiteX17" fmla="*/ 361950 w 1133475"/>
                  <a:gd name="connsiteY17" fmla="*/ 1501775 h 1552575"/>
                  <a:gd name="connsiteX18" fmla="*/ 434975 w 1133475"/>
                  <a:gd name="connsiteY18" fmla="*/ 1520825 h 1552575"/>
                  <a:gd name="connsiteX19" fmla="*/ 552450 w 1133475"/>
                  <a:gd name="connsiteY19" fmla="*/ 1403350 h 1552575"/>
                  <a:gd name="connsiteX20" fmla="*/ 898525 w 1133475"/>
                  <a:gd name="connsiteY20" fmla="*/ 1263650 h 1552575"/>
                  <a:gd name="connsiteX21" fmla="*/ 869950 w 1133475"/>
                  <a:gd name="connsiteY21" fmla="*/ 1209675 h 1552575"/>
                  <a:gd name="connsiteX22" fmla="*/ 885825 w 1133475"/>
                  <a:gd name="connsiteY22" fmla="*/ 1152525 h 1552575"/>
                  <a:gd name="connsiteX23" fmla="*/ 793750 w 1133475"/>
                  <a:gd name="connsiteY23" fmla="*/ 1085850 h 1552575"/>
                  <a:gd name="connsiteX24" fmla="*/ 790575 w 1133475"/>
                  <a:gd name="connsiteY24" fmla="*/ 996950 h 1552575"/>
                  <a:gd name="connsiteX25" fmla="*/ 714375 w 1133475"/>
                  <a:gd name="connsiteY25" fmla="*/ 917575 h 1552575"/>
                  <a:gd name="connsiteX26" fmla="*/ 733425 w 1133475"/>
                  <a:gd name="connsiteY26" fmla="*/ 876300 h 1552575"/>
                  <a:gd name="connsiteX27" fmla="*/ 717550 w 1133475"/>
                  <a:gd name="connsiteY27" fmla="*/ 825500 h 1552575"/>
                  <a:gd name="connsiteX28" fmla="*/ 727075 w 1133475"/>
                  <a:gd name="connsiteY28" fmla="*/ 685800 h 1552575"/>
                  <a:gd name="connsiteX29" fmla="*/ 892175 w 1133475"/>
                  <a:gd name="connsiteY29" fmla="*/ 492125 h 1552575"/>
                  <a:gd name="connsiteX30" fmla="*/ 898525 w 1133475"/>
                  <a:gd name="connsiteY30" fmla="*/ 457200 h 1552575"/>
                  <a:gd name="connsiteX31" fmla="*/ 1025525 w 1133475"/>
                  <a:gd name="connsiteY31" fmla="*/ 352425 h 1552575"/>
                  <a:gd name="connsiteX32" fmla="*/ 1044575 w 1133475"/>
                  <a:gd name="connsiteY32" fmla="*/ 209550 h 1552575"/>
                  <a:gd name="connsiteX33" fmla="*/ 1089025 w 1133475"/>
                  <a:gd name="connsiteY33" fmla="*/ 180975 h 1552575"/>
                  <a:gd name="connsiteX34" fmla="*/ 1133475 w 1133475"/>
                  <a:gd name="connsiteY34" fmla="*/ 111125 h 1552575"/>
                  <a:gd name="connsiteX35" fmla="*/ 1066800 w 1133475"/>
                  <a:gd name="connsiteY35" fmla="*/ 0 h 1552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33475" h="1552575">
                    <a:moveTo>
                      <a:pt x="1066800" y="0"/>
                    </a:moveTo>
                    <a:lnTo>
                      <a:pt x="993775" y="0"/>
                    </a:lnTo>
                    <a:lnTo>
                      <a:pt x="885825" y="174625"/>
                    </a:lnTo>
                    <a:lnTo>
                      <a:pt x="781050" y="273050"/>
                    </a:lnTo>
                    <a:lnTo>
                      <a:pt x="695325" y="288925"/>
                    </a:lnTo>
                    <a:lnTo>
                      <a:pt x="558800" y="511175"/>
                    </a:lnTo>
                    <a:lnTo>
                      <a:pt x="485775" y="520700"/>
                    </a:lnTo>
                    <a:lnTo>
                      <a:pt x="419100" y="600075"/>
                    </a:lnTo>
                    <a:lnTo>
                      <a:pt x="165100" y="1069975"/>
                    </a:lnTo>
                    <a:lnTo>
                      <a:pt x="79375" y="1038225"/>
                    </a:lnTo>
                    <a:lnTo>
                      <a:pt x="0" y="1149350"/>
                    </a:lnTo>
                    <a:lnTo>
                      <a:pt x="38100" y="1254125"/>
                    </a:lnTo>
                    <a:lnTo>
                      <a:pt x="38100" y="1343025"/>
                    </a:lnTo>
                    <a:lnTo>
                      <a:pt x="149225" y="1339850"/>
                    </a:lnTo>
                    <a:lnTo>
                      <a:pt x="127000" y="1435100"/>
                    </a:lnTo>
                    <a:lnTo>
                      <a:pt x="219075" y="1492250"/>
                    </a:lnTo>
                    <a:lnTo>
                      <a:pt x="228600" y="1552575"/>
                    </a:lnTo>
                    <a:lnTo>
                      <a:pt x="361950" y="1501775"/>
                    </a:lnTo>
                    <a:lnTo>
                      <a:pt x="434975" y="1520825"/>
                    </a:lnTo>
                    <a:lnTo>
                      <a:pt x="552450" y="1403350"/>
                    </a:lnTo>
                    <a:lnTo>
                      <a:pt x="898525" y="1263650"/>
                    </a:lnTo>
                    <a:lnTo>
                      <a:pt x="869950" y="1209675"/>
                    </a:lnTo>
                    <a:lnTo>
                      <a:pt x="885825" y="1152525"/>
                    </a:lnTo>
                    <a:lnTo>
                      <a:pt x="793750" y="1085850"/>
                    </a:lnTo>
                    <a:lnTo>
                      <a:pt x="790575" y="996950"/>
                    </a:lnTo>
                    <a:lnTo>
                      <a:pt x="714375" y="917575"/>
                    </a:lnTo>
                    <a:lnTo>
                      <a:pt x="733425" y="876300"/>
                    </a:lnTo>
                    <a:lnTo>
                      <a:pt x="717550" y="825500"/>
                    </a:lnTo>
                    <a:lnTo>
                      <a:pt x="727075" y="685800"/>
                    </a:lnTo>
                    <a:lnTo>
                      <a:pt x="892175" y="492125"/>
                    </a:lnTo>
                    <a:lnTo>
                      <a:pt x="898525" y="457200"/>
                    </a:lnTo>
                    <a:lnTo>
                      <a:pt x="1025525" y="352425"/>
                    </a:lnTo>
                    <a:lnTo>
                      <a:pt x="1044575" y="209550"/>
                    </a:lnTo>
                    <a:lnTo>
                      <a:pt x="1089025" y="180975"/>
                    </a:lnTo>
                    <a:lnTo>
                      <a:pt x="1133475" y="111125"/>
                    </a:lnTo>
                    <a:lnTo>
                      <a:pt x="1066800" y="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BEFEEEE0-5EE9-07B0-914A-EA5B4A3F47E0}"/>
                  </a:ext>
                </a:extLst>
              </p:cNvPr>
              <p:cNvSpPr/>
              <p:nvPr/>
            </p:nvSpPr>
            <p:spPr>
              <a:xfrm>
                <a:off x="670560" y="5134359"/>
                <a:ext cx="1560554" cy="1214440"/>
              </a:xfrm>
              <a:custGeom>
                <a:avLst/>
                <a:gdLst>
                  <a:gd name="connsiteX0" fmla="*/ 530418 w 1560554"/>
                  <a:gd name="connsiteY0" fmla="*/ 0 h 1214440"/>
                  <a:gd name="connsiteX1" fmla="*/ 553457 w 1560554"/>
                  <a:gd name="connsiteY1" fmla="*/ 32912 h 1214440"/>
                  <a:gd name="connsiteX2" fmla="*/ 579786 w 1560554"/>
                  <a:gd name="connsiteY2" fmla="*/ 62532 h 1214440"/>
                  <a:gd name="connsiteX3" fmla="*/ 632445 w 1560554"/>
                  <a:gd name="connsiteY3" fmla="*/ 69115 h 1214440"/>
                  <a:gd name="connsiteX4" fmla="*/ 691686 w 1560554"/>
                  <a:gd name="connsiteY4" fmla="*/ 88862 h 1214440"/>
                  <a:gd name="connsiteX5" fmla="*/ 734471 w 1560554"/>
                  <a:gd name="connsiteY5" fmla="*/ 88862 h 1214440"/>
                  <a:gd name="connsiteX6" fmla="*/ 764091 w 1560554"/>
                  <a:gd name="connsiteY6" fmla="*/ 92153 h 1214440"/>
                  <a:gd name="connsiteX7" fmla="*/ 803585 w 1560554"/>
                  <a:gd name="connsiteY7" fmla="*/ 85571 h 1214440"/>
                  <a:gd name="connsiteX8" fmla="*/ 872700 w 1560554"/>
                  <a:gd name="connsiteY8" fmla="*/ 151394 h 1214440"/>
                  <a:gd name="connsiteX9" fmla="*/ 961561 w 1560554"/>
                  <a:gd name="connsiteY9" fmla="*/ 167850 h 1214440"/>
                  <a:gd name="connsiteX10" fmla="*/ 1001055 w 1560554"/>
                  <a:gd name="connsiteY10" fmla="*/ 128356 h 1214440"/>
                  <a:gd name="connsiteX11" fmla="*/ 1004347 w 1560554"/>
                  <a:gd name="connsiteY11" fmla="*/ 98735 h 1214440"/>
                  <a:gd name="connsiteX12" fmla="*/ 1043841 w 1560554"/>
                  <a:gd name="connsiteY12" fmla="*/ 85571 h 1214440"/>
                  <a:gd name="connsiteX13" fmla="*/ 1060297 w 1560554"/>
                  <a:gd name="connsiteY13" fmla="*/ 118482 h 1214440"/>
                  <a:gd name="connsiteX14" fmla="*/ 1083335 w 1560554"/>
                  <a:gd name="connsiteY14" fmla="*/ 115191 h 1214440"/>
                  <a:gd name="connsiteX15" fmla="*/ 1119538 w 1560554"/>
                  <a:gd name="connsiteY15" fmla="*/ 108609 h 1214440"/>
                  <a:gd name="connsiteX16" fmla="*/ 1119538 w 1560554"/>
                  <a:gd name="connsiteY16" fmla="*/ 157976 h 1214440"/>
                  <a:gd name="connsiteX17" fmla="*/ 1149158 w 1560554"/>
                  <a:gd name="connsiteY17" fmla="*/ 181014 h 1214440"/>
                  <a:gd name="connsiteX18" fmla="*/ 1168905 w 1560554"/>
                  <a:gd name="connsiteY18" fmla="*/ 319243 h 1214440"/>
                  <a:gd name="connsiteX19" fmla="*/ 1155740 w 1560554"/>
                  <a:gd name="connsiteY19" fmla="*/ 365320 h 1214440"/>
                  <a:gd name="connsiteX20" fmla="*/ 1264349 w 1560554"/>
                  <a:gd name="connsiteY20" fmla="*/ 365320 h 1214440"/>
                  <a:gd name="connsiteX21" fmla="*/ 1333463 w 1560554"/>
                  <a:gd name="connsiteY21" fmla="*/ 391649 h 1214440"/>
                  <a:gd name="connsiteX22" fmla="*/ 1333463 w 1560554"/>
                  <a:gd name="connsiteY22" fmla="*/ 427852 h 1214440"/>
                  <a:gd name="connsiteX23" fmla="*/ 1356502 w 1560554"/>
                  <a:gd name="connsiteY23" fmla="*/ 454181 h 1214440"/>
                  <a:gd name="connsiteX24" fmla="*/ 1310425 w 1560554"/>
                  <a:gd name="connsiteY24" fmla="*/ 490384 h 1214440"/>
                  <a:gd name="connsiteX25" fmla="*/ 1317008 w 1560554"/>
                  <a:gd name="connsiteY25" fmla="*/ 516713 h 1214440"/>
                  <a:gd name="connsiteX26" fmla="*/ 1340046 w 1560554"/>
                  <a:gd name="connsiteY26" fmla="*/ 523296 h 1214440"/>
                  <a:gd name="connsiteX27" fmla="*/ 1382831 w 1560554"/>
                  <a:gd name="connsiteY27" fmla="*/ 602284 h 1214440"/>
                  <a:gd name="connsiteX28" fmla="*/ 1419034 w 1560554"/>
                  <a:gd name="connsiteY28" fmla="*/ 602284 h 1214440"/>
                  <a:gd name="connsiteX29" fmla="*/ 1455237 w 1560554"/>
                  <a:gd name="connsiteY29" fmla="*/ 631904 h 1214440"/>
                  <a:gd name="connsiteX30" fmla="*/ 1560554 w 1560554"/>
                  <a:gd name="connsiteY30" fmla="*/ 625322 h 1214440"/>
                  <a:gd name="connsiteX31" fmla="*/ 1540807 w 1560554"/>
                  <a:gd name="connsiteY31" fmla="*/ 651651 h 1214440"/>
                  <a:gd name="connsiteX32" fmla="*/ 1498022 w 1560554"/>
                  <a:gd name="connsiteY32" fmla="*/ 697727 h 1214440"/>
                  <a:gd name="connsiteX33" fmla="*/ 1412452 w 1560554"/>
                  <a:gd name="connsiteY33" fmla="*/ 905071 h 1214440"/>
                  <a:gd name="connsiteX34" fmla="*/ 1369666 w 1560554"/>
                  <a:gd name="connsiteY34" fmla="*/ 1063047 h 1214440"/>
                  <a:gd name="connsiteX35" fmla="*/ 1349919 w 1560554"/>
                  <a:gd name="connsiteY35" fmla="*/ 1214440 h 1214440"/>
                  <a:gd name="connsiteX36" fmla="*/ 1277514 w 1560554"/>
                  <a:gd name="connsiteY36" fmla="*/ 1118997 h 1214440"/>
                  <a:gd name="connsiteX37" fmla="*/ 1231437 w 1560554"/>
                  <a:gd name="connsiteY37" fmla="*/ 1105832 h 1214440"/>
                  <a:gd name="connsiteX38" fmla="*/ 1231437 w 1560554"/>
                  <a:gd name="connsiteY38" fmla="*/ 1069629 h 1214440"/>
                  <a:gd name="connsiteX39" fmla="*/ 1126120 w 1560554"/>
                  <a:gd name="connsiteY39" fmla="*/ 980768 h 1214440"/>
                  <a:gd name="connsiteX40" fmla="*/ 1112955 w 1560554"/>
                  <a:gd name="connsiteY40" fmla="*/ 961021 h 1214440"/>
                  <a:gd name="connsiteX41" fmla="*/ 1112955 w 1560554"/>
                  <a:gd name="connsiteY41" fmla="*/ 905071 h 1214440"/>
                  <a:gd name="connsiteX42" fmla="*/ 987891 w 1560554"/>
                  <a:gd name="connsiteY42" fmla="*/ 832665 h 1214440"/>
                  <a:gd name="connsiteX43" fmla="*/ 968144 w 1560554"/>
                  <a:gd name="connsiteY43" fmla="*/ 770133 h 1214440"/>
                  <a:gd name="connsiteX44" fmla="*/ 951688 w 1560554"/>
                  <a:gd name="connsiteY44" fmla="*/ 747095 h 1214440"/>
                  <a:gd name="connsiteX45" fmla="*/ 816750 w 1560554"/>
                  <a:gd name="connsiteY45" fmla="*/ 720766 h 1214440"/>
                  <a:gd name="connsiteX46" fmla="*/ 675230 w 1560554"/>
                  <a:gd name="connsiteY46" fmla="*/ 684563 h 1214440"/>
                  <a:gd name="connsiteX47" fmla="*/ 648900 w 1560554"/>
                  <a:gd name="connsiteY47" fmla="*/ 654942 h 1214440"/>
                  <a:gd name="connsiteX48" fmla="*/ 458013 w 1560554"/>
                  <a:gd name="connsiteY48" fmla="*/ 687854 h 1214440"/>
                  <a:gd name="connsiteX49" fmla="*/ 395480 w 1560554"/>
                  <a:gd name="connsiteY49" fmla="*/ 733930 h 1214440"/>
                  <a:gd name="connsiteX50" fmla="*/ 191428 w 1560554"/>
                  <a:gd name="connsiteY50" fmla="*/ 842539 h 1214440"/>
                  <a:gd name="connsiteX51" fmla="*/ 148643 w 1560554"/>
                  <a:gd name="connsiteY51" fmla="*/ 852412 h 1214440"/>
                  <a:gd name="connsiteX52" fmla="*/ 46617 w 1560554"/>
                  <a:gd name="connsiteY52" fmla="*/ 891906 h 1214440"/>
                  <a:gd name="connsiteX53" fmla="*/ 26870 w 1560554"/>
                  <a:gd name="connsiteY53" fmla="*/ 914944 h 1214440"/>
                  <a:gd name="connsiteX54" fmla="*/ 0 w 1560554"/>
                  <a:gd name="connsiteY54" fmla="*/ 957936 h 1214440"/>
                  <a:gd name="connsiteX55" fmla="*/ 0 w 1560554"/>
                  <a:gd name="connsiteY55" fmla="*/ 123207 h 1214440"/>
                  <a:gd name="connsiteX56" fmla="*/ 7123 w 1560554"/>
                  <a:gd name="connsiteY56" fmla="*/ 125065 h 1214440"/>
                  <a:gd name="connsiteX57" fmla="*/ 59781 w 1560554"/>
                  <a:gd name="connsiteY57" fmla="*/ 85571 h 1214440"/>
                  <a:gd name="connsiteX58" fmla="*/ 109149 w 1560554"/>
                  <a:gd name="connsiteY58" fmla="*/ 98735 h 1214440"/>
                  <a:gd name="connsiteX59" fmla="*/ 128896 w 1560554"/>
                  <a:gd name="connsiteY59" fmla="*/ 75697 h 1214440"/>
                  <a:gd name="connsiteX60" fmla="*/ 174972 w 1560554"/>
                  <a:gd name="connsiteY60" fmla="*/ 92153 h 1214440"/>
                  <a:gd name="connsiteX61" fmla="*/ 276998 w 1560554"/>
                  <a:gd name="connsiteY61" fmla="*/ 98735 h 1214440"/>
                  <a:gd name="connsiteX62" fmla="*/ 346113 w 1560554"/>
                  <a:gd name="connsiteY62" fmla="*/ 3291 h 1214440"/>
                  <a:gd name="connsiteX63" fmla="*/ 405354 w 1560554"/>
                  <a:gd name="connsiteY63" fmla="*/ 29621 h 1214440"/>
                  <a:gd name="connsiteX64" fmla="*/ 444848 w 1560554"/>
                  <a:gd name="connsiteY64" fmla="*/ 6583 h 1214440"/>
                  <a:gd name="connsiteX65" fmla="*/ 490924 w 1560554"/>
                  <a:gd name="connsiteY65" fmla="*/ 16456 h 1214440"/>
                  <a:gd name="connsiteX0" fmla="*/ 753302 w 1783438"/>
                  <a:gd name="connsiteY0" fmla="*/ 0 h 1214440"/>
                  <a:gd name="connsiteX1" fmla="*/ 776341 w 1783438"/>
                  <a:gd name="connsiteY1" fmla="*/ 32912 h 1214440"/>
                  <a:gd name="connsiteX2" fmla="*/ 802670 w 1783438"/>
                  <a:gd name="connsiteY2" fmla="*/ 62532 h 1214440"/>
                  <a:gd name="connsiteX3" fmla="*/ 855329 w 1783438"/>
                  <a:gd name="connsiteY3" fmla="*/ 69115 h 1214440"/>
                  <a:gd name="connsiteX4" fmla="*/ 914570 w 1783438"/>
                  <a:gd name="connsiteY4" fmla="*/ 88862 h 1214440"/>
                  <a:gd name="connsiteX5" fmla="*/ 957355 w 1783438"/>
                  <a:gd name="connsiteY5" fmla="*/ 88862 h 1214440"/>
                  <a:gd name="connsiteX6" fmla="*/ 986975 w 1783438"/>
                  <a:gd name="connsiteY6" fmla="*/ 92153 h 1214440"/>
                  <a:gd name="connsiteX7" fmla="*/ 1026469 w 1783438"/>
                  <a:gd name="connsiteY7" fmla="*/ 85571 h 1214440"/>
                  <a:gd name="connsiteX8" fmla="*/ 1095584 w 1783438"/>
                  <a:gd name="connsiteY8" fmla="*/ 151394 h 1214440"/>
                  <a:gd name="connsiteX9" fmla="*/ 1184445 w 1783438"/>
                  <a:gd name="connsiteY9" fmla="*/ 167850 h 1214440"/>
                  <a:gd name="connsiteX10" fmla="*/ 1223939 w 1783438"/>
                  <a:gd name="connsiteY10" fmla="*/ 128356 h 1214440"/>
                  <a:gd name="connsiteX11" fmla="*/ 1227231 w 1783438"/>
                  <a:gd name="connsiteY11" fmla="*/ 98735 h 1214440"/>
                  <a:gd name="connsiteX12" fmla="*/ 1266725 w 1783438"/>
                  <a:gd name="connsiteY12" fmla="*/ 85571 h 1214440"/>
                  <a:gd name="connsiteX13" fmla="*/ 1283181 w 1783438"/>
                  <a:gd name="connsiteY13" fmla="*/ 118482 h 1214440"/>
                  <a:gd name="connsiteX14" fmla="*/ 1306219 w 1783438"/>
                  <a:gd name="connsiteY14" fmla="*/ 115191 h 1214440"/>
                  <a:gd name="connsiteX15" fmla="*/ 1342422 w 1783438"/>
                  <a:gd name="connsiteY15" fmla="*/ 108609 h 1214440"/>
                  <a:gd name="connsiteX16" fmla="*/ 1342422 w 1783438"/>
                  <a:gd name="connsiteY16" fmla="*/ 157976 h 1214440"/>
                  <a:gd name="connsiteX17" fmla="*/ 1372042 w 1783438"/>
                  <a:gd name="connsiteY17" fmla="*/ 181014 h 1214440"/>
                  <a:gd name="connsiteX18" fmla="*/ 1391789 w 1783438"/>
                  <a:gd name="connsiteY18" fmla="*/ 319243 h 1214440"/>
                  <a:gd name="connsiteX19" fmla="*/ 1378624 w 1783438"/>
                  <a:gd name="connsiteY19" fmla="*/ 365320 h 1214440"/>
                  <a:gd name="connsiteX20" fmla="*/ 1487233 w 1783438"/>
                  <a:gd name="connsiteY20" fmla="*/ 365320 h 1214440"/>
                  <a:gd name="connsiteX21" fmla="*/ 1556347 w 1783438"/>
                  <a:gd name="connsiteY21" fmla="*/ 391649 h 1214440"/>
                  <a:gd name="connsiteX22" fmla="*/ 1556347 w 1783438"/>
                  <a:gd name="connsiteY22" fmla="*/ 427852 h 1214440"/>
                  <a:gd name="connsiteX23" fmla="*/ 1579386 w 1783438"/>
                  <a:gd name="connsiteY23" fmla="*/ 454181 h 1214440"/>
                  <a:gd name="connsiteX24" fmla="*/ 1533309 w 1783438"/>
                  <a:gd name="connsiteY24" fmla="*/ 490384 h 1214440"/>
                  <a:gd name="connsiteX25" fmla="*/ 1539892 w 1783438"/>
                  <a:gd name="connsiteY25" fmla="*/ 516713 h 1214440"/>
                  <a:gd name="connsiteX26" fmla="*/ 1562930 w 1783438"/>
                  <a:gd name="connsiteY26" fmla="*/ 523296 h 1214440"/>
                  <a:gd name="connsiteX27" fmla="*/ 1605715 w 1783438"/>
                  <a:gd name="connsiteY27" fmla="*/ 602284 h 1214440"/>
                  <a:gd name="connsiteX28" fmla="*/ 1641918 w 1783438"/>
                  <a:gd name="connsiteY28" fmla="*/ 602284 h 1214440"/>
                  <a:gd name="connsiteX29" fmla="*/ 1678121 w 1783438"/>
                  <a:gd name="connsiteY29" fmla="*/ 631904 h 1214440"/>
                  <a:gd name="connsiteX30" fmla="*/ 1783438 w 1783438"/>
                  <a:gd name="connsiteY30" fmla="*/ 625322 h 1214440"/>
                  <a:gd name="connsiteX31" fmla="*/ 1763691 w 1783438"/>
                  <a:gd name="connsiteY31" fmla="*/ 651651 h 1214440"/>
                  <a:gd name="connsiteX32" fmla="*/ 1720906 w 1783438"/>
                  <a:gd name="connsiteY32" fmla="*/ 697727 h 1214440"/>
                  <a:gd name="connsiteX33" fmla="*/ 1635336 w 1783438"/>
                  <a:gd name="connsiteY33" fmla="*/ 905071 h 1214440"/>
                  <a:gd name="connsiteX34" fmla="*/ 1592550 w 1783438"/>
                  <a:gd name="connsiteY34" fmla="*/ 1063047 h 1214440"/>
                  <a:gd name="connsiteX35" fmla="*/ 1572803 w 1783438"/>
                  <a:gd name="connsiteY35" fmla="*/ 1214440 h 1214440"/>
                  <a:gd name="connsiteX36" fmla="*/ 1500398 w 1783438"/>
                  <a:gd name="connsiteY36" fmla="*/ 1118997 h 1214440"/>
                  <a:gd name="connsiteX37" fmla="*/ 1454321 w 1783438"/>
                  <a:gd name="connsiteY37" fmla="*/ 1105832 h 1214440"/>
                  <a:gd name="connsiteX38" fmla="*/ 1454321 w 1783438"/>
                  <a:gd name="connsiteY38" fmla="*/ 1069629 h 1214440"/>
                  <a:gd name="connsiteX39" fmla="*/ 1349004 w 1783438"/>
                  <a:gd name="connsiteY39" fmla="*/ 980768 h 1214440"/>
                  <a:gd name="connsiteX40" fmla="*/ 1335839 w 1783438"/>
                  <a:gd name="connsiteY40" fmla="*/ 961021 h 1214440"/>
                  <a:gd name="connsiteX41" fmla="*/ 1335839 w 1783438"/>
                  <a:gd name="connsiteY41" fmla="*/ 905071 h 1214440"/>
                  <a:gd name="connsiteX42" fmla="*/ 1210775 w 1783438"/>
                  <a:gd name="connsiteY42" fmla="*/ 832665 h 1214440"/>
                  <a:gd name="connsiteX43" fmla="*/ 1191028 w 1783438"/>
                  <a:gd name="connsiteY43" fmla="*/ 770133 h 1214440"/>
                  <a:gd name="connsiteX44" fmla="*/ 1174572 w 1783438"/>
                  <a:gd name="connsiteY44" fmla="*/ 747095 h 1214440"/>
                  <a:gd name="connsiteX45" fmla="*/ 1039634 w 1783438"/>
                  <a:gd name="connsiteY45" fmla="*/ 720766 h 1214440"/>
                  <a:gd name="connsiteX46" fmla="*/ 898114 w 1783438"/>
                  <a:gd name="connsiteY46" fmla="*/ 684563 h 1214440"/>
                  <a:gd name="connsiteX47" fmla="*/ 871784 w 1783438"/>
                  <a:gd name="connsiteY47" fmla="*/ 654942 h 1214440"/>
                  <a:gd name="connsiteX48" fmla="*/ 680897 w 1783438"/>
                  <a:gd name="connsiteY48" fmla="*/ 687854 h 1214440"/>
                  <a:gd name="connsiteX49" fmla="*/ 618364 w 1783438"/>
                  <a:gd name="connsiteY49" fmla="*/ 733930 h 1214440"/>
                  <a:gd name="connsiteX50" fmla="*/ 414312 w 1783438"/>
                  <a:gd name="connsiteY50" fmla="*/ 842539 h 1214440"/>
                  <a:gd name="connsiteX51" fmla="*/ 371527 w 1783438"/>
                  <a:gd name="connsiteY51" fmla="*/ 852412 h 1214440"/>
                  <a:gd name="connsiteX52" fmla="*/ 269501 w 1783438"/>
                  <a:gd name="connsiteY52" fmla="*/ 891906 h 1214440"/>
                  <a:gd name="connsiteX53" fmla="*/ 249754 w 1783438"/>
                  <a:gd name="connsiteY53" fmla="*/ 914944 h 1214440"/>
                  <a:gd name="connsiteX54" fmla="*/ 222884 w 1783438"/>
                  <a:gd name="connsiteY54" fmla="*/ 957936 h 1214440"/>
                  <a:gd name="connsiteX55" fmla="*/ 0 w 1783438"/>
                  <a:gd name="connsiteY55" fmla="*/ 596516 h 1214440"/>
                  <a:gd name="connsiteX56" fmla="*/ 222884 w 1783438"/>
                  <a:gd name="connsiteY56" fmla="*/ 123207 h 1214440"/>
                  <a:gd name="connsiteX57" fmla="*/ 230007 w 1783438"/>
                  <a:gd name="connsiteY57" fmla="*/ 125065 h 1214440"/>
                  <a:gd name="connsiteX58" fmla="*/ 282665 w 1783438"/>
                  <a:gd name="connsiteY58" fmla="*/ 85571 h 1214440"/>
                  <a:gd name="connsiteX59" fmla="*/ 332033 w 1783438"/>
                  <a:gd name="connsiteY59" fmla="*/ 98735 h 1214440"/>
                  <a:gd name="connsiteX60" fmla="*/ 351780 w 1783438"/>
                  <a:gd name="connsiteY60" fmla="*/ 75697 h 1214440"/>
                  <a:gd name="connsiteX61" fmla="*/ 397856 w 1783438"/>
                  <a:gd name="connsiteY61" fmla="*/ 92153 h 1214440"/>
                  <a:gd name="connsiteX62" fmla="*/ 499882 w 1783438"/>
                  <a:gd name="connsiteY62" fmla="*/ 98735 h 1214440"/>
                  <a:gd name="connsiteX63" fmla="*/ 568997 w 1783438"/>
                  <a:gd name="connsiteY63" fmla="*/ 3291 h 1214440"/>
                  <a:gd name="connsiteX64" fmla="*/ 628238 w 1783438"/>
                  <a:gd name="connsiteY64" fmla="*/ 29621 h 1214440"/>
                  <a:gd name="connsiteX65" fmla="*/ 667732 w 1783438"/>
                  <a:gd name="connsiteY65" fmla="*/ 6583 h 1214440"/>
                  <a:gd name="connsiteX66" fmla="*/ 713808 w 1783438"/>
                  <a:gd name="connsiteY66" fmla="*/ 16456 h 1214440"/>
                  <a:gd name="connsiteX67" fmla="*/ 753302 w 1783438"/>
                  <a:gd name="connsiteY67" fmla="*/ 0 h 1214440"/>
                  <a:gd name="connsiteX0" fmla="*/ 0 w 1783438"/>
                  <a:gd name="connsiteY0" fmla="*/ 596516 h 1214440"/>
                  <a:gd name="connsiteX1" fmla="*/ 222884 w 1783438"/>
                  <a:gd name="connsiteY1" fmla="*/ 123207 h 1214440"/>
                  <a:gd name="connsiteX2" fmla="*/ 230007 w 1783438"/>
                  <a:gd name="connsiteY2" fmla="*/ 125065 h 1214440"/>
                  <a:gd name="connsiteX3" fmla="*/ 282665 w 1783438"/>
                  <a:gd name="connsiteY3" fmla="*/ 85571 h 1214440"/>
                  <a:gd name="connsiteX4" fmla="*/ 332033 w 1783438"/>
                  <a:gd name="connsiteY4" fmla="*/ 98735 h 1214440"/>
                  <a:gd name="connsiteX5" fmla="*/ 351780 w 1783438"/>
                  <a:gd name="connsiteY5" fmla="*/ 75697 h 1214440"/>
                  <a:gd name="connsiteX6" fmla="*/ 397856 w 1783438"/>
                  <a:gd name="connsiteY6" fmla="*/ 92153 h 1214440"/>
                  <a:gd name="connsiteX7" fmla="*/ 499882 w 1783438"/>
                  <a:gd name="connsiteY7" fmla="*/ 98735 h 1214440"/>
                  <a:gd name="connsiteX8" fmla="*/ 568997 w 1783438"/>
                  <a:gd name="connsiteY8" fmla="*/ 3291 h 1214440"/>
                  <a:gd name="connsiteX9" fmla="*/ 628238 w 1783438"/>
                  <a:gd name="connsiteY9" fmla="*/ 29621 h 1214440"/>
                  <a:gd name="connsiteX10" fmla="*/ 667732 w 1783438"/>
                  <a:gd name="connsiteY10" fmla="*/ 6583 h 1214440"/>
                  <a:gd name="connsiteX11" fmla="*/ 713808 w 1783438"/>
                  <a:gd name="connsiteY11" fmla="*/ 16456 h 1214440"/>
                  <a:gd name="connsiteX12" fmla="*/ 753302 w 1783438"/>
                  <a:gd name="connsiteY12" fmla="*/ 0 h 1214440"/>
                  <a:gd name="connsiteX13" fmla="*/ 776341 w 1783438"/>
                  <a:gd name="connsiteY13" fmla="*/ 32912 h 1214440"/>
                  <a:gd name="connsiteX14" fmla="*/ 802670 w 1783438"/>
                  <a:gd name="connsiteY14" fmla="*/ 62532 h 1214440"/>
                  <a:gd name="connsiteX15" fmla="*/ 855329 w 1783438"/>
                  <a:gd name="connsiteY15" fmla="*/ 69115 h 1214440"/>
                  <a:gd name="connsiteX16" fmla="*/ 914570 w 1783438"/>
                  <a:gd name="connsiteY16" fmla="*/ 88862 h 1214440"/>
                  <a:gd name="connsiteX17" fmla="*/ 957355 w 1783438"/>
                  <a:gd name="connsiteY17" fmla="*/ 88862 h 1214440"/>
                  <a:gd name="connsiteX18" fmla="*/ 986975 w 1783438"/>
                  <a:gd name="connsiteY18" fmla="*/ 92153 h 1214440"/>
                  <a:gd name="connsiteX19" fmla="*/ 1026469 w 1783438"/>
                  <a:gd name="connsiteY19" fmla="*/ 85571 h 1214440"/>
                  <a:gd name="connsiteX20" fmla="*/ 1095584 w 1783438"/>
                  <a:gd name="connsiteY20" fmla="*/ 151394 h 1214440"/>
                  <a:gd name="connsiteX21" fmla="*/ 1184445 w 1783438"/>
                  <a:gd name="connsiteY21" fmla="*/ 167850 h 1214440"/>
                  <a:gd name="connsiteX22" fmla="*/ 1223939 w 1783438"/>
                  <a:gd name="connsiteY22" fmla="*/ 128356 h 1214440"/>
                  <a:gd name="connsiteX23" fmla="*/ 1227231 w 1783438"/>
                  <a:gd name="connsiteY23" fmla="*/ 98735 h 1214440"/>
                  <a:gd name="connsiteX24" fmla="*/ 1266725 w 1783438"/>
                  <a:gd name="connsiteY24" fmla="*/ 85571 h 1214440"/>
                  <a:gd name="connsiteX25" fmla="*/ 1283181 w 1783438"/>
                  <a:gd name="connsiteY25" fmla="*/ 118482 h 1214440"/>
                  <a:gd name="connsiteX26" fmla="*/ 1306219 w 1783438"/>
                  <a:gd name="connsiteY26" fmla="*/ 115191 h 1214440"/>
                  <a:gd name="connsiteX27" fmla="*/ 1342422 w 1783438"/>
                  <a:gd name="connsiteY27" fmla="*/ 108609 h 1214440"/>
                  <a:gd name="connsiteX28" fmla="*/ 1342422 w 1783438"/>
                  <a:gd name="connsiteY28" fmla="*/ 157976 h 1214440"/>
                  <a:gd name="connsiteX29" fmla="*/ 1372042 w 1783438"/>
                  <a:gd name="connsiteY29" fmla="*/ 181014 h 1214440"/>
                  <a:gd name="connsiteX30" fmla="*/ 1391789 w 1783438"/>
                  <a:gd name="connsiteY30" fmla="*/ 319243 h 1214440"/>
                  <a:gd name="connsiteX31" fmla="*/ 1378624 w 1783438"/>
                  <a:gd name="connsiteY31" fmla="*/ 365320 h 1214440"/>
                  <a:gd name="connsiteX32" fmla="*/ 1487233 w 1783438"/>
                  <a:gd name="connsiteY32" fmla="*/ 365320 h 1214440"/>
                  <a:gd name="connsiteX33" fmla="*/ 1556347 w 1783438"/>
                  <a:gd name="connsiteY33" fmla="*/ 391649 h 1214440"/>
                  <a:gd name="connsiteX34" fmla="*/ 1556347 w 1783438"/>
                  <a:gd name="connsiteY34" fmla="*/ 427852 h 1214440"/>
                  <a:gd name="connsiteX35" fmla="*/ 1579386 w 1783438"/>
                  <a:gd name="connsiteY35" fmla="*/ 454181 h 1214440"/>
                  <a:gd name="connsiteX36" fmla="*/ 1533309 w 1783438"/>
                  <a:gd name="connsiteY36" fmla="*/ 490384 h 1214440"/>
                  <a:gd name="connsiteX37" fmla="*/ 1539892 w 1783438"/>
                  <a:gd name="connsiteY37" fmla="*/ 516713 h 1214440"/>
                  <a:gd name="connsiteX38" fmla="*/ 1562930 w 1783438"/>
                  <a:gd name="connsiteY38" fmla="*/ 523296 h 1214440"/>
                  <a:gd name="connsiteX39" fmla="*/ 1605715 w 1783438"/>
                  <a:gd name="connsiteY39" fmla="*/ 602284 h 1214440"/>
                  <a:gd name="connsiteX40" fmla="*/ 1641918 w 1783438"/>
                  <a:gd name="connsiteY40" fmla="*/ 602284 h 1214440"/>
                  <a:gd name="connsiteX41" fmla="*/ 1678121 w 1783438"/>
                  <a:gd name="connsiteY41" fmla="*/ 631904 h 1214440"/>
                  <a:gd name="connsiteX42" fmla="*/ 1783438 w 1783438"/>
                  <a:gd name="connsiteY42" fmla="*/ 625322 h 1214440"/>
                  <a:gd name="connsiteX43" fmla="*/ 1763691 w 1783438"/>
                  <a:gd name="connsiteY43" fmla="*/ 651651 h 1214440"/>
                  <a:gd name="connsiteX44" fmla="*/ 1720906 w 1783438"/>
                  <a:gd name="connsiteY44" fmla="*/ 697727 h 1214440"/>
                  <a:gd name="connsiteX45" fmla="*/ 1635336 w 1783438"/>
                  <a:gd name="connsiteY45" fmla="*/ 905071 h 1214440"/>
                  <a:gd name="connsiteX46" fmla="*/ 1592550 w 1783438"/>
                  <a:gd name="connsiteY46" fmla="*/ 1063047 h 1214440"/>
                  <a:gd name="connsiteX47" fmla="*/ 1572803 w 1783438"/>
                  <a:gd name="connsiteY47" fmla="*/ 1214440 h 1214440"/>
                  <a:gd name="connsiteX48" fmla="*/ 1500398 w 1783438"/>
                  <a:gd name="connsiteY48" fmla="*/ 1118997 h 1214440"/>
                  <a:gd name="connsiteX49" fmla="*/ 1454321 w 1783438"/>
                  <a:gd name="connsiteY49" fmla="*/ 1105832 h 1214440"/>
                  <a:gd name="connsiteX50" fmla="*/ 1454321 w 1783438"/>
                  <a:gd name="connsiteY50" fmla="*/ 1069629 h 1214440"/>
                  <a:gd name="connsiteX51" fmla="*/ 1349004 w 1783438"/>
                  <a:gd name="connsiteY51" fmla="*/ 980768 h 1214440"/>
                  <a:gd name="connsiteX52" fmla="*/ 1335839 w 1783438"/>
                  <a:gd name="connsiteY52" fmla="*/ 961021 h 1214440"/>
                  <a:gd name="connsiteX53" fmla="*/ 1335839 w 1783438"/>
                  <a:gd name="connsiteY53" fmla="*/ 905071 h 1214440"/>
                  <a:gd name="connsiteX54" fmla="*/ 1210775 w 1783438"/>
                  <a:gd name="connsiteY54" fmla="*/ 832665 h 1214440"/>
                  <a:gd name="connsiteX55" fmla="*/ 1191028 w 1783438"/>
                  <a:gd name="connsiteY55" fmla="*/ 770133 h 1214440"/>
                  <a:gd name="connsiteX56" fmla="*/ 1174572 w 1783438"/>
                  <a:gd name="connsiteY56" fmla="*/ 747095 h 1214440"/>
                  <a:gd name="connsiteX57" fmla="*/ 1039634 w 1783438"/>
                  <a:gd name="connsiteY57" fmla="*/ 720766 h 1214440"/>
                  <a:gd name="connsiteX58" fmla="*/ 898114 w 1783438"/>
                  <a:gd name="connsiteY58" fmla="*/ 684563 h 1214440"/>
                  <a:gd name="connsiteX59" fmla="*/ 871784 w 1783438"/>
                  <a:gd name="connsiteY59" fmla="*/ 654942 h 1214440"/>
                  <a:gd name="connsiteX60" fmla="*/ 680897 w 1783438"/>
                  <a:gd name="connsiteY60" fmla="*/ 687854 h 1214440"/>
                  <a:gd name="connsiteX61" fmla="*/ 618364 w 1783438"/>
                  <a:gd name="connsiteY61" fmla="*/ 733930 h 1214440"/>
                  <a:gd name="connsiteX62" fmla="*/ 414312 w 1783438"/>
                  <a:gd name="connsiteY62" fmla="*/ 842539 h 1214440"/>
                  <a:gd name="connsiteX63" fmla="*/ 371527 w 1783438"/>
                  <a:gd name="connsiteY63" fmla="*/ 852412 h 1214440"/>
                  <a:gd name="connsiteX64" fmla="*/ 269501 w 1783438"/>
                  <a:gd name="connsiteY64" fmla="*/ 891906 h 1214440"/>
                  <a:gd name="connsiteX65" fmla="*/ 249754 w 1783438"/>
                  <a:gd name="connsiteY65" fmla="*/ 914944 h 1214440"/>
                  <a:gd name="connsiteX66" fmla="*/ 222884 w 1783438"/>
                  <a:gd name="connsiteY66" fmla="*/ 957936 h 1214440"/>
                  <a:gd name="connsiteX67" fmla="*/ 91440 w 1783438"/>
                  <a:gd name="connsiteY67" fmla="*/ 687956 h 1214440"/>
                  <a:gd name="connsiteX0" fmla="*/ 153407 w 1713961"/>
                  <a:gd name="connsiteY0" fmla="*/ 123207 h 1214440"/>
                  <a:gd name="connsiteX1" fmla="*/ 160530 w 1713961"/>
                  <a:gd name="connsiteY1" fmla="*/ 125065 h 1214440"/>
                  <a:gd name="connsiteX2" fmla="*/ 213188 w 1713961"/>
                  <a:gd name="connsiteY2" fmla="*/ 85571 h 1214440"/>
                  <a:gd name="connsiteX3" fmla="*/ 262556 w 1713961"/>
                  <a:gd name="connsiteY3" fmla="*/ 98735 h 1214440"/>
                  <a:gd name="connsiteX4" fmla="*/ 282303 w 1713961"/>
                  <a:gd name="connsiteY4" fmla="*/ 75697 h 1214440"/>
                  <a:gd name="connsiteX5" fmla="*/ 328379 w 1713961"/>
                  <a:gd name="connsiteY5" fmla="*/ 92153 h 1214440"/>
                  <a:gd name="connsiteX6" fmla="*/ 430405 w 1713961"/>
                  <a:gd name="connsiteY6" fmla="*/ 98735 h 1214440"/>
                  <a:gd name="connsiteX7" fmla="*/ 499520 w 1713961"/>
                  <a:gd name="connsiteY7" fmla="*/ 3291 h 1214440"/>
                  <a:gd name="connsiteX8" fmla="*/ 558761 w 1713961"/>
                  <a:gd name="connsiteY8" fmla="*/ 29621 h 1214440"/>
                  <a:gd name="connsiteX9" fmla="*/ 598255 w 1713961"/>
                  <a:gd name="connsiteY9" fmla="*/ 6583 h 1214440"/>
                  <a:gd name="connsiteX10" fmla="*/ 644331 w 1713961"/>
                  <a:gd name="connsiteY10" fmla="*/ 16456 h 1214440"/>
                  <a:gd name="connsiteX11" fmla="*/ 683825 w 1713961"/>
                  <a:gd name="connsiteY11" fmla="*/ 0 h 1214440"/>
                  <a:gd name="connsiteX12" fmla="*/ 706864 w 1713961"/>
                  <a:gd name="connsiteY12" fmla="*/ 32912 h 1214440"/>
                  <a:gd name="connsiteX13" fmla="*/ 733193 w 1713961"/>
                  <a:gd name="connsiteY13" fmla="*/ 62532 h 1214440"/>
                  <a:gd name="connsiteX14" fmla="*/ 785852 w 1713961"/>
                  <a:gd name="connsiteY14" fmla="*/ 69115 h 1214440"/>
                  <a:gd name="connsiteX15" fmla="*/ 845093 w 1713961"/>
                  <a:gd name="connsiteY15" fmla="*/ 88862 h 1214440"/>
                  <a:gd name="connsiteX16" fmla="*/ 887878 w 1713961"/>
                  <a:gd name="connsiteY16" fmla="*/ 88862 h 1214440"/>
                  <a:gd name="connsiteX17" fmla="*/ 917498 w 1713961"/>
                  <a:gd name="connsiteY17" fmla="*/ 92153 h 1214440"/>
                  <a:gd name="connsiteX18" fmla="*/ 956992 w 1713961"/>
                  <a:gd name="connsiteY18" fmla="*/ 85571 h 1214440"/>
                  <a:gd name="connsiteX19" fmla="*/ 1026107 w 1713961"/>
                  <a:gd name="connsiteY19" fmla="*/ 151394 h 1214440"/>
                  <a:gd name="connsiteX20" fmla="*/ 1114968 w 1713961"/>
                  <a:gd name="connsiteY20" fmla="*/ 167850 h 1214440"/>
                  <a:gd name="connsiteX21" fmla="*/ 1154462 w 1713961"/>
                  <a:gd name="connsiteY21" fmla="*/ 128356 h 1214440"/>
                  <a:gd name="connsiteX22" fmla="*/ 1157754 w 1713961"/>
                  <a:gd name="connsiteY22" fmla="*/ 98735 h 1214440"/>
                  <a:gd name="connsiteX23" fmla="*/ 1197248 w 1713961"/>
                  <a:gd name="connsiteY23" fmla="*/ 85571 h 1214440"/>
                  <a:gd name="connsiteX24" fmla="*/ 1213704 w 1713961"/>
                  <a:gd name="connsiteY24" fmla="*/ 118482 h 1214440"/>
                  <a:gd name="connsiteX25" fmla="*/ 1236742 w 1713961"/>
                  <a:gd name="connsiteY25" fmla="*/ 115191 h 1214440"/>
                  <a:gd name="connsiteX26" fmla="*/ 1272945 w 1713961"/>
                  <a:gd name="connsiteY26" fmla="*/ 108609 h 1214440"/>
                  <a:gd name="connsiteX27" fmla="*/ 1272945 w 1713961"/>
                  <a:gd name="connsiteY27" fmla="*/ 157976 h 1214440"/>
                  <a:gd name="connsiteX28" fmla="*/ 1302565 w 1713961"/>
                  <a:gd name="connsiteY28" fmla="*/ 181014 h 1214440"/>
                  <a:gd name="connsiteX29" fmla="*/ 1322312 w 1713961"/>
                  <a:gd name="connsiteY29" fmla="*/ 319243 h 1214440"/>
                  <a:gd name="connsiteX30" fmla="*/ 1309147 w 1713961"/>
                  <a:gd name="connsiteY30" fmla="*/ 365320 h 1214440"/>
                  <a:gd name="connsiteX31" fmla="*/ 1417756 w 1713961"/>
                  <a:gd name="connsiteY31" fmla="*/ 365320 h 1214440"/>
                  <a:gd name="connsiteX32" fmla="*/ 1486870 w 1713961"/>
                  <a:gd name="connsiteY32" fmla="*/ 391649 h 1214440"/>
                  <a:gd name="connsiteX33" fmla="*/ 1486870 w 1713961"/>
                  <a:gd name="connsiteY33" fmla="*/ 427852 h 1214440"/>
                  <a:gd name="connsiteX34" fmla="*/ 1509909 w 1713961"/>
                  <a:gd name="connsiteY34" fmla="*/ 454181 h 1214440"/>
                  <a:gd name="connsiteX35" fmla="*/ 1463832 w 1713961"/>
                  <a:gd name="connsiteY35" fmla="*/ 490384 h 1214440"/>
                  <a:gd name="connsiteX36" fmla="*/ 1470415 w 1713961"/>
                  <a:gd name="connsiteY36" fmla="*/ 516713 h 1214440"/>
                  <a:gd name="connsiteX37" fmla="*/ 1493453 w 1713961"/>
                  <a:gd name="connsiteY37" fmla="*/ 523296 h 1214440"/>
                  <a:gd name="connsiteX38" fmla="*/ 1536238 w 1713961"/>
                  <a:gd name="connsiteY38" fmla="*/ 602284 h 1214440"/>
                  <a:gd name="connsiteX39" fmla="*/ 1572441 w 1713961"/>
                  <a:gd name="connsiteY39" fmla="*/ 602284 h 1214440"/>
                  <a:gd name="connsiteX40" fmla="*/ 1608644 w 1713961"/>
                  <a:gd name="connsiteY40" fmla="*/ 631904 h 1214440"/>
                  <a:gd name="connsiteX41" fmla="*/ 1713961 w 1713961"/>
                  <a:gd name="connsiteY41" fmla="*/ 625322 h 1214440"/>
                  <a:gd name="connsiteX42" fmla="*/ 1694214 w 1713961"/>
                  <a:gd name="connsiteY42" fmla="*/ 651651 h 1214440"/>
                  <a:gd name="connsiteX43" fmla="*/ 1651429 w 1713961"/>
                  <a:gd name="connsiteY43" fmla="*/ 697727 h 1214440"/>
                  <a:gd name="connsiteX44" fmla="*/ 1565859 w 1713961"/>
                  <a:gd name="connsiteY44" fmla="*/ 905071 h 1214440"/>
                  <a:gd name="connsiteX45" fmla="*/ 1523073 w 1713961"/>
                  <a:gd name="connsiteY45" fmla="*/ 1063047 h 1214440"/>
                  <a:gd name="connsiteX46" fmla="*/ 1503326 w 1713961"/>
                  <a:gd name="connsiteY46" fmla="*/ 1214440 h 1214440"/>
                  <a:gd name="connsiteX47" fmla="*/ 1430921 w 1713961"/>
                  <a:gd name="connsiteY47" fmla="*/ 1118997 h 1214440"/>
                  <a:gd name="connsiteX48" fmla="*/ 1384844 w 1713961"/>
                  <a:gd name="connsiteY48" fmla="*/ 1105832 h 1214440"/>
                  <a:gd name="connsiteX49" fmla="*/ 1384844 w 1713961"/>
                  <a:gd name="connsiteY49" fmla="*/ 1069629 h 1214440"/>
                  <a:gd name="connsiteX50" fmla="*/ 1279527 w 1713961"/>
                  <a:gd name="connsiteY50" fmla="*/ 980768 h 1214440"/>
                  <a:gd name="connsiteX51" fmla="*/ 1266362 w 1713961"/>
                  <a:gd name="connsiteY51" fmla="*/ 961021 h 1214440"/>
                  <a:gd name="connsiteX52" fmla="*/ 1266362 w 1713961"/>
                  <a:gd name="connsiteY52" fmla="*/ 905071 h 1214440"/>
                  <a:gd name="connsiteX53" fmla="*/ 1141298 w 1713961"/>
                  <a:gd name="connsiteY53" fmla="*/ 832665 h 1214440"/>
                  <a:gd name="connsiteX54" fmla="*/ 1121551 w 1713961"/>
                  <a:gd name="connsiteY54" fmla="*/ 770133 h 1214440"/>
                  <a:gd name="connsiteX55" fmla="*/ 1105095 w 1713961"/>
                  <a:gd name="connsiteY55" fmla="*/ 747095 h 1214440"/>
                  <a:gd name="connsiteX56" fmla="*/ 970157 w 1713961"/>
                  <a:gd name="connsiteY56" fmla="*/ 720766 h 1214440"/>
                  <a:gd name="connsiteX57" fmla="*/ 828637 w 1713961"/>
                  <a:gd name="connsiteY57" fmla="*/ 684563 h 1214440"/>
                  <a:gd name="connsiteX58" fmla="*/ 802307 w 1713961"/>
                  <a:gd name="connsiteY58" fmla="*/ 654942 h 1214440"/>
                  <a:gd name="connsiteX59" fmla="*/ 611420 w 1713961"/>
                  <a:gd name="connsiteY59" fmla="*/ 687854 h 1214440"/>
                  <a:gd name="connsiteX60" fmla="*/ 548887 w 1713961"/>
                  <a:gd name="connsiteY60" fmla="*/ 733930 h 1214440"/>
                  <a:gd name="connsiteX61" fmla="*/ 344835 w 1713961"/>
                  <a:gd name="connsiteY61" fmla="*/ 842539 h 1214440"/>
                  <a:gd name="connsiteX62" fmla="*/ 302050 w 1713961"/>
                  <a:gd name="connsiteY62" fmla="*/ 852412 h 1214440"/>
                  <a:gd name="connsiteX63" fmla="*/ 200024 w 1713961"/>
                  <a:gd name="connsiteY63" fmla="*/ 891906 h 1214440"/>
                  <a:gd name="connsiteX64" fmla="*/ 180277 w 1713961"/>
                  <a:gd name="connsiteY64" fmla="*/ 914944 h 1214440"/>
                  <a:gd name="connsiteX65" fmla="*/ 153407 w 1713961"/>
                  <a:gd name="connsiteY65" fmla="*/ 957936 h 1214440"/>
                  <a:gd name="connsiteX66" fmla="*/ 21963 w 1713961"/>
                  <a:gd name="connsiteY66" fmla="*/ 687956 h 1214440"/>
                  <a:gd name="connsiteX0" fmla="*/ 0 w 1560554"/>
                  <a:gd name="connsiteY0" fmla="*/ 123207 h 1214440"/>
                  <a:gd name="connsiteX1" fmla="*/ 7123 w 1560554"/>
                  <a:gd name="connsiteY1" fmla="*/ 125065 h 1214440"/>
                  <a:gd name="connsiteX2" fmla="*/ 59781 w 1560554"/>
                  <a:gd name="connsiteY2" fmla="*/ 85571 h 1214440"/>
                  <a:gd name="connsiteX3" fmla="*/ 109149 w 1560554"/>
                  <a:gd name="connsiteY3" fmla="*/ 98735 h 1214440"/>
                  <a:gd name="connsiteX4" fmla="*/ 128896 w 1560554"/>
                  <a:gd name="connsiteY4" fmla="*/ 75697 h 1214440"/>
                  <a:gd name="connsiteX5" fmla="*/ 174972 w 1560554"/>
                  <a:gd name="connsiteY5" fmla="*/ 92153 h 1214440"/>
                  <a:gd name="connsiteX6" fmla="*/ 276998 w 1560554"/>
                  <a:gd name="connsiteY6" fmla="*/ 98735 h 1214440"/>
                  <a:gd name="connsiteX7" fmla="*/ 346113 w 1560554"/>
                  <a:gd name="connsiteY7" fmla="*/ 3291 h 1214440"/>
                  <a:gd name="connsiteX8" fmla="*/ 405354 w 1560554"/>
                  <a:gd name="connsiteY8" fmla="*/ 29621 h 1214440"/>
                  <a:gd name="connsiteX9" fmla="*/ 444848 w 1560554"/>
                  <a:gd name="connsiteY9" fmla="*/ 6583 h 1214440"/>
                  <a:gd name="connsiteX10" fmla="*/ 490924 w 1560554"/>
                  <a:gd name="connsiteY10" fmla="*/ 16456 h 1214440"/>
                  <a:gd name="connsiteX11" fmla="*/ 530418 w 1560554"/>
                  <a:gd name="connsiteY11" fmla="*/ 0 h 1214440"/>
                  <a:gd name="connsiteX12" fmla="*/ 553457 w 1560554"/>
                  <a:gd name="connsiteY12" fmla="*/ 32912 h 1214440"/>
                  <a:gd name="connsiteX13" fmla="*/ 579786 w 1560554"/>
                  <a:gd name="connsiteY13" fmla="*/ 62532 h 1214440"/>
                  <a:gd name="connsiteX14" fmla="*/ 632445 w 1560554"/>
                  <a:gd name="connsiteY14" fmla="*/ 69115 h 1214440"/>
                  <a:gd name="connsiteX15" fmla="*/ 691686 w 1560554"/>
                  <a:gd name="connsiteY15" fmla="*/ 88862 h 1214440"/>
                  <a:gd name="connsiteX16" fmla="*/ 734471 w 1560554"/>
                  <a:gd name="connsiteY16" fmla="*/ 88862 h 1214440"/>
                  <a:gd name="connsiteX17" fmla="*/ 764091 w 1560554"/>
                  <a:gd name="connsiteY17" fmla="*/ 92153 h 1214440"/>
                  <a:gd name="connsiteX18" fmla="*/ 803585 w 1560554"/>
                  <a:gd name="connsiteY18" fmla="*/ 85571 h 1214440"/>
                  <a:gd name="connsiteX19" fmla="*/ 872700 w 1560554"/>
                  <a:gd name="connsiteY19" fmla="*/ 151394 h 1214440"/>
                  <a:gd name="connsiteX20" fmla="*/ 961561 w 1560554"/>
                  <a:gd name="connsiteY20" fmla="*/ 167850 h 1214440"/>
                  <a:gd name="connsiteX21" fmla="*/ 1001055 w 1560554"/>
                  <a:gd name="connsiteY21" fmla="*/ 128356 h 1214440"/>
                  <a:gd name="connsiteX22" fmla="*/ 1004347 w 1560554"/>
                  <a:gd name="connsiteY22" fmla="*/ 98735 h 1214440"/>
                  <a:gd name="connsiteX23" fmla="*/ 1043841 w 1560554"/>
                  <a:gd name="connsiteY23" fmla="*/ 85571 h 1214440"/>
                  <a:gd name="connsiteX24" fmla="*/ 1060297 w 1560554"/>
                  <a:gd name="connsiteY24" fmla="*/ 118482 h 1214440"/>
                  <a:gd name="connsiteX25" fmla="*/ 1083335 w 1560554"/>
                  <a:gd name="connsiteY25" fmla="*/ 115191 h 1214440"/>
                  <a:gd name="connsiteX26" fmla="*/ 1119538 w 1560554"/>
                  <a:gd name="connsiteY26" fmla="*/ 108609 h 1214440"/>
                  <a:gd name="connsiteX27" fmla="*/ 1119538 w 1560554"/>
                  <a:gd name="connsiteY27" fmla="*/ 157976 h 1214440"/>
                  <a:gd name="connsiteX28" fmla="*/ 1149158 w 1560554"/>
                  <a:gd name="connsiteY28" fmla="*/ 181014 h 1214440"/>
                  <a:gd name="connsiteX29" fmla="*/ 1168905 w 1560554"/>
                  <a:gd name="connsiteY29" fmla="*/ 319243 h 1214440"/>
                  <a:gd name="connsiteX30" fmla="*/ 1155740 w 1560554"/>
                  <a:gd name="connsiteY30" fmla="*/ 365320 h 1214440"/>
                  <a:gd name="connsiteX31" fmla="*/ 1264349 w 1560554"/>
                  <a:gd name="connsiteY31" fmla="*/ 365320 h 1214440"/>
                  <a:gd name="connsiteX32" fmla="*/ 1333463 w 1560554"/>
                  <a:gd name="connsiteY32" fmla="*/ 391649 h 1214440"/>
                  <a:gd name="connsiteX33" fmla="*/ 1333463 w 1560554"/>
                  <a:gd name="connsiteY33" fmla="*/ 427852 h 1214440"/>
                  <a:gd name="connsiteX34" fmla="*/ 1356502 w 1560554"/>
                  <a:gd name="connsiteY34" fmla="*/ 454181 h 1214440"/>
                  <a:gd name="connsiteX35" fmla="*/ 1310425 w 1560554"/>
                  <a:gd name="connsiteY35" fmla="*/ 490384 h 1214440"/>
                  <a:gd name="connsiteX36" fmla="*/ 1317008 w 1560554"/>
                  <a:gd name="connsiteY36" fmla="*/ 516713 h 1214440"/>
                  <a:gd name="connsiteX37" fmla="*/ 1340046 w 1560554"/>
                  <a:gd name="connsiteY37" fmla="*/ 523296 h 1214440"/>
                  <a:gd name="connsiteX38" fmla="*/ 1382831 w 1560554"/>
                  <a:gd name="connsiteY38" fmla="*/ 602284 h 1214440"/>
                  <a:gd name="connsiteX39" fmla="*/ 1419034 w 1560554"/>
                  <a:gd name="connsiteY39" fmla="*/ 602284 h 1214440"/>
                  <a:gd name="connsiteX40" fmla="*/ 1455237 w 1560554"/>
                  <a:gd name="connsiteY40" fmla="*/ 631904 h 1214440"/>
                  <a:gd name="connsiteX41" fmla="*/ 1560554 w 1560554"/>
                  <a:gd name="connsiteY41" fmla="*/ 625322 h 1214440"/>
                  <a:gd name="connsiteX42" fmla="*/ 1540807 w 1560554"/>
                  <a:gd name="connsiteY42" fmla="*/ 651651 h 1214440"/>
                  <a:gd name="connsiteX43" fmla="*/ 1498022 w 1560554"/>
                  <a:gd name="connsiteY43" fmla="*/ 697727 h 1214440"/>
                  <a:gd name="connsiteX44" fmla="*/ 1412452 w 1560554"/>
                  <a:gd name="connsiteY44" fmla="*/ 905071 h 1214440"/>
                  <a:gd name="connsiteX45" fmla="*/ 1369666 w 1560554"/>
                  <a:gd name="connsiteY45" fmla="*/ 1063047 h 1214440"/>
                  <a:gd name="connsiteX46" fmla="*/ 1349919 w 1560554"/>
                  <a:gd name="connsiteY46" fmla="*/ 1214440 h 1214440"/>
                  <a:gd name="connsiteX47" fmla="*/ 1277514 w 1560554"/>
                  <a:gd name="connsiteY47" fmla="*/ 1118997 h 1214440"/>
                  <a:gd name="connsiteX48" fmla="*/ 1231437 w 1560554"/>
                  <a:gd name="connsiteY48" fmla="*/ 1105832 h 1214440"/>
                  <a:gd name="connsiteX49" fmla="*/ 1231437 w 1560554"/>
                  <a:gd name="connsiteY49" fmla="*/ 1069629 h 1214440"/>
                  <a:gd name="connsiteX50" fmla="*/ 1126120 w 1560554"/>
                  <a:gd name="connsiteY50" fmla="*/ 980768 h 1214440"/>
                  <a:gd name="connsiteX51" fmla="*/ 1112955 w 1560554"/>
                  <a:gd name="connsiteY51" fmla="*/ 961021 h 1214440"/>
                  <a:gd name="connsiteX52" fmla="*/ 1112955 w 1560554"/>
                  <a:gd name="connsiteY52" fmla="*/ 905071 h 1214440"/>
                  <a:gd name="connsiteX53" fmla="*/ 987891 w 1560554"/>
                  <a:gd name="connsiteY53" fmla="*/ 832665 h 1214440"/>
                  <a:gd name="connsiteX54" fmla="*/ 968144 w 1560554"/>
                  <a:gd name="connsiteY54" fmla="*/ 770133 h 1214440"/>
                  <a:gd name="connsiteX55" fmla="*/ 951688 w 1560554"/>
                  <a:gd name="connsiteY55" fmla="*/ 747095 h 1214440"/>
                  <a:gd name="connsiteX56" fmla="*/ 816750 w 1560554"/>
                  <a:gd name="connsiteY56" fmla="*/ 720766 h 1214440"/>
                  <a:gd name="connsiteX57" fmla="*/ 675230 w 1560554"/>
                  <a:gd name="connsiteY57" fmla="*/ 684563 h 1214440"/>
                  <a:gd name="connsiteX58" fmla="*/ 648900 w 1560554"/>
                  <a:gd name="connsiteY58" fmla="*/ 654942 h 1214440"/>
                  <a:gd name="connsiteX59" fmla="*/ 458013 w 1560554"/>
                  <a:gd name="connsiteY59" fmla="*/ 687854 h 1214440"/>
                  <a:gd name="connsiteX60" fmla="*/ 395480 w 1560554"/>
                  <a:gd name="connsiteY60" fmla="*/ 733930 h 1214440"/>
                  <a:gd name="connsiteX61" fmla="*/ 191428 w 1560554"/>
                  <a:gd name="connsiteY61" fmla="*/ 842539 h 1214440"/>
                  <a:gd name="connsiteX62" fmla="*/ 148643 w 1560554"/>
                  <a:gd name="connsiteY62" fmla="*/ 852412 h 1214440"/>
                  <a:gd name="connsiteX63" fmla="*/ 46617 w 1560554"/>
                  <a:gd name="connsiteY63" fmla="*/ 891906 h 1214440"/>
                  <a:gd name="connsiteX64" fmla="*/ 26870 w 1560554"/>
                  <a:gd name="connsiteY64" fmla="*/ 914944 h 1214440"/>
                  <a:gd name="connsiteX65" fmla="*/ 0 w 1560554"/>
                  <a:gd name="connsiteY65" fmla="*/ 957936 h 1214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560554" h="1214440">
                    <a:moveTo>
                      <a:pt x="0" y="123207"/>
                    </a:moveTo>
                    <a:lnTo>
                      <a:pt x="7123" y="125065"/>
                    </a:lnTo>
                    <a:lnTo>
                      <a:pt x="59781" y="85571"/>
                    </a:lnTo>
                    <a:lnTo>
                      <a:pt x="109149" y="98735"/>
                    </a:lnTo>
                    <a:lnTo>
                      <a:pt x="128896" y="75697"/>
                    </a:lnTo>
                    <a:lnTo>
                      <a:pt x="174972" y="92153"/>
                    </a:lnTo>
                    <a:lnTo>
                      <a:pt x="276998" y="98735"/>
                    </a:lnTo>
                    <a:lnTo>
                      <a:pt x="346113" y="3291"/>
                    </a:lnTo>
                    <a:lnTo>
                      <a:pt x="405354" y="29621"/>
                    </a:lnTo>
                    <a:lnTo>
                      <a:pt x="444848" y="6583"/>
                    </a:lnTo>
                    <a:lnTo>
                      <a:pt x="490924" y="16456"/>
                    </a:lnTo>
                    <a:lnTo>
                      <a:pt x="530418" y="0"/>
                    </a:lnTo>
                    <a:lnTo>
                      <a:pt x="553457" y="32912"/>
                    </a:lnTo>
                    <a:lnTo>
                      <a:pt x="579786" y="62532"/>
                    </a:lnTo>
                    <a:lnTo>
                      <a:pt x="632445" y="69115"/>
                    </a:lnTo>
                    <a:lnTo>
                      <a:pt x="691686" y="88862"/>
                    </a:lnTo>
                    <a:lnTo>
                      <a:pt x="734471" y="88862"/>
                    </a:lnTo>
                    <a:lnTo>
                      <a:pt x="764091" y="92153"/>
                    </a:lnTo>
                    <a:lnTo>
                      <a:pt x="803585" y="85571"/>
                    </a:lnTo>
                    <a:lnTo>
                      <a:pt x="872700" y="151394"/>
                    </a:lnTo>
                    <a:lnTo>
                      <a:pt x="961561" y="167850"/>
                    </a:lnTo>
                    <a:lnTo>
                      <a:pt x="1001055" y="128356"/>
                    </a:lnTo>
                    <a:lnTo>
                      <a:pt x="1004347" y="98735"/>
                    </a:lnTo>
                    <a:lnTo>
                      <a:pt x="1043841" y="85571"/>
                    </a:lnTo>
                    <a:lnTo>
                      <a:pt x="1060297" y="118482"/>
                    </a:lnTo>
                    <a:lnTo>
                      <a:pt x="1083335" y="115191"/>
                    </a:lnTo>
                    <a:lnTo>
                      <a:pt x="1119538" y="108609"/>
                    </a:lnTo>
                    <a:lnTo>
                      <a:pt x="1119538" y="157976"/>
                    </a:lnTo>
                    <a:lnTo>
                      <a:pt x="1149158" y="181014"/>
                    </a:lnTo>
                    <a:lnTo>
                      <a:pt x="1168905" y="319243"/>
                    </a:lnTo>
                    <a:lnTo>
                      <a:pt x="1155740" y="365320"/>
                    </a:lnTo>
                    <a:lnTo>
                      <a:pt x="1264349" y="365320"/>
                    </a:lnTo>
                    <a:lnTo>
                      <a:pt x="1333463" y="391649"/>
                    </a:lnTo>
                    <a:lnTo>
                      <a:pt x="1333463" y="427852"/>
                    </a:lnTo>
                    <a:lnTo>
                      <a:pt x="1356502" y="454181"/>
                    </a:lnTo>
                    <a:lnTo>
                      <a:pt x="1310425" y="490384"/>
                    </a:lnTo>
                    <a:lnTo>
                      <a:pt x="1317008" y="516713"/>
                    </a:lnTo>
                    <a:lnTo>
                      <a:pt x="1340046" y="523296"/>
                    </a:lnTo>
                    <a:lnTo>
                      <a:pt x="1382831" y="602284"/>
                    </a:lnTo>
                    <a:lnTo>
                      <a:pt x="1419034" y="602284"/>
                    </a:lnTo>
                    <a:lnTo>
                      <a:pt x="1455237" y="631904"/>
                    </a:lnTo>
                    <a:lnTo>
                      <a:pt x="1560554" y="625322"/>
                    </a:lnTo>
                    <a:lnTo>
                      <a:pt x="1540807" y="651651"/>
                    </a:lnTo>
                    <a:lnTo>
                      <a:pt x="1498022" y="697727"/>
                    </a:lnTo>
                    <a:lnTo>
                      <a:pt x="1412452" y="905071"/>
                    </a:lnTo>
                    <a:lnTo>
                      <a:pt x="1369666" y="1063047"/>
                    </a:lnTo>
                    <a:lnTo>
                      <a:pt x="1349919" y="1214440"/>
                    </a:lnTo>
                    <a:lnTo>
                      <a:pt x="1277514" y="1118997"/>
                    </a:lnTo>
                    <a:lnTo>
                      <a:pt x="1231437" y="1105832"/>
                    </a:lnTo>
                    <a:lnTo>
                      <a:pt x="1231437" y="1069629"/>
                    </a:lnTo>
                    <a:lnTo>
                      <a:pt x="1126120" y="980768"/>
                    </a:lnTo>
                    <a:lnTo>
                      <a:pt x="1112955" y="961021"/>
                    </a:lnTo>
                    <a:lnTo>
                      <a:pt x="1112955" y="905071"/>
                    </a:lnTo>
                    <a:lnTo>
                      <a:pt x="987891" y="832665"/>
                    </a:lnTo>
                    <a:lnTo>
                      <a:pt x="968144" y="770133"/>
                    </a:lnTo>
                    <a:lnTo>
                      <a:pt x="951688" y="747095"/>
                    </a:lnTo>
                    <a:lnTo>
                      <a:pt x="816750" y="720766"/>
                    </a:lnTo>
                    <a:lnTo>
                      <a:pt x="675230" y="684563"/>
                    </a:lnTo>
                    <a:lnTo>
                      <a:pt x="648900" y="654942"/>
                    </a:lnTo>
                    <a:lnTo>
                      <a:pt x="458013" y="687854"/>
                    </a:lnTo>
                    <a:lnTo>
                      <a:pt x="395480" y="733930"/>
                    </a:lnTo>
                    <a:lnTo>
                      <a:pt x="191428" y="842539"/>
                    </a:lnTo>
                    <a:lnTo>
                      <a:pt x="148643" y="852412"/>
                    </a:lnTo>
                    <a:lnTo>
                      <a:pt x="46617" y="891906"/>
                    </a:lnTo>
                    <a:lnTo>
                      <a:pt x="26870" y="914944"/>
                    </a:lnTo>
                    <a:lnTo>
                      <a:pt x="0" y="957936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9E129F60-CA23-9DD5-7E68-23A85AF6719F}"/>
                  </a:ext>
                </a:extLst>
              </p:cNvPr>
              <p:cNvSpPr/>
              <p:nvPr/>
            </p:nvSpPr>
            <p:spPr>
              <a:xfrm>
                <a:off x="1959591" y="3831055"/>
                <a:ext cx="345571" cy="287975"/>
              </a:xfrm>
              <a:custGeom>
                <a:avLst/>
                <a:gdLst>
                  <a:gd name="connsiteX0" fmla="*/ 342900 w 666750"/>
                  <a:gd name="connsiteY0" fmla="*/ 38100 h 555625"/>
                  <a:gd name="connsiteX1" fmla="*/ 279400 w 666750"/>
                  <a:gd name="connsiteY1" fmla="*/ 130175 h 555625"/>
                  <a:gd name="connsiteX2" fmla="*/ 190500 w 666750"/>
                  <a:gd name="connsiteY2" fmla="*/ 158750 h 555625"/>
                  <a:gd name="connsiteX3" fmla="*/ 114300 w 666750"/>
                  <a:gd name="connsiteY3" fmla="*/ 180975 h 555625"/>
                  <a:gd name="connsiteX4" fmla="*/ 82550 w 666750"/>
                  <a:gd name="connsiteY4" fmla="*/ 158750 h 555625"/>
                  <a:gd name="connsiteX5" fmla="*/ 57150 w 666750"/>
                  <a:gd name="connsiteY5" fmla="*/ 200025 h 555625"/>
                  <a:gd name="connsiteX6" fmla="*/ 66675 w 666750"/>
                  <a:gd name="connsiteY6" fmla="*/ 269875 h 555625"/>
                  <a:gd name="connsiteX7" fmla="*/ 0 w 666750"/>
                  <a:gd name="connsiteY7" fmla="*/ 282575 h 555625"/>
                  <a:gd name="connsiteX8" fmla="*/ 3175 w 666750"/>
                  <a:gd name="connsiteY8" fmla="*/ 330200 h 555625"/>
                  <a:gd name="connsiteX9" fmla="*/ 25400 w 666750"/>
                  <a:gd name="connsiteY9" fmla="*/ 381000 h 555625"/>
                  <a:gd name="connsiteX10" fmla="*/ 161925 w 666750"/>
                  <a:gd name="connsiteY10" fmla="*/ 304800 h 555625"/>
                  <a:gd name="connsiteX11" fmla="*/ 231775 w 666750"/>
                  <a:gd name="connsiteY11" fmla="*/ 314325 h 555625"/>
                  <a:gd name="connsiteX12" fmla="*/ 266700 w 666750"/>
                  <a:gd name="connsiteY12" fmla="*/ 317500 h 555625"/>
                  <a:gd name="connsiteX13" fmla="*/ 288925 w 666750"/>
                  <a:gd name="connsiteY13" fmla="*/ 371475 h 555625"/>
                  <a:gd name="connsiteX14" fmla="*/ 254000 w 666750"/>
                  <a:gd name="connsiteY14" fmla="*/ 444500 h 555625"/>
                  <a:gd name="connsiteX15" fmla="*/ 254000 w 666750"/>
                  <a:gd name="connsiteY15" fmla="*/ 473075 h 555625"/>
                  <a:gd name="connsiteX16" fmla="*/ 266700 w 666750"/>
                  <a:gd name="connsiteY16" fmla="*/ 501650 h 555625"/>
                  <a:gd name="connsiteX17" fmla="*/ 254000 w 666750"/>
                  <a:gd name="connsiteY17" fmla="*/ 523875 h 555625"/>
                  <a:gd name="connsiteX18" fmla="*/ 298450 w 666750"/>
                  <a:gd name="connsiteY18" fmla="*/ 555625 h 555625"/>
                  <a:gd name="connsiteX19" fmla="*/ 317500 w 666750"/>
                  <a:gd name="connsiteY19" fmla="*/ 523875 h 555625"/>
                  <a:gd name="connsiteX20" fmla="*/ 317500 w 666750"/>
                  <a:gd name="connsiteY20" fmla="*/ 485775 h 555625"/>
                  <a:gd name="connsiteX21" fmla="*/ 352425 w 666750"/>
                  <a:gd name="connsiteY21" fmla="*/ 400050 h 555625"/>
                  <a:gd name="connsiteX22" fmla="*/ 371475 w 666750"/>
                  <a:gd name="connsiteY22" fmla="*/ 368300 h 555625"/>
                  <a:gd name="connsiteX23" fmla="*/ 485775 w 666750"/>
                  <a:gd name="connsiteY23" fmla="*/ 330200 h 555625"/>
                  <a:gd name="connsiteX24" fmla="*/ 511175 w 666750"/>
                  <a:gd name="connsiteY24" fmla="*/ 342900 h 555625"/>
                  <a:gd name="connsiteX25" fmla="*/ 514350 w 666750"/>
                  <a:gd name="connsiteY25" fmla="*/ 403225 h 555625"/>
                  <a:gd name="connsiteX26" fmla="*/ 584200 w 666750"/>
                  <a:gd name="connsiteY26" fmla="*/ 460375 h 555625"/>
                  <a:gd name="connsiteX27" fmla="*/ 635000 w 666750"/>
                  <a:gd name="connsiteY27" fmla="*/ 374650 h 555625"/>
                  <a:gd name="connsiteX28" fmla="*/ 635000 w 666750"/>
                  <a:gd name="connsiteY28" fmla="*/ 307975 h 555625"/>
                  <a:gd name="connsiteX29" fmla="*/ 619125 w 666750"/>
                  <a:gd name="connsiteY29" fmla="*/ 260350 h 555625"/>
                  <a:gd name="connsiteX30" fmla="*/ 647700 w 666750"/>
                  <a:gd name="connsiteY30" fmla="*/ 187325 h 555625"/>
                  <a:gd name="connsiteX31" fmla="*/ 666750 w 666750"/>
                  <a:gd name="connsiteY31" fmla="*/ 117475 h 555625"/>
                  <a:gd name="connsiteX32" fmla="*/ 631825 w 666750"/>
                  <a:gd name="connsiteY32" fmla="*/ 95250 h 555625"/>
                  <a:gd name="connsiteX33" fmla="*/ 635000 w 666750"/>
                  <a:gd name="connsiteY33" fmla="*/ 9525 h 555625"/>
                  <a:gd name="connsiteX34" fmla="*/ 558800 w 666750"/>
                  <a:gd name="connsiteY34" fmla="*/ 0 h 555625"/>
                  <a:gd name="connsiteX35" fmla="*/ 431800 w 666750"/>
                  <a:gd name="connsiteY35" fmla="*/ 76200 h 555625"/>
                  <a:gd name="connsiteX36" fmla="*/ 342900 w 666750"/>
                  <a:gd name="connsiteY36" fmla="*/ 38100 h 555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66750" h="555625">
                    <a:moveTo>
                      <a:pt x="342900" y="38100"/>
                    </a:moveTo>
                    <a:lnTo>
                      <a:pt x="279400" y="130175"/>
                    </a:lnTo>
                    <a:lnTo>
                      <a:pt x="190500" y="158750"/>
                    </a:lnTo>
                    <a:lnTo>
                      <a:pt x="114300" y="180975"/>
                    </a:lnTo>
                    <a:lnTo>
                      <a:pt x="82550" y="158750"/>
                    </a:lnTo>
                    <a:lnTo>
                      <a:pt x="57150" y="200025"/>
                    </a:lnTo>
                    <a:lnTo>
                      <a:pt x="66675" y="269875"/>
                    </a:lnTo>
                    <a:lnTo>
                      <a:pt x="0" y="282575"/>
                    </a:lnTo>
                    <a:lnTo>
                      <a:pt x="3175" y="330200"/>
                    </a:lnTo>
                    <a:lnTo>
                      <a:pt x="25400" y="381000"/>
                    </a:lnTo>
                    <a:lnTo>
                      <a:pt x="161925" y="304800"/>
                    </a:lnTo>
                    <a:lnTo>
                      <a:pt x="231775" y="314325"/>
                    </a:lnTo>
                    <a:lnTo>
                      <a:pt x="266700" y="317500"/>
                    </a:lnTo>
                    <a:lnTo>
                      <a:pt x="288925" y="371475"/>
                    </a:lnTo>
                    <a:lnTo>
                      <a:pt x="254000" y="444500"/>
                    </a:lnTo>
                    <a:lnTo>
                      <a:pt x="254000" y="473075"/>
                    </a:lnTo>
                    <a:lnTo>
                      <a:pt x="266700" y="501650"/>
                    </a:lnTo>
                    <a:lnTo>
                      <a:pt x="254000" y="523875"/>
                    </a:lnTo>
                    <a:lnTo>
                      <a:pt x="298450" y="555625"/>
                    </a:lnTo>
                    <a:lnTo>
                      <a:pt x="317500" y="523875"/>
                    </a:lnTo>
                    <a:lnTo>
                      <a:pt x="317500" y="485775"/>
                    </a:lnTo>
                    <a:lnTo>
                      <a:pt x="352425" y="400050"/>
                    </a:lnTo>
                    <a:lnTo>
                      <a:pt x="371475" y="368300"/>
                    </a:lnTo>
                    <a:lnTo>
                      <a:pt x="485775" y="330200"/>
                    </a:lnTo>
                    <a:lnTo>
                      <a:pt x="511175" y="342900"/>
                    </a:lnTo>
                    <a:lnTo>
                      <a:pt x="514350" y="403225"/>
                    </a:lnTo>
                    <a:lnTo>
                      <a:pt x="584200" y="460375"/>
                    </a:lnTo>
                    <a:lnTo>
                      <a:pt x="635000" y="374650"/>
                    </a:lnTo>
                    <a:lnTo>
                      <a:pt x="635000" y="307975"/>
                    </a:lnTo>
                    <a:lnTo>
                      <a:pt x="619125" y="260350"/>
                    </a:lnTo>
                    <a:lnTo>
                      <a:pt x="647700" y="187325"/>
                    </a:lnTo>
                    <a:lnTo>
                      <a:pt x="666750" y="117475"/>
                    </a:lnTo>
                    <a:lnTo>
                      <a:pt x="631825" y="95250"/>
                    </a:lnTo>
                    <a:lnTo>
                      <a:pt x="635000" y="9525"/>
                    </a:lnTo>
                    <a:lnTo>
                      <a:pt x="558800" y="0"/>
                    </a:lnTo>
                    <a:lnTo>
                      <a:pt x="431800" y="76200"/>
                    </a:lnTo>
                    <a:lnTo>
                      <a:pt x="342900" y="3810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9C448BD2-AF64-944A-B857-DD5E3F5E2A01}"/>
                  </a:ext>
                </a:extLst>
              </p:cNvPr>
              <p:cNvSpPr/>
              <p:nvPr/>
            </p:nvSpPr>
            <p:spPr>
              <a:xfrm>
                <a:off x="1204069" y="4443213"/>
                <a:ext cx="1698442" cy="1323051"/>
              </a:xfrm>
              <a:custGeom>
                <a:avLst/>
                <a:gdLst>
                  <a:gd name="connsiteX0" fmla="*/ 2832482 w 3276982"/>
                  <a:gd name="connsiteY0" fmla="*/ 0 h 2552700"/>
                  <a:gd name="connsiteX1" fmla="*/ 2845182 w 3276982"/>
                  <a:gd name="connsiteY1" fmla="*/ 50800 h 2552700"/>
                  <a:gd name="connsiteX2" fmla="*/ 2832482 w 3276982"/>
                  <a:gd name="connsiteY2" fmla="*/ 120652 h 2552700"/>
                  <a:gd name="connsiteX3" fmla="*/ 2826132 w 3276982"/>
                  <a:gd name="connsiteY3" fmla="*/ 158748 h 2552700"/>
                  <a:gd name="connsiteX4" fmla="*/ 2857882 w 3276982"/>
                  <a:gd name="connsiteY4" fmla="*/ 209548 h 2552700"/>
                  <a:gd name="connsiteX5" fmla="*/ 2953132 w 3276982"/>
                  <a:gd name="connsiteY5" fmla="*/ 241300 h 2552700"/>
                  <a:gd name="connsiteX6" fmla="*/ 2953132 w 3276982"/>
                  <a:gd name="connsiteY6" fmla="*/ 323852 h 2552700"/>
                  <a:gd name="connsiteX7" fmla="*/ 2915032 w 3276982"/>
                  <a:gd name="connsiteY7" fmla="*/ 361948 h 2552700"/>
                  <a:gd name="connsiteX8" fmla="*/ 2921382 w 3276982"/>
                  <a:gd name="connsiteY8" fmla="*/ 393700 h 2552700"/>
                  <a:gd name="connsiteX9" fmla="*/ 2864232 w 3276982"/>
                  <a:gd name="connsiteY9" fmla="*/ 482600 h 2552700"/>
                  <a:gd name="connsiteX10" fmla="*/ 2826132 w 3276982"/>
                  <a:gd name="connsiteY10" fmla="*/ 736600 h 2552700"/>
                  <a:gd name="connsiteX11" fmla="*/ 2832482 w 3276982"/>
                  <a:gd name="connsiteY11" fmla="*/ 838200 h 2552700"/>
                  <a:gd name="connsiteX12" fmla="*/ 2832482 w 3276982"/>
                  <a:gd name="connsiteY12" fmla="*/ 882652 h 2552700"/>
                  <a:gd name="connsiteX13" fmla="*/ 2883282 w 3276982"/>
                  <a:gd name="connsiteY13" fmla="*/ 914400 h 2552700"/>
                  <a:gd name="connsiteX14" fmla="*/ 2927732 w 3276982"/>
                  <a:gd name="connsiteY14" fmla="*/ 914400 h 2552700"/>
                  <a:gd name="connsiteX15" fmla="*/ 2972182 w 3276982"/>
                  <a:gd name="connsiteY15" fmla="*/ 869948 h 2552700"/>
                  <a:gd name="connsiteX16" fmla="*/ 3035682 w 3276982"/>
                  <a:gd name="connsiteY16" fmla="*/ 1035052 h 2552700"/>
                  <a:gd name="connsiteX17" fmla="*/ 3162682 w 3276982"/>
                  <a:gd name="connsiteY17" fmla="*/ 1098548 h 2552700"/>
                  <a:gd name="connsiteX18" fmla="*/ 3175382 w 3276982"/>
                  <a:gd name="connsiteY18" fmla="*/ 1200148 h 2552700"/>
                  <a:gd name="connsiteX19" fmla="*/ 3143632 w 3276982"/>
                  <a:gd name="connsiteY19" fmla="*/ 1250948 h 2552700"/>
                  <a:gd name="connsiteX20" fmla="*/ 3061082 w 3276982"/>
                  <a:gd name="connsiteY20" fmla="*/ 1327148 h 2552700"/>
                  <a:gd name="connsiteX21" fmla="*/ 3048382 w 3276982"/>
                  <a:gd name="connsiteY21" fmla="*/ 1346200 h 2552700"/>
                  <a:gd name="connsiteX22" fmla="*/ 3048382 w 3276982"/>
                  <a:gd name="connsiteY22" fmla="*/ 1390652 h 2552700"/>
                  <a:gd name="connsiteX23" fmla="*/ 3067432 w 3276982"/>
                  <a:gd name="connsiteY23" fmla="*/ 1416052 h 2552700"/>
                  <a:gd name="connsiteX24" fmla="*/ 3029332 w 3276982"/>
                  <a:gd name="connsiteY24" fmla="*/ 1485900 h 2552700"/>
                  <a:gd name="connsiteX25" fmla="*/ 3162682 w 3276982"/>
                  <a:gd name="connsiteY25" fmla="*/ 1492252 h 2552700"/>
                  <a:gd name="connsiteX26" fmla="*/ 3156332 w 3276982"/>
                  <a:gd name="connsiteY26" fmla="*/ 1530348 h 2552700"/>
                  <a:gd name="connsiteX27" fmla="*/ 3276982 w 3276982"/>
                  <a:gd name="connsiteY27" fmla="*/ 1517652 h 2552700"/>
                  <a:gd name="connsiteX28" fmla="*/ 3276982 w 3276982"/>
                  <a:gd name="connsiteY28" fmla="*/ 1568452 h 2552700"/>
                  <a:gd name="connsiteX29" fmla="*/ 2972182 w 3276982"/>
                  <a:gd name="connsiteY29" fmla="*/ 1714500 h 2552700"/>
                  <a:gd name="connsiteX30" fmla="*/ 2895982 w 3276982"/>
                  <a:gd name="connsiteY30" fmla="*/ 1714500 h 2552700"/>
                  <a:gd name="connsiteX31" fmla="*/ 2851532 w 3276982"/>
                  <a:gd name="connsiteY31" fmla="*/ 1784348 h 2552700"/>
                  <a:gd name="connsiteX32" fmla="*/ 2794382 w 3276982"/>
                  <a:gd name="connsiteY32" fmla="*/ 1758948 h 2552700"/>
                  <a:gd name="connsiteX33" fmla="*/ 2788032 w 3276982"/>
                  <a:gd name="connsiteY33" fmla="*/ 1835148 h 2552700"/>
                  <a:gd name="connsiteX34" fmla="*/ 2762632 w 3276982"/>
                  <a:gd name="connsiteY34" fmla="*/ 1866900 h 2552700"/>
                  <a:gd name="connsiteX35" fmla="*/ 2705482 w 3276982"/>
                  <a:gd name="connsiteY35" fmla="*/ 1854200 h 2552700"/>
                  <a:gd name="connsiteX36" fmla="*/ 2699132 w 3276982"/>
                  <a:gd name="connsiteY36" fmla="*/ 1917700 h 2552700"/>
                  <a:gd name="connsiteX37" fmla="*/ 2591182 w 3276982"/>
                  <a:gd name="connsiteY37" fmla="*/ 2019300 h 2552700"/>
                  <a:gd name="connsiteX38" fmla="*/ 2457832 w 3276982"/>
                  <a:gd name="connsiteY38" fmla="*/ 2082800 h 2552700"/>
                  <a:gd name="connsiteX39" fmla="*/ 2318132 w 3276982"/>
                  <a:gd name="connsiteY39" fmla="*/ 2171700 h 2552700"/>
                  <a:gd name="connsiteX40" fmla="*/ 2210182 w 3276982"/>
                  <a:gd name="connsiteY40" fmla="*/ 2190748 h 2552700"/>
                  <a:gd name="connsiteX41" fmla="*/ 2121282 w 3276982"/>
                  <a:gd name="connsiteY41" fmla="*/ 2266948 h 2552700"/>
                  <a:gd name="connsiteX42" fmla="*/ 2203832 w 3276982"/>
                  <a:gd name="connsiteY42" fmla="*/ 2292348 h 2552700"/>
                  <a:gd name="connsiteX43" fmla="*/ 2140332 w 3276982"/>
                  <a:gd name="connsiteY43" fmla="*/ 2368548 h 2552700"/>
                  <a:gd name="connsiteX44" fmla="*/ 2133982 w 3276982"/>
                  <a:gd name="connsiteY44" fmla="*/ 2451100 h 2552700"/>
                  <a:gd name="connsiteX45" fmla="*/ 2026032 w 3276982"/>
                  <a:gd name="connsiteY45" fmla="*/ 2457452 h 2552700"/>
                  <a:gd name="connsiteX46" fmla="*/ 1981582 w 3276982"/>
                  <a:gd name="connsiteY46" fmla="*/ 2463800 h 2552700"/>
                  <a:gd name="connsiteX47" fmla="*/ 1975692 w 3276982"/>
                  <a:gd name="connsiteY47" fmla="*/ 2540368 h 2552700"/>
                  <a:gd name="connsiteX48" fmla="*/ 1778382 w 3276982"/>
                  <a:gd name="connsiteY48" fmla="*/ 2552700 h 2552700"/>
                  <a:gd name="connsiteX49" fmla="*/ 1708532 w 3276982"/>
                  <a:gd name="connsiteY49" fmla="*/ 2495548 h 2552700"/>
                  <a:gd name="connsiteX50" fmla="*/ 1638682 w 3276982"/>
                  <a:gd name="connsiteY50" fmla="*/ 2495548 h 2552700"/>
                  <a:gd name="connsiteX51" fmla="*/ 1556132 w 3276982"/>
                  <a:gd name="connsiteY51" fmla="*/ 2343148 h 2552700"/>
                  <a:gd name="connsiteX52" fmla="*/ 1511682 w 3276982"/>
                  <a:gd name="connsiteY52" fmla="*/ 2330452 h 2552700"/>
                  <a:gd name="connsiteX53" fmla="*/ 1498982 w 3276982"/>
                  <a:gd name="connsiteY53" fmla="*/ 2279652 h 2552700"/>
                  <a:gd name="connsiteX54" fmla="*/ 1587882 w 3276982"/>
                  <a:gd name="connsiteY54" fmla="*/ 2209800 h 2552700"/>
                  <a:gd name="connsiteX55" fmla="*/ 1543432 w 3276982"/>
                  <a:gd name="connsiteY55" fmla="*/ 2159000 h 2552700"/>
                  <a:gd name="connsiteX56" fmla="*/ 1543432 w 3276982"/>
                  <a:gd name="connsiteY56" fmla="*/ 2089148 h 2552700"/>
                  <a:gd name="connsiteX57" fmla="*/ 1410082 w 3276982"/>
                  <a:gd name="connsiteY57" fmla="*/ 2038348 h 2552700"/>
                  <a:gd name="connsiteX58" fmla="*/ 1200532 w 3276982"/>
                  <a:gd name="connsiteY58" fmla="*/ 2038348 h 2552700"/>
                  <a:gd name="connsiteX59" fmla="*/ 1225932 w 3276982"/>
                  <a:gd name="connsiteY59" fmla="*/ 1949452 h 2552700"/>
                  <a:gd name="connsiteX60" fmla="*/ 1187832 w 3276982"/>
                  <a:gd name="connsiteY60" fmla="*/ 1682748 h 2552700"/>
                  <a:gd name="connsiteX61" fmla="*/ 1130682 w 3276982"/>
                  <a:gd name="connsiteY61" fmla="*/ 1638300 h 2552700"/>
                  <a:gd name="connsiteX62" fmla="*/ 1130682 w 3276982"/>
                  <a:gd name="connsiteY62" fmla="*/ 1543052 h 2552700"/>
                  <a:gd name="connsiteX63" fmla="*/ 1060832 w 3276982"/>
                  <a:gd name="connsiteY63" fmla="*/ 1555748 h 2552700"/>
                  <a:gd name="connsiteX64" fmla="*/ 1016382 w 3276982"/>
                  <a:gd name="connsiteY64" fmla="*/ 1562100 h 2552700"/>
                  <a:gd name="connsiteX65" fmla="*/ 984632 w 3276982"/>
                  <a:gd name="connsiteY65" fmla="*/ 1498600 h 2552700"/>
                  <a:gd name="connsiteX66" fmla="*/ 908432 w 3276982"/>
                  <a:gd name="connsiteY66" fmla="*/ 1524000 h 2552700"/>
                  <a:gd name="connsiteX67" fmla="*/ 902082 w 3276982"/>
                  <a:gd name="connsiteY67" fmla="*/ 1581148 h 2552700"/>
                  <a:gd name="connsiteX68" fmla="*/ 825882 w 3276982"/>
                  <a:gd name="connsiteY68" fmla="*/ 1657348 h 2552700"/>
                  <a:gd name="connsiteX69" fmla="*/ 654432 w 3276982"/>
                  <a:gd name="connsiteY69" fmla="*/ 1625600 h 2552700"/>
                  <a:gd name="connsiteX70" fmla="*/ 521082 w 3276982"/>
                  <a:gd name="connsiteY70" fmla="*/ 1498600 h 2552700"/>
                  <a:gd name="connsiteX71" fmla="*/ 444882 w 3276982"/>
                  <a:gd name="connsiteY71" fmla="*/ 1511300 h 2552700"/>
                  <a:gd name="connsiteX72" fmla="*/ 387732 w 3276982"/>
                  <a:gd name="connsiteY72" fmla="*/ 1504948 h 2552700"/>
                  <a:gd name="connsiteX73" fmla="*/ 305182 w 3276982"/>
                  <a:gd name="connsiteY73" fmla="*/ 1504948 h 2552700"/>
                  <a:gd name="connsiteX74" fmla="*/ 190882 w 3276982"/>
                  <a:gd name="connsiteY74" fmla="*/ 1466852 h 2552700"/>
                  <a:gd name="connsiteX75" fmla="*/ 89282 w 3276982"/>
                  <a:gd name="connsiteY75" fmla="*/ 1454148 h 2552700"/>
                  <a:gd name="connsiteX76" fmla="*/ 38482 w 3276982"/>
                  <a:gd name="connsiteY76" fmla="*/ 1397000 h 2552700"/>
                  <a:gd name="connsiteX77" fmla="*/ 0 w 3276982"/>
                  <a:gd name="connsiteY77" fmla="*/ 1342028 h 2552700"/>
                  <a:gd name="connsiteX78" fmla="*/ 382 w 3276982"/>
                  <a:gd name="connsiteY78" fmla="*/ 1339852 h 2552700"/>
                  <a:gd name="connsiteX79" fmla="*/ 19432 w 3276982"/>
                  <a:gd name="connsiteY79" fmla="*/ 1295400 h 2552700"/>
                  <a:gd name="connsiteX80" fmla="*/ 82932 w 3276982"/>
                  <a:gd name="connsiteY80" fmla="*/ 1244600 h 2552700"/>
                  <a:gd name="connsiteX81" fmla="*/ 57532 w 3276982"/>
                  <a:gd name="connsiteY81" fmla="*/ 1200148 h 2552700"/>
                  <a:gd name="connsiteX82" fmla="*/ 82932 w 3276982"/>
                  <a:gd name="connsiteY82" fmla="*/ 1117600 h 2552700"/>
                  <a:gd name="connsiteX83" fmla="*/ 57532 w 3276982"/>
                  <a:gd name="connsiteY83" fmla="*/ 1054100 h 2552700"/>
                  <a:gd name="connsiteX84" fmla="*/ 32132 w 3276982"/>
                  <a:gd name="connsiteY84" fmla="*/ 965200 h 2552700"/>
                  <a:gd name="connsiteX85" fmla="*/ 82932 w 3276982"/>
                  <a:gd name="connsiteY85" fmla="*/ 857252 h 2552700"/>
                  <a:gd name="connsiteX86" fmla="*/ 165482 w 3276982"/>
                  <a:gd name="connsiteY86" fmla="*/ 838200 h 2552700"/>
                  <a:gd name="connsiteX87" fmla="*/ 165482 w 3276982"/>
                  <a:gd name="connsiteY87" fmla="*/ 762000 h 2552700"/>
                  <a:gd name="connsiteX88" fmla="*/ 222632 w 3276982"/>
                  <a:gd name="connsiteY88" fmla="*/ 698500 h 2552700"/>
                  <a:gd name="connsiteX89" fmla="*/ 324232 w 3276982"/>
                  <a:gd name="connsiteY89" fmla="*/ 628652 h 2552700"/>
                  <a:gd name="connsiteX90" fmla="*/ 400432 w 3276982"/>
                  <a:gd name="connsiteY90" fmla="*/ 660400 h 2552700"/>
                  <a:gd name="connsiteX91" fmla="*/ 457582 w 3276982"/>
                  <a:gd name="connsiteY91" fmla="*/ 641348 h 2552700"/>
                  <a:gd name="connsiteX92" fmla="*/ 470282 w 3276982"/>
                  <a:gd name="connsiteY92" fmla="*/ 596900 h 2552700"/>
                  <a:gd name="connsiteX93" fmla="*/ 495682 w 3276982"/>
                  <a:gd name="connsiteY93" fmla="*/ 552452 h 2552700"/>
                  <a:gd name="connsiteX94" fmla="*/ 571882 w 3276982"/>
                  <a:gd name="connsiteY94" fmla="*/ 533400 h 2552700"/>
                  <a:gd name="connsiteX95" fmla="*/ 660782 w 3276982"/>
                  <a:gd name="connsiteY95" fmla="*/ 514348 h 2552700"/>
                  <a:gd name="connsiteX96" fmla="*/ 705232 w 3276982"/>
                  <a:gd name="connsiteY96" fmla="*/ 520700 h 2552700"/>
                  <a:gd name="connsiteX97" fmla="*/ 825882 w 3276982"/>
                  <a:gd name="connsiteY97" fmla="*/ 482600 h 2552700"/>
                  <a:gd name="connsiteX98" fmla="*/ 870332 w 3276982"/>
                  <a:gd name="connsiteY98" fmla="*/ 596900 h 2552700"/>
                  <a:gd name="connsiteX99" fmla="*/ 959232 w 3276982"/>
                  <a:gd name="connsiteY99" fmla="*/ 628652 h 2552700"/>
                  <a:gd name="connsiteX100" fmla="*/ 1048132 w 3276982"/>
                  <a:gd name="connsiteY100" fmla="*/ 628652 h 2552700"/>
                  <a:gd name="connsiteX101" fmla="*/ 1092582 w 3276982"/>
                  <a:gd name="connsiteY101" fmla="*/ 596900 h 2552700"/>
                  <a:gd name="connsiteX102" fmla="*/ 1168782 w 3276982"/>
                  <a:gd name="connsiteY102" fmla="*/ 482600 h 2552700"/>
                  <a:gd name="connsiteX103" fmla="*/ 1264032 w 3276982"/>
                  <a:gd name="connsiteY103" fmla="*/ 482600 h 2552700"/>
                  <a:gd name="connsiteX104" fmla="*/ 1371982 w 3276982"/>
                  <a:gd name="connsiteY104" fmla="*/ 469900 h 2552700"/>
                  <a:gd name="connsiteX105" fmla="*/ 1422782 w 3276982"/>
                  <a:gd name="connsiteY105" fmla="*/ 450852 h 2552700"/>
                  <a:gd name="connsiteX106" fmla="*/ 1454532 w 3276982"/>
                  <a:gd name="connsiteY106" fmla="*/ 381000 h 2552700"/>
                  <a:gd name="connsiteX107" fmla="*/ 1486282 w 3276982"/>
                  <a:gd name="connsiteY107" fmla="*/ 279400 h 2552700"/>
                  <a:gd name="connsiteX108" fmla="*/ 1638682 w 3276982"/>
                  <a:gd name="connsiteY108" fmla="*/ 266700 h 2552700"/>
                  <a:gd name="connsiteX109" fmla="*/ 1708532 w 3276982"/>
                  <a:gd name="connsiteY109" fmla="*/ 247652 h 2552700"/>
                  <a:gd name="connsiteX110" fmla="*/ 1841882 w 3276982"/>
                  <a:gd name="connsiteY110" fmla="*/ 228600 h 2552700"/>
                  <a:gd name="connsiteX111" fmla="*/ 1930782 w 3276982"/>
                  <a:gd name="connsiteY111" fmla="*/ 254000 h 2552700"/>
                  <a:gd name="connsiteX112" fmla="*/ 1975232 w 3276982"/>
                  <a:gd name="connsiteY112" fmla="*/ 266700 h 2552700"/>
                  <a:gd name="connsiteX113" fmla="*/ 2026032 w 3276982"/>
                  <a:gd name="connsiteY113" fmla="*/ 254000 h 2552700"/>
                  <a:gd name="connsiteX114" fmla="*/ 2070482 w 3276982"/>
                  <a:gd name="connsiteY114" fmla="*/ 273052 h 2552700"/>
                  <a:gd name="connsiteX115" fmla="*/ 2089532 w 3276982"/>
                  <a:gd name="connsiteY115" fmla="*/ 228600 h 2552700"/>
                  <a:gd name="connsiteX116" fmla="*/ 2248282 w 3276982"/>
                  <a:gd name="connsiteY116" fmla="*/ 304800 h 2552700"/>
                  <a:gd name="connsiteX117" fmla="*/ 2305432 w 3276982"/>
                  <a:gd name="connsiteY117" fmla="*/ 317500 h 2552700"/>
                  <a:gd name="connsiteX118" fmla="*/ 2349882 w 3276982"/>
                  <a:gd name="connsiteY118" fmla="*/ 273052 h 2552700"/>
                  <a:gd name="connsiteX119" fmla="*/ 2343532 w 3276982"/>
                  <a:gd name="connsiteY119" fmla="*/ 228600 h 2552700"/>
                  <a:gd name="connsiteX120" fmla="*/ 2375282 w 3276982"/>
                  <a:gd name="connsiteY120" fmla="*/ 146052 h 2552700"/>
                  <a:gd name="connsiteX121" fmla="*/ 2502282 w 3276982"/>
                  <a:gd name="connsiteY121" fmla="*/ 120652 h 2552700"/>
                  <a:gd name="connsiteX122" fmla="*/ 2546732 w 3276982"/>
                  <a:gd name="connsiteY122" fmla="*/ 76200 h 2552700"/>
                  <a:gd name="connsiteX123" fmla="*/ 2635632 w 3276982"/>
                  <a:gd name="connsiteY123" fmla="*/ 63500 h 2552700"/>
                  <a:gd name="connsiteX124" fmla="*/ 2705482 w 3276982"/>
                  <a:gd name="connsiteY124" fmla="*/ 63500 h 2552700"/>
                  <a:gd name="connsiteX125" fmla="*/ 2756282 w 3276982"/>
                  <a:gd name="connsiteY125" fmla="*/ 107948 h 2552700"/>
                  <a:gd name="connsiteX126" fmla="*/ 2781682 w 3276982"/>
                  <a:gd name="connsiteY126" fmla="*/ 63500 h 2552700"/>
                  <a:gd name="connsiteX127" fmla="*/ 2781682 w 3276982"/>
                  <a:gd name="connsiteY127" fmla="*/ 12700 h 2552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3276982" h="2552700">
                    <a:moveTo>
                      <a:pt x="2832482" y="0"/>
                    </a:moveTo>
                    <a:lnTo>
                      <a:pt x="2845182" y="50800"/>
                    </a:lnTo>
                    <a:lnTo>
                      <a:pt x="2832482" y="120652"/>
                    </a:lnTo>
                    <a:lnTo>
                      <a:pt x="2826132" y="158748"/>
                    </a:lnTo>
                    <a:lnTo>
                      <a:pt x="2857882" y="209548"/>
                    </a:lnTo>
                    <a:lnTo>
                      <a:pt x="2953132" y="241300"/>
                    </a:lnTo>
                    <a:lnTo>
                      <a:pt x="2953132" y="323852"/>
                    </a:lnTo>
                    <a:lnTo>
                      <a:pt x="2915032" y="361948"/>
                    </a:lnTo>
                    <a:lnTo>
                      <a:pt x="2921382" y="393700"/>
                    </a:lnTo>
                    <a:lnTo>
                      <a:pt x="2864232" y="482600"/>
                    </a:lnTo>
                    <a:lnTo>
                      <a:pt x="2826132" y="736600"/>
                    </a:lnTo>
                    <a:lnTo>
                      <a:pt x="2832482" y="838200"/>
                    </a:lnTo>
                    <a:lnTo>
                      <a:pt x="2832482" y="882652"/>
                    </a:lnTo>
                    <a:lnTo>
                      <a:pt x="2883282" y="914400"/>
                    </a:lnTo>
                    <a:lnTo>
                      <a:pt x="2927732" y="914400"/>
                    </a:lnTo>
                    <a:lnTo>
                      <a:pt x="2972182" y="869948"/>
                    </a:lnTo>
                    <a:lnTo>
                      <a:pt x="3035682" y="1035052"/>
                    </a:lnTo>
                    <a:lnTo>
                      <a:pt x="3162682" y="1098548"/>
                    </a:lnTo>
                    <a:lnTo>
                      <a:pt x="3175382" y="1200148"/>
                    </a:lnTo>
                    <a:lnTo>
                      <a:pt x="3143632" y="1250948"/>
                    </a:lnTo>
                    <a:lnTo>
                      <a:pt x="3061082" y="1327148"/>
                    </a:lnTo>
                    <a:lnTo>
                      <a:pt x="3048382" y="1346200"/>
                    </a:lnTo>
                    <a:lnTo>
                      <a:pt x="3048382" y="1390652"/>
                    </a:lnTo>
                    <a:lnTo>
                      <a:pt x="3067432" y="1416052"/>
                    </a:lnTo>
                    <a:lnTo>
                      <a:pt x="3029332" y="1485900"/>
                    </a:lnTo>
                    <a:lnTo>
                      <a:pt x="3162682" y="1492252"/>
                    </a:lnTo>
                    <a:lnTo>
                      <a:pt x="3156332" y="1530348"/>
                    </a:lnTo>
                    <a:lnTo>
                      <a:pt x="3276982" y="1517652"/>
                    </a:lnTo>
                    <a:lnTo>
                      <a:pt x="3276982" y="1568452"/>
                    </a:lnTo>
                    <a:lnTo>
                      <a:pt x="2972182" y="1714500"/>
                    </a:lnTo>
                    <a:lnTo>
                      <a:pt x="2895982" y="1714500"/>
                    </a:lnTo>
                    <a:lnTo>
                      <a:pt x="2851532" y="1784348"/>
                    </a:lnTo>
                    <a:lnTo>
                      <a:pt x="2794382" y="1758948"/>
                    </a:lnTo>
                    <a:lnTo>
                      <a:pt x="2788032" y="1835148"/>
                    </a:lnTo>
                    <a:lnTo>
                      <a:pt x="2762632" y="1866900"/>
                    </a:lnTo>
                    <a:lnTo>
                      <a:pt x="2705482" y="1854200"/>
                    </a:lnTo>
                    <a:lnTo>
                      <a:pt x="2699132" y="1917700"/>
                    </a:lnTo>
                    <a:lnTo>
                      <a:pt x="2591182" y="2019300"/>
                    </a:lnTo>
                    <a:lnTo>
                      <a:pt x="2457832" y="2082800"/>
                    </a:lnTo>
                    <a:lnTo>
                      <a:pt x="2318132" y="2171700"/>
                    </a:lnTo>
                    <a:lnTo>
                      <a:pt x="2210182" y="2190748"/>
                    </a:lnTo>
                    <a:lnTo>
                      <a:pt x="2121282" y="2266948"/>
                    </a:lnTo>
                    <a:lnTo>
                      <a:pt x="2203832" y="2292348"/>
                    </a:lnTo>
                    <a:lnTo>
                      <a:pt x="2140332" y="2368548"/>
                    </a:lnTo>
                    <a:lnTo>
                      <a:pt x="2133982" y="2451100"/>
                    </a:lnTo>
                    <a:lnTo>
                      <a:pt x="2026032" y="2457452"/>
                    </a:lnTo>
                    <a:lnTo>
                      <a:pt x="1981582" y="2463800"/>
                    </a:lnTo>
                    <a:lnTo>
                      <a:pt x="1975692" y="2540368"/>
                    </a:lnTo>
                    <a:lnTo>
                      <a:pt x="1778382" y="2552700"/>
                    </a:lnTo>
                    <a:lnTo>
                      <a:pt x="1708532" y="2495548"/>
                    </a:lnTo>
                    <a:lnTo>
                      <a:pt x="1638682" y="2495548"/>
                    </a:lnTo>
                    <a:lnTo>
                      <a:pt x="1556132" y="2343148"/>
                    </a:lnTo>
                    <a:lnTo>
                      <a:pt x="1511682" y="2330452"/>
                    </a:lnTo>
                    <a:lnTo>
                      <a:pt x="1498982" y="2279652"/>
                    </a:lnTo>
                    <a:lnTo>
                      <a:pt x="1587882" y="2209800"/>
                    </a:lnTo>
                    <a:lnTo>
                      <a:pt x="1543432" y="2159000"/>
                    </a:lnTo>
                    <a:lnTo>
                      <a:pt x="1543432" y="2089148"/>
                    </a:lnTo>
                    <a:lnTo>
                      <a:pt x="1410082" y="2038348"/>
                    </a:lnTo>
                    <a:lnTo>
                      <a:pt x="1200532" y="2038348"/>
                    </a:lnTo>
                    <a:lnTo>
                      <a:pt x="1225932" y="1949452"/>
                    </a:lnTo>
                    <a:lnTo>
                      <a:pt x="1187832" y="1682748"/>
                    </a:lnTo>
                    <a:lnTo>
                      <a:pt x="1130682" y="1638300"/>
                    </a:lnTo>
                    <a:lnTo>
                      <a:pt x="1130682" y="1543052"/>
                    </a:lnTo>
                    <a:lnTo>
                      <a:pt x="1060832" y="1555748"/>
                    </a:lnTo>
                    <a:lnTo>
                      <a:pt x="1016382" y="1562100"/>
                    </a:lnTo>
                    <a:lnTo>
                      <a:pt x="984632" y="1498600"/>
                    </a:lnTo>
                    <a:lnTo>
                      <a:pt x="908432" y="1524000"/>
                    </a:lnTo>
                    <a:lnTo>
                      <a:pt x="902082" y="1581148"/>
                    </a:lnTo>
                    <a:lnTo>
                      <a:pt x="825882" y="1657348"/>
                    </a:lnTo>
                    <a:lnTo>
                      <a:pt x="654432" y="1625600"/>
                    </a:lnTo>
                    <a:lnTo>
                      <a:pt x="521082" y="1498600"/>
                    </a:lnTo>
                    <a:lnTo>
                      <a:pt x="444882" y="1511300"/>
                    </a:lnTo>
                    <a:lnTo>
                      <a:pt x="387732" y="1504948"/>
                    </a:lnTo>
                    <a:lnTo>
                      <a:pt x="305182" y="1504948"/>
                    </a:lnTo>
                    <a:lnTo>
                      <a:pt x="190882" y="1466852"/>
                    </a:lnTo>
                    <a:lnTo>
                      <a:pt x="89282" y="1454148"/>
                    </a:lnTo>
                    <a:lnTo>
                      <a:pt x="38482" y="1397000"/>
                    </a:lnTo>
                    <a:lnTo>
                      <a:pt x="0" y="1342028"/>
                    </a:lnTo>
                    <a:lnTo>
                      <a:pt x="382" y="1339852"/>
                    </a:lnTo>
                    <a:lnTo>
                      <a:pt x="19432" y="1295400"/>
                    </a:lnTo>
                    <a:lnTo>
                      <a:pt x="82932" y="1244600"/>
                    </a:lnTo>
                    <a:lnTo>
                      <a:pt x="57532" y="1200148"/>
                    </a:lnTo>
                    <a:lnTo>
                      <a:pt x="82932" y="1117600"/>
                    </a:lnTo>
                    <a:lnTo>
                      <a:pt x="57532" y="1054100"/>
                    </a:lnTo>
                    <a:lnTo>
                      <a:pt x="32132" y="965200"/>
                    </a:lnTo>
                    <a:lnTo>
                      <a:pt x="82932" y="857252"/>
                    </a:lnTo>
                    <a:lnTo>
                      <a:pt x="165482" y="838200"/>
                    </a:lnTo>
                    <a:lnTo>
                      <a:pt x="165482" y="762000"/>
                    </a:lnTo>
                    <a:lnTo>
                      <a:pt x="222632" y="698500"/>
                    </a:lnTo>
                    <a:lnTo>
                      <a:pt x="324232" y="628652"/>
                    </a:lnTo>
                    <a:lnTo>
                      <a:pt x="400432" y="660400"/>
                    </a:lnTo>
                    <a:lnTo>
                      <a:pt x="457582" y="641348"/>
                    </a:lnTo>
                    <a:lnTo>
                      <a:pt x="470282" y="596900"/>
                    </a:lnTo>
                    <a:lnTo>
                      <a:pt x="495682" y="552452"/>
                    </a:lnTo>
                    <a:lnTo>
                      <a:pt x="571882" y="533400"/>
                    </a:lnTo>
                    <a:lnTo>
                      <a:pt x="660782" y="514348"/>
                    </a:lnTo>
                    <a:lnTo>
                      <a:pt x="705232" y="520700"/>
                    </a:lnTo>
                    <a:lnTo>
                      <a:pt x="825882" y="482600"/>
                    </a:lnTo>
                    <a:lnTo>
                      <a:pt x="870332" y="596900"/>
                    </a:lnTo>
                    <a:lnTo>
                      <a:pt x="959232" y="628652"/>
                    </a:lnTo>
                    <a:lnTo>
                      <a:pt x="1048132" y="628652"/>
                    </a:lnTo>
                    <a:lnTo>
                      <a:pt x="1092582" y="596900"/>
                    </a:lnTo>
                    <a:lnTo>
                      <a:pt x="1168782" y="482600"/>
                    </a:lnTo>
                    <a:lnTo>
                      <a:pt x="1264032" y="482600"/>
                    </a:lnTo>
                    <a:lnTo>
                      <a:pt x="1371982" y="469900"/>
                    </a:lnTo>
                    <a:lnTo>
                      <a:pt x="1422782" y="450852"/>
                    </a:lnTo>
                    <a:lnTo>
                      <a:pt x="1454532" y="381000"/>
                    </a:lnTo>
                    <a:lnTo>
                      <a:pt x="1486282" y="279400"/>
                    </a:lnTo>
                    <a:lnTo>
                      <a:pt x="1638682" y="266700"/>
                    </a:lnTo>
                    <a:lnTo>
                      <a:pt x="1708532" y="247652"/>
                    </a:lnTo>
                    <a:lnTo>
                      <a:pt x="1841882" y="228600"/>
                    </a:lnTo>
                    <a:lnTo>
                      <a:pt x="1930782" y="254000"/>
                    </a:lnTo>
                    <a:lnTo>
                      <a:pt x="1975232" y="266700"/>
                    </a:lnTo>
                    <a:lnTo>
                      <a:pt x="2026032" y="254000"/>
                    </a:lnTo>
                    <a:lnTo>
                      <a:pt x="2070482" y="273052"/>
                    </a:lnTo>
                    <a:lnTo>
                      <a:pt x="2089532" y="228600"/>
                    </a:lnTo>
                    <a:lnTo>
                      <a:pt x="2248282" y="304800"/>
                    </a:lnTo>
                    <a:lnTo>
                      <a:pt x="2305432" y="317500"/>
                    </a:lnTo>
                    <a:lnTo>
                      <a:pt x="2349882" y="273052"/>
                    </a:lnTo>
                    <a:lnTo>
                      <a:pt x="2343532" y="228600"/>
                    </a:lnTo>
                    <a:lnTo>
                      <a:pt x="2375282" y="146052"/>
                    </a:lnTo>
                    <a:lnTo>
                      <a:pt x="2502282" y="120652"/>
                    </a:lnTo>
                    <a:lnTo>
                      <a:pt x="2546732" y="76200"/>
                    </a:lnTo>
                    <a:lnTo>
                      <a:pt x="2635632" y="63500"/>
                    </a:lnTo>
                    <a:lnTo>
                      <a:pt x="2705482" y="63500"/>
                    </a:lnTo>
                    <a:lnTo>
                      <a:pt x="2756282" y="107948"/>
                    </a:lnTo>
                    <a:lnTo>
                      <a:pt x="2781682" y="63500"/>
                    </a:lnTo>
                    <a:lnTo>
                      <a:pt x="2781682" y="1270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B15C2289-1287-C9C1-9C22-95516F35A5E9}"/>
                  </a:ext>
                </a:extLst>
              </p:cNvPr>
              <p:cNvSpPr/>
              <p:nvPr/>
            </p:nvSpPr>
            <p:spPr>
              <a:xfrm>
                <a:off x="1046293" y="4143716"/>
                <a:ext cx="1387438" cy="749712"/>
              </a:xfrm>
              <a:custGeom>
                <a:avLst/>
                <a:gdLst>
                  <a:gd name="connsiteX0" fmla="*/ 1714500 w 2676928"/>
                  <a:gd name="connsiteY0" fmla="*/ 0 h 1446502"/>
                  <a:gd name="connsiteX1" fmla="*/ 1828800 w 2676928"/>
                  <a:gd name="connsiteY1" fmla="*/ 82550 h 1446502"/>
                  <a:gd name="connsiteX2" fmla="*/ 1809750 w 2676928"/>
                  <a:gd name="connsiteY2" fmla="*/ 158750 h 1446502"/>
                  <a:gd name="connsiteX3" fmla="*/ 1790700 w 2676928"/>
                  <a:gd name="connsiteY3" fmla="*/ 203200 h 1446502"/>
                  <a:gd name="connsiteX4" fmla="*/ 1803400 w 2676928"/>
                  <a:gd name="connsiteY4" fmla="*/ 260350 h 1446502"/>
                  <a:gd name="connsiteX5" fmla="*/ 1835150 w 2676928"/>
                  <a:gd name="connsiteY5" fmla="*/ 279400 h 1446502"/>
                  <a:gd name="connsiteX6" fmla="*/ 1898650 w 2676928"/>
                  <a:gd name="connsiteY6" fmla="*/ 279400 h 1446502"/>
                  <a:gd name="connsiteX7" fmla="*/ 1924050 w 2676928"/>
                  <a:gd name="connsiteY7" fmla="*/ 209550 h 1446502"/>
                  <a:gd name="connsiteX8" fmla="*/ 1962150 w 2676928"/>
                  <a:gd name="connsiteY8" fmla="*/ 209550 h 1446502"/>
                  <a:gd name="connsiteX9" fmla="*/ 2025650 w 2676928"/>
                  <a:gd name="connsiteY9" fmla="*/ 241300 h 1446502"/>
                  <a:gd name="connsiteX10" fmla="*/ 2089150 w 2676928"/>
                  <a:gd name="connsiteY10" fmla="*/ 203200 h 1446502"/>
                  <a:gd name="connsiteX11" fmla="*/ 2127250 w 2676928"/>
                  <a:gd name="connsiteY11" fmla="*/ 228600 h 1446502"/>
                  <a:gd name="connsiteX12" fmla="*/ 2120900 w 2676928"/>
                  <a:gd name="connsiteY12" fmla="*/ 330198 h 1446502"/>
                  <a:gd name="connsiteX13" fmla="*/ 2082800 w 2676928"/>
                  <a:gd name="connsiteY13" fmla="*/ 361950 h 1446502"/>
                  <a:gd name="connsiteX14" fmla="*/ 2114550 w 2676928"/>
                  <a:gd name="connsiteY14" fmla="*/ 419102 h 1446502"/>
                  <a:gd name="connsiteX15" fmla="*/ 2152650 w 2676928"/>
                  <a:gd name="connsiteY15" fmla="*/ 431798 h 1446502"/>
                  <a:gd name="connsiteX16" fmla="*/ 2184400 w 2676928"/>
                  <a:gd name="connsiteY16" fmla="*/ 457198 h 1446502"/>
                  <a:gd name="connsiteX17" fmla="*/ 2266950 w 2676928"/>
                  <a:gd name="connsiteY17" fmla="*/ 469902 h 1446502"/>
                  <a:gd name="connsiteX18" fmla="*/ 2374900 w 2676928"/>
                  <a:gd name="connsiteY18" fmla="*/ 571502 h 1446502"/>
                  <a:gd name="connsiteX19" fmla="*/ 2438400 w 2676928"/>
                  <a:gd name="connsiteY19" fmla="*/ 565150 h 1446502"/>
                  <a:gd name="connsiteX20" fmla="*/ 2501900 w 2676928"/>
                  <a:gd name="connsiteY20" fmla="*/ 533398 h 1446502"/>
                  <a:gd name="connsiteX21" fmla="*/ 2533650 w 2676928"/>
                  <a:gd name="connsiteY21" fmla="*/ 641350 h 1446502"/>
                  <a:gd name="connsiteX22" fmla="*/ 2565400 w 2676928"/>
                  <a:gd name="connsiteY22" fmla="*/ 685798 h 1446502"/>
                  <a:gd name="connsiteX23" fmla="*/ 2676928 w 2676928"/>
                  <a:gd name="connsiteY23" fmla="*/ 731106 h 1446502"/>
                  <a:gd name="connsiteX24" fmla="*/ 2647950 w 2676928"/>
                  <a:gd name="connsiteY24" fmla="*/ 806450 h 1446502"/>
                  <a:gd name="connsiteX25" fmla="*/ 2654300 w 2676928"/>
                  <a:gd name="connsiteY25" fmla="*/ 850902 h 1446502"/>
                  <a:gd name="connsiteX26" fmla="*/ 2609850 w 2676928"/>
                  <a:gd name="connsiteY26" fmla="*/ 895350 h 1446502"/>
                  <a:gd name="connsiteX27" fmla="*/ 2552700 w 2676928"/>
                  <a:gd name="connsiteY27" fmla="*/ 882650 h 1446502"/>
                  <a:gd name="connsiteX28" fmla="*/ 2393950 w 2676928"/>
                  <a:gd name="connsiteY28" fmla="*/ 806450 h 1446502"/>
                  <a:gd name="connsiteX29" fmla="*/ 2374900 w 2676928"/>
                  <a:gd name="connsiteY29" fmla="*/ 850902 h 1446502"/>
                  <a:gd name="connsiteX30" fmla="*/ 2330450 w 2676928"/>
                  <a:gd name="connsiteY30" fmla="*/ 831850 h 1446502"/>
                  <a:gd name="connsiteX31" fmla="*/ 2279650 w 2676928"/>
                  <a:gd name="connsiteY31" fmla="*/ 844550 h 1446502"/>
                  <a:gd name="connsiteX32" fmla="*/ 2235200 w 2676928"/>
                  <a:gd name="connsiteY32" fmla="*/ 831850 h 1446502"/>
                  <a:gd name="connsiteX33" fmla="*/ 2146300 w 2676928"/>
                  <a:gd name="connsiteY33" fmla="*/ 806450 h 1446502"/>
                  <a:gd name="connsiteX34" fmla="*/ 2012950 w 2676928"/>
                  <a:gd name="connsiteY34" fmla="*/ 825502 h 1446502"/>
                  <a:gd name="connsiteX35" fmla="*/ 1943100 w 2676928"/>
                  <a:gd name="connsiteY35" fmla="*/ 844550 h 1446502"/>
                  <a:gd name="connsiteX36" fmla="*/ 1790700 w 2676928"/>
                  <a:gd name="connsiteY36" fmla="*/ 857250 h 1446502"/>
                  <a:gd name="connsiteX37" fmla="*/ 1758950 w 2676928"/>
                  <a:gd name="connsiteY37" fmla="*/ 958850 h 1446502"/>
                  <a:gd name="connsiteX38" fmla="*/ 1727200 w 2676928"/>
                  <a:gd name="connsiteY38" fmla="*/ 1028702 h 1446502"/>
                  <a:gd name="connsiteX39" fmla="*/ 1676400 w 2676928"/>
                  <a:gd name="connsiteY39" fmla="*/ 1047750 h 1446502"/>
                  <a:gd name="connsiteX40" fmla="*/ 1568450 w 2676928"/>
                  <a:gd name="connsiteY40" fmla="*/ 1060450 h 1446502"/>
                  <a:gd name="connsiteX41" fmla="*/ 1473200 w 2676928"/>
                  <a:gd name="connsiteY41" fmla="*/ 1060450 h 1446502"/>
                  <a:gd name="connsiteX42" fmla="*/ 1397000 w 2676928"/>
                  <a:gd name="connsiteY42" fmla="*/ 1174750 h 1446502"/>
                  <a:gd name="connsiteX43" fmla="*/ 1352550 w 2676928"/>
                  <a:gd name="connsiteY43" fmla="*/ 1206502 h 1446502"/>
                  <a:gd name="connsiteX44" fmla="*/ 1263650 w 2676928"/>
                  <a:gd name="connsiteY44" fmla="*/ 1206502 h 1446502"/>
                  <a:gd name="connsiteX45" fmla="*/ 1174750 w 2676928"/>
                  <a:gd name="connsiteY45" fmla="*/ 1174750 h 1446502"/>
                  <a:gd name="connsiteX46" fmla="*/ 1130300 w 2676928"/>
                  <a:gd name="connsiteY46" fmla="*/ 1060450 h 1446502"/>
                  <a:gd name="connsiteX47" fmla="*/ 1009650 w 2676928"/>
                  <a:gd name="connsiteY47" fmla="*/ 1098550 h 1446502"/>
                  <a:gd name="connsiteX48" fmla="*/ 965200 w 2676928"/>
                  <a:gd name="connsiteY48" fmla="*/ 1092198 h 1446502"/>
                  <a:gd name="connsiteX49" fmla="*/ 876300 w 2676928"/>
                  <a:gd name="connsiteY49" fmla="*/ 1111250 h 1446502"/>
                  <a:gd name="connsiteX50" fmla="*/ 800100 w 2676928"/>
                  <a:gd name="connsiteY50" fmla="*/ 1130302 h 1446502"/>
                  <a:gd name="connsiteX51" fmla="*/ 774700 w 2676928"/>
                  <a:gd name="connsiteY51" fmla="*/ 1174750 h 1446502"/>
                  <a:gd name="connsiteX52" fmla="*/ 762000 w 2676928"/>
                  <a:gd name="connsiteY52" fmla="*/ 1219198 h 1446502"/>
                  <a:gd name="connsiteX53" fmla="*/ 704850 w 2676928"/>
                  <a:gd name="connsiteY53" fmla="*/ 1238250 h 1446502"/>
                  <a:gd name="connsiteX54" fmla="*/ 628650 w 2676928"/>
                  <a:gd name="connsiteY54" fmla="*/ 1206502 h 1446502"/>
                  <a:gd name="connsiteX55" fmla="*/ 527050 w 2676928"/>
                  <a:gd name="connsiteY55" fmla="*/ 1276350 h 1446502"/>
                  <a:gd name="connsiteX56" fmla="*/ 469900 w 2676928"/>
                  <a:gd name="connsiteY56" fmla="*/ 1339850 h 1446502"/>
                  <a:gd name="connsiteX57" fmla="*/ 469900 w 2676928"/>
                  <a:gd name="connsiteY57" fmla="*/ 1416050 h 1446502"/>
                  <a:gd name="connsiteX58" fmla="*/ 387350 w 2676928"/>
                  <a:gd name="connsiteY58" fmla="*/ 1435102 h 1446502"/>
                  <a:gd name="connsiteX59" fmla="*/ 381986 w 2676928"/>
                  <a:gd name="connsiteY59" fmla="*/ 1446502 h 1446502"/>
                  <a:gd name="connsiteX60" fmla="*/ 311150 w 2676928"/>
                  <a:gd name="connsiteY60" fmla="*/ 1377950 h 1446502"/>
                  <a:gd name="connsiteX61" fmla="*/ 234950 w 2676928"/>
                  <a:gd name="connsiteY61" fmla="*/ 1403350 h 1446502"/>
                  <a:gd name="connsiteX62" fmla="*/ 222250 w 2676928"/>
                  <a:gd name="connsiteY62" fmla="*/ 1377950 h 1446502"/>
                  <a:gd name="connsiteX63" fmla="*/ 171450 w 2676928"/>
                  <a:gd name="connsiteY63" fmla="*/ 1371598 h 1446502"/>
                  <a:gd name="connsiteX64" fmla="*/ 127000 w 2676928"/>
                  <a:gd name="connsiteY64" fmla="*/ 1339850 h 1446502"/>
                  <a:gd name="connsiteX65" fmla="*/ 190500 w 2676928"/>
                  <a:gd name="connsiteY65" fmla="*/ 1282702 h 1446502"/>
                  <a:gd name="connsiteX66" fmla="*/ 209550 w 2676928"/>
                  <a:gd name="connsiteY66" fmla="*/ 1073150 h 1446502"/>
                  <a:gd name="connsiteX67" fmla="*/ 190500 w 2676928"/>
                  <a:gd name="connsiteY67" fmla="*/ 1035050 h 1446502"/>
                  <a:gd name="connsiteX68" fmla="*/ 222250 w 2676928"/>
                  <a:gd name="connsiteY68" fmla="*/ 965198 h 1446502"/>
                  <a:gd name="connsiteX69" fmla="*/ 254000 w 2676928"/>
                  <a:gd name="connsiteY69" fmla="*/ 781050 h 1446502"/>
                  <a:gd name="connsiteX70" fmla="*/ 215900 w 2676928"/>
                  <a:gd name="connsiteY70" fmla="*/ 736598 h 1446502"/>
                  <a:gd name="connsiteX71" fmla="*/ 107950 w 2676928"/>
                  <a:gd name="connsiteY71" fmla="*/ 628650 h 1446502"/>
                  <a:gd name="connsiteX72" fmla="*/ 0 w 2676928"/>
                  <a:gd name="connsiteY72" fmla="*/ 533398 h 1446502"/>
                  <a:gd name="connsiteX73" fmla="*/ 82550 w 2676928"/>
                  <a:gd name="connsiteY73" fmla="*/ 539750 h 1446502"/>
                  <a:gd name="connsiteX74" fmla="*/ 139700 w 2676928"/>
                  <a:gd name="connsiteY74" fmla="*/ 571502 h 1446502"/>
                  <a:gd name="connsiteX75" fmla="*/ 222250 w 2676928"/>
                  <a:gd name="connsiteY75" fmla="*/ 609598 h 1446502"/>
                  <a:gd name="connsiteX76" fmla="*/ 298450 w 2676928"/>
                  <a:gd name="connsiteY76" fmla="*/ 603250 h 1446502"/>
                  <a:gd name="connsiteX77" fmla="*/ 406400 w 2676928"/>
                  <a:gd name="connsiteY77" fmla="*/ 615950 h 1446502"/>
                  <a:gd name="connsiteX78" fmla="*/ 431800 w 2676928"/>
                  <a:gd name="connsiteY78" fmla="*/ 615950 h 1446502"/>
                  <a:gd name="connsiteX79" fmla="*/ 571500 w 2676928"/>
                  <a:gd name="connsiteY79" fmla="*/ 457198 h 1446502"/>
                  <a:gd name="connsiteX80" fmla="*/ 666750 w 2676928"/>
                  <a:gd name="connsiteY80" fmla="*/ 393702 h 1446502"/>
                  <a:gd name="connsiteX81" fmla="*/ 774700 w 2676928"/>
                  <a:gd name="connsiteY81" fmla="*/ 304798 h 1446502"/>
                  <a:gd name="connsiteX82" fmla="*/ 863600 w 2676928"/>
                  <a:gd name="connsiteY82" fmla="*/ 285750 h 1446502"/>
                  <a:gd name="connsiteX83" fmla="*/ 990600 w 2676928"/>
                  <a:gd name="connsiteY83" fmla="*/ 184150 h 1446502"/>
                  <a:gd name="connsiteX84" fmla="*/ 1009650 w 2676928"/>
                  <a:gd name="connsiteY84" fmla="*/ 146050 h 1446502"/>
                  <a:gd name="connsiteX85" fmla="*/ 984250 w 2676928"/>
                  <a:gd name="connsiteY85" fmla="*/ 88900 h 1446502"/>
                  <a:gd name="connsiteX86" fmla="*/ 1079500 w 2676928"/>
                  <a:gd name="connsiteY86" fmla="*/ 88900 h 1446502"/>
                  <a:gd name="connsiteX87" fmla="*/ 1149350 w 2676928"/>
                  <a:gd name="connsiteY87" fmla="*/ 76200 h 1446502"/>
                  <a:gd name="connsiteX88" fmla="*/ 1276350 w 2676928"/>
                  <a:gd name="connsiteY88" fmla="*/ 146050 h 1446502"/>
                  <a:gd name="connsiteX89" fmla="*/ 1327150 w 2676928"/>
                  <a:gd name="connsiteY89" fmla="*/ 165100 h 1446502"/>
                  <a:gd name="connsiteX90" fmla="*/ 1492250 w 2676928"/>
                  <a:gd name="connsiteY90" fmla="*/ 184150 h 1446502"/>
                  <a:gd name="connsiteX91" fmla="*/ 1638300 w 2676928"/>
                  <a:gd name="connsiteY91" fmla="*/ 165100 h 1446502"/>
                  <a:gd name="connsiteX92" fmla="*/ 1606550 w 2676928"/>
                  <a:gd name="connsiteY92" fmla="*/ 120650 h 1446502"/>
                  <a:gd name="connsiteX93" fmla="*/ 1663700 w 2676928"/>
                  <a:gd name="connsiteY93" fmla="*/ 101600 h 1446502"/>
                  <a:gd name="connsiteX94" fmla="*/ 1695450 w 2676928"/>
                  <a:gd name="connsiteY94" fmla="*/ 82550 h 1446502"/>
                  <a:gd name="connsiteX95" fmla="*/ 1695450 w 2676928"/>
                  <a:gd name="connsiteY95" fmla="*/ 31750 h 1446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2676928" h="1446502">
                    <a:moveTo>
                      <a:pt x="1714500" y="0"/>
                    </a:moveTo>
                    <a:lnTo>
                      <a:pt x="1828800" y="82550"/>
                    </a:lnTo>
                    <a:lnTo>
                      <a:pt x="1809750" y="158750"/>
                    </a:lnTo>
                    <a:lnTo>
                      <a:pt x="1790700" y="203200"/>
                    </a:lnTo>
                    <a:lnTo>
                      <a:pt x="1803400" y="260350"/>
                    </a:lnTo>
                    <a:lnTo>
                      <a:pt x="1835150" y="279400"/>
                    </a:lnTo>
                    <a:lnTo>
                      <a:pt x="1898650" y="279400"/>
                    </a:lnTo>
                    <a:lnTo>
                      <a:pt x="1924050" y="209550"/>
                    </a:lnTo>
                    <a:lnTo>
                      <a:pt x="1962150" y="209550"/>
                    </a:lnTo>
                    <a:lnTo>
                      <a:pt x="2025650" y="241300"/>
                    </a:lnTo>
                    <a:lnTo>
                      <a:pt x="2089150" y="203200"/>
                    </a:lnTo>
                    <a:lnTo>
                      <a:pt x="2127250" y="228600"/>
                    </a:lnTo>
                    <a:lnTo>
                      <a:pt x="2120900" y="330198"/>
                    </a:lnTo>
                    <a:lnTo>
                      <a:pt x="2082800" y="361950"/>
                    </a:lnTo>
                    <a:lnTo>
                      <a:pt x="2114550" y="419102"/>
                    </a:lnTo>
                    <a:lnTo>
                      <a:pt x="2152650" y="431798"/>
                    </a:lnTo>
                    <a:lnTo>
                      <a:pt x="2184400" y="457198"/>
                    </a:lnTo>
                    <a:lnTo>
                      <a:pt x="2266950" y="469902"/>
                    </a:lnTo>
                    <a:lnTo>
                      <a:pt x="2374900" y="571502"/>
                    </a:lnTo>
                    <a:lnTo>
                      <a:pt x="2438400" y="565150"/>
                    </a:lnTo>
                    <a:lnTo>
                      <a:pt x="2501900" y="533398"/>
                    </a:lnTo>
                    <a:lnTo>
                      <a:pt x="2533650" y="641350"/>
                    </a:lnTo>
                    <a:lnTo>
                      <a:pt x="2565400" y="685798"/>
                    </a:lnTo>
                    <a:lnTo>
                      <a:pt x="2676928" y="731106"/>
                    </a:lnTo>
                    <a:lnTo>
                      <a:pt x="2647950" y="806450"/>
                    </a:lnTo>
                    <a:lnTo>
                      <a:pt x="2654300" y="850902"/>
                    </a:lnTo>
                    <a:lnTo>
                      <a:pt x="2609850" y="895350"/>
                    </a:lnTo>
                    <a:lnTo>
                      <a:pt x="2552700" y="882650"/>
                    </a:lnTo>
                    <a:lnTo>
                      <a:pt x="2393950" y="806450"/>
                    </a:lnTo>
                    <a:lnTo>
                      <a:pt x="2374900" y="850902"/>
                    </a:lnTo>
                    <a:lnTo>
                      <a:pt x="2330450" y="831850"/>
                    </a:lnTo>
                    <a:lnTo>
                      <a:pt x="2279650" y="844550"/>
                    </a:lnTo>
                    <a:lnTo>
                      <a:pt x="2235200" y="831850"/>
                    </a:lnTo>
                    <a:lnTo>
                      <a:pt x="2146300" y="806450"/>
                    </a:lnTo>
                    <a:lnTo>
                      <a:pt x="2012950" y="825502"/>
                    </a:lnTo>
                    <a:lnTo>
                      <a:pt x="1943100" y="844550"/>
                    </a:lnTo>
                    <a:lnTo>
                      <a:pt x="1790700" y="857250"/>
                    </a:lnTo>
                    <a:lnTo>
                      <a:pt x="1758950" y="958850"/>
                    </a:lnTo>
                    <a:lnTo>
                      <a:pt x="1727200" y="1028702"/>
                    </a:lnTo>
                    <a:lnTo>
                      <a:pt x="1676400" y="1047750"/>
                    </a:lnTo>
                    <a:lnTo>
                      <a:pt x="1568450" y="1060450"/>
                    </a:lnTo>
                    <a:lnTo>
                      <a:pt x="1473200" y="1060450"/>
                    </a:lnTo>
                    <a:lnTo>
                      <a:pt x="1397000" y="1174750"/>
                    </a:lnTo>
                    <a:lnTo>
                      <a:pt x="1352550" y="1206502"/>
                    </a:lnTo>
                    <a:lnTo>
                      <a:pt x="1263650" y="1206502"/>
                    </a:lnTo>
                    <a:lnTo>
                      <a:pt x="1174750" y="1174750"/>
                    </a:lnTo>
                    <a:lnTo>
                      <a:pt x="1130300" y="1060450"/>
                    </a:lnTo>
                    <a:lnTo>
                      <a:pt x="1009650" y="1098550"/>
                    </a:lnTo>
                    <a:lnTo>
                      <a:pt x="965200" y="1092198"/>
                    </a:lnTo>
                    <a:lnTo>
                      <a:pt x="876300" y="1111250"/>
                    </a:lnTo>
                    <a:lnTo>
                      <a:pt x="800100" y="1130302"/>
                    </a:lnTo>
                    <a:lnTo>
                      <a:pt x="774700" y="1174750"/>
                    </a:lnTo>
                    <a:lnTo>
                      <a:pt x="762000" y="1219198"/>
                    </a:lnTo>
                    <a:lnTo>
                      <a:pt x="704850" y="1238250"/>
                    </a:lnTo>
                    <a:lnTo>
                      <a:pt x="628650" y="1206502"/>
                    </a:lnTo>
                    <a:lnTo>
                      <a:pt x="527050" y="1276350"/>
                    </a:lnTo>
                    <a:lnTo>
                      <a:pt x="469900" y="1339850"/>
                    </a:lnTo>
                    <a:lnTo>
                      <a:pt x="469900" y="1416050"/>
                    </a:lnTo>
                    <a:lnTo>
                      <a:pt x="387350" y="1435102"/>
                    </a:lnTo>
                    <a:lnTo>
                      <a:pt x="381986" y="1446502"/>
                    </a:lnTo>
                    <a:lnTo>
                      <a:pt x="311150" y="1377950"/>
                    </a:lnTo>
                    <a:lnTo>
                      <a:pt x="234950" y="1403350"/>
                    </a:lnTo>
                    <a:lnTo>
                      <a:pt x="222250" y="1377950"/>
                    </a:lnTo>
                    <a:lnTo>
                      <a:pt x="171450" y="1371598"/>
                    </a:lnTo>
                    <a:lnTo>
                      <a:pt x="127000" y="1339850"/>
                    </a:lnTo>
                    <a:lnTo>
                      <a:pt x="190500" y="1282702"/>
                    </a:lnTo>
                    <a:lnTo>
                      <a:pt x="209550" y="1073150"/>
                    </a:lnTo>
                    <a:lnTo>
                      <a:pt x="190500" y="1035050"/>
                    </a:lnTo>
                    <a:lnTo>
                      <a:pt x="222250" y="965198"/>
                    </a:lnTo>
                    <a:lnTo>
                      <a:pt x="254000" y="781050"/>
                    </a:lnTo>
                    <a:lnTo>
                      <a:pt x="215900" y="736598"/>
                    </a:lnTo>
                    <a:lnTo>
                      <a:pt x="107950" y="628650"/>
                    </a:lnTo>
                    <a:lnTo>
                      <a:pt x="0" y="533398"/>
                    </a:lnTo>
                    <a:lnTo>
                      <a:pt x="82550" y="539750"/>
                    </a:lnTo>
                    <a:lnTo>
                      <a:pt x="139700" y="571502"/>
                    </a:lnTo>
                    <a:lnTo>
                      <a:pt x="222250" y="609598"/>
                    </a:lnTo>
                    <a:lnTo>
                      <a:pt x="298450" y="603250"/>
                    </a:lnTo>
                    <a:lnTo>
                      <a:pt x="406400" y="615950"/>
                    </a:lnTo>
                    <a:lnTo>
                      <a:pt x="431800" y="615950"/>
                    </a:lnTo>
                    <a:lnTo>
                      <a:pt x="571500" y="457198"/>
                    </a:lnTo>
                    <a:lnTo>
                      <a:pt x="666750" y="393702"/>
                    </a:lnTo>
                    <a:lnTo>
                      <a:pt x="774700" y="304798"/>
                    </a:lnTo>
                    <a:lnTo>
                      <a:pt x="863600" y="285750"/>
                    </a:lnTo>
                    <a:lnTo>
                      <a:pt x="990600" y="184150"/>
                    </a:lnTo>
                    <a:lnTo>
                      <a:pt x="1009650" y="146050"/>
                    </a:lnTo>
                    <a:lnTo>
                      <a:pt x="984250" y="88900"/>
                    </a:lnTo>
                    <a:lnTo>
                      <a:pt x="1079500" y="88900"/>
                    </a:lnTo>
                    <a:lnTo>
                      <a:pt x="1149350" y="76200"/>
                    </a:lnTo>
                    <a:lnTo>
                      <a:pt x="1276350" y="146050"/>
                    </a:lnTo>
                    <a:lnTo>
                      <a:pt x="1327150" y="165100"/>
                    </a:lnTo>
                    <a:lnTo>
                      <a:pt x="1492250" y="184150"/>
                    </a:lnTo>
                    <a:lnTo>
                      <a:pt x="1638300" y="165100"/>
                    </a:lnTo>
                    <a:lnTo>
                      <a:pt x="1606550" y="120650"/>
                    </a:lnTo>
                    <a:lnTo>
                      <a:pt x="1663700" y="101600"/>
                    </a:lnTo>
                    <a:lnTo>
                      <a:pt x="1695450" y="82550"/>
                    </a:lnTo>
                    <a:lnTo>
                      <a:pt x="1695450" y="3175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BE452792-1BC2-E070-24B1-90526807A32B}"/>
                  </a:ext>
                </a:extLst>
              </p:cNvPr>
              <p:cNvSpPr/>
              <p:nvPr/>
            </p:nvSpPr>
            <p:spPr>
              <a:xfrm>
                <a:off x="670558" y="4840469"/>
                <a:ext cx="576491" cy="418952"/>
              </a:xfrm>
              <a:custGeom>
                <a:avLst/>
                <a:gdLst>
                  <a:gd name="connsiteX0" fmla="*/ 798316 w 798316"/>
                  <a:gd name="connsiteY0" fmla="*/ 380335 h 418952"/>
                  <a:gd name="connsiteX1" fmla="*/ 798314 w 798316"/>
                  <a:gd name="connsiteY1" fmla="*/ 380337 h 418952"/>
                  <a:gd name="connsiteX2" fmla="*/ 764088 w 798316"/>
                  <a:gd name="connsiteY2" fmla="*/ 386040 h 418952"/>
                  <a:gd name="connsiteX3" fmla="*/ 444797 w 798316"/>
                  <a:gd name="connsiteY3" fmla="*/ 0 h 418952"/>
                  <a:gd name="connsiteX4" fmla="*/ 464592 w 798316"/>
                  <a:gd name="connsiteY4" fmla="*/ 14137 h 418952"/>
                  <a:gd name="connsiteX5" fmla="*/ 490921 w 798316"/>
                  <a:gd name="connsiteY5" fmla="*/ 17429 h 418952"/>
                  <a:gd name="connsiteX6" fmla="*/ 497503 w 798316"/>
                  <a:gd name="connsiteY6" fmla="*/ 30594 h 418952"/>
                  <a:gd name="connsiteX7" fmla="*/ 536997 w 798316"/>
                  <a:gd name="connsiteY7" fmla="*/ 17429 h 418952"/>
                  <a:gd name="connsiteX8" fmla="*/ 573711 w 798316"/>
                  <a:gd name="connsiteY8" fmla="*/ 52959 h 418952"/>
                  <a:gd name="connsiteX9" fmla="*/ 550162 w 798316"/>
                  <a:gd name="connsiteY9" fmla="*/ 102999 h 418952"/>
                  <a:gd name="connsiteX10" fmla="*/ 563327 w 798316"/>
                  <a:gd name="connsiteY10" fmla="*/ 149076 h 418952"/>
                  <a:gd name="connsiteX11" fmla="*/ 576491 w 798316"/>
                  <a:gd name="connsiteY11" fmla="*/ 181987 h 418952"/>
                  <a:gd name="connsiteX12" fmla="*/ 563327 w 798316"/>
                  <a:gd name="connsiteY12" fmla="*/ 224772 h 418952"/>
                  <a:gd name="connsiteX13" fmla="*/ 576491 w 798316"/>
                  <a:gd name="connsiteY13" fmla="*/ 247811 h 418952"/>
                  <a:gd name="connsiteX14" fmla="*/ 543580 w 798316"/>
                  <a:gd name="connsiteY14" fmla="*/ 274140 h 418952"/>
                  <a:gd name="connsiteX15" fmla="*/ 533706 w 798316"/>
                  <a:gd name="connsiteY15" fmla="*/ 297179 h 418952"/>
                  <a:gd name="connsiteX16" fmla="*/ 533508 w 798316"/>
                  <a:gd name="connsiteY16" fmla="*/ 298307 h 418952"/>
                  <a:gd name="connsiteX17" fmla="*/ 530415 w 798316"/>
                  <a:gd name="connsiteY17" fmla="*/ 293887 h 418952"/>
                  <a:gd name="connsiteX18" fmla="*/ 490921 w 798316"/>
                  <a:gd name="connsiteY18" fmla="*/ 310344 h 418952"/>
                  <a:gd name="connsiteX19" fmla="*/ 444845 w 798316"/>
                  <a:gd name="connsiteY19" fmla="*/ 300470 h 418952"/>
                  <a:gd name="connsiteX20" fmla="*/ 405351 w 798316"/>
                  <a:gd name="connsiteY20" fmla="*/ 323509 h 418952"/>
                  <a:gd name="connsiteX21" fmla="*/ 346109 w 798316"/>
                  <a:gd name="connsiteY21" fmla="*/ 297179 h 418952"/>
                  <a:gd name="connsiteX22" fmla="*/ 276995 w 798316"/>
                  <a:gd name="connsiteY22" fmla="*/ 392622 h 418952"/>
                  <a:gd name="connsiteX23" fmla="*/ 174969 w 798316"/>
                  <a:gd name="connsiteY23" fmla="*/ 386040 h 418952"/>
                  <a:gd name="connsiteX24" fmla="*/ 128892 w 798316"/>
                  <a:gd name="connsiteY24" fmla="*/ 369583 h 418952"/>
                  <a:gd name="connsiteX25" fmla="*/ 109145 w 798316"/>
                  <a:gd name="connsiteY25" fmla="*/ 392622 h 418952"/>
                  <a:gd name="connsiteX26" fmla="*/ 59778 w 798316"/>
                  <a:gd name="connsiteY26" fmla="*/ 379458 h 418952"/>
                  <a:gd name="connsiteX27" fmla="*/ 7119 w 798316"/>
                  <a:gd name="connsiteY27" fmla="*/ 418952 h 418952"/>
                  <a:gd name="connsiteX28" fmla="*/ 0 w 798316"/>
                  <a:gd name="connsiteY28" fmla="*/ 417095 h 418952"/>
                  <a:gd name="connsiteX29" fmla="*/ 0 w 798316"/>
                  <a:gd name="connsiteY29" fmla="*/ 109641 h 418952"/>
                  <a:gd name="connsiteX30" fmla="*/ 537 w 798316"/>
                  <a:gd name="connsiteY30" fmla="*/ 109582 h 418952"/>
                  <a:gd name="connsiteX31" fmla="*/ 158513 w 798316"/>
                  <a:gd name="connsiteY31" fmla="*/ 93125 h 418952"/>
                  <a:gd name="connsiteX32" fmla="*/ 283577 w 798316"/>
                  <a:gd name="connsiteY32" fmla="*/ 129329 h 418952"/>
                  <a:gd name="connsiteX33" fmla="*/ 339527 w 798316"/>
                  <a:gd name="connsiteY33" fmla="*/ 76670 h 418952"/>
                  <a:gd name="connsiteX34" fmla="*/ 379021 w 798316"/>
                  <a:gd name="connsiteY34" fmla="*/ 27301 h 418952"/>
                  <a:gd name="connsiteX35" fmla="*/ 441553 w 798316"/>
                  <a:gd name="connsiteY35" fmla="*/ 972 h 418952"/>
                  <a:gd name="connsiteX0" fmla="*/ 798316 w 798316"/>
                  <a:gd name="connsiteY0" fmla="*/ 380335 h 418952"/>
                  <a:gd name="connsiteX1" fmla="*/ 798314 w 798316"/>
                  <a:gd name="connsiteY1" fmla="*/ 380337 h 418952"/>
                  <a:gd name="connsiteX2" fmla="*/ 764088 w 798316"/>
                  <a:gd name="connsiteY2" fmla="*/ 386040 h 418952"/>
                  <a:gd name="connsiteX3" fmla="*/ 770891 w 798316"/>
                  <a:gd name="connsiteY3" fmla="*/ 401456 h 418952"/>
                  <a:gd name="connsiteX4" fmla="*/ 798316 w 798316"/>
                  <a:gd name="connsiteY4" fmla="*/ 380335 h 418952"/>
                  <a:gd name="connsiteX5" fmla="*/ 444797 w 798316"/>
                  <a:gd name="connsiteY5" fmla="*/ 0 h 418952"/>
                  <a:gd name="connsiteX6" fmla="*/ 464592 w 798316"/>
                  <a:gd name="connsiteY6" fmla="*/ 14137 h 418952"/>
                  <a:gd name="connsiteX7" fmla="*/ 490921 w 798316"/>
                  <a:gd name="connsiteY7" fmla="*/ 17429 h 418952"/>
                  <a:gd name="connsiteX8" fmla="*/ 497503 w 798316"/>
                  <a:gd name="connsiteY8" fmla="*/ 30594 h 418952"/>
                  <a:gd name="connsiteX9" fmla="*/ 536997 w 798316"/>
                  <a:gd name="connsiteY9" fmla="*/ 17429 h 418952"/>
                  <a:gd name="connsiteX10" fmla="*/ 573711 w 798316"/>
                  <a:gd name="connsiteY10" fmla="*/ 52959 h 418952"/>
                  <a:gd name="connsiteX11" fmla="*/ 550162 w 798316"/>
                  <a:gd name="connsiteY11" fmla="*/ 102999 h 418952"/>
                  <a:gd name="connsiteX12" fmla="*/ 563327 w 798316"/>
                  <a:gd name="connsiteY12" fmla="*/ 149076 h 418952"/>
                  <a:gd name="connsiteX13" fmla="*/ 576491 w 798316"/>
                  <a:gd name="connsiteY13" fmla="*/ 181987 h 418952"/>
                  <a:gd name="connsiteX14" fmla="*/ 563327 w 798316"/>
                  <a:gd name="connsiteY14" fmla="*/ 224772 h 418952"/>
                  <a:gd name="connsiteX15" fmla="*/ 576491 w 798316"/>
                  <a:gd name="connsiteY15" fmla="*/ 247811 h 418952"/>
                  <a:gd name="connsiteX16" fmla="*/ 543580 w 798316"/>
                  <a:gd name="connsiteY16" fmla="*/ 274140 h 418952"/>
                  <a:gd name="connsiteX17" fmla="*/ 533706 w 798316"/>
                  <a:gd name="connsiteY17" fmla="*/ 297179 h 418952"/>
                  <a:gd name="connsiteX18" fmla="*/ 533508 w 798316"/>
                  <a:gd name="connsiteY18" fmla="*/ 298307 h 418952"/>
                  <a:gd name="connsiteX19" fmla="*/ 530415 w 798316"/>
                  <a:gd name="connsiteY19" fmla="*/ 293887 h 418952"/>
                  <a:gd name="connsiteX20" fmla="*/ 490921 w 798316"/>
                  <a:gd name="connsiteY20" fmla="*/ 310344 h 418952"/>
                  <a:gd name="connsiteX21" fmla="*/ 444845 w 798316"/>
                  <a:gd name="connsiteY21" fmla="*/ 300470 h 418952"/>
                  <a:gd name="connsiteX22" fmla="*/ 405351 w 798316"/>
                  <a:gd name="connsiteY22" fmla="*/ 323509 h 418952"/>
                  <a:gd name="connsiteX23" fmla="*/ 346109 w 798316"/>
                  <a:gd name="connsiteY23" fmla="*/ 297179 h 418952"/>
                  <a:gd name="connsiteX24" fmla="*/ 276995 w 798316"/>
                  <a:gd name="connsiteY24" fmla="*/ 392622 h 418952"/>
                  <a:gd name="connsiteX25" fmla="*/ 174969 w 798316"/>
                  <a:gd name="connsiteY25" fmla="*/ 386040 h 418952"/>
                  <a:gd name="connsiteX26" fmla="*/ 128892 w 798316"/>
                  <a:gd name="connsiteY26" fmla="*/ 369583 h 418952"/>
                  <a:gd name="connsiteX27" fmla="*/ 109145 w 798316"/>
                  <a:gd name="connsiteY27" fmla="*/ 392622 h 418952"/>
                  <a:gd name="connsiteX28" fmla="*/ 59778 w 798316"/>
                  <a:gd name="connsiteY28" fmla="*/ 379458 h 418952"/>
                  <a:gd name="connsiteX29" fmla="*/ 7119 w 798316"/>
                  <a:gd name="connsiteY29" fmla="*/ 418952 h 418952"/>
                  <a:gd name="connsiteX30" fmla="*/ 0 w 798316"/>
                  <a:gd name="connsiteY30" fmla="*/ 417095 h 418952"/>
                  <a:gd name="connsiteX31" fmla="*/ 0 w 798316"/>
                  <a:gd name="connsiteY31" fmla="*/ 109641 h 418952"/>
                  <a:gd name="connsiteX32" fmla="*/ 537 w 798316"/>
                  <a:gd name="connsiteY32" fmla="*/ 109582 h 418952"/>
                  <a:gd name="connsiteX33" fmla="*/ 158513 w 798316"/>
                  <a:gd name="connsiteY33" fmla="*/ 93125 h 418952"/>
                  <a:gd name="connsiteX34" fmla="*/ 283577 w 798316"/>
                  <a:gd name="connsiteY34" fmla="*/ 129329 h 418952"/>
                  <a:gd name="connsiteX35" fmla="*/ 339527 w 798316"/>
                  <a:gd name="connsiteY35" fmla="*/ 76670 h 418952"/>
                  <a:gd name="connsiteX36" fmla="*/ 379021 w 798316"/>
                  <a:gd name="connsiteY36" fmla="*/ 27301 h 418952"/>
                  <a:gd name="connsiteX37" fmla="*/ 441553 w 798316"/>
                  <a:gd name="connsiteY37" fmla="*/ 972 h 418952"/>
                  <a:gd name="connsiteX38" fmla="*/ 444797 w 798316"/>
                  <a:gd name="connsiteY38" fmla="*/ 0 h 418952"/>
                  <a:gd name="connsiteX0" fmla="*/ 770891 w 798314"/>
                  <a:gd name="connsiteY0" fmla="*/ 401456 h 418952"/>
                  <a:gd name="connsiteX1" fmla="*/ 798314 w 798314"/>
                  <a:gd name="connsiteY1" fmla="*/ 380337 h 418952"/>
                  <a:gd name="connsiteX2" fmla="*/ 764088 w 798314"/>
                  <a:gd name="connsiteY2" fmla="*/ 386040 h 418952"/>
                  <a:gd name="connsiteX3" fmla="*/ 770891 w 798314"/>
                  <a:gd name="connsiteY3" fmla="*/ 401456 h 418952"/>
                  <a:gd name="connsiteX4" fmla="*/ 444797 w 798314"/>
                  <a:gd name="connsiteY4" fmla="*/ 0 h 418952"/>
                  <a:gd name="connsiteX5" fmla="*/ 464592 w 798314"/>
                  <a:gd name="connsiteY5" fmla="*/ 14137 h 418952"/>
                  <a:gd name="connsiteX6" fmla="*/ 490921 w 798314"/>
                  <a:gd name="connsiteY6" fmla="*/ 17429 h 418952"/>
                  <a:gd name="connsiteX7" fmla="*/ 497503 w 798314"/>
                  <a:gd name="connsiteY7" fmla="*/ 30594 h 418952"/>
                  <a:gd name="connsiteX8" fmla="*/ 536997 w 798314"/>
                  <a:gd name="connsiteY8" fmla="*/ 17429 h 418952"/>
                  <a:gd name="connsiteX9" fmla="*/ 573711 w 798314"/>
                  <a:gd name="connsiteY9" fmla="*/ 52959 h 418952"/>
                  <a:gd name="connsiteX10" fmla="*/ 550162 w 798314"/>
                  <a:gd name="connsiteY10" fmla="*/ 102999 h 418952"/>
                  <a:gd name="connsiteX11" fmla="*/ 563327 w 798314"/>
                  <a:gd name="connsiteY11" fmla="*/ 149076 h 418952"/>
                  <a:gd name="connsiteX12" fmla="*/ 576491 w 798314"/>
                  <a:gd name="connsiteY12" fmla="*/ 181987 h 418952"/>
                  <a:gd name="connsiteX13" fmla="*/ 563327 w 798314"/>
                  <a:gd name="connsiteY13" fmla="*/ 224772 h 418952"/>
                  <a:gd name="connsiteX14" fmla="*/ 576491 w 798314"/>
                  <a:gd name="connsiteY14" fmla="*/ 247811 h 418952"/>
                  <a:gd name="connsiteX15" fmla="*/ 543580 w 798314"/>
                  <a:gd name="connsiteY15" fmla="*/ 274140 h 418952"/>
                  <a:gd name="connsiteX16" fmla="*/ 533706 w 798314"/>
                  <a:gd name="connsiteY16" fmla="*/ 297179 h 418952"/>
                  <a:gd name="connsiteX17" fmla="*/ 533508 w 798314"/>
                  <a:gd name="connsiteY17" fmla="*/ 298307 h 418952"/>
                  <a:gd name="connsiteX18" fmla="*/ 530415 w 798314"/>
                  <a:gd name="connsiteY18" fmla="*/ 293887 h 418952"/>
                  <a:gd name="connsiteX19" fmla="*/ 490921 w 798314"/>
                  <a:gd name="connsiteY19" fmla="*/ 310344 h 418952"/>
                  <a:gd name="connsiteX20" fmla="*/ 444845 w 798314"/>
                  <a:gd name="connsiteY20" fmla="*/ 300470 h 418952"/>
                  <a:gd name="connsiteX21" fmla="*/ 405351 w 798314"/>
                  <a:gd name="connsiteY21" fmla="*/ 323509 h 418952"/>
                  <a:gd name="connsiteX22" fmla="*/ 346109 w 798314"/>
                  <a:gd name="connsiteY22" fmla="*/ 297179 h 418952"/>
                  <a:gd name="connsiteX23" fmla="*/ 276995 w 798314"/>
                  <a:gd name="connsiteY23" fmla="*/ 392622 h 418952"/>
                  <a:gd name="connsiteX24" fmla="*/ 174969 w 798314"/>
                  <a:gd name="connsiteY24" fmla="*/ 386040 h 418952"/>
                  <a:gd name="connsiteX25" fmla="*/ 128892 w 798314"/>
                  <a:gd name="connsiteY25" fmla="*/ 369583 h 418952"/>
                  <a:gd name="connsiteX26" fmla="*/ 109145 w 798314"/>
                  <a:gd name="connsiteY26" fmla="*/ 392622 h 418952"/>
                  <a:gd name="connsiteX27" fmla="*/ 59778 w 798314"/>
                  <a:gd name="connsiteY27" fmla="*/ 379458 h 418952"/>
                  <a:gd name="connsiteX28" fmla="*/ 7119 w 798314"/>
                  <a:gd name="connsiteY28" fmla="*/ 418952 h 418952"/>
                  <a:gd name="connsiteX29" fmla="*/ 0 w 798314"/>
                  <a:gd name="connsiteY29" fmla="*/ 417095 h 418952"/>
                  <a:gd name="connsiteX30" fmla="*/ 0 w 798314"/>
                  <a:gd name="connsiteY30" fmla="*/ 109641 h 418952"/>
                  <a:gd name="connsiteX31" fmla="*/ 537 w 798314"/>
                  <a:gd name="connsiteY31" fmla="*/ 109582 h 418952"/>
                  <a:gd name="connsiteX32" fmla="*/ 158513 w 798314"/>
                  <a:gd name="connsiteY32" fmla="*/ 93125 h 418952"/>
                  <a:gd name="connsiteX33" fmla="*/ 283577 w 798314"/>
                  <a:gd name="connsiteY33" fmla="*/ 129329 h 418952"/>
                  <a:gd name="connsiteX34" fmla="*/ 339527 w 798314"/>
                  <a:gd name="connsiteY34" fmla="*/ 76670 h 418952"/>
                  <a:gd name="connsiteX35" fmla="*/ 379021 w 798314"/>
                  <a:gd name="connsiteY35" fmla="*/ 27301 h 418952"/>
                  <a:gd name="connsiteX36" fmla="*/ 441553 w 798314"/>
                  <a:gd name="connsiteY36" fmla="*/ 972 h 418952"/>
                  <a:gd name="connsiteX37" fmla="*/ 444797 w 798314"/>
                  <a:gd name="connsiteY37" fmla="*/ 0 h 418952"/>
                  <a:gd name="connsiteX0" fmla="*/ 764088 w 798314"/>
                  <a:gd name="connsiteY0" fmla="*/ 386040 h 418952"/>
                  <a:gd name="connsiteX1" fmla="*/ 798314 w 798314"/>
                  <a:gd name="connsiteY1" fmla="*/ 380337 h 418952"/>
                  <a:gd name="connsiteX2" fmla="*/ 764088 w 798314"/>
                  <a:gd name="connsiteY2" fmla="*/ 386040 h 418952"/>
                  <a:gd name="connsiteX3" fmla="*/ 444797 w 798314"/>
                  <a:gd name="connsiteY3" fmla="*/ 0 h 418952"/>
                  <a:gd name="connsiteX4" fmla="*/ 464592 w 798314"/>
                  <a:gd name="connsiteY4" fmla="*/ 14137 h 418952"/>
                  <a:gd name="connsiteX5" fmla="*/ 490921 w 798314"/>
                  <a:gd name="connsiteY5" fmla="*/ 17429 h 418952"/>
                  <a:gd name="connsiteX6" fmla="*/ 497503 w 798314"/>
                  <a:gd name="connsiteY6" fmla="*/ 30594 h 418952"/>
                  <a:gd name="connsiteX7" fmla="*/ 536997 w 798314"/>
                  <a:gd name="connsiteY7" fmla="*/ 17429 h 418952"/>
                  <a:gd name="connsiteX8" fmla="*/ 573711 w 798314"/>
                  <a:gd name="connsiteY8" fmla="*/ 52959 h 418952"/>
                  <a:gd name="connsiteX9" fmla="*/ 550162 w 798314"/>
                  <a:gd name="connsiteY9" fmla="*/ 102999 h 418952"/>
                  <a:gd name="connsiteX10" fmla="*/ 563327 w 798314"/>
                  <a:gd name="connsiteY10" fmla="*/ 149076 h 418952"/>
                  <a:gd name="connsiteX11" fmla="*/ 576491 w 798314"/>
                  <a:gd name="connsiteY11" fmla="*/ 181987 h 418952"/>
                  <a:gd name="connsiteX12" fmla="*/ 563327 w 798314"/>
                  <a:gd name="connsiteY12" fmla="*/ 224772 h 418952"/>
                  <a:gd name="connsiteX13" fmla="*/ 576491 w 798314"/>
                  <a:gd name="connsiteY13" fmla="*/ 247811 h 418952"/>
                  <a:gd name="connsiteX14" fmla="*/ 543580 w 798314"/>
                  <a:gd name="connsiteY14" fmla="*/ 274140 h 418952"/>
                  <a:gd name="connsiteX15" fmla="*/ 533706 w 798314"/>
                  <a:gd name="connsiteY15" fmla="*/ 297179 h 418952"/>
                  <a:gd name="connsiteX16" fmla="*/ 533508 w 798314"/>
                  <a:gd name="connsiteY16" fmla="*/ 298307 h 418952"/>
                  <a:gd name="connsiteX17" fmla="*/ 530415 w 798314"/>
                  <a:gd name="connsiteY17" fmla="*/ 293887 h 418952"/>
                  <a:gd name="connsiteX18" fmla="*/ 490921 w 798314"/>
                  <a:gd name="connsiteY18" fmla="*/ 310344 h 418952"/>
                  <a:gd name="connsiteX19" fmla="*/ 444845 w 798314"/>
                  <a:gd name="connsiteY19" fmla="*/ 300470 h 418952"/>
                  <a:gd name="connsiteX20" fmla="*/ 405351 w 798314"/>
                  <a:gd name="connsiteY20" fmla="*/ 323509 h 418952"/>
                  <a:gd name="connsiteX21" fmla="*/ 346109 w 798314"/>
                  <a:gd name="connsiteY21" fmla="*/ 297179 h 418952"/>
                  <a:gd name="connsiteX22" fmla="*/ 276995 w 798314"/>
                  <a:gd name="connsiteY22" fmla="*/ 392622 h 418952"/>
                  <a:gd name="connsiteX23" fmla="*/ 174969 w 798314"/>
                  <a:gd name="connsiteY23" fmla="*/ 386040 h 418952"/>
                  <a:gd name="connsiteX24" fmla="*/ 128892 w 798314"/>
                  <a:gd name="connsiteY24" fmla="*/ 369583 h 418952"/>
                  <a:gd name="connsiteX25" fmla="*/ 109145 w 798314"/>
                  <a:gd name="connsiteY25" fmla="*/ 392622 h 418952"/>
                  <a:gd name="connsiteX26" fmla="*/ 59778 w 798314"/>
                  <a:gd name="connsiteY26" fmla="*/ 379458 h 418952"/>
                  <a:gd name="connsiteX27" fmla="*/ 7119 w 798314"/>
                  <a:gd name="connsiteY27" fmla="*/ 418952 h 418952"/>
                  <a:gd name="connsiteX28" fmla="*/ 0 w 798314"/>
                  <a:gd name="connsiteY28" fmla="*/ 417095 h 418952"/>
                  <a:gd name="connsiteX29" fmla="*/ 0 w 798314"/>
                  <a:gd name="connsiteY29" fmla="*/ 109641 h 418952"/>
                  <a:gd name="connsiteX30" fmla="*/ 537 w 798314"/>
                  <a:gd name="connsiteY30" fmla="*/ 109582 h 418952"/>
                  <a:gd name="connsiteX31" fmla="*/ 158513 w 798314"/>
                  <a:gd name="connsiteY31" fmla="*/ 93125 h 418952"/>
                  <a:gd name="connsiteX32" fmla="*/ 283577 w 798314"/>
                  <a:gd name="connsiteY32" fmla="*/ 129329 h 418952"/>
                  <a:gd name="connsiteX33" fmla="*/ 339527 w 798314"/>
                  <a:gd name="connsiteY33" fmla="*/ 76670 h 418952"/>
                  <a:gd name="connsiteX34" fmla="*/ 379021 w 798314"/>
                  <a:gd name="connsiteY34" fmla="*/ 27301 h 418952"/>
                  <a:gd name="connsiteX35" fmla="*/ 441553 w 798314"/>
                  <a:gd name="connsiteY35" fmla="*/ 972 h 418952"/>
                  <a:gd name="connsiteX36" fmla="*/ 444797 w 798314"/>
                  <a:gd name="connsiteY36" fmla="*/ 0 h 418952"/>
                  <a:gd name="connsiteX0" fmla="*/ 444797 w 576491"/>
                  <a:gd name="connsiteY0" fmla="*/ 0 h 418952"/>
                  <a:gd name="connsiteX1" fmla="*/ 464592 w 576491"/>
                  <a:gd name="connsiteY1" fmla="*/ 14137 h 418952"/>
                  <a:gd name="connsiteX2" fmla="*/ 490921 w 576491"/>
                  <a:gd name="connsiteY2" fmla="*/ 17429 h 418952"/>
                  <a:gd name="connsiteX3" fmla="*/ 497503 w 576491"/>
                  <a:gd name="connsiteY3" fmla="*/ 30594 h 418952"/>
                  <a:gd name="connsiteX4" fmla="*/ 536997 w 576491"/>
                  <a:gd name="connsiteY4" fmla="*/ 17429 h 418952"/>
                  <a:gd name="connsiteX5" fmla="*/ 573711 w 576491"/>
                  <a:gd name="connsiteY5" fmla="*/ 52959 h 418952"/>
                  <a:gd name="connsiteX6" fmla="*/ 550162 w 576491"/>
                  <a:gd name="connsiteY6" fmla="*/ 102999 h 418952"/>
                  <a:gd name="connsiteX7" fmla="*/ 563327 w 576491"/>
                  <a:gd name="connsiteY7" fmla="*/ 149076 h 418952"/>
                  <a:gd name="connsiteX8" fmla="*/ 576491 w 576491"/>
                  <a:gd name="connsiteY8" fmla="*/ 181987 h 418952"/>
                  <a:gd name="connsiteX9" fmla="*/ 563327 w 576491"/>
                  <a:gd name="connsiteY9" fmla="*/ 224772 h 418952"/>
                  <a:gd name="connsiteX10" fmla="*/ 576491 w 576491"/>
                  <a:gd name="connsiteY10" fmla="*/ 247811 h 418952"/>
                  <a:gd name="connsiteX11" fmla="*/ 543580 w 576491"/>
                  <a:gd name="connsiteY11" fmla="*/ 274140 h 418952"/>
                  <a:gd name="connsiteX12" fmla="*/ 533706 w 576491"/>
                  <a:gd name="connsiteY12" fmla="*/ 297179 h 418952"/>
                  <a:gd name="connsiteX13" fmla="*/ 533508 w 576491"/>
                  <a:gd name="connsiteY13" fmla="*/ 298307 h 418952"/>
                  <a:gd name="connsiteX14" fmla="*/ 530415 w 576491"/>
                  <a:gd name="connsiteY14" fmla="*/ 293887 h 418952"/>
                  <a:gd name="connsiteX15" fmla="*/ 490921 w 576491"/>
                  <a:gd name="connsiteY15" fmla="*/ 310344 h 418952"/>
                  <a:gd name="connsiteX16" fmla="*/ 444845 w 576491"/>
                  <a:gd name="connsiteY16" fmla="*/ 300470 h 418952"/>
                  <a:gd name="connsiteX17" fmla="*/ 405351 w 576491"/>
                  <a:gd name="connsiteY17" fmla="*/ 323509 h 418952"/>
                  <a:gd name="connsiteX18" fmla="*/ 346109 w 576491"/>
                  <a:gd name="connsiteY18" fmla="*/ 297179 h 418952"/>
                  <a:gd name="connsiteX19" fmla="*/ 276995 w 576491"/>
                  <a:gd name="connsiteY19" fmla="*/ 392622 h 418952"/>
                  <a:gd name="connsiteX20" fmla="*/ 174969 w 576491"/>
                  <a:gd name="connsiteY20" fmla="*/ 386040 h 418952"/>
                  <a:gd name="connsiteX21" fmla="*/ 128892 w 576491"/>
                  <a:gd name="connsiteY21" fmla="*/ 369583 h 418952"/>
                  <a:gd name="connsiteX22" fmla="*/ 109145 w 576491"/>
                  <a:gd name="connsiteY22" fmla="*/ 392622 h 418952"/>
                  <a:gd name="connsiteX23" fmla="*/ 59778 w 576491"/>
                  <a:gd name="connsiteY23" fmla="*/ 379458 h 418952"/>
                  <a:gd name="connsiteX24" fmla="*/ 7119 w 576491"/>
                  <a:gd name="connsiteY24" fmla="*/ 418952 h 418952"/>
                  <a:gd name="connsiteX25" fmla="*/ 0 w 576491"/>
                  <a:gd name="connsiteY25" fmla="*/ 417095 h 418952"/>
                  <a:gd name="connsiteX26" fmla="*/ 0 w 576491"/>
                  <a:gd name="connsiteY26" fmla="*/ 109641 h 418952"/>
                  <a:gd name="connsiteX27" fmla="*/ 537 w 576491"/>
                  <a:gd name="connsiteY27" fmla="*/ 109582 h 418952"/>
                  <a:gd name="connsiteX28" fmla="*/ 158513 w 576491"/>
                  <a:gd name="connsiteY28" fmla="*/ 93125 h 418952"/>
                  <a:gd name="connsiteX29" fmla="*/ 283577 w 576491"/>
                  <a:gd name="connsiteY29" fmla="*/ 129329 h 418952"/>
                  <a:gd name="connsiteX30" fmla="*/ 339527 w 576491"/>
                  <a:gd name="connsiteY30" fmla="*/ 76670 h 418952"/>
                  <a:gd name="connsiteX31" fmla="*/ 379021 w 576491"/>
                  <a:gd name="connsiteY31" fmla="*/ 27301 h 418952"/>
                  <a:gd name="connsiteX32" fmla="*/ 441553 w 576491"/>
                  <a:gd name="connsiteY32" fmla="*/ 972 h 418952"/>
                  <a:gd name="connsiteX33" fmla="*/ 444797 w 576491"/>
                  <a:gd name="connsiteY33" fmla="*/ 0 h 418952"/>
                  <a:gd name="connsiteX0" fmla="*/ 670855 w 802549"/>
                  <a:gd name="connsiteY0" fmla="*/ 0 h 418952"/>
                  <a:gd name="connsiteX1" fmla="*/ 690650 w 802549"/>
                  <a:gd name="connsiteY1" fmla="*/ 14137 h 418952"/>
                  <a:gd name="connsiteX2" fmla="*/ 716979 w 802549"/>
                  <a:gd name="connsiteY2" fmla="*/ 17429 h 418952"/>
                  <a:gd name="connsiteX3" fmla="*/ 723561 w 802549"/>
                  <a:gd name="connsiteY3" fmla="*/ 30594 h 418952"/>
                  <a:gd name="connsiteX4" fmla="*/ 763055 w 802549"/>
                  <a:gd name="connsiteY4" fmla="*/ 17429 h 418952"/>
                  <a:gd name="connsiteX5" fmla="*/ 799769 w 802549"/>
                  <a:gd name="connsiteY5" fmla="*/ 52959 h 418952"/>
                  <a:gd name="connsiteX6" fmla="*/ 776220 w 802549"/>
                  <a:gd name="connsiteY6" fmla="*/ 102999 h 418952"/>
                  <a:gd name="connsiteX7" fmla="*/ 789385 w 802549"/>
                  <a:gd name="connsiteY7" fmla="*/ 149076 h 418952"/>
                  <a:gd name="connsiteX8" fmla="*/ 802549 w 802549"/>
                  <a:gd name="connsiteY8" fmla="*/ 181987 h 418952"/>
                  <a:gd name="connsiteX9" fmla="*/ 789385 w 802549"/>
                  <a:gd name="connsiteY9" fmla="*/ 224772 h 418952"/>
                  <a:gd name="connsiteX10" fmla="*/ 802549 w 802549"/>
                  <a:gd name="connsiteY10" fmla="*/ 247811 h 418952"/>
                  <a:gd name="connsiteX11" fmla="*/ 769638 w 802549"/>
                  <a:gd name="connsiteY11" fmla="*/ 274140 h 418952"/>
                  <a:gd name="connsiteX12" fmla="*/ 759764 w 802549"/>
                  <a:gd name="connsiteY12" fmla="*/ 297179 h 418952"/>
                  <a:gd name="connsiteX13" fmla="*/ 759566 w 802549"/>
                  <a:gd name="connsiteY13" fmla="*/ 298307 h 418952"/>
                  <a:gd name="connsiteX14" fmla="*/ 756473 w 802549"/>
                  <a:gd name="connsiteY14" fmla="*/ 293887 h 418952"/>
                  <a:gd name="connsiteX15" fmla="*/ 716979 w 802549"/>
                  <a:gd name="connsiteY15" fmla="*/ 310344 h 418952"/>
                  <a:gd name="connsiteX16" fmla="*/ 670903 w 802549"/>
                  <a:gd name="connsiteY16" fmla="*/ 300470 h 418952"/>
                  <a:gd name="connsiteX17" fmla="*/ 631409 w 802549"/>
                  <a:gd name="connsiteY17" fmla="*/ 323509 h 418952"/>
                  <a:gd name="connsiteX18" fmla="*/ 572167 w 802549"/>
                  <a:gd name="connsiteY18" fmla="*/ 297179 h 418952"/>
                  <a:gd name="connsiteX19" fmla="*/ 503053 w 802549"/>
                  <a:gd name="connsiteY19" fmla="*/ 392622 h 418952"/>
                  <a:gd name="connsiteX20" fmla="*/ 401027 w 802549"/>
                  <a:gd name="connsiteY20" fmla="*/ 386040 h 418952"/>
                  <a:gd name="connsiteX21" fmla="*/ 354950 w 802549"/>
                  <a:gd name="connsiteY21" fmla="*/ 369583 h 418952"/>
                  <a:gd name="connsiteX22" fmla="*/ 335203 w 802549"/>
                  <a:gd name="connsiteY22" fmla="*/ 392622 h 418952"/>
                  <a:gd name="connsiteX23" fmla="*/ 285836 w 802549"/>
                  <a:gd name="connsiteY23" fmla="*/ 379458 h 418952"/>
                  <a:gd name="connsiteX24" fmla="*/ 233177 w 802549"/>
                  <a:gd name="connsiteY24" fmla="*/ 418952 h 418952"/>
                  <a:gd name="connsiteX25" fmla="*/ 226058 w 802549"/>
                  <a:gd name="connsiteY25" fmla="*/ 417095 h 418952"/>
                  <a:gd name="connsiteX26" fmla="*/ 0 w 802549"/>
                  <a:gd name="connsiteY26" fmla="*/ 252231 h 418952"/>
                  <a:gd name="connsiteX27" fmla="*/ 226058 w 802549"/>
                  <a:gd name="connsiteY27" fmla="*/ 109641 h 418952"/>
                  <a:gd name="connsiteX28" fmla="*/ 226595 w 802549"/>
                  <a:gd name="connsiteY28" fmla="*/ 109582 h 418952"/>
                  <a:gd name="connsiteX29" fmla="*/ 384571 w 802549"/>
                  <a:gd name="connsiteY29" fmla="*/ 93125 h 418952"/>
                  <a:gd name="connsiteX30" fmla="*/ 509635 w 802549"/>
                  <a:gd name="connsiteY30" fmla="*/ 129329 h 418952"/>
                  <a:gd name="connsiteX31" fmla="*/ 565585 w 802549"/>
                  <a:gd name="connsiteY31" fmla="*/ 76670 h 418952"/>
                  <a:gd name="connsiteX32" fmla="*/ 605079 w 802549"/>
                  <a:gd name="connsiteY32" fmla="*/ 27301 h 418952"/>
                  <a:gd name="connsiteX33" fmla="*/ 667611 w 802549"/>
                  <a:gd name="connsiteY33" fmla="*/ 972 h 418952"/>
                  <a:gd name="connsiteX34" fmla="*/ 670855 w 802549"/>
                  <a:gd name="connsiteY34" fmla="*/ 0 h 418952"/>
                  <a:gd name="connsiteX0" fmla="*/ 0 w 802549"/>
                  <a:gd name="connsiteY0" fmla="*/ 252231 h 418952"/>
                  <a:gd name="connsiteX1" fmla="*/ 226058 w 802549"/>
                  <a:gd name="connsiteY1" fmla="*/ 109641 h 418952"/>
                  <a:gd name="connsiteX2" fmla="*/ 226595 w 802549"/>
                  <a:gd name="connsiteY2" fmla="*/ 109582 h 418952"/>
                  <a:gd name="connsiteX3" fmla="*/ 384571 w 802549"/>
                  <a:gd name="connsiteY3" fmla="*/ 93125 h 418952"/>
                  <a:gd name="connsiteX4" fmla="*/ 509635 w 802549"/>
                  <a:gd name="connsiteY4" fmla="*/ 129329 h 418952"/>
                  <a:gd name="connsiteX5" fmla="*/ 565585 w 802549"/>
                  <a:gd name="connsiteY5" fmla="*/ 76670 h 418952"/>
                  <a:gd name="connsiteX6" fmla="*/ 605079 w 802549"/>
                  <a:gd name="connsiteY6" fmla="*/ 27301 h 418952"/>
                  <a:gd name="connsiteX7" fmla="*/ 667611 w 802549"/>
                  <a:gd name="connsiteY7" fmla="*/ 972 h 418952"/>
                  <a:gd name="connsiteX8" fmla="*/ 670855 w 802549"/>
                  <a:gd name="connsiteY8" fmla="*/ 0 h 418952"/>
                  <a:gd name="connsiteX9" fmla="*/ 690650 w 802549"/>
                  <a:gd name="connsiteY9" fmla="*/ 14137 h 418952"/>
                  <a:gd name="connsiteX10" fmla="*/ 716979 w 802549"/>
                  <a:gd name="connsiteY10" fmla="*/ 17429 h 418952"/>
                  <a:gd name="connsiteX11" fmla="*/ 723561 w 802549"/>
                  <a:gd name="connsiteY11" fmla="*/ 30594 h 418952"/>
                  <a:gd name="connsiteX12" fmla="*/ 763055 w 802549"/>
                  <a:gd name="connsiteY12" fmla="*/ 17429 h 418952"/>
                  <a:gd name="connsiteX13" fmla="*/ 799769 w 802549"/>
                  <a:gd name="connsiteY13" fmla="*/ 52959 h 418952"/>
                  <a:gd name="connsiteX14" fmla="*/ 776220 w 802549"/>
                  <a:gd name="connsiteY14" fmla="*/ 102999 h 418952"/>
                  <a:gd name="connsiteX15" fmla="*/ 789385 w 802549"/>
                  <a:gd name="connsiteY15" fmla="*/ 149076 h 418952"/>
                  <a:gd name="connsiteX16" fmla="*/ 802549 w 802549"/>
                  <a:gd name="connsiteY16" fmla="*/ 181987 h 418952"/>
                  <a:gd name="connsiteX17" fmla="*/ 789385 w 802549"/>
                  <a:gd name="connsiteY17" fmla="*/ 224772 h 418952"/>
                  <a:gd name="connsiteX18" fmla="*/ 802549 w 802549"/>
                  <a:gd name="connsiteY18" fmla="*/ 247811 h 418952"/>
                  <a:gd name="connsiteX19" fmla="*/ 769638 w 802549"/>
                  <a:gd name="connsiteY19" fmla="*/ 274140 h 418952"/>
                  <a:gd name="connsiteX20" fmla="*/ 759764 w 802549"/>
                  <a:gd name="connsiteY20" fmla="*/ 297179 h 418952"/>
                  <a:gd name="connsiteX21" fmla="*/ 759566 w 802549"/>
                  <a:gd name="connsiteY21" fmla="*/ 298307 h 418952"/>
                  <a:gd name="connsiteX22" fmla="*/ 756473 w 802549"/>
                  <a:gd name="connsiteY22" fmla="*/ 293887 h 418952"/>
                  <a:gd name="connsiteX23" fmla="*/ 716979 w 802549"/>
                  <a:gd name="connsiteY23" fmla="*/ 310344 h 418952"/>
                  <a:gd name="connsiteX24" fmla="*/ 670903 w 802549"/>
                  <a:gd name="connsiteY24" fmla="*/ 300470 h 418952"/>
                  <a:gd name="connsiteX25" fmla="*/ 631409 w 802549"/>
                  <a:gd name="connsiteY25" fmla="*/ 323509 h 418952"/>
                  <a:gd name="connsiteX26" fmla="*/ 572167 w 802549"/>
                  <a:gd name="connsiteY26" fmla="*/ 297179 h 418952"/>
                  <a:gd name="connsiteX27" fmla="*/ 503053 w 802549"/>
                  <a:gd name="connsiteY27" fmla="*/ 392622 h 418952"/>
                  <a:gd name="connsiteX28" fmla="*/ 401027 w 802549"/>
                  <a:gd name="connsiteY28" fmla="*/ 386040 h 418952"/>
                  <a:gd name="connsiteX29" fmla="*/ 354950 w 802549"/>
                  <a:gd name="connsiteY29" fmla="*/ 369583 h 418952"/>
                  <a:gd name="connsiteX30" fmla="*/ 335203 w 802549"/>
                  <a:gd name="connsiteY30" fmla="*/ 392622 h 418952"/>
                  <a:gd name="connsiteX31" fmla="*/ 285836 w 802549"/>
                  <a:gd name="connsiteY31" fmla="*/ 379458 h 418952"/>
                  <a:gd name="connsiteX32" fmla="*/ 233177 w 802549"/>
                  <a:gd name="connsiteY32" fmla="*/ 418952 h 418952"/>
                  <a:gd name="connsiteX33" fmla="*/ 226058 w 802549"/>
                  <a:gd name="connsiteY33" fmla="*/ 417095 h 418952"/>
                  <a:gd name="connsiteX34" fmla="*/ 91440 w 802549"/>
                  <a:gd name="connsiteY34" fmla="*/ 343671 h 418952"/>
                  <a:gd name="connsiteX0" fmla="*/ 156340 w 732831"/>
                  <a:gd name="connsiteY0" fmla="*/ 109641 h 418952"/>
                  <a:gd name="connsiteX1" fmla="*/ 156877 w 732831"/>
                  <a:gd name="connsiteY1" fmla="*/ 109582 h 418952"/>
                  <a:gd name="connsiteX2" fmla="*/ 314853 w 732831"/>
                  <a:gd name="connsiteY2" fmla="*/ 93125 h 418952"/>
                  <a:gd name="connsiteX3" fmla="*/ 439917 w 732831"/>
                  <a:gd name="connsiteY3" fmla="*/ 129329 h 418952"/>
                  <a:gd name="connsiteX4" fmla="*/ 495867 w 732831"/>
                  <a:gd name="connsiteY4" fmla="*/ 76670 h 418952"/>
                  <a:gd name="connsiteX5" fmla="*/ 535361 w 732831"/>
                  <a:gd name="connsiteY5" fmla="*/ 27301 h 418952"/>
                  <a:gd name="connsiteX6" fmla="*/ 597893 w 732831"/>
                  <a:gd name="connsiteY6" fmla="*/ 972 h 418952"/>
                  <a:gd name="connsiteX7" fmla="*/ 601137 w 732831"/>
                  <a:gd name="connsiteY7" fmla="*/ 0 h 418952"/>
                  <a:gd name="connsiteX8" fmla="*/ 620932 w 732831"/>
                  <a:gd name="connsiteY8" fmla="*/ 14137 h 418952"/>
                  <a:gd name="connsiteX9" fmla="*/ 647261 w 732831"/>
                  <a:gd name="connsiteY9" fmla="*/ 17429 h 418952"/>
                  <a:gd name="connsiteX10" fmla="*/ 653843 w 732831"/>
                  <a:gd name="connsiteY10" fmla="*/ 30594 h 418952"/>
                  <a:gd name="connsiteX11" fmla="*/ 693337 w 732831"/>
                  <a:gd name="connsiteY11" fmla="*/ 17429 h 418952"/>
                  <a:gd name="connsiteX12" fmla="*/ 730051 w 732831"/>
                  <a:gd name="connsiteY12" fmla="*/ 52959 h 418952"/>
                  <a:gd name="connsiteX13" fmla="*/ 706502 w 732831"/>
                  <a:gd name="connsiteY13" fmla="*/ 102999 h 418952"/>
                  <a:gd name="connsiteX14" fmla="*/ 719667 w 732831"/>
                  <a:gd name="connsiteY14" fmla="*/ 149076 h 418952"/>
                  <a:gd name="connsiteX15" fmla="*/ 732831 w 732831"/>
                  <a:gd name="connsiteY15" fmla="*/ 181987 h 418952"/>
                  <a:gd name="connsiteX16" fmla="*/ 719667 w 732831"/>
                  <a:gd name="connsiteY16" fmla="*/ 224772 h 418952"/>
                  <a:gd name="connsiteX17" fmla="*/ 732831 w 732831"/>
                  <a:gd name="connsiteY17" fmla="*/ 247811 h 418952"/>
                  <a:gd name="connsiteX18" fmla="*/ 699920 w 732831"/>
                  <a:gd name="connsiteY18" fmla="*/ 274140 h 418952"/>
                  <a:gd name="connsiteX19" fmla="*/ 690046 w 732831"/>
                  <a:gd name="connsiteY19" fmla="*/ 297179 h 418952"/>
                  <a:gd name="connsiteX20" fmla="*/ 689848 w 732831"/>
                  <a:gd name="connsiteY20" fmla="*/ 298307 h 418952"/>
                  <a:gd name="connsiteX21" fmla="*/ 686755 w 732831"/>
                  <a:gd name="connsiteY21" fmla="*/ 293887 h 418952"/>
                  <a:gd name="connsiteX22" fmla="*/ 647261 w 732831"/>
                  <a:gd name="connsiteY22" fmla="*/ 310344 h 418952"/>
                  <a:gd name="connsiteX23" fmla="*/ 601185 w 732831"/>
                  <a:gd name="connsiteY23" fmla="*/ 300470 h 418952"/>
                  <a:gd name="connsiteX24" fmla="*/ 561691 w 732831"/>
                  <a:gd name="connsiteY24" fmla="*/ 323509 h 418952"/>
                  <a:gd name="connsiteX25" fmla="*/ 502449 w 732831"/>
                  <a:gd name="connsiteY25" fmla="*/ 297179 h 418952"/>
                  <a:gd name="connsiteX26" fmla="*/ 433335 w 732831"/>
                  <a:gd name="connsiteY26" fmla="*/ 392622 h 418952"/>
                  <a:gd name="connsiteX27" fmla="*/ 331309 w 732831"/>
                  <a:gd name="connsiteY27" fmla="*/ 386040 h 418952"/>
                  <a:gd name="connsiteX28" fmla="*/ 285232 w 732831"/>
                  <a:gd name="connsiteY28" fmla="*/ 369583 h 418952"/>
                  <a:gd name="connsiteX29" fmla="*/ 265485 w 732831"/>
                  <a:gd name="connsiteY29" fmla="*/ 392622 h 418952"/>
                  <a:gd name="connsiteX30" fmla="*/ 216118 w 732831"/>
                  <a:gd name="connsiteY30" fmla="*/ 379458 h 418952"/>
                  <a:gd name="connsiteX31" fmla="*/ 163459 w 732831"/>
                  <a:gd name="connsiteY31" fmla="*/ 418952 h 418952"/>
                  <a:gd name="connsiteX32" fmla="*/ 156340 w 732831"/>
                  <a:gd name="connsiteY32" fmla="*/ 417095 h 418952"/>
                  <a:gd name="connsiteX33" fmla="*/ 21722 w 732831"/>
                  <a:gd name="connsiteY33" fmla="*/ 343671 h 418952"/>
                  <a:gd name="connsiteX0" fmla="*/ 0 w 576491"/>
                  <a:gd name="connsiteY0" fmla="*/ 109641 h 418952"/>
                  <a:gd name="connsiteX1" fmla="*/ 537 w 576491"/>
                  <a:gd name="connsiteY1" fmla="*/ 109582 h 418952"/>
                  <a:gd name="connsiteX2" fmla="*/ 158513 w 576491"/>
                  <a:gd name="connsiteY2" fmla="*/ 93125 h 418952"/>
                  <a:gd name="connsiteX3" fmla="*/ 283577 w 576491"/>
                  <a:gd name="connsiteY3" fmla="*/ 129329 h 418952"/>
                  <a:gd name="connsiteX4" fmla="*/ 339527 w 576491"/>
                  <a:gd name="connsiteY4" fmla="*/ 76670 h 418952"/>
                  <a:gd name="connsiteX5" fmla="*/ 379021 w 576491"/>
                  <a:gd name="connsiteY5" fmla="*/ 27301 h 418952"/>
                  <a:gd name="connsiteX6" fmla="*/ 441553 w 576491"/>
                  <a:gd name="connsiteY6" fmla="*/ 972 h 418952"/>
                  <a:gd name="connsiteX7" fmla="*/ 444797 w 576491"/>
                  <a:gd name="connsiteY7" fmla="*/ 0 h 418952"/>
                  <a:gd name="connsiteX8" fmla="*/ 464592 w 576491"/>
                  <a:gd name="connsiteY8" fmla="*/ 14137 h 418952"/>
                  <a:gd name="connsiteX9" fmla="*/ 490921 w 576491"/>
                  <a:gd name="connsiteY9" fmla="*/ 17429 h 418952"/>
                  <a:gd name="connsiteX10" fmla="*/ 497503 w 576491"/>
                  <a:gd name="connsiteY10" fmla="*/ 30594 h 418952"/>
                  <a:gd name="connsiteX11" fmla="*/ 536997 w 576491"/>
                  <a:gd name="connsiteY11" fmla="*/ 17429 h 418952"/>
                  <a:gd name="connsiteX12" fmla="*/ 573711 w 576491"/>
                  <a:gd name="connsiteY12" fmla="*/ 52959 h 418952"/>
                  <a:gd name="connsiteX13" fmla="*/ 550162 w 576491"/>
                  <a:gd name="connsiteY13" fmla="*/ 102999 h 418952"/>
                  <a:gd name="connsiteX14" fmla="*/ 563327 w 576491"/>
                  <a:gd name="connsiteY14" fmla="*/ 149076 h 418952"/>
                  <a:gd name="connsiteX15" fmla="*/ 576491 w 576491"/>
                  <a:gd name="connsiteY15" fmla="*/ 181987 h 418952"/>
                  <a:gd name="connsiteX16" fmla="*/ 563327 w 576491"/>
                  <a:gd name="connsiteY16" fmla="*/ 224772 h 418952"/>
                  <a:gd name="connsiteX17" fmla="*/ 576491 w 576491"/>
                  <a:gd name="connsiteY17" fmla="*/ 247811 h 418952"/>
                  <a:gd name="connsiteX18" fmla="*/ 543580 w 576491"/>
                  <a:gd name="connsiteY18" fmla="*/ 274140 h 418952"/>
                  <a:gd name="connsiteX19" fmla="*/ 533706 w 576491"/>
                  <a:gd name="connsiteY19" fmla="*/ 297179 h 418952"/>
                  <a:gd name="connsiteX20" fmla="*/ 533508 w 576491"/>
                  <a:gd name="connsiteY20" fmla="*/ 298307 h 418952"/>
                  <a:gd name="connsiteX21" fmla="*/ 530415 w 576491"/>
                  <a:gd name="connsiteY21" fmla="*/ 293887 h 418952"/>
                  <a:gd name="connsiteX22" fmla="*/ 490921 w 576491"/>
                  <a:gd name="connsiteY22" fmla="*/ 310344 h 418952"/>
                  <a:gd name="connsiteX23" fmla="*/ 444845 w 576491"/>
                  <a:gd name="connsiteY23" fmla="*/ 300470 h 418952"/>
                  <a:gd name="connsiteX24" fmla="*/ 405351 w 576491"/>
                  <a:gd name="connsiteY24" fmla="*/ 323509 h 418952"/>
                  <a:gd name="connsiteX25" fmla="*/ 346109 w 576491"/>
                  <a:gd name="connsiteY25" fmla="*/ 297179 h 418952"/>
                  <a:gd name="connsiteX26" fmla="*/ 276995 w 576491"/>
                  <a:gd name="connsiteY26" fmla="*/ 392622 h 418952"/>
                  <a:gd name="connsiteX27" fmla="*/ 174969 w 576491"/>
                  <a:gd name="connsiteY27" fmla="*/ 386040 h 418952"/>
                  <a:gd name="connsiteX28" fmla="*/ 128892 w 576491"/>
                  <a:gd name="connsiteY28" fmla="*/ 369583 h 418952"/>
                  <a:gd name="connsiteX29" fmla="*/ 109145 w 576491"/>
                  <a:gd name="connsiteY29" fmla="*/ 392622 h 418952"/>
                  <a:gd name="connsiteX30" fmla="*/ 59778 w 576491"/>
                  <a:gd name="connsiteY30" fmla="*/ 379458 h 418952"/>
                  <a:gd name="connsiteX31" fmla="*/ 7119 w 576491"/>
                  <a:gd name="connsiteY31" fmla="*/ 418952 h 418952"/>
                  <a:gd name="connsiteX32" fmla="*/ 0 w 576491"/>
                  <a:gd name="connsiteY32" fmla="*/ 417095 h 418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76491" h="418952">
                    <a:moveTo>
                      <a:pt x="0" y="109641"/>
                    </a:moveTo>
                    <a:lnTo>
                      <a:pt x="537" y="109582"/>
                    </a:lnTo>
                    <a:lnTo>
                      <a:pt x="158513" y="93125"/>
                    </a:lnTo>
                    <a:lnTo>
                      <a:pt x="283577" y="129329"/>
                    </a:lnTo>
                    <a:lnTo>
                      <a:pt x="339527" y="76670"/>
                    </a:lnTo>
                    <a:lnTo>
                      <a:pt x="379021" y="27301"/>
                    </a:lnTo>
                    <a:lnTo>
                      <a:pt x="441553" y="972"/>
                    </a:lnTo>
                    <a:lnTo>
                      <a:pt x="444797" y="0"/>
                    </a:lnTo>
                    <a:lnTo>
                      <a:pt x="464592" y="14137"/>
                    </a:lnTo>
                    <a:lnTo>
                      <a:pt x="490921" y="17429"/>
                    </a:lnTo>
                    <a:lnTo>
                      <a:pt x="497503" y="30594"/>
                    </a:lnTo>
                    <a:lnTo>
                      <a:pt x="536997" y="17429"/>
                    </a:lnTo>
                    <a:lnTo>
                      <a:pt x="573711" y="52959"/>
                    </a:lnTo>
                    <a:lnTo>
                      <a:pt x="550162" y="102999"/>
                    </a:lnTo>
                    <a:lnTo>
                      <a:pt x="563327" y="149076"/>
                    </a:lnTo>
                    <a:lnTo>
                      <a:pt x="576491" y="181987"/>
                    </a:lnTo>
                    <a:lnTo>
                      <a:pt x="563327" y="224772"/>
                    </a:lnTo>
                    <a:lnTo>
                      <a:pt x="576491" y="247811"/>
                    </a:lnTo>
                    <a:lnTo>
                      <a:pt x="543580" y="274140"/>
                    </a:lnTo>
                    <a:lnTo>
                      <a:pt x="533706" y="297179"/>
                    </a:lnTo>
                    <a:lnTo>
                      <a:pt x="533508" y="298307"/>
                    </a:lnTo>
                    <a:lnTo>
                      <a:pt x="530415" y="293887"/>
                    </a:lnTo>
                    <a:lnTo>
                      <a:pt x="490921" y="310344"/>
                    </a:lnTo>
                    <a:lnTo>
                      <a:pt x="444845" y="300470"/>
                    </a:lnTo>
                    <a:lnTo>
                      <a:pt x="405351" y="323509"/>
                    </a:lnTo>
                    <a:lnTo>
                      <a:pt x="346109" y="297179"/>
                    </a:lnTo>
                    <a:lnTo>
                      <a:pt x="276995" y="392622"/>
                    </a:lnTo>
                    <a:lnTo>
                      <a:pt x="174969" y="386040"/>
                    </a:lnTo>
                    <a:lnTo>
                      <a:pt x="128892" y="369583"/>
                    </a:lnTo>
                    <a:lnTo>
                      <a:pt x="109145" y="392622"/>
                    </a:lnTo>
                    <a:lnTo>
                      <a:pt x="59778" y="379458"/>
                    </a:lnTo>
                    <a:lnTo>
                      <a:pt x="7119" y="418952"/>
                    </a:lnTo>
                    <a:lnTo>
                      <a:pt x="0" y="417095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1A245708-5D51-3A9D-F534-B1EC4400C7AF}"/>
                  </a:ext>
                </a:extLst>
              </p:cNvPr>
              <p:cNvSpPr/>
              <p:nvPr/>
            </p:nvSpPr>
            <p:spPr>
              <a:xfrm>
                <a:off x="773923" y="3741421"/>
                <a:ext cx="1202228" cy="329892"/>
              </a:xfrm>
              <a:custGeom>
                <a:avLst/>
                <a:gdLst>
                  <a:gd name="connsiteX0" fmla="*/ 0 w 1202228"/>
                  <a:gd name="connsiteY0" fmla="*/ 0 h 329892"/>
                  <a:gd name="connsiteX1" fmla="*/ 1202228 w 1202228"/>
                  <a:gd name="connsiteY1" fmla="*/ 0 h 329892"/>
                  <a:gd name="connsiteX2" fmla="*/ 1197190 w 1202228"/>
                  <a:gd name="connsiteY2" fmla="*/ 775 h 329892"/>
                  <a:gd name="connsiteX3" fmla="*/ 1160987 w 1202228"/>
                  <a:gd name="connsiteY3" fmla="*/ 33687 h 329892"/>
                  <a:gd name="connsiteX4" fmla="*/ 1108328 w 1202228"/>
                  <a:gd name="connsiteY4" fmla="*/ 46852 h 329892"/>
                  <a:gd name="connsiteX5" fmla="*/ 1032631 w 1202228"/>
                  <a:gd name="connsiteY5" fmla="*/ 13940 h 329892"/>
                  <a:gd name="connsiteX6" fmla="*/ 1026049 w 1202228"/>
                  <a:gd name="connsiteY6" fmla="*/ 76472 h 329892"/>
                  <a:gd name="connsiteX7" fmla="*/ 976681 w 1202228"/>
                  <a:gd name="connsiteY7" fmla="*/ 112675 h 329892"/>
                  <a:gd name="connsiteX8" fmla="*/ 953643 w 1202228"/>
                  <a:gd name="connsiteY8" fmla="*/ 139004 h 329892"/>
                  <a:gd name="connsiteX9" fmla="*/ 973390 w 1202228"/>
                  <a:gd name="connsiteY9" fmla="*/ 181790 h 329892"/>
                  <a:gd name="connsiteX10" fmla="*/ 924023 w 1202228"/>
                  <a:gd name="connsiteY10" fmla="*/ 158751 h 329892"/>
                  <a:gd name="connsiteX11" fmla="*/ 894402 w 1202228"/>
                  <a:gd name="connsiteY11" fmla="*/ 175207 h 329892"/>
                  <a:gd name="connsiteX12" fmla="*/ 897693 w 1202228"/>
                  <a:gd name="connsiteY12" fmla="*/ 211410 h 329892"/>
                  <a:gd name="connsiteX13" fmla="*/ 871364 w 1202228"/>
                  <a:gd name="connsiteY13" fmla="*/ 244322 h 329892"/>
                  <a:gd name="connsiteX14" fmla="*/ 861490 w 1202228"/>
                  <a:gd name="connsiteY14" fmla="*/ 267360 h 329892"/>
                  <a:gd name="connsiteX15" fmla="*/ 874655 w 1202228"/>
                  <a:gd name="connsiteY15" fmla="*/ 300272 h 329892"/>
                  <a:gd name="connsiteX16" fmla="*/ 805540 w 1202228"/>
                  <a:gd name="connsiteY16" fmla="*/ 310145 h 329892"/>
                  <a:gd name="connsiteX17" fmla="*/ 766046 w 1202228"/>
                  <a:gd name="connsiteY17" fmla="*/ 300272 h 329892"/>
                  <a:gd name="connsiteX18" fmla="*/ 736426 w 1202228"/>
                  <a:gd name="connsiteY18" fmla="*/ 273942 h 329892"/>
                  <a:gd name="connsiteX19" fmla="*/ 687058 w 1202228"/>
                  <a:gd name="connsiteY19" fmla="*/ 270651 h 329892"/>
                  <a:gd name="connsiteX20" fmla="*/ 673894 w 1202228"/>
                  <a:gd name="connsiteY20" fmla="*/ 300272 h 329892"/>
                  <a:gd name="connsiteX21" fmla="*/ 667311 w 1202228"/>
                  <a:gd name="connsiteY21" fmla="*/ 329892 h 329892"/>
                  <a:gd name="connsiteX22" fmla="*/ 624526 w 1202228"/>
                  <a:gd name="connsiteY22" fmla="*/ 329892 h 329892"/>
                  <a:gd name="connsiteX23" fmla="*/ 594905 w 1202228"/>
                  <a:gd name="connsiteY23" fmla="*/ 287107 h 329892"/>
                  <a:gd name="connsiteX24" fmla="*/ 575158 w 1202228"/>
                  <a:gd name="connsiteY24" fmla="*/ 241031 h 329892"/>
                  <a:gd name="connsiteX25" fmla="*/ 555411 w 1202228"/>
                  <a:gd name="connsiteY25" fmla="*/ 234448 h 329892"/>
                  <a:gd name="connsiteX26" fmla="*/ 532373 w 1202228"/>
                  <a:gd name="connsiteY26" fmla="*/ 224575 h 329892"/>
                  <a:gd name="connsiteX27" fmla="*/ 489588 w 1202228"/>
                  <a:gd name="connsiteY27" fmla="*/ 194954 h 329892"/>
                  <a:gd name="connsiteX28" fmla="*/ 466550 w 1202228"/>
                  <a:gd name="connsiteY28" fmla="*/ 204828 h 329892"/>
                  <a:gd name="connsiteX29" fmla="*/ 450094 w 1202228"/>
                  <a:gd name="connsiteY29" fmla="*/ 231157 h 329892"/>
                  <a:gd name="connsiteX30" fmla="*/ 413891 w 1202228"/>
                  <a:gd name="connsiteY30" fmla="*/ 204828 h 329892"/>
                  <a:gd name="connsiteX31" fmla="*/ 348067 w 1202228"/>
                  <a:gd name="connsiteY31" fmla="*/ 214701 h 329892"/>
                  <a:gd name="connsiteX32" fmla="*/ 334903 w 1202228"/>
                  <a:gd name="connsiteY32" fmla="*/ 237739 h 329892"/>
                  <a:gd name="connsiteX33" fmla="*/ 318447 w 1202228"/>
                  <a:gd name="connsiteY33" fmla="*/ 270651 h 329892"/>
                  <a:gd name="connsiteX34" fmla="*/ 249332 w 1202228"/>
                  <a:gd name="connsiteY34" fmla="*/ 273942 h 329892"/>
                  <a:gd name="connsiteX35" fmla="*/ 199965 w 1202228"/>
                  <a:gd name="connsiteY35" fmla="*/ 277233 h 329892"/>
                  <a:gd name="connsiteX36" fmla="*/ 190091 w 1202228"/>
                  <a:gd name="connsiteY36" fmla="*/ 303563 h 329892"/>
                  <a:gd name="connsiteX37" fmla="*/ 140724 w 1202228"/>
                  <a:gd name="connsiteY37" fmla="*/ 323310 h 329892"/>
                  <a:gd name="connsiteX38" fmla="*/ 104521 w 1202228"/>
                  <a:gd name="connsiteY38" fmla="*/ 303563 h 329892"/>
                  <a:gd name="connsiteX39" fmla="*/ 74900 w 1202228"/>
                  <a:gd name="connsiteY39" fmla="*/ 257486 h 329892"/>
                  <a:gd name="connsiteX40" fmla="*/ 101229 w 1202228"/>
                  <a:gd name="connsiteY40" fmla="*/ 208119 h 329892"/>
                  <a:gd name="connsiteX41" fmla="*/ 88065 w 1202228"/>
                  <a:gd name="connsiteY41" fmla="*/ 115966 h 329892"/>
                  <a:gd name="connsiteX42" fmla="*/ 45279 w 1202228"/>
                  <a:gd name="connsiteY42" fmla="*/ 53434 h 329892"/>
                  <a:gd name="connsiteX43" fmla="*/ 18950 w 1202228"/>
                  <a:gd name="connsiteY43" fmla="*/ 40269 h 329892"/>
                  <a:gd name="connsiteX0" fmla="*/ 0 w 1202228"/>
                  <a:gd name="connsiteY0" fmla="*/ 109221 h 439113"/>
                  <a:gd name="connsiteX1" fmla="*/ 413527 w 1202228"/>
                  <a:gd name="connsiteY1" fmla="*/ 0 h 439113"/>
                  <a:gd name="connsiteX2" fmla="*/ 1202228 w 1202228"/>
                  <a:gd name="connsiteY2" fmla="*/ 109221 h 439113"/>
                  <a:gd name="connsiteX3" fmla="*/ 1197190 w 1202228"/>
                  <a:gd name="connsiteY3" fmla="*/ 109996 h 439113"/>
                  <a:gd name="connsiteX4" fmla="*/ 1160987 w 1202228"/>
                  <a:gd name="connsiteY4" fmla="*/ 142908 h 439113"/>
                  <a:gd name="connsiteX5" fmla="*/ 1108328 w 1202228"/>
                  <a:gd name="connsiteY5" fmla="*/ 156073 h 439113"/>
                  <a:gd name="connsiteX6" fmla="*/ 1032631 w 1202228"/>
                  <a:gd name="connsiteY6" fmla="*/ 123161 h 439113"/>
                  <a:gd name="connsiteX7" fmla="*/ 1026049 w 1202228"/>
                  <a:gd name="connsiteY7" fmla="*/ 185693 h 439113"/>
                  <a:gd name="connsiteX8" fmla="*/ 976681 w 1202228"/>
                  <a:gd name="connsiteY8" fmla="*/ 221896 h 439113"/>
                  <a:gd name="connsiteX9" fmla="*/ 953643 w 1202228"/>
                  <a:gd name="connsiteY9" fmla="*/ 248225 h 439113"/>
                  <a:gd name="connsiteX10" fmla="*/ 973390 w 1202228"/>
                  <a:gd name="connsiteY10" fmla="*/ 291011 h 439113"/>
                  <a:gd name="connsiteX11" fmla="*/ 924023 w 1202228"/>
                  <a:gd name="connsiteY11" fmla="*/ 267972 h 439113"/>
                  <a:gd name="connsiteX12" fmla="*/ 894402 w 1202228"/>
                  <a:gd name="connsiteY12" fmla="*/ 284428 h 439113"/>
                  <a:gd name="connsiteX13" fmla="*/ 897693 w 1202228"/>
                  <a:gd name="connsiteY13" fmla="*/ 320631 h 439113"/>
                  <a:gd name="connsiteX14" fmla="*/ 871364 w 1202228"/>
                  <a:gd name="connsiteY14" fmla="*/ 353543 h 439113"/>
                  <a:gd name="connsiteX15" fmla="*/ 861490 w 1202228"/>
                  <a:gd name="connsiteY15" fmla="*/ 376581 h 439113"/>
                  <a:gd name="connsiteX16" fmla="*/ 874655 w 1202228"/>
                  <a:gd name="connsiteY16" fmla="*/ 409493 h 439113"/>
                  <a:gd name="connsiteX17" fmla="*/ 805540 w 1202228"/>
                  <a:gd name="connsiteY17" fmla="*/ 419366 h 439113"/>
                  <a:gd name="connsiteX18" fmla="*/ 766046 w 1202228"/>
                  <a:gd name="connsiteY18" fmla="*/ 409493 h 439113"/>
                  <a:gd name="connsiteX19" fmla="*/ 736426 w 1202228"/>
                  <a:gd name="connsiteY19" fmla="*/ 383163 h 439113"/>
                  <a:gd name="connsiteX20" fmla="*/ 687058 w 1202228"/>
                  <a:gd name="connsiteY20" fmla="*/ 379872 h 439113"/>
                  <a:gd name="connsiteX21" fmla="*/ 673894 w 1202228"/>
                  <a:gd name="connsiteY21" fmla="*/ 409493 h 439113"/>
                  <a:gd name="connsiteX22" fmla="*/ 667311 w 1202228"/>
                  <a:gd name="connsiteY22" fmla="*/ 439113 h 439113"/>
                  <a:gd name="connsiteX23" fmla="*/ 624526 w 1202228"/>
                  <a:gd name="connsiteY23" fmla="*/ 439113 h 439113"/>
                  <a:gd name="connsiteX24" fmla="*/ 594905 w 1202228"/>
                  <a:gd name="connsiteY24" fmla="*/ 396328 h 439113"/>
                  <a:gd name="connsiteX25" fmla="*/ 575158 w 1202228"/>
                  <a:gd name="connsiteY25" fmla="*/ 350252 h 439113"/>
                  <a:gd name="connsiteX26" fmla="*/ 555411 w 1202228"/>
                  <a:gd name="connsiteY26" fmla="*/ 343669 h 439113"/>
                  <a:gd name="connsiteX27" fmla="*/ 532373 w 1202228"/>
                  <a:gd name="connsiteY27" fmla="*/ 333796 h 439113"/>
                  <a:gd name="connsiteX28" fmla="*/ 489588 w 1202228"/>
                  <a:gd name="connsiteY28" fmla="*/ 304175 h 439113"/>
                  <a:gd name="connsiteX29" fmla="*/ 466550 w 1202228"/>
                  <a:gd name="connsiteY29" fmla="*/ 314049 h 439113"/>
                  <a:gd name="connsiteX30" fmla="*/ 450094 w 1202228"/>
                  <a:gd name="connsiteY30" fmla="*/ 340378 h 439113"/>
                  <a:gd name="connsiteX31" fmla="*/ 413891 w 1202228"/>
                  <a:gd name="connsiteY31" fmla="*/ 314049 h 439113"/>
                  <a:gd name="connsiteX32" fmla="*/ 348067 w 1202228"/>
                  <a:gd name="connsiteY32" fmla="*/ 323922 h 439113"/>
                  <a:gd name="connsiteX33" fmla="*/ 334903 w 1202228"/>
                  <a:gd name="connsiteY33" fmla="*/ 346960 h 439113"/>
                  <a:gd name="connsiteX34" fmla="*/ 318447 w 1202228"/>
                  <a:gd name="connsiteY34" fmla="*/ 379872 h 439113"/>
                  <a:gd name="connsiteX35" fmla="*/ 249332 w 1202228"/>
                  <a:gd name="connsiteY35" fmla="*/ 383163 h 439113"/>
                  <a:gd name="connsiteX36" fmla="*/ 199965 w 1202228"/>
                  <a:gd name="connsiteY36" fmla="*/ 386454 h 439113"/>
                  <a:gd name="connsiteX37" fmla="*/ 190091 w 1202228"/>
                  <a:gd name="connsiteY37" fmla="*/ 412784 h 439113"/>
                  <a:gd name="connsiteX38" fmla="*/ 140724 w 1202228"/>
                  <a:gd name="connsiteY38" fmla="*/ 432531 h 439113"/>
                  <a:gd name="connsiteX39" fmla="*/ 104521 w 1202228"/>
                  <a:gd name="connsiteY39" fmla="*/ 412784 h 439113"/>
                  <a:gd name="connsiteX40" fmla="*/ 74900 w 1202228"/>
                  <a:gd name="connsiteY40" fmla="*/ 366707 h 439113"/>
                  <a:gd name="connsiteX41" fmla="*/ 101229 w 1202228"/>
                  <a:gd name="connsiteY41" fmla="*/ 317340 h 439113"/>
                  <a:gd name="connsiteX42" fmla="*/ 88065 w 1202228"/>
                  <a:gd name="connsiteY42" fmla="*/ 225187 h 439113"/>
                  <a:gd name="connsiteX43" fmla="*/ 45279 w 1202228"/>
                  <a:gd name="connsiteY43" fmla="*/ 162655 h 439113"/>
                  <a:gd name="connsiteX44" fmla="*/ 18950 w 1202228"/>
                  <a:gd name="connsiteY44" fmla="*/ 149490 h 439113"/>
                  <a:gd name="connsiteX45" fmla="*/ 0 w 1202228"/>
                  <a:gd name="connsiteY45" fmla="*/ 109221 h 439113"/>
                  <a:gd name="connsiteX0" fmla="*/ 413527 w 1202228"/>
                  <a:gd name="connsiteY0" fmla="*/ 0 h 439113"/>
                  <a:gd name="connsiteX1" fmla="*/ 1202228 w 1202228"/>
                  <a:gd name="connsiteY1" fmla="*/ 109221 h 439113"/>
                  <a:gd name="connsiteX2" fmla="*/ 1197190 w 1202228"/>
                  <a:gd name="connsiteY2" fmla="*/ 109996 h 439113"/>
                  <a:gd name="connsiteX3" fmla="*/ 1160987 w 1202228"/>
                  <a:gd name="connsiteY3" fmla="*/ 142908 h 439113"/>
                  <a:gd name="connsiteX4" fmla="*/ 1108328 w 1202228"/>
                  <a:gd name="connsiteY4" fmla="*/ 156073 h 439113"/>
                  <a:gd name="connsiteX5" fmla="*/ 1032631 w 1202228"/>
                  <a:gd name="connsiteY5" fmla="*/ 123161 h 439113"/>
                  <a:gd name="connsiteX6" fmla="*/ 1026049 w 1202228"/>
                  <a:gd name="connsiteY6" fmla="*/ 185693 h 439113"/>
                  <a:gd name="connsiteX7" fmla="*/ 976681 w 1202228"/>
                  <a:gd name="connsiteY7" fmla="*/ 221896 h 439113"/>
                  <a:gd name="connsiteX8" fmla="*/ 953643 w 1202228"/>
                  <a:gd name="connsiteY8" fmla="*/ 248225 h 439113"/>
                  <a:gd name="connsiteX9" fmla="*/ 973390 w 1202228"/>
                  <a:gd name="connsiteY9" fmla="*/ 291011 h 439113"/>
                  <a:gd name="connsiteX10" fmla="*/ 924023 w 1202228"/>
                  <a:gd name="connsiteY10" fmla="*/ 267972 h 439113"/>
                  <a:gd name="connsiteX11" fmla="*/ 894402 w 1202228"/>
                  <a:gd name="connsiteY11" fmla="*/ 284428 h 439113"/>
                  <a:gd name="connsiteX12" fmla="*/ 897693 w 1202228"/>
                  <a:gd name="connsiteY12" fmla="*/ 320631 h 439113"/>
                  <a:gd name="connsiteX13" fmla="*/ 871364 w 1202228"/>
                  <a:gd name="connsiteY13" fmla="*/ 353543 h 439113"/>
                  <a:gd name="connsiteX14" fmla="*/ 861490 w 1202228"/>
                  <a:gd name="connsiteY14" fmla="*/ 376581 h 439113"/>
                  <a:gd name="connsiteX15" fmla="*/ 874655 w 1202228"/>
                  <a:gd name="connsiteY15" fmla="*/ 409493 h 439113"/>
                  <a:gd name="connsiteX16" fmla="*/ 805540 w 1202228"/>
                  <a:gd name="connsiteY16" fmla="*/ 419366 h 439113"/>
                  <a:gd name="connsiteX17" fmla="*/ 766046 w 1202228"/>
                  <a:gd name="connsiteY17" fmla="*/ 409493 h 439113"/>
                  <a:gd name="connsiteX18" fmla="*/ 736426 w 1202228"/>
                  <a:gd name="connsiteY18" fmla="*/ 383163 h 439113"/>
                  <a:gd name="connsiteX19" fmla="*/ 687058 w 1202228"/>
                  <a:gd name="connsiteY19" fmla="*/ 379872 h 439113"/>
                  <a:gd name="connsiteX20" fmla="*/ 673894 w 1202228"/>
                  <a:gd name="connsiteY20" fmla="*/ 409493 h 439113"/>
                  <a:gd name="connsiteX21" fmla="*/ 667311 w 1202228"/>
                  <a:gd name="connsiteY21" fmla="*/ 439113 h 439113"/>
                  <a:gd name="connsiteX22" fmla="*/ 624526 w 1202228"/>
                  <a:gd name="connsiteY22" fmla="*/ 439113 h 439113"/>
                  <a:gd name="connsiteX23" fmla="*/ 594905 w 1202228"/>
                  <a:gd name="connsiteY23" fmla="*/ 396328 h 439113"/>
                  <a:gd name="connsiteX24" fmla="*/ 575158 w 1202228"/>
                  <a:gd name="connsiteY24" fmla="*/ 350252 h 439113"/>
                  <a:gd name="connsiteX25" fmla="*/ 555411 w 1202228"/>
                  <a:gd name="connsiteY25" fmla="*/ 343669 h 439113"/>
                  <a:gd name="connsiteX26" fmla="*/ 532373 w 1202228"/>
                  <a:gd name="connsiteY26" fmla="*/ 333796 h 439113"/>
                  <a:gd name="connsiteX27" fmla="*/ 489588 w 1202228"/>
                  <a:gd name="connsiteY27" fmla="*/ 304175 h 439113"/>
                  <a:gd name="connsiteX28" fmla="*/ 466550 w 1202228"/>
                  <a:gd name="connsiteY28" fmla="*/ 314049 h 439113"/>
                  <a:gd name="connsiteX29" fmla="*/ 450094 w 1202228"/>
                  <a:gd name="connsiteY29" fmla="*/ 340378 h 439113"/>
                  <a:gd name="connsiteX30" fmla="*/ 413891 w 1202228"/>
                  <a:gd name="connsiteY30" fmla="*/ 314049 h 439113"/>
                  <a:gd name="connsiteX31" fmla="*/ 348067 w 1202228"/>
                  <a:gd name="connsiteY31" fmla="*/ 323922 h 439113"/>
                  <a:gd name="connsiteX32" fmla="*/ 334903 w 1202228"/>
                  <a:gd name="connsiteY32" fmla="*/ 346960 h 439113"/>
                  <a:gd name="connsiteX33" fmla="*/ 318447 w 1202228"/>
                  <a:gd name="connsiteY33" fmla="*/ 379872 h 439113"/>
                  <a:gd name="connsiteX34" fmla="*/ 249332 w 1202228"/>
                  <a:gd name="connsiteY34" fmla="*/ 383163 h 439113"/>
                  <a:gd name="connsiteX35" fmla="*/ 199965 w 1202228"/>
                  <a:gd name="connsiteY35" fmla="*/ 386454 h 439113"/>
                  <a:gd name="connsiteX36" fmla="*/ 190091 w 1202228"/>
                  <a:gd name="connsiteY36" fmla="*/ 412784 h 439113"/>
                  <a:gd name="connsiteX37" fmla="*/ 140724 w 1202228"/>
                  <a:gd name="connsiteY37" fmla="*/ 432531 h 439113"/>
                  <a:gd name="connsiteX38" fmla="*/ 104521 w 1202228"/>
                  <a:gd name="connsiteY38" fmla="*/ 412784 h 439113"/>
                  <a:gd name="connsiteX39" fmla="*/ 74900 w 1202228"/>
                  <a:gd name="connsiteY39" fmla="*/ 366707 h 439113"/>
                  <a:gd name="connsiteX40" fmla="*/ 101229 w 1202228"/>
                  <a:gd name="connsiteY40" fmla="*/ 317340 h 439113"/>
                  <a:gd name="connsiteX41" fmla="*/ 88065 w 1202228"/>
                  <a:gd name="connsiteY41" fmla="*/ 225187 h 439113"/>
                  <a:gd name="connsiteX42" fmla="*/ 45279 w 1202228"/>
                  <a:gd name="connsiteY42" fmla="*/ 162655 h 439113"/>
                  <a:gd name="connsiteX43" fmla="*/ 18950 w 1202228"/>
                  <a:gd name="connsiteY43" fmla="*/ 149490 h 439113"/>
                  <a:gd name="connsiteX44" fmla="*/ 0 w 1202228"/>
                  <a:gd name="connsiteY44" fmla="*/ 109221 h 439113"/>
                  <a:gd name="connsiteX45" fmla="*/ 504967 w 1202228"/>
                  <a:gd name="connsiteY45" fmla="*/ 91440 h 439113"/>
                  <a:gd name="connsiteX0" fmla="*/ 413527 w 1202228"/>
                  <a:gd name="connsiteY0" fmla="*/ 0 h 439113"/>
                  <a:gd name="connsiteX1" fmla="*/ 1202228 w 1202228"/>
                  <a:gd name="connsiteY1" fmla="*/ 109221 h 439113"/>
                  <a:gd name="connsiteX2" fmla="*/ 1197190 w 1202228"/>
                  <a:gd name="connsiteY2" fmla="*/ 109996 h 439113"/>
                  <a:gd name="connsiteX3" fmla="*/ 1160987 w 1202228"/>
                  <a:gd name="connsiteY3" fmla="*/ 142908 h 439113"/>
                  <a:gd name="connsiteX4" fmla="*/ 1108328 w 1202228"/>
                  <a:gd name="connsiteY4" fmla="*/ 156073 h 439113"/>
                  <a:gd name="connsiteX5" fmla="*/ 1032631 w 1202228"/>
                  <a:gd name="connsiteY5" fmla="*/ 123161 h 439113"/>
                  <a:gd name="connsiteX6" fmla="*/ 1026049 w 1202228"/>
                  <a:gd name="connsiteY6" fmla="*/ 185693 h 439113"/>
                  <a:gd name="connsiteX7" fmla="*/ 976681 w 1202228"/>
                  <a:gd name="connsiteY7" fmla="*/ 221896 h 439113"/>
                  <a:gd name="connsiteX8" fmla="*/ 953643 w 1202228"/>
                  <a:gd name="connsiteY8" fmla="*/ 248225 h 439113"/>
                  <a:gd name="connsiteX9" fmla="*/ 973390 w 1202228"/>
                  <a:gd name="connsiteY9" fmla="*/ 291011 h 439113"/>
                  <a:gd name="connsiteX10" fmla="*/ 924023 w 1202228"/>
                  <a:gd name="connsiteY10" fmla="*/ 267972 h 439113"/>
                  <a:gd name="connsiteX11" fmla="*/ 894402 w 1202228"/>
                  <a:gd name="connsiteY11" fmla="*/ 284428 h 439113"/>
                  <a:gd name="connsiteX12" fmla="*/ 897693 w 1202228"/>
                  <a:gd name="connsiteY12" fmla="*/ 320631 h 439113"/>
                  <a:gd name="connsiteX13" fmla="*/ 871364 w 1202228"/>
                  <a:gd name="connsiteY13" fmla="*/ 353543 h 439113"/>
                  <a:gd name="connsiteX14" fmla="*/ 861490 w 1202228"/>
                  <a:gd name="connsiteY14" fmla="*/ 376581 h 439113"/>
                  <a:gd name="connsiteX15" fmla="*/ 874655 w 1202228"/>
                  <a:gd name="connsiteY15" fmla="*/ 409493 h 439113"/>
                  <a:gd name="connsiteX16" fmla="*/ 805540 w 1202228"/>
                  <a:gd name="connsiteY16" fmla="*/ 419366 h 439113"/>
                  <a:gd name="connsiteX17" fmla="*/ 766046 w 1202228"/>
                  <a:gd name="connsiteY17" fmla="*/ 409493 h 439113"/>
                  <a:gd name="connsiteX18" fmla="*/ 736426 w 1202228"/>
                  <a:gd name="connsiteY18" fmla="*/ 383163 h 439113"/>
                  <a:gd name="connsiteX19" fmla="*/ 687058 w 1202228"/>
                  <a:gd name="connsiteY19" fmla="*/ 379872 h 439113"/>
                  <a:gd name="connsiteX20" fmla="*/ 673894 w 1202228"/>
                  <a:gd name="connsiteY20" fmla="*/ 409493 h 439113"/>
                  <a:gd name="connsiteX21" fmla="*/ 667311 w 1202228"/>
                  <a:gd name="connsiteY21" fmla="*/ 439113 h 439113"/>
                  <a:gd name="connsiteX22" fmla="*/ 624526 w 1202228"/>
                  <a:gd name="connsiteY22" fmla="*/ 439113 h 439113"/>
                  <a:gd name="connsiteX23" fmla="*/ 594905 w 1202228"/>
                  <a:gd name="connsiteY23" fmla="*/ 396328 h 439113"/>
                  <a:gd name="connsiteX24" fmla="*/ 575158 w 1202228"/>
                  <a:gd name="connsiteY24" fmla="*/ 350252 h 439113"/>
                  <a:gd name="connsiteX25" fmla="*/ 555411 w 1202228"/>
                  <a:gd name="connsiteY25" fmla="*/ 343669 h 439113"/>
                  <a:gd name="connsiteX26" fmla="*/ 532373 w 1202228"/>
                  <a:gd name="connsiteY26" fmla="*/ 333796 h 439113"/>
                  <a:gd name="connsiteX27" fmla="*/ 489588 w 1202228"/>
                  <a:gd name="connsiteY27" fmla="*/ 304175 h 439113"/>
                  <a:gd name="connsiteX28" fmla="*/ 466550 w 1202228"/>
                  <a:gd name="connsiteY28" fmla="*/ 314049 h 439113"/>
                  <a:gd name="connsiteX29" fmla="*/ 450094 w 1202228"/>
                  <a:gd name="connsiteY29" fmla="*/ 340378 h 439113"/>
                  <a:gd name="connsiteX30" fmla="*/ 413891 w 1202228"/>
                  <a:gd name="connsiteY30" fmla="*/ 314049 h 439113"/>
                  <a:gd name="connsiteX31" fmla="*/ 348067 w 1202228"/>
                  <a:gd name="connsiteY31" fmla="*/ 323922 h 439113"/>
                  <a:gd name="connsiteX32" fmla="*/ 334903 w 1202228"/>
                  <a:gd name="connsiteY32" fmla="*/ 346960 h 439113"/>
                  <a:gd name="connsiteX33" fmla="*/ 318447 w 1202228"/>
                  <a:gd name="connsiteY33" fmla="*/ 379872 h 439113"/>
                  <a:gd name="connsiteX34" fmla="*/ 249332 w 1202228"/>
                  <a:gd name="connsiteY34" fmla="*/ 383163 h 439113"/>
                  <a:gd name="connsiteX35" fmla="*/ 199965 w 1202228"/>
                  <a:gd name="connsiteY35" fmla="*/ 386454 h 439113"/>
                  <a:gd name="connsiteX36" fmla="*/ 190091 w 1202228"/>
                  <a:gd name="connsiteY36" fmla="*/ 412784 h 439113"/>
                  <a:gd name="connsiteX37" fmla="*/ 140724 w 1202228"/>
                  <a:gd name="connsiteY37" fmla="*/ 432531 h 439113"/>
                  <a:gd name="connsiteX38" fmla="*/ 104521 w 1202228"/>
                  <a:gd name="connsiteY38" fmla="*/ 412784 h 439113"/>
                  <a:gd name="connsiteX39" fmla="*/ 74900 w 1202228"/>
                  <a:gd name="connsiteY39" fmla="*/ 366707 h 439113"/>
                  <a:gd name="connsiteX40" fmla="*/ 101229 w 1202228"/>
                  <a:gd name="connsiteY40" fmla="*/ 317340 h 439113"/>
                  <a:gd name="connsiteX41" fmla="*/ 88065 w 1202228"/>
                  <a:gd name="connsiteY41" fmla="*/ 225187 h 439113"/>
                  <a:gd name="connsiteX42" fmla="*/ 45279 w 1202228"/>
                  <a:gd name="connsiteY42" fmla="*/ 162655 h 439113"/>
                  <a:gd name="connsiteX43" fmla="*/ 18950 w 1202228"/>
                  <a:gd name="connsiteY43" fmla="*/ 149490 h 439113"/>
                  <a:gd name="connsiteX44" fmla="*/ 0 w 1202228"/>
                  <a:gd name="connsiteY44" fmla="*/ 109221 h 439113"/>
                  <a:gd name="connsiteX0" fmla="*/ 1202228 w 1202228"/>
                  <a:gd name="connsiteY0" fmla="*/ 0 h 329892"/>
                  <a:gd name="connsiteX1" fmla="*/ 1197190 w 1202228"/>
                  <a:gd name="connsiteY1" fmla="*/ 775 h 329892"/>
                  <a:gd name="connsiteX2" fmla="*/ 1160987 w 1202228"/>
                  <a:gd name="connsiteY2" fmla="*/ 33687 h 329892"/>
                  <a:gd name="connsiteX3" fmla="*/ 1108328 w 1202228"/>
                  <a:gd name="connsiteY3" fmla="*/ 46852 h 329892"/>
                  <a:gd name="connsiteX4" fmla="*/ 1032631 w 1202228"/>
                  <a:gd name="connsiteY4" fmla="*/ 13940 h 329892"/>
                  <a:gd name="connsiteX5" fmla="*/ 1026049 w 1202228"/>
                  <a:gd name="connsiteY5" fmla="*/ 76472 h 329892"/>
                  <a:gd name="connsiteX6" fmla="*/ 976681 w 1202228"/>
                  <a:gd name="connsiteY6" fmla="*/ 112675 h 329892"/>
                  <a:gd name="connsiteX7" fmla="*/ 953643 w 1202228"/>
                  <a:gd name="connsiteY7" fmla="*/ 139004 h 329892"/>
                  <a:gd name="connsiteX8" fmla="*/ 973390 w 1202228"/>
                  <a:gd name="connsiteY8" fmla="*/ 181790 h 329892"/>
                  <a:gd name="connsiteX9" fmla="*/ 924023 w 1202228"/>
                  <a:gd name="connsiteY9" fmla="*/ 158751 h 329892"/>
                  <a:gd name="connsiteX10" fmla="*/ 894402 w 1202228"/>
                  <a:gd name="connsiteY10" fmla="*/ 175207 h 329892"/>
                  <a:gd name="connsiteX11" fmla="*/ 897693 w 1202228"/>
                  <a:gd name="connsiteY11" fmla="*/ 211410 h 329892"/>
                  <a:gd name="connsiteX12" fmla="*/ 871364 w 1202228"/>
                  <a:gd name="connsiteY12" fmla="*/ 244322 h 329892"/>
                  <a:gd name="connsiteX13" fmla="*/ 861490 w 1202228"/>
                  <a:gd name="connsiteY13" fmla="*/ 267360 h 329892"/>
                  <a:gd name="connsiteX14" fmla="*/ 874655 w 1202228"/>
                  <a:gd name="connsiteY14" fmla="*/ 300272 h 329892"/>
                  <a:gd name="connsiteX15" fmla="*/ 805540 w 1202228"/>
                  <a:gd name="connsiteY15" fmla="*/ 310145 h 329892"/>
                  <a:gd name="connsiteX16" fmla="*/ 766046 w 1202228"/>
                  <a:gd name="connsiteY16" fmla="*/ 300272 h 329892"/>
                  <a:gd name="connsiteX17" fmla="*/ 736426 w 1202228"/>
                  <a:gd name="connsiteY17" fmla="*/ 273942 h 329892"/>
                  <a:gd name="connsiteX18" fmla="*/ 687058 w 1202228"/>
                  <a:gd name="connsiteY18" fmla="*/ 270651 h 329892"/>
                  <a:gd name="connsiteX19" fmla="*/ 673894 w 1202228"/>
                  <a:gd name="connsiteY19" fmla="*/ 300272 h 329892"/>
                  <a:gd name="connsiteX20" fmla="*/ 667311 w 1202228"/>
                  <a:gd name="connsiteY20" fmla="*/ 329892 h 329892"/>
                  <a:gd name="connsiteX21" fmla="*/ 624526 w 1202228"/>
                  <a:gd name="connsiteY21" fmla="*/ 329892 h 329892"/>
                  <a:gd name="connsiteX22" fmla="*/ 594905 w 1202228"/>
                  <a:gd name="connsiteY22" fmla="*/ 287107 h 329892"/>
                  <a:gd name="connsiteX23" fmla="*/ 575158 w 1202228"/>
                  <a:gd name="connsiteY23" fmla="*/ 241031 h 329892"/>
                  <a:gd name="connsiteX24" fmla="*/ 555411 w 1202228"/>
                  <a:gd name="connsiteY24" fmla="*/ 234448 h 329892"/>
                  <a:gd name="connsiteX25" fmla="*/ 532373 w 1202228"/>
                  <a:gd name="connsiteY25" fmla="*/ 224575 h 329892"/>
                  <a:gd name="connsiteX26" fmla="*/ 489588 w 1202228"/>
                  <a:gd name="connsiteY26" fmla="*/ 194954 h 329892"/>
                  <a:gd name="connsiteX27" fmla="*/ 466550 w 1202228"/>
                  <a:gd name="connsiteY27" fmla="*/ 204828 h 329892"/>
                  <a:gd name="connsiteX28" fmla="*/ 450094 w 1202228"/>
                  <a:gd name="connsiteY28" fmla="*/ 231157 h 329892"/>
                  <a:gd name="connsiteX29" fmla="*/ 413891 w 1202228"/>
                  <a:gd name="connsiteY29" fmla="*/ 204828 h 329892"/>
                  <a:gd name="connsiteX30" fmla="*/ 348067 w 1202228"/>
                  <a:gd name="connsiteY30" fmla="*/ 214701 h 329892"/>
                  <a:gd name="connsiteX31" fmla="*/ 334903 w 1202228"/>
                  <a:gd name="connsiteY31" fmla="*/ 237739 h 329892"/>
                  <a:gd name="connsiteX32" fmla="*/ 318447 w 1202228"/>
                  <a:gd name="connsiteY32" fmla="*/ 270651 h 329892"/>
                  <a:gd name="connsiteX33" fmla="*/ 249332 w 1202228"/>
                  <a:gd name="connsiteY33" fmla="*/ 273942 h 329892"/>
                  <a:gd name="connsiteX34" fmla="*/ 199965 w 1202228"/>
                  <a:gd name="connsiteY34" fmla="*/ 277233 h 329892"/>
                  <a:gd name="connsiteX35" fmla="*/ 190091 w 1202228"/>
                  <a:gd name="connsiteY35" fmla="*/ 303563 h 329892"/>
                  <a:gd name="connsiteX36" fmla="*/ 140724 w 1202228"/>
                  <a:gd name="connsiteY36" fmla="*/ 323310 h 329892"/>
                  <a:gd name="connsiteX37" fmla="*/ 104521 w 1202228"/>
                  <a:gd name="connsiteY37" fmla="*/ 303563 h 329892"/>
                  <a:gd name="connsiteX38" fmla="*/ 74900 w 1202228"/>
                  <a:gd name="connsiteY38" fmla="*/ 257486 h 329892"/>
                  <a:gd name="connsiteX39" fmla="*/ 101229 w 1202228"/>
                  <a:gd name="connsiteY39" fmla="*/ 208119 h 329892"/>
                  <a:gd name="connsiteX40" fmla="*/ 88065 w 1202228"/>
                  <a:gd name="connsiteY40" fmla="*/ 115966 h 329892"/>
                  <a:gd name="connsiteX41" fmla="*/ 45279 w 1202228"/>
                  <a:gd name="connsiteY41" fmla="*/ 53434 h 329892"/>
                  <a:gd name="connsiteX42" fmla="*/ 18950 w 1202228"/>
                  <a:gd name="connsiteY42" fmla="*/ 40269 h 329892"/>
                  <a:gd name="connsiteX43" fmla="*/ 0 w 1202228"/>
                  <a:gd name="connsiteY43" fmla="*/ 0 h 32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202228" h="329892">
                    <a:moveTo>
                      <a:pt x="1202228" y="0"/>
                    </a:moveTo>
                    <a:lnTo>
                      <a:pt x="1197190" y="775"/>
                    </a:lnTo>
                    <a:lnTo>
                      <a:pt x="1160987" y="33687"/>
                    </a:lnTo>
                    <a:lnTo>
                      <a:pt x="1108328" y="46852"/>
                    </a:lnTo>
                    <a:lnTo>
                      <a:pt x="1032631" y="13940"/>
                    </a:lnTo>
                    <a:lnTo>
                      <a:pt x="1026049" y="76472"/>
                    </a:lnTo>
                    <a:lnTo>
                      <a:pt x="976681" y="112675"/>
                    </a:lnTo>
                    <a:lnTo>
                      <a:pt x="953643" y="139004"/>
                    </a:lnTo>
                    <a:lnTo>
                      <a:pt x="973390" y="181790"/>
                    </a:lnTo>
                    <a:lnTo>
                      <a:pt x="924023" y="158751"/>
                    </a:lnTo>
                    <a:lnTo>
                      <a:pt x="894402" y="175207"/>
                    </a:lnTo>
                    <a:lnTo>
                      <a:pt x="897693" y="211410"/>
                    </a:lnTo>
                    <a:lnTo>
                      <a:pt x="871364" y="244322"/>
                    </a:lnTo>
                    <a:lnTo>
                      <a:pt x="861490" y="267360"/>
                    </a:lnTo>
                    <a:lnTo>
                      <a:pt x="874655" y="300272"/>
                    </a:lnTo>
                    <a:lnTo>
                      <a:pt x="805540" y="310145"/>
                    </a:lnTo>
                    <a:lnTo>
                      <a:pt x="766046" y="300272"/>
                    </a:lnTo>
                    <a:lnTo>
                      <a:pt x="736426" y="273942"/>
                    </a:lnTo>
                    <a:lnTo>
                      <a:pt x="687058" y="270651"/>
                    </a:lnTo>
                    <a:lnTo>
                      <a:pt x="673894" y="300272"/>
                    </a:lnTo>
                    <a:lnTo>
                      <a:pt x="667311" y="329892"/>
                    </a:lnTo>
                    <a:lnTo>
                      <a:pt x="624526" y="329892"/>
                    </a:lnTo>
                    <a:lnTo>
                      <a:pt x="594905" y="287107"/>
                    </a:lnTo>
                    <a:lnTo>
                      <a:pt x="575158" y="241031"/>
                    </a:lnTo>
                    <a:lnTo>
                      <a:pt x="555411" y="234448"/>
                    </a:lnTo>
                    <a:lnTo>
                      <a:pt x="532373" y="224575"/>
                    </a:lnTo>
                    <a:lnTo>
                      <a:pt x="489588" y="194954"/>
                    </a:lnTo>
                    <a:lnTo>
                      <a:pt x="466550" y="204828"/>
                    </a:lnTo>
                    <a:lnTo>
                      <a:pt x="450094" y="231157"/>
                    </a:lnTo>
                    <a:lnTo>
                      <a:pt x="413891" y="204828"/>
                    </a:lnTo>
                    <a:lnTo>
                      <a:pt x="348067" y="214701"/>
                    </a:lnTo>
                    <a:lnTo>
                      <a:pt x="334903" y="237739"/>
                    </a:lnTo>
                    <a:lnTo>
                      <a:pt x="318447" y="270651"/>
                    </a:lnTo>
                    <a:lnTo>
                      <a:pt x="249332" y="273942"/>
                    </a:lnTo>
                    <a:lnTo>
                      <a:pt x="199965" y="277233"/>
                    </a:lnTo>
                    <a:lnTo>
                      <a:pt x="190091" y="303563"/>
                    </a:lnTo>
                    <a:lnTo>
                      <a:pt x="140724" y="323310"/>
                    </a:lnTo>
                    <a:lnTo>
                      <a:pt x="104521" y="303563"/>
                    </a:lnTo>
                    <a:lnTo>
                      <a:pt x="74900" y="257486"/>
                    </a:lnTo>
                    <a:lnTo>
                      <a:pt x="101229" y="208119"/>
                    </a:lnTo>
                    <a:lnTo>
                      <a:pt x="88065" y="115966"/>
                    </a:lnTo>
                    <a:lnTo>
                      <a:pt x="45279" y="53434"/>
                    </a:lnTo>
                    <a:lnTo>
                      <a:pt x="18950" y="4026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3EDB186A-FEFD-1F0E-6202-8F82D8F787FA}"/>
                  </a:ext>
                </a:extLst>
              </p:cNvPr>
              <p:cNvSpPr/>
              <p:nvPr/>
            </p:nvSpPr>
            <p:spPr>
              <a:xfrm>
                <a:off x="670559" y="3741421"/>
                <a:ext cx="213851" cy="466146"/>
              </a:xfrm>
              <a:custGeom>
                <a:avLst/>
                <a:gdLst>
                  <a:gd name="connsiteX0" fmla="*/ 0 w 213851"/>
                  <a:gd name="connsiteY0" fmla="*/ 0 h 466146"/>
                  <a:gd name="connsiteX1" fmla="*/ 103363 w 213851"/>
                  <a:gd name="connsiteY1" fmla="*/ 0 h 466146"/>
                  <a:gd name="connsiteX2" fmla="*/ 122312 w 213851"/>
                  <a:gd name="connsiteY2" fmla="*/ 40269 h 466146"/>
                  <a:gd name="connsiteX3" fmla="*/ 148641 w 213851"/>
                  <a:gd name="connsiteY3" fmla="*/ 53434 h 466146"/>
                  <a:gd name="connsiteX4" fmla="*/ 191428 w 213851"/>
                  <a:gd name="connsiteY4" fmla="*/ 115967 h 466146"/>
                  <a:gd name="connsiteX5" fmla="*/ 204591 w 213851"/>
                  <a:gd name="connsiteY5" fmla="*/ 208119 h 466146"/>
                  <a:gd name="connsiteX6" fmla="*/ 178262 w 213851"/>
                  <a:gd name="connsiteY6" fmla="*/ 257486 h 466146"/>
                  <a:gd name="connsiteX7" fmla="*/ 207883 w 213851"/>
                  <a:gd name="connsiteY7" fmla="*/ 303563 h 466146"/>
                  <a:gd name="connsiteX8" fmla="*/ 213851 w 213851"/>
                  <a:gd name="connsiteY8" fmla="*/ 306818 h 466146"/>
                  <a:gd name="connsiteX9" fmla="*/ 187478 w 213851"/>
                  <a:gd name="connsiteY9" fmla="*/ 327917 h 466146"/>
                  <a:gd name="connsiteX10" fmla="*/ 120337 w 213851"/>
                  <a:gd name="connsiteY10" fmla="*/ 351613 h 466146"/>
                  <a:gd name="connsiteX11" fmla="*/ 88743 w 213851"/>
                  <a:gd name="connsiteY11" fmla="*/ 387160 h 466146"/>
                  <a:gd name="connsiteX12" fmla="*/ 80843 w 213851"/>
                  <a:gd name="connsiteY12" fmla="*/ 462198 h 466146"/>
                  <a:gd name="connsiteX13" fmla="*/ 53199 w 213851"/>
                  <a:gd name="connsiteY13" fmla="*/ 466146 h 466146"/>
                  <a:gd name="connsiteX14" fmla="*/ 0 w 213851"/>
                  <a:gd name="connsiteY14" fmla="*/ 446197 h 466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3851" h="466146">
                    <a:moveTo>
                      <a:pt x="0" y="0"/>
                    </a:moveTo>
                    <a:lnTo>
                      <a:pt x="103363" y="0"/>
                    </a:lnTo>
                    <a:lnTo>
                      <a:pt x="122312" y="40269"/>
                    </a:lnTo>
                    <a:lnTo>
                      <a:pt x="148641" y="53434"/>
                    </a:lnTo>
                    <a:lnTo>
                      <a:pt x="191428" y="115967"/>
                    </a:lnTo>
                    <a:lnTo>
                      <a:pt x="204591" y="208119"/>
                    </a:lnTo>
                    <a:lnTo>
                      <a:pt x="178262" y="257486"/>
                    </a:lnTo>
                    <a:lnTo>
                      <a:pt x="207883" y="303563"/>
                    </a:lnTo>
                    <a:lnTo>
                      <a:pt x="213851" y="306818"/>
                    </a:lnTo>
                    <a:lnTo>
                      <a:pt x="187478" y="327917"/>
                    </a:lnTo>
                    <a:lnTo>
                      <a:pt x="120337" y="351613"/>
                    </a:lnTo>
                    <a:lnTo>
                      <a:pt x="88743" y="387160"/>
                    </a:lnTo>
                    <a:lnTo>
                      <a:pt x="80843" y="462198"/>
                    </a:lnTo>
                    <a:lnTo>
                      <a:pt x="53199" y="466146"/>
                    </a:lnTo>
                    <a:lnTo>
                      <a:pt x="0" y="446197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57D7EB97-C8E0-FF75-C38E-2D9347568102}"/>
                  </a:ext>
                </a:extLst>
              </p:cNvPr>
              <p:cNvSpPr/>
              <p:nvPr/>
            </p:nvSpPr>
            <p:spPr>
              <a:xfrm>
                <a:off x="670559" y="3741421"/>
                <a:ext cx="213851" cy="466146"/>
              </a:xfrm>
              <a:custGeom>
                <a:avLst/>
                <a:gdLst>
                  <a:gd name="connsiteX0" fmla="*/ 0 w 213851"/>
                  <a:gd name="connsiteY0" fmla="*/ 0 h 466146"/>
                  <a:gd name="connsiteX1" fmla="*/ 103363 w 213851"/>
                  <a:gd name="connsiteY1" fmla="*/ 0 h 466146"/>
                  <a:gd name="connsiteX2" fmla="*/ 122312 w 213851"/>
                  <a:gd name="connsiteY2" fmla="*/ 40269 h 466146"/>
                  <a:gd name="connsiteX3" fmla="*/ 148641 w 213851"/>
                  <a:gd name="connsiteY3" fmla="*/ 53434 h 466146"/>
                  <a:gd name="connsiteX4" fmla="*/ 191428 w 213851"/>
                  <a:gd name="connsiteY4" fmla="*/ 115967 h 466146"/>
                  <a:gd name="connsiteX5" fmla="*/ 204591 w 213851"/>
                  <a:gd name="connsiteY5" fmla="*/ 208119 h 466146"/>
                  <a:gd name="connsiteX6" fmla="*/ 178262 w 213851"/>
                  <a:gd name="connsiteY6" fmla="*/ 257486 h 466146"/>
                  <a:gd name="connsiteX7" fmla="*/ 207883 w 213851"/>
                  <a:gd name="connsiteY7" fmla="*/ 303563 h 466146"/>
                  <a:gd name="connsiteX8" fmla="*/ 213851 w 213851"/>
                  <a:gd name="connsiteY8" fmla="*/ 306818 h 466146"/>
                  <a:gd name="connsiteX9" fmla="*/ 187478 w 213851"/>
                  <a:gd name="connsiteY9" fmla="*/ 327917 h 466146"/>
                  <a:gd name="connsiteX10" fmla="*/ 120337 w 213851"/>
                  <a:gd name="connsiteY10" fmla="*/ 351613 h 466146"/>
                  <a:gd name="connsiteX11" fmla="*/ 88743 w 213851"/>
                  <a:gd name="connsiteY11" fmla="*/ 387160 h 466146"/>
                  <a:gd name="connsiteX12" fmla="*/ 80843 w 213851"/>
                  <a:gd name="connsiteY12" fmla="*/ 462198 h 466146"/>
                  <a:gd name="connsiteX13" fmla="*/ 53199 w 213851"/>
                  <a:gd name="connsiteY13" fmla="*/ 466146 h 466146"/>
                  <a:gd name="connsiteX14" fmla="*/ 0 w 213851"/>
                  <a:gd name="connsiteY14" fmla="*/ 446197 h 466146"/>
                  <a:gd name="connsiteX0" fmla="*/ 0 w 213851"/>
                  <a:gd name="connsiteY0" fmla="*/ 0 h 466146"/>
                  <a:gd name="connsiteX1" fmla="*/ 103363 w 213851"/>
                  <a:gd name="connsiteY1" fmla="*/ 0 h 466146"/>
                  <a:gd name="connsiteX2" fmla="*/ 122312 w 213851"/>
                  <a:gd name="connsiteY2" fmla="*/ 40269 h 466146"/>
                  <a:gd name="connsiteX3" fmla="*/ 148641 w 213851"/>
                  <a:gd name="connsiteY3" fmla="*/ 53434 h 466146"/>
                  <a:gd name="connsiteX4" fmla="*/ 191428 w 213851"/>
                  <a:gd name="connsiteY4" fmla="*/ 115967 h 466146"/>
                  <a:gd name="connsiteX5" fmla="*/ 204591 w 213851"/>
                  <a:gd name="connsiteY5" fmla="*/ 208119 h 466146"/>
                  <a:gd name="connsiteX6" fmla="*/ 178262 w 213851"/>
                  <a:gd name="connsiteY6" fmla="*/ 257486 h 466146"/>
                  <a:gd name="connsiteX7" fmla="*/ 207883 w 213851"/>
                  <a:gd name="connsiteY7" fmla="*/ 303563 h 466146"/>
                  <a:gd name="connsiteX8" fmla="*/ 213851 w 213851"/>
                  <a:gd name="connsiteY8" fmla="*/ 306818 h 466146"/>
                  <a:gd name="connsiteX9" fmla="*/ 187478 w 213851"/>
                  <a:gd name="connsiteY9" fmla="*/ 327917 h 466146"/>
                  <a:gd name="connsiteX10" fmla="*/ 120337 w 213851"/>
                  <a:gd name="connsiteY10" fmla="*/ 351613 h 466146"/>
                  <a:gd name="connsiteX11" fmla="*/ 88743 w 213851"/>
                  <a:gd name="connsiteY11" fmla="*/ 387160 h 466146"/>
                  <a:gd name="connsiteX12" fmla="*/ 80843 w 213851"/>
                  <a:gd name="connsiteY12" fmla="*/ 462198 h 466146"/>
                  <a:gd name="connsiteX13" fmla="*/ 53199 w 213851"/>
                  <a:gd name="connsiteY13" fmla="*/ 466146 h 466146"/>
                  <a:gd name="connsiteX14" fmla="*/ 0 w 213851"/>
                  <a:gd name="connsiteY14" fmla="*/ 446197 h 466146"/>
                  <a:gd name="connsiteX15" fmla="*/ 91440 w 213851"/>
                  <a:gd name="connsiteY15" fmla="*/ 91440 h 466146"/>
                  <a:gd name="connsiteX0" fmla="*/ 0 w 213851"/>
                  <a:gd name="connsiteY0" fmla="*/ 0 h 466146"/>
                  <a:gd name="connsiteX1" fmla="*/ 103363 w 213851"/>
                  <a:gd name="connsiteY1" fmla="*/ 0 h 466146"/>
                  <a:gd name="connsiteX2" fmla="*/ 122312 w 213851"/>
                  <a:gd name="connsiteY2" fmla="*/ 40269 h 466146"/>
                  <a:gd name="connsiteX3" fmla="*/ 148641 w 213851"/>
                  <a:gd name="connsiteY3" fmla="*/ 53434 h 466146"/>
                  <a:gd name="connsiteX4" fmla="*/ 191428 w 213851"/>
                  <a:gd name="connsiteY4" fmla="*/ 115967 h 466146"/>
                  <a:gd name="connsiteX5" fmla="*/ 204591 w 213851"/>
                  <a:gd name="connsiteY5" fmla="*/ 208119 h 466146"/>
                  <a:gd name="connsiteX6" fmla="*/ 178262 w 213851"/>
                  <a:gd name="connsiteY6" fmla="*/ 257486 h 466146"/>
                  <a:gd name="connsiteX7" fmla="*/ 207883 w 213851"/>
                  <a:gd name="connsiteY7" fmla="*/ 303563 h 466146"/>
                  <a:gd name="connsiteX8" fmla="*/ 213851 w 213851"/>
                  <a:gd name="connsiteY8" fmla="*/ 306818 h 466146"/>
                  <a:gd name="connsiteX9" fmla="*/ 187478 w 213851"/>
                  <a:gd name="connsiteY9" fmla="*/ 327917 h 466146"/>
                  <a:gd name="connsiteX10" fmla="*/ 120337 w 213851"/>
                  <a:gd name="connsiteY10" fmla="*/ 351613 h 466146"/>
                  <a:gd name="connsiteX11" fmla="*/ 88743 w 213851"/>
                  <a:gd name="connsiteY11" fmla="*/ 387160 h 466146"/>
                  <a:gd name="connsiteX12" fmla="*/ 80843 w 213851"/>
                  <a:gd name="connsiteY12" fmla="*/ 462198 h 466146"/>
                  <a:gd name="connsiteX13" fmla="*/ 53199 w 213851"/>
                  <a:gd name="connsiteY13" fmla="*/ 466146 h 466146"/>
                  <a:gd name="connsiteX14" fmla="*/ 0 w 213851"/>
                  <a:gd name="connsiteY14" fmla="*/ 446197 h 466146"/>
                  <a:gd name="connsiteX0" fmla="*/ 103363 w 213851"/>
                  <a:gd name="connsiteY0" fmla="*/ 0 h 466146"/>
                  <a:gd name="connsiteX1" fmla="*/ 122312 w 213851"/>
                  <a:gd name="connsiteY1" fmla="*/ 40269 h 466146"/>
                  <a:gd name="connsiteX2" fmla="*/ 148641 w 213851"/>
                  <a:gd name="connsiteY2" fmla="*/ 53434 h 466146"/>
                  <a:gd name="connsiteX3" fmla="*/ 191428 w 213851"/>
                  <a:gd name="connsiteY3" fmla="*/ 115967 h 466146"/>
                  <a:gd name="connsiteX4" fmla="*/ 204591 w 213851"/>
                  <a:gd name="connsiteY4" fmla="*/ 208119 h 466146"/>
                  <a:gd name="connsiteX5" fmla="*/ 178262 w 213851"/>
                  <a:gd name="connsiteY5" fmla="*/ 257486 h 466146"/>
                  <a:gd name="connsiteX6" fmla="*/ 207883 w 213851"/>
                  <a:gd name="connsiteY6" fmla="*/ 303563 h 466146"/>
                  <a:gd name="connsiteX7" fmla="*/ 213851 w 213851"/>
                  <a:gd name="connsiteY7" fmla="*/ 306818 h 466146"/>
                  <a:gd name="connsiteX8" fmla="*/ 187478 w 213851"/>
                  <a:gd name="connsiteY8" fmla="*/ 327917 h 466146"/>
                  <a:gd name="connsiteX9" fmla="*/ 120337 w 213851"/>
                  <a:gd name="connsiteY9" fmla="*/ 351613 h 466146"/>
                  <a:gd name="connsiteX10" fmla="*/ 88743 w 213851"/>
                  <a:gd name="connsiteY10" fmla="*/ 387160 h 466146"/>
                  <a:gd name="connsiteX11" fmla="*/ 80843 w 213851"/>
                  <a:gd name="connsiteY11" fmla="*/ 462198 h 466146"/>
                  <a:gd name="connsiteX12" fmla="*/ 53199 w 213851"/>
                  <a:gd name="connsiteY12" fmla="*/ 466146 h 466146"/>
                  <a:gd name="connsiteX13" fmla="*/ 0 w 213851"/>
                  <a:gd name="connsiteY13" fmla="*/ 446197 h 466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3851" h="466146">
                    <a:moveTo>
                      <a:pt x="103363" y="0"/>
                    </a:moveTo>
                    <a:lnTo>
                      <a:pt x="122312" y="40269"/>
                    </a:lnTo>
                    <a:lnTo>
                      <a:pt x="148641" y="53434"/>
                    </a:lnTo>
                    <a:lnTo>
                      <a:pt x="191428" y="115967"/>
                    </a:lnTo>
                    <a:lnTo>
                      <a:pt x="204591" y="208119"/>
                    </a:lnTo>
                    <a:lnTo>
                      <a:pt x="178262" y="257486"/>
                    </a:lnTo>
                    <a:lnTo>
                      <a:pt x="207883" y="303563"/>
                    </a:lnTo>
                    <a:lnTo>
                      <a:pt x="213851" y="306818"/>
                    </a:lnTo>
                    <a:lnTo>
                      <a:pt x="187478" y="327917"/>
                    </a:lnTo>
                    <a:lnTo>
                      <a:pt x="120337" y="351613"/>
                    </a:lnTo>
                    <a:lnTo>
                      <a:pt x="88743" y="387160"/>
                    </a:lnTo>
                    <a:lnTo>
                      <a:pt x="80843" y="462198"/>
                    </a:lnTo>
                    <a:lnTo>
                      <a:pt x="53199" y="466146"/>
                    </a:lnTo>
                    <a:lnTo>
                      <a:pt x="0" y="446197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C44E110A-2560-2A66-306A-559F3BB75813}"/>
                </a:ext>
              </a:extLst>
            </p:cNvPr>
            <p:cNvGrpSpPr/>
            <p:nvPr/>
          </p:nvGrpSpPr>
          <p:grpSpPr>
            <a:xfrm>
              <a:off x="802147" y="4433035"/>
              <a:ext cx="1578919" cy="1274933"/>
              <a:chOff x="1630124" y="2046332"/>
              <a:chExt cx="705899" cy="569993"/>
            </a:xfrm>
          </p:grpSpPr>
          <p:sp>
            <p:nvSpPr>
              <p:cNvPr id="205" name="正方形/長方形 204">
                <a:extLst>
                  <a:ext uri="{FF2B5EF4-FFF2-40B4-BE49-F238E27FC236}">
                    <a16:creationId xmlns:a16="http://schemas.microsoft.com/office/drawing/2014/main" id="{0116B24B-2239-FCDD-326A-254134A062A3}"/>
                  </a:ext>
                </a:extLst>
              </p:cNvPr>
              <p:cNvSpPr/>
              <p:nvPr/>
            </p:nvSpPr>
            <p:spPr>
              <a:xfrm rot="20771720">
                <a:off x="1961326" y="2046332"/>
                <a:ext cx="143333" cy="8256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香川</a:t>
                </a:r>
              </a:p>
            </p:txBody>
          </p:sp>
          <p:sp>
            <p:nvSpPr>
              <p:cNvPr id="206" name="正方形/長方形 205">
                <a:extLst>
                  <a:ext uri="{FF2B5EF4-FFF2-40B4-BE49-F238E27FC236}">
                    <a16:creationId xmlns:a16="http://schemas.microsoft.com/office/drawing/2014/main" id="{8B6C9686-F625-7A5D-0AF7-585A7CBBB8D0}"/>
                  </a:ext>
                </a:extLst>
              </p:cNvPr>
              <p:cNvSpPr/>
              <p:nvPr/>
            </p:nvSpPr>
            <p:spPr>
              <a:xfrm>
                <a:off x="2100956" y="2262530"/>
                <a:ext cx="235067" cy="13760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徳島</a:t>
                </a:r>
              </a:p>
            </p:txBody>
          </p:sp>
          <p:sp>
            <p:nvSpPr>
              <p:cNvPr id="207" name="正方形/長方形 206">
                <a:extLst>
                  <a:ext uri="{FF2B5EF4-FFF2-40B4-BE49-F238E27FC236}">
                    <a16:creationId xmlns:a16="http://schemas.microsoft.com/office/drawing/2014/main" id="{34114802-7AF0-CBB8-63CC-CB7E75241EC9}"/>
                  </a:ext>
                </a:extLst>
              </p:cNvPr>
              <p:cNvSpPr/>
              <p:nvPr/>
            </p:nvSpPr>
            <p:spPr>
              <a:xfrm rot="20700000">
                <a:off x="1630124" y="2293770"/>
                <a:ext cx="143333" cy="8256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愛媛</a:t>
                </a:r>
              </a:p>
            </p:txBody>
          </p:sp>
          <p:sp>
            <p:nvSpPr>
              <p:cNvPr id="208" name="正方形/長方形 207">
                <a:extLst>
                  <a:ext uri="{FF2B5EF4-FFF2-40B4-BE49-F238E27FC236}">
                    <a16:creationId xmlns:a16="http://schemas.microsoft.com/office/drawing/2014/main" id="{8718AF76-8E52-6735-2E58-FA19D6732264}"/>
                  </a:ext>
                </a:extLst>
              </p:cNvPr>
              <p:cNvSpPr/>
              <p:nvPr/>
            </p:nvSpPr>
            <p:spPr>
              <a:xfrm rot="20700000">
                <a:off x="1731133" y="2533765"/>
                <a:ext cx="143333" cy="8256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高知</a:t>
                </a:r>
              </a:p>
            </p:txBody>
          </p:sp>
        </p:grpSp>
      </p:grpSp>
      <p:grpSp>
        <p:nvGrpSpPr>
          <p:cNvPr id="684" name="グループ化 683">
            <a:extLst>
              <a:ext uri="{FF2B5EF4-FFF2-40B4-BE49-F238E27FC236}">
                <a16:creationId xmlns:a16="http://schemas.microsoft.com/office/drawing/2014/main" id="{4F1C0890-D091-AFB6-E19F-E489EEE1E5EC}"/>
              </a:ext>
            </a:extLst>
          </p:cNvPr>
          <p:cNvGrpSpPr/>
          <p:nvPr/>
        </p:nvGrpSpPr>
        <p:grpSpPr>
          <a:xfrm>
            <a:off x="3628161" y="841096"/>
            <a:ext cx="2725536" cy="2503154"/>
            <a:chOff x="3628161" y="841096"/>
            <a:chExt cx="2725536" cy="2503154"/>
          </a:xfrm>
        </p:grpSpPr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8F92A78C-5FB0-D1DF-E0AA-10852CA607F2}"/>
                </a:ext>
              </a:extLst>
            </p:cNvPr>
            <p:cNvGrpSpPr/>
            <p:nvPr/>
          </p:nvGrpSpPr>
          <p:grpSpPr>
            <a:xfrm>
              <a:off x="3628161" y="841096"/>
              <a:ext cx="2725536" cy="2503154"/>
              <a:chOff x="663981" y="841096"/>
              <a:chExt cx="2725536" cy="2503154"/>
            </a:xfrm>
          </p:grpSpPr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6213C0E9-C5A0-22AD-F16D-616227AE0B59}"/>
                  </a:ext>
                </a:extLst>
              </p:cNvPr>
              <p:cNvGrpSpPr/>
              <p:nvPr/>
            </p:nvGrpSpPr>
            <p:grpSpPr>
              <a:xfrm>
                <a:off x="663981" y="841096"/>
                <a:ext cx="2725536" cy="2503154"/>
                <a:chOff x="663981" y="841096"/>
                <a:chExt cx="2725536" cy="2503154"/>
              </a:xfrm>
            </p:grpSpPr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A348147A-4A36-9167-F85E-C4E02A1BF7D2}"/>
                    </a:ext>
                  </a:extLst>
                </p:cNvPr>
                <p:cNvSpPr/>
                <p:nvPr/>
              </p:nvSpPr>
              <p:spPr>
                <a:xfrm>
                  <a:off x="2648605" y="841096"/>
                  <a:ext cx="740911" cy="811772"/>
                </a:xfrm>
                <a:custGeom>
                  <a:avLst/>
                  <a:gdLst>
                    <a:gd name="connsiteX0" fmla="*/ 10851 w 740911"/>
                    <a:gd name="connsiteY0" fmla="*/ 0 h 811772"/>
                    <a:gd name="connsiteX1" fmla="*/ 40761 w 740911"/>
                    <a:gd name="connsiteY1" fmla="*/ 0 h 811772"/>
                    <a:gd name="connsiteX2" fmla="*/ 41200 w 740911"/>
                    <a:gd name="connsiteY2" fmla="*/ 292 h 811772"/>
                    <a:gd name="connsiteX3" fmla="*/ 42076 w 740911"/>
                    <a:gd name="connsiteY3" fmla="*/ 0 h 811772"/>
                    <a:gd name="connsiteX4" fmla="*/ 283334 w 740911"/>
                    <a:gd name="connsiteY4" fmla="*/ 0 h 811772"/>
                    <a:gd name="connsiteX5" fmla="*/ 281039 w 740911"/>
                    <a:gd name="connsiteY5" fmla="*/ 7649 h 811772"/>
                    <a:gd name="connsiteX6" fmla="*/ 282510 w 740911"/>
                    <a:gd name="connsiteY6" fmla="*/ 13535 h 811772"/>
                    <a:gd name="connsiteX7" fmla="*/ 248668 w 740911"/>
                    <a:gd name="connsiteY7" fmla="*/ 54734 h 811772"/>
                    <a:gd name="connsiteX8" fmla="*/ 238368 w 740911"/>
                    <a:gd name="connsiteY8" fmla="*/ 63563 h 811772"/>
                    <a:gd name="connsiteX9" fmla="*/ 239840 w 740911"/>
                    <a:gd name="connsiteY9" fmla="*/ 88577 h 811772"/>
                    <a:gd name="connsiteX10" fmla="*/ 248668 w 740911"/>
                    <a:gd name="connsiteY10" fmla="*/ 88577 h 811772"/>
                    <a:gd name="connsiteX11" fmla="*/ 251611 w 740911"/>
                    <a:gd name="connsiteY11" fmla="*/ 75334 h 811772"/>
                    <a:gd name="connsiteX12" fmla="*/ 264853 w 740911"/>
                    <a:gd name="connsiteY12" fmla="*/ 69448 h 811772"/>
                    <a:gd name="connsiteX13" fmla="*/ 264853 w 740911"/>
                    <a:gd name="connsiteY13" fmla="*/ 56206 h 811772"/>
                    <a:gd name="connsiteX14" fmla="*/ 285453 w 740911"/>
                    <a:gd name="connsiteY14" fmla="*/ 44434 h 811772"/>
                    <a:gd name="connsiteX15" fmla="*/ 285453 w 740911"/>
                    <a:gd name="connsiteY15" fmla="*/ 57677 h 811772"/>
                    <a:gd name="connsiteX16" fmla="*/ 295753 w 740911"/>
                    <a:gd name="connsiteY16" fmla="*/ 70920 h 811772"/>
                    <a:gd name="connsiteX17" fmla="*/ 292810 w 740911"/>
                    <a:gd name="connsiteY17" fmla="*/ 81220 h 811772"/>
                    <a:gd name="connsiteX18" fmla="*/ 276625 w 740911"/>
                    <a:gd name="connsiteY18" fmla="*/ 76805 h 811772"/>
                    <a:gd name="connsiteX19" fmla="*/ 273682 w 740911"/>
                    <a:gd name="connsiteY19" fmla="*/ 85634 h 811772"/>
                    <a:gd name="connsiteX20" fmla="*/ 282510 w 740911"/>
                    <a:gd name="connsiteY20" fmla="*/ 94462 h 811772"/>
                    <a:gd name="connsiteX21" fmla="*/ 295753 w 740911"/>
                    <a:gd name="connsiteY21" fmla="*/ 94462 h 811772"/>
                    <a:gd name="connsiteX22" fmla="*/ 308996 w 740911"/>
                    <a:gd name="connsiteY22" fmla="*/ 112119 h 811772"/>
                    <a:gd name="connsiteX23" fmla="*/ 331067 w 740911"/>
                    <a:gd name="connsiteY23" fmla="*/ 112119 h 811772"/>
                    <a:gd name="connsiteX24" fmla="*/ 338424 w 740911"/>
                    <a:gd name="connsiteY24" fmla="*/ 109176 h 811772"/>
                    <a:gd name="connsiteX25" fmla="*/ 339895 w 740911"/>
                    <a:gd name="connsiteY25" fmla="*/ 120947 h 811772"/>
                    <a:gd name="connsiteX26" fmla="*/ 331067 w 740911"/>
                    <a:gd name="connsiteY26" fmla="*/ 159204 h 811772"/>
                    <a:gd name="connsiteX27" fmla="*/ 344310 w 740911"/>
                    <a:gd name="connsiteY27" fmla="*/ 151847 h 811772"/>
                    <a:gd name="connsiteX28" fmla="*/ 351667 w 740911"/>
                    <a:gd name="connsiteY28" fmla="*/ 132719 h 811772"/>
                    <a:gd name="connsiteX29" fmla="*/ 381095 w 740911"/>
                    <a:gd name="connsiteY29" fmla="*/ 140076 h 811772"/>
                    <a:gd name="connsiteX30" fmla="*/ 384038 w 740911"/>
                    <a:gd name="connsiteY30" fmla="*/ 128305 h 811772"/>
                    <a:gd name="connsiteX31" fmla="*/ 354609 w 740911"/>
                    <a:gd name="connsiteY31" fmla="*/ 116533 h 811772"/>
                    <a:gd name="connsiteX32" fmla="*/ 350195 w 740911"/>
                    <a:gd name="connsiteY32" fmla="*/ 94462 h 811772"/>
                    <a:gd name="connsiteX33" fmla="*/ 409051 w 740911"/>
                    <a:gd name="connsiteY33" fmla="*/ 63563 h 811772"/>
                    <a:gd name="connsiteX34" fmla="*/ 419351 w 740911"/>
                    <a:gd name="connsiteY34" fmla="*/ 53263 h 811772"/>
                    <a:gd name="connsiteX35" fmla="*/ 426708 w 740911"/>
                    <a:gd name="connsiteY35" fmla="*/ 62091 h 811772"/>
                    <a:gd name="connsiteX36" fmla="*/ 447308 w 740911"/>
                    <a:gd name="connsiteY36" fmla="*/ 73863 h 811772"/>
                    <a:gd name="connsiteX37" fmla="*/ 447448 w 740911"/>
                    <a:gd name="connsiteY37" fmla="*/ 79335 h 811772"/>
                    <a:gd name="connsiteX38" fmla="*/ 424354 w 740911"/>
                    <a:gd name="connsiteY38" fmla="*/ 108588 h 811772"/>
                    <a:gd name="connsiteX39" fmla="*/ 434948 w 740911"/>
                    <a:gd name="connsiteY39" fmla="*/ 131542 h 811772"/>
                    <a:gd name="connsiteX40" fmla="*/ 431417 w 740911"/>
                    <a:gd name="connsiteY40" fmla="*/ 159793 h 811772"/>
                    <a:gd name="connsiteX41" fmla="*/ 473793 w 740911"/>
                    <a:gd name="connsiteY41" fmla="*/ 196872 h 811772"/>
                    <a:gd name="connsiteX42" fmla="*/ 477325 w 740911"/>
                    <a:gd name="connsiteY42" fmla="*/ 232186 h 811772"/>
                    <a:gd name="connsiteX43" fmla="*/ 542655 w 740911"/>
                    <a:gd name="connsiteY43" fmla="*/ 241014 h 811772"/>
                    <a:gd name="connsiteX44" fmla="*/ 585032 w 740911"/>
                    <a:gd name="connsiteY44" fmla="*/ 253374 h 811772"/>
                    <a:gd name="connsiteX45" fmla="*/ 600923 w 740911"/>
                    <a:gd name="connsiteY45" fmla="*/ 262202 h 811772"/>
                    <a:gd name="connsiteX46" fmla="*/ 613283 w 740911"/>
                    <a:gd name="connsiteY46" fmla="*/ 255140 h 811772"/>
                    <a:gd name="connsiteX47" fmla="*/ 630940 w 740911"/>
                    <a:gd name="connsiteY47" fmla="*/ 249843 h 811772"/>
                    <a:gd name="connsiteX48" fmla="*/ 648597 w 740911"/>
                    <a:gd name="connsiteY48" fmla="*/ 258671 h 811772"/>
                    <a:gd name="connsiteX49" fmla="*/ 650101 w 740911"/>
                    <a:gd name="connsiteY49" fmla="*/ 257280 h 811772"/>
                    <a:gd name="connsiteX50" fmla="*/ 650362 w 740911"/>
                    <a:gd name="connsiteY50" fmla="*/ 258671 h 811772"/>
                    <a:gd name="connsiteX51" fmla="*/ 683910 w 740911"/>
                    <a:gd name="connsiteY51" fmla="*/ 295750 h 811772"/>
                    <a:gd name="connsiteX52" fmla="*/ 692739 w 740911"/>
                    <a:gd name="connsiteY52" fmla="*/ 320470 h 811772"/>
                    <a:gd name="connsiteX53" fmla="*/ 719224 w 740911"/>
                    <a:gd name="connsiteY53" fmla="*/ 318704 h 811772"/>
                    <a:gd name="connsiteX54" fmla="*/ 692739 w 740911"/>
                    <a:gd name="connsiteY54" fmla="*/ 373441 h 811772"/>
                    <a:gd name="connsiteX55" fmla="*/ 715693 w 740911"/>
                    <a:gd name="connsiteY55" fmla="*/ 429943 h 811772"/>
                    <a:gd name="connsiteX56" fmla="*/ 699802 w 740911"/>
                    <a:gd name="connsiteY56" fmla="*/ 509399 h 811772"/>
                    <a:gd name="connsiteX57" fmla="*/ 687442 w 740911"/>
                    <a:gd name="connsiteY57" fmla="*/ 519993 h 811772"/>
                    <a:gd name="connsiteX58" fmla="*/ 703333 w 740911"/>
                    <a:gd name="connsiteY58" fmla="*/ 551775 h 811772"/>
                    <a:gd name="connsiteX59" fmla="*/ 696270 w 740911"/>
                    <a:gd name="connsiteY59" fmla="*/ 567666 h 811772"/>
                    <a:gd name="connsiteX60" fmla="*/ 708630 w 740911"/>
                    <a:gd name="connsiteY60" fmla="*/ 572963 h 811772"/>
                    <a:gd name="connsiteX61" fmla="*/ 715693 w 740911"/>
                    <a:gd name="connsiteY61" fmla="*/ 588854 h 811772"/>
                    <a:gd name="connsiteX62" fmla="*/ 729818 w 740911"/>
                    <a:gd name="connsiteY62" fmla="*/ 604746 h 811772"/>
                    <a:gd name="connsiteX63" fmla="*/ 720990 w 740911"/>
                    <a:gd name="connsiteY63" fmla="*/ 652419 h 811772"/>
                    <a:gd name="connsiteX64" fmla="*/ 740911 w 740911"/>
                    <a:gd name="connsiteY64" fmla="*/ 667360 h 811772"/>
                    <a:gd name="connsiteX65" fmla="*/ 740911 w 740911"/>
                    <a:gd name="connsiteY65" fmla="*/ 799818 h 811772"/>
                    <a:gd name="connsiteX66" fmla="*/ 736440 w 740911"/>
                    <a:gd name="connsiteY66" fmla="*/ 808462 h 811772"/>
                    <a:gd name="connsiteX67" fmla="*/ 697815 w 740911"/>
                    <a:gd name="connsiteY67" fmla="*/ 811772 h 811772"/>
                    <a:gd name="connsiteX68" fmla="*/ 679055 w 740911"/>
                    <a:gd name="connsiteY68" fmla="*/ 801841 h 811772"/>
                    <a:gd name="connsiteX69" fmla="*/ 639327 w 740911"/>
                    <a:gd name="connsiteY69" fmla="*/ 791908 h 811772"/>
                    <a:gd name="connsiteX70" fmla="*/ 636016 w 740911"/>
                    <a:gd name="connsiteY70" fmla="*/ 779769 h 811772"/>
                    <a:gd name="connsiteX71" fmla="*/ 628291 w 740911"/>
                    <a:gd name="connsiteY71" fmla="*/ 774251 h 811772"/>
                    <a:gd name="connsiteX72" fmla="*/ 620861 w 740911"/>
                    <a:gd name="connsiteY72" fmla="*/ 753023 h 811772"/>
                    <a:gd name="connsiteX73" fmla="*/ 640430 w 740911"/>
                    <a:gd name="connsiteY73" fmla="*/ 729006 h 811772"/>
                    <a:gd name="connsiteX74" fmla="*/ 607324 w 740911"/>
                    <a:gd name="connsiteY74" fmla="*/ 691485 h 811772"/>
                    <a:gd name="connsiteX75" fmla="*/ 596288 w 740911"/>
                    <a:gd name="connsiteY75" fmla="*/ 688174 h 811772"/>
                    <a:gd name="connsiteX76" fmla="*/ 596288 w 740911"/>
                    <a:gd name="connsiteY76" fmla="*/ 678243 h 811772"/>
                    <a:gd name="connsiteX77" fmla="*/ 587459 w 740911"/>
                    <a:gd name="connsiteY77" fmla="*/ 672725 h 811772"/>
                    <a:gd name="connsiteX78" fmla="*/ 589667 w 740911"/>
                    <a:gd name="connsiteY78" fmla="*/ 653964 h 811772"/>
                    <a:gd name="connsiteX79" fmla="*/ 566492 w 740911"/>
                    <a:gd name="connsiteY79" fmla="*/ 634100 h 811772"/>
                    <a:gd name="connsiteX80" fmla="*/ 566492 w 740911"/>
                    <a:gd name="connsiteY80" fmla="*/ 626375 h 811772"/>
                    <a:gd name="connsiteX81" fmla="*/ 558767 w 740911"/>
                    <a:gd name="connsiteY81" fmla="*/ 617547 h 811772"/>
                    <a:gd name="connsiteX82" fmla="*/ 532282 w 740911"/>
                    <a:gd name="connsiteY82" fmla="*/ 620857 h 811772"/>
                    <a:gd name="connsiteX83" fmla="*/ 544421 w 740911"/>
                    <a:gd name="connsiteY83" fmla="*/ 589958 h 811772"/>
                    <a:gd name="connsiteX84" fmla="*/ 532282 w 740911"/>
                    <a:gd name="connsiteY84" fmla="*/ 584440 h 811772"/>
                    <a:gd name="connsiteX85" fmla="*/ 524557 w 740911"/>
                    <a:gd name="connsiteY85" fmla="*/ 589958 h 811772"/>
                    <a:gd name="connsiteX86" fmla="*/ 516832 w 740911"/>
                    <a:gd name="connsiteY86" fmla="*/ 582233 h 811772"/>
                    <a:gd name="connsiteX87" fmla="*/ 508003 w 740911"/>
                    <a:gd name="connsiteY87" fmla="*/ 591061 h 811772"/>
                    <a:gd name="connsiteX88" fmla="*/ 511314 w 740911"/>
                    <a:gd name="connsiteY88" fmla="*/ 602097 h 811772"/>
                    <a:gd name="connsiteX89" fmla="*/ 502486 w 740911"/>
                    <a:gd name="connsiteY89" fmla="*/ 604304 h 811772"/>
                    <a:gd name="connsiteX90" fmla="*/ 504692 w 740911"/>
                    <a:gd name="connsiteY90" fmla="*/ 614236 h 811772"/>
                    <a:gd name="connsiteX91" fmla="*/ 517936 w 740911"/>
                    <a:gd name="connsiteY91" fmla="*/ 616444 h 811772"/>
                    <a:gd name="connsiteX92" fmla="*/ 514625 w 740911"/>
                    <a:gd name="connsiteY92" fmla="*/ 631893 h 811772"/>
                    <a:gd name="connsiteX93" fmla="*/ 492554 w 740911"/>
                    <a:gd name="connsiteY93" fmla="*/ 628582 h 811772"/>
                    <a:gd name="connsiteX94" fmla="*/ 468276 w 740911"/>
                    <a:gd name="connsiteY94" fmla="*/ 612029 h 811772"/>
                    <a:gd name="connsiteX95" fmla="*/ 449515 w 740911"/>
                    <a:gd name="connsiteY95" fmla="*/ 606511 h 811772"/>
                    <a:gd name="connsiteX96" fmla="*/ 456136 w 740911"/>
                    <a:gd name="connsiteY96" fmla="*/ 571198 h 811772"/>
                    <a:gd name="connsiteX97" fmla="*/ 416408 w 740911"/>
                    <a:gd name="connsiteY97" fmla="*/ 551334 h 811772"/>
                    <a:gd name="connsiteX98" fmla="*/ 406477 w 740911"/>
                    <a:gd name="connsiteY98" fmla="*/ 554645 h 811772"/>
                    <a:gd name="connsiteX99" fmla="*/ 400959 w 740911"/>
                    <a:gd name="connsiteY99" fmla="*/ 550230 h 811772"/>
                    <a:gd name="connsiteX100" fmla="*/ 383302 w 740911"/>
                    <a:gd name="connsiteY100" fmla="*/ 551334 h 811772"/>
                    <a:gd name="connsiteX101" fmla="*/ 373370 w 740911"/>
                    <a:gd name="connsiteY101" fmla="*/ 543609 h 811772"/>
                    <a:gd name="connsiteX102" fmla="*/ 377784 w 740911"/>
                    <a:gd name="connsiteY102" fmla="*/ 535884 h 811772"/>
                    <a:gd name="connsiteX103" fmla="*/ 374474 w 740911"/>
                    <a:gd name="connsiteY103" fmla="*/ 518227 h 811772"/>
                    <a:gd name="connsiteX104" fmla="*/ 367238 w 740911"/>
                    <a:gd name="connsiteY104" fmla="*/ 515396 h 811772"/>
                    <a:gd name="connsiteX105" fmla="*/ 367852 w 740911"/>
                    <a:gd name="connsiteY105" fmla="*/ 515284 h 811772"/>
                    <a:gd name="connsiteX106" fmla="*/ 389923 w 740911"/>
                    <a:gd name="connsiteY106" fmla="*/ 487327 h 811772"/>
                    <a:gd name="connsiteX107" fmla="*/ 382566 w 740911"/>
                    <a:gd name="connsiteY107" fmla="*/ 463785 h 811772"/>
                    <a:gd name="connsiteX108" fmla="*/ 386980 w 740911"/>
                    <a:gd name="connsiteY108" fmla="*/ 447600 h 811772"/>
                    <a:gd name="connsiteX109" fmla="*/ 345781 w 740911"/>
                    <a:gd name="connsiteY109" fmla="*/ 441714 h 811772"/>
                    <a:gd name="connsiteX110" fmla="*/ 336952 w 740911"/>
                    <a:gd name="connsiteY110" fmla="*/ 429943 h 811772"/>
                    <a:gd name="connsiteX111" fmla="*/ 316353 w 740911"/>
                    <a:gd name="connsiteY111" fmla="*/ 435828 h 811772"/>
                    <a:gd name="connsiteX112" fmla="*/ 301639 w 740911"/>
                    <a:gd name="connsiteY112" fmla="*/ 431414 h 811772"/>
                    <a:gd name="connsiteX113" fmla="*/ 316353 w 740911"/>
                    <a:gd name="connsiteY113" fmla="*/ 416700 h 811772"/>
                    <a:gd name="connsiteX114" fmla="*/ 295753 w 740911"/>
                    <a:gd name="connsiteY114" fmla="*/ 406400 h 811772"/>
                    <a:gd name="connsiteX115" fmla="*/ 270739 w 740911"/>
                    <a:gd name="connsiteY115" fmla="*/ 407872 h 811772"/>
                    <a:gd name="connsiteX116" fmla="*/ 266325 w 740911"/>
                    <a:gd name="connsiteY116" fmla="*/ 416700 h 811772"/>
                    <a:gd name="connsiteX117" fmla="*/ 256025 w 740911"/>
                    <a:gd name="connsiteY117" fmla="*/ 419643 h 811772"/>
                    <a:gd name="connsiteX118" fmla="*/ 239840 w 740911"/>
                    <a:gd name="connsiteY118" fmla="*/ 403457 h 811772"/>
                    <a:gd name="connsiteX119" fmla="*/ 248668 w 740911"/>
                    <a:gd name="connsiteY119" fmla="*/ 382858 h 811772"/>
                    <a:gd name="connsiteX120" fmla="*/ 236897 w 740911"/>
                    <a:gd name="connsiteY120" fmla="*/ 372558 h 811772"/>
                    <a:gd name="connsiteX121" fmla="*/ 211883 w 740911"/>
                    <a:gd name="connsiteY121" fmla="*/ 363729 h 811772"/>
                    <a:gd name="connsiteX122" fmla="*/ 223654 w 740911"/>
                    <a:gd name="connsiteY122" fmla="*/ 351958 h 811772"/>
                    <a:gd name="connsiteX123" fmla="*/ 219240 w 740911"/>
                    <a:gd name="connsiteY123" fmla="*/ 334301 h 811772"/>
                    <a:gd name="connsiteX124" fmla="*/ 185397 w 740911"/>
                    <a:gd name="connsiteY124" fmla="*/ 334301 h 811772"/>
                    <a:gd name="connsiteX125" fmla="*/ 160384 w 740911"/>
                    <a:gd name="connsiteY125" fmla="*/ 349015 h 811772"/>
                    <a:gd name="connsiteX126" fmla="*/ 142727 w 740911"/>
                    <a:gd name="connsiteY126" fmla="*/ 329887 h 811772"/>
                    <a:gd name="connsiteX127" fmla="*/ 119184 w 740911"/>
                    <a:gd name="connsiteY127" fmla="*/ 329887 h 811772"/>
                    <a:gd name="connsiteX128" fmla="*/ 111827 w 740911"/>
                    <a:gd name="connsiteY128" fmla="*/ 315173 h 811772"/>
                    <a:gd name="connsiteX129" fmla="*/ 51499 w 740911"/>
                    <a:gd name="connsiteY129" fmla="*/ 291631 h 811772"/>
                    <a:gd name="connsiteX130" fmla="*/ 52971 w 740911"/>
                    <a:gd name="connsiteY130" fmla="*/ 268088 h 811772"/>
                    <a:gd name="connsiteX131" fmla="*/ 44142 w 740911"/>
                    <a:gd name="connsiteY131" fmla="*/ 260731 h 811772"/>
                    <a:gd name="connsiteX132" fmla="*/ 51499 w 740911"/>
                    <a:gd name="connsiteY132" fmla="*/ 251903 h 811772"/>
                    <a:gd name="connsiteX133" fmla="*/ 54442 w 740911"/>
                    <a:gd name="connsiteY133" fmla="*/ 212175 h 811772"/>
                    <a:gd name="connsiteX134" fmla="*/ 64742 w 740911"/>
                    <a:gd name="connsiteY134" fmla="*/ 200403 h 811772"/>
                    <a:gd name="connsiteX135" fmla="*/ 97113 w 740911"/>
                    <a:gd name="connsiteY135" fmla="*/ 219532 h 811772"/>
                    <a:gd name="connsiteX136" fmla="*/ 101527 w 740911"/>
                    <a:gd name="connsiteY136" fmla="*/ 226889 h 811772"/>
                    <a:gd name="connsiteX137" fmla="*/ 125070 w 740911"/>
                    <a:gd name="connsiteY137" fmla="*/ 207760 h 811772"/>
                    <a:gd name="connsiteX138" fmla="*/ 141255 w 740911"/>
                    <a:gd name="connsiteY138" fmla="*/ 207760 h 811772"/>
                    <a:gd name="connsiteX139" fmla="*/ 145669 w 740911"/>
                    <a:gd name="connsiteY139" fmla="*/ 169504 h 811772"/>
                    <a:gd name="connsiteX140" fmla="*/ 132427 w 740911"/>
                    <a:gd name="connsiteY140" fmla="*/ 150376 h 811772"/>
                    <a:gd name="connsiteX141" fmla="*/ 126541 w 740911"/>
                    <a:gd name="connsiteY141" fmla="*/ 125362 h 811772"/>
                    <a:gd name="connsiteX142" fmla="*/ 138312 w 740911"/>
                    <a:gd name="connsiteY142" fmla="*/ 113590 h 811772"/>
                    <a:gd name="connsiteX143" fmla="*/ 128013 w 740911"/>
                    <a:gd name="connsiteY143" fmla="*/ 92991 h 811772"/>
                    <a:gd name="connsiteX144" fmla="*/ 105941 w 740911"/>
                    <a:gd name="connsiteY144" fmla="*/ 94462 h 811772"/>
                    <a:gd name="connsiteX145" fmla="*/ 55914 w 740911"/>
                    <a:gd name="connsiteY145" fmla="*/ 120947 h 811772"/>
                    <a:gd name="connsiteX146" fmla="*/ 45614 w 740911"/>
                    <a:gd name="connsiteY146" fmla="*/ 110648 h 811772"/>
                    <a:gd name="connsiteX147" fmla="*/ 47085 w 740911"/>
                    <a:gd name="connsiteY147" fmla="*/ 92991 h 811772"/>
                    <a:gd name="connsiteX148" fmla="*/ 0 w 740911"/>
                    <a:gd name="connsiteY148" fmla="*/ 45906 h 811772"/>
                    <a:gd name="connsiteX149" fmla="*/ 17657 w 740911"/>
                    <a:gd name="connsiteY149" fmla="*/ 22363 h 811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</a:cxnLst>
                  <a:rect l="l" t="t" r="r" b="b"/>
                  <a:pathLst>
                    <a:path w="740911" h="811772">
                      <a:moveTo>
                        <a:pt x="10851" y="0"/>
                      </a:moveTo>
                      <a:lnTo>
                        <a:pt x="40761" y="0"/>
                      </a:lnTo>
                      <a:lnTo>
                        <a:pt x="41200" y="292"/>
                      </a:lnTo>
                      <a:lnTo>
                        <a:pt x="42076" y="0"/>
                      </a:lnTo>
                      <a:lnTo>
                        <a:pt x="283334" y="0"/>
                      </a:lnTo>
                      <a:lnTo>
                        <a:pt x="281039" y="7649"/>
                      </a:lnTo>
                      <a:lnTo>
                        <a:pt x="282510" y="13535"/>
                      </a:lnTo>
                      <a:lnTo>
                        <a:pt x="248668" y="54734"/>
                      </a:lnTo>
                      <a:lnTo>
                        <a:pt x="238368" y="63563"/>
                      </a:lnTo>
                      <a:lnTo>
                        <a:pt x="239840" y="88577"/>
                      </a:lnTo>
                      <a:lnTo>
                        <a:pt x="248668" y="88577"/>
                      </a:lnTo>
                      <a:lnTo>
                        <a:pt x="251611" y="75334"/>
                      </a:lnTo>
                      <a:lnTo>
                        <a:pt x="264853" y="69448"/>
                      </a:lnTo>
                      <a:lnTo>
                        <a:pt x="264853" y="56206"/>
                      </a:lnTo>
                      <a:lnTo>
                        <a:pt x="285453" y="44434"/>
                      </a:lnTo>
                      <a:lnTo>
                        <a:pt x="285453" y="57677"/>
                      </a:lnTo>
                      <a:lnTo>
                        <a:pt x="295753" y="70920"/>
                      </a:lnTo>
                      <a:lnTo>
                        <a:pt x="292810" y="81220"/>
                      </a:lnTo>
                      <a:lnTo>
                        <a:pt x="276625" y="76805"/>
                      </a:lnTo>
                      <a:lnTo>
                        <a:pt x="273682" y="85634"/>
                      </a:lnTo>
                      <a:lnTo>
                        <a:pt x="282510" y="94462"/>
                      </a:lnTo>
                      <a:lnTo>
                        <a:pt x="295753" y="94462"/>
                      </a:lnTo>
                      <a:lnTo>
                        <a:pt x="308996" y="112119"/>
                      </a:lnTo>
                      <a:lnTo>
                        <a:pt x="331067" y="112119"/>
                      </a:lnTo>
                      <a:lnTo>
                        <a:pt x="338424" y="109176"/>
                      </a:lnTo>
                      <a:lnTo>
                        <a:pt x="339895" y="120947"/>
                      </a:lnTo>
                      <a:lnTo>
                        <a:pt x="331067" y="159204"/>
                      </a:lnTo>
                      <a:lnTo>
                        <a:pt x="344310" y="151847"/>
                      </a:lnTo>
                      <a:lnTo>
                        <a:pt x="351667" y="132719"/>
                      </a:lnTo>
                      <a:lnTo>
                        <a:pt x="381095" y="140076"/>
                      </a:lnTo>
                      <a:lnTo>
                        <a:pt x="384038" y="128305"/>
                      </a:lnTo>
                      <a:lnTo>
                        <a:pt x="354609" y="116533"/>
                      </a:lnTo>
                      <a:lnTo>
                        <a:pt x="350195" y="94462"/>
                      </a:lnTo>
                      <a:lnTo>
                        <a:pt x="409051" y="63563"/>
                      </a:lnTo>
                      <a:lnTo>
                        <a:pt x="419351" y="53263"/>
                      </a:lnTo>
                      <a:lnTo>
                        <a:pt x="426708" y="62091"/>
                      </a:lnTo>
                      <a:lnTo>
                        <a:pt x="447308" y="73863"/>
                      </a:lnTo>
                      <a:lnTo>
                        <a:pt x="447448" y="79335"/>
                      </a:lnTo>
                      <a:lnTo>
                        <a:pt x="424354" y="108588"/>
                      </a:lnTo>
                      <a:lnTo>
                        <a:pt x="434948" y="131542"/>
                      </a:lnTo>
                      <a:lnTo>
                        <a:pt x="431417" y="159793"/>
                      </a:lnTo>
                      <a:lnTo>
                        <a:pt x="473793" y="196872"/>
                      </a:lnTo>
                      <a:lnTo>
                        <a:pt x="477325" y="232186"/>
                      </a:lnTo>
                      <a:lnTo>
                        <a:pt x="542655" y="241014"/>
                      </a:lnTo>
                      <a:lnTo>
                        <a:pt x="585032" y="253374"/>
                      </a:lnTo>
                      <a:lnTo>
                        <a:pt x="600923" y="262202"/>
                      </a:lnTo>
                      <a:lnTo>
                        <a:pt x="613283" y="255140"/>
                      </a:lnTo>
                      <a:lnTo>
                        <a:pt x="630940" y="249843"/>
                      </a:lnTo>
                      <a:lnTo>
                        <a:pt x="648597" y="258671"/>
                      </a:lnTo>
                      <a:lnTo>
                        <a:pt x="650101" y="257280"/>
                      </a:lnTo>
                      <a:lnTo>
                        <a:pt x="650362" y="258671"/>
                      </a:lnTo>
                      <a:lnTo>
                        <a:pt x="683910" y="295750"/>
                      </a:lnTo>
                      <a:lnTo>
                        <a:pt x="692739" y="320470"/>
                      </a:lnTo>
                      <a:lnTo>
                        <a:pt x="719224" y="318704"/>
                      </a:lnTo>
                      <a:lnTo>
                        <a:pt x="692739" y="373441"/>
                      </a:lnTo>
                      <a:lnTo>
                        <a:pt x="715693" y="429943"/>
                      </a:lnTo>
                      <a:lnTo>
                        <a:pt x="699802" y="509399"/>
                      </a:lnTo>
                      <a:lnTo>
                        <a:pt x="687442" y="519993"/>
                      </a:lnTo>
                      <a:lnTo>
                        <a:pt x="703333" y="551775"/>
                      </a:lnTo>
                      <a:lnTo>
                        <a:pt x="696270" y="567666"/>
                      </a:lnTo>
                      <a:lnTo>
                        <a:pt x="708630" y="572963"/>
                      </a:lnTo>
                      <a:lnTo>
                        <a:pt x="715693" y="588854"/>
                      </a:lnTo>
                      <a:lnTo>
                        <a:pt x="729818" y="604746"/>
                      </a:lnTo>
                      <a:lnTo>
                        <a:pt x="720990" y="652419"/>
                      </a:lnTo>
                      <a:lnTo>
                        <a:pt x="740911" y="667360"/>
                      </a:lnTo>
                      <a:lnTo>
                        <a:pt x="740911" y="799818"/>
                      </a:lnTo>
                      <a:lnTo>
                        <a:pt x="736440" y="808462"/>
                      </a:lnTo>
                      <a:lnTo>
                        <a:pt x="697815" y="811772"/>
                      </a:lnTo>
                      <a:lnTo>
                        <a:pt x="679055" y="801841"/>
                      </a:lnTo>
                      <a:lnTo>
                        <a:pt x="639327" y="791908"/>
                      </a:lnTo>
                      <a:lnTo>
                        <a:pt x="636016" y="779769"/>
                      </a:lnTo>
                      <a:lnTo>
                        <a:pt x="628291" y="774251"/>
                      </a:lnTo>
                      <a:lnTo>
                        <a:pt x="620861" y="753023"/>
                      </a:lnTo>
                      <a:lnTo>
                        <a:pt x="640430" y="729006"/>
                      </a:lnTo>
                      <a:lnTo>
                        <a:pt x="607324" y="691485"/>
                      </a:lnTo>
                      <a:lnTo>
                        <a:pt x="596288" y="688174"/>
                      </a:lnTo>
                      <a:lnTo>
                        <a:pt x="596288" y="678243"/>
                      </a:lnTo>
                      <a:lnTo>
                        <a:pt x="587459" y="672725"/>
                      </a:lnTo>
                      <a:lnTo>
                        <a:pt x="589667" y="653964"/>
                      </a:lnTo>
                      <a:lnTo>
                        <a:pt x="566492" y="634100"/>
                      </a:lnTo>
                      <a:lnTo>
                        <a:pt x="566492" y="626375"/>
                      </a:lnTo>
                      <a:lnTo>
                        <a:pt x="558767" y="617547"/>
                      </a:lnTo>
                      <a:lnTo>
                        <a:pt x="532282" y="620857"/>
                      </a:lnTo>
                      <a:lnTo>
                        <a:pt x="544421" y="589958"/>
                      </a:lnTo>
                      <a:lnTo>
                        <a:pt x="532282" y="584440"/>
                      </a:lnTo>
                      <a:lnTo>
                        <a:pt x="524557" y="589958"/>
                      </a:lnTo>
                      <a:lnTo>
                        <a:pt x="516832" y="582233"/>
                      </a:lnTo>
                      <a:lnTo>
                        <a:pt x="508003" y="591061"/>
                      </a:lnTo>
                      <a:lnTo>
                        <a:pt x="511314" y="602097"/>
                      </a:lnTo>
                      <a:lnTo>
                        <a:pt x="502486" y="604304"/>
                      </a:lnTo>
                      <a:lnTo>
                        <a:pt x="504692" y="614236"/>
                      </a:lnTo>
                      <a:lnTo>
                        <a:pt x="517936" y="616444"/>
                      </a:lnTo>
                      <a:lnTo>
                        <a:pt x="514625" y="631893"/>
                      </a:lnTo>
                      <a:lnTo>
                        <a:pt x="492554" y="628582"/>
                      </a:lnTo>
                      <a:lnTo>
                        <a:pt x="468276" y="612029"/>
                      </a:lnTo>
                      <a:lnTo>
                        <a:pt x="449515" y="606511"/>
                      </a:lnTo>
                      <a:lnTo>
                        <a:pt x="456136" y="571198"/>
                      </a:lnTo>
                      <a:lnTo>
                        <a:pt x="416408" y="551334"/>
                      </a:lnTo>
                      <a:lnTo>
                        <a:pt x="406477" y="554645"/>
                      </a:lnTo>
                      <a:lnTo>
                        <a:pt x="400959" y="550230"/>
                      </a:lnTo>
                      <a:lnTo>
                        <a:pt x="383302" y="551334"/>
                      </a:lnTo>
                      <a:lnTo>
                        <a:pt x="373370" y="543609"/>
                      </a:lnTo>
                      <a:lnTo>
                        <a:pt x="377784" y="535884"/>
                      </a:lnTo>
                      <a:lnTo>
                        <a:pt x="374474" y="518227"/>
                      </a:lnTo>
                      <a:lnTo>
                        <a:pt x="367238" y="515396"/>
                      </a:lnTo>
                      <a:lnTo>
                        <a:pt x="367852" y="515284"/>
                      </a:lnTo>
                      <a:lnTo>
                        <a:pt x="389923" y="487327"/>
                      </a:lnTo>
                      <a:lnTo>
                        <a:pt x="382566" y="463785"/>
                      </a:lnTo>
                      <a:lnTo>
                        <a:pt x="386980" y="447600"/>
                      </a:lnTo>
                      <a:lnTo>
                        <a:pt x="345781" y="441714"/>
                      </a:lnTo>
                      <a:lnTo>
                        <a:pt x="336952" y="429943"/>
                      </a:lnTo>
                      <a:lnTo>
                        <a:pt x="316353" y="435828"/>
                      </a:lnTo>
                      <a:lnTo>
                        <a:pt x="301639" y="431414"/>
                      </a:lnTo>
                      <a:lnTo>
                        <a:pt x="316353" y="416700"/>
                      </a:lnTo>
                      <a:lnTo>
                        <a:pt x="295753" y="406400"/>
                      </a:lnTo>
                      <a:lnTo>
                        <a:pt x="270739" y="407872"/>
                      </a:lnTo>
                      <a:lnTo>
                        <a:pt x="266325" y="416700"/>
                      </a:lnTo>
                      <a:lnTo>
                        <a:pt x="256025" y="419643"/>
                      </a:lnTo>
                      <a:lnTo>
                        <a:pt x="239840" y="403457"/>
                      </a:lnTo>
                      <a:lnTo>
                        <a:pt x="248668" y="382858"/>
                      </a:lnTo>
                      <a:lnTo>
                        <a:pt x="236897" y="372558"/>
                      </a:lnTo>
                      <a:lnTo>
                        <a:pt x="211883" y="363729"/>
                      </a:lnTo>
                      <a:lnTo>
                        <a:pt x="223654" y="351958"/>
                      </a:lnTo>
                      <a:lnTo>
                        <a:pt x="219240" y="334301"/>
                      </a:lnTo>
                      <a:lnTo>
                        <a:pt x="185397" y="334301"/>
                      </a:lnTo>
                      <a:lnTo>
                        <a:pt x="160384" y="349015"/>
                      </a:lnTo>
                      <a:lnTo>
                        <a:pt x="142727" y="329887"/>
                      </a:lnTo>
                      <a:lnTo>
                        <a:pt x="119184" y="329887"/>
                      </a:lnTo>
                      <a:lnTo>
                        <a:pt x="111827" y="315173"/>
                      </a:lnTo>
                      <a:lnTo>
                        <a:pt x="51499" y="291631"/>
                      </a:lnTo>
                      <a:lnTo>
                        <a:pt x="52971" y="268088"/>
                      </a:lnTo>
                      <a:lnTo>
                        <a:pt x="44142" y="260731"/>
                      </a:lnTo>
                      <a:lnTo>
                        <a:pt x="51499" y="251903"/>
                      </a:lnTo>
                      <a:lnTo>
                        <a:pt x="54442" y="212175"/>
                      </a:lnTo>
                      <a:lnTo>
                        <a:pt x="64742" y="200403"/>
                      </a:lnTo>
                      <a:lnTo>
                        <a:pt x="97113" y="219532"/>
                      </a:lnTo>
                      <a:lnTo>
                        <a:pt x="101527" y="226889"/>
                      </a:lnTo>
                      <a:lnTo>
                        <a:pt x="125070" y="207760"/>
                      </a:lnTo>
                      <a:lnTo>
                        <a:pt x="141255" y="207760"/>
                      </a:lnTo>
                      <a:lnTo>
                        <a:pt x="145669" y="169504"/>
                      </a:lnTo>
                      <a:lnTo>
                        <a:pt x="132427" y="150376"/>
                      </a:lnTo>
                      <a:lnTo>
                        <a:pt x="126541" y="125362"/>
                      </a:lnTo>
                      <a:lnTo>
                        <a:pt x="138312" y="113590"/>
                      </a:lnTo>
                      <a:lnTo>
                        <a:pt x="128013" y="92991"/>
                      </a:lnTo>
                      <a:lnTo>
                        <a:pt x="105941" y="94462"/>
                      </a:lnTo>
                      <a:lnTo>
                        <a:pt x="55914" y="120947"/>
                      </a:lnTo>
                      <a:lnTo>
                        <a:pt x="45614" y="110648"/>
                      </a:lnTo>
                      <a:lnTo>
                        <a:pt x="47085" y="92991"/>
                      </a:lnTo>
                      <a:lnTo>
                        <a:pt x="0" y="45906"/>
                      </a:lnTo>
                      <a:lnTo>
                        <a:pt x="17657" y="22363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6B3EF2A1-EDFE-A900-5A47-AF8C9683CC27}"/>
                    </a:ext>
                  </a:extLst>
                </p:cNvPr>
                <p:cNvSpPr/>
                <p:nvPr/>
              </p:nvSpPr>
              <p:spPr>
                <a:xfrm>
                  <a:off x="2511764" y="1740417"/>
                  <a:ext cx="262647" cy="359760"/>
                </a:xfrm>
                <a:custGeom>
                  <a:avLst/>
                  <a:gdLst>
                    <a:gd name="connsiteX0" fmla="*/ 1066800 w 1133475"/>
                    <a:gd name="connsiteY0" fmla="*/ 0 h 1552575"/>
                    <a:gd name="connsiteX1" fmla="*/ 993775 w 1133475"/>
                    <a:gd name="connsiteY1" fmla="*/ 0 h 1552575"/>
                    <a:gd name="connsiteX2" fmla="*/ 885825 w 1133475"/>
                    <a:gd name="connsiteY2" fmla="*/ 174625 h 1552575"/>
                    <a:gd name="connsiteX3" fmla="*/ 781050 w 1133475"/>
                    <a:gd name="connsiteY3" fmla="*/ 273050 h 1552575"/>
                    <a:gd name="connsiteX4" fmla="*/ 695325 w 1133475"/>
                    <a:gd name="connsiteY4" fmla="*/ 288925 h 1552575"/>
                    <a:gd name="connsiteX5" fmla="*/ 558800 w 1133475"/>
                    <a:gd name="connsiteY5" fmla="*/ 511175 h 1552575"/>
                    <a:gd name="connsiteX6" fmla="*/ 485775 w 1133475"/>
                    <a:gd name="connsiteY6" fmla="*/ 520700 h 1552575"/>
                    <a:gd name="connsiteX7" fmla="*/ 419100 w 1133475"/>
                    <a:gd name="connsiteY7" fmla="*/ 600075 h 1552575"/>
                    <a:gd name="connsiteX8" fmla="*/ 165100 w 1133475"/>
                    <a:gd name="connsiteY8" fmla="*/ 1069975 h 1552575"/>
                    <a:gd name="connsiteX9" fmla="*/ 79375 w 1133475"/>
                    <a:gd name="connsiteY9" fmla="*/ 1038225 h 1552575"/>
                    <a:gd name="connsiteX10" fmla="*/ 0 w 1133475"/>
                    <a:gd name="connsiteY10" fmla="*/ 1149350 h 1552575"/>
                    <a:gd name="connsiteX11" fmla="*/ 38100 w 1133475"/>
                    <a:gd name="connsiteY11" fmla="*/ 1254125 h 1552575"/>
                    <a:gd name="connsiteX12" fmla="*/ 38100 w 1133475"/>
                    <a:gd name="connsiteY12" fmla="*/ 1343025 h 1552575"/>
                    <a:gd name="connsiteX13" fmla="*/ 149225 w 1133475"/>
                    <a:gd name="connsiteY13" fmla="*/ 1339850 h 1552575"/>
                    <a:gd name="connsiteX14" fmla="*/ 127000 w 1133475"/>
                    <a:gd name="connsiteY14" fmla="*/ 1435100 h 1552575"/>
                    <a:gd name="connsiteX15" fmla="*/ 219075 w 1133475"/>
                    <a:gd name="connsiteY15" fmla="*/ 1492250 h 1552575"/>
                    <a:gd name="connsiteX16" fmla="*/ 228600 w 1133475"/>
                    <a:gd name="connsiteY16" fmla="*/ 1552575 h 1552575"/>
                    <a:gd name="connsiteX17" fmla="*/ 361950 w 1133475"/>
                    <a:gd name="connsiteY17" fmla="*/ 1501775 h 1552575"/>
                    <a:gd name="connsiteX18" fmla="*/ 434975 w 1133475"/>
                    <a:gd name="connsiteY18" fmla="*/ 1520825 h 1552575"/>
                    <a:gd name="connsiteX19" fmla="*/ 552450 w 1133475"/>
                    <a:gd name="connsiteY19" fmla="*/ 1403350 h 1552575"/>
                    <a:gd name="connsiteX20" fmla="*/ 898525 w 1133475"/>
                    <a:gd name="connsiteY20" fmla="*/ 1263650 h 1552575"/>
                    <a:gd name="connsiteX21" fmla="*/ 869950 w 1133475"/>
                    <a:gd name="connsiteY21" fmla="*/ 1209675 h 1552575"/>
                    <a:gd name="connsiteX22" fmla="*/ 885825 w 1133475"/>
                    <a:gd name="connsiteY22" fmla="*/ 1152525 h 1552575"/>
                    <a:gd name="connsiteX23" fmla="*/ 793750 w 1133475"/>
                    <a:gd name="connsiteY23" fmla="*/ 1085850 h 1552575"/>
                    <a:gd name="connsiteX24" fmla="*/ 790575 w 1133475"/>
                    <a:gd name="connsiteY24" fmla="*/ 996950 h 1552575"/>
                    <a:gd name="connsiteX25" fmla="*/ 714375 w 1133475"/>
                    <a:gd name="connsiteY25" fmla="*/ 917575 h 1552575"/>
                    <a:gd name="connsiteX26" fmla="*/ 733425 w 1133475"/>
                    <a:gd name="connsiteY26" fmla="*/ 876300 h 1552575"/>
                    <a:gd name="connsiteX27" fmla="*/ 717550 w 1133475"/>
                    <a:gd name="connsiteY27" fmla="*/ 825500 h 1552575"/>
                    <a:gd name="connsiteX28" fmla="*/ 727075 w 1133475"/>
                    <a:gd name="connsiteY28" fmla="*/ 685800 h 1552575"/>
                    <a:gd name="connsiteX29" fmla="*/ 892175 w 1133475"/>
                    <a:gd name="connsiteY29" fmla="*/ 492125 h 1552575"/>
                    <a:gd name="connsiteX30" fmla="*/ 898525 w 1133475"/>
                    <a:gd name="connsiteY30" fmla="*/ 457200 h 1552575"/>
                    <a:gd name="connsiteX31" fmla="*/ 1025525 w 1133475"/>
                    <a:gd name="connsiteY31" fmla="*/ 352425 h 1552575"/>
                    <a:gd name="connsiteX32" fmla="*/ 1044575 w 1133475"/>
                    <a:gd name="connsiteY32" fmla="*/ 209550 h 1552575"/>
                    <a:gd name="connsiteX33" fmla="*/ 1089025 w 1133475"/>
                    <a:gd name="connsiteY33" fmla="*/ 180975 h 1552575"/>
                    <a:gd name="connsiteX34" fmla="*/ 1133475 w 1133475"/>
                    <a:gd name="connsiteY34" fmla="*/ 111125 h 1552575"/>
                    <a:gd name="connsiteX35" fmla="*/ 1066800 w 1133475"/>
                    <a:gd name="connsiteY35" fmla="*/ 0 h 155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33475" h="1552575">
                      <a:moveTo>
                        <a:pt x="1066800" y="0"/>
                      </a:moveTo>
                      <a:lnTo>
                        <a:pt x="993775" y="0"/>
                      </a:lnTo>
                      <a:lnTo>
                        <a:pt x="885825" y="174625"/>
                      </a:lnTo>
                      <a:lnTo>
                        <a:pt x="781050" y="273050"/>
                      </a:lnTo>
                      <a:lnTo>
                        <a:pt x="695325" y="288925"/>
                      </a:lnTo>
                      <a:lnTo>
                        <a:pt x="558800" y="511175"/>
                      </a:lnTo>
                      <a:lnTo>
                        <a:pt x="485775" y="520700"/>
                      </a:lnTo>
                      <a:lnTo>
                        <a:pt x="419100" y="600075"/>
                      </a:lnTo>
                      <a:lnTo>
                        <a:pt x="165100" y="1069975"/>
                      </a:lnTo>
                      <a:lnTo>
                        <a:pt x="79375" y="1038225"/>
                      </a:lnTo>
                      <a:lnTo>
                        <a:pt x="0" y="1149350"/>
                      </a:lnTo>
                      <a:lnTo>
                        <a:pt x="38100" y="1254125"/>
                      </a:lnTo>
                      <a:lnTo>
                        <a:pt x="38100" y="1343025"/>
                      </a:lnTo>
                      <a:lnTo>
                        <a:pt x="149225" y="1339850"/>
                      </a:lnTo>
                      <a:lnTo>
                        <a:pt x="127000" y="1435100"/>
                      </a:lnTo>
                      <a:lnTo>
                        <a:pt x="219075" y="1492250"/>
                      </a:lnTo>
                      <a:lnTo>
                        <a:pt x="228600" y="1552575"/>
                      </a:lnTo>
                      <a:lnTo>
                        <a:pt x="361950" y="1501775"/>
                      </a:lnTo>
                      <a:lnTo>
                        <a:pt x="434975" y="1520825"/>
                      </a:lnTo>
                      <a:lnTo>
                        <a:pt x="552450" y="1403350"/>
                      </a:lnTo>
                      <a:lnTo>
                        <a:pt x="898525" y="1263650"/>
                      </a:lnTo>
                      <a:lnTo>
                        <a:pt x="869950" y="1209675"/>
                      </a:lnTo>
                      <a:lnTo>
                        <a:pt x="885825" y="1152525"/>
                      </a:lnTo>
                      <a:lnTo>
                        <a:pt x="793750" y="1085850"/>
                      </a:lnTo>
                      <a:lnTo>
                        <a:pt x="790575" y="996950"/>
                      </a:lnTo>
                      <a:lnTo>
                        <a:pt x="714375" y="917575"/>
                      </a:lnTo>
                      <a:lnTo>
                        <a:pt x="733425" y="876300"/>
                      </a:lnTo>
                      <a:lnTo>
                        <a:pt x="717550" y="825500"/>
                      </a:lnTo>
                      <a:lnTo>
                        <a:pt x="727075" y="685800"/>
                      </a:lnTo>
                      <a:lnTo>
                        <a:pt x="892175" y="492125"/>
                      </a:lnTo>
                      <a:lnTo>
                        <a:pt x="898525" y="457200"/>
                      </a:lnTo>
                      <a:lnTo>
                        <a:pt x="1025525" y="352425"/>
                      </a:lnTo>
                      <a:lnTo>
                        <a:pt x="1044575" y="209550"/>
                      </a:lnTo>
                      <a:lnTo>
                        <a:pt x="1089025" y="180975"/>
                      </a:lnTo>
                      <a:lnTo>
                        <a:pt x="1133475" y="111125"/>
                      </a:lnTo>
                      <a:lnTo>
                        <a:pt x="1066800" y="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5DD1036B-33A4-DB47-492E-B3A8CBA92605}"/>
                    </a:ext>
                  </a:extLst>
                </p:cNvPr>
                <p:cNvSpPr/>
                <p:nvPr/>
              </p:nvSpPr>
              <p:spPr>
                <a:xfrm>
                  <a:off x="2226311" y="841096"/>
                  <a:ext cx="856359" cy="883137"/>
                </a:xfrm>
                <a:custGeom>
                  <a:avLst/>
                  <a:gdLst>
                    <a:gd name="connsiteX0" fmla="*/ 162655 w 856359"/>
                    <a:gd name="connsiteY0" fmla="*/ 0 h 883137"/>
                    <a:gd name="connsiteX1" fmla="*/ 253792 w 856359"/>
                    <a:gd name="connsiteY1" fmla="*/ 0 h 883137"/>
                    <a:gd name="connsiteX2" fmla="*/ 258968 w 856359"/>
                    <a:gd name="connsiteY2" fmla="*/ 3235 h 883137"/>
                    <a:gd name="connsiteX3" fmla="*/ 266247 w 856359"/>
                    <a:gd name="connsiteY3" fmla="*/ 0 h 883137"/>
                    <a:gd name="connsiteX4" fmla="*/ 433145 w 856359"/>
                    <a:gd name="connsiteY4" fmla="*/ 0 h 883137"/>
                    <a:gd name="connsiteX5" fmla="*/ 439951 w 856359"/>
                    <a:gd name="connsiteY5" fmla="*/ 22363 h 883137"/>
                    <a:gd name="connsiteX6" fmla="*/ 422294 w 856359"/>
                    <a:gd name="connsiteY6" fmla="*/ 45906 h 883137"/>
                    <a:gd name="connsiteX7" fmla="*/ 469379 w 856359"/>
                    <a:gd name="connsiteY7" fmla="*/ 92991 h 883137"/>
                    <a:gd name="connsiteX8" fmla="*/ 467908 w 856359"/>
                    <a:gd name="connsiteY8" fmla="*/ 110648 h 883137"/>
                    <a:gd name="connsiteX9" fmla="*/ 478207 w 856359"/>
                    <a:gd name="connsiteY9" fmla="*/ 120948 h 883137"/>
                    <a:gd name="connsiteX10" fmla="*/ 528235 w 856359"/>
                    <a:gd name="connsiteY10" fmla="*/ 94462 h 883137"/>
                    <a:gd name="connsiteX11" fmla="*/ 550306 w 856359"/>
                    <a:gd name="connsiteY11" fmla="*/ 92991 h 883137"/>
                    <a:gd name="connsiteX12" fmla="*/ 560606 w 856359"/>
                    <a:gd name="connsiteY12" fmla="*/ 113591 h 883137"/>
                    <a:gd name="connsiteX13" fmla="*/ 548835 w 856359"/>
                    <a:gd name="connsiteY13" fmla="*/ 125362 h 883137"/>
                    <a:gd name="connsiteX14" fmla="*/ 554721 w 856359"/>
                    <a:gd name="connsiteY14" fmla="*/ 150376 h 883137"/>
                    <a:gd name="connsiteX15" fmla="*/ 567963 w 856359"/>
                    <a:gd name="connsiteY15" fmla="*/ 169504 h 883137"/>
                    <a:gd name="connsiteX16" fmla="*/ 563549 w 856359"/>
                    <a:gd name="connsiteY16" fmla="*/ 207761 h 883137"/>
                    <a:gd name="connsiteX17" fmla="*/ 547364 w 856359"/>
                    <a:gd name="connsiteY17" fmla="*/ 207761 h 883137"/>
                    <a:gd name="connsiteX18" fmla="*/ 523821 w 856359"/>
                    <a:gd name="connsiteY18" fmla="*/ 226889 h 883137"/>
                    <a:gd name="connsiteX19" fmla="*/ 519407 w 856359"/>
                    <a:gd name="connsiteY19" fmla="*/ 219532 h 883137"/>
                    <a:gd name="connsiteX20" fmla="*/ 487036 w 856359"/>
                    <a:gd name="connsiteY20" fmla="*/ 200404 h 883137"/>
                    <a:gd name="connsiteX21" fmla="*/ 476736 w 856359"/>
                    <a:gd name="connsiteY21" fmla="*/ 212175 h 883137"/>
                    <a:gd name="connsiteX22" fmla="*/ 473793 w 856359"/>
                    <a:gd name="connsiteY22" fmla="*/ 251903 h 883137"/>
                    <a:gd name="connsiteX23" fmla="*/ 466436 w 856359"/>
                    <a:gd name="connsiteY23" fmla="*/ 260732 h 883137"/>
                    <a:gd name="connsiteX24" fmla="*/ 475265 w 856359"/>
                    <a:gd name="connsiteY24" fmla="*/ 268089 h 883137"/>
                    <a:gd name="connsiteX25" fmla="*/ 473793 w 856359"/>
                    <a:gd name="connsiteY25" fmla="*/ 291631 h 883137"/>
                    <a:gd name="connsiteX26" fmla="*/ 534121 w 856359"/>
                    <a:gd name="connsiteY26" fmla="*/ 315174 h 883137"/>
                    <a:gd name="connsiteX27" fmla="*/ 541478 w 856359"/>
                    <a:gd name="connsiteY27" fmla="*/ 329888 h 883137"/>
                    <a:gd name="connsiteX28" fmla="*/ 565021 w 856359"/>
                    <a:gd name="connsiteY28" fmla="*/ 329888 h 883137"/>
                    <a:gd name="connsiteX29" fmla="*/ 582677 w 856359"/>
                    <a:gd name="connsiteY29" fmla="*/ 349016 h 883137"/>
                    <a:gd name="connsiteX30" fmla="*/ 607691 w 856359"/>
                    <a:gd name="connsiteY30" fmla="*/ 334302 h 883137"/>
                    <a:gd name="connsiteX31" fmla="*/ 641534 w 856359"/>
                    <a:gd name="connsiteY31" fmla="*/ 334302 h 883137"/>
                    <a:gd name="connsiteX32" fmla="*/ 645948 w 856359"/>
                    <a:gd name="connsiteY32" fmla="*/ 351959 h 883137"/>
                    <a:gd name="connsiteX33" fmla="*/ 634177 w 856359"/>
                    <a:gd name="connsiteY33" fmla="*/ 363730 h 883137"/>
                    <a:gd name="connsiteX34" fmla="*/ 659191 w 856359"/>
                    <a:gd name="connsiteY34" fmla="*/ 372559 h 883137"/>
                    <a:gd name="connsiteX35" fmla="*/ 670962 w 856359"/>
                    <a:gd name="connsiteY35" fmla="*/ 382858 h 883137"/>
                    <a:gd name="connsiteX36" fmla="*/ 662133 w 856359"/>
                    <a:gd name="connsiteY36" fmla="*/ 403458 h 883137"/>
                    <a:gd name="connsiteX37" fmla="*/ 678319 w 856359"/>
                    <a:gd name="connsiteY37" fmla="*/ 419644 h 883137"/>
                    <a:gd name="connsiteX38" fmla="*/ 688619 w 856359"/>
                    <a:gd name="connsiteY38" fmla="*/ 416701 h 883137"/>
                    <a:gd name="connsiteX39" fmla="*/ 693033 w 856359"/>
                    <a:gd name="connsiteY39" fmla="*/ 407872 h 883137"/>
                    <a:gd name="connsiteX40" fmla="*/ 718047 w 856359"/>
                    <a:gd name="connsiteY40" fmla="*/ 406401 h 883137"/>
                    <a:gd name="connsiteX41" fmla="*/ 738647 w 856359"/>
                    <a:gd name="connsiteY41" fmla="*/ 416701 h 883137"/>
                    <a:gd name="connsiteX42" fmla="*/ 723933 w 856359"/>
                    <a:gd name="connsiteY42" fmla="*/ 431415 h 883137"/>
                    <a:gd name="connsiteX43" fmla="*/ 738647 w 856359"/>
                    <a:gd name="connsiteY43" fmla="*/ 435829 h 883137"/>
                    <a:gd name="connsiteX44" fmla="*/ 759246 w 856359"/>
                    <a:gd name="connsiteY44" fmla="*/ 429943 h 883137"/>
                    <a:gd name="connsiteX45" fmla="*/ 768075 w 856359"/>
                    <a:gd name="connsiteY45" fmla="*/ 441715 h 883137"/>
                    <a:gd name="connsiteX46" fmla="*/ 809274 w 856359"/>
                    <a:gd name="connsiteY46" fmla="*/ 447600 h 883137"/>
                    <a:gd name="connsiteX47" fmla="*/ 804860 w 856359"/>
                    <a:gd name="connsiteY47" fmla="*/ 463786 h 883137"/>
                    <a:gd name="connsiteX48" fmla="*/ 812217 w 856359"/>
                    <a:gd name="connsiteY48" fmla="*/ 487328 h 883137"/>
                    <a:gd name="connsiteX49" fmla="*/ 790146 w 856359"/>
                    <a:gd name="connsiteY49" fmla="*/ 515285 h 883137"/>
                    <a:gd name="connsiteX50" fmla="*/ 773960 w 856359"/>
                    <a:gd name="connsiteY50" fmla="*/ 518228 h 883137"/>
                    <a:gd name="connsiteX51" fmla="*/ 763661 w 856359"/>
                    <a:gd name="connsiteY51" fmla="*/ 529999 h 883137"/>
                    <a:gd name="connsiteX52" fmla="*/ 776903 w 856359"/>
                    <a:gd name="connsiteY52" fmla="*/ 540299 h 883137"/>
                    <a:gd name="connsiteX53" fmla="*/ 782789 w 856359"/>
                    <a:gd name="connsiteY53" fmla="*/ 572670 h 883137"/>
                    <a:gd name="connsiteX54" fmla="*/ 773960 w 856359"/>
                    <a:gd name="connsiteY54" fmla="*/ 585913 h 883137"/>
                    <a:gd name="connsiteX55" fmla="*/ 785732 w 856359"/>
                    <a:gd name="connsiteY55" fmla="*/ 600627 h 883137"/>
                    <a:gd name="connsiteX56" fmla="*/ 800446 w 856359"/>
                    <a:gd name="connsiteY56" fmla="*/ 597684 h 883137"/>
                    <a:gd name="connsiteX57" fmla="*/ 810746 w 856359"/>
                    <a:gd name="connsiteY57" fmla="*/ 607984 h 883137"/>
                    <a:gd name="connsiteX58" fmla="*/ 847531 w 856359"/>
                    <a:gd name="connsiteY58" fmla="*/ 618284 h 883137"/>
                    <a:gd name="connsiteX59" fmla="*/ 856359 w 856359"/>
                    <a:gd name="connsiteY59" fmla="*/ 622698 h 883137"/>
                    <a:gd name="connsiteX60" fmla="*/ 854888 w 856359"/>
                    <a:gd name="connsiteY60" fmla="*/ 632998 h 883137"/>
                    <a:gd name="connsiteX61" fmla="*/ 831345 w 856359"/>
                    <a:gd name="connsiteY61" fmla="*/ 631526 h 883137"/>
                    <a:gd name="connsiteX62" fmla="*/ 822517 w 856359"/>
                    <a:gd name="connsiteY62" fmla="*/ 635941 h 883137"/>
                    <a:gd name="connsiteX63" fmla="*/ 840174 w 856359"/>
                    <a:gd name="connsiteY63" fmla="*/ 659483 h 883137"/>
                    <a:gd name="connsiteX64" fmla="*/ 834288 w 856359"/>
                    <a:gd name="connsiteY64" fmla="*/ 688911 h 883137"/>
                    <a:gd name="connsiteX65" fmla="*/ 829874 w 856359"/>
                    <a:gd name="connsiteY65" fmla="*/ 725696 h 883137"/>
                    <a:gd name="connsiteX66" fmla="*/ 843116 w 856359"/>
                    <a:gd name="connsiteY66" fmla="*/ 746296 h 883137"/>
                    <a:gd name="connsiteX67" fmla="*/ 840174 w 856359"/>
                    <a:gd name="connsiteY67" fmla="*/ 758067 h 883137"/>
                    <a:gd name="connsiteX68" fmla="*/ 851945 w 856359"/>
                    <a:gd name="connsiteY68" fmla="*/ 766896 h 883137"/>
                    <a:gd name="connsiteX69" fmla="*/ 850474 w 856359"/>
                    <a:gd name="connsiteY69" fmla="*/ 793381 h 883137"/>
                    <a:gd name="connsiteX70" fmla="*/ 822517 w 856359"/>
                    <a:gd name="connsiteY70" fmla="*/ 813981 h 883137"/>
                    <a:gd name="connsiteX71" fmla="*/ 790146 w 856359"/>
                    <a:gd name="connsiteY71" fmla="*/ 825752 h 883137"/>
                    <a:gd name="connsiteX72" fmla="*/ 769546 w 856359"/>
                    <a:gd name="connsiteY72" fmla="*/ 808095 h 883137"/>
                    <a:gd name="connsiteX73" fmla="*/ 751889 w 856359"/>
                    <a:gd name="connsiteY73" fmla="*/ 809567 h 883137"/>
                    <a:gd name="connsiteX74" fmla="*/ 737175 w 856359"/>
                    <a:gd name="connsiteY74" fmla="*/ 808095 h 883137"/>
                    <a:gd name="connsiteX75" fmla="*/ 725404 w 856359"/>
                    <a:gd name="connsiteY75" fmla="*/ 816924 h 883137"/>
                    <a:gd name="connsiteX76" fmla="*/ 707747 w 856359"/>
                    <a:gd name="connsiteY76" fmla="*/ 831638 h 883137"/>
                    <a:gd name="connsiteX77" fmla="*/ 693033 w 856359"/>
                    <a:gd name="connsiteY77" fmla="*/ 818395 h 883137"/>
                    <a:gd name="connsiteX78" fmla="*/ 665076 w 856359"/>
                    <a:gd name="connsiteY78" fmla="*/ 837523 h 883137"/>
                    <a:gd name="connsiteX79" fmla="*/ 657719 w 856359"/>
                    <a:gd name="connsiteY79" fmla="*/ 844880 h 883137"/>
                    <a:gd name="connsiteX80" fmla="*/ 657719 w 856359"/>
                    <a:gd name="connsiteY80" fmla="*/ 858123 h 883137"/>
                    <a:gd name="connsiteX81" fmla="*/ 563549 w 856359"/>
                    <a:gd name="connsiteY81" fmla="*/ 883137 h 883137"/>
                    <a:gd name="connsiteX82" fmla="*/ 544421 w 856359"/>
                    <a:gd name="connsiteY82" fmla="*/ 868423 h 883137"/>
                    <a:gd name="connsiteX83" fmla="*/ 506164 w 856359"/>
                    <a:gd name="connsiteY83" fmla="*/ 868423 h 883137"/>
                    <a:gd name="connsiteX84" fmla="*/ 425237 w 856359"/>
                    <a:gd name="connsiteY84" fmla="*/ 809567 h 883137"/>
                    <a:gd name="connsiteX85" fmla="*/ 406109 w 856359"/>
                    <a:gd name="connsiteY85" fmla="*/ 813981 h 883137"/>
                    <a:gd name="connsiteX86" fmla="*/ 389923 w 856359"/>
                    <a:gd name="connsiteY86" fmla="*/ 790438 h 883137"/>
                    <a:gd name="connsiteX87" fmla="*/ 375209 w 856359"/>
                    <a:gd name="connsiteY87" fmla="*/ 781610 h 883137"/>
                    <a:gd name="connsiteX88" fmla="*/ 364909 w 856359"/>
                    <a:gd name="connsiteY88" fmla="*/ 774253 h 883137"/>
                    <a:gd name="connsiteX89" fmla="*/ 354609 w 856359"/>
                    <a:gd name="connsiteY89" fmla="*/ 759539 h 883137"/>
                    <a:gd name="connsiteX90" fmla="*/ 332538 w 856359"/>
                    <a:gd name="connsiteY90" fmla="*/ 756596 h 883137"/>
                    <a:gd name="connsiteX91" fmla="*/ 314881 w 856359"/>
                    <a:gd name="connsiteY91" fmla="*/ 756596 h 883137"/>
                    <a:gd name="connsiteX92" fmla="*/ 308996 w 856359"/>
                    <a:gd name="connsiteY92" fmla="*/ 761010 h 883137"/>
                    <a:gd name="connsiteX93" fmla="*/ 269268 w 856359"/>
                    <a:gd name="connsiteY93" fmla="*/ 755125 h 883137"/>
                    <a:gd name="connsiteX94" fmla="*/ 233954 w 856359"/>
                    <a:gd name="connsiteY94" fmla="*/ 769839 h 883137"/>
                    <a:gd name="connsiteX95" fmla="*/ 195697 w 856359"/>
                    <a:gd name="connsiteY95" fmla="*/ 752182 h 883137"/>
                    <a:gd name="connsiteX96" fmla="*/ 182455 w 856359"/>
                    <a:gd name="connsiteY96" fmla="*/ 759539 h 883137"/>
                    <a:gd name="connsiteX97" fmla="*/ 163326 w 856359"/>
                    <a:gd name="connsiteY97" fmla="*/ 759539 h 883137"/>
                    <a:gd name="connsiteX98" fmla="*/ 154498 w 856359"/>
                    <a:gd name="connsiteY98" fmla="*/ 755125 h 883137"/>
                    <a:gd name="connsiteX99" fmla="*/ 132427 w 856359"/>
                    <a:gd name="connsiteY99" fmla="*/ 761010 h 883137"/>
                    <a:gd name="connsiteX100" fmla="*/ 128013 w 856359"/>
                    <a:gd name="connsiteY100" fmla="*/ 769839 h 883137"/>
                    <a:gd name="connsiteX101" fmla="*/ 128013 w 856359"/>
                    <a:gd name="connsiteY101" fmla="*/ 780139 h 883137"/>
                    <a:gd name="connsiteX102" fmla="*/ 113298 w 856359"/>
                    <a:gd name="connsiteY102" fmla="*/ 788967 h 883137"/>
                    <a:gd name="connsiteX103" fmla="*/ 92699 w 856359"/>
                    <a:gd name="connsiteY103" fmla="*/ 794853 h 883137"/>
                    <a:gd name="connsiteX104" fmla="*/ 77985 w 856359"/>
                    <a:gd name="connsiteY104" fmla="*/ 777196 h 883137"/>
                    <a:gd name="connsiteX105" fmla="*/ 58856 w 856359"/>
                    <a:gd name="connsiteY105" fmla="*/ 788967 h 883137"/>
                    <a:gd name="connsiteX106" fmla="*/ 47085 w 856359"/>
                    <a:gd name="connsiteY106" fmla="*/ 788967 h 883137"/>
                    <a:gd name="connsiteX107" fmla="*/ 45614 w 856359"/>
                    <a:gd name="connsiteY107" fmla="*/ 772782 h 883137"/>
                    <a:gd name="connsiteX108" fmla="*/ 55914 w 856359"/>
                    <a:gd name="connsiteY108" fmla="*/ 761010 h 883137"/>
                    <a:gd name="connsiteX109" fmla="*/ 42671 w 856359"/>
                    <a:gd name="connsiteY109" fmla="*/ 752182 h 883137"/>
                    <a:gd name="connsiteX110" fmla="*/ 42671 w 856359"/>
                    <a:gd name="connsiteY110" fmla="*/ 730111 h 883137"/>
                    <a:gd name="connsiteX111" fmla="*/ 22071 w 856359"/>
                    <a:gd name="connsiteY111" fmla="*/ 709511 h 883137"/>
                    <a:gd name="connsiteX112" fmla="*/ 10300 w 856359"/>
                    <a:gd name="connsiteY112" fmla="*/ 709511 h 883137"/>
                    <a:gd name="connsiteX113" fmla="*/ 8829 w 856359"/>
                    <a:gd name="connsiteY113" fmla="*/ 696268 h 883137"/>
                    <a:gd name="connsiteX114" fmla="*/ 1472 w 856359"/>
                    <a:gd name="connsiteY114" fmla="*/ 688911 h 883137"/>
                    <a:gd name="connsiteX115" fmla="*/ 2943 w 856359"/>
                    <a:gd name="connsiteY115" fmla="*/ 669783 h 883137"/>
                    <a:gd name="connsiteX116" fmla="*/ 13243 w 856359"/>
                    <a:gd name="connsiteY116" fmla="*/ 649183 h 883137"/>
                    <a:gd name="connsiteX117" fmla="*/ 32371 w 856359"/>
                    <a:gd name="connsiteY117" fmla="*/ 643298 h 883137"/>
                    <a:gd name="connsiteX118" fmla="*/ 14714 w 856359"/>
                    <a:gd name="connsiteY118" fmla="*/ 618284 h 883137"/>
                    <a:gd name="connsiteX119" fmla="*/ 0 w 856359"/>
                    <a:gd name="connsiteY119" fmla="*/ 615341 h 883137"/>
                    <a:gd name="connsiteX120" fmla="*/ 11771 w 856359"/>
                    <a:gd name="connsiteY120" fmla="*/ 596213 h 883137"/>
                    <a:gd name="connsiteX121" fmla="*/ 11771 w 856359"/>
                    <a:gd name="connsiteY121" fmla="*/ 575613 h 883137"/>
                    <a:gd name="connsiteX122" fmla="*/ 23543 w 856359"/>
                    <a:gd name="connsiteY122" fmla="*/ 563842 h 883137"/>
                    <a:gd name="connsiteX123" fmla="*/ 8829 w 856359"/>
                    <a:gd name="connsiteY123" fmla="*/ 557956 h 883137"/>
                    <a:gd name="connsiteX124" fmla="*/ 10300 w 856359"/>
                    <a:gd name="connsiteY124" fmla="*/ 547656 h 883137"/>
                    <a:gd name="connsiteX125" fmla="*/ 17657 w 856359"/>
                    <a:gd name="connsiteY125" fmla="*/ 532942 h 883137"/>
                    <a:gd name="connsiteX126" fmla="*/ 41200 w 856359"/>
                    <a:gd name="connsiteY126" fmla="*/ 522642 h 883137"/>
                    <a:gd name="connsiteX127" fmla="*/ 47085 w 856359"/>
                    <a:gd name="connsiteY127" fmla="*/ 499100 h 883137"/>
                    <a:gd name="connsiteX128" fmla="*/ 55914 w 856359"/>
                    <a:gd name="connsiteY128" fmla="*/ 481443 h 883137"/>
                    <a:gd name="connsiteX129" fmla="*/ 69156 w 856359"/>
                    <a:gd name="connsiteY129" fmla="*/ 477029 h 883137"/>
                    <a:gd name="connsiteX130" fmla="*/ 77985 w 856359"/>
                    <a:gd name="connsiteY130" fmla="*/ 449072 h 883137"/>
                    <a:gd name="connsiteX131" fmla="*/ 77985 w 856359"/>
                    <a:gd name="connsiteY131" fmla="*/ 435829 h 883137"/>
                    <a:gd name="connsiteX132" fmla="*/ 94170 w 856359"/>
                    <a:gd name="connsiteY132" fmla="*/ 424058 h 883137"/>
                    <a:gd name="connsiteX133" fmla="*/ 110356 w 856359"/>
                    <a:gd name="connsiteY133" fmla="*/ 431415 h 883137"/>
                    <a:gd name="connsiteX134" fmla="*/ 110356 w 856359"/>
                    <a:gd name="connsiteY134" fmla="*/ 421115 h 883137"/>
                    <a:gd name="connsiteX135" fmla="*/ 107413 w 856359"/>
                    <a:gd name="connsiteY135" fmla="*/ 413758 h 883137"/>
                    <a:gd name="connsiteX136" fmla="*/ 108884 w 856359"/>
                    <a:gd name="connsiteY136" fmla="*/ 404930 h 883137"/>
                    <a:gd name="connsiteX137" fmla="*/ 92699 w 856359"/>
                    <a:gd name="connsiteY137" fmla="*/ 393158 h 883137"/>
                    <a:gd name="connsiteX138" fmla="*/ 86813 w 856359"/>
                    <a:gd name="connsiteY138" fmla="*/ 374030 h 883137"/>
                    <a:gd name="connsiteX139" fmla="*/ 108884 w 856359"/>
                    <a:gd name="connsiteY139" fmla="*/ 354902 h 883137"/>
                    <a:gd name="connsiteX140" fmla="*/ 130955 w 856359"/>
                    <a:gd name="connsiteY140" fmla="*/ 360787 h 883137"/>
                    <a:gd name="connsiteX141" fmla="*/ 151555 w 856359"/>
                    <a:gd name="connsiteY141" fmla="*/ 349016 h 883137"/>
                    <a:gd name="connsiteX142" fmla="*/ 182455 w 856359"/>
                    <a:gd name="connsiteY142" fmla="*/ 321059 h 883137"/>
                    <a:gd name="connsiteX143" fmla="*/ 185397 w 856359"/>
                    <a:gd name="connsiteY143" fmla="*/ 291631 h 883137"/>
                    <a:gd name="connsiteX144" fmla="*/ 173626 w 856359"/>
                    <a:gd name="connsiteY144" fmla="*/ 284274 h 883137"/>
                    <a:gd name="connsiteX145" fmla="*/ 182455 w 856359"/>
                    <a:gd name="connsiteY145" fmla="*/ 250432 h 883137"/>
                    <a:gd name="connsiteX146" fmla="*/ 157441 w 856359"/>
                    <a:gd name="connsiteY146" fmla="*/ 235718 h 883137"/>
                    <a:gd name="connsiteX147" fmla="*/ 158912 w 856359"/>
                    <a:gd name="connsiteY147" fmla="*/ 193047 h 883137"/>
                    <a:gd name="connsiteX148" fmla="*/ 133898 w 856359"/>
                    <a:gd name="connsiteY148" fmla="*/ 178333 h 883137"/>
                    <a:gd name="connsiteX149" fmla="*/ 123598 w 856359"/>
                    <a:gd name="connsiteY149" fmla="*/ 122419 h 883137"/>
                    <a:gd name="connsiteX150" fmla="*/ 107413 w 856359"/>
                    <a:gd name="connsiteY150" fmla="*/ 113591 h 883137"/>
                    <a:gd name="connsiteX151" fmla="*/ 122127 w 856359"/>
                    <a:gd name="connsiteY151" fmla="*/ 98877 h 883137"/>
                    <a:gd name="connsiteX152" fmla="*/ 120656 w 856359"/>
                    <a:gd name="connsiteY152" fmla="*/ 72391 h 883137"/>
                    <a:gd name="connsiteX153" fmla="*/ 105941 w 856359"/>
                    <a:gd name="connsiteY153" fmla="*/ 67977 h 883137"/>
                    <a:gd name="connsiteX154" fmla="*/ 108884 w 856359"/>
                    <a:gd name="connsiteY154" fmla="*/ 50320 h 883137"/>
                    <a:gd name="connsiteX155" fmla="*/ 85342 w 856359"/>
                    <a:gd name="connsiteY155" fmla="*/ 29720 h 883137"/>
                    <a:gd name="connsiteX156" fmla="*/ 111827 w 856359"/>
                    <a:gd name="connsiteY156" fmla="*/ 20892 h 883137"/>
                    <a:gd name="connsiteX157" fmla="*/ 144198 w 856359"/>
                    <a:gd name="connsiteY157" fmla="*/ 13535 h 883137"/>
                    <a:gd name="connsiteX0" fmla="*/ 162655 w 856359"/>
                    <a:gd name="connsiteY0" fmla="*/ 0 h 883137"/>
                    <a:gd name="connsiteX1" fmla="*/ 253792 w 856359"/>
                    <a:gd name="connsiteY1" fmla="*/ 0 h 883137"/>
                    <a:gd name="connsiteX2" fmla="*/ 258968 w 856359"/>
                    <a:gd name="connsiteY2" fmla="*/ 3235 h 883137"/>
                    <a:gd name="connsiteX3" fmla="*/ 433145 w 856359"/>
                    <a:gd name="connsiteY3" fmla="*/ 0 h 883137"/>
                    <a:gd name="connsiteX4" fmla="*/ 439951 w 856359"/>
                    <a:gd name="connsiteY4" fmla="*/ 22363 h 883137"/>
                    <a:gd name="connsiteX5" fmla="*/ 422294 w 856359"/>
                    <a:gd name="connsiteY5" fmla="*/ 45906 h 883137"/>
                    <a:gd name="connsiteX6" fmla="*/ 469379 w 856359"/>
                    <a:gd name="connsiteY6" fmla="*/ 92991 h 883137"/>
                    <a:gd name="connsiteX7" fmla="*/ 467908 w 856359"/>
                    <a:gd name="connsiteY7" fmla="*/ 110648 h 883137"/>
                    <a:gd name="connsiteX8" fmla="*/ 478207 w 856359"/>
                    <a:gd name="connsiteY8" fmla="*/ 120948 h 883137"/>
                    <a:gd name="connsiteX9" fmla="*/ 528235 w 856359"/>
                    <a:gd name="connsiteY9" fmla="*/ 94462 h 883137"/>
                    <a:gd name="connsiteX10" fmla="*/ 550306 w 856359"/>
                    <a:gd name="connsiteY10" fmla="*/ 92991 h 883137"/>
                    <a:gd name="connsiteX11" fmla="*/ 560606 w 856359"/>
                    <a:gd name="connsiteY11" fmla="*/ 113591 h 883137"/>
                    <a:gd name="connsiteX12" fmla="*/ 548835 w 856359"/>
                    <a:gd name="connsiteY12" fmla="*/ 125362 h 883137"/>
                    <a:gd name="connsiteX13" fmla="*/ 554721 w 856359"/>
                    <a:gd name="connsiteY13" fmla="*/ 150376 h 883137"/>
                    <a:gd name="connsiteX14" fmla="*/ 567963 w 856359"/>
                    <a:gd name="connsiteY14" fmla="*/ 169504 h 883137"/>
                    <a:gd name="connsiteX15" fmla="*/ 563549 w 856359"/>
                    <a:gd name="connsiteY15" fmla="*/ 207761 h 883137"/>
                    <a:gd name="connsiteX16" fmla="*/ 547364 w 856359"/>
                    <a:gd name="connsiteY16" fmla="*/ 207761 h 883137"/>
                    <a:gd name="connsiteX17" fmla="*/ 523821 w 856359"/>
                    <a:gd name="connsiteY17" fmla="*/ 226889 h 883137"/>
                    <a:gd name="connsiteX18" fmla="*/ 519407 w 856359"/>
                    <a:gd name="connsiteY18" fmla="*/ 219532 h 883137"/>
                    <a:gd name="connsiteX19" fmla="*/ 487036 w 856359"/>
                    <a:gd name="connsiteY19" fmla="*/ 200404 h 883137"/>
                    <a:gd name="connsiteX20" fmla="*/ 476736 w 856359"/>
                    <a:gd name="connsiteY20" fmla="*/ 212175 h 883137"/>
                    <a:gd name="connsiteX21" fmla="*/ 473793 w 856359"/>
                    <a:gd name="connsiteY21" fmla="*/ 251903 h 883137"/>
                    <a:gd name="connsiteX22" fmla="*/ 466436 w 856359"/>
                    <a:gd name="connsiteY22" fmla="*/ 260732 h 883137"/>
                    <a:gd name="connsiteX23" fmla="*/ 475265 w 856359"/>
                    <a:gd name="connsiteY23" fmla="*/ 268089 h 883137"/>
                    <a:gd name="connsiteX24" fmla="*/ 473793 w 856359"/>
                    <a:gd name="connsiteY24" fmla="*/ 291631 h 883137"/>
                    <a:gd name="connsiteX25" fmla="*/ 534121 w 856359"/>
                    <a:gd name="connsiteY25" fmla="*/ 315174 h 883137"/>
                    <a:gd name="connsiteX26" fmla="*/ 541478 w 856359"/>
                    <a:gd name="connsiteY26" fmla="*/ 329888 h 883137"/>
                    <a:gd name="connsiteX27" fmla="*/ 565021 w 856359"/>
                    <a:gd name="connsiteY27" fmla="*/ 329888 h 883137"/>
                    <a:gd name="connsiteX28" fmla="*/ 582677 w 856359"/>
                    <a:gd name="connsiteY28" fmla="*/ 349016 h 883137"/>
                    <a:gd name="connsiteX29" fmla="*/ 607691 w 856359"/>
                    <a:gd name="connsiteY29" fmla="*/ 334302 h 883137"/>
                    <a:gd name="connsiteX30" fmla="*/ 641534 w 856359"/>
                    <a:gd name="connsiteY30" fmla="*/ 334302 h 883137"/>
                    <a:gd name="connsiteX31" fmla="*/ 645948 w 856359"/>
                    <a:gd name="connsiteY31" fmla="*/ 351959 h 883137"/>
                    <a:gd name="connsiteX32" fmla="*/ 634177 w 856359"/>
                    <a:gd name="connsiteY32" fmla="*/ 363730 h 883137"/>
                    <a:gd name="connsiteX33" fmla="*/ 659191 w 856359"/>
                    <a:gd name="connsiteY33" fmla="*/ 372559 h 883137"/>
                    <a:gd name="connsiteX34" fmla="*/ 670962 w 856359"/>
                    <a:gd name="connsiteY34" fmla="*/ 382858 h 883137"/>
                    <a:gd name="connsiteX35" fmla="*/ 662133 w 856359"/>
                    <a:gd name="connsiteY35" fmla="*/ 403458 h 883137"/>
                    <a:gd name="connsiteX36" fmla="*/ 678319 w 856359"/>
                    <a:gd name="connsiteY36" fmla="*/ 419644 h 883137"/>
                    <a:gd name="connsiteX37" fmla="*/ 688619 w 856359"/>
                    <a:gd name="connsiteY37" fmla="*/ 416701 h 883137"/>
                    <a:gd name="connsiteX38" fmla="*/ 693033 w 856359"/>
                    <a:gd name="connsiteY38" fmla="*/ 407872 h 883137"/>
                    <a:gd name="connsiteX39" fmla="*/ 718047 w 856359"/>
                    <a:gd name="connsiteY39" fmla="*/ 406401 h 883137"/>
                    <a:gd name="connsiteX40" fmla="*/ 738647 w 856359"/>
                    <a:gd name="connsiteY40" fmla="*/ 416701 h 883137"/>
                    <a:gd name="connsiteX41" fmla="*/ 723933 w 856359"/>
                    <a:gd name="connsiteY41" fmla="*/ 431415 h 883137"/>
                    <a:gd name="connsiteX42" fmla="*/ 738647 w 856359"/>
                    <a:gd name="connsiteY42" fmla="*/ 435829 h 883137"/>
                    <a:gd name="connsiteX43" fmla="*/ 759246 w 856359"/>
                    <a:gd name="connsiteY43" fmla="*/ 429943 h 883137"/>
                    <a:gd name="connsiteX44" fmla="*/ 768075 w 856359"/>
                    <a:gd name="connsiteY44" fmla="*/ 441715 h 883137"/>
                    <a:gd name="connsiteX45" fmla="*/ 809274 w 856359"/>
                    <a:gd name="connsiteY45" fmla="*/ 447600 h 883137"/>
                    <a:gd name="connsiteX46" fmla="*/ 804860 w 856359"/>
                    <a:gd name="connsiteY46" fmla="*/ 463786 h 883137"/>
                    <a:gd name="connsiteX47" fmla="*/ 812217 w 856359"/>
                    <a:gd name="connsiteY47" fmla="*/ 487328 h 883137"/>
                    <a:gd name="connsiteX48" fmla="*/ 790146 w 856359"/>
                    <a:gd name="connsiteY48" fmla="*/ 515285 h 883137"/>
                    <a:gd name="connsiteX49" fmla="*/ 773960 w 856359"/>
                    <a:gd name="connsiteY49" fmla="*/ 518228 h 883137"/>
                    <a:gd name="connsiteX50" fmla="*/ 763661 w 856359"/>
                    <a:gd name="connsiteY50" fmla="*/ 529999 h 883137"/>
                    <a:gd name="connsiteX51" fmla="*/ 776903 w 856359"/>
                    <a:gd name="connsiteY51" fmla="*/ 540299 h 883137"/>
                    <a:gd name="connsiteX52" fmla="*/ 782789 w 856359"/>
                    <a:gd name="connsiteY52" fmla="*/ 572670 h 883137"/>
                    <a:gd name="connsiteX53" fmla="*/ 773960 w 856359"/>
                    <a:gd name="connsiteY53" fmla="*/ 585913 h 883137"/>
                    <a:gd name="connsiteX54" fmla="*/ 785732 w 856359"/>
                    <a:gd name="connsiteY54" fmla="*/ 600627 h 883137"/>
                    <a:gd name="connsiteX55" fmla="*/ 800446 w 856359"/>
                    <a:gd name="connsiteY55" fmla="*/ 597684 h 883137"/>
                    <a:gd name="connsiteX56" fmla="*/ 810746 w 856359"/>
                    <a:gd name="connsiteY56" fmla="*/ 607984 h 883137"/>
                    <a:gd name="connsiteX57" fmla="*/ 847531 w 856359"/>
                    <a:gd name="connsiteY57" fmla="*/ 618284 h 883137"/>
                    <a:gd name="connsiteX58" fmla="*/ 856359 w 856359"/>
                    <a:gd name="connsiteY58" fmla="*/ 622698 h 883137"/>
                    <a:gd name="connsiteX59" fmla="*/ 854888 w 856359"/>
                    <a:gd name="connsiteY59" fmla="*/ 632998 h 883137"/>
                    <a:gd name="connsiteX60" fmla="*/ 831345 w 856359"/>
                    <a:gd name="connsiteY60" fmla="*/ 631526 h 883137"/>
                    <a:gd name="connsiteX61" fmla="*/ 822517 w 856359"/>
                    <a:gd name="connsiteY61" fmla="*/ 635941 h 883137"/>
                    <a:gd name="connsiteX62" fmla="*/ 840174 w 856359"/>
                    <a:gd name="connsiteY62" fmla="*/ 659483 h 883137"/>
                    <a:gd name="connsiteX63" fmla="*/ 834288 w 856359"/>
                    <a:gd name="connsiteY63" fmla="*/ 688911 h 883137"/>
                    <a:gd name="connsiteX64" fmla="*/ 829874 w 856359"/>
                    <a:gd name="connsiteY64" fmla="*/ 725696 h 883137"/>
                    <a:gd name="connsiteX65" fmla="*/ 843116 w 856359"/>
                    <a:gd name="connsiteY65" fmla="*/ 746296 h 883137"/>
                    <a:gd name="connsiteX66" fmla="*/ 840174 w 856359"/>
                    <a:gd name="connsiteY66" fmla="*/ 758067 h 883137"/>
                    <a:gd name="connsiteX67" fmla="*/ 851945 w 856359"/>
                    <a:gd name="connsiteY67" fmla="*/ 766896 h 883137"/>
                    <a:gd name="connsiteX68" fmla="*/ 850474 w 856359"/>
                    <a:gd name="connsiteY68" fmla="*/ 793381 h 883137"/>
                    <a:gd name="connsiteX69" fmla="*/ 822517 w 856359"/>
                    <a:gd name="connsiteY69" fmla="*/ 813981 h 883137"/>
                    <a:gd name="connsiteX70" fmla="*/ 790146 w 856359"/>
                    <a:gd name="connsiteY70" fmla="*/ 825752 h 883137"/>
                    <a:gd name="connsiteX71" fmla="*/ 769546 w 856359"/>
                    <a:gd name="connsiteY71" fmla="*/ 808095 h 883137"/>
                    <a:gd name="connsiteX72" fmla="*/ 751889 w 856359"/>
                    <a:gd name="connsiteY72" fmla="*/ 809567 h 883137"/>
                    <a:gd name="connsiteX73" fmla="*/ 737175 w 856359"/>
                    <a:gd name="connsiteY73" fmla="*/ 808095 h 883137"/>
                    <a:gd name="connsiteX74" fmla="*/ 725404 w 856359"/>
                    <a:gd name="connsiteY74" fmla="*/ 816924 h 883137"/>
                    <a:gd name="connsiteX75" fmla="*/ 707747 w 856359"/>
                    <a:gd name="connsiteY75" fmla="*/ 831638 h 883137"/>
                    <a:gd name="connsiteX76" fmla="*/ 693033 w 856359"/>
                    <a:gd name="connsiteY76" fmla="*/ 818395 h 883137"/>
                    <a:gd name="connsiteX77" fmla="*/ 665076 w 856359"/>
                    <a:gd name="connsiteY77" fmla="*/ 837523 h 883137"/>
                    <a:gd name="connsiteX78" fmla="*/ 657719 w 856359"/>
                    <a:gd name="connsiteY78" fmla="*/ 844880 h 883137"/>
                    <a:gd name="connsiteX79" fmla="*/ 657719 w 856359"/>
                    <a:gd name="connsiteY79" fmla="*/ 858123 h 883137"/>
                    <a:gd name="connsiteX80" fmla="*/ 563549 w 856359"/>
                    <a:gd name="connsiteY80" fmla="*/ 883137 h 883137"/>
                    <a:gd name="connsiteX81" fmla="*/ 544421 w 856359"/>
                    <a:gd name="connsiteY81" fmla="*/ 868423 h 883137"/>
                    <a:gd name="connsiteX82" fmla="*/ 506164 w 856359"/>
                    <a:gd name="connsiteY82" fmla="*/ 868423 h 883137"/>
                    <a:gd name="connsiteX83" fmla="*/ 425237 w 856359"/>
                    <a:gd name="connsiteY83" fmla="*/ 809567 h 883137"/>
                    <a:gd name="connsiteX84" fmla="*/ 406109 w 856359"/>
                    <a:gd name="connsiteY84" fmla="*/ 813981 h 883137"/>
                    <a:gd name="connsiteX85" fmla="*/ 389923 w 856359"/>
                    <a:gd name="connsiteY85" fmla="*/ 790438 h 883137"/>
                    <a:gd name="connsiteX86" fmla="*/ 375209 w 856359"/>
                    <a:gd name="connsiteY86" fmla="*/ 781610 h 883137"/>
                    <a:gd name="connsiteX87" fmla="*/ 364909 w 856359"/>
                    <a:gd name="connsiteY87" fmla="*/ 774253 h 883137"/>
                    <a:gd name="connsiteX88" fmla="*/ 354609 w 856359"/>
                    <a:gd name="connsiteY88" fmla="*/ 759539 h 883137"/>
                    <a:gd name="connsiteX89" fmla="*/ 332538 w 856359"/>
                    <a:gd name="connsiteY89" fmla="*/ 756596 h 883137"/>
                    <a:gd name="connsiteX90" fmla="*/ 314881 w 856359"/>
                    <a:gd name="connsiteY90" fmla="*/ 756596 h 883137"/>
                    <a:gd name="connsiteX91" fmla="*/ 308996 w 856359"/>
                    <a:gd name="connsiteY91" fmla="*/ 761010 h 883137"/>
                    <a:gd name="connsiteX92" fmla="*/ 269268 w 856359"/>
                    <a:gd name="connsiteY92" fmla="*/ 755125 h 883137"/>
                    <a:gd name="connsiteX93" fmla="*/ 233954 w 856359"/>
                    <a:gd name="connsiteY93" fmla="*/ 769839 h 883137"/>
                    <a:gd name="connsiteX94" fmla="*/ 195697 w 856359"/>
                    <a:gd name="connsiteY94" fmla="*/ 752182 h 883137"/>
                    <a:gd name="connsiteX95" fmla="*/ 182455 w 856359"/>
                    <a:gd name="connsiteY95" fmla="*/ 759539 h 883137"/>
                    <a:gd name="connsiteX96" fmla="*/ 163326 w 856359"/>
                    <a:gd name="connsiteY96" fmla="*/ 759539 h 883137"/>
                    <a:gd name="connsiteX97" fmla="*/ 154498 w 856359"/>
                    <a:gd name="connsiteY97" fmla="*/ 755125 h 883137"/>
                    <a:gd name="connsiteX98" fmla="*/ 132427 w 856359"/>
                    <a:gd name="connsiteY98" fmla="*/ 761010 h 883137"/>
                    <a:gd name="connsiteX99" fmla="*/ 128013 w 856359"/>
                    <a:gd name="connsiteY99" fmla="*/ 769839 h 883137"/>
                    <a:gd name="connsiteX100" fmla="*/ 128013 w 856359"/>
                    <a:gd name="connsiteY100" fmla="*/ 780139 h 883137"/>
                    <a:gd name="connsiteX101" fmla="*/ 113298 w 856359"/>
                    <a:gd name="connsiteY101" fmla="*/ 788967 h 883137"/>
                    <a:gd name="connsiteX102" fmla="*/ 92699 w 856359"/>
                    <a:gd name="connsiteY102" fmla="*/ 794853 h 883137"/>
                    <a:gd name="connsiteX103" fmla="*/ 77985 w 856359"/>
                    <a:gd name="connsiteY103" fmla="*/ 777196 h 883137"/>
                    <a:gd name="connsiteX104" fmla="*/ 58856 w 856359"/>
                    <a:gd name="connsiteY104" fmla="*/ 788967 h 883137"/>
                    <a:gd name="connsiteX105" fmla="*/ 47085 w 856359"/>
                    <a:gd name="connsiteY105" fmla="*/ 788967 h 883137"/>
                    <a:gd name="connsiteX106" fmla="*/ 45614 w 856359"/>
                    <a:gd name="connsiteY106" fmla="*/ 772782 h 883137"/>
                    <a:gd name="connsiteX107" fmla="*/ 55914 w 856359"/>
                    <a:gd name="connsiteY107" fmla="*/ 761010 h 883137"/>
                    <a:gd name="connsiteX108" fmla="*/ 42671 w 856359"/>
                    <a:gd name="connsiteY108" fmla="*/ 752182 h 883137"/>
                    <a:gd name="connsiteX109" fmla="*/ 42671 w 856359"/>
                    <a:gd name="connsiteY109" fmla="*/ 730111 h 883137"/>
                    <a:gd name="connsiteX110" fmla="*/ 22071 w 856359"/>
                    <a:gd name="connsiteY110" fmla="*/ 709511 h 883137"/>
                    <a:gd name="connsiteX111" fmla="*/ 10300 w 856359"/>
                    <a:gd name="connsiteY111" fmla="*/ 709511 h 883137"/>
                    <a:gd name="connsiteX112" fmla="*/ 8829 w 856359"/>
                    <a:gd name="connsiteY112" fmla="*/ 696268 h 883137"/>
                    <a:gd name="connsiteX113" fmla="*/ 1472 w 856359"/>
                    <a:gd name="connsiteY113" fmla="*/ 688911 h 883137"/>
                    <a:gd name="connsiteX114" fmla="*/ 2943 w 856359"/>
                    <a:gd name="connsiteY114" fmla="*/ 669783 h 883137"/>
                    <a:gd name="connsiteX115" fmla="*/ 13243 w 856359"/>
                    <a:gd name="connsiteY115" fmla="*/ 649183 h 883137"/>
                    <a:gd name="connsiteX116" fmla="*/ 32371 w 856359"/>
                    <a:gd name="connsiteY116" fmla="*/ 643298 h 883137"/>
                    <a:gd name="connsiteX117" fmla="*/ 14714 w 856359"/>
                    <a:gd name="connsiteY117" fmla="*/ 618284 h 883137"/>
                    <a:gd name="connsiteX118" fmla="*/ 0 w 856359"/>
                    <a:gd name="connsiteY118" fmla="*/ 615341 h 883137"/>
                    <a:gd name="connsiteX119" fmla="*/ 11771 w 856359"/>
                    <a:gd name="connsiteY119" fmla="*/ 596213 h 883137"/>
                    <a:gd name="connsiteX120" fmla="*/ 11771 w 856359"/>
                    <a:gd name="connsiteY120" fmla="*/ 575613 h 883137"/>
                    <a:gd name="connsiteX121" fmla="*/ 23543 w 856359"/>
                    <a:gd name="connsiteY121" fmla="*/ 563842 h 883137"/>
                    <a:gd name="connsiteX122" fmla="*/ 8829 w 856359"/>
                    <a:gd name="connsiteY122" fmla="*/ 557956 h 883137"/>
                    <a:gd name="connsiteX123" fmla="*/ 10300 w 856359"/>
                    <a:gd name="connsiteY123" fmla="*/ 547656 h 883137"/>
                    <a:gd name="connsiteX124" fmla="*/ 17657 w 856359"/>
                    <a:gd name="connsiteY124" fmla="*/ 532942 h 883137"/>
                    <a:gd name="connsiteX125" fmla="*/ 41200 w 856359"/>
                    <a:gd name="connsiteY125" fmla="*/ 522642 h 883137"/>
                    <a:gd name="connsiteX126" fmla="*/ 47085 w 856359"/>
                    <a:gd name="connsiteY126" fmla="*/ 499100 h 883137"/>
                    <a:gd name="connsiteX127" fmla="*/ 55914 w 856359"/>
                    <a:gd name="connsiteY127" fmla="*/ 481443 h 883137"/>
                    <a:gd name="connsiteX128" fmla="*/ 69156 w 856359"/>
                    <a:gd name="connsiteY128" fmla="*/ 477029 h 883137"/>
                    <a:gd name="connsiteX129" fmla="*/ 77985 w 856359"/>
                    <a:gd name="connsiteY129" fmla="*/ 449072 h 883137"/>
                    <a:gd name="connsiteX130" fmla="*/ 77985 w 856359"/>
                    <a:gd name="connsiteY130" fmla="*/ 435829 h 883137"/>
                    <a:gd name="connsiteX131" fmla="*/ 94170 w 856359"/>
                    <a:gd name="connsiteY131" fmla="*/ 424058 h 883137"/>
                    <a:gd name="connsiteX132" fmla="*/ 110356 w 856359"/>
                    <a:gd name="connsiteY132" fmla="*/ 431415 h 883137"/>
                    <a:gd name="connsiteX133" fmla="*/ 110356 w 856359"/>
                    <a:gd name="connsiteY133" fmla="*/ 421115 h 883137"/>
                    <a:gd name="connsiteX134" fmla="*/ 107413 w 856359"/>
                    <a:gd name="connsiteY134" fmla="*/ 413758 h 883137"/>
                    <a:gd name="connsiteX135" fmla="*/ 108884 w 856359"/>
                    <a:gd name="connsiteY135" fmla="*/ 404930 h 883137"/>
                    <a:gd name="connsiteX136" fmla="*/ 92699 w 856359"/>
                    <a:gd name="connsiteY136" fmla="*/ 393158 h 883137"/>
                    <a:gd name="connsiteX137" fmla="*/ 86813 w 856359"/>
                    <a:gd name="connsiteY137" fmla="*/ 374030 h 883137"/>
                    <a:gd name="connsiteX138" fmla="*/ 108884 w 856359"/>
                    <a:gd name="connsiteY138" fmla="*/ 354902 h 883137"/>
                    <a:gd name="connsiteX139" fmla="*/ 130955 w 856359"/>
                    <a:gd name="connsiteY139" fmla="*/ 360787 h 883137"/>
                    <a:gd name="connsiteX140" fmla="*/ 151555 w 856359"/>
                    <a:gd name="connsiteY140" fmla="*/ 349016 h 883137"/>
                    <a:gd name="connsiteX141" fmla="*/ 182455 w 856359"/>
                    <a:gd name="connsiteY141" fmla="*/ 321059 h 883137"/>
                    <a:gd name="connsiteX142" fmla="*/ 185397 w 856359"/>
                    <a:gd name="connsiteY142" fmla="*/ 291631 h 883137"/>
                    <a:gd name="connsiteX143" fmla="*/ 173626 w 856359"/>
                    <a:gd name="connsiteY143" fmla="*/ 284274 h 883137"/>
                    <a:gd name="connsiteX144" fmla="*/ 182455 w 856359"/>
                    <a:gd name="connsiteY144" fmla="*/ 250432 h 883137"/>
                    <a:gd name="connsiteX145" fmla="*/ 157441 w 856359"/>
                    <a:gd name="connsiteY145" fmla="*/ 235718 h 883137"/>
                    <a:gd name="connsiteX146" fmla="*/ 158912 w 856359"/>
                    <a:gd name="connsiteY146" fmla="*/ 193047 h 883137"/>
                    <a:gd name="connsiteX147" fmla="*/ 133898 w 856359"/>
                    <a:gd name="connsiteY147" fmla="*/ 178333 h 883137"/>
                    <a:gd name="connsiteX148" fmla="*/ 123598 w 856359"/>
                    <a:gd name="connsiteY148" fmla="*/ 122419 h 883137"/>
                    <a:gd name="connsiteX149" fmla="*/ 107413 w 856359"/>
                    <a:gd name="connsiteY149" fmla="*/ 113591 h 883137"/>
                    <a:gd name="connsiteX150" fmla="*/ 122127 w 856359"/>
                    <a:gd name="connsiteY150" fmla="*/ 98877 h 883137"/>
                    <a:gd name="connsiteX151" fmla="*/ 120656 w 856359"/>
                    <a:gd name="connsiteY151" fmla="*/ 72391 h 883137"/>
                    <a:gd name="connsiteX152" fmla="*/ 105941 w 856359"/>
                    <a:gd name="connsiteY152" fmla="*/ 67977 h 883137"/>
                    <a:gd name="connsiteX153" fmla="*/ 108884 w 856359"/>
                    <a:gd name="connsiteY153" fmla="*/ 50320 h 883137"/>
                    <a:gd name="connsiteX154" fmla="*/ 85342 w 856359"/>
                    <a:gd name="connsiteY154" fmla="*/ 29720 h 883137"/>
                    <a:gd name="connsiteX155" fmla="*/ 111827 w 856359"/>
                    <a:gd name="connsiteY155" fmla="*/ 20892 h 883137"/>
                    <a:gd name="connsiteX156" fmla="*/ 144198 w 856359"/>
                    <a:gd name="connsiteY156" fmla="*/ 13535 h 883137"/>
                    <a:gd name="connsiteX157" fmla="*/ 162655 w 856359"/>
                    <a:gd name="connsiteY157" fmla="*/ 0 h 883137"/>
                    <a:gd name="connsiteX0" fmla="*/ 162655 w 856359"/>
                    <a:gd name="connsiteY0" fmla="*/ 0 h 883137"/>
                    <a:gd name="connsiteX1" fmla="*/ 253792 w 856359"/>
                    <a:gd name="connsiteY1" fmla="*/ 0 h 883137"/>
                    <a:gd name="connsiteX2" fmla="*/ 433145 w 856359"/>
                    <a:gd name="connsiteY2" fmla="*/ 0 h 883137"/>
                    <a:gd name="connsiteX3" fmla="*/ 439951 w 856359"/>
                    <a:gd name="connsiteY3" fmla="*/ 22363 h 883137"/>
                    <a:gd name="connsiteX4" fmla="*/ 422294 w 856359"/>
                    <a:gd name="connsiteY4" fmla="*/ 45906 h 883137"/>
                    <a:gd name="connsiteX5" fmla="*/ 469379 w 856359"/>
                    <a:gd name="connsiteY5" fmla="*/ 92991 h 883137"/>
                    <a:gd name="connsiteX6" fmla="*/ 467908 w 856359"/>
                    <a:gd name="connsiteY6" fmla="*/ 110648 h 883137"/>
                    <a:gd name="connsiteX7" fmla="*/ 478207 w 856359"/>
                    <a:gd name="connsiteY7" fmla="*/ 120948 h 883137"/>
                    <a:gd name="connsiteX8" fmla="*/ 528235 w 856359"/>
                    <a:gd name="connsiteY8" fmla="*/ 94462 h 883137"/>
                    <a:gd name="connsiteX9" fmla="*/ 550306 w 856359"/>
                    <a:gd name="connsiteY9" fmla="*/ 92991 h 883137"/>
                    <a:gd name="connsiteX10" fmla="*/ 560606 w 856359"/>
                    <a:gd name="connsiteY10" fmla="*/ 113591 h 883137"/>
                    <a:gd name="connsiteX11" fmla="*/ 548835 w 856359"/>
                    <a:gd name="connsiteY11" fmla="*/ 125362 h 883137"/>
                    <a:gd name="connsiteX12" fmla="*/ 554721 w 856359"/>
                    <a:gd name="connsiteY12" fmla="*/ 150376 h 883137"/>
                    <a:gd name="connsiteX13" fmla="*/ 567963 w 856359"/>
                    <a:gd name="connsiteY13" fmla="*/ 169504 h 883137"/>
                    <a:gd name="connsiteX14" fmla="*/ 563549 w 856359"/>
                    <a:gd name="connsiteY14" fmla="*/ 207761 h 883137"/>
                    <a:gd name="connsiteX15" fmla="*/ 547364 w 856359"/>
                    <a:gd name="connsiteY15" fmla="*/ 207761 h 883137"/>
                    <a:gd name="connsiteX16" fmla="*/ 523821 w 856359"/>
                    <a:gd name="connsiteY16" fmla="*/ 226889 h 883137"/>
                    <a:gd name="connsiteX17" fmla="*/ 519407 w 856359"/>
                    <a:gd name="connsiteY17" fmla="*/ 219532 h 883137"/>
                    <a:gd name="connsiteX18" fmla="*/ 487036 w 856359"/>
                    <a:gd name="connsiteY18" fmla="*/ 200404 h 883137"/>
                    <a:gd name="connsiteX19" fmla="*/ 476736 w 856359"/>
                    <a:gd name="connsiteY19" fmla="*/ 212175 h 883137"/>
                    <a:gd name="connsiteX20" fmla="*/ 473793 w 856359"/>
                    <a:gd name="connsiteY20" fmla="*/ 251903 h 883137"/>
                    <a:gd name="connsiteX21" fmla="*/ 466436 w 856359"/>
                    <a:gd name="connsiteY21" fmla="*/ 260732 h 883137"/>
                    <a:gd name="connsiteX22" fmla="*/ 475265 w 856359"/>
                    <a:gd name="connsiteY22" fmla="*/ 268089 h 883137"/>
                    <a:gd name="connsiteX23" fmla="*/ 473793 w 856359"/>
                    <a:gd name="connsiteY23" fmla="*/ 291631 h 883137"/>
                    <a:gd name="connsiteX24" fmla="*/ 534121 w 856359"/>
                    <a:gd name="connsiteY24" fmla="*/ 315174 h 883137"/>
                    <a:gd name="connsiteX25" fmla="*/ 541478 w 856359"/>
                    <a:gd name="connsiteY25" fmla="*/ 329888 h 883137"/>
                    <a:gd name="connsiteX26" fmla="*/ 565021 w 856359"/>
                    <a:gd name="connsiteY26" fmla="*/ 329888 h 883137"/>
                    <a:gd name="connsiteX27" fmla="*/ 582677 w 856359"/>
                    <a:gd name="connsiteY27" fmla="*/ 349016 h 883137"/>
                    <a:gd name="connsiteX28" fmla="*/ 607691 w 856359"/>
                    <a:gd name="connsiteY28" fmla="*/ 334302 h 883137"/>
                    <a:gd name="connsiteX29" fmla="*/ 641534 w 856359"/>
                    <a:gd name="connsiteY29" fmla="*/ 334302 h 883137"/>
                    <a:gd name="connsiteX30" fmla="*/ 645948 w 856359"/>
                    <a:gd name="connsiteY30" fmla="*/ 351959 h 883137"/>
                    <a:gd name="connsiteX31" fmla="*/ 634177 w 856359"/>
                    <a:gd name="connsiteY31" fmla="*/ 363730 h 883137"/>
                    <a:gd name="connsiteX32" fmla="*/ 659191 w 856359"/>
                    <a:gd name="connsiteY32" fmla="*/ 372559 h 883137"/>
                    <a:gd name="connsiteX33" fmla="*/ 670962 w 856359"/>
                    <a:gd name="connsiteY33" fmla="*/ 382858 h 883137"/>
                    <a:gd name="connsiteX34" fmla="*/ 662133 w 856359"/>
                    <a:gd name="connsiteY34" fmla="*/ 403458 h 883137"/>
                    <a:gd name="connsiteX35" fmla="*/ 678319 w 856359"/>
                    <a:gd name="connsiteY35" fmla="*/ 419644 h 883137"/>
                    <a:gd name="connsiteX36" fmla="*/ 688619 w 856359"/>
                    <a:gd name="connsiteY36" fmla="*/ 416701 h 883137"/>
                    <a:gd name="connsiteX37" fmla="*/ 693033 w 856359"/>
                    <a:gd name="connsiteY37" fmla="*/ 407872 h 883137"/>
                    <a:gd name="connsiteX38" fmla="*/ 718047 w 856359"/>
                    <a:gd name="connsiteY38" fmla="*/ 406401 h 883137"/>
                    <a:gd name="connsiteX39" fmla="*/ 738647 w 856359"/>
                    <a:gd name="connsiteY39" fmla="*/ 416701 h 883137"/>
                    <a:gd name="connsiteX40" fmla="*/ 723933 w 856359"/>
                    <a:gd name="connsiteY40" fmla="*/ 431415 h 883137"/>
                    <a:gd name="connsiteX41" fmla="*/ 738647 w 856359"/>
                    <a:gd name="connsiteY41" fmla="*/ 435829 h 883137"/>
                    <a:gd name="connsiteX42" fmla="*/ 759246 w 856359"/>
                    <a:gd name="connsiteY42" fmla="*/ 429943 h 883137"/>
                    <a:gd name="connsiteX43" fmla="*/ 768075 w 856359"/>
                    <a:gd name="connsiteY43" fmla="*/ 441715 h 883137"/>
                    <a:gd name="connsiteX44" fmla="*/ 809274 w 856359"/>
                    <a:gd name="connsiteY44" fmla="*/ 447600 h 883137"/>
                    <a:gd name="connsiteX45" fmla="*/ 804860 w 856359"/>
                    <a:gd name="connsiteY45" fmla="*/ 463786 h 883137"/>
                    <a:gd name="connsiteX46" fmla="*/ 812217 w 856359"/>
                    <a:gd name="connsiteY46" fmla="*/ 487328 h 883137"/>
                    <a:gd name="connsiteX47" fmla="*/ 790146 w 856359"/>
                    <a:gd name="connsiteY47" fmla="*/ 515285 h 883137"/>
                    <a:gd name="connsiteX48" fmla="*/ 773960 w 856359"/>
                    <a:gd name="connsiteY48" fmla="*/ 518228 h 883137"/>
                    <a:gd name="connsiteX49" fmla="*/ 763661 w 856359"/>
                    <a:gd name="connsiteY49" fmla="*/ 529999 h 883137"/>
                    <a:gd name="connsiteX50" fmla="*/ 776903 w 856359"/>
                    <a:gd name="connsiteY50" fmla="*/ 540299 h 883137"/>
                    <a:gd name="connsiteX51" fmla="*/ 782789 w 856359"/>
                    <a:gd name="connsiteY51" fmla="*/ 572670 h 883137"/>
                    <a:gd name="connsiteX52" fmla="*/ 773960 w 856359"/>
                    <a:gd name="connsiteY52" fmla="*/ 585913 h 883137"/>
                    <a:gd name="connsiteX53" fmla="*/ 785732 w 856359"/>
                    <a:gd name="connsiteY53" fmla="*/ 600627 h 883137"/>
                    <a:gd name="connsiteX54" fmla="*/ 800446 w 856359"/>
                    <a:gd name="connsiteY54" fmla="*/ 597684 h 883137"/>
                    <a:gd name="connsiteX55" fmla="*/ 810746 w 856359"/>
                    <a:gd name="connsiteY55" fmla="*/ 607984 h 883137"/>
                    <a:gd name="connsiteX56" fmla="*/ 847531 w 856359"/>
                    <a:gd name="connsiteY56" fmla="*/ 618284 h 883137"/>
                    <a:gd name="connsiteX57" fmla="*/ 856359 w 856359"/>
                    <a:gd name="connsiteY57" fmla="*/ 622698 h 883137"/>
                    <a:gd name="connsiteX58" fmla="*/ 854888 w 856359"/>
                    <a:gd name="connsiteY58" fmla="*/ 632998 h 883137"/>
                    <a:gd name="connsiteX59" fmla="*/ 831345 w 856359"/>
                    <a:gd name="connsiteY59" fmla="*/ 631526 h 883137"/>
                    <a:gd name="connsiteX60" fmla="*/ 822517 w 856359"/>
                    <a:gd name="connsiteY60" fmla="*/ 635941 h 883137"/>
                    <a:gd name="connsiteX61" fmla="*/ 840174 w 856359"/>
                    <a:gd name="connsiteY61" fmla="*/ 659483 h 883137"/>
                    <a:gd name="connsiteX62" fmla="*/ 834288 w 856359"/>
                    <a:gd name="connsiteY62" fmla="*/ 688911 h 883137"/>
                    <a:gd name="connsiteX63" fmla="*/ 829874 w 856359"/>
                    <a:gd name="connsiteY63" fmla="*/ 725696 h 883137"/>
                    <a:gd name="connsiteX64" fmla="*/ 843116 w 856359"/>
                    <a:gd name="connsiteY64" fmla="*/ 746296 h 883137"/>
                    <a:gd name="connsiteX65" fmla="*/ 840174 w 856359"/>
                    <a:gd name="connsiteY65" fmla="*/ 758067 h 883137"/>
                    <a:gd name="connsiteX66" fmla="*/ 851945 w 856359"/>
                    <a:gd name="connsiteY66" fmla="*/ 766896 h 883137"/>
                    <a:gd name="connsiteX67" fmla="*/ 850474 w 856359"/>
                    <a:gd name="connsiteY67" fmla="*/ 793381 h 883137"/>
                    <a:gd name="connsiteX68" fmla="*/ 822517 w 856359"/>
                    <a:gd name="connsiteY68" fmla="*/ 813981 h 883137"/>
                    <a:gd name="connsiteX69" fmla="*/ 790146 w 856359"/>
                    <a:gd name="connsiteY69" fmla="*/ 825752 h 883137"/>
                    <a:gd name="connsiteX70" fmla="*/ 769546 w 856359"/>
                    <a:gd name="connsiteY70" fmla="*/ 808095 h 883137"/>
                    <a:gd name="connsiteX71" fmla="*/ 751889 w 856359"/>
                    <a:gd name="connsiteY71" fmla="*/ 809567 h 883137"/>
                    <a:gd name="connsiteX72" fmla="*/ 737175 w 856359"/>
                    <a:gd name="connsiteY72" fmla="*/ 808095 h 883137"/>
                    <a:gd name="connsiteX73" fmla="*/ 725404 w 856359"/>
                    <a:gd name="connsiteY73" fmla="*/ 816924 h 883137"/>
                    <a:gd name="connsiteX74" fmla="*/ 707747 w 856359"/>
                    <a:gd name="connsiteY74" fmla="*/ 831638 h 883137"/>
                    <a:gd name="connsiteX75" fmla="*/ 693033 w 856359"/>
                    <a:gd name="connsiteY75" fmla="*/ 818395 h 883137"/>
                    <a:gd name="connsiteX76" fmla="*/ 665076 w 856359"/>
                    <a:gd name="connsiteY76" fmla="*/ 837523 h 883137"/>
                    <a:gd name="connsiteX77" fmla="*/ 657719 w 856359"/>
                    <a:gd name="connsiteY77" fmla="*/ 844880 h 883137"/>
                    <a:gd name="connsiteX78" fmla="*/ 657719 w 856359"/>
                    <a:gd name="connsiteY78" fmla="*/ 858123 h 883137"/>
                    <a:gd name="connsiteX79" fmla="*/ 563549 w 856359"/>
                    <a:gd name="connsiteY79" fmla="*/ 883137 h 883137"/>
                    <a:gd name="connsiteX80" fmla="*/ 544421 w 856359"/>
                    <a:gd name="connsiteY80" fmla="*/ 868423 h 883137"/>
                    <a:gd name="connsiteX81" fmla="*/ 506164 w 856359"/>
                    <a:gd name="connsiteY81" fmla="*/ 868423 h 883137"/>
                    <a:gd name="connsiteX82" fmla="*/ 425237 w 856359"/>
                    <a:gd name="connsiteY82" fmla="*/ 809567 h 883137"/>
                    <a:gd name="connsiteX83" fmla="*/ 406109 w 856359"/>
                    <a:gd name="connsiteY83" fmla="*/ 813981 h 883137"/>
                    <a:gd name="connsiteX84" fmla="*/ 389923 w 856359"/>
                    <a:gd name="connsiteY84" fmla="*/ 790438 h 883137"/>
                    <a:gd name="connsiteX85" fmla="*/ 375209 w 856359"/>
                    <a:gd name="connsiteY85" fmla="*/ 781610 h 883137"/>
                    <a:gd name="connsiteX86" fmla="*/ 364909 w 856359"/>
                    <a:gd name="connsiteY86" fmla="*/ 774253 h 883137"/>
                    <a:gd name="connsiteX87" fmla="*/ 354609 w 856359"/>
                    <a:gd name="connsiteY87" fmla="*/ 759539 h 883137"/>
                    <a:gd name="connsiteX88" fmla="*/ 332538 w 856359"/>
                    <a:gd name="connsiteY88" fmla="*/ 756596 h 883137"/>
                    <a:gd name="connsiteX89" fmla="*/ 314881 w 856359"/>
                    <a:gd name="connsiteY89" fmla="*/ 756596 h 883137"/>
                    <a:gd name="connsiteX90" fmla="*/ 308996 w 856359"/>
                    <a:gd name="connsiteY90" fmla="*/ 761010 h 883137"/>
                    <a:gd name="connsiteX91" fmla="*/ 269268 w 856359"/>
                    <a:gd name="connsiteY91" fmla="*/ 755125 h 883137"/>
                    <a:gd name="connsiteX92" fmla="*/ 233954 w 856359"/>
                    <a:gd name="connsiteY92" fmla="*/ 769839 h 883137"/>
                    <a:gd name="connsiteX93" fmla="*/ 195697 w 856359"/>
                    <a:gd name="connsiteY93" fmla="*/ 752182 h 883137"/>
                    <a:gd name="connsiteX94" fmla="*/ 182455 w 856359"/>
                    <a:gd name="connsiteY94" fmla="*/ 759539 h 883137"/>
                    <a:gd name="connsiteX95" fmla="*/ 163326 w 856359"/>
                    <a:gd name="connsiteY95" fmla="*/ 759539 h 883137"/>
                    <a:gd name="connsiteX96" fmla="*/ 154498 w 856359"/>
                    <a:gd name="connsiteY96" fmla="*/ 755125 h 883137"/>
                    <a:gd name="connsiteX97" fmla="*/ 132427 w 856359"/>
                    <a:gd name="connsiteY97" fmla="*/ 761010 h 883137"/>
                    <a:gd name="connsiteX98" fmla="*/ 128013 w 856359"/>
                    <a:gd name="connsiteY98" fmla="*/ 769839 h 883137"/>
                    <a:gd name="connsiteX99" fmla="*/ 128013 w 856359"/>
                    <a:gd name="connsiteY99" fmla="*/ 780139 h 883137"/>
                    <a:gd name="connsiteX100" fmla="*/ 113298 w 856359"/>
                    <a:gd name="connsiteY100" fmla="*/ 788967 h 883137"/>
                    <a:gd name="connsiteX101" fmla="*/ 92699 w 856359"/>
                    <a:gd name="connsiteY101" fmla="*/ 794853 h 883137"/>
                    <a:gd name="connsiteX102" fmla="*/ 77985 w 856359"/>
                    <a:gd name="connsiteY102" fmla="*/ 777196 h 883137"/>
                    <a:gd name="connsiteX103" fmla="*/ 58856 w 856359"/>
                    <a:gd name="connsiteY103" fmla="*/ 788967 h 883137"/>
                    <a:gd name="connsiteX104" fmla="*/ 47085 w 856359"/>
                    <a:gd name="connsiteY104" fmla="*/ 788967 h 883137"/>
                    <a:gd name="connsiteX105" fmla="*/ 45614 w 856359"/>
                    <a:gd name="connsiteY105" fmla="*/ 772782 h 883137"/>
                    <a:gd name="connsiteX106" fmla="*/ 55914 w 856359"/>
                    <a:gd name="connsiteY106" fmla="*/ 761010 h 883137"/>
                    <a:gd name="connsiteX107" fmla="*/ 42671 w 856359"/>
                    <a:gd name="connsiteY107" fmla="*/ 752182 h 883137"/>
                    <a:gd name="connsiteX108" fmla="*/ 42671 w 856359"/>
                    <a:gd name="connsiteY108" fmla="*/ 730111 h 883137"/>
                    <a:gd name="connsiteX109" fmla="*/ 22071 w 856359"/>
                    <a:gd name="connsiteY109" fmla="*/ 709511 h 883137"/>
                    <a:gd name="connsiteX110" fmla="*/ 10300 w 856359"/>
                    <a:gd name="connsiteY110" fmla="*/ 709511 h 883137"/>
                    <a:gd name="connsiteX111" fmla="*/ 8829 w 856359"/>
                    <a:gd name="connsiteY111" fmla="*/ 696268 h 883137"/>
                    <a:gd name="connsiteX112" fmla="*/ 1472 w 856359"/>
                    <a:gd name="connsiteY112" fmla="*/ 688911 h 883137"/>
                    <a:gd name="connsiteX113" fmla="*/ 2943 w 856359"/>
                    <a:gd name="connsiteY113" fmla="*/ 669783 h 883137"/>
                    <a:gd name="connsiteX114" fmla="*/ 13243 w 856359"/>
                    <a:gd name="connsiteY114" fmla="*/ 649183 h 883137"/>
                    <a:gd name="connsiteX115" fmla="*/ 32371 w 856359"/>
                    <a:gd name="connsiteY115" fmla="*/ 643298 h 883137"/>
                    <a:gd name="connsiteX116" fmla="*/ 14714 w 856359"/>
                    <a:gd name="connsiteY116" fmla="*/ 618284 h 883137"/>
                    <a:gd name="connsiteX117" fmla="*/ 0 w 856359"/>
                    <a:gd name="connsiteY117" fmla="*/ 615341 h 883137"/>
                    <a:gd name="connsiteX118" fmla="*/ 11771 w 856359"/>
                    <a:gd name="connsiteY118" fmla="*/ 596213 h 883137"/>
                    <a:gd name="connsiteX119" fmla="*/ 11771 w 856359"/>
                    <a:gd name="connsiteY119" fmla="*/ 575613 h 883137"/>
                    <a:gd name="connsiteX120" fmla="*/ 23543 w 856359"/>
                    <a:gd name="connsiteY120" fmla="*/ 563842 h 883137"/>
                    <a:gd name="connsiteX121" fmla="*/ 8829 w 856359"/>
                    <a:gd name="connsiteY121" fmla="*/ 557956 h 883137"/>
                    <a:gd name="connsiteX122" fmla="*/ 10300 w 856359"/>
                    <a:gd name="connsiteY122" fmla="*/ 547656 h 883137"/>
                    <a:gd name="connsiteX123" fmla="*/ 17657 w 856359"/>
                    <a:gd name="connsiteY123" fmla="*/ 532942 h 883137"/>
                    <a:gd name="connsiteX124" fmla="*/ 41200 w 856359"/>
                    <a:gd name="connsiteY124" fmla="*/ 522642 h 883137"/>
                    <a:gd name="connsiteX125" fmla="*/ 47085 w 856359"/>
                    <a:gd name="connsiteY125" fmla="*/ 499100 h 883137"/>
                    <a:gd name="connsiteX126" fmla="*/ 55914 w 856359"/>
                    <a:gd name="connsiteY126" fmla="*/ 481443 h 883137"/>
                    <a:gd name="connsiteX127" fmla="*/ 69156 w 856359"/>
                    <a:gd name="connsiteY127" fmla="*/ 477029 h 883137"/>
                    <a:gd name="connsiteX128" fmla="*/ 77985 w 856359"/>
                    <a:gd name="connsiteY128" fmla="*/ 449072 h 883137"/>
                    <a:gd name="connsiteX129" fmla="*/ 77985 w 856359"/>
                    <a:gd name="connsiteY129" fmla="*/ 435829 h 883137"/>
                    <a:gd name="connsiteX130" fmla="*/ 94170 w 856359"/>
                    <a:gd name="connsiteY130" fmla="*/ 424058 h 883137"/>
                    <a:gd name="connsiteX131" fmla="*/ 110356 w 856359"/>
                    <a:gd name="connsiteY131" fmla="*/ 431415 h 883137"/>
                    <a:gd name="connsiteX132" fmla="*/ 110356 w 856359"/>
                    <a:gd name="connsiteY132" fmla="*/ 421115 h 883137"/>
                    <a:gd name="connsiteX133" fmla="*/ 107413 w 856359"/>
                    <a:gd name="connsiteY133" fmla="*/ 413758 h 883137"/>
                    <a:gd name="connsiteX134" fmla="*/ 108884 w 856359"/>
                    <a:gd name="connsiteY134" fmla="*/ 404930 h 883137"/>
                    <a:gd name="connsiteX135" fmla="*/ 92699 w 856359"/>
                    <a:gd name="connsiteY135" fmla="*/ 393158 h 883137"/>
                    <a:gd name="connsiteX136" fmla="*/ 86813 w 856359"/>
                    <a:gd name="connsiteY136" fmla="*/ 374030 h 883137"/>
                    <a:gd name="connsiteX137" fmla="*/ 108884 w 856359"/>
                    <a:gd name="connsiteY137" fmla="*/ 354902 h 883137"/>
                    <a:gd name="connsiteX138" fmla="*/ 130955 w 856359"/>
                    <a:gd name="connsiteY138" fmla="*/ 360787 h 883137"/>
                    <a:gd name="connsiteX139" fmla="*/ 151555 w 856359"/>
                    <a:gd name="connsiteY139" fmla="*/ 349016 h 883137"/>
                    <a:gd name="connsiteX140" fmla="*/ 182455 w 856359"/>
                    <a:gd name="connsiteY140" fmla="*/ 321059 h 883137"/>
                    <a:gd name="connsiteX141" fmla="*/ 185397 w 856359"/>
                    <a:gd name="connsiteY141" fmla="*/ 291631 h 883137"/>
                    <a:gd name="connsiteX142" fmla="*/ 173626 w 856359"/>
                    <a:gd name="connsiteY142" fmla="*/ 284274 h 883137"/>
                    <a:gd name="connsiteX143" fmla="*/ 182455 w 856359"/>
                    <a:gd name="connsiteY143" fmla="*/ 250432 h 883137"/>
                    <a:gd name="connsiteX144" fmla="*/ 157441 w 856359"/>
                    <a:gd name="connsiteY144" fmla="*/ 235718 h 883137"/>
                    <a:gd name="connsiteX145" fmla="*/ 158912 w 856359"/>
                    <a:gd name="connsiteY145" fmla="*/ 193047 h 883137"/>
                    <a:gd name="connsiteX146" fmla="*/ 133898 w 856359"/>
                    <a:gd name="connsiteY146" fmla="*/ 178333 h 883137"/>
                    <a:gd name="connsiteX147" fmla="*/ 123598 w 856359"/>
                    <a:gd name="connsiteY147" fmla="*/ 122419 h 883137"/>
                    <a:gd name="connsiteX148" fmla="*/ 107413 w 856359"/>
                    <a:gd name="connsiteY148" fmla="*/ 113591 h 883137"/>
                    <a:gd name="connsiteX149" fmla="*/ 122127 w 856359"/>
                    <a:gd name="connsiteY149" fmla="*/ 98877 h 883137"/>
                    <a:gd name="connsiteX150" fmla="*/ 120656 w 856359"/>
                    <a:gd name="connsiteY150" fmla="*/ 72391 h 883137"/>
                    <a:gd name="connsiteX151" fmla="*/ 105941 w 856359"/>
                    <a:gd name="connsiteY151" fmla="*/ 67977 h 883137"/>
                    <a:gd name="connsiteX152" fmla="*/ 108884 w 856359"/>
                    <a:gd name="connsiteY152" fmla="*/ 50320 h 883137"/>
                    <a:gd name="connsiteX153" fmla="*/ 85342 w 856359"/>
                    <a:gd name="connsiteY153" fmla="*/ 29720 h 883137"/>
                    <a:gd name="connsiteX154" fmla="*/ 111827 w 856359"/>
                    <a:gd name="connsiteY154" fmla="*/ 20892 h 883137"/>
                    <a:gd name="connsiteX155" fmla="*/ 144198 w 856359"/>
                    <a:gd name="connsiteY155" fmla="*/ 13535 h 883137"/>
                    <a:gd name="connsiteX156" fmla="*/ 162655 w 856359"/>
                    <a:gd name="connsiteY156" fmla="*/ 0 h 883137"/>
                    <a:gd name="connsiteX0" fmla="*/ 162655 w 856359"/>
                    <a:gd name="connsiteY0" fmla="*/ 90488 h 973625"/>
                    <a:gd name="connsiteX1" fmla="*/ 272842 w 856359"/>
                    <a:gd name="connsiteY1" fmla="*/ 0 h 973625"/>
                    <a:gd name="connsiteX2" fmla="*/ 433145 w 856359"/>
                    <a:gd name="connsiteY2" fmla="*/ 90488 h 973625"/>
                    <a:gd name="connsiteX3" fmla="*/ 439951 w 856359"/>
                    <a:gd name="connsiteY3" fmla="*/ 112851 h 973625"/>
                    <a:gd name="connsiteX4" fmla="*/ 422294 w 856359"/>
                    <a:gd name="connsiteY4" fmla="*/ 136394 h 973625"/>
                    <a:gd name="connsiteX5" fmla="*/ 469379 w 856359"/>
                    <a:gd name="connsiteY5" fmla="*/ 183479 h 973625"/>
                    <a:gd name="connsiteX6" fmla="*/ 467908 w 856359"/>
                    <a:gd name="connsiteY6" fmla="*/ 201136 h 973625"/>
                    <a:gd name="connsiteX7" fmla="*/ 478207 w 856359"/>
                    <a:gd name="connsiteY7" fmla="*/ 211436 h 973625"/>
                    <a:gd name="connsiteX8" fmla="*/ 528235 w 856359"/>
                    <a:gd name="connsiteY8" fmla="*/ 184950 h 973625"/>
                    <a:gd name="connsiteX9" fmla="*/ 550306 w 856359"/>
                    <a:gd name="connsiteY9" fmla="*/ 183479 h 973625"/>
                    <a:gd name="connsiteX10" fmla="*/ 560606 w 856359"/>
                    <a:gd name="connsiteY10" fmla="*/ 204079 h 973625"/>
                    <a:gd name="connsiteX11" fmla="*/ 548835 w 856359"/>
                    <a:gd name="connsiteY11" fmla="*/ 215850 h 973625"/>
                    <a:gd name="connsiteX12" fmla="*/ 554721 w 856359"/>
                    <a:gd name="connsiteY12" fmla="*/ 240864 h 973625"/>
                    <a:gd name="connsiteX13" fmla="*/ 567963 w 856359"/>
                    <a:gd name="connsiteY13" fmla="*/ 259992 h 973625"/>
                    <a:gd name="connsiteX14" fmla="*/ 563549 w 856359"/>
                    <a:gd name="connsiteY14" fmla="*/ 298249 h 973625"/>
                    <a:gd name="connsiteX15" fmla="*/ 547364 w 856359"/>
                    <a:gd name="connsiteY15" fmla="*/ 298249 h 973625"/>
                    <a:gd name="connsiteX16" fmla="*/ 523821 w 856359"/>
                    <a:gd name="connsiteY16" fmla="*/ 317377 h 973625"/>
                    <a:gd name="connsiteX17" fmla="*/ 519407 w 856359"/>
                    <a:gd name="connsiteY17" fmla="*/ 310020 h 973625"/>
                    <a:gd name="connsiteX18" fmla="*/ 487036 w 856359"/>
                    <a:gd name="connsiteY18" fmla="*/ 290892 h 973625"/>
                    <a:gd name="connsiteX19" fmla="*/ 476736 w 856359"/>
                    <a:gd name="connsiteY19" fmla="*/ 302663 h 973625"/>
                    <a:gd name="connsiteX20" fmla="*/ 473793 w 856359"/>
                    <a:gd name="connsiteY20" fmla="*/ 342391 h 973625"/>
                    <a:gd name="connsiteX21" fmla="*/ 466436 w 856359"/>
                    <a:gd name="connsiteY21" fmla="*/ 351220 h 973625"/>
                    <a:gd name="connsiteX22" fmla="*/ 475265 w 856359"/>
                    <a:gd name="connsiteY22" fmla="*/ 358577 h 973625"/>
                    <a:gd name="connsiteX23" fmla="*/ 473793 w 856359"/>
                    <a:gd name="connsiteY23" fmla="*/ 382119 h 973625"/>
                    <a:gd name="connsiteX24" fmla="*/ 534121 w 856359"/>
                    <a:gd name="connsiteY24" fmla="*/ 405662 h 973625"/>
                    <a:gd name="connsiteX25" fmla="*/ 541478 w 856359"/>
                    <a:gd name="connsiteY25" fmla="*/ 420376 h 973625"/>
                    <a:gd name="connsiteX26" fmla="*/ 565021 w 856359"/>
                    <a:gd name="connsiteY26" fmla="*/ 420376 h 973625"/>
                    <a:gd name="connsiteX27" fmla="*/ 582677 w 856359"/>
                    <a:gd name="connsiteY27" fmla="*/ 439504 h 973625"/>
                    <a:gd name="connsiteX28" fmla="*/ 607691 w 856359"/>
                    <a:gd name="connsiteY28" fmla="*/ 424790 h 973625"/>
                    <a:gd name="connsiteX29" fmla="*/ 641534 w 856359"/>
                    <a:gd name="connsiteY29" fmla="*/ 424790 h 973625"/>
                    <a:gd name="connsiteX30" fmla="*/ 645948 w 856359"/>
                    <a:gd name="connsiteY30" fmla="*/ 442447 h 973625"/>
                    <a:gd name="connsiteX31" fmla="*/ 634177 w 856359"/>
                    <a:gd name="connsiteY31" fmla="*/ 454218 h 973625"/>
                    <a:gd name="connsiteX32" fmla="*/ 659191 w 856359"/>
                    <a:gd name="connsiteY32" fmla="*/ 463047 h 973625"/>
                    <a:gd name="connsiteX33" fmla="*/ 670962 w 856359"/>
                    <a:gd name="connsiteY33" fmla="*/ 473346 h 973625"/>
                    <a:gd name="connsiteX34" fmla="*/ 662133 w 856359"/>
                    <a:gd name="connsiteY34" fmla="*/ 493946 h 973625"/>
                    <a:gd name="connsiteX35" fmla="*/ 678319 w 856359"/>
                    <a:gd name="connsiteY35" fmla="*/ 510132 h 973625"/>
                    <a:gd name="connsiteX36" fmla="*/ 688619 w 856359"/>
                    <a:gd name="connsiteY36" fmla="*/ 507189 h 973625"/>
                    <a:gd name="connsiteX37" fmla="*/ 693033 w 856359"/>
                    <a:gd name="connsiteY37" fmla="*/ 498360 h 973625"/>
                    <a:gd name="connsiteX38" fmla="*/ 718047 w 856359"/>
                    <a:gd name="connsiteY38" fmla="*/ 496889 h 973625"/>
                    <a:gd name="connsiteX39" fmla="*/ 738647 w 856359"/>
                    <a:gd name="connsiteY39" fmla="*/ 507189 h 973625"/>
                    <a:gd name="connsiteX40" fmla="*/ 723933 w 856359"/>
                    <a:gd name="connsiteY40" fmla="*/ 521903 h 973625"/>
                    <a:gd name="connsiteX41" fmla="*/ 738647 w 856359"/>
                    <a:gd name="connsiteY41" fmla="*/ 526317 h 973625"/>
                    <a:gd name="connsiteX42" fmla="*/ 759246 w 856359"/>
                    <a:gd name="connsiteY42" fmla="*/ 520431 h 973625"/>
                    <a:gd name="connsiteX43" fmla="*/ 768075 w 856359"/>
                    <a:gd name="connsiteY43" fmla="*/ 532203 h 973625"/>
                    <a:gd name="connsiteX44" fmla="*/ 809274 w 856359"/>
                    <a:gd name="connsiteY44" fmla="*/ 538088 h 973625"/>
                    <a:gd name="connsiteX45" fmla="*/ 804860 w 856359"/>
                    <a:gd name="connsiteY45" fmla="*/ 554274 h 973625"/>
                    <a:gd name="connsiteX46" fmla="*/ 812217 w 856359"/>
                    <a:gd name="connsiteY46" fmla="*/ 577816 h 973625"/>
                    <a:gd name="connsiteX47" fmla="*/ 790146 w 856359"/>
                    <a:gd name="connsiteY47" fmla="*/ 605773 h 973625"/>
                    <a:gd name="connsiteX48" fmla="*/ 773960 w 856359"/>
                    <a:gd name="connsiteY48" fmla="*/ 608716 h 973625"/>
                    <a:gd name="connsiteX49" fmla="*/ 763661 w 856359"/>
                    <a:gd name="connsiteY49" fmla="*/ 620487 h 973625"/>
                    <a:gd name="connsiteX50" fmla="*/ 776903 w 856359"/>
                    <a:gd name="connsiteY50" fmla="*/ 630787 h 973625"/>
                    <a:gd name="connsiteX51" fmla="*/ 782789 w 856359"/>
                    <a:gd name="connsiteY51" fmla="*/ 663158 h 973625"/>
                    <a:gd name="connsiteX52" fmla="*/ 773960 w 856359"/>
                    <a:gd name="connsiteY52" fmla="*/ 676401 h 973625"/>
                    <a:gd name="connsiteX53" fmla="*/ 785732 w 856359"/>
                    <a:gd name="connsiteY53" fmla="*/ 691115 h 973625"/>
                    <a:gd name="connsiteX54" fmla="*/ 800446 w 856359"/>
                    <a:gd name="connsiteY54" fmla="*/ 688172 h 973625"/>
                    <a:gd name="connsiteX55" fmla="*/ 810746 w 856359"/>
                    <a:gd name="connsiteY55" fmla="*/ 698472 h 973625"/>
                    <a:gd name="connsiteX56" fmla="*/ 847531 w 856359"/>
                    <a:gd name="connsiteY56" fmla="*/ 708772 h 973625"/>
                    <a:gd name="connsiteX57" fmla="*/ 856359 w 856359"/>
                    <a:gd name="connsiteY57" fmla="*/ 713186 h 973625"/>
                    <a:gd name="connsiteX58" fmla="*/ 854888 w 856359"/>
                    <a:gd name="connsiteY58" fmla="*/ 723486 h 973625"/>
                    <a:gd name="connsiteX59" fmla="*/ 831345 w 856359"/>
                    <a:gd name="connsiteY59" fmla="*/ 722014 h 973625"/>
                    <a:gd name="connsiteX60" fmla="*/ 822517 w 856359"/>
                    <a:gd name="connsiteY60" fmla="*/ 726429 h 973625"/>
                    <a:gd name="connsiteX61" fmla="*/ 840174 w 856359"/>
                    <a:gd name="connsiteY61" fmla="*/ 749971 h 973625"/>
                    <a:gd name="connsiteX62" fmla="*/ 834288 w 856359"/>
                    <a:gd name="connsiteY62" fmla="*/ 779399 h 973625"/>
                    <a:gd name="connsiteX63" fmla="*/ 829874 w 856359"/>
                    <a:gd name="connsiteY63" fmla="*/ 816184 h 973625"/>
                    <a:gd name="connsiteX64" fmla="*/ 843116 w 856359"/>
                    <a:gd name="connsiteY64" fmla="*/ 836784 h 973625"/>
                    <a:gd name="connsiteX65" fmla="*/ 840174 w 856359"/>
                    <a:gd name="connsiteY65" fmla="*/ 848555 h 973625"/>
                    <a:gd name="connsiteX66" fmla="*/ 851945 w 856359"/>
                    <a:gd name="connsiteY66" fmla="*/ 857384 h 973625"/>
                    <a:gd name="connsiteX67" fmla="*/ 850474 w 856359"/>
                    <a:gd name="connsiteY67" fmla="*/ 883869 h 973625"/>
                    <a:gd name="connsiteX68" fmla="*/ 822517 w 856359"/>
                    <a:gd name="connsiteY68" fmla="*/ 904469 h 973625"/>
                    <a:gd name="connsiteX69" fmla="*/ 790146 w 856359"/>
                    <a:gd name="connsiteY69" fmla="*/ 916240 h 973625"/>
                    <a:gd name="connsiteX70" fmla="*/ 769546 w 856359"/>
                    <a:gd name="connsiteY70" fmla="*/ 898583 h 973625"/>
                    <a:gd name="connsiteX71" fmla="*/ 751889 w 856359"/>
                    <a:gd name="connsiteY71" fmla="*/ 900055 h 973625"/>
                    <a:gd name="connsiteX72" fmla="*/ 737175 w 856359"/>
                    <a:gd name="connsiteY72" fmla="*/ 898583 h 973625"/>
                    <a:gd name="connsiteX73" fmla="*/ 725404 w 856359"/>
                    <a:gd name="connsiteY73" fmla="*/ 907412 h 973625"/>
                    <a:gd name="connsiteX74" fmla="*/ 707747 w 856359"/>
                    <a:gd name="connsiteY74" fmla="*/ 922126 h 973625"/>
                    <a:gd name="connsiteX75" fmla="*/ 693033 w 856359"/>
                    <a:gd name="connsiteY75" fmla="*/ 908883 h 973625"/>
                    <a:gd name="connsiteX76" fmla="*/ 665076 w 856359"/>
                    <a:gd name="connsiteY76" fmla="*/ 928011 h 973625"/>
                    <a:gd name="connsiteX77" fmla="*/ 657719 w 856359"/>
                    <a:gd name="connsiteY77" fmla="*/ 935368 h 973625"/>
                    <a:gd name="connsiteX78" fmla="*/ 657719 w 856359"/>
                    <a:gd name="connsiteY78" fmla="*/ 948611 h 973625"/>
                    <a:gd name="connsiteX79" fmla="*/ 563549 w 856359"/>
                    <a:gd name="connsiteY79" fmla="*/ 973625 h 973625"/>
                    <a:gd name="connsiteX80" fmla="*/ 544421 w 856359"/>
                    <a:gd name="connsiteY80" fmla="*/ 958911 h 973625"/>
                    <a:gd name="connsiteX81" fmla="*/ 506164 w 856359"/>
                    <a:gd name="connsiteY81" fmla="*/ 958911 h 973625"/>
                    <a:gd name="connsiteX82" fmla="*/ 425237 w 856359"/>
                    <a:gd name="connsiteY82" fmla="*/ 900055 h 973625"/>
                    <a:gd name="connsiteX83" fmla="*/ 406109 w 856359"/>
                    <a:gd name="connsiteY83" fmla="*/ 904469 h 973625"/>
                    <a:gd name="connsiteX84" fmla="*/ 389923 w 856359"/>
                    <a:gd name="connsiteY84" fmla="*/ 880926 h 973625"/>
                    <a:gd name="connsiteX85" fmla="*/ 375209 w 856359"/>
                    <a:gd name="connsiteY85" fmla="*/ 872098 h 973625"/>
                    <a:gd name="connsiteX86" fmla="*/ 364909 w 856359"/>
                    <a:gd name="connsiteY86" fmla="*/ 864741 h 973625"/>
                    <a:gd name="connsiteX87" fmla="*/ 354609 w 856359"/>
                    <a:gd name="connsiteY87" fmla="*/ 850027 h 973625"/>
                    <a:gd name="connsiteX88" fmla="*/ 332538 w 856359"/>
                    <a:gd name="connsiteY88" fmla="*/ 847084 h 973625"/>
                    <a:gd name="connsiteX89" fmla="*/ 314881 w 856359"/>
                    <a:gd name="connsiteY89" fmla="*/ 847084 h 973625"/>
                    <a:gd name="connsiteX90" fmla="*/ 308996 w 856359"/>
                    <a:gd name="connsiteY90" fmla="*/ 851498 h 973625"/>
                    <a:gd name="connsiteX91" fmla="*/ 269268 w 856359"/>
                    <a:gd name="connsiteY91" fmla="*/ 845613 h 973625"/>
                    <a:gd name="connsiteX92" fmla="*/ 233954 w 856359"/>
                    <a:gd name="connsiteY92" fmla="*/ 860327 h 973625"/>
                    <a:gd name="connsiteX93" fmla="*/ 195697 w 856359"/>
                    <a:gd name="connsiteY93" fmla="*/ 842670 h 973625"/>
                    <a:gd name="connsiteX94" fmla="*/ 182455 w 856359"/>
                    <a:gd name="connsiteY94" fmla="*/ 850027 h 973625"/>
                    <a:gd name="connsiteX95" fmla="*/ 163326 w 856359"/>
                    <a:gd name="connsiteY95" fmla="*/ 850027 h 973625"/>
                    <a:gd name="connsiteX96" fmla="*/ 154498 w 856359"/>
                    <a:gd name="connsiteY96" fmla="*/ 845613 h 973625"/>
                    <a:gd name="connsiteX97" fmla="*/ 132427 w 856359"/>
                    <a:gd name="connsiteY97" fmla="*/ 851498 h 973625"/>
                    <a:gd name="connsiteX98" fmla="*/ 128013 w 856359"/>
                    <a:gd name="connsiteY98" fmla="*/ 860327 h 973625"/>
                    <a:gd name="connsiteX99" fmla="*/ 128013 w 856359"/>
                    <a:gd name="connsiteY99" fmla="*/ 870627 h 973625"/>
                    <a:gd name="connsiteX100" fmla="*/ 113298 w 856359"/>
                    <a:gd name="connsiteY100" fmla="*/ 879455 h 973625"/>
                    <a:gd name="connsiteX101" fmla="*/ 92699 w 856359"/>
                    <a:gd name="connsiteY101" fmla="*/ 885341 h 973625"/>
                    <a:gd name="connsiteX102" fmla="*/ 77985 w 856359"/>
                    <a:gd name="connsiteY102" fmla="*/ 867684 h 973625"/>
                    <a:gd name="connsiteX103" fmla="*/ 58856 w 856359"/>
                    <a:gd name="connsiteY103" fmla="*/ 879455 h 973625"/>
                    <a:gd name="connsiteX104" fmla="*/ 47085 w 856359"/>
                    <a:gd name="connsiteY104" fmla="*/ 879455 h 973625"/>
                    <a:gd name="connsiteX105" fmla="*/ 45614 w 856359"/>
                    <a:gd name="connsiteY105" fmla="*/ 863270 h 973625"/>
                    <a:gd name="connsiteX106" fmla="*/ 55914 w 856359"/>
                    <a:gd name="connsiteY106" fmla="*/ 851498 h 973625"/>
                    <a:gd name="connsiteX107" fmla="*/ 42671 w 856359"/>
                    <a:gd name="connsiteY107" fmla="*/ 842670 h 973625"/>
                    <a:gd name="connsiteX108" fmla="*/ 42671 w 856359"/>
                    <a:gd name="connsiteY108" fmla="*/ 820599 h 973625"/>
                    <a:gd name="connsiteX109" fmla="*/ 22071 w 856359"/>
                    <a:gd name="connsiteY109" fmla="*/ 799999 h 973625"/>
                    <a:gd name="connsiteX110" fmla="*/ 10300 w 856359"/>
                    <a:gd name="connsiteY110" fmla="*/ 799999 h 973625"/>
                    <a:gd name="connsiteX111" fmla="*/ 8829 w 856359"/>
                    <a:gd name="connsiteY111" fmla="*/ 786756 h 973625"/>
                    <a:gd name="connsiteX112" fmla="*/ 1472 w 856359"/>
                    <a:gd name="connsiteY112" fmla="*/ 779399 h 973625"/>
                    <a:gd name="connsiteX113" fmla="*/ 2943 w 856359"/>
                    <a:gd name="connsiteY113" fmla="*/ 760271 h 973625"/>
                    <a:gd name="connsiteX114" fmla="*/ 13243 w 856359"/>
                    <a:gd name="connsiteY114" fmla="*/ 739671 h 973625"/>
                    <a:gd name="connsiteX115" fmla="*/ 32371 w 856359"/>
                    <a:gd name="connsiteY115" fmla="*/ 733786 h 973625"/>
                    <a:gd name="connsiteX116" fmla="*/ 14714 w 856359"/>
                    <a:gd name="connsiteY116" fmla="*/ 708772 h 973625"/>
                    <a:gd name="connsiteX117" fmla="*/ 0 w 856359"/>
                    <a:gd name="connsiteY117" fmla="*/ 705829 h 973625"/>
                    <a:gd name="connsiteX118" fmla="*/ 11771 w 856359"/>
                    <a:gd name="connsiteY118" fmla="*/ 686701 h 973625"/>
                    <a:gd name="connsiteX119" fmla="*/ 11771 w 856359"/>
                    <a:gd name="connsiteY119" fmla="*/ 666101 h 973625"/>
                    <a:gd name="connsiteX120" fmla="*/ 23543 w 856359"/>
                    <a:gd name="connsiteY120" fmla="*/ 654330 h 973625"/>
                    <a:gd name="connsiteX121" fmla="*/ 8829 w 856359"/>
                    <a:gd name="connsiteY121" fmla="*/ 648444 h 973625"/>
                    <a:gd name="connsiteX122" fmla="*/ 10300 w 856359"/>
                    <a:gd name="connsiteY122" fmla="*/ 638144 h 973625"/>
                    <a:gd name="connsiteX123" fmla="*/ 17657 w 856359"/>
                    <a:gd name="connsiteY123" fmla="*/ 623430 h 973625"/>
                    <a:gd name="connsiteX124" fmla="*/ 41200 w 856359"/>
                    <a:gd name="connsiteY124" fmla="*/ 613130 h 973625"/>
                    <a:gd name="connsiteX125" fmla="*/ 47085 w 856359"/>
                    <a:gd name="connsiteY125" fmla="*/ 589588 h 973625"/>
                    <a:gd name="connsiteX126" fmla="*/ 55914 w 856359"/>
                    <a:gd name="connsiteY126" fmla="*/ 571931 h 973625"/>
                    <a:gd name="connsiteX127" fmla="*/ 69156 w 856359"/>
                    <a:gd name="connsiteY127" fmla="*/ 567517 h 973625"/>
                    <a:gd name="connsiteX128" fmla="*/ 77985 w 856359"/>
                    <a:gd name="connsiteY128" fmla="*/ 539560 h 973625"/>
                    <a:gd name="connsiteX129" fmla="*/ 77985 w 856359"/>
                    <a:gd name="connsiteY129" fmla="*/ 526317 h 973625"/>
                    <a:gd name="connsiteX130" fmla="*/ 94170 w 856359"/>
                    <a:gd name="connsiteY130" fmla="*/ 514546 h 973625"/>
                    <a:gd name="connsiteX131" fmla="*/ 110356 w 856359"/>
                    <a:gd name="connsiteY131" fmla="*/ 521903 h 973625"/>
                    <a:gd name="connsiteX132" fmla="*/ 110356 w 856359"/>
                    <a:gd name="connsiteY132" fmla="*/ 511603 h 973625"/>
                    <a:gd name="connsiteX133" fmla="*/ 107413 w 856359"/>
                    <a:gd name="connsiteY133" fmla="*/ 504246 h 973625"/>
                    <a:gd name="connsiteX134" fmla="*/ 108884 w 856359"/>
                    <a:gd name="connsiteY134" fmla="*/ 495418 h 973625"/>
                    <a:gd name="connsiteX135" fmla="*/ 92699 w 856359"/>
                    <a:gd name="connsiteY135" fmla="*/ 483646 h 973625"/>
                    <a:gd name="connsiteX136" fmla="*/ 86813 w 856359"/>
                    <a:gd name="connsiteY136" fmla="*/ 464518 h 973625"/>
                    <a:gd name="connsiteX137" fmla="*/ 108884 w 856359"/>
                    <a:gd name="connsiteY137" fmla="*/ 445390 h 973625"/>
                    <a:gd name="connsiteX138" fmla="*/ 130955 w 856359"/>
                    <a:gd name="connsiteY138" fmla="*/ 451275 h 973625"/>
                    <a:gd name="connsiteX139" fmla="*/ 151555 w 856359"/>
                    <a:gd name="connsiteY139" fmla="*/ 439504 h 973625"/>
                    <a:gd name="connsiteX140" fmla="*/ 182455 w 856359"/>
                    <a:gd name="connsiteY140" fmla="*/ 411547 h 973625"/>
                    <a:gd name="connsiteX141" fmla="*/ 185397 w 856359"/>
                    <a:gd name="connsiteY141" fmla="*/ 382119 h 973625"/>
                    <a:gd name="connsiteX142" fmla="*/ 173626 w 856359"/>
                    <a:gd name="connsiteY142" fmla="*/ 374762 h 973625"/>
                    <a:gd name="connsiteX143" fmla="*/ 182455 w 856359"/>
                    <a:gd name="connsiteY143" fmla="*/ 340920 h 973625"/>
                    <a:gd name="connsiteX144" fmla="*/ 157441 w 856359"/>
                    <a:gd name="connsiteY144" fmla="*/ 326206 h 973625"/>
                    <a:gd name="connsiteX145" fmla="*/ 158912 w 856359"/>
                    <a:gd name="connsiteY145" fmla="*/ 283535 h 973625"/>
                    <a:gd name="connsiteX146" fmla="*/ 133898 w 856359"/>
                    <a:gd name="connsiteY146" fmla="*/ 268821 h 973625"/>
                    <a:gd name="connsiteX147" fmla="*/ 123598 w 856359"/>
                    <a:gd name="connsiteY147" fmla="*/ 212907 h 973625"/>
                    <a:gd name="connsiteX148" fmla="*/ 107413 w 856359"/>
                    <a:gd name="connsiteY148" fmla="*/ 204079 h 973625"/>
                    <a:gd name="connsiteX149" fmla="*/ 122127 w 856359"/>
                    <a:gd name="connsiteY149" fmla="*/ 189365 h 973625"/>
                    <a:gd name="connsiteX150" fmla="*/ 120656 w 856359"/>
                    <a:gd name="connsiteY150" fmla="*/ 162879 h 973625"/>
                    <a:gd name="connsiteX151" fmla="*/ 105941 w 856359"/>
                    <a:gd name="connsiteY151" fmla="*/ 158465 h 973625"/>
                    <a:gd name="connsiteX152" fmla="*/ 108884 w 856359"/>
                    <a:gd name="connsiteY152" fmla="*/ 140808 h 973625"/>
                    <a:gd name="connsiteX153" fmla="*/ 85342 w 856359"/>
                    <a:gd name="connsiteY153" fmla="*/ 120208 h 973625"/>
                    <a:gd name="connsiteX154" fmla="*/ 111827 w 856359"/>
                    <a:gd name="connsiteY154" fmla="*/ 111380 h 973625"/>
                    <a:gd name="connsiteX155" fmla="*/ 144198 w 856359"/>
                    <a:gd name="connsiteY155" fmla="*/ 104023 h 973625"/>
                    <a:gd name="connsiteX156" fmla="*/ 162655 w 856359"/>
                    <a:gd name="connsiteY156" fmla="*/ 90488 h 973625"/>
                    <a:gd name="connsiteX0" fmla="*/ 272842 w 856359"/>
                    <a:gd name="connsiteY0" fmla="*/ 0 h 973625"/>
                    <a:gd name="connsiteX1" fmla="*/ 433145 w 856359"/>
                    <a:gd name="connsiteY1" fmla="*/ 90488 h 973625"/>
                    <a:gd name="connsiteX2" fmla="*/ 439951 w 856359"/>
                    <a:gd name="connsiteY2" fmla="*/ 112851 h 973625"/>
                    <a:gd name="connsiteX3" fmla="*/ 422294 w 856359"/>
                    <a:gd name="connsiteY3" fmla="*/ 136394 h 973625"/>
                    <a:gd name="connsiteX4" fmla="*/ 469379 w 856359"/>
                    <a:gd name="connsiteY4" fmla="*/ 183479 h 973625"/>
                    <a:gd name="connsiteX5" fmla="*/ 467908 w 856359"/>
                    <a:gd name="connsiteY5" fmla="*/ 201136 h 973625"/>
                    <a:gd name="connsiteX6" fmla="*/ 478207 w 856359"/>
                    <a:gd name="connsiteY6" fmla="*/ 211436 h 973625"/>
                    <a:gd name="connsiteX7" fmla="*/ 528235 w 856359"/>
                    <a:gd name="connsiteY7" fmla="*/ 184950 h 973625"/>
                    <a:gd name="connsiteX8" fmla="*/ 550306 w 856359"/>
                    <a:gd name="connsiteY8" fmla="*/ 183479 h 973625"/>
                    <a:gd name="connsiteX9" fmla="*/ 560606 w 856359"/>
                    <a:gd name="connsiteY9" fmla="*/ 204079 h 973625"/>
                    <a:gd name="connsiteX10" fmla="*/ 548835 w 856359"/>
                    <a:gd name="connsiteY10" fmla="*/ 215850 h 973625"/>
                    <a:gd name="connsiteX11" fmla="*/ 554721 w 856359"/>
                    <a:gd name="connsiteY11" fmla="*/ 240864 h 973625"/>
                    <a:gd name="connsiteX12" fmla="*/ 567963 w 856359"/>
                    <a:gd name="connsiteY12" fmla="*/ 259992 h 973625"/>
                    <a:gd name="connsiteX13" fmla="*/ 563549 w 856359"/>
                    <a:gd name="connsiteY13" fmla="*/ 298249 h 973625"/>
                    <a:gd name="connsiteX14" fmla="*/ 547364 w 856359"/>
                    <a:gd name="connsiteY14" fmla="*/ 298249 h 973625"/>
                    <a:gd name="connsiteX15" fmla="*/ 523821 w 856359"/>
                    <a:gd name="connsiteY15" fmla="*/ 317377 h 973625"/>
                    <a:gd name="connsiteX16" fmla="*/ 519407 w 856359"/>
                    <a:gd name="connsiteY16" fmla="*/ 310020 h 973625"/>
                    <a:gd name="connsiteX17" fmla="*/ 487036 w 856359"/>
                    <a:gd name="connsiteY17" fmla="*/ 290892 h 973625"/>
                    <a:gd name="connsiteX18" fmla="*/ 476736 w 856359"/>
                    <a:gd name="connsiteY18" fmla="*/ 302663 h 973625"/>
                    <a:gd name="connsiteX19" fmla="*/ 473793 w 856359"/>
                    <a:gd name="connsiteY19" fmla="*/ 342391 h 973625"/>
                    <a:gd name="connsiteX20" fmla="*/ 466436 w 856359"/>
                    <a:gd name="connsiteY20" fmla="*/ 351220 h 973625"/>
                    <a:gd name="connsiteX21" fmla="*/ 475265 w 856359"/>
                    <a:gd name="connsiteY21" fmla="*/ 358577 h 973625"/>
                    <a:gd name="connsiteX22" fmla="*/ 473793 w 856359"/>
                    <a:gd name="connsiteY22" fmla="*/ 382119 h 973625"/>
                    <a:gd name="connsiteX23" fmla="*/ 534121 w 856359"/>
                    <a:gd name="connsiteY23" fmla="*/ 405662 h 973625"/>
                    <a:gd name="connsiteX24" fmla="*/ 541478 w 856359"/>
                    <a:gd name="connsiteY24" fmla="*/ 420376 h 973625"/>
                    <a:gd name="connsiteX25" fmla="*/ 565021 w 856359"/>
                    <a:gd name="connsiteY25" fmla="*/ 420376 h 973625"/>
                    <a:gd name="connsiteX26" fmla="*/ 582677 w 856359"/>
                    <a:gd name="connsiteY26" fmla="*/ 439504 h 973625"/>
                    <a:gd name="connsiteX27" fmla="*/ 607691 w 856359"/>
                    <a:gd name="connsiteY27" fmla="*/ 424790 h 973625"/>
                    <a:gd name="connsiteX28" fmla="*/ 641534 w 856359"/>
                    <a:gd name="connsiteY28" fmla="*/ 424790 h 973625"/>
                    <a:gd name="connsiteX29" fmla="*/ 645948 w 856359"/>
                    <a:gd name="connsiteY29" fmla="*/ 442447 h 973625"/>
                    <a:gd name="connsiteX30" fmla="*/ 634177 w 856359"/>
                    <a:gd name="connsiteY30" fmla="*/ 454218 h 973625"/>
                    <a:gd name="connsiteX31" fmla="*/ 659191 w 856359"/>
                    <a:gd name="connsiteY31" fmla="*/ 463047 h 973625"/>
                    <a:gd name="connsiteX32" fmla="*/ 670962 w 856359"/>
                    <a:gd name="connsiteY32" fmla="*/ 473346 h 973625"/>
                    <a:gd name="connsiteX33" fmla="*/ 662133 w 856359"/>
                    <a:gd name="connsiteY33" fmla="*/ 493946 h 973625"/>
                    <a:gd name="connsiteX34" fmla="*/ 678319 w 856359"/>
                    <a:gd name="connsiteY34" fmla="*/ 510132 h 973625"/>
                    <a:gd name="connsiteX35" fmla="*/ 688619 w 856359"/>
                    <a:gd name="connsiteY35" fmla="*/ 507189 h 973625"/>
                    <a:gd name="connsiteX36" fmla="*/ 693033 w 856359"/>
                    <a:gd name="connsiteY36" fmla="*/ 498360 h 973625"/>
                    <a:gd name="connsiteX37" fmla="*/ 718047 w 856359"/>
                    <a:gd name="connsiteY37" fmla="*/ 496889 h 973625"/>
                    <a:gd name="connsiteX38" fmla="*/ 738647 w 856359"/>
                    <a:gd name="connsiteY38" fmla="*/ 507189 h 973625"/>
                    <a:gd name="connsiteX39" fmla="*/ 723933 w 856359"/>
                    <a:gd name="connsiteY39" fmla="*/ 521903 h 973625"/>
                    <a:gd name="connsiteX40" fmla="*/ 738647 w 856359"/>
                    <a:gd name="connsiteY40" fmla="*/ 526317 h 973625"/>
                    <a:gd name="connsiteX41" fmla="*/ 759246 w 856359"/>
                    <a:gd name="connsiteY41" fmla="*/ 520431 h 973625"/>
                    <a:gd name="connsiteX42" fmla="*/ 768075 w 856359"/>
                    <a:gd name="connsiteY42" fmla="*/ 532203 h 973625"/>
                    <a:gd name="connsiteX43" fmla="*/ 809274 w 856359"/>
                    <a:gd name="connsiteY43" fmla="*/ 538088 h 973625"/>
                    <a:gd name="connsiteX44" fmla="*/ 804860 w 856359"/>
                    <a:gd name="connsiteY44" fmla="*/ 554274 h 973625"/>
                    <a:gd name="connsiteX45" fmla="*/ 812217 w 856359"/>
                    <a:gd name="connsiteY45" fmla="*/ 577816 h 973625"/>
                    <a:gd name="connsiteX46" fmla="*/ 790146 w 856359"/>
                    <a:gd name="connsiteY46" fmla="*/ 605773 h 973625"/>
                    <a:gd name="connsiteX47" fmla="*/ 773960 w 856359"/>
                    <a:gd name="connsiteY47" fmla="*/ 608716 h 973625"/>
                    <a:gd name="connsiteX48" fmla="*/ 763661 w 856359"/>
                    <a:gd name="connsiteY48" fmla="*/ 620487 h 973625"/>
                    <a:gd name="connsiteX49" fmla="*/ 776903 w 856359"/>
                    <a:gd name="connsiteY49" fmla="*/ 630787 h 973625"/>
                    <a:gd name="connsiteX50" fmla="*/ 782789 w 856359"/>
                    <a:gd name="connsiteY50" fmla="*/ 663158 h 973625"/>
                    <a:gd name="connsiteX51" fmla="*/ 773960 w 856359"/>
                    <a:gd name="connsiteY51" fmla="*/ 676401 h 973625"/>
                    <a:gd name="connsiteX52" fmla="*/ 785732 w 856359"/>
                    <a:gd name="connsiteY52" fmla="*/ 691115 h 973625"/>
                    <a:gd name="connsiteX53" fmla="*/ 800446 w 856359"/>
                    <a:gd name="connsiteY53" fmla="*/ 688172 h 973625"/>
                    <a:gd name="connsiteX54" fmla="*/ 810746 w 856359"/>
                    <a:gd name="connsiteY54" fmla="*/ 698472 h 973625"/>
                    <a:gd name="connsiteX55" fmla="*/ 847531 w 856359"/>
                    <a:gd name="connsiteY55" fmla="*/ 708772 h 973625"/>
                    <a:gd name="connsiteX56" fmla="*/ 856359 w 856359"/>
                    <a:gd name="connsiteY56" fmla="*/ 713186 h 973625"/>
                    <a:gd name="connsiteX57" fmla="*/ 854888 w 856359"/>
                    <a:gd name="connsiteY57" fmla="*/ 723486 h 973625"/>
                    <a:gd name="connsiteX58" fmla="*/ 831345 w 856359"/>
                    <a:gd name="connsiteY58" fmla="*/ 722014 h 973625"/>
                    <a:gd name="connsiteX59" fmla="*/ 822517 w 856359"/>
                    <a:gd name="connsiteY59" fmla="*/ 726429 h 973625"/>
                    <a:gd name="connsiteX60" fmla="*/ 840174 w 856359"/>
                    <a:gd name="connsiteY60" fmla="*/ 749971 h 973625"/>
                    <a:gd name="connsiteX61" fmla="*/ 834288 w 856359"/>
                    <a:gd name="connsiteY61" fmla="*/ 779399 h 973625"/>
                    <a:gd name="connsiteX62" fmla="*/ 829874 w 856359"/>
                    <a:gd name="connsiteY62" fmla="*/ 816184 h 973625"/>
                    <a:gd name="connsiteX63" fmla="*/ 843116 w 856359"/>
                    <a:gd name="connsiteY63" fmla="*/ 836784 h 973625"/>
                    <a:gd name="connsiteX64" fmla="*/ 840174 w 856359"/>
                    <a:gd name="connsiteY64" fmla="*/ 848555 h 973625"/>
                    <a:gd name="connsiteX65" fmla="*/ 851945 w 856359"/>
                    <a:gd name="connsiteY65" fmla="*/ 857384 h 973625"/>
                    <a:gd name="connsiteX66" fmla="*/ 850474 w 856359"/>
                    <a:gd name="connsiteY66" fmla="*/ 883869 h 973625"/>
                    <a:gd name="connsiteX67" fmla="*/ 822517 w 856359"/>
                    <a:gd name="connsiteY67" fmla="*/ 904469 h 973625"/>
                    <a:gd name="connsiteX68" fmla="*/ 790146 w 856359"/>
                    <a:gd name="connsiteY68" fmla="*/ 916240 h 973625"/>
                    <a:gd name="connsiteX69" fmla="*/ 769546 w 856359"/>
                    <a:gd name="connsiteY69" fmla="*/ 898583 h 973625"/>
                    <a:gd name="connsiteX70" fmla="*/ 751889 w 856359"/>
                    <a:gd name="connsiteY70" fmla="*/ 900055 h 973625"/>
                    <a:gd name="connsiteX71" fmla="*/ 737175 w 856359"/>
                    <a:gd name="connsiteY71" fmla="*/ 898583 h 973625"/>
                    <a:gd name="connsiteX72" fmla="*/ 725404 w 856359"/>
                    <a:gd name="connsiteY72" fmla="*/ 907412 h 973625"/>
                    <a:gd name="connsiteX73" fmla="*/ 707747 w 856359"/>
                    <a:gd name="connsiteY73" fmla="*/ 922126 h 973625"/>
                    <a:gd name="connsiteX74" fmla="*/ 693033 w 856359"/>
                    <a:gd name="connsiteY74" fmla="*/ 908883 h 973625"/>
                    <a:gd name="connsiteX75" fmla="*/ 665076 w 856359"/>
                    <a:gd name="connsiteY75" fmla="*/ 928011 h 973625"/>
                    <a:gd name="connsiteX76" fmla="*/ 657719 w 856359"/>
                    <a:gd name="connsiteY76" fmla="*/ 935368 h 973625"/>
                    <a:gd name="connsiteX77" fmla="*/ 657719 w 856359"/>
                    <a:gd name="connsiteY77" fmla="*/ 948611 h 973625"/>
                    <a:gd name="connsiteX78" fmla="*/ 563549 w 856359"/>
                    <a:gd name="connsiteY78" fmla="*/ 973625 h 973625"/>
                    <a:gd name="connsiteX79" fmla="*/ 544421 w 856359"/>
                    <a:gd name="connsiteY79" fmla="*/ 958911 h 973625"/>
                    <a:gd name="connsiteX80" fmla="*/ 506164 w 856359"/>
                    <a:gd name="connsiteY80" fmla="*/ 958911 h 973625"/>
                    <a:gd name="connsiteX81" fmla="*/ 425237 w 856359"/>
                    <a:gd name="connsiteY81" fmla="*/ 900055 h 973625"/>
                    <a:gd name="connsiteX82" fmla="*/ 406109 w 856359"/>
                    <a:gd name="connsiteY82" fmla="*/ 904469 h 973625"/>
                    <a:gd name="connsiteX83" fmla="*/ 389923 w 856359"/>
                    <a:gd name="connsiteY83" fmla="*/ 880926 h 973625"/>
                    <a:gd name="connsiteX84" fmla="*/ 375209 w 856359"/>
                    <a:gd name="connsiteY84" fmla="*/ 872098 h 973625"/>
                    <a:gd name="connsiteX85" fmla="*/ 364909 w 856359"/>
                    <a:gd name="connsiteY85" fmla="*/ 864741 h 973625"/>
                    <a:gd name="connsiteX86" fmla="*/ 354609 w 856359"/>
                    <a:gd name="connsiteY86" fmla="*/ 850027 h 973625"/>
                    <a:gd name="connsiteX87" fmla="*/ 332538 w 856359"/>
                    <a:gd name="connsiteY87" fmla="*/ 847084 h 973625"/>
                    <a:gd name="connsiteX88" fmla="*/ 314881 w 856359"/>
                    <a:gd name="connsiteY88" fmla="*/ 847084 h 973625"/>
                    <a:gd name="connsiteX89" fmla="*/ 308996 w 856359"/>
                    <a:gd name="connsiteY89" fmla="*/ 851498 h 973625"/>
                    <a:gd name="connsiteX90" fmla="*/ 269268 w 856359"/>
                    <a:gd name="connsiteY90" fmla="*/ 845613 h 973625"/>
                    <a:gd name="connsiteX91" fmla="*/ 233954 w 856359"/>
                    <a:gd name="connsiteY91" fmla="*/ 860327 h 973625"/>
                    <a:gd name="connsiteX92" fmla="*/ 195697 w 856359"/>
                    <a:gd name="connsiteY92" fmla="*/ 842670 h 973625"/>
                    <a:gd name="connsiteX93" fmla="*/ 182455 w 856359"/>
                    <a:gd name="connsiteY93" fmla="*/ 850027 h 973625"/>
                    <a:gd name="connsiteX94" fmla="*/ 163326 w 856359"/>
                    <a:gd name="connsiteY94" fmla="*/ 850027 h 973625"/>
                    <a:gd name="connsiteX95" fmla="*/ 154498 w 856359"/>
                    <a:gd name="connsiteY95" fmla="*/ 845613 h 973625"/>
                    <a:gd name="connsiteX96" fmla="*/ 132427 w 856359"/>
                    <a:gd name="connsiteY96" fmla="*/ 851498 h 973625"/>
                    <a:gd name="connsiteX97" fmla="*/ 128013 w 856359"/>
                    <a:gd name="connsiteY97" fmla="*/ 860327 h 973625"/>
                    <a:gd name="connsiteX98" fmla="*/ 128013 w 856359"/>
                    <a:gd name="connsiteY98" fmla="*/ 870627 h 973625"/>
                    <a:gd name="connsiteX99" fmla="*/ 113298 w 856359"/>
                    <a:gd name="connsiteY99" fmla="*/ 879455 h 973625"/>
                    <a:gd name="connsiteX100" fmla="*/ 92699 w 856359"/>
                    <a:gd name="connsiteY100" fmla="*/ 885341 h 973625"/>
                    <a:gd name="connsiteX101" fmla="*/ 77985 w 856359"/>
                    <a:gd name="connsiteY101" fmla="*/ 867684 h 973625"/>
                    <a:gd name="connsiteX102" fmla="*/ 58856 w 856359"/>
                    <a:gd name="connsiteY102" fmla="*/ 879455 h 973625"/>
                    <a:gd name="connsiteX103" fmla="*/ 47085 w 856359"/>
                    <a:gd name="connsiteY103" fmla="*/ 879455 h 973625"/>
                    <a:gd name="connsiteX104" fmla="*/ 45614 w 856359"/>
                    <a:gd name="connsiteY104" fmla="*/ 863270 h 973625"/>
                    <a:gd name="connsiteX105" fmla="*/ 55914 w 856359"/>
                    <a:gd name="connsiteY105" fmla="*/ 851498 h 973625"/>
                    <a:gd name="connsiteX106" fmla="*/ 42671 w 856359"/>
                    <a:gd name="connsiteY106" fmla="*/ 842670 h 973625"/>
                    <a:gd name="connsiteX107" fmla="*/ 42671 w 856359"/>
                    <a:gd name="connsiteY107" fmla="*/ 820599 h 973625"/>
                    <a:gd name="connsiteX108" fmla="*/ 22071 w 856359"/>
                    <a:gd name="connsiteY108" fmla="*/ 799999 h 973625"/>
                    <a:gd name="connsiteX109" fmla="*/ 10300 w 856359"/>
                    <a:gd name="connsiteY109" fmla="*/ 799999 h 973625"/>
                    <a:gd name="connsiteX110" fmla="*/ 8829 w 856359"/>
                    <a:gd name="connsiteY110" fmla="*/ 786756 h 973625"/>
                    <a:gd name="connsiteX111" fmla="*/ 1472 w 856359"/>
                    <a:gd name="connsiteY111" fmla="*/ 779399 h 973625"/>
                    <a:gd name="connsiteX112" fmla="*/ 2943 w 856359"/>
                    <a:gd name="connsiteY112" fmla="*/ 760271 h 973625"/>
                    <a:gd name="connsiteX113" fmla="*/ 13243 w 856359"/>
                    <a:gd name="connsiteY113" fmla="*/ 739671 h 973625"/>
                    <a:gd name="connsiteX114" fmla="*/ 32371 w 856359"/>
                    <a:gd name="connsiteY114" fmla="*/ 733786 h 973625"/>
                    <a:gd name="connsiteX115" fmla="*/ 14714 w 856359"/>
                    <a:gd name="connsiteY115" fmla="*/ 708772 h 973625"/>
                    <a:gd name="connsiteX116" fmla="*/ 0 w 856359"/>
                    <a:gd name="connsiteY116" fmla="*/ 705829 h 973625"/>
                    <a:gd name="connsiteX117" fmla="*/ 11771 w 856359"/>
                    <a:gd name="connsiteY117" fmla="*/ 686701 h 973625"/>
                    <a:gd name="connsiteX118" fmla="*/ 11771 w 856359"/>
                    <a:gd name="connsiteY118" fmla="*/ 666101 h 973625"/>
                    <a:gd name="connsiteX119" fmla="*/ 23543 w 856359"/>
                    <a:gd name="connsiteY119" fmla="*/ 654330 h 973625"/>
                    <a:gd name="connsiteX120" fmla="*/ 8829 w 856359"/>
                    <a:gd name="connsiteY120" fmla="*/ 648444 h 973625"/>
                    <a:gd name="connsiteX121" fmla="*/ 10300 w 856359"/>
                    <a:gd name="connsiteY121" fmla="*/ 638144 h 973625"/>
                    <a:gd name="connsiteX122" fmla="*/ 17657 w 856359"/>
                    <a:gd name="connsiteY122" fmla="*/ 623430 h 973625"/>
                    <a:gd name="connsiteX123" fmla="*/ 41200 w 856359"/>
                    <a:gd name="connsiteY123" fmla="*/ 613130 h 973625"/>
                    <a:gd name="connsiteX124" fmla="*/ 47085 w 856359"/>
                    <a:gd name="connsiteY124" fmla="*/ 589588 h 973625"/>
                    <a:gd name="connsiteX125" fmla="*/ 55914 w 856359"/>
                    <a:gd name="connsiteY125" fmla="*/ 571931 h 973625"/>
                    <a:gd name="connsiteX126" fmla="*/ 69156 w 856359"/>
                    <a:gd name="connsiteY126" fmla="*/ 567517 h 973625"/>
                    <a:gd name="connsiteX127" fmla="*/ 77985 w 856359"/>
                    <a:gd name="connsiteY127" fmla="*/ 539560 h 973625"/>
                    <a:gd name="connsiteX128" fmla="*/ 77985 w 856359"/>
                    <a:gd name="connsiteY128" fmla="*/ 526317 h 973625"/>
                    <a:gd name="connsiteX129" fmla="*/ 94170 w 856359"/>
                    <a:gd name="connsiteY129" fmla="*/ 514546 h 973625"/>
                    <a:gd name="connsiteX130" fmla="*/ 110356 w 856359"/>
                    <a:gd name="connsiteY130" fmla="*/ 521903 h 973625"/>
                    <a:gd name="connsiteX131" fmla="*/ 110356 w 856359"/>
                    <a:gd name="connsiteY131" fmla="*/ 511603 h 973625"/>
                    <a:gd name="connsiteX132" fmla="*/ 107413 w 856359"/>
                    <a:gd name="connsiteY132" fmla="*/ 504246 h 973625"/>
                    <a:gd name="connsiteX133" fmla="*/ 108884 w 856359"/>
                    <a:gd name="connsiteY133" fmla="*/ 495418 h 973625"/>
                    <a:gd name="connsiteX134" fmla="*/ 92699 w 856359"/>
                    <a:gd name="connsiteY134" fmla="*/ 483646 h 973625"/>
                    <a:gd name="connsiteX135" fmla="*/ 86813 w 856359"/>
                    <a:gd name="connsiteY135" fmla="*/ 464518 h 973625"/>
                    <a:gd name="connsiteX136" fmla="*/ 108884 w 856359"/>
                    <a:gd name="connsiteY136" fmla="*/ 445390 h 973625"/>
                    <a:gd name="connsiteX137" fmla="*/ 130955 w 856359"/>
                    <a:gd name="connsiteY137" fmla="*/ 451275 h 973625"/>
                    <a:gd name="connsiteX138" fmla="*/ 151555 w 856359"/>
                    <a:gd name="connsiteY138" fmla="*/ 439504 h 973625"/>
                    <a:gd name="connsiteX139" fmla="*/ 182455 w 856359"/>
                    <a:gd name="connsiteY139" fmla="*/ 411547 h 973625"/>
                    <a:gd name="connsiteX140" fmla="*/ 185397 w 856359"/>
                    <a:gd name="connsiteY140" fmla="*/ 382119 h 973625"/>
                    <a:gd name="connsiteX141" fmla="*/ 173626 w 856359"/>
                    <a:gd name="connsiteY141" fmla="*/ 374762 h 973625"/>
                    <a:gd name="connsiteX142" fmla="*/ 182455 w 856359"/>
                    <a:gd name="connsiteY142" fmla="*/ 340920 h 973625"/>
                    <a:gd name="connsiteX143" fmla="*/ 157441 w 856359"/>
                    <a:gd name="connsiteY143" fmla="*/ 326206 h 973625"/>
                    <a:gd name="connsiteX144" fmla="*/ 158912 w 856359"/>
                    <a:gd name="connsiteY144" fmla="*/ 283535 h 973625"/>
                    <a:gd name="connsiteX145" fmla="*/ 133898 w 856359"/>
                    <a:gd name="connsiteY145" fmla="*/ 268821 h 973625"/>
                    <a:gd name="connsiteX146" fmla="*/ 123598 w 856359"/>
                    <a:gd name="connsiteY146" fmla="*/ 212907 h 973625"/>
                    <a:gd name="connsiteX147" fmla="*/ 107413 w 856359"/>
                    <a:gd name="connsiteY147" fmla="*/ 204079 h 973625"/>
                    <a:gd name="connsiteX148" fmla="*/ 122127 w 856359"/>
                    <a:gd name="connsiteY148" fmla="*/ 189365 h 973625"/>
                    <a:gd name="connsiteX149" fmla="*/ 120656 w 856359"/>
                    <a:gd name="connsiteY149" fmla="*/ 162879 h 973625"/>
                    <a:gd name="connsiteX150" fmla="*/ 105941 w 856359"/>
                    <a:gd name="connsiteY150" fmla="*/ 158465 h 973625"/>
                    <a:gd name="connsiteX151" fmla="*/ 108884 w 856359"/>
                    <a:gd name="connsiteY151" fmla="*/ 140808 h 973625"/>
                    <a:gd name="connsiteX152" fmla="*/ 85342 w 856359"/>
                    <a:gd name="connsiteY152" fmla="*/ 120208 h 973625"/>
                    <a:gd name="connsiteX153" fmla="*/ 111827 w 856359"/>
                    <a:gd name="connsiteY153" fmla="*/ 111380 h 973625"/>
                    <a:gd name="connsiteX154" fmla="*/ 144198 w 856359"/>
                    <a:gd name="connsiteY154" fmla="*/ 104023 h 973625"/>
                    <a:gd name="connsiteX155" fmla="*/ 162655 w 856359"/>
                    <a:gd name="connsiteY155" fmla="*/ 90488 h 973625"/>
                    <a:gd name="connsiteX156" fmla="*/ 364282 w 856359"/>
                    <a:gd name="connsiteY156" fmla="*/ 91440 h 973625"/>
                    <a:gd name="connsiteX0" fmla="*/ 272842 w 856359"/>
                    <a:gd name="connsiteY0" fmla="*/ 0 h 973625"/>
                    <a:gd name="connsiteX1" fmla="*/ 433145 w 856359"/>
                    <a:gd name="connsiteY1" fmla="*/ 90488 h 973625"/>
                    <a:gd name="connsiteX2" fmla="*/ 439951 w 856359"/>
                    <a:gd name="connsiteY2" fmla="*/ 112851 h 973625"/>
                    <a:gd name="connsiteX3" fmla="*/ 422294 w 856359"/>
                    <a:gd name="connsiteY3" fmla="*/ 136394 h 973625"/>
                    <a:gd name="connsiteX4" fmla="*/ 469379 w 856359"/>
                    <a:gd name="connsiteY4" fmla="*/ 183479 h 973625"/>
                    <a:gd name="connsiteX5" fmla="*/ 467908 w 856359"/>
                    <a:gd name="connsiteY5" fmla="*/ 201136 h 973625"/>
                    <a:gd name="connsiteX6" fmla="*/ 478207 w 856359"/>
                    <a:gd name="connsiteY6" fmla="*/ 211436 h 973625"/>
                    <a:gd name="connsiteX7" fmla="*/ 528235 w 856359"/>
                    <a:gd name="connsiteY7" fmla="*/ 184950 h 973625"/>
                    <a:gd name="connsiteX8" fmla="*/ 550306 w 856359"/>
                    <a:gd name="connsiteY8" fmla="*/ 183479 h 973625"/>
                    <a:gd name="connsiteX9" fmla="*/ 560606 w 856359"/>
                    <a:gd name="connsiteY9" fmla="*/ 204079 h 973625"/>
                    <a:gd name="connsiteX10" fmla="*/ 548835 w 856359"/>
                    <a:gd name="connsiteY10" fmla="*/ 215850 h 973625"/>
                    <a:gd name="connsiteX11" fmla="*/ 554721 w 856359"/>
                    <a:gd name="connsiteY11" fmla="*/ 240864 h 973625"/>
                    <a:gd name="connsiteX12" fmla="*/ 567963 w 856359"/>
                    <a:gd name="connsiteY12" fmla="*/ 259992 h 973625"/>
                    <a:gd name="connsiteX13" fmla="*/ 563549 w 856359"/>
                    <a:gd name="connsiteY13" fmla="*/ 298249 h 973625"/>
                    <a:gd name="connsiteX14" fmla="*/ 547364 w 856359"/>
                    <a:gd name="connsiteY14" fmla="*/ 298249 h 973625"/>
                    <a:gd name="connsiteX15" fmla="*/ 523821 w 856359"/>
                    <a:gd name="connsiteY15" fmla="*/ 317377 h 973625"/>
                    <a:gd name="connsiteX16" fmla="*/ 519407 w 856359"/>
                    <a:gd name="connsiteY16" fmla="*/ 310020 h 973625"/>
                    <a:gd name="connsiteX17" fmla="*/ 487036 w 856359"/>
                    <a:gd name="connsiteY17" fmla="*/ 290892 h 973625"/>
                    <a:gd name="connsiteX18" fmla="*/ 476736 w 856359"/>
                    <a:gd name="connsiteY18" fmla="*/ 302663 h 973625"/>
                    <a:gd name="connsiteX19" fmla="*/ 473793 w 856359"/>
                    <a:gd name="connsiteY19" fmla="*/ 342391 h 973625"/>
                    <a:gd name="connsiteX20" fmla="*/ 466436 w 856359"/>
                    <a:gd name="connsiteY20" fmla="*/ 351220 h 973625"/>
                    <a:gd name="connsiteX21" fmla="*/ 475265 w 856359"/>
                    <a:gd name="connsiteY21" fmla="*/ 358577 h 973625"/>
                    <a:gd name="connsiteX22" fmla="*/ 473793 w 856359"/>
                    <a:gd name="connsiteY22" fmla="*/ 382119 h 973625"/>
                    <a:gd name="connsiteX23" fmla="*/ 534121 w 856359"/>
                    <a:gd name="connsiteY23" fmla="*/ 405662 h 973625"/>
                    <a:gd name="connsiteX24" fmla="*/ 541478 w 856359"/>
                    <a:gd name="connsiteY24" fmla="*/ 420376 h 973625"/>
                    <a:gd name="connsiteX25" fmla="*/ 565021 w 856359"/>
                    <a:gd name="connsiteY25" fmla="*/ 420376 h 973625"/>
                    <a:gd name="connsiteX26" fmla="*/ 582677 w 856359"/>
                    <a:gd name="connsiteY26" fmla="*/ 439504 h 973625"/>
                    <a:gd name="connsiteX27" fmla="*/ 607691 w 856359"/>
                    <a:gd name="connsiteY27" fmla="*/ 424790 h 973625"/>
                    <a:gd name="connsiteX28" fmla="*/ 641534 w 856359"/>
                    <a:gd name="connsiteY28" fmla="*/ 424790 h 973625"/>
                    <a:gd name="connsiteX29" fmla="*/ 645948 w 856359"/>
                    <a:gd name="connsiteY29" fmla="*/ 442447 h 973625"/>
                    <a:gd name="connsiteX30" fmla="*/ 634177 w 856359"/>
                    <a:gd name="connsiteY30" fmla="*/ 454218 h 973625"/>
                    <a:gd name="connsiteX31" fmla="*/ 659191 w 856359"/>
                    <a:gd name="connsiteY31" fmla="*/ 463047 h 973625"/>
                    <a:gd name="connsiteX32" fmla="*/ 670962 w 856359"/>
                    <a:gd name="connsiteY32" fmla="*/ 473346 h 973625"/>
                    <a:gd name="connsiteX33" fmla="*/ 662133 w 856359"/>
                    <a:gd name="connsiteY33" fmla="*/ 493946 h 973625"/>
                    <a:gd name="connsiteX34" fmla="*/ 678319 w 856359"/>
                    <a:gd name="connsiteY34" fmla="*/ 510132 h 973625"/>
                    <a:gd name="connsiteX35" fmla="*/ 688619 w 856359"/>
                    <a:gd name="connsiteY35" fmla="*/ 507189 h 973625"/>
                    <a:gd name="connsiteX36" fmla="*/ 693033 w 856359"/>
                    <a:gd name="connsiteY36" fmla="*/ 498360 h 973625"/>
                    <a:gd name="connsiteX37" fmla="*/ 718047 w 856359"/>
                    <a:gd name="connsiteY37" fmla="*/ 496889 h 973625"/>
                    <a:gd name="connsiteX38" fmla="*/ 738647 w 856359"/>
                    <a:gd name="connsiteY38" fmla="*/ 507189 h 973625"/>
                    <a:gd name="connsiteX39" fmla="*/ 723933 w 856359"/>
                    <a:gd name="connsiteY39" fmla="*/ 521903 h 973625"/>
                    <a:gd name="connsiteX40" fmla="*/ 738647 w 856359"/>
                    <a:gd name="connsiteY40" fmla="*/ 526317 h 973625"/>
                    <a:gd name="connsiteX41" fmla="*/ 759246 w 856359"/>
                    <a:gd name="connsiteY41" fmla="*/ 520431 h 973625"/>
                    <a:gd name="connsiteX42" fmla="*/ 768075 w 856359"/>
                    <a:gd name="connsiteY42" fmla="*/ 532203 h 973625"/>
                    <a:gd name="connsiteX43" fmla="*/ 809274 w 856359"/>
                    <a:gd name="connsiteY43" fmla="*/ 538088 h 973625"/>
                    <a:gd name="connsiteX44" fmla="*/ 804860 w 856359"/>
                    <a:gd name="connsiteY44" fmla="*/ 554274 h 973625"/>
                    <a:gd name="connsiteX45" fmla="*/ 812217 w 856359"/>
                    <a:gd name="connsiteY45" fmla="*/ 577816 h 973625"/>
                    <a:gd name="connsiteX46" fmla="*/ 790146 w 856359"/>
                    <a:gd name="connsiteY46" fmla="*/ 605773 h 973625"/>
                    <a:gd name="connsiteX47" fmla="*/ 773960 w 856359"/>
                    <a:gd name="connsiteY47" fmla="*/ 608716 h 973625"/>
                    <a:gd name="connsiteX48" fmla="*/ 763661 w 856359"/>
                    <a:gd name="connsiteY48" fmla="*/ 620487 h 973625"/>
                    <a:gd name="connsiteX49" fmla="*/ 776903 w 856359"/>
                    <a:gd name="connsiteY49" fmla="*/ 630787 h 973625"/>
                    <a:gd name="connsiteX50" fmla="*/ 782789 w 856359"/>
                    <a:gd name="connsiteY50" fmla="*/ 663158 h 973625"/>
                    <a:gd name="connsiteX51" fmla="*/ 773960 w 856359"/>
                    <a:gd name="connsiteY51" fmla="*/ 676401 h 973625"/>
                    <a:gd name="connsiteX52" fmla="*/ 785732 w 856359"/>
                    <a:gd name="connsiteY52" fmla="*/ 691115 h 973625"/>
                    <a:gd name="connsiteX53" fmla="*/ 800446 w 856359"/>
                    <a:gd name="connsiteY53" fmla="*/ 688172 h 973625"/>
                    <a:gd name="connsiteX54" fmla="*/ 810746 w 856359"/>
                    <a:gd name="connsiteY54" fmla="*/ 698472 h 973625"/>
                    <a:gd name="connsiteX55" fmla="*/ 847531 w 856359"/>
                    <a:gd name="connsiteY55" fmla="*/ 708772 h 973625"/>
                    <a:gd name="connsiteX56" fmla="*/ 856359 w 856359"/>
                    <a:gd name="connsiteY56" fmla="*/ 713186 h 973625"/>
                    <a:gd name="connsiteX57" fmla="*/ 854888 w 856359"/>
                    <a:gd name="connsiteY57" fmla="*/ 723486 h 973625"/>
                    <a:gd name="connsiteX58" fmla="*/ 831345 w 856359"/>
                    <a:gd name="connsiteY58" fmla="*/ 722014 h 973625"/>
                    <a:gd name="connsiteX59" fmla="*/ 822517 w 856359"/>
                    <a:gd name="connsiteY59" fmla="*/ 726429 h 973625"/>
                    <a:gd name="connsiteX60" fmla="*/ 840174 w 856359"/>
                    <a:gd name="connsiteY60" fmla="*/ 749971 h 973625"/>
                    <a:gd name="connsiteX61" fmla="*/ 834288 w 856359"/>
                    <a:gd name="connsiteY61" fmla="*/ 779399 h 973625"/>
                    <a:gd name="connsiteX62" fmla="*/ 829874 w 856359"/>
                    <a:gd name="connsiteY62" fmla="*/ 816184 h 973625"/>
                    <a:gd name="connsiteX63" fmla="*/ 843116 w 856359"/>
                    <a:gd name="connsiteY63" fmla="*/ 836784 h 973625"/>
                    <a:gd name="connsiteX64" fmla="*/ 840174 w 856359"/>
                    <a:gd name="connsiteY64" fmla="*/ 848555 h 973625"/>
                    <a:gd name="connsiteX65" fmla="*/ 851945 w 856359"/>
                    <a:gd name="connsiteY65" fmla="*/ 857384 h 973625"/>
                    <a:gd name="connsiteX66" fmla="*/ 850474 w 856359"/>
                    <a:gd name="connsiteY66" fmla="*/ 883869 h 973625"/>
                    <a:gd name="connsiteX67" fmla="*/ 822517 w 856359"/>
                    <a:gd name="connsiteY67" fmla="*/ 904469 h 973625"/>
                    <a:gd name="connsiteX68" fmla="*/ 790146 w 856359"/>
                    <a:gd name="connsiteY68" fmla="*/ 916240 h 973625"/>
                    <a:gd name="connsiteX69" fmla="*/ 769546 w 856359"/>
                    <a:gd name="connsiteY69" fmla="*/ 898583 h 973625"/>
                    <a:gd name="connsiteX70" fmla="*/ 751889 w 856359"/>
                    <a:gd name="connsiteY70" fmla="*/ 900055 h 973625"/>
                    <a:gd name="connsiteX71" fmla="*/ 737175 w 856359"/>
                    <a:gd name="connsiteY71" fmla="*/ 898583 h 973625"/>
                    <a:gd name="connsiteX72" fmla="*/ 725404 w 856359"/>
                    <a:gd name="connsiteY72" fmla="*/ 907412 h 973625"/>
                    <a:gd name="connsiteX73" fmla="*/ 707747 w 856359"/>
                    <a:gd name="connsiteY73" fmla="*/ 922126 h 973625"/>
                    <a:gd name="connsiteX74" fmla="*/ 693033 w 856359"/>
                    <a:gd name="connsiteY74" fmla="*/ 908883 h 973625"/>
                    <a:gd name="connsiteX75" fmla="*/ 665076 w 856359"/>
                    <a:gd name="connsiteY75" fmla="*/ 928011 h 973625"/>
                    <a:gd name="connsiteX76" fmla="*/ 657719 w 856359"/>
                    <a:gd name="connsiteY76" fmla="*/ 935368 h 973625"/>
                    <a:gd name="connsiteX77" fmla="*/ 657719 w 856359"/>
                    <a:gd name="connsiteY77" fmla="*/ 948611 h 973625"/>
                    <a:gd name="connsiteX78" fmla="*/ 563549 w 856359"/>
                    <a:gd name="connsiteY78" fmla="*/ 973625 h 973625"/>
                    <a:gd name="connsiteX79" fmla="*/ 544421 w 856359"/>
                    <a:gd name="connsiteY79" fmla="*/ 958911 h 973625"/>
                    <a:gd name="connsiteX80" fmla="*/ 506164 w 856359"/>
                    <a:gd name="connsiteY80" fmla="*/ 958911 h 973625"/>
                    <a:gd name="connsiteX81" fmla="*/ 425237 w 856359"/>
                    <a:gd name="connsiteY81" fmla="*/ 900055 h 973625"/>
                    <a:gd name="connsiteX82" fmla="*/ 406109 w 856359"/>
                    <a:gd name="connsiteY82" fmla="*/ 904469 h 973625"/>
                    <a:gd name="connsiteX83" fmla="*/ 389923 w 856359"/>
                    <a:gd name="connsiteY83" fmla="*/ 880926 h 973625"/>
                    <a:gd name="connsiteX84" fmla="*/ 375209 w 856359"/>
                    <a:gd name="connsiteY84" fmla="*/ 872098 h 973625"/>
                    <a:gd name="connsiteX85" fmla="*/ 364909 w 856359"/>
                    <a:gd name="connsiteY85" fmla="*/ 864741 h 973625"/>
                    <a:gd name="connsiteX86" fmla="*/ 354609 w 856359"/>
                    <a:gd name="connsiteY86" fmla="*/ 850027 h 973625"/>
                    <a:gd name="connsiteX87" fmla="*/ 332538 w 856359"/>
                    <a:gd name="connsiteY87" fmla="*/ 847084 h 973625"/>
                    <a:gd name="connsiteX88" fmla="*/ 314881 w 856359"/>
                    <a:gd name="connsiteY88" fmla="*/ 847084 h 973625"/>
                    <a:gd name="connsiteX89" fmla="*/ 308996 w 856359"/>
                    <a:gd name="connsiteY89" fmla="*/ 851498 h 973625"/>
                    <a:gd name="connsiteX90" fmla="*/ 269268 w 856359"/>
                    <a:gd name="connsiteY90" fmla="*/ 845613 h 973625"/>
                    <a:gd name="connsiteX91" fmla="*/ 233954 w 856359"/>
                    <a:gd name="connsiteY91" fmla="*/ 860327 h 973625"/>
                    <a:gd name="connsiteX92" fmla="*/ 195697 w 856359"/>
                    <a:gd name="connsiteY92" fmla="*/ 842670 h 973625"/>
                    <a:gd name="connsiteX93" fmla="*/ 182455 w 856359"/>
                    <a:gd name="connsiteY93" fmla="*/ 850027 h 973625"/>
                    <a:gd name="connsiteX94" fmla="*/ 163326 w 856359"/>
                    <a:gd name="connsiteY94" fmla="*/ 850027 h 973625"/>
                    <a:gd name="connsiteX95" fmla="*/ 154498 w 856359"/>
                    <a:gd name="connsiteY95" fmla="*/ 845613 h 973625"/>
                    <a:gd name="connsiteX96" fmla="*/ 132427 w 856359"/>
                    <a:gd name="connsiteY96" fmla="*/ 851498 h 973625"/>
                    <a:gd name="connsiteX97" fmla="*/ 128013 w 856359"/>
                    <a:gd name="connsiteY97" fmla="*/ 860327 h 973625"/>
                    <a:gd name="connsiteX98" fmla="*/ 128013 w 856359"/>
                    <a:gd name="connsiteY98" fmla="*/ 870627 h 973625"/>
                    <a:gd name="connsiteX99" fmla="*/ 113298 w 856359"/>
                    <a:gd name="connsiteY99" fmla="*/ 879455 h 973625"/>
                    <a:gd name="connsiteX100" fmla="*/ 92699 w 856359"/>
                    <a:gd name="connsiteY100" fmla="*/ 885341 h 973625"/>
                    <a:gd name="connsiteX101" fmla="*/ 77985 w 856359"/>
                    <a:gd name="connsiteY101" fmla="*/ 867684 h 973625"/>
                    <a:gd name="connsiteX102" fmla="*/ 58856 w 856359"/>
                    <a:gd name="connsiteY102" fmla="*/ 879455 h 973625"/>
                    <a:gd name="connsiteX103" fmla="*/ 47085 w 856359"/>
                    <a:gd name="connsiteY103" fmla="*/ 879455 h 973625"/>
                    <a:gd name="connsiteX104" fmla="*/ 45614 w 856359"/>
                    <a:gd name="connsiteY104" fmla="*/ 863270 h 973625"/>
                    <a:gd name="connsiteX105" fmla="*/ 55914 w 856359"/>
                    <a:gd name="connsiteY105" fmla="*/ 851498 h 973625"/>
                    <a:gd name="connsiteX106" fmla="*/ 42671 w 856359"/>
                    <a:gd name="connsiteY106" fmla="*/ 842670 h 973625"/>
                    <a:gd name="connsiteX107" fmla="*/ 42671 w 856359"/>
                    <a:gd name="connsiteY107" fmla="*/ 820599 h 973625"/>
                    <a:gd name="connsiteX108" fmla="*/ 22071 w 856359"/>
                    <a:gd name="connsiteY108" fmla="*/ 799999 h 973625"/>
                    <a:gd name="connsiteX109" fmla="*/ 10300 w 856359"/>
                    <a:gd name="connsiteY109" fmla="*/ 799999 h 973625"/>
                    <a:gd name="connsiteX110" fmla="*/ 8829 w 856359"/>
                    <a:gd name="connsiteY110" fmla="*/ 786756 h 973625"/>
                    <a:gd name="connsiteX111" fmla="*/ 1472 w 856359"/>
                    <a:gd name="connsiteY111" fmla="*/ 779399 h 973625"/>
                    <a:gd name="connsiteX112" fmla="*/ 2943 w 856359"/>
                    <a:gd name="connsiteY112" fmla="*/ 760271 h 973625"/>
                    <a:gd name="connsiteX113" fmla="*/ 13243 w 856359"/>
                    <a:gd name="connsiteY113" fmla="*/ 739671 h 973625"/>
                    <a:gd name="connsiteX114" fmla="*/ 32371 w 856359"/>
                    <a:gd name="connsiteY114" fmla="*/ 733786 h 973625"/>
                    <a:gd name="connsiteX115" fmla="*/ 14714 w 856359"/>
                    <a:gd name="connsiteY115" fmla="*/ 708772 h 973625"/>
                    <a:gd name="connsiteX116" fmla="*/ 0 w 856359"/>
                    <a:gd name="connsiteY116" fmla="*/ 705829 h 973625"/>
                    <a:gd name="connsiteX117" fmla="*/ 11771 w 856359"/>
                    <a:gd name="connsiteY117" fmla="*/ 686701 h 973625"/>
                    <a:gd name="connsiteX118" fmla="*/ 11771 w 856359"/>
                    <a:gd name="connsiteY118" fmla="*/ 666101 h 973625"/>
                    <a:gd name="connsiteX119" fmla="*/ 23543 w 856359"/>
                    <a:gd name="connsiteY119" fmla="*/ 654330 h 973625"/>
                    <a:gd name="connsiteX120" fmla="*/ 8829 w 856359"/>
                    <a:gd name="connsiteY120" fmla="*/ 648444 h 973625"/>
                    <a:gd name="connsiteX121" fmla="*/ 10300 w 856359"/>
                    <a:gd name="connsiteY121" fmla="*/ 638144 h 973625"/>
                    <a:gd name="connsiteX122" fmla="*/ 17657 w 856359"/>
                    <a:gd name="connsiteY122" fmla="*/ 623430 h 973625"/>
                    <a:gd name="connsiteX123" fmla="*/ 41200 w 856359"/>
                    <a:gd name="connsiteY123" fmla="*/ 613130 h 973625"/>
                    <a:gd name="connsiteX124" fmla="*/ 47085 w 856359"/>
                    <a:gd name="connsiteY124" fmla="*/ 589588 h 973625"/>
                    <a:gd name="connsiteX125" fmla="*/ 55914 w 856359"/>
                    <a:gd name="connsiteY125" fmla="*/ 571931 h 973625"/>
                    <a:gd name="connsiteX126" fmla="*/ 69156 w 856359"/>
                    <a:gd name="connsiteY126" fmla="*/ 567517 h 973625"/>
                    <a:gd name="connsiteX127" fmla="*/ 77985 w 856359"/>
                    <a:gd name="connsiteY127" fmla="*/ 539560 h 973625"/>
                    <a:gd name="connsiteX128" fmla="*/ 77985 w 856359"/>
                    <a:gd name="connsiteY128" fmla="*/ 526317 h 973625"/>
                    <a:gd name="connsiteX129" fmla="*/ 94170 w 856359"/>
                    <a:gd name="connsiteY129" fmla="*/ 514546 h 973625"/>
                    <a:gd name="connsiteX130" fmla="*/ 110356 w 856359"/>
                    <a:gd name="connsiteY130" fmla="*/ 521903 h 973625"/>
                    <a:gd name="connsiteX131" fmla="*/ 110356 w 856359"/>
                    <a:gd name="connsiteY131" fmla="*/ 511603 h 973625"/>
                    <a:gd name="connsiteX132" fmla="*/ 107413 w 856359"/>
                    <a:gd name="connsiteY132" fmla="*/ 504246 h 973625"/>
                    <a:gd name="connsiteX133" fmla="*/ 108884 w 856359"/>
                    <a:gd name="connsiteY133" fmla="*/ 495418 h 973625"/>
                    <a:gd name="connsiteX134" fmla="*/ 92699 w 856359"/>
                    <a:gd name="connsiteY134" fmla="*/ 483646 h 973625"/>
                    <a:gd name="connsiteX135" fmla="*/ 86813 w 856359"/>
                    <a:gd name="connsiteY135" fmla="*/ 464518 h 973625"/>
                    <a:gd name="connsiteX136" fmla="*/ 108884 w 856359"/>
                    <a:gd name="connsiteY136" fmla="*/ 445390 h 973625"/>
                    <a:gd name="connsiteX137" fmla="*/ 130955 w 856359"/>
                    <a:gd name="connsiteY137" fmla="*/ 451275 h 973625"/>
                    <a:gd name="connsiteX138" fmla="*/ 151555 w 856359"/>
                    <a:gd name="connsiteY138" fmla="*/ 439504 h 973625"/>
                    <a:gd name="connsiteX139" fmla="*/ 182455 w 856359"/>
                    <a:gd name="connsiteY139" fmla="*/ 411547 h 973625"/>
                    <a:gd name="connsiteX140" fmla="*/ 185397 w 856359"/>
                    <a:gd name="connsiteY140" fmla="*/ 382119 h 973625"/>
                    <a:gd name="connsiteX141" fmla="*/ 173626 w 856359"/>
                    <a:gd name="connsiteY141" fmla="*/ 374762 h 973625"/>
                    <a:gd name="connsiteX142" fmla="*/ 182455 w 856359"/>
                    <a:gd name="connsiteY142" fmla="*/ 340920 h 973625"/>
                    <a:gd name="connsiteX143" fmla="*/ 157441 w 856359"/>
                    <a:gd name="connsiteY143" fmla="*/ 326206 h 973625"/>
                    <a:gd name="connsiteX144" fmla="*/ 158912 w 856359"/>
                    <a:gd name="connsiteY144" fmla="*/ 283535 h 973625"/>
                    <a:gd name="connsiteX145" fmla="*/ 133898 w 856359"/>
                    <a:gd name="connsiteY145" fmla="*/ 268821 h 973625"/>
                    <a:gd name="connsiteX146" fmla="*/ 123598 w 856359"/>
                    <a:gd name="connsiteY146" fmla="*/ 212907 h 973625"/>
                    <a:gd name="connsiteX147" fmla="*/ 107413 w 856359"/>
                    <a:gd name="connsiteY147" fmla="*/ 204079 h 973625"/>
                    <a:gd name="connsiteX148" fmla="*/ 122127 w 856359"/>
                    <a:gd name="connsiteY148" fmla="*/ 189365 h 973625"/>
                    <a:gd name="connsiteX149" fmla="*/ 120656 w 856359"/>
                    <a:gd name="connsiteY149" fmla="*/ 162879 h 973625"/>
                    <a:gd name="connsiteX150" fmla="*/ 105941 w 856359"/>
                    <a:gd name="connsiteY150" fmla="*/ 158465 h 973625"/>
                    <a:gd name="connsiteX151" fmla="*/ 108884 w 856359"/>
                    <a:gd name="connsiteY151" fmla="*/ 140808 h 973625"/>
                    <a:gd name="connsiteX152" fmla="*/ 85342 w 856359"/>
                    <a:gd name="connsiteY152" fmla="*/ 120208 h 973625"/>
                    <a:gd name="connsiteX153" fmla="*/ 111827 w 856359"/>
                    <a:gd name="connsiteY153" fmla="*/ 111380 h 973625"/>
                    <a:gd name="connsiteX154" fmla="*/ 144198 w 856359"/>
                    <a:gd name="connsiteY154" fmla="*/ 104023 h 973625"/>
                    <a:gd name="connsiteX155" fmla="*/ 162655 w 856359"/>
                    <a:gd name="connsiteY155" fmla="*/ 90488 h 973625"/>
                    <a:gd name="connsiteX0" fmla="*/ 433145 w 856359"/>
                    <a:gd name="connsiteY0" fmla="*/ 0 h 883137"/>
                    <a:gd name="connsiteX1" fmla="*/ 439951 w 856359"/>
                    <a:gd name="connsiteY1" fmla="*/ 22363 h 883137"/>
                    <a:gd name="connsiteX2" fmla="*/ 422294 w 856359"/>
                    <a:gd name="connsiteY2" fmla="*/ 45906 h 883137"/>
                    <a:gd name="connsiteX3" fmla="*/ 469379 w 856359"/>
                    <a:gd name="connsiteY3" fmla="*/ 92991 h 883137"/>
                    <a:gd name="connsiteX4" fmla="*/ 467908 w 856359"/>
                    <a:gd name="connsiteY4" fmla="*/ 110648 h 883137"/>
                    <a:gd name="connsiteX5" fmla="*/ 478207 w 856359"/>
                    <a:gd name="connsiteY5" fmla="*/ 120948 h 883137"/>
                    <a:gd name="connsiteX6" fmla="*/ 528235 w 856359"/>
                    <a:gd name="connsiteY6" fmla="*/ 94462 h 883137"/>
                    <a:gd name="connsiteX7" fmla="*/ 550306 w 856359"/>
                    <a:gd name="connsiteY7" fmla="*/ 92991 h 883137"/>
                    <a:gd name="connsiteX8" fmla="*/ 560606 w 856359"/>
                    <a:gd name="connsiteY8" fmla="*/ 113591 h 883137"/>
                    <a:gd name="connsiteX9" fmla="*/ 548835 w 856359"/>
                    <a:gd name="connsiteY9" fmla="*/ 125362 h 883137"/>
                    <a:gd name="connsiteX10" fmla="*/ 554721 w 856359"/>
                    <a:gd name="connsiteY10" fmla="*/ 150376 h 883137"/>
                    <a:gd name="connsiteX11" fmla="*/ 567963 w 856359"/>
                    <a:gd name="connsiteY11" fmla="*/ 169504 h 883137"/>
                    <a:gd name="connsiteX12" fmla="*/ 563549 w 856359"/>
                    <a:gd name="connsiteY12" fmla="*/ 207761 h 883137"/>
                    <a:gd name="connsiteX13" fmla="*/ 547364 w 856359"/>
                    <a:gd name="connsiteY13" fmla="*/ 207761 h 883137"/>
                    <a:gd name="connsiteX14" fmla="*/ 523821 w 856359"/>
                    <a:gd name="connsiteY14" fmla="*/ 226889 h 883137"/>
                    <a:gd name="connsiteX15" fmla="*/ 519407 w 856359"/>
                    <a:gd name="connsiteY15" fmla="*/ 219532 h 883137"/>
                    <a:gd name="connsiteX16" fmla="*/ 487036 w 856359"/>
                    <a:gd name="connsiteY16" fmla="*/ 200404 h 883137"/>
                    <a:gd name="connsiteX17" fmla="*/ 476736 w 856359"/>
                    <a:gd name="connsiteY17" fmla="*/ 212175 h 883137"/>
                    <a:gd name="connsiteX18" fmla="*/ 473793 w 856359"/>
                    <a:gd name="connsiteY18" fmla="*/ 251903 h 883137"/>
                    <a:gd name="connsiteX19" fmla="*/ 466436 w 856359"/>
                    <a:gd name="connsiteY19" fmla="*/ 260732 h 883137"/>
                    <a:gd name="connsiteX20" fmla="*/ 475265 w 856359"/>
                    <a:gd name="connsiteY20" fmla="*/ 268089 h 883137"/>
                    <a:gd name="connsiteX21" fmla="*/ 473793 w 856359"/>
                    <a:gd name="connsiteY21" fmla="*/ 291631 h 883137"/>
                    <a:gd name="connsiteX22" fmla="*/ 534121 w 856359"/>
                    <a:gd name="connsiteY22" fmla="*/ 315174 h 883137"/>
                    <a:gd name="connsiteX23" fmla="*/ 541478 w 856359"/>
                    <a:gd name="connsiteY23" fmla="*/ 329888 h 883137"/>
                    <a:gd name="connsiteX24" fmla="*/ 565021 w 856359"/>
                    <a:gd name="connsiteY24" fmla="*/ 329888 h 883137"/>
                    <a:gd name="connsiteX25" fmla="*/ 582677 w 856359"/>
                    <a:gd name="connsiteY25" fmla="*/ 349016 h 883137"/>
                    <a:gd name="connsiteX26" fmla="*/ 607691 w 856359"/>
                    <a:gd name="connsiteY26" fmla="*/ 334302 h 883137"/>
                    <a:gd name="connsiteX27" fmla="*/ 641534 w 856359"/>
                    <a:gd name="connsiteY27" fmla="*/ 334302 h 883137"/>
                    <a:gd name="connsiteX28" fmla="*/ 645948 w 856359"/>
                    <a:gd name="connsiteY28" fmla="*/ 351959 h 883137"/>
                    <a:gd name="connsiteX29" fmla="*/ 634177 w 856359"/>
                    <a:gd name="connsiteY29" fmla="*/ 363730 h 883137"/>
                    <a:gd name="connsiteX30" fmla="*/ 659191 w 856359"/>
                    <a:gd name="connsiteY30" fmla="*/ 372559 h 883137"/>
                    <a:gd name="connsiteX31" fmla="*/ 670962 w 856359"/>
                    <a:gd name="connsiteY31" fmla="*/ 382858 h 883137"/>
                    <a:gd name="connsiteX32" fmla="*/ 662133 w 856359"/>
                    <a:gd name="connsiteY32" fmla="*/ 403458 h 883137"/>
                    <a:gd name="connsiteX33" fmla="*/ 678319 w 856359"/>
                    <a:gd name="connsiteY33" fmla="*/ 419644 h 883137"/>
                    <a:gd name="connsiteX34" fmla="*/ 688619 w 856359"/>
                    <a:gd name="connsiteY34" fmla="*/ 416701 h 883137"/>
                    <a:gd name="connsiteX35" fmla="*/ 693033 w 856359"/>
                    <a:gd name="connsiteY35" fmla="*/ 407872 h 883137"/>
                    <a:gd name="connsiteX36" fmla="*/ 718047 w 856359"/>
                    <a:gd name="connsiteY36" fmla="*/ 406401 h 883137"/>
                    <a:gd name="connsiteX37" fmla="*/ 738647 w 856359"/>
                    <a:gd name="connsiteY37" fmla="*/ 416701 h 883137"/>
                    <a:gd name="connsiteX38" fmla="*/ 723933 w 856359"/>
                    <a:gd name="connsiteY38" fmla="*/ 431415 h 883137"/>
                    <a:gd name="connsiteX39" fmla="*/ 738647 w 856359"/>
                    <a:gd name="connsiteY39" fmla="*/ 435829 h 883137"/>
                    <a:gd name="connsiteX40" fmla="*/ 759246 w 856359"/>
                    <a:gd name="connsiteY40" fmla="*/ 429943 h 883137"/>
                    <a:gd name="connsiteX41" fmla="*/ 768075 w 856359"/>
                    <a:gd name="connsiteY41" fmla="*/ 441715 h 883137"/>
                    <a:gd name="connsiteX42" fmla="*/ 809274 w 856359"/>
                    <a:gd name="connsiteY42" fmla="*/ 447600 h 883137"/>
                    <a:gd name="connsiteX43" fmla="*/ 804860 w 856359"/>
                    <a:gd name="connsiteY43" fmla="*/ 463786 h 883137"/>
                    <a:gd name="connsiteX44" fmla="*/ 812217 w 856359"/>
                    <a:gd name="connsiteY44" fmla="*/ 487328 h 883137"/>
                    <a:gd name="connsiteX45" fmla="*/ 790146 w 856359"/>
                    <a:gd name="connsiteY45" fmla="*/ 515285 h 883137"/>
                    <a:gd name="connsiteX46" fmla="*/ 773960 w 856359"/>
                    <a:gd name="connsiteY46" fmla="*/ 518228 h 883137"/>
                    <a:gd name="connsiteX47" fmla="*/ 763661 w 856359"/>
                    <a:gd name="connsiteY47" fmla="*/ 529999 h 883137"/>
                    <a:gd name="connsiteX48" fmla="*/ 776903 w 856359"/>
                    <a:gd name="connsiteY48" fmla="*/ 540299 h 883137"/>
                    <a:gd name="connsiteX49" fmla="*/ 782789 w 856359"/>
                    <a:gd name="connsiteY49" fmla="*/ 572670 h 883137"/>
                    <a:gd name="connsiteX50" fmla="*/ 773960 w 856359"/>
                    <a:gd name="connsiteY50" fmla="*/ 585913 h 883137"/>
                    <a:gd name="connsiteX51" fmla="*/ 785732 w 856359"/>
                    <a:gd name="connsiteY51" fmla="*/ 600627 h 883137"/>
                    <a:gd name="connsiteX52" fmla="*/ 800446 w 856359"/>
                    <a:gd name="connsiteY52" fmla="*/ 597684 h 883137"/>
                    <a:gd name="connsiteX53" fmla="*/ 810746 w 856359"/>
                    <a:gd name="connsiteY53" fmla="*/ 607984 h 883137"/>
                    <a:gd name="connsiteX54" fmla="*/ 847531 w 856359"/>
                    <a:gd name="connsiteY54" fmla="*/ 618284 h 883137"/>
                    <a:gd name="connsiteX55" fmla="*/ 856359 w 856359"/>
                    <a:gd name="connsiteY55" fmla="*/ 622698 h 883137"/>
                    <a:gd name="connsiteX56" fmla="*/ 854888 w 856359"/>
                    <a:gd name="connsiteY56" fmla="*/ 632998 h 883137"/>
                    <a:gd name="connsiteX57" fmla="*/ 831345 w 856359"/>
                    <a:gd name="connsiteY57" fmla="*/ 631526 h 883137"/>
                    <a:gd name="connsiteX58" fmla="*/ 822517 w 856359"/>
                    <a:gd name="connsiteY58" fmla="*/ 635941 h 883137"/>
                    <a:gd name="connsiteX59" fmla="*/ 840174 w 856359"/>
                    <a:gd name="connsiteY59" fmla="*/ 659483 h 883137"/>
                    <a:gd name="connsiteX60" fmla="*/ 834288 w 856359"/>
                    <a:gd name="connsiteY60" fmla="*/ 688911 h 883137"/>
                    <a:gd name="connsiteX61" fmla="*/ 829874 w 856359"/>
                    <a:gd name="connsiteY61" fmla="*/ 725696 h 883137"/>
                    <a:gd name="connsiteX62" fmla="*/ 843116 w 856359"/>
                    <a:gd name="connsiteY62" fmla="*/ 746296 h 883137"/>
                    <a:gd name="connsiteX63" fmla="*/ 840174 w 856359"/>
                    <a:gd name="connsiteY63" fmla="*/ 758067 h 883137"/>
                    <a:gd name="connsiteX64" fmla="*/ 851945 w 856359"/>
                    <a:gd name="connsiteY64" fmla="*/ 766896 h 883137"/>
                    <a:gd name="connsiteX65" fmla="*/ 850474 w 856359"/>
                    <a:gd name="connsiteY65" fmla="*/ 793381 h 883137"/>
                    <a:gd name="connsiteX66" fmla="*/ 822517 w 856359"/>
                    <a:gd name="connsiteY66" fmla="*/ 813981 h 883137"/>
                    <a:gd name="connsiteX67" fmla="*/ 790146 w 856359"/>
                    <a:gd name="connsiteY67" fmla="*/ 825752 h 883137"/>
                    <a:gd name="connsiteX68" fmla="*/ 769546 w 856359"/>
                    <a:gd name="connsiteY68" fmla="*/ 808095 h 883137"/>
                    <a:gd name="connsiteX69" fmla="*/ 751889 w 856359"/>
                    <a:gd name="connsiteY69" fmla="*/ 809567 h 883137"/>
                    <a:gd name="connsiteX70" fmla="*/ 737175 w 856359"/>
                    <a:gd name="connsiteY70" fmla="*/ 808095 h 883137"/>
                    <a:gd name="connsiteX71" fmla="*/ 725404 w 856359"/>
                    <a:gd name="connsiteY71" fmla="*/ 816924 h 883137"/>
                    <a:gd name="connsiteX72" fmla="*/ 707747 w 856359"/>
                    <a:gd name="connsiteY72" fmla="*/ 831638 h 883137"/>
                    <a:gd name="connsiteX73" fmla="*/ 693033 w 856359"/>
                    <a:gd name="connsiteY73" fmla="*/ 818395 h 883137"/>
                    <a:gd name="connsiteX74" fmla="*/ 665076 w 856359"/>
                    <a:gd name="connsiteY74" fmla="*/ 837523 h 883137"/>
                    <a:gd name="connsiteX75" fmla="*/ 657719 w 856359"/>
                    <a:gd name="connsiteY75" fmla="*/ 844880 h 883137"/>
                    <a:gd name="connsiteX76" fmla="*/ 657719 w 856359"/>
                    <a:gd name="connsiteY76" fmla="*/ 858123 h 883137"/>
                    <a:gd name="connsiteX77" fmla="*/ 563549 w 856359"/>
                    <a:gd name="connsiteY77" fmla="*/ 883137 h 883137"/>
                    <a:gd name="connsiteX78" fmla="*/ 544421 w 856359"/>
                    <a:gd name="connsiteY78" fmla="*/ 868423 h 883137"/>
                    <a:gd name="connsiteX79" fmla="*/ 506164 w 856359"/>
                    <a:gd name="connsiteY79" fmla="*/ 868423 h 883137"/>
                    <a:gd name="connsiteX80" fmla="*/ 425237 w 856359"/>
                    <a:gd name="connsiteY80" fmla="*/ 809567 h 883137"/>
                    <a:gd name="connsiteX81" fmla="*/ 406109 w 856359"/>
                    <a:gd name="connsiteY81" fmla="*/ 813981 h 883137"/>
                    <a:gd name="connsiteX82" fmla="*/ 389923 w 856359"/>
                    <a:gd name="connsiteY82" fmla="*/ 790438 h 883137"/>
                    <a:gd name="connsiteX83" fmla="*/ 375209 w 856359"/>
                    <a:gd name="connsiteY83" fmla="*/ 781610 h 883137"/>
                    <a:gd name="connsiteX84" fmla="*/ 364909 w 856359"/>
                    <a:gd name="connsiteY84" fmla="*/ 774253 h 883137"/>
                    <a:gd name="connsiteX85" fmla="*/ 354609 w 856359"/>
                    <a:gd name="connsiteY85" fmla="*/ 759539 h 883137"/>
                    <a:gd name="connsiteX86" fmla="*/ 332538 w 856359"/>
                    <a:gd name="connsiteY86" fmla="*/ 756596 h 883137"/>
                    <a:gd name="connsiteX87" fmla="*/ 314881 w 856359"/>
                    <a:gd name="connsiteY87" fmla="*/ 756596 h 883137"/>
                    <a:gd name="connsiteX88" fmla="*/ 308996 w 856359"/>
                    <a:gd name="connsiteY88" fmla="*/ 761010 h 883137"/>
                    <a:gd name="connsiteX89" fmla="*/ 269268 w 856359"/>
                    <a:gd name="connsiteY89" fmla="*/ 755125 h 883137"/>
                    <a:gd name="connsiteX90" fmla="*/ 233954 w 856359"/>
                    <a:gd name="connsiteY90" fmla="*/ 769839 h 883137"/>
                    <a:gd name="connsiteX91" fmla="*/ 195697 w 856359"/>
                    <a:gd name="connsiteY91" fmla="*/ 752182 h 883137"/>
                    <a:gd name="connsiteX92" fmla="*/ 182455 w 856359"/>
                    <a:gd name="connsiteY92" fmla="*/ 759539 h 883137"/>
                    <a:gd name="connsiteX93" fmla="*/ 163326 w 856359"/>
                    <a:gd name="connsiteY93" fmla="*/ 759539 h 883137"/>
                    <a:gd name="connsiteX94" fmla="*/ 154498 w 856359"/>
                    <a:gd name="connsiteY94" fmla="*/ 755125 h 883137"/>
                    <a:gd name="connsiteX95" fmla="*/ 132427 w 856359"/>
                    <a:gd name="connsiteY95" fmla="*/ 761010 h 883137"/>
                    <a:gd name="connsiteX96" fmla="*/ 128013 w 856359"/>
                    <a:gd name="connsiteY96" fmla="*/ 769839 h 883137"/>
                    <a:gd name="connsiteX97" fmla="*/ 128013 w 856359"/>
                    <a:gd name="connsiteY97" fmla="*/ 780139 h 883137"/>
                    <a:gd name="connsiteX98" fmla="*/ 113298 w 856359"/>
                    <a:gd name="connsiteY98" fmla="*/ 788967 h 883137"/>
                    <a:gd name="connsiteX99" fmla="*/ 92699 w 856359"/>
                    <a:gd name="connsiteY99" fmla="*/ 794853 h 883137"/>
                    <a:gd name="connsiteX100" fmla="*/ 77985 w 856359"/>
                    <a:gd name="connsiteY100" fmla="*/ 777196 h 883137"/>
                    <a:gd name="connsiteX101" fmla="*/ 58856 w 856359"/>
                    <a:gd name="connsiteY101" fmla="*/ 788967 h 883137"/>
                    <a:gd name="connsiteX102" fmla="*/ 47085 w 856359"/>
                    <a:gd name="connsiteY102" fmla="*/ 788967 h 883137"/>
                    <a:gd name="connsiteX103" fmla="*/ 45614 w 856359"/>
                    <a:gd name="connsiteY103" fmla="*/ 772782 h 883137"/>
                    <a:gd name="connsiteX104" fmla="*/ 55914 w 856359"/>
                    <a:gd name="connsiteY104" fmla="*/ 761010 h 883137"/>
                    <a:gd name="connsiteX105" fmla="*/ 42671 w 856359"/>
                    <a:gd name="connsiteY105" fmla="*/ 752182 h 883137"/>
                    <a:gd name="connsiteX106" fmla="*/ 42671 w 856359"/>
                    <a:gd name="connsiteY106" fmla="*/ 730111 h 883137"/>
                    <a:gd name="connsiteX107" fmla="*/ 22071 w 856359"/>
                    <a:gd name="connsiteY107" fmla="*/ 709511 h 883137"/>
                    <a:gd name="connsiteX108" fmla="*/ 10300 w 856359"/>
                    <a:gd name="connsiteY108" fmla="*/ 709511 h 883137"/>
                    <a:gd name="connsiteX109" fmla="*/ 8829 w 856359"/>
                    <a:gd name="connsiteY109" fmla="*/ 696268 h 883137"/>
                    <a:gd name="connsiteX110" fmla="*/ 1472 w 856359"/>
                    <a:gd name="connsiteY110" fmla="*/ 688911 h 883137"/>
                    <a:gd name="connsiteX111" fmla="*/ 2943 w 856359"/>
                    <a:gd name="connsiteY111" fmla="*/ 669783 h 883137"/>
                    <a:gd name="connsiteX112" fmla="*/ 13243 w 856359"/>
                    <a:gd name="connsiteY112" fmla="*/ 649183 h 883137"/>
                    <a:gd name="connsiteX113" fmla="*/ 32371 w 856359"/>
                    <a:gd name="connsiteY113" fmla="*/ 643298 h 883137"/>
                    <a:gd name="connsiteX114" fmla="*/ 14714 w 856359"/>
                    <a:gd name="connsiteY114" fmla="*/ 618284 h 883137"/>
                    <a:gd name="connsiteX115" fmla="*/ 0 w 856359"/>
                    <a:gd name="connsiteY115" fmla="*/ 615341 h 883137"/>
                    <a:gd name="connsiteX116" fmla="*/ 11771 w 856359"/>
                    <a:gd name="connsiteY116" fmla="*/ 596213 h 883137"/>
                    <a:gd name="connsiteX117" fmla="*/ 11771 w 856359"/>
                    <a:gd name="connsiteY117" fmla="*/ 575613 h 883137"/>
                    <a:gd name="connsiteX118" fmla="*/ 23543 w 856359"/>
                    <a:gd name="connsiteY118" fmla="*/ 563842 h 883137"/>
                    <a:gd name="connsiteX119" fmla="*/ 8829 w 856359"/>
                    <a:gd name="connsiteY119" fmla="*/ 557956 h 883137"/>
                    <a:gd name="connsiteX120" fmla="*/ 10300 w 856359"/>
                    <a:gd name="connsiteY120" fmla="*/ 547656 h 883137"/>
                    <a:gd name="connsiteX121" fmla="*/ 17657 w 856359"/>
                    <a:gd name="connsiteY121" fmla="*/ 532942 h 883137"/>
                    <a:gd name="connsiteX122" fmla="*/ 41200 w 856359"/>
                    <a:gd name="connsiteY122" fmla="*/ 522642 h 883137"/>
                    <a:gd name="connsiteX123" fmla="*/ 47085 w 856359"/>
                    <a:gd name="connsiteY123" fmla="*/ 499100 h 883137"/>
                    <a:gd name="connsiteX124" fmla="*/ 55914 w 856359"/>
                    <a:gd name="connsiteY124" fmla="*/ 481443 h 883137"/>
                    <a:gd name="connsiteX125" fmla="*/ 69156 w 856359"/>
                    <a:gd name="connsiteY125" fmla="*/ 477029 h 883137"/>
                    <a:gd name="connsiteX126" fmla="*/ 77985 w 856359"/>
                    <a:gd name="connsiteY126" fmla="*/ 449072 h 883137"/>
                    <a:gd name="connsiteX127" fmla="*/ 77985 w 856359"/>
                    <a:gd name="connsiteY127" fmla="*/ 435829 h 883137"/>
                    <a:gd name="connsiteX128" fmla="*/ 94170 w 856359"/>
                    <a:gd name="connsiteY128" fmla="*/ 424058 h 883137"/>
                    <a:gd name="connsiteX129" fmla="*/ 110356 w 856359"/>
                    <a:gd name="connsiteY129" fmla="*/ 431415 h 883137"/>
                    <a:gd name="connsiteX130" fmla="*/ 110356 w 856359"/>
                    <a:gd name="connsiteY130" fmla="*/ 421115 h 883137"/>
                    <a:gd name="connsiteX131" fmla="*/ 107413 w 856359"/>
                    <a:gd name="connsiteY131" fmla="*/ 413758 h 883137"/>
                    <a:gd name="connsiteX132" fmla="*/ 108884 w 856359"/>
                    <a:gd name="connsiteY132" fmla="*/ 404930 h 883137"/>
                    <a:gd name="connsiteX133" fmla="*/ 92699 w 856359"/>
                    <a:gd name="connsiteY133" fmla="*/ 393158 h 883137"/>
                    <a:gd name="connsiteX134" fmla="*/ 86813 w 856359"/>
                    <a:gd name="connsiteY134" fmla="*/ 374030 h 883137"/>
                    <a:gd name="connsiteX135" fmla="*/ 108884 w 856359"/>
                    <a:gd name="connsiteY135" fmla="*/ 354902 h 883137"/>
                    <a:gd name="connsiteX136" fmla="*/ 130955 w 856359"/>
                    <a:gd name="connsiteY136" fmla="*/ 360787 h 883137"/>
                    <a:gd name="connsiteX137" fmla="*/ 151555 w 856359"/>
                    <a:gd name="connsiteY137" fmla="*/ 349016 h 883137"/>
                    <a:gd name="connsiteX138" fmla="*/ 182455 w 856359"/>
                    <a:gd name="connsiteY138" fmla="*/ 321059 h 883137"/>
                    <a:gd name="connsiteX139" fmla="*/ 185397 w 856359"/>
                    <a:gd name="connsiteY139" fmla="*/ 291631 h 883137"/>
                    <a:gd name="connsiteX140" fmla="*/ 173626 w 856359"/>
                    <a:gd name="connsiteY140" fmla="*/ 284274 h 883137"/>
                    <a:gd name="connsiteX141" fmla="*/ 182455 w 856359"/>
                    <a:gd name="connsiteY141" fmla="*/ 250432 h 883137"/>
                    <a:gd name="connsiteX142" fmla="*/ 157441 w 856359"/>
                    <a:gd name="connsiteY142" fmla="*/ 235718 h 883137"/>
                    <a:gd name="connsiteX143" fmla="*/ 158912 w 856359"/>
                    <a:gd name="connsiteY143" fmla="*/ 193047 h 883137"/>
                    <a:gd name="connsiteX144" fmla="*/ 133898 w 856359"/>
                    <a:gd name="connsiteY144" fmla="*/ 178333 h 883137"/>
                    <a:gd name="connsiteX145" fmla="*/ 123598 w 856359"/>
                    <a:gd name="connsiteY145" fmla="*/ 122419 h 883137"/>
                    <a:gd name="connsiteX146" fmla="*/ 107413 w 856359"/>
                    <a:gd name="connsiteY146" fmla="*/ 113591 h 883137"/>
                    <a:gd name="connsiteX147" fmla="*/ 122127 w 856359"/>
                    <a:gd name="connsiteY147" fmla="*/ 98877 h 883137"/>
                    <a:gd name="connsiteX148" fmla="*/ 120656 w 856359"/>
                    <a:gd name="connsiteY148" fmla="*/ 72391 h 883137"/>
                    <a:gd name="connsiteX149" fmla="*/ 105941 w 856359"/>
                    <a:gd name="connsiteY149" fmla="*/ 67977 h 883137"/>
                    <a:gd name="connsiteX150" fmla="*/ 108884 w 856359"/>
                    <a:gd name="connsiteY150" fmla="*/ 50320 h 883137"/>
                    <a:gd name="connsiteX151" fmla="*/ 85342 w 856359"/>
                    <a:gd name="connsiteY151" fmla="*/ 29720 h 883137"/>
                    <a:gd name="connsiteX152" fmla="*/ 111827 w 856359"/>
                    <a:gd name="connsiteY152" fmla="*/ 20892 h 883137"/>
                    <a:gd name="connsiteX153" fmla="*/ 144198 w 856359"/>
                    <a:gd name="connsiteY153" fmla="*/ 13535 h 883137"/>
                    <a:gd name="connsiteX154" fmla="*/ 162655 w 856359"/>
                    <a:gd name="connsiteY154" fmla="*/ 0 h 883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</a:cxnLst>
                  <a:rect l="l" t="t" r="r" b="b"/>
                  <a:pathLst>
                    <a:path w="856359" h="883137">
                      <a:moveTo>
                        <a:pt x="433145" y="0"/>
                      </a:moveTo>
                      <a:lnTo>
                        <a:pt x="439951" y="22363"/>
                      </a:lnTo>
                      <a:lnTo>
                        <a:pt x="422294" y="45906"/>
                      </a:lnTo>
                      <a:lnTo>
                        <a:pt x="469379" y="92991"/>
                      </a:lnTo>
                      <a:lnTo>
                        <a:pt x="467908" y="110648"/>
                      </a:lnTo>
                      <a:lnTo>
                        <a:pt x="478207" y="120948"/>
                      </a:lnTo>
                      <a:lnTo>
                        <a:pt x="528235" y="94462"/>
                      </a:lnTo>
                      <a:lnTo>
                        <a:pt x="550306" y="92991"/>
                      </a:lnTo>
                      <a:lnTo>
                        <a:pt x="560606" y="113591"/>
                      </a:lnTo>
                      <a:lnTo>
                        <a:pt x="548835" y="125362"/>
                      </a:lnTo>
                      <a:lnTo>
                        <a:pt x="554721" y="150376"/>
                      </a:lnTo>
                      <a:lnTo>
                        <a:pt x="567963" y="169504"/>
                      </a:lnTo>
                      <a:lnTo>
                        <a:pt x="563549" y="207761"/>
                      </a:lnTo>
                      <a:lnTo>
                        <a:pt x="547364" y="207761"/>
                      </a:lnTo>
                      <a:lnTo>
                        <a:pt x="523821" y="226889"/>
                      </a:lnTo>
                      <a:lnTo>
                        <a:pt x="519407" y="219532"/>
                      </a:lnTo>
                      <a:lnTo>
                        <a:pt x="487036" y="200404"/>
                      </a:lnTo>
                      <a:lnTo>
                        <a:pt x="476736" y="212175"/>
                      </a:lnTo>
                      <a:lnTo>
                        <a:pt x="473793" y="251903"/>
                      </a:lnTo>
                      <a:lnTo>
                        <a:pt x="466436" y="260732"/>
                      </a:lnTo>
                      <a:lnTo>
                        <a:pt x="475265" y="268089"/>
                      </a:lnTo>
                      <a:cubicBezTo>
                        <a:pt x="474774" y="275936"/>
                        <a:pt x="474284" y="283784"/>
                        <a:pt x="473793" y="291631"/>
                      </a:cubicBezTo>
                      <a:lnTo>
                        <a:pt x="534121" y="315174"/>
                      </a:lnTo>
                      <a:lnTo>
                        <a:pt x="541478" y="329888"/>
                      </a:lnTo>
                      <a:lnTo>
                        <a:pt x="565021" y="329888"/>
                      </a:lnTo>
                      <a:lnTo>
                        <a:pt x="582677" y="349016"/>
                      </a:lnTo>
                      <a:lnTo>
                        <a:pt x="607691" y="334302"/>
                      </a:lnTo>
                      <a:lnTo>
                        <a:pt x="641534" y="334302"/>
                      </a:lnTo>
                      <a:lnTo>
                        <a:pt x="645948" y="351959"/>
                      </a:lnTo>
                      <a:lnTo>
                        <a:pt x="634177" y="363730"/>
                      </a:lnTo>
                      <a:lnTo>
                        <a:pt x="659191" y="372559"/>
                      </a:lnTo>
                      <a:lnTo>
                        <a:pt x="670962" y="382858"/>
                      </a:lnTo>
                      <a:lnTo>
                        <a:pt x="662133" y="403458"/>
                      </a:lnTo>
                      <a:lnTo>
                        <a:pt x="678319" y="419644"/>
                      </a:lnTo>
                      <a:lnTo>
                        <a:pt x="688619" y="416701"/>
                      </a:lnTo>
                      <a:lnTo>
                        <a:pt x="693033" y="407872"/>
                      </a:lnTo>
                      <a:lnTo>
                        <a:pt x="718047" y="406401"/>
                      </a:lnTo>
                      <a:lnTo>
                        <a:pt x="738647" y="416701"/>
                      </a:lnTo>
                      <a:lnTo>
                        <a:pt x="723933" y="431415"/>
                      </a:lnTo>
                      <a:lnTo>
                        <a:pt x="738647" y="435829"/>
                      </a:lnTo>
                      <a:lnTo>
                        <a:pt x="759246" y="429943"/>
                      </a:lnTo>
                      <a:lnTo>
                        <a:pt x="768075" y="441715"/>
                      </a:lnTo>
                      <a:lnTo>
                        <a:pt x="809274" y="447600"/>
                      </a:lnTo>
                      <a:lnTo>
                        <a:pt x="804860" y="463786"/>
                      </a:lnTo>
                      <a:lnTo>
                        <a:pt x="812217" y="487328"/>
                      </a:lnTo>
                      <a:lnTo>
                        <a:pt x="790146" y="515285"/>
                      </a:lnTo>
                      <a:lnTo>
                        <a:pt x="773960" y="518228"/>
                      </a:lnTo>
                      <a:lnTo>
                        <a:pt x="763661" y="529999"/>
                      </a:lnTo>
                      <a:lnTo>
                        <a:pt x="776903" y="540299"/>
                      </a:lnTo>
                      <a:lnTo>
                        <a:pt x="782789" y="572670"/>
                      </a:lnTo>
                      <a:lnTo>
                        <a:pt x="773960" y="585913"/>
                      </a:lnTo>
                      <a:lnTo>
                        <a:pt x="785732" y="600627"/>
                      </a:lnTo>
                      <a:lnTo>
                        <a:pt x="800446" y="597684"/>
                      </a:lnTo>
                      <a:lnTo>
                        <a:pt x="810746" y="607984"/>
                      </a:lnTo>
                      <a:lnTo>
                        <a:pt x="847531" y="618284"/>
                      </a:lnTo>
                      <a:lnTo>
                        <a:pt x="856359" y="622698"/>
                      </a:lnTo>
                      <a:lnTo>
                        <a:pt x="854888" y="632998"/>
                      </a:lnTo>
                      <a:lnTo>
                        <a:pt x="831345" y="631526"/>
                      </a:lnTo>
                      <a:lnTo>
                        <a:pt x="822517" y="635941"/>
                      </a:lnTo>
                      <a:lnTo>
                        <a:pt x="840174" y="659483"/>
                      </a:lnTo>
                      <a:lnTo>
                        <a:pt x="834288" y="688911"/>
                      </a:lnTo>
                      <a:lnTo>
                        <a:pt x="829874" y="725696"/>
                      </a:lnTo>
                      <a:lnTo>
                        <a:pt x="843116" y="746296"/>
                      </a:lnTo>
                      <a:lnTo>
                        <a:pt x="840174" y="758067"/>
                      </a:lnTo>
                      <a:lnTo>
                        <a:pt x="851945" y="766896"/>
                      </a:lnTo>
                      <a:cubicBezTo>
                        <a:pt x="851455" y="775724"/>
                        <a:pt x="850964" y="784553"/>
                        <a:pt x="850474" y="793381"/>
                      </a:cubicBezTo>
                      <a:lnTo>
                        <a:pt x="822517" y="813981"/>
                      </a:lnTo>
                      <a:lnTo>
                        <a:pt x="790146" y="825752"/>
                      </a:lnTo>
                      <a:lnTo>
                        <a:pt x="769546" y="808095"/>
                      </a:lnTo>
                      <a:lnTo>
                        <a:pt x="751889" y="809567"/>
                      </a:lnTo>
                      <a:lnTo>
                        <a:pt x="737175" y="808095"/>
                      </a:lnTo>
                      <a:lnTo>
                        <a:pt x="725404" y="816924"/>
                      </a:lnTo>
                      <a:lnTo>
                        <a:pt x="707747" y="831638"/>
                      </a:lnTo>
                      <a:lnTo>
                        <a:pt x="693033" y="818395"/>
                      </a:lnTo>
                      <a:lnTo>
                        <a:pt x="665076" y="837523"/>
                      </a:lnTo>
                      <a:lnTo>
                        <a:pt x="657719" y="844880"/>
                      </a:lnTo>
                      <a:lnTo>
                        <a:pt x="657719" y="858123"/>
                      </a:lnTo>
                      <a:lnTo>
                        <a:pt x="563549" y="883137"/>
                      </a:lnTo>
                      <a:lnTo>
                        <a:pt x="544421" y="868423"/>
                      </a:lnTo>
                      <a:lnTo>
                        <a:pt x="506164" y="868423"/>
                      </a:lnTo>
                      <a:lnTo>
                        <a:pt x="425237" y="809567"/>
                      </a:lnTo>
                      <a:lnTo>
                        <a:pt x="406109" y="813981"/>
                      </a:lnTo>
                      <a:lnTo>
                        <a:pt x="389923" y="790438"/>
                      </a:lnTo>
                      <a:lnTo>
                        <a:pt x="375209" y="781610"/>
                      </a:lnTo>
                      <a:lnTo>
                        <a:pt x="364909" y="774253"/>
                      </a:lnTo>
                      <a:lnTo>
                        <a:pt x="354609" y="759539"/>
                      </a:lnTo>
                      <a:lnTo>
                        <a:pt x="332538" y="756596"/>
                      </a:lnTo>
                      <a:lnTo>
                        <a:pt x="314881" y="756596"/>
                      </a:lnTo>
                      <a:lnTo>
                        <a:pt x="308996" y="761010"/>
                      </a:lnTo>
                      <a:lnTo>
                        <a:pt x="269268" y="755125"/>
                      </a:lnTo>
                      <a:lnTo>
                        <a:pt x="233954" y="769839"/>
                      </a:lnTo>
                      <a:lnTo>
                        <a:pt x="195697" y="752182"/>
                      </a:lnTo>
                      <a:lnTo>
                        <a:pt x="182455" y="759539"/>
                      </a:lnTo>
                      <a:lnTo>
                        <a:pt x="163326" y="759539"/>
                      </a:lnTo>
                      <a:lnTo>
                        <a:pt x="154498" y="755125"/>
                      </a:lnTo>
                      <a:lnTo>
                        <a:pt x="132427" y="761010"/>
                      </a:lnTo>
                      <a:lnTo>
                        <a:pt x="128013" y="769839"/>
                      </a:lnTo>
                      <a:lnTo>
                        <a:pt x="128013" y="780139"/>
                      </a:lnTo>
                      <a:lnTo>
                        <a:pt x="113298" y="788967"/>
                      </a:lnTo>
                      <a:lnTo>
                        <a:pt x="92699" y="794853"/>
                      </a:lnTo>
                      <a:lnTo>
                        <a:pt x="77985" y="777196"/>
                      </a:lnTo>
                      <a:lnTo>
                        <a:pt x="58856" y="788967"/>
                      </a:lnTo>
                      <a:lnTo>
                        <a:pt x="47085" y="788967"/>
                      </a:lnTo>
                      <a:lnTo>
                        <a:pt x="45614" y="772782"/>
                      </a:lnTo>
                      <a:lnTo>
                        <a:pt x="55914" y="761010"/>
                      </a:lnTo>
                      <a:lnTo>
                        <a:pt x="42671" y="752182"/>
                      </a:lnTo>
                      <a:lnTo>
                        <a:pt x="42671" y="730111"/>
                      </a:lnTo>
                      <a:lnTo>
                        <a:pt x="22071" y="709511"/>
                      </a:lnTo>
                      <a:lnTo>
                        <a:pt x="10300" y="709511"/>
                      </a:lnTo>
                      <a:lnTo>
                        <a:pt x="8829" y="696268"/>
                      </a:lnTo>
                      <a:lnTo>
                        <a:pt x="1472" y="688911"/>
                      </a:lnTo>
                      <a:lnTo>
                        <a:pt x="2943" y="669783"/>
                      </a:lnTo>
                      <a:lnTo>
                        <a:pt x="13243" y="649183"/>
                      </a:lnTo>
                      <a:lnTo>
                        <a:pt x="32371" y="643298"/>
                      </a:lnTo>
                      <a:lnTo>
                        <a:pt x="14714" y="618284"/>
                      </a:lnTo>
                      <a:lnTo>
                        <a:pt x="0" y="615341"/>
                      </a:lnTo>
                      <a:lnTo>
                        <a:pt x="11771" y="596213"/>
                      </a:lnTo>
                      <a:lnTo>
                        <a:pt x="11771" y="575613"/>
                      </a:lnTo>
                      <a:lnTo>
                        <a:pt x="23543" y="563842"/>
                      </a:lnTo>
                      <a:lnTo>
                        <a:pt x="8829" y="557956"/>
                      </a:lnTo>
                      <a:lnTo>
                        <a:pt x="10300" y="547656"/>
                      </a:lnTo>
                      <a:lnTo>
                        <a:pt x="17657" y="532942"/>
                      </a:lnTo>
                      <a:lnTo>
                        <a:pt x="41200" y="522642"/>
                      </a:lnTo>
                      <a:lnTo>
                        <a:pt x="47085" y="499100"/>
                      </a:lnTo>
                      <a:lnTo>
                        <a:pt x="55914" y="481443"/>
                      </a:lnTo>
                      <a:lnTo>
                        <a:pt x="69156" y="477029"/>
                      </a:lnTo>
                      <a:lnTo>
                        <a:pt x="77985" y="449072"/>
                      </a:lnTo>
                      <a:lnTo>
                        <a:pt x="77985" y="435829"/>
                      </a:lnTo>
                      <a:lnTo>
                        <a:pt x="94170" y="424058"/>
                      </a:lnTo>
                      <a:lnTo>
                        <a:pt x="110356" y="431415"/>
                      </a:lnTo>
                      <a:lnTo>
                        <a:pt x="110356" y="421115"/>
                      </a:lnTo>
                      <a:lnTo>
                        <a:pt x="107413" y="413758"/>
                      </a:lnTo>
                      <a:lnTo>
                        <a:pt x="108884" y="404930"/>
                      </a:lnTo>
                      <a:lnTo>
                        <a:pt x="92699" y="393158"/>
                      </a:lnTo>
                      <a:lnTo>
                        <a:pt x="86813" y="374030"/>
                      </a:lnTo>
                      <a:lnTo>
                        <a:pt x="108884" y="354902"/>
                      </a:lnTo>
                      <a:lnTo>
                        <a:pt x="130955" y="360787"/>
                      </a:lnTo>
                      <a:lnTo>
                        <a:pt x="151555" y="349016"/>
                      </a:lnTo>
                      <a:lnTo>
                        <a:pt x="182455" y="321059"/>
                      </a:lnTo>
                      <a:lnTo>
                        <a:pt x="185397" y="291631"/>
                      </a:lnTo>
                      <a:lnTo>
                        <a:pt x="173626" y="284274"/>
                      </a:lnTo>
                      <a:lnTo>
                        <a:pt x="182455" y="250432"/>
                      </a:lnTo>
                      <a:lnTo>
                        <a:pt x="157441" y="235718"/>
                      </a:lnTo>
                      <a:cubicBezTo>
                        <a:pt x="157931" y="221494"/>
                        <a:pt x="158422" y="207271"/>
                        <a:pt x="158912" y="193047"/>
                      </a:cubicBezTo>
                      <a:lnTo>
                        <a:pt x="133898" y="178333"/>
                      </a:lnTo>
                      <a:lnTo>
                        <a:pt x="123598" y="122419"/>
                      </a:lnTo>
                      <a:lnTo>
                        <a:pt x="107413" y="113591"/>
                      </a:lnTo>
                      <a:lnTo>
                        <a:pt x="122127" y="98877"/>
                      </a:lnTo>
                      <a:cubicBezTo>
                        <a:pt x="121637" y="90048"/>
                        <a:pt x="121146" y="81220"/>
                        <a:pt x="120656" y="72391"/>
                      </a:cubicBezTo>
                      <a:lnTo>
                        <a:pt x="105941" y="67977"/>
                      </a:lnTo>
                      <a:lnTo>
                        <a:pt x="108884" y="50320"/>
                      </a:lnTo>
                      <a:lnTo>
                        <a:pt x="85342" y="29720"/>
                      </a:lnTo>
                      <a:lnTo>
                        <a:pt x="111827" y="20892"/>
                      </a:lnTo>
                      <a:lnTo>
                        <a:pt x="144198" y="13535"/>
                      </a:lnTo>
                      <a:lnTo>
                        <a:pt x="162655" y="0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4DB0CB21-EEB4-1680-F173-D802D09218CC}"/>
                    </a:ext>
                  </a:extLst>
                </p:cNvPr>
                <p:cNvSpPr/>
                <p:nvPr/>
              </p:nvSpPr>
              <p:spPr>
                <a:xfrm>
                  <a:off x="1063899" y="2359880"/>
                  <a:ext cx="1205082" cy="984370"/>
                </a:xfrm>
                <a:custGeom>
                  <a:avLst/>
                  <a:gdLst>
                    <a:gd name="connsiteX0" fmla="*/ 31750 w 5200650"/>
                    <a:gd name="connsiteY0" fmla="*/ 4089400 h 4248150"/>
                    <a:gd name="connsiteX1" fmla="*/ 234950 w 5200650"/>
                    <a:gd name="connsiteY1" fmla="*/ 4044950 h 4248150"/>
                    <a:gd name="connsiteX2" fmla="*/ 298450 w 5200650"/>
                    <a:gd name="connsiteY2" fmla="*/ 3987800 h 4248150"/>
                    <a:gd name="connsiteX3" fmla="*/ 425450 w 5200650"/>
                    <a:gd name="connsiteY3" fmla="*/ 4114800 h 4248150"/>
                    <a:gd name="connsiteX4" fmla="*/ 609600 w 5200650"/>
                    <a:gd name="connsiteY4" fmla="*/ 4152900 h 4248150"/>
                    <a:gd name="connsiteX5" fmla="*/ 704850 w 5200650"/>
                    <a:gd name="connsiteY5" fmla="*/ 4032250 h 4248150"/>
                    <a:gd name="connsiteX6" fmla="*/ 920750 w 5200650"/>
                    <a:gd name="connsiteY6" fmla="*/ 4013200 h 4248150"/>
                    <a:gd name="connsiteX7" fmla="*/ 984250 w 5200650"/>
                    <a:gd name="connsiteY7" fmla="*/ 4051300 h 4248150"/>
                    <a:gd name="connsiteX8" fmla="*/ 1079500 w 5200650"/>
                    <a:gd name="connsiteY8" fmla="*/ 4171950 h 4248150"/>
                    <a:gd name="connsiteX9" fmla="*/ 1085850 w 5200650"/>
                    <a:gd name="connsiteY9" fmla="*/ 4216400 h 4248150"/>
                    <a:gd name="connsiteX10" fmla="*/ 1231900 w 5200650"/>
                    <a:gd name="connsiteY10" fmla="*/ 4248150 h 4248150"/>
                    <a:gd name="connsiteX11" fmla="*/ 1257300 w 5200650"/>
                    <a:gd name="connsiteY11" fmla="*/ 4133850 h 4248150"/>
                    <a:gd name="connsiteX12" fmla="*/ 1187450 w 5200650"/>
                    <a:gd name="connsiteY12" fmla="*/ 4032250 h 4248150"/>
                    <a:gd name="connsiteX13" fmla="*/ 1028700 w 5200650"/>
                    <a:gd name="connsiteY13" fmla="*/ 3943350 h 4248150"/>
                    <a:gd name="connsiteX14" fmla="*/ 1041400 w 5200650"/>
                    <a:gd name="connsiteY14" fmla="*/ 3892550 h 4248150"/>
                    <a:gd name="connsiteX15" fmla="*/ 1022350 w 5200650"/>
                    <a:gd name="connsiteY15" fmla="*/ 3752850 h 4248150"/>
                    <a:gd name="connsiteX16" fmla="*/ 1130300 w 5200650"/>
                    <a:gd name="connsiteY16" fmla="*/ 3740150 h 4248150"/>
                    <a:gd name="connsiteX17" fmla="*/ 1193800 w 5200650"/>
                    <a:gd name="connsiteY17" fmla="*/ 3676650 h 4248150"/>
                    <a:gd name="connsiteX18" fmla="*/ 1193800 w 5200650"/>
                    <a:gd name="connsiteY18" fmla="*/ 3524250 h 4248150"/>
                    <a:gd name="connsiteX19" fmla="*/ 1187450 w 5200650"/>
                    <a:gd name="connsiteY19" fmla="*/ 3409950 h 4248150"/>
                    <a:gd name="connsiteX20" fmla="*/ 1187450 w 5200650"/>
                    <a:gd name="connsiteY20" fmla="*/ 3333750 h 4248150"/>
                    <a:gd name="connsiteX21" fmla="*/ 1238250 w 5200650"/>
                    <a:gd name="connsiteY21" fmla="*/ 3117850 h 4248150"/>
                    <a:gd name="connsiteX22" fmla="*/ 1377950 w 5200650"/>
                    <a:gd name="connsiteY22" fmla="*/ 3092450 h 4248150"/>
                    <a:gd name="connsiteX23" fmla="*/ 1447800 w 5200650"/>
                    <a:gd name="connsiteY23" fmla="*/ 3155950 h 4248150"/>
                    <a:gd name="connsiteX24" fmla="*/ 1485900 w 5200650"/>
                    <a:gd name="connsiteY24" fmla="*/ 3098800 h 4248150"/>
                    <a:gd name="connsiteX25" fmla="*/ 1568450 w 5200650"/>
                    <a:gd name="connsiteY25" fmla="*/ 2908300 h 4248150"/>
                    <a:gd name="connsiteX26" fmla="*/ 1612900 w 5200650"/>
                    <a:gd name="connsiteY26" fmla="*/ 2889250 h 4248150"/>
                    <a:gd name="connsiteX27" fmla="*/ 1701800 w 5200650"/>
                    <a:gd name="connsiteY27" fmla="*/ 2692400 h 4248150"/>
                    <a:gd name="connsiteX28" fmla="*/ 1784350 w 5200650"/>
                    <a:gd name="connsiteY28" fmla="*/ 2654300 h 4248150"/>
                    <a:gd name="connsiteX29" fmla="*/ 1854200 w 5200650"/>
                    <a:gd name="connsiteY29" fmla="*/ 2698750 h 4248150"/>
                    <a:gd name="connsiteX30" fmla="*/ 1873250 w 5200650"/>
                    <a:gd name="connsiteY30" fmla="*/ 2603500 h 4248150"/>
                    <a:gd name="connsiteX31" fmla="*/ 1854200 w 5200650"/>
                    <a:gd name="connsiteY31" fmla="*/ 2559050 h 4248150"/>
                    <a:gd name="connsiteX32" fmla="*/ 1917700 w 5200650"/>
                    <a:gd name="connsiteY32" fmla="*/ 2514600 h 4248150"/>
                    <a:gd name="connsiteX33" fmla="*/ 1962150 w 5200650"/>
                    <a:gd name="connsiteY33" fmla="*/ 2406650 h 4248150"/>
                    <a:gd name="connsiteX34" fmla="*/ 1962150 w 5200650"/>
                    <a:gd name="connsiteY34" fmla="*/ 2330450 h 4248150"/>
                    <a:gd name="connsiteX35" fmla="*/ 1987550 w 5200650"/>
                    <a:gd name="connsiteY35" fmla="*/ 2247900 h 4248150"/>
                    <a:gd name="connsiteX36" fmla="*/ 1962150 w 5200650"/>
                    <a:gd name="connsiteY36" fmla="*/ 2222500 h 4248150"/>
                    <a:gd name="connsiteX37" fmla="*/ 1955800 w 5200650"/>
                    <a:gd name="connsiteY37" fmla="*/ 2051050 h 4248150"/>
                    <a:gd name="connsiteX38" fmla="*/ 1949450 w 5200650"/>
                    <a:gd name="connsiteY38" fmla="*/ 2000250 h 4248150"/>
                    <a:gd name="connsiteX39" fmla="*/ 1981200 w 5200650"/>
                    <a:gd name="connsiteY39" fmla="*/ 1955800 h 4248150"/>
                    <a:gd name="connsiteX40" fmla="*/ 2000250 w 5200650"/>
                    <a:gd name="connsiteY40" fmla="*/ 1892300 h 4248150"/>
                    <a:gd name="connsiteX41" fmla="*/ 2057400 w 5200650"/>
                    <a:gd name="connsiteY41" fmla="*/ 1828800 h 4248150"/>
                    <a:gd name="connsiteX42" fmla="*/ 2133600 w 5200650"/>
                    <a:gd name="connsiteY42" fmla="*/ 1854200 h 4248150"/>
                    <a:gd name="connsiteX43" fmla="*/ 2178050 w 5200650"/>
                    <a:gd name="connsiteY43" fmla="*/ 1866900 h 4248150"/>
                    <a:gd name="connsiteX44" fmla="*/ 2241550 w 5200650"/>
                    <a:gd name="connsiteY44" fmla="*/ 1765300 h 4248150"/>
                    <a:gd name="connsiteX45" fmla="*/ 2279650 w 5200650"/>
                    <a:gd name="connsiteY45" fmla="*/ 1720850 h 4248150"/>
                    <a:gd name="connsiteX46" fmla="*/ 2476500 w 5200650"/>
                    <a:gd name="connsiteY46" fmla="*/ 1644650 h 4248150"/>
                    <a:gd name="connsiteX47" fmla="*/ 2559050 w 5200650"/>
                    <a:gd name="connsiteY47" fmla="*/ 1625600 h 4248150"/>
                    <a:gd name="connsiteX48" fmla="*/ 2952750 w 5200650"/>
                    <a:gd name="connsiteY48" fmla="*/ 1416050 h 4248150"/>
                    <a:gd name="connsiteX49" fmla="*/ 3073400 w 5200650"/>
                    <a:gd name="connsiteY49" fmla="*/ 1327150 h 4248150"/>
                    <a:gd name="connsiteX50" fmla="*/ 3441700 w 5200650"/>
                    <a:gd name="connsiteY50" fmla="*/ 1263650 h 4248150"/>
                    <a:gd name="connsiteX51" fmla="*/ 3492500 w 5200650"/>
                    <a:gd name="connsiteY51" fmla="*/ 1320800 h 4248150"/>
                    <a:gd name="connsiteX52" fmla="*/ 3765550 w 5200650"/>
                    <a:gd name="connsiteY52" fmla="*/ 1390650 h 4248150"/>
                    <a:gd name="connsiteX53" fmla="*/ 4025900 w 5200650"/>
                    <a:gd name="connsiteY53" fmla="*/ 1441450 h 4248150"/>
                    <a:gd name="connsiteX54" fmla="*/ 4057650 w 5200650"/>
                    <a:gd name="connsiteY54" fmla="*/ 1485900 h 4248150"/>
                    <a:gd name="connsiteX55" fmla="*/ 4095750 w 5200650"/>
                    <a:gd name="connsiteY55" fmla="*/ 1606550 h 4248150"/>
                    <a:gd name="connsiteX56" fmla="*/ 4337050 w 5200650"/>
                    <a:gd name="connsiteY56" fmla="*/ 1746250 h 4248150"/>
                    <a:gd name="connsiteX57" fmla="*/ 4337050 w 5200650"/>
                    <a:gd name="connsiteY57" fmla="*/ 1854200 h 4248150"/>
                    <a:gd name="connsiteX58" fmla="*/ 4362450 w 5200650"/>
                    <a:gd name="connsiteY58" fmla="*/ 1892300 h 4248150"/>
                    <a:gd name="connsiteX59" fmla="*/ 4565650 w 5200650"/>
                    <a:gd name="connsiteY59" fmla="*/ 2063750 h 4248150"/>
                    <a:gd name="connsiteX60" fmla="*/ 4565650 w 5200650"/>
                    <a:gd name="connsiteY60" fmla="*/ 2133600 h 4248150"/>
                    <a:gd name="connsiteX61" fmla="*/ 4654550 w 5200650"/>
                    <a:gd name="connsiteY61" fmla="*/ 2159000 h 4248150"/>
                    <a:gd name="connsiteX62" fmla="*/ 4794250 w 5200650"/>
                    <a:gd name="connsiteY62" fmla="*/ 2343150 h 4248150"/>
                    <a:gd name="connsiteX63" fmla="*/ 4832350 w 5200650"/>
                    <a:gd name="connsiteY63" fmla="*/ 2051050 h 4248150"/>
                    <a:gd name="connsiteX64" fmla="*/ 4914900 w 5200650"/>
                    <a:gd name="connsiteY64" fmla="*/ 1746250 h 4248150"/>
                    <a:gd name="connsiteX65" fmla="*/ 5080000 w 5200650"/>
                    <a:gd name="connsiteY65" fmla="*/ 1346200 h 4248150"/>
                    <a:gd name="connsiteX66" fmla="*/ 5162550 w 5200650"/>
                    <a:gd name="connsiteY66" fmla="*/ 1257300 h 4248150"/>
                    <a:gd name="connsiteX67" fmla="*/ 5200650 w 5200650"/>
                    <a:gd name="connsiteY67" fmla="*/ 1206500 h 4248150"/>
                    <a:gd name="connsiteX68" fmla="*/ 4997450 w 5200650"/>
                    <a:gd name="connsiteY68" fmla="*/ 1219200 h 4248150"/>
                    <a:gd name="connsiteX69" fmla="*/ 4927600 w 5200650"/>
                    <a:gd name="connsiteY69" fmla="*/ 1162050 h 4248150"/>
                    <a:gd name="connsiteX70" fmla="*/ 4857750 w 5200650"/>
                    <a:gd name="connsiteY70" fmla="*/ 1162050 h 4248150"/>
                    <a:gd name="connsiteX71" fmla="*/ 4775200 w 5200650"/>
                    <a:gd name="connsiteY71" fmla="*/ 1009650 h 4248150"/>
                    <a:gd name="connsiteX72" fmla="*/ 4730750 w 5200650"/>
                    <a:gd name="connsiteY72" fmla="*/ 996950 h 4248150"/>
                    <a:gd name="connsiteX73" fmla="*/ 4718050 w 5200650"/>
                    <a:gd name="connsiteY73" fmla="*/ 946150 h 4248150"/>
                    <a:gd name="connsiteX74" fmla="*/ 4806950 w 5200650"/>
                    <a:gd name="connsiteY74" fmla="*/ 876300 h 4248150"/>
                    <a:gd name="connsiteX75" fmla="*/ 4762500 w 5200650"/>
                    <a:gd name="connsiteY75" fmla="*/ 825500 h 4248150"/>
                    <a:gd name="connsiteX76" fmla="*/ 4762500 w 5200650"/>
                    <a:gd name="connsiteY76" fmla="*/ 755650 h 4248150"/>
                    <a:gd name="connsiteX77" fmla="*/ 4629150 w 5200650"/>
                    <a:gd name="connsiteY77" fmla="*/ 704850 h 4248150"/>
                    <a:gd name="connsiteX78" fmla="*/ 4419600 w 5200650"/>
                    <a:gd name="connsiteY78" fmla="*/ 704850 h 4248150"/>
                    <a:gd name="connsiteX79" fmla="*/ 4445000 w 5200650"/>
                    <a:gd name="connsiteY79" fmla="*/ 615950 h 4248150"/>
                    <a:gd name="connsiteX80" fmla="*/ 4406900 w 5200650"/>
                    <a:gd name="connsiteY80" fmla="*/ 349250 h 4248150"/>
                    <a:gd name="connsiteX81" fmla="*/ 4349750 w 5200650"/>
                    <a:gd name="connsiteY81" fmla="*/ 304800 h 4248150"/>
                    <a:gd name="connsiteX82" fmla="*/ 4349750 w 5200650"/>
                    <a:gd name="connsiteY82" fmla="*/ 209550 h 4248150"/>
                    <a:gd name="connsiteX83" fmla="*/ 4279900 w 5200650"/>
                    <a:gd name="connsiteY83" fmla="*/ 222250 h 4248150"/>
                    <a:gd name="connsiteX84" fmla="*/ 4235450 w 5200650"/>
                    <a:gd name="connsiteY84" fmla="*/ 228600 h 4248150"/>
                    <a:gd name="connsiteX85" fmla="*/ 4203700 w 5200650"/>
                    <a:gd name="connsiteY85" fmla="*/ 165100 h 4248150"/>
                    <a:gd name="connsiteX86" fmla="*/ 4127500 w 5200650"/>
                    <a:gd name="connsiteY86" fmla="*/ 190500 h 4248150"/>
                    <a:gd name="connsiteX87" fmla="*/ 4121150 w 5200650"/>
                    <a:gd name="connsiteY87" fmla="*/ 247650 h 4248150"/>
                    <a:gd name="connsiteX88" fmla="*/ 4044950 w 5200650"/>
                    <a:gd name="connsiteY88" fmla="*/ 323850 h 4248150"/>
                    <a:gd name="connsiteX89" fmla="*/ 3873500 w 5200650"/>
                    <a:gd name="connsiteY89" fmla="*/ 292100 h 4248150"/>
                    <a:gd name="connsiteX90" fmla="*/ 3740150 w 5200650"/>
                    <a:gd name="connsiteY90" fmla="*/ 165100 h 4248150"/>
                    <a:gd name="connsiteX91" fmla="*/ 3663950 w 5200650"/>
                    <a:gd name="connsiteY91" fmla="*/ 177800 h 4248150"/>
                    <a:gd name="connsiteX92" fmla="*/ 3606800 w 5200650"/>
                    <a:gd name="connsiteY92" fmla="*/ 171450 h 4248150"/>
                    <a:gd name="connsiteX93" fmla="*/ 3524250 w 5200650"/>
                    <a:gd name="connsiteY93" fmla="*/ 171450 h 4248150"/>
                    <a:gd name="connsiteX94" fmla="*/ 3409950 w 5200650"/>
                    <a:gd name="connsiteY94" fmla="*/ 133350 h 4248150"/>
                    <a:gd name="connsiteX95" fmla="*/ 3308350 w 5200650"/>
                    <a:gd name="connsiteY95" fmla="*/ 120650 h 4248150"/>
                    <a:gd name="connsiteX96" fmla="*/ 3257550 w 5200650"/>
                    <a:gd name="connsiteY96" fmla="*/ 63500 h 4248150"/>
                    <a:gd name="connsiteX97" fmla="*/ 3213100 w 5200650"/>
                    <a:gd name="connsiteY97" fmla="*/ 0 h 4248150"/>
                    <a:gd name="connsiteX98" fmla="*/ 3136900 w 5200650"/>
                    <a:gd name="connsiteY98" fmla="*/ 31750 h 4248150"/>
                    <a:gd name="connsiteX99" fmla="*/ 3048000 w 5200650"/>
                    <a:gd name="connsiteY99" fmla="*/ 12700 h 4248150"/>
                    <a:gd name="connsiteX100" fmla="*/ 2971800 w 5200650"/>
                    <a:gd name="connsiteY100" fmla="*/ 57150 h 4248150"/>
                    <a:gd name="connsiteX101" fmla="*/ 2857500 w 5200650"/>
                    <a:gd name="connsiteY101" fmla="*/ 6350 h 4248150"/>
                    <a:gd name="connsiteX102" fmla="*/ 2724150 w 5200650"/>
                    <a:gd name="connsiteY102" fmla="*/ 190500 h 4248150"/>
                    <a:gd name="connsiteX103" fmla="*/ 2527300 w 5200650"/>
                    <a:gd name="connsiteY103" fmla="*/ 177800 h 4248150"/>
                    <a:gd name="connsiteX104" fmla="*/ 2438400 w 5200650"/>
                    <a:gd name="connsiteY104" fmla="*/ 146050 h 4248150"/>
                    <a:gd name="connsiteX105" fmla="*/ 2400300 w 5200650"/>
                    <a:gd name="connsiteY105" fmla="*/ 190500 h 4248150"/>
                    <a:gd name="connsiteX106" fmla="*/ 2305050 w 5200650"/>
                    <a:gd name="connsiteY106" fmla="*/ 165100 h 4248150"/>
                    <a:gd name="connsiteX107" fmla="*/ 2203450 w 5200650"/>
                    <a:gd name="connsiteY107" fmla="*/ 241300 h 4248150"/>
                    <a:gd name="connsiteX108" fmla="*/ 2057400 w 5200650"/>
                    <a:gd name="connsiteY108" fmla="*/ 203200 h 4248150"/>
                    <a:gd name="connsiteX109" fmla="*/ 1968500 w 5200650"/>
                    <a:gd name="connsiteY109" fmla="*/ 336550 h 4248150"/>
                    <a:gd name="connsiteX110" fmla="*/ 1873250 w 5200650"/>
                    <a:gd name="connsiteY110" fmla="*/ 374650 h 4248150"/>
                    <a:gd name="connsiteX111" fmla="*/ 1797050 w 5200650"/>
                    <a:gd name="connsiteY111" fmla="*/ 336550 h 4248150"/>
                    <a:gd name="connsiteX112" fmla="*/ 1695450 w 5200650"/>
                    <a:gd name="connsiteY112" fmla="*/ 488950 h 4248150"/>
                    <a:gd name="connsiteX113" fmla="*/ 1682750 w 5200650"/>
                    <a:gd name="connsiteY113" fmla="*/ 539750 h 4248150"/>
                    <a:gd name="connsiteX114" fmla="*/ 1638300 w 5200650"/>
                    <a:gd name="connsiteY114" fmla="*/ 596900 h 4248150"/>
                    <a:gd name="connsiteX115" fmla="*/ 1638300 w 5200650"/>
                    <a:gd name="connsiteY115" fmla="*/ 666750 h 4248150"/>
                    <a:gd name="connsiteX116" fmla="*/ 1574800 w 5200650"/>
                    <a:gd name="connsiteY116" fmla="*/ 692150 h 4248150"/>
                    <a:gd name="connsiteX117" fmla="*/ 1568450 w 5200650"/>
                    <a:gd name="connsiteY117" fmla="*/ 774700 h 4248150"/>
                    <a:gd name="connsiteX118" fmla="*/ 1524000 w 5200650"/>
                    <a:gd name="connsiteY118" fmla="*/ 838200 h 4248150"/>
                    <a:gd name="connsiteX119" fmla="*/ 1492250 w 5200650"/>
                    <a:gd name="connsiteY119" fmla="*/ 838200 h 4248150"/>
                    <a:gd name="connsiteX120" fmla="*/ 1390650 w 5200650"/>
                    <a:gd name="connsiteY120" fmla="*/ 946150 h 4248150"/>
                    <a:gd name="connsiteX121" fmla="*/ 1422400 w 5200650"/>
                    <a:gd name="connsiteY121" fmla="*/ 1003300 h 4248150"/>
                    <a:gd name="connsiteX122" fmla="*/ 1377950 w 5200650"/>
                    <a:gd name="connsiteY122" fmla="*/ 1066800 h 4248150"/>
                    <a:gd name="connsiteX123" fmla="*/ 1352550 w 5200650"/>
                    <a:gd name="connsiteY123" fmla="*/ 1136650 h 4248150"/>
                    <a:gd name="connsiteX124" fmla="*/ 1384300 w 5200650"/>
                    <a:gd name="connsiteY124" fmla="*/ 1193800 h 4248150"/>
                    <a:gd name="connsiteX125" fmla="*/ 1384300 w 5200650"/>
                    <a:gd name="connsiteY125" fmla="*/ 1250950 h 4248150"/>
                    <a:gd name="connsiteX126" fmla="*/ 1181100 w 5200650"/>
                    <a:gd name="connsiteY126" fmla="*/ 1492250 h 4248150"/>
                    <a:gd name="connsiteX127" fmla="*/ 1041400 w 5200650"/>
                    <a:gd name="connsiteY127" fmla="*/ 1543050 h 4248150"/>
                    <a:gd name="connsiteX128" fmla="*/ 901700 w 5200650"/>
                    <a:gd name="connsiteY128" fmla="*/ 1511300 h 4248150"/>
                    <a:gd name="connsiteX129" fmla="*/ 812800 w 5200650"/>
                    <a:gd name="connsiteY129" fmla="*/ 1504950 h 4248150"/>
                    <a:gd name="connsiteX130" fmla="*/ 736600 w 5200650"/>
                    <a:gd name="connsiteY130" fmla="*/ 1485900 h 4248150"/>
                    <a:gd name="connsiteX131" fmla="*/ 609600 w 5200650"/>
                    <a:gd name="connsiteY131" fmla="*/ 1555750 h 4248150"/>
                    <a:gd name="connsiteX132" fmla="*/ 654050 w 5200650"/>
                    <a:gd name="connsiteY132" fmla="*/ 1619250 h 4248150"/>
                    <a:gd name="connsiteX133" fmla="*/ 692150 w 5200650"/>
                    <a:gd name="connsiteY133" fmla="*/ 1790700 h 4248150"/>
                    <a:gd name="connsiteX134" fmla="*/ 736600 w 5200650"/>
                    <a:gd name="connsiteY134" fmla="*/ 1809750 h 4248150"/>
                    <a:gd name="connsiteX135" fmla="*/ 749300 w 5200650"/>
                    <a:gd name="connsiteY135" fmla="*/ 1905000 h 4248150"/>
                    <a:gd name="connsiteX136" fmla="*/ 831850 w 5200650"/>
                    <a:gd name="connsiteY136" fmla="*/ 1930400 h 4248150"/>
                    <a:gd name="connsiteX137" fmla="*/ 895350 w 5200650"/>
                    <a:gd name="connsiteY137" fmla="*/ 1993900 h 4248150"/>
                    <a:gd name="connsiteX138" fmla="*/ 889000 w 5200650"/>
                    <a:gd name="connsiteY138" fmla="*/ 2076450 h 4248150"/>
                    <a:gd name="connsiteX139" fmla="*/ 704850 w 5200650"/>
                    <a:gd name="connsiteY139" fmla="*/ 2184400 h 4248150"/>
                    <a:gd name="connsiteX140" fmla="*/ 590550 w 5200650"/>
                    <a:gd name="connsiteY140" fmla="*/ 2216150 h 4248150"/>
                    <a:gd name="connsiteX141" fmla="*/ 527050 w 5200650"/>
                    <a:gd name="connsiteY141" fmla="*/ 2273300 h 4248150"/>
                    <a:gd name="connsiteX142" fmla="*/ 514350 w 5200650"/>
                    <a:gd name="connsiteY142" fmla="*/ 2362200 h 4248150"/>
                    <a:gd name="connsiteX143" fmla="*/ 495300 w 5200650"/>
                    <a:gd name="connsiteY143" fmla="*/ 2508250 h 4248150"/>
                    <a:gd name="connsiteX144" fmla="*/ 381000 w 5200650"/>
                    <a:gd name="connsiteY144" fmla="*/ 2495550 h 4248150"/>
                    <a:gd name="connsiteX145" fmla="*/ 381000 w 5200650"/>
                    <a:gd name="connsiteY145" fmla="*/ 2552700 h 4248150"/>
                    <a:gd name="connsiteX146" fmla="*/ 234950 w 5200650"/>
                    <a:gd name="connsiteY146" fmla="*/ 2717800 h 4248150"/>
                    <a:gd name="connsiteX147" fmla="*/ 88900 w 5200650"/>
                    <a:gd name="connsiteY147" fmla="*/ 2590800 h 4248150"/>
                    <a:gd name="connsiteX148" fmla="*/ 57150 w 5200650"/>
                    <a:gd name="connsiteY148" fmla="*/ 2571750 h 4248150"/>
                    <a:gd name="connsiteX149" fmla="*/ 0 w 5200650"/>
                    <a:gd name="connsiteY149" fmla="*/ 2603500 h 4248150"/>
                    <a:gd name="connsiteX150" fmla="*/ 50800 w 5200650"/>
                    <a:gd name="connsiteY150" fmla="*/ 2705100 h 4248150"/>
                    <a:gd name="connsiteX151" fmla="*/ 44450 w 5200650"/>
                    <a:gd name="connsiteY151" fmla="*/ 2724150 h 4248150"/>
                    <a:gd name="connsiteX152" fmla="*/ 139700 w 5200650"/>
                    <a:gd name="connsiteY152" fmla="*/ 2851150 h 4248150"/>
                    <a:gd name="connsiteX153" fmla="*/ 184150 w 5200650"/>
                    <a:gd name="connsiteY153" fmla="*/ 2914650 h 4248150"/>
                    <a:gd name="connsiteX154" fmla="*/ 158750 w 5200650"/>
                    <a:gd name="connsiteY154" fmla="*/ 3028950 h 4248150"/>
                    <a:gd name="connsiteX155" fmla="*/ 190500 w 5200650"/>
                    <a:gd name="connsiteY155" fmla="*/ 3092450 h 4248150"/>
                    <a:gd name="connsiteX156" fmla="*/ 222250 w 5200650"/>
                    <a:gd name="connsiteY156" fmla="*/ 3435350 h 4248150"/>
                    <a:gd name="connsiteX157" fmla="*/ 146050 w 5200650"/>
                    <a:gd name="connsiteY157" fmla="*/ 3448050 h 4248150"/>
                    <a:gd name="connsiteX158" fmla="*/ 152400 w 5200650"/>
                    <a:gd name="connsiteY158" fmla="*/ 3511550 h 4248150"/>
                    <a:gd name="connsiteX159" fmla="*/ 279400 w 5200650"/>
                    <a:gd name="connsiteY159" fmla="*/ 3530600 h 4248150"/>
                    <a:gd name="connsiteX160" fmla="*/ 298450 w 5200650"/>
                    <a:gd name="connsiteY160" fmla="*/ 3644900 h 4248150"/>
                    <a:gd name="connsiteX161" fmla="*/ 139700 w 5200650"/>
                    <a:gd name="connsiteY161" fmla="*/ 3765550 h 4248150"/>
                    <a:gd name="connsiteX162" fmla="*/ 158750 w 5200650"/>
                    <a:gd name="connsiteY162" fmla="*/ 3803650 h 4248150"/>
                    <a:gd name="connsiteX163" fmla="*/ 120650 w 5200650"/>
                    <a:gd name="connsiteY163" fmla="*/ 3892550 h 4248150"/>
                    <a:gd name="connsiteX164" fmla="*/ 120650 w 5200650"/>
                    <a:gd name="connsiteY164" fmla="*/ 3949700 h 4248150"/>
                    <a:gd name="connsiteX165" fmla="*/ 63500 w 5200650"/>
                    <a:gd name="connsiteY165" fmla="*/ 3981450 h 4248150"/>
                    <a:gd name="connsiteX166" fmla="*/ 69850 w 5200650"/>
                    <a:gd name="connsiteY166" fmla="*/ 4019550 h 4248150"/>
                    <a:gd name="connsiteX167" fmla="*/ 31750 w 5200650"/>
                    <a:gd name="connsiteY167" fmla="*/ 4089400 h 424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</a:cxnLst>
                  <a:rect l="l" t="t" r="r" b="b"/>
                  <a:pathLst>
                    <a:path w="5200650" h="4248150">
                      <a:moveTo>
                        <a:pt x="31750" y="4089400"/>
                      </a:moveTo>
                      <a:lnTo>
                        <a:pt x="234950" y="4044950"/>
                      </a:lnTo>
                      <a:lnTo>
                        <a:pt x="298450" y="3987800"/>
                      </a:lnTo>
                      <a:lnTo>
                        <a:pt x="425450" y="4114800"/>
                      </a:lnTo>
                      <a:lnTo>
                        <a:pt x="609600" y="4152900"/>
                      </a:lnTo>
                      <a:lnTo>
                        <a:pt x="704850" y="4032250"/>
                      </a:lnTo>
                      <a:lnTo>
                        <a:pt x="920750" y="4013200"/>
                      </a:lnTo>
                      <a:lnTo>
                        <a:pt x="984250" y="4051300"/>
                      </a:lnTo>
                      <a:lnTo>
                        <a:pt x="1079500" y="4171950"/>
                      </a:lnTo>
                      <a:lnTo>
                        <a:pt x="1085850" y="4216400"/>
                      </a:lnTo>
                      <a:lnTo>
                        <a:pt x="1231900" y="4248150"/>
                      </a:lnTo>
                      <a:lnTo>
                        <a:pt x="1257300" y="4133850"/>
                      </a:lnTo>
                      <a:lnTo>
                        <a:pt x="1187450" y="4032250"/>
                      </a:lnTo>
                      <a:lnTo>
                        <a:pt x="1028700" y="3943350"/>
                      </a:lnTo>
                      <a:lnTo>
                        <a:pt x="1041400" y="3892550"/>
                      </a:lnTo>
                      <a:lnTo>
                        <a:pt x="1022350" y="3752850"/>
                      </a:lnTo>
                      <a:lnTo>
                        <a:pt x="1130300" y="3740150"/>
                      </a:lnTo>
                      <a:lnTo>
                        <a:pt x="1193800" y="3676650"/>
                      </a:lnTo>
                      <a:lnTo>
                        <a:pt x="1193800" y="3524250"/>
                      </a:lnTo>
                      <a:lnTo>
                        <a:pt x="1187450" y="3409950"/>
                      </a:lnTo>
                      <a:lnTo>
                        <a:pt x="1187450" y="3333750"/>
                      </a:lnTo>
                      <a:lnTo>
                        <a:pt x="1238250" y="3117850"/>
                      </a:lnTo>
                      <a:lnTo>
                        <a:pt x="1377950" y="3092450"/>
                      </a:lnTo>
                      <a:lnTo>
                        <a:pt x="1447800" y="3155950"/>
                      </a:lnTo>
                      <a:lnTo>
                        <a:pt x="1485900" y="3098800"/>
                      </a:lnTo>
                      <a:lnTo>
                        <a:pt x="1568450" y="2908300"/>
                      </a:lnTo>
                      <a:lnTo>
                        <a:pt x="1612900" y="2889250"/>
                      </a:lnTo>
                      <a:lnTo>
                        <a:pt x="1701800" y="2692400"/>
                      </a:lnTo>
                      <a:lnTo>
                        <a:pt x="1784350" y="2654300"/>
                      </a:lnTo>
                      <a:lnTo>
                        <a:pt x="1854200" y="2698750"/>
                      </a:lnTo>
                      <a:lnTo>
                        <a:pt x="1873250" y="2603500"/>
                      </a:lnTo>
                      <a:lnTo>
                        <a:pt x="1854200" y="2559050"/>
                      </a:lnTo>
                      <a:lnTo>
                        <a:pt x="1917700" y="2514600"/>
                      </a:lnTo>
                      <a:lnTo>
                        <a:pt x="1962150" y="2406650"/>
                      </a:lnTo>
                      <a:lnTo>
                        <a:pt x="1962150" y="2330450"/>
                      </a:lnTo>
                      <a:lnTo>
                        <a:pt x="1987550" y="2247900"/>
                      </a:lnTo>
                      <a:lnTo>
                        <a:pt x="1962150" y="2222500"/>
                      </a:lnTo>
                      <a:lnTo>
                        <a:pt x="1955800" y="2051050"/>
                      </a:lnTo>
                      <a:lnTo>
                        <a:pt x="1949450" y="2000250"/>
                      </a:lnTo>
                      <a:lnTo>
                        <a:pt x="1981200" y="1955800"/>
                      </a:lnTo>
                      <a:lnTo>
                        <a:pt x="2000250" y="1892300"/>
                      </a:lnTo>
                      <a:lnTo>
                        <a:pt x="2057400" y="1828800"/>
                      </a:lnTo>
                      <a:lnTo>
                        <a:pt x="2133600" y="1854200"/>
                      </a:lnTo>
                      <a:lnTo>
                        <a:pt x="2178050" y="1866900"/>
                      </a:lnTo>
                      <a:lnTo>
                        <a:pt x="2241550" y="1765300"/>
                      </a:lnTo>
                      <a:lnTo>
                        <a:pt x="2279650" y="1720850"/>
                      </a:lnTo>
                      <a:lnTo>
                        <a:pt x="2476500" y="1644650"/>
                      </a:lnTo>
                      <a:lnTo>
                        <a:pt x="2559050" y="1625600"/>
                      </a:lnTo>
                      <a:lnTo>
                        <a:pt x="2952750" y="1416050"/>
                      </a:lnTo>
                      <a:lnTo>
                        <a:pt x="3073400" y="1327150"/>
                      </a:lnTo>
                      <a:lnTo>
                        <a:pt x="3441700" y="1263650"/>
                      </a:lnTo>
                      <a:lnTo>
                        <a:pt x="3492500" y="1320800"/>
                      </a:lnTo>
                      <a:lnTo>
                        <a:pt x="3765550" y="1390650"/>
                      </a:lnTo>
                      <a:lnTo>
                        <a:pt x="4025900" y="1441450"/>
                      </a:lnTo>
                      <a:lnTo>
                        <a:pt x="4057650" y="1485900"/>
                      </a:lnTo>
                      <a:lnTo>
                        <a:pt x="4095750" y="1606550"/>
                      </a:lnTo>
                      <a:lnTo>
                        <a:pt x="4337050" y="1746250"/>
                      </a:lnTo>
                      <a:lnTo>
                        <a:pt x="4337050" y="1854200"/>
                      </a:lnTo>
                      <a:lnTo>
                        <a:pt x="4362450" y="1892300"/>
                      </a:lnTo>
                      <a:lnTo>
                        <a:pt x="4565650" y="2063750"/>
                      </a:lnTo>
                      <a:lnTo>
                        <a:pt x="4565650" y="2133600"/>
                      </a:lnTo>
                      <a:lnTo>
                        <a:pt x="4654550" y="2159000"/>
                      </a:lnTo>
                      <a:lnTo>
                        <a:pt x="4794250" y="2343150"/>
                      </a:lnTo>
                      <a:lnTo>
                        <a:pt x="4832350" y="2051050"/>
                      </a:lnTo>
                      <a:lnTo>
                        <a:pt x="4914900" y="1746250"/>
                      </a:lnTo>
                      <a:lnTo>
                        <a:pt x="5080000" y="1346200"/>
                      </a:lnTo>
                      <a:lnTo>
                        <a:pt x="5162550" y="1257300"/>
                      </a:lnTo>
                      <a:lnTo>
                        <a:pt x="5200650" y="1206500"/>
                      </a:lnTo>
                      <a:lnTo>
                        <a:pt x="4997450" y="1219200"/>
                      </a:lnTo>
                      <a:lnTo>
                        <a:pt x="4927600" y="1162050"/>
                      </a:lnTo>
                      <a:lnTo>
                        <a:pt x="4857750" y="1162050"/>
                      </a:lnTo>
                      <a:lnTo>
                        <a:pt x="4775200" y="1009650"/>
                      </a:lnTo>
                      <a:lnTo>
                        <a:pt x="4730750" y="996950"/>
                      </a:lnTo>
                      <a:lnTo>
                        <a:pt x="4718050" y="946150"/>
                      </a:lnTo>
                      <a:lnTo>
                        <a:pt x="4806950" y="876300"/>
                      </a:lnTo>
                      <a:lnTo>
                        <a:pt x="4762500" y="825500"/>
                      </a:lnTo>
                      <a:lnTo>
                        <a:pt x="4762500" y="755650"/>
                      </a:lnTo>
                      <a:lnTo>
                        <a:pt x="4629150" y="704850"/>
                      </a:lnTo>
                      <a:lnTo>
                        <a:pt x="4419600" y="704850"/>
                      </a:lnTo>
                      <a:lnTo>
                        <a:pt x="4445000" y="615950"/>
                      </a:lnTo>
                      <a:lnTo>
                        <a:pt x="4406900" y="349250"/>
                      </a:lnTo>
                      <a:lnTo>
                        <a:pt x="4349750" y="304800"/>
                      </a:lnTo>
                      <a:lnTo>
                        <a:pt x="4349750" y="209550"/>
                      </a:lnTo>
                      <a:lnTo>
                        <a:pt x="4279900" y="222250"/>
                      </a:lnTo>
                      <a:lnTo>
                        <a:pt x="4235450" y="228600"/>
                      </a:lnTo>
                      <a:lnTo>
                        <a:pt x="4203700" y="165100"/>
                      </a:lnTo>
                      <a:lnTo>
                        <a:pt x="4127500" y="190500"/>
                      </a:lnTo>
                      <a:lnTo>
                        <a:pt x="4121150" y="247650"/>
                      </a:lnTo>
                      <a:lnTo>
                        <a:pt x="4044950" y="323850"/>
                      </a:lnTo>
                      <a:lnTo>
                        <a:pt x="3873500" y="292100"/>
                      </a:lnTo>
                      <a:lnTo>
                        <a:pt x="3740150" y="165100"/>
                      </a:lnTo>
                      <a:lnTo>
                        <a:pt x="3663950" y="177800"/>
                      </a:lnTo>
                      <a:lnTo>
                        <a:pt x="3606800" y="171450"/>
                      </a:lnTo>
                      <a:lnTo>
                        <a:pt x="3524250" y="171450"/>
                      </a:lnTo>
                      <a:lnTo>
                        <a:pt x="3409950" y="133350"/>
                      </a:lnTo>
                      <a:lnTo>
                        <a:pt x="3308350" y="120650"/>
                      </a:lnTo>
                      <a:lnTo>
                        <a:pt x="3257550" y="63500"/>
                      </a:lnTo>
                      <a:lnTo>
                        <a:pt x="3213100" y="0"/>
                      </a:lnTo>
                      <a:lnTo>
                        <a:pt x="3136900" y="31750"/>
                      </a:lnTo>
                      <a:lnTo>
                        <a:pt x="3048000" y="12700"/>
                      </a:lnTo>
                      <a:lnTo>
                        <a:pt x="2971800" y="57150"/>
                      </a:lnTo>
                      <a:lnTo>
                        <a:pt x="2857500" y="6350"/>
                      </a:lnTo>
                      <a:lnTo>
                        <a:pt x="2724150" y="190500"/>
                      </a:lnTo>
                      <a:lnTo>
                        <a:pt x="2527300" y="177800"/>
                      </a:lnTo>
                      <a:lnTo>
                        <a:pt x="2438400" y="146050"/>
                      </a:lnTo>
                      <a:lnTo>
                        <a:pt x="2400300" y="190500"/>
                      </a:lnTo>
                      <a:lnTo>
                        <a:pt x="2305050" y="165100"/>
                      </a:lnTo>
                      <a:lnTo>
                        <a:pt x="2203450" y="241300"/>
                      </a:lnTo>
                      <a:lnTo>
                        <a:pt x="2057400" y="203200"/>
                      </a:lnTo>
                      <a:lnTo>
                        <a:pt x="1968500" y="336550"/>
                      </a:lnTo>
                      <a:lnTo>
                        <a:pt x="1873250" y="374650"/>
                      </a:lnTo>
                      <a:lnTo>
                        <a:pt x="1797050" y="336550"/>
                      </a:lnTo>
                      <a:lnTo>
                        <a:pt x="1695450" y="488950"/>
                      </a:lnTo>
                      <a:lnTo>
                        <a:pt x="1682750" y="539750"/>
                      </a:lnTo>
                      <a:lnTo>
                        <a:pt x="1638300" y="596900"/>
                      </a:lnTo>
                      <a:lnTo>
                        <a:pt x="1638300" y="666750"/>
                      </a:lnTo>
                      <a:lnTo>
                        <a:pt x="1574800" y="692150"/>
                      </a:lnTo>
                      <a:lnTo>
                        <a:pt x="1568450" y="774700"/>
                      </a:lnTo>
                      <a:lnTo>
                        <a:pt x="1524000" y="838200"/>
                      </a:lnTo>
                      <a:lnTo>
                        <a:pt x="1492250" y="838200"/>
                      </a:lnTo>
                      <a:lnTo>
                        <a:pt x="1390650" y="946150"/>
                      </a:lnTo>
                      <a:lnTo>
                        <a:pt x="1422400" y="1003300"/>
                      </a:lnTo>
                      <a:lnTo>
                        <a:pt x="1377950" y="1066800"/>
                      </a:lnTo>
                      <a:lnTo>
                        <a:pt x="1352550" y="1136650"/>
                      </a:lnTo>
                      <a:lnTo>
                        <a:pt x="1384300" y="1193800"/>
                      </a:lnTo>
                      <a:lnTo>
                        <a:pt x="1384300" y="1250950"/>
                      </a:lnTo>
                      <a:lnTo>
                        <a:pt x="1181100" y="1492250"/>
                      </a:lnTo>
                      <a:lnTo>
                        <a:pt x="1041400" y="1543050"/>
                      </a:lnTo>
                      <a:lnTo>
                        <a:pt x="901700" y="1511300"/>
                      </a:lnTo>
                      <a:lnTo>
                        <a:pt x="812800" y="1504950"/>
                      </a:lnTo>
                      <a:lnTo>
                        <a:pt x="736600" y="1485900"/>
                      </a:lnTo>
                      <a:lnTo>
                        <a:pt x="609600" y="1555750"/>
                      </a:lnTo>
                      <a:lnTo>
                        <a:pt x="654050" y="1619250"/>
                      </a:lnTo>
                      <a:lnTo>
                        <a:pt x="692150" y="1790700"/>
                      </a:lnTo>
                      <a:lnTo>
                        <a:pt x="736600" y="1809750"/>
                      </a:lnTo>
                      <a:lnTo>
                        <a:pt x="749300" y="1905000"/>
                      </a:lnTo>
                      <a:lnTo>
                        <a:pt x="831850" y="1930400"/>
                      </a:lnTo>
                      <a:lnTo>
                        <a:pt x="895350" y="1993900"/>
                      </a:lnTo>
                      <a:lnTo>
                        <a:pt x="889000" y="2076450"/>
                      </a:lnTo>
                      <a:lnTo>
                        <a:pt x="704850" y="2184400"/>
                      </a:lnTo>
                      <a:lnTo>
                        <a:pt x="590550" y="2216150"/>
                      </a:lnTo>
                      <a:lnTo>
                        <a:pt x="527050" y="2273300"/>
                      </a:lnTo>
                      <a:lnTo>
                        <a:pt x="514350" y="2362200"/>
                      </a:lnTo>
                      <a:lnTo>
                        <a:pt x="495300" y="2508250"/>
                      </a:lnTo>
                      <a:lnTo>
                        <a:pt x="381000" y="2495550"/>
                      </a:lnTo>
                      <a:lnTo>
                        <a:pt x="381000" y="2552700"/>
                      </a:lnTo>
                      <a:lnTo>
                        <a:pt x="234950" y="2717800"/>
                      </a:lnTo>
                      <a:lnTo>
                        <a:pt x="88900" y="2590800"/>
                      </a:lnTo>
                      <a:lnTo>
                        <a:pt x="57150" y="2571750"/>
                      </a:lnTo>
                      <a:lnTo>
                        <a:pt x="0" y="2603500"/>
                      </a:lnTo>
                      <a:lnTo>
                        <a:pt x="50800" y="2705100"/>
                      </a:lnTo>
                      <a:lnTo>
                        <a:pt x="44450" y="2724150"/>
                      </a:lnTo>
                      <a:lnTo>
                        <a:pt x="139700" y="2851150"/>
                      </a:lnTo>
                      <a:lnTo>
                        <a:pt x="184150" y="2914650"/>
                      </a:lnTo>
                      <a:lnTo>
                        <a:pt x="158750" y="3028950"/>
                      </a:lnTo>
                      <a:lnTo>
                        <a:pt x="190500" y="3092450"/>
                      </a:lnTo>
                      <a:lnTo>
                        <a:pt x="222250" y="3435350"/>
                      </a:lnTo>
                      <a:lnTo>
                        <a:pt x="146050" y="3448050"/>
                      </a:lnTo>
                      <a:lnTo>
                        <a:pt x="152400" y="3511550"/>
                      </a:lnTo>
                      <a:lnTo>
                        <a:pt x="279400" y="3530600"/>
                      </a:lnTo>
                      <a:lnTo>
                        <a:pt x="298450" y="3644900"/>
                      </a:lnTo>
                      <a:lnTo>
                        <a:pt x="139700" y="3765550"/>
                      </a:lnTo>
                      <a:lnTo>
                        <a:pt x="158750" y="3803650"/>
                      </a:lnTo>
                      <a:lnTo>
                        <a:pt x="120650" y="3892550"/>
                      </a:lnTo>
                      <a:lnTo>
                        <a:pt x="120650" y="3949700"/>
                      </a:lnTo>
                      <a:lnTo>
                        <a:pt x="63500" y="3981450"/>
                      </a:lnTo>
                      <a:lnTo>
                        <a:pt x="69850" y="4019550"/>
                      </a:lnTo>
                      <a:lnTo>
                        <a:pt x="31750" y="408940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51" name="フリーフォーム: 図形 550">
                  <a:extLst>
                    <a:ext uri="{FF2B5EF4-FFF2-40B4-BE49-F238E27FC236}">
                      <a16:creationId xmlns:a16="http://schemas.microsoft.com/office/drawing/2014/main" id="{F0A3247B-453C-5237-E140-EA88211E056A}"/>
                    </a:ext>
                  </a:extLst>
                </p:cNvPr>
                <p:cNvSpPr/>
                <p:nvPr/>
              </p:nvSpPr>
              <p:spPr>
                <a:xfrm>
                  <a:off x="2147590" y="1777202"/>
                  <a:ext cx="154497" cy="128747"/>
                </a:xfrm>
                <a:custGeom>
                  <a:avLst/>
                  <a:gdLst>
                    <a:gd name="connsiteX0" fmla="*/ 342900 w 666750"/>
                    <a:gd name="connsiteY0" fmla="*/ 38100 h 555625"/>
                    <a:gd name="connsiteX1" fmla="*/ 279400 w 666750"/>
                    <a:gd name="connsiteY1" fmla="*/ 130175 h 555625"/>
                    <a:gd name="connsiteX2" fmla="*/ 190500 w 666750"/>
                    <a:gd name="connsiteY2" fmla="*/ 158750 h 555625"/>
                    <a:gd name="connsiteX3" fmla="*/ 114300 w 666750"/>
                    <a:gd name="connsiteY3" fmla="*/ 180975 h 555625"/>
                    <a:gd name="connsiteX4" fmla="*/ 82550 w 666750"/>
                    <a:gd name="connsiteY4" fmla="*/ 158750 h 555625"/>
                    <a:gd name="connsiteX5" fmla="*/ 57150 w 666750"/>
                    <a:gd name="connsiteY5" fmla="*/ 200025 h 555625"/>
                    <a:gd name="connsiteX6" fmla="*/ 66675 w 666750"/>
                    <a:gd name="connsiteY6" fmla="*/ 269875 h 555625"/>
                    <a:gd name="connsiteX7" fmla="*/ 0 w 666750"/>
                    <a:gd name="connsiteY7" fmla="*/ 282575 h 555625"/>
                    <a:gd name="connsiteX8" fmla="*/ 3175 w 666750"/>
                    <a:gd name="connsiteY8" fmla="*/ 330200 h 555625"/>
                    <a:gd name="connsiteX9" fmla="*/ 25400 w 666750"/>
                    <a:gd name="connsiteY9" fmla="*/ 381000 h 555625"/>
                    <a:gd name="connsiteX10" fmla="*/ 161925 w 666750"/>
                    <a:gd name="connsiteY10" fmla="*/ 304800 h 555625"/>
                    <a:gd name="connsiteX11" fmla="*/ 231775 w 666750"/>
                    <a:gd name="connsiteY11" fmla="*/ 314325 h 555625"/>
                    <a:gd name="connsiteX12" fmla="*/ 266700 w 666750"/>
                    <a:gd name="connsiteY12" fmla="*/ 317500 h 555625"/>
                    <a:gd name="connsiteX13" fmla="*/ 288925 w 666750"/>
                    <a:gd name="connsiteY13" fmla="*/ 371475 h 555625"/>
                    <a:gd name="connsiteX14" fmla="*/ 254000 w 666750"/>
                    <a:gd name="connsiteY14" fmla="*/ 444500 h 555625"/>
                    <a:gd name="connsiteX15" fmla="*/ 254000 w 666750"/>
                    <a:gd name="connsiteY15" fmla="*/ 473075 h 555625"/>
                    <a:gd name="connsiteX16" fmla="*/ 266700 w 666750"/>
                    <a:gd name="connsiteY16" fmla="*/ 501650 h 555625"/>
                    <a:gd name="connsiteX17" fmla="*/ 254000 w 666750"/>
                    <a:gd name="connsiteY17" fmla="*/ 523875 h 555625"/>
                    <a:gd name="connsiteX18" fmla="*/ 298450 w 666750"/>
                    <a:gd name="connsiteY18" fmla="*/ 555625 h 555625"/>
                    <a:gd name="connsiteX19" fmla="*/ 317500 w 666750"/>
                    <a:gd name="connsiteY19" fmla="*/ 523875 h 555625"/>
                    <a:gd name="connsiteX20" fmla="*/ 317500 w 666750"/>
                    <a:gd name="connsiteY20" fmla="*/ 485775 h 555625"/>
                    <a:gd name="connsiteX21" fmla="*/ 352425 w 666750"/>
                    <a:gd name="connsiteY21" fmla="*/ 400050 h 555625"/>
                    <a:gd name="connsiteX22" fmla="*/ 371475 w 666750"/>
                    <a:gd name="connsiteY22" fmla="*/ 368300 h 555625"/>
                    <a:gd name="connsiteX23" fmla="*/ 485775 w 666750"/>
                    <a:gd name="connsiteY23" fmla="*/ 330200 h 555625"/>
                    <a:gd name="connsiteX24" fmla="*/ 511175 w 666750"/>
                    <a:gd name="connsiteY24" fmla="*/ 342900 h 555625"/>
                    <a:gd name="connsiteX25" fmla="*/ 514350 w 666750"/>
                    <a:gd name="connsiteY25" fmla="*/ 403225 h 555625"/>
                    <a:gd name="connsiteX26" fmla="*/ 584200 w 666750"/>
                    <a:gd name="connsiteY26" fmla="*/ 460375 h 555625"/>
                    <a:gd name="connsiteX27" fmla="*/ 635000 w 666750"/>
                    <a:gd name="connsiteY27" fmla="*/ 374650 h 555625"/>
                    <a:gd name="connsiteX28" fmla="*/ 635000 w 666750"/>
                    <a:gd name="connsiteY28" fmla="*/ 307975 h 555625"/>
                    <a:gd name="connsiteX29" fmla="*/ 619125 w 666750"/>
                    <a:gd name="connsiteY29" fmla="*/ 260350 h 555625"/>
                    <a:gd name="connsiteX30" fmla="*/ 647700 w 666750"/>
                    <a:gd name="connsiteY30" fmla="*/ 187325 h 555625"/>
                    <a:gd name="connsiteX31" fmla="*/ 666750 w 666750"/>
                    <a:gd name="connsiteY31" fmla="*/ 117475 h 555625"/>
                    <a:gd name="connsiteX32" fmla="*/ 631825 w 666750"/>
                    <a:gd name="connsiteY32" fmla="*/ 95250 h 555625"/>
                    <a:gd name="connsiteX33" fmla="*/ 635000 w 666750"/>
                    <a:gd name="connsiteY33" fmla="*/ 9525 h 555625"/>
                    <a:gd name="connsiteX34" fmla="*/ 558800 w 666750"/>
                    <a:gd name="connsiteY34" fmla="*/ 0 h 555625"/>
                    <a:gd name="connsiteX35" fmla="*/ 431800 w 666750"/>
                    <a:gd name="connsiteY35" fmla="*/ 76200 h 555625"/>
                    <a:gd name="connsiteX36" fmla="*/ 342900 w 666750"/>
                    <a:gd name="connsiteY36" fmla="*/ 38100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6750" h="555625">
                      <a:moveTo>
                        <a:pt x="342900" y="38100"/>
                      </a:moveTo>
                      <a:lnTo>
                        <a:pt x="279400" y="130175"/>
                      </a:lnTo>
                      <a:lnTo>
                        <a:pt x="190500" y="158750"/>
                      </a:lnTo>
                      <a:lnTo>
                        <a:pt x="114300" y="180975"/>
                      </a:lnTo>
                      <a:lnTo>
                        <a:pt x="82550" y="158750"/>
                      </a:lnTo>
                      <a:lnTo>
                        <a:pt x="57150" y="200025"/>
                      </a:lnTo>
                      <a:lnTo>
                        <a:pt x="66675" y="269875"/>
                      </a:lnTo>
                      <a:lnTo>
                        <a:pt x="0" y="282575"/>
                      </a:lnTo>
                      <a:lnTo>
                        <a:pt x="3175" y="330200"/>
                      </a:lnTo>
                      <a:lnTo>
                        <a:pt x="25400" y="381000"/>
                      </a:lnTo>
                      <a:lnTo>
                        <a:pt x="161925" y="304800"/>
                      </a:lnTo>
                      <a:lnTo>
                        <a:pt x="231775" y="314325"/>
                      </a:lnTo>
                      <a:lnTo>
                        <a:pt x="266700" y="317500"/>
                      </a:lnTo>
                      <a:lnTo>
                        <a:pt x="288925" y="371475"/>
                      </a:lnTo>
                      <a:lnTo>
                        <a:pt x="254000" y="444500"/>
                      </a:lnTo>
                      <a:lnTo>
                        <a:pt x="254000" y="473075"/>
                      </a:lnTo>
                      <a:lnTo>
                        <a:pt x="266700" y="501650"/>
                      </a:lnTo>
                      <a:lnTo>
                        <a:pt x="254000" y="523875"/>
                      </a:lnTo>
                      <a:lnTo>
                        <a:pt x="298450" y="555625"/>
                      </a:lnTo>
                      <a:lnTo>
                        <a:pt x="317500" y="523875"/>
                      </a:lnTo>
                      <a:lnTo>
                        <a:pt x="317500" y="485775"/>
                      </a:lnTo>
                      <a:lnTo>
                        <a:pt x="352425" y="400050"/>
                      </a:lnTo>
                      <a:lnTo>
                        <a:pt x="371475" y="368300"/>
                      </a:lnTo>
                      <a:lnTo>
                        <a:pt x="485775" y="330200"/>
                      </a:lnTo>
                      <a:lnTo>
                        <a:pt x="511175" y="342900"/>
                      </a:lnTo>
                      <a:lnTo>
                        <a:pt x="514350" y="403225"/>
                      </a:lnTo>
                      <a:lnTo>
                        <a:pt x="584200" y="460375"/>
                      </a:lnTo>
                      <a:lnTo>
                        <a:pt x="635000" y="374650"/>
                      </a:lnTo>
                      <a:lnTo>
                        <a:pt x="635000" y="307975"/>
                      </a:lnTo>
                      <a:lnTo>
                        <a:pt x="619125" y="260350"/>
                      </a:lnTo>
                      <a:lnTo>
                        <a:pt x="647700" y="187325"/>
                      </a:lnTo>
                      <a:lnTo>
                        <a:pt x="666750" y="117475"/>
                      </a:lnTo>
                      <a:lnTo>
                        <a:pt x="631825" y="95250"/>
                      </a:lnTo>
                      <a:lnTo>
                        <a:pt x="635000" y="9525"/>
                      </a:lnTo>
                      <a:lnTo>
                        <a:pt x="558800" y="0"/>
                      </a:lnTo>
                      <a:lnTo>
                        <a:pt x="431800" y="76200"/>
                      </a:lnTo>
                      <a:lnTo>
                        <a:pt x="342900" y="3810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78269B29-2153-8B20-CBC0-3A82E37EF470}"/>
                    </a:ext>
                  </a:extLst>
                </p:cNvPr>
                <p:cNvSpPr/>
                <p:nvPr/>
              </p:nvSpPr>
              <p:spPr>
                <a:xfrm>
                  <a:off x="1809813" y="2050884"/>
                  <a:ext cx="759335" cy="591506"/>
                </a:xfrm>
                <a:custGeom>
                  <a:avLst/>
                  <a:gdLst>
                    <a:gd name="connsiteX0" fmla="*/ 2832482 w 3276982"/>
                    <a:gd name="connsiteY0" fmla="*/ 0 h 2552700"/>
                    <a:gd name="connsiteX1" fmla="*/ 2845182 w 3276982"/>
                    <a:gd name="connsiteY1" fmla="*/ 50800 h 2552700"/>
                    <a:gd name="connsiteX2" fmla="*/ 2832482 w 3276982"/>
                    <a:gd name="connsiteY2" fmla="*/ 120652 h 2552700"/>
                    <a:gd name="connsiteX3" fmla="*/ 2826132 w 3276982"/>
                    <a:gd name="connsiteY3" fmla="*/ 158748 h 2552700"/>
                    <a:gd name="connsiteX4" fmla="*/ 2857882 w 3276982"/>
                    <a:gd name="connsiteY4" fmla="*/ 209548 h 2552700"/>
                    <a:gd name="connsiteX5" fmla="*/ 2953132 w 3276982"/>
                    <a:gd name="connsiteY5" fmla="*/ 241300 h 2552700"/>
                    <a:gd name="connsiteX6" fmla="*/ 2953132 w 3276982"/>
                    <a:gd name="connsiteY6" fmla="*/ 323852 h 2552700"/>
                    <a:gd name="connsiteX7" fmla="*/ 2915032 w 3276982"/>
                    <a:gd name="connsiteY7" fmla="*/ 361948 h 2552700"/>
                    <a:gd name="connsiteX8" fmla="*/ 2921382 w 3276982"/>
                    <a:gd name="connsiteY8" fmla="*/ 393700 h 2552700"/>
                    <a:gd name="connsiteX9" fmla="*/ 2864232 w 3276982"/>
                    <a:gd name="connsiteY9" fmla="*/ 482600 h 2552700"/>
                    <a:gd name="connsiteX10" fmla="*/ 2826132 w 3276982"/>
                    <a:gd name="connsiteY10" fmla="*/ 736600 h 2552700"/>
                    <a:gd name="connsiteX11" fmla="*/ 2832482 w 3276982"/>
                    <a:gd name="connsiteY11" fmla="*/ 838200 h 2552700"/>
                    <a:gd name="connsiteX12" fmla="*/ 2832482 w 3276982"/>
                    <a:gd name="connsiteY12" fmla="*/ 882652 h 2552700"/>
                    <a:gd name="connsiteX13" fmla="*/ 2883282 w 3276982"/>
                    <a:gd name="connsiteY13" fmla="*/ 914400 h 2552700"/>
                    <a:gd name="connsiteX14" fmla="*/ 2927732 w 3276982"/>
                    <a:gd name="connsiteY14" fmla="*/ 914400 h 2552700"/>
                    <a:gd name="connsiteX15" fmla="*/ 2972182 w 3276982"/>
                    <a:gd name="connsiteY15" fmla="*/ 869948 h 2552700"/>
                    <a:gd name="connsiteX16" fmla="*/ 3035682 w 3276982"/>
                    <a:gd name="connsiteY16" fmla="*/ 1035052 h 2552700"/>
                    <a:gd name="connsiteX17" fmla="*/ 3162682 w 3276982"/>
                    <a:gd name="connsiteY17" fmla="*/ 1098548 h 2552700"/>
                    <a:gd name="connsiteX18" fmla="*/ 3175382 w 3276982"/>
                    <a:gd name="connsiteY18" fmla="*/ 1200148 h 2552700"/>
                    <a:gd name="connsiteX19" fmla="*/ 3143632 w 3276982"/>
                    <a:gd name="connsiteY19" fmla="*/ 1250948 h 2552700"/>
                    <a:gd name="connsiteX20" fmla="*/ 3061082 w 3276982"/>
                    <a:gd name="connsiteY20" fmla="*/ 1327148 h 2552700"/>
                    <a:gd name="connsiteX21" fmla="*/ 3048382 w 3276982"/>
                    <a:gd name="connsiteY21" fmla="*/ 1346200 h 2552700"/>
                    <a:gd name="connsiteX22" fmla="*/ 3048382 w 3276982"/>
                    <a:gd name="connsiteY22" fmla="*/ 1390652 h 2552700"/>
                    <a:gd name="connsiteX23" fmla="*/ 3067432 w 3276982"/>
                    <a:gd name="connsiteY23" fmla="*/ 1416052 h 2552700"/>
                    <a:gd name="connsiteX24" fmla="*/ 3029332 w 3276982"/>
                    <a:gd name="connsiteY24" fmla="*/ 1485900 h 2552700"/>
                    <a:gd name="connsiteX25" fmla="*/ 3162682 w 3276982"/>
                    <a:gd name="connsiteY25" fmla="*/ 1492252 h 2552700"/>
                    <a:gd name="connsiteX26" fmla="*/ 3156332 w 3276982"/>
                    <a:gd name="connsiteY26" fmla="*/ 1530348 h 2552700"/>
                    <a:gd name="connsiteX27" fmla="*/ 3276982 w 3276982"/>
                    <a:gd name="connsiteY27" fmla="*/ 1517652 h 2552700"/>
                    <a:gd name="connsiteX28" fmla="*/ 3276982 w 3276982"/>
                    <a:gd name="connsiteY28" fmla="*/ 1568452 h 2552700"/>
                    <a:gd name="connsiteX29" fmla="*/ 2972182 w 3276982"/>
                    <a:gd name="connsiteY29" fmla="*/ 1714500 h 2552700"/>
                    <a:gd name="connsiteX30" fmla="*/ 2895982 w 3276982"/>
                    <a:gd name="connsiteY30" fmla="*/ 1714500 h 2552700"/>
                    <a:gd name="connsiteX31" fmla="*/ 2851532 w 3276982"/>
                    <a:gd name="connsiteY31" fmla="*/ 1784348 h 2552700"/>
                    <a:gd name="connsiteX32" fmla="*/ 2794382 w 3276982"/>
                    <a:gd name="connsiteY32" fmla="*/ 1758948 h 2552700"/>
                    <a:gd name="connsiteX33" fmla="*/ 2788032 w 3276982"/>
                    <a:gd name="connsiteY33" fmla="*/ 1835148 h 2552700"/>
                    <a:gd name="connsiteX34" fmla="*/ 2762632 w 3276982"/>
                    <a:gd name="connsiteY34" fmla="*/ 1866900 h 2552700"/>
                    <a:gd name="connsiteX35" fmla="*/ 2705482 w 3276982"/>
                    <a:gd name="connsiteY35" fmla="*/ 1854200 h 2552700"/>
                    <a:gd name="connsiteX36" fmla="*/ 2699132 w 3276982"/>
                    <a:gd name="connsiteY36" fmla="*/ 1917700 h 2552700"/>
                    <a:gd name="connsiteX37" fmla="*/ 2591182 w 3276982"/>
                    <a:gd name="connsiteY37" fmla="*/ 2019300 h 2552700"/>
                    <a:gd name="connsiteX38" fmla="*/ 2457832 w 3276982"/>
                    <a:gd name="connsiteY38" fmla="*/ 2082800 h 2552700"/>
                    <a:gd name="connsiteX39" fmla="*/ 2318132 w 3276982"/>
                    <a:gd name="connsiteY39" fmla="*/ 2171700 h 2552700"/>
                    <a:gd name="connsiteX40" fmla="*/ 2210182 w 3276982"/>
                    <a:gd name="connsiteY40" fmla="*/ 2190748 h 2552700"/>
                    <a:gd name="connsiteX41" fmla="*/ 2121282 w 3276982"/>
                    <a:gd name="connsiteY41" fmla="*/ 2266948 h 2552700"/>
                    <a:gd name="connsiteX42" fmla="*/ 2203832 w 3276982"/>
                    <a:gd name="connsiteY42" fmla="*/ 2292348 h 2552700"/>
                    <a:gd name="connsiteX43" fmla="*/ 2140332 w 3276982"/>
                    <a:gd name="connsiteY43" fmla="*/ 2368548 h 2552700"/>
                    <a:gd name="connsiteX44" fmla="*/ 2133982 w 3276982"/>
                    <a:gd name="connsiteY44" fmla="*/ 2451100 h 2552700"/>
                    <a:gd name="connsiteX45" fmla="*/ 2026032 w 3276982"/>
                    <a:gd name="connsiteY45" fmla="*/ 2457452 h 2552700"/>
                    <a:gd name="connsiteX46" fmla="*/ 1981582 w 3276982"/>
                    <a:gd name="connsiteY46" fmla="*/ 2463800 h 2552700"/>
                    <a:gd name="connsiteX47" fmla="*/ 1975692 w 3276982"/>
                    <a:gd name="connsiteY47" fmla="*/ 2540368 h 2552700"/>
                    <a:gd name="connsiteX48" fmla="*/ 1778382 w 3276982"/>
                    <a:gd name="connsiteY48" fmla="*/ 2552700 h 2552700"/>
                    <a:gd name="connsiteX49" fmla="*/ 1708532 w 3276982"/>
                    <a:gd name="connsiteY49" fmla="*/ 2495548 h 2552700"/>
                    <a:gd name="connsiteX50" fmla="*/ 1638682 w 3276982"/>
                    <a:gd name="connsiteY50" fmla="*/ 2495548 h 2552700"/>
                    <a:gd name="connsiteX51" fmla="*/ 1556132 w 3276982"/>
                    <a:gd name="connsiteY51" fmla="*/ 2343148 h 2552700"/>
                    <a:gd name="connsiteX52" fmla="*/ 1511682 w 3276982"/>
                    <a:gd name="connsiteY52" fmla="*/ 2330452 h 2552700"/>
                    <a:gd name="connsiteX53" fmla="*/ 1498982 w 3276982"/>
                    <a:gd name="connsiteY53" fmla="*/ 2279652 h 2552700"/>
                    <a:gd name="connsiteX54" fmla="*/ 1587882 w 3276982"/>
                    <a:gd name="connsiteY54" fmla="*/ 2209800 h 2552700"/>
                    <a:gd name="connsiteX55" fmla="*/ 1543432 w 3276982"/>
                    <a:gd name="connsiteY55" fmla="*/ 2159000 h 2552700"/>
                    <a:gd name="connsiteX56" fmla="*/ 1543432 w 3276982"/>
                    <a:gd name="connsiteY56" fmla="*/ 2089148 h 2552700"/>
                    <a:gd name="connsiteX57" fmla="*/ 1410082 w 3276982"/>
                    <a:gd name="connsiteY57" fmla="*/ 2038348 h 2552700"/>
                    <a:gd name="connsiteX58" fmla="*/ 1200532 w 3276982"/>
                    <a:gd name="connsiteY58" fmla="*/ 2038348 h 2552700"/>
                    <a:gd name="connsiteX59" fmla="*/ 1225932 w 3276982"/>
                    <a:gd name="connsiteY59" fmla="*/ 1949452 h 2552700"/>
                    <a:gd name="connsiteX60" fmla="*/ 1187832 w 3276982"/>
                    <a:gd name="connsiteY60" fmla="*/ 1682748 h 2552700"/>
                    <a:gd name="connsiteX61" fmla="*/ 1130682 w 3276982"/>
                    <a:gd name="connsiteY61" fmla="*/ 1638300 h 2552700"/>
                    <a:gd name="connsiteX62" fmla="*/ 1130682 w 3276982"/>
                    <a:gd name="connsiteY62" fmla="*/ 1543052 h 2552700"/>
                    <a:gd name="connsiteX63" fmla="*/ 1060832 w 3276982"/>
                    <a:gd name="connsiteY63" fmla="*/ 1555748 h 2552700"/>
                    <a:gd name="connsiteX64" fmla="*/ 1016382 w 3276982"/>
                    <a:gd name="connsiteY64" fmla="*/ 1562100 h 2552700"/>
                    <a:gd name="connsiteX65" fmla="*/ 984632 w 3276982"/>
                    <a:gd name="connsiteY65" fmla="*/ 1498600 h 2552700"/>
                    <a:gd name="connsiteX66" fmla="*/ 908432 w 3276982"/>
                    <a:gd name="connsiteY66" fmla="*/ 1524000 h 2552700"/>
                    <a:gd name="connsiteX67" fmla="*/ 902082 w 3276982"/>
                    <a:gd name="connsiteY67" fmla="*/ 1581148 h 2552700"/>
                    <a:gd name="connsiteX68" fmla="*/ 825882 w 3276982"/>
                    <a:gd name="connsiteY68" fmla="*/ 1657348 h 2552700"/>
                    <a:gd name="connsiteX69" fmla="*/ 654432 w 3276982"/>
                    <a:gd name="connsiteY69" fmla="*/ 1625600 h 2552700"/>
                    <a:gd name="connsiteX70" fmla="*/ 521082 w 3276982"/>
                    <a:gd name="connsiteY70" fmla="*/ 1498600 h 2552700"/>
                    <a:gd name="connsiteX71" fmla="*/ 444882 w 3276982"/>
                    <a:gd name="connsiteY71" fmla="*/ 1511300 h 2552700"/>
                    <a:gd name="connsiteX72" fmla="*/ 387732 w 3276982"/>
                    <a:gd name="connsiteY72" fmla="*/ 1504948 h 2552700"/>
                    <a:gd name="connsiteX73" fmla="*/ 305182 w 3276982"/>
                    <a:gd name="connsiteY73" fmla="*/ 1504948 h 2552700"/>
                    <a:gd name="connsiteX74" fmla="*/ 190882 w 3276982"/>
                    <a:gd name="connsiteY74" fmla="*/ 1466852 h 2552700"/>
                    <a:gd name="connsiteX75" fmla="*/ 89282 w 3276982"/>
                    <a:gd name="connsiteY75" fmla="*/ 1454148 h 2552700"/>
                    <a:gd name="connsiteX76" fmla="*/ 38482 w 3276982"/>
                    <a:gd name="connsiteY76" fmla="*/ 1397000 h 2552700"/>
                    <a:gd name="connsiteX77" fmla="*/ 0 w 3276982"/>
                    <a:gd name="connsiteY77" fmla="*/ 1342028 h 2552700"/>
                    <a:gd name="connsiteX78" fmla="*/ 382 w 3276982"/>
                    <a:gd name="connsiteY78" fmla="*/ 1339852 h 2552700"/>
                    <a:gd name="connsiteX79" fmla="*/ 19432 w 3276982"/>
                    <a:gd name="connsiteY79" fmla="*/ 1295400 h 2552700"/>
                    <a:gd name="connsiteX80" fmla="*/ 82932 w 3276982"/>
                    <a:gd name="connsiteY80" fmla="*/ 1244600 h 2552700"/>
                    <a:gd name="connsiteX81" fmla="*/ 57532 w 3276982"/>
                    <a:gd name="connsiteY81" fmla="*/ 1200148 h 2552700"/>
                    <a:gd name="connsiteX82" fmla="*/ 82932 w 3276982"/>
                    <a:gd name="connsiteY82" fmla="*/ 1117600 h 2552700"/>
                    <a:gd name="connsiteX83" fmla="*/ 57532 w 3276982"/>
                    <a:gd name="connsiteY83" fmla="*/ 1054100 h 2552700"/>
                    <a:gd name="connsiteX84" fmla="*/ 32132 w 3276982"/>
                    <a:gd name="connsiteY84" fmla="*/ 965200 h 2552700"/>
                    <a:gd name="connsiteX85" fmla="*/ 82932 w 3276982"/>
                    <a:gd name="connsiteY85" fmla="*/ 857252 h 2552700"/>
                    <a:gd name="connsiteX86" fmla="*/ 165482 w 3276982"/>
                    <a:gd name="connsiteY86" fmla="*/ 838200 h 2552700"/>
                    <a:gd name="connsiteX87" fmla="*/ 165482 w 3276982"/>
                    <a:gd name="connsiteY87" fmla="*/ 762000 h 2552700"/>
                    <a:gd name="connsiteX88" fmla="*/ 222632 w 3276982"/>
                    <a:gd name="connsiteY88" fmla="*/ 698500 h 2552700"/>
                    <a:gd name="connsiteX89" fmla="*/ 324232 w 3276982"/>
                    <a:gd name="connsiteY89" fmla="*/ 628652 h 2552700"/>
                    <a:gd name="connsiteX90" fmla="*/ 400432 w 3276982"/>
                    <a:gd name="connsiteY90" fmla="*/ 660400 h 2552700"/>
                    <a:gd name="connsiteX91" fmla="*/ 457582 w 3276982"/>
                    <a:gd name="connsiteY91" fmla="*/ 641348 h 2552700"/>
                    <a:gd name="connsiteX92" fmla="*/ 470282 w 3276982"/>
                    <a:gd name="connsiteY92" fmla="*/ 596900 h 2552700"/>
                    <a:gd name="connsiteX93" fmla="*/ 495682 w 3276982"/>
                    <a:gd name="connsiteY93" fmla="*/ 552452 h 2552700"/>
                    <a:gd name="connsiteX94" fmla="*/ 571882 w 3276982"/>
                    <a:gd name="connsiteY94" fmla="*/ 533400 h 2552700"/>
                    <a:gd name="connsiteX95" fmla="*/ 660782 w 3276982"/>
                    <a:gd name="connsiteY95" fmla="*/ 514348 h 2552700"/>
                    <a:gd name="connsiteX96" fmla="*/ 705232 w 3276982"/>
                    <a:gd name="connsiteY96" fmla="*/ 520700 h 2552700"/>
                    <a:gd name="connsiteX97" fmla="*/ 825882 w 3276982"/>
                    <a:gd name="connsiteY97" fmla="*/ 482600 h 2552700"/>
                    <a:gd name="connsiteX98" fmla="*/ 870332 w 3276982"/>
                    <a:gd name="connsiteY98" fmla="*/ 596900 h 2552700"/>
                    <a:gd name="connsiteX99" fmla="*/ 959232 w 3276982"/>
                    <a:gd name="connsiteY99" fmla="*/ 628652 h 2552700"/>
                    <a:gd name="connsiteX100" fmla="*/ 1048132 w 3276982"/>
                    <a:gd name="connsiteY100" fmla="*/ 628652 h 2552700"/>
                    <a:gd name="connsiteX101" fmla="*/ 1092582 w 3276982"/>
                    <a:gd name="connsiteY101" fmla="*/ 596900 h 2552700"/>
                    <a:gd name="connsiteX102" fmla="*/ 1168782 w 3276982"/>
                    <a:gd name="connsiteY102" fmla="*/ 482600 h 2552700"/>
                    <a:gd name="connsiteX103" fmla="*/ 1264032 w 3276982"/>
                    <a:gd name="connsiteY103" fmla="*/ 482600 h 2552700"/>
                    <a:gd name="connsiteX104" fmla="*/ 1371982 w 3276982"/>
                    <a:gd name="connsiteY104" fmla="*/ 469900 h 2552700"/>
                    <a:gd name="connsiteX105" fmla="*/ 1422782 w 3276982"/>
                    <a:gd name="connsiteY105" fmla="*/ 450852 h 2552700"/>
                    <a:gd name="connsiteX106" fmla="*/ 1454532 w 3276982"/>
                    <a:gd name="connsiteY106" fmla="*/ 381000 h 2552700"/>
                    <a:gd name="connsiteX107" fmla="*/ 1486282 w 3276982"/>
                    <a:gd name="connsiteY107" fmla="*/ 279400 h 2552700"/>
                    <a:gd name="connsiteX108" fmla="*/ 1638682 w 3276982"/>
                    <a:gd name="connsiteY108" fmla="*/ 266700 h 2552700"/>
                    <a:gd name="connsiteX109" fmla="*/ 1708532 w 3276982"/>
                    <a:gd name="connsiteY109" fmla="*/ 247652 h 2552700"/>
                    <a:gd name="connsiteX110" fmla="*/ 1841882 w 3276982"/>
                    <a:gd name="connsiteY110" fmla="*/ 228600 h 2552700"/>
                    <a:gd name="connsiteX111" fmla="*/ 1930782 w 3276982"/>
                    <a:gd name="connsiteY111" fmla="*/ 254000 h 2552700"/>
                    <a:gd name="connsiteX112" fmla="*/ 1975232 w 3276982"/>
                    <a:gd name="connsiteY112" fmla="*/ 266700 h 2552700"/>
                    <a:gd name="connsiteX113" fmla="*/ 2026032 w 3276982"/>
                    <a:gd name="connsiteY113" fmla="*/ 254000 h 2552700"/>
                    <a:gd name="connsiteX114" fmla="*/ 2070482 w 3276982"/>
                    <a:gd name="connsiteY114" fmla="*/ 273052 h 2552700"/>
                    <a:gd name="connsiteX115" fmla="*/ 2089532 w 3276982"/>
                    <a:gd name="connsiteY115" fmla="*/ 228600 h 2552700"/>
                    <a:gd name="connsiteX116" fmla="*/ 2248282 w 3276982"/>
                    <a:gd name="connsiteY116" fmla="*/ 304800 h 2552700"/>
                    <a:gd name="connsiteX117" fmla="*/ 2305432 w 3276982"/>
                    <a:gd name="connsiteY117" fmla="*/ 317500 h 2552700"/>
                    <a:gd name="connsiteX118" fmla="*/ 2349882 w 3276982"/>
                    <a:gd name="connsiteY118" fmla="*/ 273052 h 2552700"/>
                    <a:gd name="connsiteX119" fmla="*/ 2343532 w 3276982"/>
                    <a:gd name="connsiteY119" fmla="*/ 228600 h 2552700"/>
                    <a:gd name="connsiteX120" fmla="*/ 2375282 w 3276982"/>
                    <a:gd name="connsiteY120" fmla="*/ 146052 h 2552700"/>
                    <a:gd name="connsiteX121" fmla="*/ 2502282 w 3276982"/>
                    <a:gd name="connsiteY121" fmla="*/ 120652 h 2552700"/>
                    <a:gd name="connsiteX122" fmla="*/ 2546732 w 3276982"/>
                    <a:gd name="connsiteY122" fmla="*/ 76200 h 2552700"/>
                    <a:gd name="connsiteX123" fmla="*/ 2635632 w 3276982"/>
                    <a:gd name="connsiteY123" fmla="*/ 63500 h 2552700"/>
                    <a:gd name="connsiteX124" fmla="*/ 2705482 w 3276982"/>
                    <a:gd name="connsiteY124" fmla="*/ 63500 h 2552700"/>
                    <a:gd name="connsiteX125" fmla="*/ 2756282 w 3276982"/>
                    <a:gd name="connsiteY125" fmla="*/ 107948 h 2552700"/>
                    <a:gd name="connsiteX126" fmla="*/ 2781682 w 3276982"/>
                    <a:gd name="connsiteY126" fmla="*/ 63500 h 2552700"/>
                    <a:gd name="connsiteX127" fmla="*/ 2781682 w 3276982"/>
                    <a:gd name="connsiteY127" fmla="*/ 12700 h 2552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3276982" h="2552700">
                      <a:moveTo>
                        <a:pt x="2832482" y="0"/>
                      </a:moveTo>
                      <a:lnTo>
                        <a:pt x="2845182" y="50800"/>
                      </a:lnTo>
                      <a:lnTo>
                        <a:pt x="2832482" y="120652"/>
                      </a:lnTo>
                      <a:lnTo>
                        <a:pt x="2826132" y="158748"/>
                      </a:lnTo>
                      <a:lnTo>
                        <a:pt x="2857882" y="209548"/>
                      </a:lnTo>
                      <a:lnTo>
                        <a:pt x="2953132" y="241300"/>
                      </a:lnTo>
                      <a:lnTo>
                        <a:pt x="2953132" y="323852"/>
                      </a:lnTo>
                      <a:lnTo>
                        <a:pt x="2915032" y="361948"/>
                      </a:lnTo>
                      <a:lnTo>
                        <a:pt x="2921382" y="393700"/>
                      </a:lnTo>
                      <a:lnTo>
                        <a:pt x="2864232" y="482600"/>
                      </a:lnTo>
                      <a:lnTo>
                        <a:pt x="2826132" y="736600"/>
                      </a:lnTo>
                      <a:lnTo>
                        <a:pt x="2832482" y="838200"/>
                      </a:lnTo>
                      <a:lnTo>
                        <a:pt x="2832482" y="882652"/>
                      </a:lnTo>
                      <a:lnTo>
                        <a:pt x="2883282" y="914400"/>
                      </a:lnTo>
                      <a:lnTo>
                        <a:pt x="2927732" y="914400"/>
                      </a:lnTo>
                      <a:lnTo>
                        <a:pt x="2972182" y="869948"/>
                      </a:lnTo>
                      <a:lnTo>
                        <a:pt x="3035682" y="1035052"/>
                      </a:lnTo>
                      <a:lnTo>
                        <a:pt x="3162682" y="1098548"/>
                      </a:lnTo>
                      <a:lnTo>
                        <a:pt x="3175382" y="1200148"/>
                      </a:lnTo>
                      <a:lnTo>
                        <a:pt x="3143632" y="1250948"/>
                      </a:lnTo>
                      <a:lnTo>
                        <a:pt x="3061082" y="1327148"/>
                      </a:lnTo>
                      <a:lnTo>
                        <a:pt x="3048382" y="1346200"/>
                      </a:lnTo>
                      <a:lnTo>
                        <a:pt x="3048382" y="1390652"/>
                      </a:lnTo>
                      <a:lnTo>
                        <a:pt x="3067432" y="1416052"/>
                      </a:lnTo>
                      <a:lnTo>
                        <a:pt x="3029332" y="1485900"/>
                      </a:lnTo>
                      <a:lnTo>
                        <a:pt x="3162682" y="1492252"/>
                      </a:lnTo>
                      <a:lnTo>
                        <a:pt x="3156332" y="1530348"/>
                      </a:lnTo>
                      <a:lnTo>
                        <a:pt x="3276982" y="1517652"/>
                      </a:lnTo>
                      <a:lnTo>
                        <a:pt x="3276982" y="1568452"/>
                      </a:lnTo>
                      <a:lnTo>
                        <a:pt x="2972182" y="1714500"/>
                      </a:lnTo>
                      <a:lnTo>
                        <a:pt x="2895982" y="1714500"/>
                      </a:lnTo>
                      <a:lnTo>
                        <a:pt x="2851532" y="1784348"/>
                      </a:lnTo>
                      <a:lnTo>
                        <a:pt x="2794382" y="1758948"/>
                      </a:lnTo>
                      <a:lnTo>
                        <a:pt x="2788032" y="1835148"/>
                      </a:lnTo>
                      <a:lnTo>
                        <a:pt x="2762632" y="1866900"/>
                      </a:lnTo>
                      <a:lnTo>
                        <a:pt x="2705482" y="1854200"/>
                      </a:lnTo>
                      <a:lnTo>
                        <a:pt x="2699132" y="1917700"/>
                      </a:lnTo>
                      <a:lnTo>
                        <a:pt x="2591182" y="2019300"/>
                      </a:lnTo>
                      <a:lnTo>
                        <a:pt x="2457832" y="2082800"/>
                      </a:lnTo>
                      <a:lnTo>
                        <a:pt x="2318132" y="2171700"/>
                      </a:lnTo>
                      <a:lnTo>
                        <a:pt x="2210182" y="2190748"/>
                      </a:lnTo>
                      <a:lnTo>
                        <a:pt x="2121282" y="2266948"/>
                      </a:lnTo>
                      <a:lnTo>
                        <a:pt x="2203832" y="2292348"/>
                      </a:lnTo>
                      <a:lnTo>
                        <a:pt x="2140332" y="2368548"/>
                      </a:lnTo>
                      <a:lnTo>
                        <a:pt x="2133982" y="2451100"/>
                      </a:lnTo>
                      <a:lnTo>
                        <a:pt x="2026032" y="2457452"/>
                      </a:lnTo>
                      <a:lnTo>
                        <a:pt x="1981582" y="2463800"/>
                      </a:lnTo>
                      <a:lnTo>
                        <a:pt x="1975692" y="2540368"/>
                      </a:lnTo>
                      <a:lnTo>
                        <a:pt x="1778382" y="2552700"/>
                      </a:lnTo>
                      <a:lnTo>
                        <a:pt x="1708532" y="2495548"/>
                      </a:lnTo>
                      <a:lnTo>
                        <a:pt x="1638682" y="2495548"/>
                      </a:lnTo>
                      <a:lnTo>
                        <a:pt x="1556132" y="2343148"/>
                      </a:lnTo>
                      <a:lnTo>
                        <a:pt x="1511682" y="2330452"/>
                      </a:lnTo>
                      <a:lnTo>
                        <a:pt x="1498982" y="2279652"/>
                      </a:lnTo>
                      <a:lnTo>
                        <a:pt x="1587882" y="2209800"/>
                      </a:lnTo>
                      <a:lnTo>
                        <a:pt x="1543432" y="2159000"/>
                      </a:lnTo>
                      <a:lnTo>
                        <a:pt x="1543432" y="2089148"/>
                      </a:lnTo>
                      <a:lnTo>
                        <a:pt x="1410082" y="2038348"/>
                      </a:lnTo>
                      <a:lnTo>
                        <a:pt x="1200532" y="2038348"/>
                      </a:lnTo>
                      <a:lnTo>
                        <a:pt x="1225932" y="1949452"/>
                      </a:lnTo>
                      <a:lnTo>
                        <a:pt x="1187832" y="1682748"/>
                      </a:lnTo>
                      <a:lnTo>
                        <a:pt x="1130682" y="1638300"/>
                      </a:lnTo>
                      <a:lnTo>
                        <a:pt x="1130682" y="1543052"/>
                      </a:lnTo>
                      <a:lnTo>
                        <a:pt x="1060832" y="1555748"/>
                      </a:lnTo>
                      <a:lnTo>
                        <a:pt x="1016382" y="1562100"/>
                      </a:lnTo>
                      <a:lnTo>
                        <a:pt x="984632" y="1498600"/>
                      </a:lnTo>
                      <a:lnTo>
                        <a:pt x="908432" y="1524000"/>
                      </a:lnTo>
                      <a:lnTo>
                        <a:pt x="902082" y="1581148"/>
                      </a:lnTo>
                      <a:lnTo>
                        <a:pt x="825882" y="1657348"/>
                      </a:lnTo>
                      <a:lnTo>
                        <a:pt x="654432" y="1625600"/>
                      </a:lnTo>
                      <a:lnTo>
                        <a:pt x="521082" y="1498600"/>
                      </a:lnTo>
                      <a:lnTo>
                        <a:pt x="444882" y="1511300"/>
                      </a:lnTo>
                      <a:lnTo>
                        <a:pt x="387732" y="1504948"/>
                      </a:lnTo>
                      <a:lnTo>
                        <a:pt x="305182" y="1504948"/>
                      </a:lnTo>
                      <a:lnTo>
                        <a:pt x="190882" y="1466852"/>
                      </a:lnTo>
                      <a:lnTo>
                        <a:pt x="89282" y="1454148"/>
                      </a:lnTo>
                      <a:lnTo>
                        <a:pt x="38482" y="1397000"/>
                      </a:lnTo>
                      <a:lnTo>
                        <a:pt x="0" y="1342028"/>
                      </a:lnTo>
                      <a:lnTo>
                        <a:pt x="382" y="1339852"/>
                      </a:lnTo>
                      <a:lnTo>
                        <a:pt x="19432" y="1295400"/>
                      </a:lnTo>
                      <a:lnTo>
                        <a:pt x="82932" y="1244600"/>
                      </a:lnTo>
                      <a:lnTo>
                        <a:pt x="57532" y="1200148"/>
                      </a:lnTo>
                      <a:lnTo>
                        <a:pt x="82932" y="1117600"/>
                      </a:lnTo>
                      <a:lnTo>
                        <a:pt x="57532" y="1054100"/>
                      </a:lnTo>
                      <a:lnTo>
                        <a:pt x="32132" y="965200"/>
                      </a:lnTo>
                      <a:lnTo>
                        <a:pt x="82932" y="857252"/>
                      </a:lnTo>
                      <a:lnTo>
                        <a:pt x="165482" y="838200"/>
                      </a:lnTo>
                      <a:lnTo>
                        <a:pt x="165482" y="762000"/>
                      </a:lnTo>
                      <a:lnTo>
                        <a:pt x="222632" y="698500"/>
                      </a:lnTo>
                      <a:lnTo>
                        <a:pt x="324232" y="628652"/>
                      </a:lnTo>
                      <a:lnTo>
                        <a:pt x="400432" y="660400"/>
                      </a:lnTo>
                      <a:lnTo>
                        <a:pt x="457582" y="641348"/>
                      </a:lnTo>
                      <a:lnTo>
                        <a:pt x="470282" y="596900"/>
                      </a:lnTo>
                      <a:lnTo>
                        <a:pt x="495682" y="552452"/>
                      </a:lnTo>
                      <a:lnTo>
                        <a:pt x="571882" y="533400"/>
                      </a:lnTo>
                      <a:lnTo>
                        <a:pt x="660782" y="514348"/>
                      </a:lnTo>
                      <a:lnTo>
                        <a:pt x="705232" y="520700"/>
                      </a:lnTo>
                      <a:lnTo>
                        <a:pt x="825882" y="482600"/>
                      </a:lnTo>
                      <a:lnTo>
                        <a:pt x="870332" y="596900"/>
                      </a:lnTo>
                      <a:lnTo>
                        <a:pt x="959232" y="628652"/>
                      </a:lnTo>
                      <a:lnTo>
                        <a:pt x="1048132" y="628652"/>
                      </a:lnTo>
                      <a:lnTo>
                        <a:pt x="1092582" y="596900"/>
                      </a:lnTo>
                      <a:lnTo>
                        <a:pt x="1168782" y="482600"/>
                      </a:lnTo>
                      <a:lnTo>
                        <a:pt x="1264032" y="482600"/>
                      </a:lnTo>
                      <a:lnTo>
                        <a:pt x="1371982" y="469900"/>
                      </a:lnTo>
                      <a:lnTo>
                        <a:pt x="1422782" y="450852"/>
                      </a:lnTo>
                      <a:lnTo>
                        <a:pt x="1454532" y="381000"/>
                      </a:lnTo>
                      <a:lnTo>
                        <a:pt x="1486282" y="279400"/>
                      </a:lnTo>
                      <a:lnTo>
                        <a:pt x="1638682" y="266700"/>
                      </a:lnTo>
                      <a:lnTo>
                        <a:pt x="1708532" y="247652"/>
                      </a:lnTo>
                      <a:lnTo>
                        <a:pt x="1841882" y="228600"/>
                      </a:lnTo>
                      <a:lnTo>
                        <a:pt x="1930782" y="254000"/>
                      </a:lnTo>
                      <a:lnTo>
                        <a:pt x="1975232" y="266700"/>
                      </a:lnTo>
                      <a:lnTo>
                        <a:pt x="2026032" y="254000"/>
                      </a:lnTo>
                      <a:lnTo>
                        <a:pt x="2070482" y="273052"/>
                      </a:lnTo>
                      <a:lnTo>
                        <a:pt x="2089532" y="228600"/>
                      </a:lnTo>
                      <a:lnTo>
                        <a:pt x="2248282" y="304800"/>
                      </a:lnTo>
                      <a:lnTo>
                        <a:pt x="2305432" y="317500"/>
                      </a:lnTo>
                      <a:lnTo>
                        <a:pt x="2349882" y="273052"/>
                      </a:lnTo>
                      <a:lnTo>
                        <a:pt x="2343532" y="228600"/>
                      </a:lnTo>
                      <a:lnTo>
                        <a:pt x="2375282" y="146052"/>
                      </a:lnTo>
                      <a:lnTo>
                        <a:pt x="2502282" y="120652"/>
                      </a:lnTo>
                      <a:lnTo>
                        <a:pt x="2546732" y="76200"/>
                      </a:lnTo>
                      <a:lnTo>
                        <a:pt x="2635632" y="63500"/>
                      </a:lnTo>
                      <a:lnTo>
                        <a:pt x="2705482" y="63500"/>
                      </a:lnTo>
                      <a:lnTo>
                        <a:pt x="2756282" y="107948"/>
                      </a:lnTo>
                      <a:lnTo>
                        <a:pt x="2781682" y="63500"/>
                      </a:lnTo>
                      <a:lnTo>
                        <a:pt x="2781682" y="1270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53" name="フリーフォーム: 図形 552">
                  <a:extLst>
                    <a:ext uri="{FF2B5EF4-FFF2-40B4-BE49-F238E27FC236}">
                      <a16:creationId xmlns:a16="http://schemas.microsoft.com/office/drawing/2014/main" id="{C9FE5EE4-0C49-B6AB-A72F-61FBA17F5C4E}"/>
                    </a:ext>
                  </a:extLst>
                </p:cNvPr>
                <p:cNvSpPr/>
                <p:nvPr/>
              </p:nvSpPr>
              <p:spPr>
                <a:xfrm>
                  <a:off x="1739275" y="1916986"/>
                  <a:ext cx="620292" cy="335179"/>
                </a:xfrm>
                <a:custGeom>
                  <a:avLst/>
                  <a:gdLst>
                    <a:gd name="connsiteX0" fmla="*/ 1714500 w 2676928"/>
                    <a:gd name="connsiteY0" fmla="*/ 0 h 1446502"/>
                    <a:gd name="connsiteX1" fmla="*/ 1828800 w 2676928"/>
                    <a:gd name="connsiteY1" fmla="*/ 82550 h 1446502"/>
                    <a:gd name="connsiteX2" fmla="*/ 1809750 w 2676928"/>
                    <a:gd name="connsiteY2" fmla="*/ 158750 h 1446502"/>
                    <a:gd name="connsiteX3" fmla="*/ 1790700 w 2676928"/>
                    <a:gd name="connsiteY3" fmla="*/ 203200 h 1446502"/>
                    <a:gd name="connsiteX4" fmla="*/ 1803400 w 2676928"/>
                    <a:gd name="connsiteY4" fmla="*/ 260350 h 1446502"/>
                    <a:gd name="connsiteX5" fmla="*/ 1835150 w 2676928"/>
                    <a:gd name="connsiteY5" fmla="*/ 279400 h 1446502"/>
                    <a:gd name="connsiteX6" fmla="*/ 1898650 w 2676928"/>
                    <a:gd name="connsiteY6" fmla="*/ 279400 h 1446502"/>
                    <a:gd name="connsiteX7" fmla="*/ 1924050 w 2676928"/>
                    <a:gd name="connsiteY7" fmla="*/ 209550 h 1446502"/>
                    <a:gd name="connsiteX8" fmla="*/ 1962150 w 2676928"/>
                    <a:gd name="connsiteY8" fmla="*/ 209550 h 1446502"/>
                    <a:gd name="connsiteX9" fmla="*/ 2025650 w 2676928"/>
                    <a:gd name="connsiteY9" fmla="*/ 241300 h 1446502"/>
                    <a:gd name="connsiteX10" fmla="*/ 2089150 w 2676928"/>
                    <a:gd name="connsiteY10" fmla="*/ 203200 h 1446502"/>
                    <a:gd name="connsiteX11" fmla="*/ 2127250 w 2676928"/>
                    <a:gd name="connsiteY11" fmla="*/ 228600 h 1446502"/>
                    <a:gd name="connsiteX12" fmla="*/ 2120900 w 2676928"/>
                    <a:gd name="connsiteY12" fmla="*/ 330198 h 1446502"/>
                    <a:gd name="connsiteX13" fmla="*/ 2082800 w 2676928"/>
                    <a:gd name="connsiteY13" fmla="*/ 361950 h 1446502"/>
                    <a:gd name="connsiteX14" fmla="*/ 2114550 w 2676928"/>
                    <a:gd name="connsiteY14" fmla="*/ 419102 h 1446502"/>
                    <a:gd name="connsiteX15" fmla="*/ 2152650 w 2676928"/>
                    <a:gd name="connsiteY15" fmla="*/ 431798 h 1446502"/>
                    <a:gd name="connsiteX16" fmla="*/ 2184400 w 2676928"/>
                    <a:gd name="connsiteY16" fmla="*/ 457198 h 1446502"/>
                    <a:gd name="connsiteX17" fmla="*/ 2266950 w 2676928"/>
                    <a:gd name="connsiteY17" fmla="*/ 469902 h 1446502"/>
                    <a:gd name="connsiteX18" fmla="*/ 2374900 w 2676928"/>
                    <a:gd name="connsiteY18" fmla="*/ 571502 h 1446502"/>
                    <a:gd name="connsiteX19" fmla="*/ 2438400 w 2676928"/>
                    <a:gd name="connsiteY19" fmla="*/ 565150 h 1446502"/>
                    <a:gd name="connsiteX20" fmla="*/ 2501900 w 2676928"/>
                    <a:gd name="connsiteY20" fmla="*/ 533398 h 1446502"/>
                    <a:gd name="connsiteX21" fmla="*/ 2533650 w 2676928"/>
                    <a:gd name="connsiteY21" fmla="*/ 641350 h 1446502"/>
                    <a:gd name="connsiteX22" fmla="*/ 2565400 w 2676928"/>
                    <a:gd name="connsiteY22" fmla="*/ 685798 h 1446502"/>
                    <a:gd name="connsiteX23" fmla="*/ 2676928 w 2676928"/>
                    <a:gd name="connsiteY23" fmla="*/ 731106 h 1446502"/>
                    <a:gd name="connsiteX24" fmla="*/ 2647950 w 2676928"/>
                    <a:gd name="connsiteY24" fmla="*/ 806450 h 1446502"/>
                    <a:gd name="connsiteX25" fmla="*/ 2654300 w 2676928"/>
                    <a:gd name="connsiteY25" fmla="*/ 850902 h 1446502"/>
                    <a:gd name="connsiteX26" fmla="*/ 2609850 w 2676928"/>
                    <a:gd name="connsiteY26" fmla="*/ 895350 h 1446502"/>
                    <a:gd name="connsiteX27" fmla="*/ 2552700 w 2676928"/>
                    <a:gd name="connsiteY27" fmla="*/ 882650 h 1446502"/>
                    <a:gd name="connsiteX28" fmla="*/ 2393950 w 2676928"/>
                    <a:gd name="connsiteY28" fmla="*/ 806450 h 1446502"/>
                    <a:gd name="connsiteX29" fmla="*/ 2374900 w 2676928"/>
                    <a:gd name="connsiteY29" fmla="*/ 850902 h 1446502"/>
                    <a:gd name="connsiteX30" fmla="*/ 2330450 w 2676928"/>
                    <a:gd name="connsiteY30" fmla="*/ 831850 h 1446502"/>
                    <a:gd name="connsiteX31" fmla="*/ 2279650 w 2676928"/>
                    <a:gd name="connsiteY31" fmla="*/ 844550 h 1446502"/>
                    <a:gd name="connsiteX32" fmla="*/ 2235200 w 2676928"/>
                    <a:gd name="connsiteY32" fmla="*/ 831850 h 1446502"/>
                    <a:gd name="connsiteX33" fmla="*/ 2146300 w 2676928"/>
                    <a:gd name="connsiteY33" fmla="*/ 806450 h 1446502"/>
                    <a:gd name="connsiteX34" fmla="*/ 2012950 w 2676928"/>
                    <a:gd name="connsiteY34" fmla="*/ 825502 h 1446502"/>
                    <a:gd name="connsiteX35" fmla="*/ 1943100 w 2676928"/>
                    <a:gd name="connsiteY35" fmla="*/ 844550 h 1446502"/>
                    <a:gd name="connsiteX36" fmla="*/ 1790700 w 2676928"/>
                    <a:gd name="connsiteY36" fmla="*/ 857250 h 1446502"/>
                    <a:gd name="connsiteX37" fmla="*/ 1758950 w 2676928"/>
                    <a:gd name="connsiteY37" fmla="*/ 958850 h 1446502"/>
                    <a:gd name="connsiteX38" fmla="*/ 1727200 w 2676928"/>
                    <a:gd name="connsiteY38" fmla="*/ 1028702 h 1446502"/>
                    <a:gd name="connsiteX39" fmla="*/ 1676400 w 2676928"/>
                    <a:gd name="connsiteY39" fmla="*/ 1047750 h 1446502"/>
                    <a:gd name="connsiteX40" fmla="*/ 1568450 w 2676928"/>
                    <a:gd name="connsiteY40" fmla="*/ 1060450 h 1446502"/>
                    <a:gd name="connsiteX41" fmla="*/ 1473200 w 2676928"/>
                    <a:gd name="connsiteY41" fmla="*/ 1060450 h 1446502"/>
                    <a:gd name="connsiteX42" fmla="*/ 1397000 w 2676928"/>
                    <a:gd name="connsiteY42" fmla="*/ 1174750 h 1446502"/>
                    <a:gd name="connsiteX43" fmla="*/ 1352550 w 2676928"/>
                    <a:gd name="connsiteY43" fmla="*/ 1206502 h 1446502"/>
                    <a:gd name="connsiteX44" fmla="*/ 1263650 w 2676928"/>
                    <a:gd name="connsiteY44" fmla="*/ 1206502 h 1446502"/>
                    <a:gd name="connsiteX45" fmla="*/ 1174750 w 2676928"/>
                    <a:gd name="connsiteY45" fmla="*/ 1174750 h 1446502"/>
                    <a:gd name="connsiteX46" fmla="*/ 1130300 w 2676928"/>
                    <a:gd name="connsiteY46" fmla="*/ 1060450 h 1446502"/>
                    <a:gd name="connsiteX47" fmla="*/ 1009650 w 2676928"/>
                    <a:gd name="connsiteY47" fmla="*/ 1098550 h 1446502"/>
                    <a:gd name="connsiteX48" fmla="*/ 965200 w 2676928"/>
                    <a:gd name="connsiteY48" fmla="*/ 1092198 h 1446502"/>
                    <a:gd name="connsiteX49" fmla="*/ 876300 w 2676928"/>
                    <a:gd name="connsiteY49" fmla="*/ 1111250 h 1446502"/>
                    <a:gd name="connsiteX50" fmla="*/ 800100 w 2676928"/>
                    <a:gd name="connsiteY50" fmla="*/ 1130302 h 1446502"/>
                    <a:gd name="connsiteX51" fmla="*/ 774700 w 2676928"/>
                    <a:gd name="connsiteY51" fmla="*/ 1174750 h 1446502"/>
                    <a:gd name="connsiteX52" fmla="*/ 762000 w 2676928"/>
                    <a:gd name="connsiteY52" fmla="*/ 1219198 h 1446502"/>
                    <a:gd name="connsiteX53" fmla="*/ 704850 w 2676928"/>
                    <a:gd name="connsiteY53" fmla="*/ 1238250 h 1446502"/>
                    <a:gd name="connsiteX54" fmla="*/ 628650 w 2676928"/>
                    <a:gd name="connsiteY54" fmla="*/ 1206502 h 1446502"/>
                    <a:gd name="connsiteX55" fmla="*/ 527050 w 2676928"/>
                    <a:gd name="connsiteY55" fmla="*/ 1276350 h 1446502"/>
                    <a:gd name="connsiteX56" fmla="*/ 469900 w 2676928"/>
                    <a:gd name="connsiteY56" fmla="*/ 1339850 h 1446502"/>
                    <a:gd name="connsiteX57" fmla="*/ 469900 w 2676928"/>
                    <a:gd name="connsiteY57" fmla="*/ 1416050 h 1446502"/>
                    <a:gd name="connsiteX58" fmla="*/ 387350 w 2676928"/>
                    <a:gd name="connsiteY58" fmla="*/ 1435102 h 1446502"/>
                    <a:gd name="connsiteX59" fmla="*/ 381986 w 2676928"/>
                    <a:gd name="connsiteY59" fmla="*/ 1446502 h 1446502"/>
                    <a:gd name="connsiteX60" fmla="*/ 311150 w 2676928"/>
                    <a:gd name="connsiteY60" fmla="*/ 1377950 h 1446502"/>
                    <a:gd name="connsiteX61" fmla="*/ 234950 w 2676928"/>
                    <a:gd name="connsiteY61" fmla="*/ 1403350 h 1446502"/>
                    <a:gd name="connsiteX62" fmla="*/ 222250 w 2676928"/>
                    <a:gd name="connsiteY62" fmla="*/ 1377950 h 1446502"/>
                    <a:gd name="connsiteX63" fmla="*/ 171450 w 2676928"/>
                    <a:gd name="connsiteY63" fmla="*/ 1371598 h 1446502"/>
                    <a:gd name="connsiteX64" fmla="*/ 127000 w 2676928"/>
                    <a:gd name="connsiteY64" fmla="*/ 1339850 h 1446502"/>
                    <a:gd name="connsiteX65" fmla="*/ 190500 w 2676928"/>
                    <a:gd name="connsiteY65" fmla="*/ 1282702 h 1446502"/>
                    <a:gd name="connsiteX66" fmla="*/ 209550 w 2676928"/>
                    <a:gd name="connsiteY66" fmla="*/ 1073150 h 1446502"/>
                    <a:gd name="connsiteX67" fmla="*/ 190500 w 2676928"/>
                    <a:gd name="connsiteY67" fmla="*/ 1035050 h 1446502"/>
                    <a:gd name="connsiteX68" fmla="*/ 222250 w 2676928"/>
                    <a:gd name="connsiteY68" fmla="*/ 965198 h 1446502"/>
                    <a:gd name="connsiteX69" fmla="*/ 254000 w 2676928"/>
                    <a:gd name="connsiteY69" fmla="*/ 781050 h 1446502"/>
                    <a:gd name="connsiteX70" fmla="*/ 215900 w 2676928"/>
                    <a:gd name="connsiteY70" fmla="*/ 736598 h 1446502"/>
                    <a:gd name="connsiteX71" fmla="*/ 107950 w 2676928"/>
                    <a:gd name="connsiteY71" fmla="*/ 628650 h 1446502"/>
                    <a:gd name="connsiteX72" fmla="*/ 0 w 2676928"/>
                    <a:gd name="connsiteY72" fmla="*/ 533398 h 1446502"/>
                    <a:gd name="connsiteX73" fmla="*/ 82550 w 2676928"/>
                    <a:gd name="connsiteY73" fmla="*/ 539750 h 1446502"/>
                    <a:gd name="connsiteX74" fmla="*/ 139700 w 2676928"/>
                    <a:gd name="connsiteY74" fmla="*/ 571502 h 1446502"/>
                    <a:gd name="connsiteX75" fmla="*/ 222250 w 2676928"/>
                    <a:gd name="connsiteY75" fmla="*/ 609598 h 1446502"/>
                    <a:gd name="connsiteX76" fmla="*/ 298450 w 2676928"/>
                    <a:gd name="connsiteY76" fmla="*/ 603250 h 1446502"/>
                    <a:gd name="connsiteX77" fmla="*/ 406400 w 2676928"/>
                    <a:gd name="connsiteY77" fmla="*/ 615950 h 1446502"/>
                    <a:gd name="connsiteX78" fmla="*/ 431800 w 2676928"/>
                    <a:gd name="connsiteY78" fmla="*/ 615950 h 1446502"/>
                    <a:gd name="connsiteX79" fmla="*/ 571500 w 2676928"/>
                    <a:gd name="connsiteY79" fmla="*/ 457198 h 1446502"/>
                    <a:gd name="connsiteX80" fmla="*/ 666750 w 2676928"/>
                    <a:gd name="connsiteY80" fmla="*/ 393702 h 1446502"/>
                    <a:gd name="connsiteX81" fmla="*/ 774700 w 2676928"/>
                    <a:gd name="connsiteY81" fmla="*/ 304798 h 1446502"/>
                    <a:gd name="connsiteX82" fmla="*/ 863600 w 2676928"/>
                    <a:gd name="connsiteY82" fmla="*/ 285750 h 1446502"/>
                    <a:gd name="connsiteX83" fmla="*/ 990600 w 2676928"/>
                    <a:gd name="connsiteY83" fmla="*/ 184150 h 1446502"/>
                    <a:gd name="connsiteX84" fmla="*/ 1009650 w 2676928"/>
                    <a:gd name="connsiteY84" fmla="*/ 146050 h 1446502"/>
                    <a:gd name="connsiteX85" fmla="*/ 984250 w 2676928"/>
                    <a:gd name="connsiteY85" fmla="*/ 88900 h 1446502"/>
                    <a:gd name="connsiteX86" fmla="*/ 1079500 w 2676928"/>
                    <a:gd name="connsiteY86" fmla="*/ 88900 h 1446502"/>
                    <a:gd name="connsiteX87" fmla="*/ 1149350 w 2676928"/>
                    <a:gd name="connsiteY87" fmla="*/ 76200 h 1446502"/>
                    <a:gd name="connsiteX88" fmla="*/ 1276350 w 2676928"/>
                    <a:gd name="connsiteY88" fmla="*/ 146050 h 1446502"/>
                    <a:gd name="connsiteX89" fmla="*/ 1327150 w 2676928"/>
                    <a:gd name="connsiteY89" fmla="*/ 165100 h 1446502"/>
                    <a:gd name="connsiteX90" fmla="*/ 1492250 w 2676928"/>
                    <a:gd name="connsiteY90" fmla="*/ 184150 h 1446502"/>
                    <a:gd name="connsiteX91" fmla="*/ 1638300 w 2676928"/>
                    <a:gd name="connsiteY91" fmla="*/ 165100 h 1446502"/>
                    <a:gd name="connsiteX92" fmla="*/ 1606550 w 2676928"/>
                    <a:gd name="connsiteY92" fmla="*/ 120650 h 1446502"/>
                    <a:gd name="connsiteX93" fmla="*/ 1663700 w 2676928"/>
                    <a:gd name="connsiteY93" fmla="*/ 101600 h 1446502"/>
                    <a:gd name="connsiteX94" fmla="*/ 1695450 w 2676928"/>
                    <a:gd name="connsiteY94" fmla="*/ 82550 h 1446502"/>
                    <a:gd name="connsiteX95" fmla="*/ 1695450 w 2676928"/>
                    <a:gd name="connsiteY95" fmla="*/ 31750 h 1446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2676928" h="1446502">
                      <a:moveTo>
                        <a:pt x="1714500" y="0"/>
                      </a:moveTo>
                      <a:lnTo>
                        <a:pt x="1828800" y="82550"/>
                      </a:lnTo>
                      <a:lnTo>
                        <a:pt x="1809750" y="158750"/>
                      </a:lnTo>
                      <a:lnTo>
                        <a:pt x="1790700" y="203200"/>
                      </a:lnTo>
                      <a:lnTo>
                        <a:pt x="1803400" y="260350"/>
                      </a:lnTo>
                      <a:lnTo>
                        <a:pt x="1835150" y="279400"/>
                      </a:lnTo>
                      <a:lnTo>
                        <a:pt x="1898650" y="279400"/>
                      </a:lnTo>
                      <a:lnTo>
                        <a:pt x="1924050" y="209550"/>
                      </a:lnTo>
                      <a:lnTo>
                        <a:pt x="1962150" y="209550"/>
                      </a:lnTo>
                      <a:lnTo>
                        <a:pt x="2025650" y="241300"/>
                      </a:lnTo>
                      <a:lnTo>
                        <a:pt x="2089150" y="203200"/>
                      </a:lnTo>
                      <a:lnTo>
                        <a:pt x="2127250" y="228600"/>
                      </a:lnTo>
                      <a:lnTo>
                        <a:pt x="2120900" y="330198"/>
                      </a:lnTo>
                      <a:lnTo>
                        <a:pt x="2082800" y="361950"/>
                      </a:lnTo>
                      <a:lnTo>
                        <a:pt x="2114550" y="419102"/>
                      </a:lnTo>
                      <a:lnTo>
                        <a:pt x="2152650" y="431798"/>
                      </a:lnTo>
                      <a:lnTo>
                        <a:pt x="2184400" y="457198"/>
                      </a:lnTo>
                      <a:lnTo>
                        <a:pt x="2266950" y="469902"/>
                      </a:lnTo>
                      <a:lnTo>
                        <a:pt x="2374900" y="571502"/>
                      </a:lnTo>
                      <a:lnTo>
                        <a:pt x="2438400" y="565150"/>
                      </a:lnTo>
                      <a:lnTo>
                        <a:pt x="2501900" y="533398"/>
                      </a:lnTo>
                      <a:lnTo>
                        <a:pt x="2533650" y="641350"/>
                      </a:lnTo>
                      <a:lnTo>
                        <a:pt x="2565400" y="685798"/>
                      </a:lnTo>
                      <a:lnTo>
                        <a:pt x="2676928" y="731106"/>
                      </a:lnTo>
                      <a:lnTo>
                        <a:pt x="2647950" y="806450"/>
                      </a:lnTo>
                      <a:lnTo>
                        <a:pt x="2654300" y="850902"/>
                      </a:lnTo>
                      <a:lnTo>
                        <a:pt x="2609850" y="895350"/>
                      </a:lnTo>
                      <a:lnTo>
                        <a:pt x="2552700" y="882650"/>
                      </a:lnTo>
                      <a:lnTo>
                        <a:pt x="2393950" y="806450"/>
                      </a:lnTo>
                      <a:lnTo>
                        <a:pt x="2374900" y="850902"/>
                      </a:lnTo>
                      <a:lnTo>
                        <a:pt x="2330450" y="831850"/>
                      </a:lnTo>
                      <a:lnTo>
                        <a:pt x="2279650" y="844550"/>
                      </a:lnTo>
                      <a:lnTo>
                        <a:pt x="2235200" y="831850"/>
                      </a:lnTo>
                      <a:lnTo>
                        <a:pt x="2146300" y="806450"/>
                      </a:lnTo>
                      <a:lnTo>
                        <a:pt x="2012950" y="825502"/>
                      </a:lnTo>
                      <a:lnTo>
                        <a:pt x="1943100" y="844550"/>
                      </a:lnTo>
                      <a:lnTo>
                        <a:pt x="1790700" y="857250"/>
                      </a:lnTo>
                      <a:lnTo>
                        <a:pt x="1758950" y="958850"/>
                      </a:lnTo>
                      <a:lnTo>
                        <a:pt x="1727200" y="1028702"/>
                      </a:lnTo>
                      <a:lnTo>
                        <a:pt x="1676400" y="1047750"/>
                      </a:lnTo>
                      <a:lnTo>
                        <a:pt x="1568450" y="1060450"/>
                      </a:lnTo>
                      <a:lnTo>
                        <a:pt x="1473200" y="1060450"/>
                      </a:lnTo>
                      <a:lnTo>
                        <a:pt x="1397000" y="1174750"/>
                      </a:lnTo>
                      <a:lnTo>
                        <a:pt x="1352550" y="1206502"/>
                      </a:lnTo>
                      <a:lnTo>
                        <a:pt x="1263650" y="1206502"/>
                      </a:lnTo>
                      <a:lnTo>
                        <a:pt x="1174750" y="1174750"/>
                      </a:lnTo>
                      <a:lnTo>
                        <a:pt x="1130300" y="1060450"/>
                      </a:lnTo>
                      <a:lnTo>
                        <a:pt x="1009650" y="1098550"/>
                      </a:lnTo>
                      <a:lnTo>
                        <a:pt x="965200" y="1092198"/>
                      </a:lnTo>
                      <a:lnTo>
                        <a:pt x="876300" y="1111250"/>
                      </a:lnTo>
                      <a:lnTo>
                        <a:pt x="800100" y="1130302"/>
                      </a:lnTo>
                      <a:lnTo>
                        <a:pt x="774700" y="1174750"/>
                      </a:lnTo>
                      <a:lnTo>
                        <a:pt x="762000" y="1219198"/>
                      </a:lnTo>
                      <a:lnTo>
                        <a:pt x="704850" y="1238250"/>
                      </a:lnTo>
                      <a:lnTo>
                        <a:pt x="628650" y="1206502"/>
                      </a:lnTo>
                      <a:lnTo>
                        <a:pt x="527050" y="1276350"/>
                      </a:lnTo>
                      <a:lnTo>
                        <a:pt x="469900" y="1339850"/>
                      </a:lnTo>
                      <a:lnTo>
                        <a:pt x="469900" y="1416050"/>
                      </a:lnTo>
                      <a:lnTo>
                        <a:pt x="387350" y="1435102"/>
                      </a:lnTo>
                      <a:lnTo>
                        <a:pt x="381986" y="1446502"/>
                      </a:lnTo>
                      <a:lnTo>
                        <a:pt x="311150" y="1377950"/>
                      </a:lnTo>
                      <a:lnTo>
                        <a:pt x="234950" y="1403350"/>
                      </a:lnTo>
                      <a:lnTo>
                        <a:pt x="222250" y="1377950"/>
                      </a:lnTo>
                      <a:lnTo>
                        <a:pt x="171450" y="1371598"/>
                      </a:lnTo>
                      <a:lnTo>
                        <a:pt x="127000" y="1339850"/>
                      </a:lnTo>
                      <a:lnTo>
                        <a:pt x="190500" y="1282702"/>
                      </a:lnTo>
                      <a:lnTo>
                        <a:pt x="209550" y="1073150"/>
                      </a:lnTo>
                      <a:lnTo>
                        <a:pt x="190500" y="1035050"/>
                      </a:lnTo>
                      <a:lnTo>
                        <a:pt x="222250" y="965198"/>
                      </a:lnTo>
                      <a:lnTo>
                        <a:pt x="254000" y="781050"/>
                      </a:lnTo>
                      <a:lnTo>
                        <a:pt x="215900" y="736598"/>
                      </a:lnTo>
                      <a:lnTo>
                        <a:pt x="107950" y="628650"/>
                      </a:lnTo>
                      <a:lnTo>
                        <a:pt x="0" y="533398"/>
                      </a:lnTo>
                      <a:lnTo>
                        <a:pt x="82550" y="539750"/>
                      </a:lnTo>
                      <a:lnTo>
                        <a:pt x="139700" y="571502"/>
                      </a:lnTo>
                      <a:lnTo>
                        <a:pt x="222250" y="609598"/>
                      </a:lnTo>
                      <a:lnTo>
                        <a:pt x="298450" y="603250"/>
                      </a:lnTo>
                      <a:lnTo>
                        <a:pt x="406400" y="615950"/>
                      </a:lnTo>
                      <a:lnTo>
                        <a:pt x="431800" y="615950"/>
                      </a:lnTo>
                      <a:lnTo>
                        <a:pt x="571500" y="457198"/>
                      </a:lnTo>
                      <a:lnTo>
                        <a:pt x="666750" y="393702"/>
                      </a:lnTo>
                      <a:lnTo>
                        <a:pt x="774700" y="304798"/>
                      </a:lnTo>
                      <a:lnTo>
                        <a:pt x="863600" y="285750"/>
                      </a:lnTo>
                      <a:lnTo>
                        <a:pt x="990600" y="184150"/>
                      </a:lnTo>
                      <a:lnTo>
                        <a:pt x="1009650" y="146050"/>
                      </a:lnTo>
                      <a:lnTo>
                        <a:pt x="984250" y="88900"/>
                      </a:lnTo>
                      <a:lnTo>
                        <a:pt x="1079500" y="88900"/>
                      </a:lnTo>
                      <a:lnTo>
                        <a:pt x="1149350" y="76200"/>
                      </a:lnTo>
                      <a:lnTo>
                        <a:pt x="1276350" y="146050"/>
                      </a:lnTo>
                      <a:lnTo>
                        <a:pt x="1327150" y="165100"/>
                      </a:lnTo>
                      <a:lnTo>
                        <a:pt x="1492250" y="184150"/>
                      </a:lnTo>
                      <a:lnTo>
                        <a:pt x="1638300" y="165100"/>
                      </a:lnTo>
                      <a:lnTo>
                        <a:pt x="1606550" y="120650"/>
                      </a:lnTo>
                      <a:lnTo>
                        <a:pt x="1663700" y="101600"/>
                      </a:lnTo>
                      <a:lnTo>
                        <a:pt x="1695450" y="82550"/>
                      </a:lnTo>
                      <a:lnTo>
                        <a:pt x="1695450" y="3175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11EB599A-83D4-14D2-2F22-FB069A5A22F8}"/>
                    </a:ext>
                  </a:extLst>
                </p:cNvPr>
                <p:cNvSpPr/>
                <p:nvPr/>
              </p:nvSpPr>
              <p:spPr>
                <a:xfrm>
                  <a:off x="671032" y="2145053"/>
                  <a:ext cx="1257170" cy="1038814"/>
                </a:xfrm>
                <a:custGeom>
                  <a:avLst/>
                  <a:gdLst>
                    <a:gd name="connsiteX0" fmla="*/ 5425440 w 5425440"/>
                    <a:gd name="connsiteY0" fmla="*/ 1093892 h 4483100"/>
                    <a:gd name="connsiteX1" fmla="*/ 5425436 w 5425440"/>
                    <a:gd name="connsiteY1" fmla="*/ 1093896 h 4483100"/>
                    <a:gd name="connsiteX2" fmla="*/ 5359400 w 5425440"/>
                    <a:gd name="connsiteY2" fmla="*/ 1104900 h 4483100"/>
                    <a:gd name="connsiteX3" fmla="*/ 2724150 w 5425440"/>
                    <a:gd name="connsiteY3" fmla="*/ 0 h 4483100"/>
                    <a:gd name="connsiteX4" fmla="*/ 2813050 w 5425440"/>
                    <a:gd name="connsiteY4" fmla="*/ 69852 h 4483100"/>
                    <a:gd name="connsiteX5" fmla="*/ 2901950 w 5425440"/>
                    <a:gd name="connsiteY5" fmla="*/ 228600 h 4483100"/>
                    <a:gd name="connsiteX6" fmla="*/ 2984500 w 5425440"/>
                    <a:gd name="connsiteY6" fmla="*/ 311148 h 4483100"/>
                    <a:gd name="connsiteX7" fmla="*/ 3067050 w 5425440"/>
                    <a:gd name="connsiteY7" fmla="*/ 539748 h 4483100"/>
                    <a:gd name="connsiteX8" fmla="*/ 3067050 w 5425440"/>
                    <a:gd name="connsiteY8" fmla="*/ 590548 h 4483100"/>
                    <a:gd name="connsiteX9" fmla="*/ 3175000 w 5425440"/>
                    <a:gd name="connsiteY9" fmla="*/ 717548 h 4483100"/>
                    <a:gd name="connsiteX10" fmla="*/ 3238500 w 5425440"/>
                    <a:gd name="connsiteY10" fmla="*/ 717548 h 4483100"/>
                    <a:gd name="connsiteX11" fmla="*/ 3270250 w 5425440"/>
                    <a:gd name="connsiteY11" fmla="*/ 742948 h 4483100"/>
                    <a:gd name="connsiteX12" fmla="*/ 3321050 w 5425440"/>
                    <a:gd name="connsiteY12" fmla="*/ 755652 h 4483100"/>
                    <a:gd name="connsiteX13" fmla="*/ 3587750 w 5425440"/>
                    <a:gd name="connsiteY13" fmla="*/ 673100 h 4483100"/>
                    <a:gd name="connsiteX14" fmla="*/ 3708400 w 5425440"/>
                    <a:gd name="connsiteY14" fmla="*/ 590548 h 4483100"/>
                    <a:gd name="connsiteX15" fmla="*/ 3771900 w 5425440"/>
                    <a:gd name="connsiteY15" fmla="*/ 584200 h 4483100"/>
                    <a:gd name="connsiteX16" fmla="*/ 3886200 w 5425440"/>
                    <a:gd name="connsiteY16" fmla="*/ 571500 h 4483100"/>
                    <a:gd name="connsiteX17" fmla="*/ 4191000 w 5425440"/>
                    <a:gd name="connsiteY17" fmla="*/ 539748 h 4483100"/>
                    <a:gd name="connsiteX18" fmla="*/ 4432300 w 5425440"/>
                    <a:gd name="connsiteY18" fmla="*/ 609600 h 4483100"/>
                    <a:gd name="connsiteX19" fmla="*/ 4540250 w 5425440"/>
                    <a:gd name="connsiteY19" fmla="*/ 508000 h 4483100"/>
                    <a:gd name="connsiteX20" fmla="*/ 4616450 w 5425440"/>
                    <a:gd name="connsiteY20" fmla="*/ 412748 h 4483100"/>
                    <a:gd name="connsiteX21" fmla="*/ 4737100 w 5425440"/>
                    <a:gd name="connsiteY21" fmla="*/ 361948 h 4483100"/>
                    <a:gd name="connsiteX22" fmla="*/ 4743358 w 5425440"/>
                    <a:gd name="connsiteY22" fmla="*/ 360072 h 4483100"/>
                    <a:gd name="connsiteX23" fmla="*/ 4781550 w 5425440"/>
                    <a:gd name="connsiteY23" fmla="*/ 387348 h 4483100"/>
                    <a:gd name="connsiteX24" fmla="*/ 4832350 w 5425440"/>
                    <a:gd name="connsiteY24" fmla="*/ 393700 h 4483100"/>
                    <a:gd name="connsiteX25" fmla="*/ 4845050 w 5425440"/>
                    <a:gd name="connsiteY25" fmla="*/ 419100 h 4483100"/>
                    <a:gd name="connsiteX26" fmla="*/ 4921250 w 5425440"/>
                    <a:gd name="connsiteY26" fmla="*/ 393700 h 4483100"/>
                    <a:gd name="connsiteX27" fmla="*/ 4992086 w 5425440"/>
                    <a:gd name="connsiteY27" fmla="*/ 462252 h 4483100"/>
                    <a:gd name="connsiteX28" fmla="*/ 4946650 w 5425440"/>
                    <a:gd name="connsiteY28" fmla="*/ 558800 h 4483100"/>
                    <a:gd name="connsiteX29" fmla="*/ 4972050 w 5425440"/>
                    <a:gd name="connsiteY29" fmla="*/ 647700 h 4483100"/>
                    <a:gd name="connsiteX30" fmla="*/ 4997450 w 5425440"/>
                    <a:gd name="connsiteY30" fmla="*/ 711200 h 4483100"/>
                    <a:gd name="connsiteX31" fmla="*/ 4972050 w 5425440"/>
                    <a:gd name="connsiteY31" fmla="*/ 793748 h 4483100"/>
                    <a:gd name="connsiteX32" fmla="*/ 4997450 w 5425440"/>
                    <a:gd name="connsiteY32" fmla="*/ 838200 h 4483100"/>
                    <a:gd name="connsiteX33" fmla="*/ 4933950 w 5425440"/>
                    <a:gd name="connsiteY33" fmla="*/ 889000 h 4483100"/>
                    <a:gd name="connsiteX34" fmla="*/ 4914900 w 5425440"/>
                    <a:gd name="connsiteY34" fmla="*/ 933452 h 4483100"/>
                    <a:gd name="connsiteX35" fmla="*/ 4914518 w 5425440"/>
                    <a:gd name="connsiteY35" fmla="*/ 935628 h 4483100"/>
                    <a:gd name="connsiteX36" fmla="*/ 4908550 w 5425440"/>
                    <a:gd name="connsiteY36" fmla="*/ 927100 h 4483100"/>
                    <a:gd name="connsiteX37" fmla="*/ 4832350 w 5425440"/>
                    <a:gd name="connsiteY37" fmla="*/ 958852 h 4483100"/>
                    <a:gd name="connsiteX38" fmla="*/ 4743450 w 5425440"/>
                    <a:gd name="connsiteY38" fmla="*/ 939800 h 4483100"/>
                    <a:gd name="connsiteX39" fmla="*/ 4667250 w 5425440"/>
                    <a:gd name="connsiteY39" fmla="*/ 984252 h 4483100"/>
                    <a:gd name="connsiteX40" fmla="*/ 4552950 w 5425440"/>
                    <a:gd name="connsiteY40" fmla="*/ 933452 h 4483100"/>
                    <a:gd name="connsiteX41" fmla="*/ 4419600 w 5425440"/>
                    <a:gd name="connsiteY41" fmla="*/ 1117600 h 4483100"/>
                    <a:gd name="connsiteX42" fmla="*/ 4222750 w 5425440"/>
                    <a:gd name="connsiteY42" fmla="*/ 1104900 h 4483100"/>
                    <a:gd name="connsiteX43" fmla="*/ 4133850 w 5425440"/>
                    <a:gd name="connsiteY43" fmla="*/ 1073148 h 4483100"/>
                    <a:gd name="connsiteX44" fmla="*/ 4095750 w 5425440"/>
                    <a:gd name="connsiteY44" fmla="*/ 1117600 h 4483100"/>
                    <a:gd name="connsiteX45" fmla="*/ 4000500 w 5425440"/>
                    <a:gd name="connsiteY45" fmla="*/ 1092200 h 4483100"/>
                    <a:gd name="connsiteX46" fmla="*/ 3898900 w 5425440"/>
                    <a:gd name="connsiteY46" fmla="*/ 1168400 h 4483100"/>
                    <a:gd name="connsiteX47" fmla="*/ 3752850 w 5425440"/>
                    <a:gd name="connsiteY47" fmla="*/ 1130300 h 4483100"/>
                    <a:gd name="connsiteX48" fmla="*/ 3663950 w 5425440"/>
                    <a:gd name="connsiteY48" fmla="*/ 1263652 h 4483100"/>
                    <a:gd name="connsiteX49" fmla="*/ 3568700 w 5425440"/>
                    <a:gd name="connsiteY49" fmla="*/ 1301748 h 4483100"/>
                    <a:gd name="connsiteX50" fmla="*/ 3492500 w 5425440"/>
                    <a:gd name="connsiteY50" fmla="*/ 1263652 h 4483100"/>
                    <a:gd name="connsiteX51" fmla="*/ 3390900 w 5425440"/>
                    <a:gd name="connsiteY51" fmla="*/ 1416052 h 4483100"/>
                    <a:gd name="connsiteX52" fmla="*/ 3378200 w 5425440"/>
                    <a:gd name="connsiteY52" fmla="*/ 1466852 h 4483100"/>
                    <a:gd name="connsiteX53" fmla="*/ 3333750 w 5425440"/>
                    <a:gd name="connsiteY53" fmla="*/ 1524000 h 4483100"/>
                    <a:gd name="connsiteX54" fmla="*/ 3333750 w 5425440"/>
                    <a:gd name="connsiteY54" fmla="*/ 1593852 h 4483100"/>
                    <a:gd name="connsiteX55" fmla="*/ 3270250 w 5425440"/>
                    <a:gd name="connsiteY55" fmla="*/ 1619252 h 4483100"/>
                    <a:gd name="connsiteX56" fmla="*/ 3263900 w 5425440"/>
                    <a:gd name="connsiteY56" fmla="*/ 1701800 h 4483100"/>
                    <a:gd name="connsiteX57" fmla="*/ 3219450 w 5425440"/>
                    <a:gd name="connsiteY57" fmla="*/ 1765300 h 4483100"/>
                    <a:gd name="connsiteX58" fmla="*/ 3187700 w 5425440"/>
                    <a:gd name="connsiteY58" fmla="*/ 1765300 h 4483100"/>
                    <a:gd name="connsiteX59" fmla="*/ 3086100 w 5425440"/>
                    <a:gd name="connsiteY59" fmla="*/ 1873252 h 4483100"/>
                    <a:gd name="connsiteX60" fmla="*/ 3117850 w 5425440"/>
                    <a:gd name="connsiteY60" fmla="*/ 1930400 h 4483100"/>
                    <a:gd name="connsiteX61" fmla="*/ 3073400 w 5425440"/>
                    <a:gd name="connsiteY61" fmla="*/ 1993900 h 4483100"/>
                    <a:gd name="connsiteX62" fmla="*/ 3048000 w 5425440"/>
                    <a:gd name="connsiteY62" fmla="*/ 2063748 h 4483100"/>
                    <a:gd name="connsiteX63" fmla="*/ 3079750 w 5425440"/>
                    <a:gd name="connsiteY63" fmla="*/ 2120900 h 4483100"/>
                    <a:gd name="connsiteX64" fmla="*/ 3079750 w 5425440"/>
                    <a:gd name="connsiteY64" fmla="*/ 2178052 h 4483100"/>
                    <a:gd name="connsiteX65" fmla="*/ 2876550 w 5425440"/>
                    <a:gd name="connsiteY65" fmla="*/ 2419348 h 4483100"/>
                    <a:gd name="connsiteX66" fmla="*/ 2736850 w 5425440"/>
                    <a:gd name="connsiteY66" fmla="*/ 2470148 h 4483100"/>
                    <a:gd name="connsiteX67" fmla="*/ 2597150 w 5425440"/>
                    <a:gd name="connsiteY67" fmla="*/ 2438400 h 4483100"/>
                    <a:gd name="connsiteX68" fmla="*/ 2508250 w 5425440"/>
                    <a:gd name="connsiteY68" fmla="*/ 2432052 h 4483100"/>
                    <a:gd name="connsiteX69" fmla="*/ 2432050 w 5425440"/>
                    <a:gd name="connsiteY69" fmla="*/ 2413000 h 4483100"/>
                    <a:gd name="connsiteX70" fmla="*/ 2305050 w 5425440"/>
                    <a:gd name="connsiteY70" fmla="*/ 2482852 h 4483100"/>
                    <a:gd name="connsiteX71" fmla="*/ 2349500 w 5425440"/>
                    <a:gd name="connsiteY71" fmla="*/ 2546348 h 4483100"/>
                    <a:gd name="connsiteX72" fmla="*/ 2387600 w 5425440"/>
                    <a:gd name="connsiteY72" fmla="*/ 2717800 h 4483100"/>
                    <a:gd name="connsiteX73" fmla="*/ 2432050 w 5425440"/>
                    <a:gd name="connsiteY73" fmla="*/ 2736852 h 4483100"/>
                    <a:gd name="connsiteX74" fmla="*/ 2444750 w 5425440"/>
                    <a:gd name="connsiteY74" fmla="*/ 2832100 h 4483100"/>
                    <a:gd name="connsiteX75" fmla="*/ 2527300 w 5425440"/>
                    <a:gd name="connsiteY75" fmla="*/ 2857500 h 4483100"/>
                    <a:gd name="connsiteX76" fmla="*/ 2590800 w 5425440"/>
                    <a:gd name="connsiteY76" fmla="*/ 2921000 h 4483100"/>
                    <a:gd name="connsiteX77" fmla="*/ 2584450 w 5425440"/>
                    <a:gd name="connsiteY77" fmla="*/ 3003548 h 4483100"/>
                    <a:gd name="connsiteX78" fmla="*/ 2400300 w 5425440"/>
                    <a:gd name="connsiteY78" fmla="*/ 3111500 h 4483100"/>
                    <a:gd name="connsiteX79" fmla="*/ 2286000 w 5425440"/>
                    <a:gd name="connsiteY79" fmla="*/ 3143252 h 4483100"/>
                    <a:gd name="connsiteX80" fmla="*/ 2222500 w 5425440"/>
                    <a:gd name="connsiteY80" fmla="*/ 3200400 h 4483100"/>
                    <a:gd name="connsiteX81" fmla="*/ 2209800 w 5425440"/>
                    <a:gd name="connsiteY81" fmla="*/ 3289300 h 4483100"/>
                    <a:gd name="connsiteX82" fmla="*/ 2190750 w 5425440"/>
                    <a:gd name="connsiteY82" fmla="*/ 3435348 h 4483100"/>
                    <a:gd name="connsiteX83" fmla="*/ 2076450 w 5425440"/>
                    <a:gd name="connsiteY83" fmla="*/ 3422652 h 4483100"/>
                    <a:gd name="connsiteX84" fmla="*/ 2076450 w 5425440"/>
                    <a:gd name="connsiteY84" fmla="*/ 3479800 h 4483100"/>
                    <a:gd name="connsiteX85" fmla="*/ 1930400 w 5425440"/>
                    <a:gd name="connsiteY85" fmla="*/ 3644900 h 4483100"/>
                    <a:gd name="connsiteX86" fmla="*/ 1784350 w 5425440"/>
                    <a:gd name="connsiteY86" fmla="*/ 3517900 h 4483100"/>
                    <a:gd name="connsiteX87" fmla="*/ 1752600 w 5425440"/>
                    <a:gd name="connsiteY87" fmla="*/ 3498852 h 4483100"/>
                    <a:gd name="connsiteX88" fmla="*/ 1695450 w 5425440"/>
                    <a:gd name="connsiteY88" fmla="*/ 3530600 h 4483100"/>
                    <a:gd name="connsiteX89" fmla="*/ 1746250 w 5425440"/>
                    <a:gd name="connsiteY89" fmla="*/ 3632200 h 4483100"/>
                    <a:gd name="connsiteX90" fmla="*/ 1739900 w 5425440"/>
                    <a:gd name="connsiteY90" fmla="*/ 3651252 h 4483100"/>
                    <a:gd name="connsiteX91" fmla="*/ 1835150 w 5425440"/>
                    <a:gd name="connsiteY91" fmla="*/ 3778252 h 4483100"/>
                    <a:gd name="connsiteX92" fmla="*/ 1879600 w 5425440"/>
                    <a:gd name="connsiteY92" fmla="*/ 3841748 h 4483100"/>
                    <a:gd name="connsiteX93" fmla="*/ 1854200 w 5425440"/>
                    <a:gd name="connsiteY93" fmla="*/ 3956052 h 4483100"/>
                    <a:gd name="connsiteX94" fmla="*/ 1885950 w 5425440"/>
                    <a:gd name="connsiteY94" fmla="*/ 4019548 h 4483100"/>
                    <a:gd name="connsiteX95" fmla="*/ 1917700 w 5425440"/>
                    <a:gd name="connsiteY95" fmla="*/ 4362452 h 4483100"/>
                    <a:gd name="connsiteX96" fmla="*/ 1841500 w 5425440"/>
                    <a:gd name="connsiteY96" fmla="*/ 4375148 h 4483100"/>
                    <a:gd name="connsiteX97" fmla="*/ 1847066 w 5425440"/>
                    <a:gd name="connsiteY97" fmla="*/ 4430816 h 4483100"/>
                    <a:gd name="connsiteX98" fmla="*/ 1841500 w 5425440"/>
                    <a:gd name="connsiteY98" fmla="*/ 4432300 h 4483100"/>
                    <a:gd name="connsiteX99" fmla="*/ 1644650 w 5425440"/>
                    <a:gd name="connsiteY99" fmla="*/ 4483100 h 4483100"/>
                    <a:gd name="connsiteX100" fmla="*/ 1600200 w 5425440"/>
                    <a:gd name="connsiteY100" fmla="*/ 4394200 h 4483100"/>
                    <a:gd name="connsiteX101" fmla="*/ 1562100 w 5425440"/>
                    <a:gd name="connsiteY101" fmla="*/ 4394200 h 4483100"/>
                    <a:gd name="connsiteX102" fmla="*/ 1492250 w 5425440"/>
                    <a:gd name="connsiteY102" fmla="*/ 4375148 h 4483100"/>
                    <a:gd name="connsiteX103" fmla="*/ 1473200 w 5425440"/>
                    <a:gd name="connsiteY103" fmla="*/ 4318000 h 4483100"/>
                    <a:gd name="connsiteX104" fmla="*/ 1377950 w 5425440"/>
                    <a:gd name="connsiteY104" fmla="*/ 4292600 h 4483100"/>
                    <a:gd name="connsiteX105" fmla="*/ 1377950 w 5425440"/>
                    <a:gd name="connsiteY105" fmla="*/ 4184652 h 4483100"/>
                    <a:gd name="connsiteX106" fmla="*/ 1333500 w 5425440"/>
                    <a:gd name="connsiteY106" fmla="*/ 4146548 h 4483100"/>
                    <a:gd name="connsiteX107" fmla="*/ 1295400 w 5425440"/>
                    <a:gd name="connsiteY107" fmla="*/ 4089400 h 4483100"/>
                    <a:gd name="connsiteX108" fmla="*/ 1282700 w 5425440"/>
                    <a:gd name="connsiteY108" fmla="*/ 3886200 h 4483100"/>
                    <a:gd name="connsiteX109" fmla="*/ 1244600 w 5425440"/>
                    <a:gd name="connsiteY109" fmla="*/ 3841748 h 4483100"/>
                    <a:gd name="connsiteX110" fmla="*/ 1257300 w 5425440"/>
                    <a:gd name="connsiteY110" fmla="*/ 3822700 h 4483100"/>
                    <a:gd name="connsiteX111" fmla="*/ 1257300 w 5425440"/>
                    <a:gd name="connsiteY111" fmla="*/ 3740148 h 4483100"/>
                    <a:gd name="connsiteX112" fmla="*/ 1327150 w 5425440"/>
                    <a:gd name="connsiteY112" fmla="*/ 3714748 h 4483100"/>
                    <a:gd name="connsiteX113" fmla="*/ 1289050 w 5425440"/>
                    <a:gd name="connsiteY113" fmla="*/ 3657600 h 4483100"/>
                    <a:gd name="connsiteX114" fmla="*/ 1225550 w 5425440"/>
                    <a:gd name="connsiteY114" fmla="*/ 3638548 h 4483100"/>
                    <a:gd name="connsiteX115" fmla="*/ 1181100 w 5425440"/>
                    <a:gd name="connsiteY115" fmla="*/ 3625852 h 4483100"/>
                    <a:gd name="connsiteX116" fmla="*/ 1181100 w 5425440"/>
                    <a:gd name="connsiteY116" fmla="*/ 3575052 h 4483100"/>
                    <a:gd name="connsiteX117" fmla="*/ 1219200 w 5425440"/>
                    <a:gd name="connsiteY117" fmla="*/ 3530600 h 4483100"/>
                    <a:gd name="connsiteX118" fmla="*/ 1282700 w 5425440"/>
                    <a:gd name="connsiteY118" fmla="*/ 3536948 h 4483100"/>
                    <a:gd name="connsiteX119" fmla="*/ 1333500 w 5425440"/>
                    <a:gd name="connsiteY119" fmla="*/ 3524252 h 4483100"/>
                    <a:gd name="connsiteX120" fmla="*/ 1352550 w 5425440"/>
                    <a:gd name="connsiteY120" fmla="*/ 3473452 h 4483100"/>
                    <a:gd name="connsiteX121" fmla="*/ 1390650 w 5425440"/>
                    <a:gd name="connsiteY121" fmla="*/ 3378200 h 4483100"/>
                    <a:gd name="connsiteX122" fmla="*/ 1479550 w 5425440"/>
                    <a:gd name="connsiteY122" fmla="*/ 3359148 h 4483100"/>
                    <a:gd name="connsiteX123" fmla="*/ 1473200 w 5425440"/>
                    <a:gd name="connsiteY123" fmla="*/ 3321052 h 4483100"/>
                    <a:gd name="connsiteX124" fmla="*/ 1428750 w 5425440"/>
                    <a:gd name="connsiteY124" fmla="*/ 3289300 h 4483100"/>
                    <a:gd name="connsiteX125" fmla="*/ 1454150 w 5425440"/>
                    <a:gd name="connsiteY125" fmla="*/ 3238500 h 4483100"/>
                    <a:gd name="connsiteX126" fmla="*/ 1371600 w 5425440"/>
                    <a:gd name="connsiteY126" fmla="*/ 3200400 h 4483100"/>
                    <a:gd name="connsiteX127" fmla="*/ 1289050 w 5425440"/>
                    <a:gd name="connsiteY127" fmla="*/ 3175000 h 4483100"/>
                    <a:gd name="connsiteX128" fmla="*/ 1314450 w 5425440"/>
                    <a:gd name="connsiteY128" fmla="*/ 3105148 h 4483100"/>
                    <a:gd name="connsiteX129" fmla="*/ 1377950 w 5425440"/>
                    <a:gd name="connsiteY129" fmla="*/ 3086100 h 4483100"/>
                    <a:gd name="connsiteX130" fmla="*/ 1409700 w 5425440"/>
                    <a:gd name="connsiteY130" fmla="*/ 3035300 h 4483100"/>
                    <a:gd name="connsiteX131" fmla="*/ 1320800 w 5425440"/>
                    <a:gd name="connsiteY131" fmla="*/ 2990852 h 4483100"/>
                    <a:gd name="connsiteX132" fmla="*/ 1276350 w 5425440"/>
                    <a:gd name="connsiteY132" fmla="*/ 2997200 h 4483100"/>
                    <a:gd name="connsiteX133" fmla="*/ 1130300 w 5425440"/>
                    <a:gd name="connsiteY133" fmla="*/ 2997200 h 4483100"/>
                    <a:gd name="connsiteX134" fmla="*/ 1104900 w 5425440"/>
                    <a:gd name="connsiteY134" fmla="*/ 3035300 h 4483100"/>
                    <a:gd name="connsiteX135" fmla="*/ 1054100 w 5425440"/>
                    <a:gd name="connsiteY135" fmla="*/ 3028948 h 4483100"/>
                    <a:gd name="connsiteX136" fmla="*/ 996950 w 5425440"/>
                    <a:gd name="connsiteY136" fmla="*/ 2978148 h 4483100"/>
                    <a:gd name="connsiteX137" fmla="*/ 996950 w 5425440"/>
                    <a:gd name="connsiteY137" fmla="*/ 2927348 h 4483100"/>
                    <a:gd name="connsiteX138" fmla="*/ 1098550 w 5425440"/>
                    <a:gd name="connsiteY138" fmla="*/ 2901948 h 4483100"/>
                    <a:gd name="connsiteX139" fmla="*/ 1098550 w 5425440"/>
                    <a:gd name="connsiteY139" fmla="*/ 2819400 h 4483100"/>
                    <a:gd name="connsiteX140" fmla="*/ 1041400 w 5425440"/>
                    <a:gd name="connsiteY140" fmla="*/ 2806700 h 4483100"/>
                    <a:gd name="connsiteX141" fmla="*/ 1009650 w 5425440"/>
                    <a:gd name="connsiteY141" fmla="*/ 2794000 h 4483100"/>
                    <a:gd name="connsiteX142" fmla="*/ 1028700 w 5425440"/>
                    <a:gd name="connsiteY142" fmla="*/ 2743200 h 4483100"/>
                    <a:gd name="connsiteX143" fmla="*/ 1028700 w 5425440"/>
                    <a:gd name="connsiteY143" fmla="*/ 2635252 h 4483100"/>
                    <a:gd name="connsiteX144" fmla="*/ 1047750 w 5425440"/>
                    <a:gd name="connsiteY144" fmla="*/ 2603500 h 4483100"/>
                    <a:gd name="connsiteX145" fmla="*/ 1073150 w 5425440"/>
                    <a:gd name="connsiteY145" fmla="*/ 2501900 h 4483100"/>
                    <a:gd name="connsiteX146" fmla="*/ 1003300 w 5425440"/>
                    <a:gd name="connsiteY146" fmla="*/ 2489200 h 4483100"/>
                    <a:gd name="connsiteX147" fmla="*/ 895350 w 5425440"/>
                    <a:gd name="connsiteY147" fmla="*/ 2425700 h 4483100"/>
                    <a:gd name="connsiteX148" fmla="*/ 755650 w 5425440"/>
                    <a:gd name="connsiteY148" fmla="*/ 2457452 h 4483100"/>
                    <a:gd name="connsiteX149" fmla="*/ 609600 w 5425440"/>
                    <a:gd name="connsiteY149" fmla="*/ 2495548 h 4483100"/>
                    <a:gd name="connsiteX150" fmla="*/ 508000 w 5425440"/>
                    <a:gd name="connsiteY150" fmla="*/ 2597148 h 4483100"/>
                    <a:gd name="connsiteX151" fmla="*/ 412750 w 5425440"/>
                    <a:gd name="connsiteY151" fmla="*/ 2660652 h 4483100"/>
                    <a:gd name="connsiteX152" fmla="*/ 311150 w 5425440"/>
                    <a:gd name="connsiteY152" fmla="*/ 2724148 h 4483100"/>
                    <a:gd name="connsiteX153" fmla="*/ 273050 w 5425440"/>
                    <a:gd name="connsiteY153" fmla="*/ 2806700 h 4483100"/>
                    <a:gd name="connsiteX154" fmla="*/ 152400 w 5425440"/>
                    <a:gd name="connsiteY154" fmla="*/ 2800348 h 4483100"/>
                    <a:gd name="connsiteX155" fmla="*/ 133350 w 5425440"/>
                    <a:gd name="connsiteY155" fmla="*/ 2755900 h 4483100"/>
                    <a:gd name="connsiteX156" fmla="*/ 0 w 5425440"/>
                    <a:gd name="connsiteY156" fmla="*/ 2781300 h 4483100"/>
                    <a:gd name="connsiteX157" fmla="*/ 222250 w 5425440"/>
                    <a:gd name="connsiteY157" fmla="*/ 2635252 h 4483100"/>
                    <a:gd name="connsiteX158" fmla="*/ 330200 w 5425440"/>
                    <a:gd name="connsiteY158" fmla="*/ 2616200 h 4483100"/>
                    <a:gd name="connsiteX159" fmla="*/ 349250 w 5425440"/>
                    <a:gd name="connsiteY159" fmla="*/ 2540000 h 4483100"/>
                    <a:gd name="connsiteX160" fmla="*/ 419100 w 5425440"/>
                    <a:gd name="connsiteY160" fmla="*/ 2540000 h 4483100"/>
                    <a:gd name="connsiteX161" fmla="*/ 495300 w 5425440"/>
                    <a:gd name="connsiteY161" fmla="*/ 2495548 h 4483100"/>
                    <a:gd name="connsiteX162" fmla="*/ 806450 w 5425440"/>
                    <a:gd name="connsiteY162" fmla="*/ 2336800 h 4483100"/>
                    <a:gd name="connsiteX163" fmla="*/ 1104900 w 5425440"/>
                    <a:gd name="connsiteY163" fmla="*/ 2152652 h 4483100"/>
                    <a:gd name="connsiteX164" fmla="*/ 1301750 w 5425440"/>
                    <a:gd name="connsiteY164" fmla="*/ 1885948 h 4483100"/>
                    <a:gd name="connsiteX165" fmla="*/ 1644650 w 5425440"/>
                    <a:gd name="connsiteY165" fmla="*/ 1739900 h 4483100"/>
                    <a:gd name="connsiteX166" fmla="*/ 1847850 w 5425440"/>
                    <a:gd name="connsiteY166" fmla="*/ 1606548 h 4483100"/>
                    <a:gd name="connsiteX167" fmla="*/ 1924050 w 5425440"/>
                    <a:gd name="connsiteY167" fmla="*/ 1447800 h 4483100"/>
                    <a:gd name="connsiteX168" fmla="*/ 1968500 w 5425440"/>
                    <a:gd name="connsiteY168" fmla="*/ 1377948 h 4483100"/>
                    <a:gd name="connsiteX169" fmla="*/ 1930400 w 5425440"/>
                    <a:gd name="connsiteY169" fmla="*/ 1168400 h 4483100"/>
                    <a:gd name="connsiteX170" fmla="*/ 1974850 w 5425440"/>
                    <a:gd name="connsiteY170" fmla="*/ 1054100 h 4483100"/>
                    <a:gd name="connsiteX171" fmla="*/ 1955800 w 5425440"/>
                    <a:gd name="connsiteY171" fmla="*/ 984252 h 4483100"/>
                    <a:gd name="connsiteX172" fmla="*/ 2006600 w 5425440"/>
                    <a:gd name="connsiteY172" fmla="*/ 838200 h 4483100"/>
                    <a:gd name="connsiteX173" fmla="*/ 2076450 w 5425440"/>
                    <a:gd name="connsiteY173" fmla="*/ 850900 h 4483100"/>
                    <a:gd name="connsiteX174" fmla="*/ 2127250 w 5425440"/>
                    <a:gd name="connsiteY174" fmla="*/ 831852 h 4483100"/>
                    <a:gd name="connsiteX175" fmla="*/ 2165350 w 5425440"/>
                    <a:gd name="connsiteY175" fmla="*/ 723900 h 4483100"/>
                    <a:gd name="connsiteX176" fmla="*/ 2190750 w 5425440"/>
                    <a:gd name="connsiteY176" fmla="*/ 488948 h 4483100"/>
                    <a:gd name="connsiteX177" fmla="*/ 2336800 w 5425440"/>
                    <a:gd name="connsiteY177" fmla="*/ 387348 h 4483100"/>
                    <a:gd name="connsiteX178" fmla="*/ 2387600 w 5425440"/>
                    <a:gd name="connsiteY178" fmla="*/ 317500 h 4483100"/>
                    <a:gd name="connsiteX179" fmla="*/ 2571750 w 5425440"/>
                    <a:gd name="connsiteY179" fmla="*/ 273052 h 4483100"/>
                    <a:gd name="connsiteX180" fmla="*/ 2609850 w 5425440"/>
                    <a:gd name="connsiteY180" fmla="*/ 273052 h 4483100"/>
                    <a:gd name="connsiteX181" fmla="*/ 2635250 w 5425440"/>
                    <a:gd name="connsiteY181" fmla="*/ 260348 h 4483100"/>
                    <a:gd name="connsiteX182" fmla="*/ 2654300 w 5425440"/>
                    <a:gd name="connsiteY182" fmla="*/ 139700 h 4483100"/>
                    <a:gd name="connsiteX183" fmla="*/ 2641600 w 5425440"/>
                    <a:gd name="connsiteY183" fmla="*/ 57148 h 4483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</a:cxnLst>
                  <a:rect l="l" t="t" r="r" b="b"/>
                  <a:pathLst>
                    <a:path w="5425440" h="4483100">
                      <a:moveTo>
                        <a:pt x="5425440" y="1093892"/>
                      </a:moveTo>
                      <a:lnTo>
                        <a:pt x="5425436" y="1093896"/>
                      </a:lnTo>
                      <a:lnTo>
                        <a:pt x="5359400" y="1104900"/>
                      </a:lnTo>
                      <a:close/>
                      <a:moveTo>
                        <a:pt x="2724150" y="0"/>
                      </a:moveTo>
                      <a:lnTo>
                        <a:pt x="2813050" y="69852"/>
                      </a:lnTo>
                      <a:lnTo>
                        <a:pt x="2901950" y="228600"/>
                      </a:lnTo>
                      <a:lnTo>
                        <a:pt x="2984500" y="311148"/>
                      </a:lnTo>
                      <a:lnTo>
                        <a:pt x="3067050" y="539748"/>
                      </a:lnTo>
                      <a:lnTo>
                        <a:pt x="3067050" y="590548"/>
                      </a:lnTo>
                      <a:lnTo>
                        <a:pt x="3175000" y="717548"/>
                      </a:lnTo>
                      <a:lnTo>
                        <a:pt x="3238500" y="717548"/>
                      </a:lnTo>
                      <a:lnTo>
                        <a:pt x="3270250" y="742948"/>
                      </a:lnTo>
                      <a:lnTo>
                        <a:pt x="3321050" y="755652"/>
                      </a:lnTo>
                      <a:lnTo>
                        <a:pt x="3587750" y="673100"/>
                      </a:lnTo>
                      <a:lnTo>
                        <a:pt x="3708400" y="590548"/>
                      </a:lnTo>
                      <a:lnTo>
                        <a:pt x="3771900" y="584200"/>
                      </a:lnTo>
                      <a:lnTo>
                        <a:pt x="3886200" y="571500"/>
                      </a:lnTo>
                      <a:lnTo>
                        <a:pt x="4191000" y="539748"/>
                      </a:lnTo>
                      <a:lnTo>
                        <a:pt x="4432300" y="609600"/>
                      </a:lnTo>
                      <a:lnTo>
                        <a:pt x="4540250" y="508000"/>
                      </a:lnTo>
                      <a:lnTo>
                        <a:pt x="4616450" y="412748"/>
                      </a:lnTo>
                      <a:lnTo>
                        <a:pt x="4737100" y="361948"/>
                      </a:lnTo>
                      <a:lnTo>
                        <a:pt x="4743358" y="360072"/>
                      </a:lnTo>
                      <a:lnTo>
                        <a:pt x="4781550" y="387348"/>
                      </a:lnTo>
                      <a:lnTo>
                        <a:pt x="4832350" y="393700"/>
                      </a:lnTo>
                      <a:lnTo>
                        <a:pt x="4845050" y="419100"/>
                      </a:lnTo>
                      <a:lnTo>
                        <a:pt x="4921250" y="393700"/>
                      </a:lnTo>
                      <a:lnTo>
                        <a:pt x="4992086" y="462252"/>
                      </a:lnTo>
                      <a:lnTo>
                        <a:pt x="4946650" y="558800"/>
                      </a:lnTo>
                      <a:lnTo>
                        <a:pt x="4972050" y="647700"/>
                      </a:lnTo>
                      <a:lnTo>
                        <a:pt x="4997450" y="711200"/>
                      </a:lnTo>
                      <a:lnTo>
                        <a:pt x="4972050" y="793748"/>
                      </a:lnTo>
                      <a:lnTo>
                        <a:pt x="4997450" y="838200"/>
                      </a:lnTo>
                      <a:lnTo>
                        <a:pt x="4933950" y="889000"/>
                      </a:lnTo>
                      <a:lnTo>
                        <a:pt x="4914900" y="933452"/>
                      </a:lnTo>
                      <a:lnTo>
                        <a:pt x="4914518" y="935628"/>
                      </a:lnTo>
                      <a:lnTo>
                        <a:pt x="4908550" y="927100"/>
                      </a:lnTo>
                      <a:lnTo>
                        <a:pt x="4832350" y="958852"/>
                      </a:lnTo>
                      <a:lnTo>
                        <a:pt x="4743450" y="939800"/>
                      </a:lnTo>
                      <a:lnTo>
                        <a:pt x="4667250" y="984252"/>
                      </a:lnTo>
                      <a:lnTo>
                        <a:pt x="4552950" y="933452"/>
                      </a:lnTo>
                      <a:lnTo>
                        <a:pt x="4419600" y="1117600"/>
                      </a:lnTo>
                      <a:lnTo>
                        <a:pt x="4222750" y="1104900"/>
                      </a:lnTo>
                      <a:lnTo>
                        <a:pt x="4133850" y="1073148"/>
                      </a:lnTo>
                      <a:lnTo>
                        <a:pt x="4095750" y="1117600"/>
                      </a:lnTo>
                      <a:lnTo>
                        <a:pt x="4000500" y="1092200"/>
                      </a:lnTo>
                      <a:lnTo>
                        <a:pt x="3898900" y="1168400"/>
                      </a:lnTo>
                      <a:lnTo>
                        <a:pt x="3752850" y="1130300"/>
                      </a:lnTo>
                      <a:lnTo>
                        <a:pt x="3663950" y="1263652"/>
                      </a:lnTo>
                      <a:lnTo>
                        <a:pt x="3568700" y="1301748"/>
                      </a:lnTo>
                      <a:lnTo>
                        <a:pt x="3492500" y="1263652"/>
                      </a:lnTo>
                      <a:lnTo>
                        <a:pt x="3390900" y="1416052"/>
                      </a:lnTo>
                      <a:lnTo>
                        <a:pt x="3378200" y="1466852"/>
                      </a:lnTo>
                      <a:lnTo>
                        <a:pt x="3333750" y="1524000"/>
                      </a:lnTo>
                      <a:lnTo>
                        <a:pt x="3333750" y="1593852"/>
                      </a:lnTo>
                      <a:lnTo>
                        <a:pt x="3270250" y="1619252"/>
                      </a:lnTo>
                      <a:lnTo>
                        <a:pt x="3263900" y="1701800"/>
                      </a:lnTo>
                      <a:lnTo>
                        <a:pt x="3219450" y="1765300"/>
                      </a:lnTo>
                      <a:lnTo>
                        <a:pt x="3187700" y="1765300"/>
                      </a:lnTo>
                      <a:lnTo>
                        <a:pt x="3086100" y="1873252"/>
                      </a:lnTo>
                      <a:lnTo>
                        <a:pt x="3117850" y="1930400"/>
                      </a:lnTo>
                      <a:lnTo>
                        <a:pt x="3073400" y="1993900"/>
                      </a:lnTo>
                      <a:lnTo>
                        <a:pt x="3048000" y="2063748"/>
                      </a:lnTo>
                      <a:lnTo>
                        <a:pt x="3079750" y="2120900"/>
                      </a:lnTo>
                      <a:lnTo>
                        <a:pt x="3079750" y="2178052"/>
                      </a:lnTo>
                      <a:lnTo>
                        <a:pt x="2876550" y="2419348"/>
                      </a:lnTo>
                      <a:lnTo>
                        <a:pt x="2736850" y="2470148"/>
                      </a:lnTo>
                      <a:lnTo>
                        <a:pt x="2597150" y="2438400"/>
                      </a:lnTo>
                      <a:lnTo>
                        <a:pt x="2508250" y="2432052"/>
                      </a:lnTo>
                      <a:lnTo>
                        <a:pt x="2432050" y="2413000"/>
                      </a:lnTo>
                      <a:lnTo>
                        <a:pt x="2305050" y="2482852"/>
                      </a:lnTo>
                      <a:lnTo>
                        <a:pt x="2349500" y="2546348"/>
                      </a:lnTo>
                      <a:lnTo>
                        <a:pt x="2387600" y="2717800"/>
                      </a:lnTo>
                      <a:lnTo>
                        <a:pt x="2432050" y="2736852"/>
                      </a:lnTo>
                      <a:lnTo>
                        <a:pt x="2444750" y="2832100"/>
                      </a:lnTo>
                      <a:lnTo>
                        <a:pt x="2527300" y="2857500"/>
                      </a:lnTo>
                      <a:lnTo>
                        <a:pt x="2590800" y="2921000"/>
                      </a:lnTo>
                      <a:lnTo>
                        <a:pt x="2584450" y="3003548"/>
                      </a:lnTo>
                      <a:lnTo>
                        <a:pt x="2400300" y="3111500"/>
                      </a:lnTo>
                      <a:lnTo>
                        <a:pt x="2286000" y="3143252"/>
                      </a:lnTo>
                      <a:lnTo>
                        <a:pt x="2222500" y="3200400"/>
                      </a:lnTo>
                      <a:lnTo>
                        <a:pt x="2209800" y="3289300"/>
                      </a:lnTo>
                      <a:lnTo>
                        <a:pt x="2190750" y="3435348"/>
                      </a:lnTo>
                      <a:lnTo>
                        <a:pt x="2076450" y="3422652"/>
                      </a:lnTo>
                      <a:lnTo>
                        <a:pt x="2076450" y="3479800"/>
                      </a:lnTo>
                      <a:lnTo>
                        <a:pt x="1930400" y="3644900"/>
                      </a:lnTo>
                      <a:lnTo>
                        <a:pt x="1784350" y="3517900"/>
                      </a:lnTo>
                      <a:lnTo>
                        <a:pt x="1752600" y="3498852"/>
                      </a:lnTo>
                      <a:lnTo>
                        <a:pt x="1695450" y="3530600"/>
                      </a:lnTo>
                      <a:lnTo>
                        <a:pt x="1746250" y="3632200"/>
                      </a:lnTo>
                      <a:lnTo>
                        <a:pt x="1739900" y="3651252"/>
                      </a:lnTo>
                      <a:lnTo>
                        <a:pt x="1835150" y="3778252"/>
                      </a:lnTo>
                      <a:lnTo>
                        <a:pt x="1879600" y="3841748"/>
                      </a:lnTo>
                      <a:lnTo>
                        <a:pt x="1854200" y="3956052"/>
                      </a:lnTo>
                      <a:lnTo>
                        <a:pt x="1885950" y="4019548"/>
                      </a:lnTo>
                      <a:lnTo>
                        <a:pt x="1917700" y="4362452"/>
                      </a:lnTo>
                      <a:lnTo>
                        <a:pt x="1841500" y="4375148"/>
                      </a:lnTo>
                      <a:lnTo>
                        <a:pt x="1847066" y="4430816"/>
                      </a:lnTo>
                      <a:lnTo>
                        <a:pt x="1841500" y="4432300"/>
                      </a:lnTo>
                      <a:lnTo>
                        <a:pt x="1644650" y="4483100"/>
                      </a:lnTo>
                      <a:lnTo>
                        <a:pt x="1600200" y="4394200"/>
                      </a:lnTo>
                      <a:lnTo>
                        <a:pt x="1562100" y="4394200"/>
                      </a:lnTo>
                      <a:lnTo>
                        <a:pt x="1492250" y="4375148"/>
                      </a:lnTo>
                      <a:lnTo>
                        <a:pt x="1473200" y="4318000"/>
                      </a:lnTo>
                      <a:lnTo>
                        <a:pt x="1377950" y="4292600"/>
                      </a:lnTo>
                      <a:lnTo>
                        <a:pt x="1377950" y="4184652"/>
                      </a:lnTo>
                      <a:lnTo>
                        <a:pt x="1333500" y="4146548"/>
                      </a:lnTo>
                      <a:lnTo>
                        <a:pt x="1295400" y="4089400"/>
                      </a:lnTo>
                      <a:lnTo>
                        <a:pt x="1282700" y="3886200"/>
                      </a:lnTo>
                      <a:lnTo>
                        <a:pt x="1244600" y="3841748"/>
                      </a:lnTo>
                      <a:lnTo>
                        <a:pt x="1257300" y="3822700"/>
                      </a:lnTo>
                      <a:lnTo>
                        <a:pt x="1257300" y="3740148"/>
                      </a:lnTo>
                      <a:lnTo>
                        <a:pt x="1327150" y="3714748"/>
                      </a:lnTo>
                      <a:lnTo>
                        <a:pt x="1289050" y="3657600"/>
                      </a:lnTo>
                      <a:lnTo>
                        <a:pt x="1225550" y="3638548"/>
                      </a:lnTo>
                      <a:lnTo>
                        <a:pt x="1181100" y="3625852"/>
                      </a:lnTo>
                      <a:lnTo>
                        <a:pt x="1181100" y="3575052"/>
                      </a:lnTo>
                      <a:lnTo>
                        <a:pt x="1219200" y="3530600"/>
                      </a:lnTo>
                      <a:lnTo>
                        <a:pt x="1282700" y="3536948"/>
                      </a:lnTo>
                      <a:lnTo>
                        <a:pt x="1333500" y="3524252"/>
                      </a:lnTo>
                      <a:lnTo>
                        <a:pt x="1352550" y="3473452"/>
                      </a:lnTo>
                      <a:lnTo>
                        <a:pt x="1390650" y="3378200"/>
                      </a:lnTo>
                      <a:lnTo>
                        <a:pt x="1479550" y="3359148"/>
                      </a:lnTo>
                      <a:lnTo>
                        <a:pt x="1473200" y="3321052"/>
                      </a:lnTo>
                      <a:lnTo>
                        <a:pt x="1428750" y="3289300"/>
                      </a:lnTo>
                      <a:lnTo>
                        <a:pt x="1454150" y="3238500"/>
                      </a:lnTo>
                      <a:lnTo>
                        <a:pt x="1371600" y="3200400"/>
                      </a:lnTo>
                      <a:lnTo>
                        <a:pt x="1289050" y="3175000"/>
                      </a:lnTo>
                      <a:lnTo>
                        <a:pt x="1314450" y="3105148"/>
                      </a:lnTo>
                      <a:lnTo>
                        <a:pt x="1377950" y="3086100"/>
                      </a:lnTo>
                      <a:lnTo>
                        <a:pt x="1409700" y="3035300"/>
                      </a:lnTo>
                      <a:lnTo>
                        <a:pt x="1320800" y="2990852"/>
                      </a:lnTo>
                      <a:lnTo>
                        <a:pt x="1276350" y="2997200"/>
                      </a:lnTo>
                      <a:lnTo>
                        <a:pt x="1130300" y="2997200"/>
                      </a:lnTo>
                      <a:lnTo>
                        <a:pt x="1104900" y="3035300"/>
                      </a:lnTo>
                      <a:lnTo>
                        <a:pt x="1054100" y="3028948"/>
                      </a:lnTo>
                      <a:lnTo>
                        <a:pt x="996950" y="2978148"/>
                      </a:lnTo>
                      <a:lnTo>
                        <a:pt x="996950" y="2927348"/>
                      </a:lnTo>
                      <a:lnTo>
                        <a:pt x="1098550" y="2901948"/>
                      </a:lnTo>
                      <a:lnTo>
                        <a:pt x="1098550" y="2819400"/>
                      </a:lnTo>
                      <a:lnTo>
                        <a:pt x="1041400" y="2806700"/>
                      </a:lnTo>
                      <a:lnTo>
                        <a:pt x="1009650" y="2794000"/>
                      </a:lnTo>
                      <a:lnTo>
                        <a:pt x="1028700" y="2743200"/>
                      </a:lnTo>
                      <a:lnTo>
                        <a:pt x="1028700" y="2635252"/>
                      </a:lnTo>
                      <a:lnTo>
                        <a:pt x="1047750" y="2603500"/>
                      </a:lnTo>
                      <a:lnTo>
                        <a:pt x="1073150" y="2501900"/>
                      </a:lnTo>
                      <a:lnTo>
                        <a:pt x="1003300" y="2489200"/>
                      </a:lnTo>
                      <a:lnTo>
                        <a:pt x="895350" y="2425700"/>
                      </a:lnTo>
                      <a:lnTo>
                        <a:pt x="755650" y="2457452"/>
                      </a:lnTo>
                      <a:lnTo>
                        <a:pt x="609600" y="2495548"/>
                      </a:lnTo>
                      <a:lnTo>
                        <a:pt x="508000" y="2597148"/>
                      </a:lnTo>
                      <a:lnTo>
                        <a:pt x="412750" y="2660652"/>
                      </a:lnTo>
                      <a:lnTo>
                        <a:pt x="311150" y="2724148"/>
                      </a:lnTo>
                      <a:lnTo>
                        <a:pt x="273050" y="2806700"/>
                      </a:lnTo>
                      <a:lnTo>
                        <a:pt x="152400" y="2800348"/>
                      </a:lnTo>
                      <a:lnTo>
                        <a:pt x="133350" y="2755900"/>
                      </a:lnTo>
                      <a:lnTo>
                        <a:pt x="0" y="2781300"/>
                      </a:lnTo>
                      <a:lnTo>
                        <a:pt x="222250" y="2635252"/>
                      </a:lnTo>
                      <a:lnTo>
                        <a:pt x="330200" y="2616200"/>
                      </a:lnTo>
                      <a:lnTo>
                        <a:pt x="349250" y="2540000"/>
                      </a:lnTo>
                      <a:lnTo>
                        <a:pt x="419100" y="2540000"/>
                      </a:lnTo>
                      <a:lnTo>
                        <a:pt x="495300" y="2495548"/>
                      </a:lnTo>
                      <a:lnTo>
                        <a:pt x="806450" y="2336800"/>
                      </a:lnTo>
                      <a:lnTo>
                        <a:pt x="1104900" y="2152652"/>
                      </a:lnTo>
                      <a:lnTo>
                        <a:pt x="1301750" y="1885948"/>
                      </a:lnTo>
                      <a:lnTo>
                        <a:pt x="1644650" y="1739900"/>
                      </a:lnTo>
                      <a:lnTo>
                        <a:pt x="1847850" y="1606548"/>
                      </a:lnTo>
                      <a:lnTo>
                        <a:pt x="1924050" y="1447800"/>
                      </a:lnTo>
                      <a:lnTo>
                        <a:pt x="1968500" y="1377948"/>
                      </a:lnTo>
                      <a:lnTo>
                        <a:pt x="1930400" y="1168400"/>
                      </a:lnTo>
                      <a:lnTo>
                        <a:pt x="1974850" y="1054100"/>
                      </a:lnTo>
                      <a:lnTo>
                        <a:pt x="1955800" y="984252"/>
                      </a:lnTo>
                      <a:lnTo>
                        <a:pt x="2006600" y="838200"/>
                      </a:lnTo>
                      <a:lnTo>
                        <a:pt x="2076450" y="850900"/>
                      </a:lnTo>
                      <a:lnTo>
                        <a:pt x="2127250" y="831852"/>
                      </a:lnTo>
                      <a:lnTo>
                        <a:pt x="2165350" y="723900"/>
                      </a:lnTo>
                      <a:lnTo>
                        <a:pt x="2190750" y="488948"/>
                      </a:lnTo>
                      <a:lnTo>
                        <a:pt x="2336800" y="387348"/>
                      </a:lnTo>
                      <a:lnTo>
                        <a:pt x="2387600" y="317500"/>
                      </a:lnTo>
                      <a:lnTo>
                        <a:pt x="2571750" y="273052"/>
                      </a:lnTo>
                      <a:lnTo>
                        <a:pt x="2609850" y="273052"/>
                      </a:lnTo>
                      <a:lnTo>
                        <a:pt x="2635250" y="260348"/>
                      </a:lnTo>
                      <a:lnTo>
                        <a:pt x="2654300" y="139700"/>
                      </a:lnTo>
                      <a:lnTo>
                        <a:pt x="2641600" y="57148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C54000F3-3D65-7A78-8B32-0184EE218C12}"/>
                    </a:ext>
                  </a:extLst>
                </p:cNvPr>
                <p:cNvSpPr/>
                <p:nvPr/>
              </p:nvSpPr>
              <p:spPr>
                <a:xfrm>
                  <a:off x="1430868" y="872220"/>
                  <a:ext cx="980840" cy="474742"/>
                </a:xfrm>
                <a:custGeom>
                  <a:avLst/>
                  <a:gdLst>
                    <a:gd name="connsiteX0" fmla="*/ 3808038 w 4232910"/>
                    <a:gd name="connsiteY0" fmla="*/ 0 h 2048798"/>
                    <a:gd name="connsiteX1" fmla="*/ 3902710 w 4232910"/>
                    <a:gd name="connsiteY1" fmla="*/ 82838 h 2048798"/>
                    <a:gd name="connsiteX2" fmla="*/ 3890010 w 4232910"/>
                    <a:gd name="connsiteY2" fmla="*/ 159038 h 2048798"/>
                    <a:gd name="connsiteX3" fmla="*/ 3953510 w 4232910"/>
                    <a:gd name="connsiteY3" fmla="*/ 178088 h 2048798"/>
                    <a:gd name="connsiteX4" fmla="*/ 3959860 w 4232910"/>
                    <a:gd name="connsiteY4" fmla="*/ 292388 h 2048798"/>
                    <a:gd name="connsiteX5" fmla="*/ 3896360 w 4232910"/>
                    <a:gd name="connsiteY5" fmla="*/ 355888 h 2048798"/>
                    <a:gd name="connsiteX6" fmla="*/ 3966210 w 4232910"/>
                    <a:gd name="connsiteY6" fmla="*/ 393988 h 2048798"/>
                    <a:gd name="connsiteX7" fmla="*/ 4010660 w 4232910"/>
                    <a:gd name="connsiteY7" fmla="*/ 635288 h 2048798"/>
                    <a:gd name="connsiteX8" fmla="*/ 4118610 w 4232910"/>
                    <a:gd name="connsiteY8" fmla="*/ 698788 h 2048798"/>
                    <a:gd name="connsiteX9" fmla="*/ 4112260 w 4232910"/>
                    <a:gd name="connsiteY9" fmla="*/ 882938 h 2048798"/>
                    <a:gd name="connsiteX10" fmla="*/ 4220210 w 4232910"/>
                    <a:gd name="connsiteY10" fmla="*/ 946438 h 2048798"/>
                    <a:gd name="connsiteX11" fmla="*/ 4182110 w 4232910"/>
                    <a:gd name="connsiteY11" fmla="*/ 1092488 h 2048798"/>
                    <a:gd name="connsiteX12" fmla="*/ 4232910 w 4232910"/>
                    <a:gd name="connsiteY12" fmla="*/ 1124238 h 2048798"/>
                    <a:gd name="connsiteX13" fmla="*/ 4220210 w 4232910"/>
                    <a:gd name="connsiteY13" fmla="*/ 1251238 h 2048798"/>
                    <a:gd name="connsiteX14" fmla="*/ 4086860 w 4232910"/>
                    <a:gd name="connsiteY14" fmla="*/ 1371888 h 2048798"/>
                    <a:gd name="connsiteX15" fmla="*/ 3997960 w 4232910"/>
                    <a:gd name="connsiteY15" fmla="*/ 1422688 h 2048798"/>
                    <a:gd name="connsiteX16" fmla="*/ 3902936 w 4232910"/>
                    <a:gd name="connsiteY16" fmla="*/ 1397348 h 2048798"/>
                    <a:gd name="connsiteX17" fmla="*/ 3855720 w 4232910"/>
                    <a:gd name="connsiteY17" fmla="*/ 1355378 h 2048798"/>
                    <a:gd name="connsiteX18" fmla="*/ 3779520 w 4232910"/>
                    <a:gd name="connsiteY18" fmla="*/ 1408718 h 2048798"/>
                    <a:gd name="connsiteX19" fmla="*/ 3649980 w 4232910"/>
                    <a:gd name="connsiteY19" fmla="*/ 1454438 h 2048798"/>
                    <a:gd name="connsiteX20" fmla="*/ 3619500 w 4232910"/>
                    <a:gd name="connsiteY20" fmla="*/ 1530638 h 2048798"/>
                    <a:gd name="connsiteX21" fmla="*/ 3482340 w 4232910"/>
                    <a:gd name="connsiteY21" fmla="*/ 1553498 h 2048798"/>
                    <a:gd name="connsiteX22" fmla="*/ 3444240 w 4232910"/>
                    <a:gd name="connsiteY22" fmla="*/ 1507778 h 2048798"/>
                    <a:gd name="connsiteX23" fmla="*/ 3375660 w 4232910"/>
                    <a:gd name="connsiteY23" fmla="*/ 1553498 h 2048798"/>
                    <a:gd name="connsiteX24" fmla="*/ 3253740 w 4232910"/>
                    <a:gd name="connsiteY24" fmla="*/ 1576358 h 2048798"/>
                    <a:gd name="connsiteX25" fmla="*/ 3177540 w 4232910"/>
                    <a:gd name="connsiteY25" fmla="*/ 1652558 h 2048798"/>
                    <a:gd name="connsiteX26" fmla="*/ 3124200 w 4232910"/>
                    <a:gd name="connsiteY26" fmla="*/ 1515398 h 2048798"/>
                    <a:gd name="connsiteX27" fmla="*/ 3162300 w 4232910"/>
                    <a:gd name="connsiteY27" fmla="*/ 1408718 h 2048798"/>
                    <a:gd name="connsiteX28" fmla="*/ 3078480 w 4232910"/>
                    <a:gd name="connsiteY28" fmla="*/ 1393478 h 2048798"/>
                    <a:gd name="connsiteX29" fmla="*/ 3086100 w 4232910"/>
                    <a:gd name="connsiteY29" fmla="*/ 1309658 h 2048798"/>
                    <a:gd name="connsiteX30" fmla="*/ 3086100 w 4232910"/>
                    <a:gd name="connsiteY30" fmla="*/ 1248698 h 2048798"/>
                    <a:gd name="connsiteX31" fmla="*/ 3040380 w 4232910"/>
                    <a:gd name="connsiteY31" fmla="*/ 1225838 h 2048798"/>
                    <a:gd name="connsiteX32" fmla="*/ 2933700 w 4232910"/>
                    <a:gd name="connsiteY32" fmla="*/ 1142018 h 2048798"/>
                    <a:gd name="connsiteX33" fmla="*/ 2842260 w 4232910"/>
                    <a:gd name="connsiteY33" fmla="*/ 1157258 h 2048798"/>
                    <a:gd name="connsiteX34" fmla="*/ 2758440 w 4232910"/>
                    <a:gd name="connsiteY34" fmla="*/ 1157258 h 2048798"/>
                    <a:gd name="connsiteX35" fmla="*/ 2651760 w 4232910"/>
                    <a:gd name="connsiteY35" fmla="*/ 1119158 h 2048798"/>
                    <a:gd name="connsiteX36" fmla="*/ 2697480 w 4232910"/>
                    <a:gd name="connsiteY36" fmla="*/ 1020098 h 2048798"/>
                    <a:gd name="connsiteX37" fmla="*/ 2667000 w 4232910"/>
                    <a:gd name="connsiteY37" fmla="*/ 974378 h 2048798"/>
                    <a:gd name="connsiteX38" fmla="*/ 2590800 w 4232910"/>
                    <a:gd name="connsiteY38" fmla="*/ 981998 h 2048798"/>
                    <a:gd name="connsiteX39" fmla="*/ 2446020 w 4232910"/>
                    <a:gd name="connsiteY39" fmla="*/ 1058198 h 2048798"/>
                    <a:gd name="connsiteX40" fmla="*/ 2438400 w 4232910"/>
                    <a:gd name="connsiteY40" fmla="*/ 1134398 h 2048798"/>
                    <a:gd name="connsiteX41" fmla="*/ 2354580 w 4232910"/>
                    <a:gd name="connsiteY41" fmla="*/ 1134398 h 2048798"/>
                    <a:gd name="connsiteX42" fmla="*/ 2346960 w 4232910"/>
                    <a:gd name="connsiteY42" fmla="*/ 1187738 h 2048798"/>
                    <a:gd name="connsiteX43" fmla="*/ 2240280 w 4232910"/>
                    <a:gd name="connsiteY43" fmla="*/ 1202978 h 2048798"/>
                    <a:gd name="connsiteX44" fmla="*/ 2240280 w 4232910"/>
                    <a:gd name="connsiteY44" fmla="*/ 1263938 h 2048798"/>
                    <a:gd name="connsiteX45" fmla="*/ 2194560 w 4232910"/>
                    <a:gd name="connsiteY45" fmla="*/ 1340138 h 2048798"/>
                    <a:gd name="connsiteX46" fmla="*/ 2118360 w 4232910"/>
                    <a:gd name="connsiteY46" fmla="*/ 1347758 h 2048798"/>
                    <a:gd name="connsiteX47" fmla="*/ 2034540 w 4232910"/>
                    <a:gd name="connsiteY47" fmla="*/ 1172498 h 2048798"/>
                    <a:gd name="connsiteX48" fmla="*/ 1783080 w 4232910"/>
                    <a:gd name="connsiteY48" fmla="*/ 1073438 h 2048798"/>
                    <a:gd name="connsiteX49" fmla="*/ 1684020 w 4232910"/>
                    <a:gd name="connsiteY49" fmla="*/ 1081058 h 2048798"/>
                    <a:gd name="connsiteX50" fmla="*/ 1470660 w 4232910"/>
                    <a:gd name="connsiteY50" fmla="*/ 1012478 h 2048798"/>
                    <a:gd name="connsiteX51" fmla="*/ 1417320 w 4232910"/>
                    <a:gd name="connsiteY51" fmla="*/ 1020098 h 2048798"/>
                    <a:gd name="connsiteX52" fmla="*/ 1356360 w 4232910"/>
                    <a:gd name="connsiteY52" fmla="*/ 1142018 h 2048798"/>
                    <a:gd name="connsiteX53" fmla="*/ 1325880 w 4232910"/>
                    <a:gd name="connsiteY53" fmla="*/ 1286798 h 2048798"/>
                    <a:gd name="connsiteX54" fmla="*/ 1303020 w 4232910"/>
                    <a:gd name="connsiteY54" fmla="*/ 1370618 h 2048798"/>
                    <a:gd name="connsiteX55" fmla="*/ 1188720 w 4232910"/>
                    <a:gd name="connsiteY55" fmla="*/ 1393478 h 2048798"/>
                    <a:gd name="connsiteX56" fmla="*/ 1158240 w 4232910"/>
                    <a:gd name="connsiteY56" fmla="*/ 1454438 h 2048798"/>
                    <a:gd name="connsiteX57" fmla="*/ 1219200 w 4232910"/>
                    <a:gd name="connsiteY57" fmla="*/ 1576358 h 2048798"/>
                    <a:gd name="connsiteX58" fmla="*/ 960120 w 4232910"/>
                    <a:gd name="connsiteY58" fmla="*/ 1644938 h 2048798"/>
                    <a:gd name="connsiteX59" fmla="*/ 822960 w 4232910"/>
                    <a:gd name="connsiteY59" fmla="*/ 1599218 h 2048798"/>
                    <a:gd name="connsiteX60" fmla="*/ 845820 w 4232910"/>
                    <a:gd name="connsiteY60" fmla="*/ 1835438 h 2048798"/>
                    <a:gd name="connsiteX61" fmla="*/ 754380 w 4232910"/>
                    <a:gd name="connsiteY61" fmla="*/ 1904018 h 2048798"/>
                    <a:gd name="connsiteX62" fmla="*/ 624840 w 4232910"/>
                    <a:gd name="connsiteY62" fmla="*/ 1896398 h 2048798"/>
                    <a:gd name="connsiteX63" fmla="*/ 571500 w 4232910"/>
                    <a:gd name="connsiteY63" fmla="*/ 1934498 h 2048798"/>
                    <a:gd name="connsiteX64" fmla="*/ 525780 w 4232910"/>
                    <a:gd name="connsiteY64" fmla="*/ 1904018 h 2048798"/>
                    <a:gd name="connsiteX65" fmla="*/ 480060 w 4232910"/>
                    <a:gd name="connsiteY65" fmla="*/ 1919258 h 2048798"/>
                    <a:gd name="connsiteX66" fmla="*/ 495300 w 4232910"/>
                    <a:gd name="connsiteY66" fmla="*/ 2003078 h 2048798"/>
                    <a:gd name="connsiteX67" fmla="*/ 419100 w 4232910"/>
                    <a:gd name="connsiteY67" fmla="*/ 2048798 h 2048798"/>
                    <a:gd name="connsiteX68" fmla="*/ 342900 w 4232910"/>
                    <a:gd name="connsiteY68" fmla="*/ 2010698 h 2048798"/>
                    <a:gd name="connsiteX69" fmla="*/ 281940 w 4232910"/>
                    <a:gd name="connsiteY69" fmla="*/ 2033558 h 2048798"/>
                    <a:gd name="connsiteX70" fmla="*/ 266700 w 4232910"/>
                    <a:gd name="connsiteY70" fmla="*/ 2010698 h 2048798"/>
                    <a:gd name="connsiteX71" fmla="*/ 0 w 4232910"/>
                    <a:gd name="connsiteY71" fmla="*/ 2003078 h 2048798"/>
                    <a:gd name="connsiteX72" fmla="*/ 53340 w 4232910"/>
                    <a:gd name="connsiteY72" fmla="*/ 1743998 h 2048798"/>
                    <a:gd name="connsiteX73" fmla="*/ 175260 w 4232910"/>
                    <a:gd name="connsiteY73" fmla="*/ 1652558 h 2048798"/>
                    <a:gd name="connsiteX74" fmla="*/ 137160 w 4232910"/>
                    <a:gd name="connsiteY74" fmla="*/ 1507778 h 2048798"/>
                    <a:gd name="connsiteX75" fmla="*/ 83820 w 4232910"/>
                    <a:gd name="connsiteY75" fmla="*/ 1500158 h 2048798"/>
                    <a:gd name="connsiteX76" fmla="*/ 121920 w 4232910"/>
                    <a:gd name="connsiteY76" fmla="*/ 1439198 h 2048798"/>
                    <a:gd name="connsiteX77" fmla="*/ 297180 w 4232910"/>
                    <a:gd name="connsiteY77" fmla="*/ 1362998 h 2048798"/>
                    <a:gd name="connsiteX78" fmla="*/ 525780 w 4232910"/>
                    <a:gd name="connsiteY78" fmla="*/ 1279178 h 2048798"/>
                    <a:gd name="connsiteX79" fmla="*/ 525780 w 4232910"/>
                    <a:gd name="connsiteY79" fmla="*/ 959138 h 2048798"/>
                    <a:gd name="connsiteX80" fmla="*/ 586740 w 4232910"/>
                    <a:gd name="connsiteY80" fmla="*/ 882938 h 2048798"/>
                    <a:gd name="connsiteX81" fmla="*/ 571500 w 4232910"/>
                    <a:gd name="connsiteY81" fmla="*/ 844838 h 2048798"/>
                    <a:gd name="connsiteX82" fmla="*/ 586740 w 4232910"/>
                    <a:gd name="connsiteY82" fmla="*/ 783878 h 2048798"/>
                    <a:gd name="connsiteX83" fmla="*/ 518160 w 4232910"/>
                    <a:gd name="connsiteY83" fmla="*/ 677198 h 2048798"/>
                    <a:gd name="connsiteX84" fmla="*/ 304800 w 4232910"/>
                    <a:gd name="connsiteY84" fmla="*/ 517178 h 2048798"/>
                    <a:gd name="connsiteX85" fmla="*/ 198120 w 4232910"/>
                    <a:gd name="connsiteY85" fmla="*/ 288578 h 2048798"/>
                    <a:gd name="connsiteX86" fmla="*/ 281940 w 4232910"/>
                    <a:gd name="connsiteY86" fmla="*/ 227618 h 2048798"/>
                    <a:gd name="connsiteX87" fmla="*/ 396240 w 4232910"/>
                    <a:gd name="connsiteY87" fmla="*/ 227618 h 2048798"/>
                    <a:gd name="connsiteX88" fmla="*/ 381000 w 4232910"/>
                    <a:gd name="connsiteY88" fmla="*/ 387638 h 2048798"/>
                    <a:gd name="connsiteX89" fmla="*/ 434340 w 4232910"/>
                    <a:gd name="connsiteY89" fmla="*/ 440978 h 2048798"/>
                    <a:gd name="connsiteX90" fmla="*/ 670560 w 4232910"/>
                    <a:gd name="connsiteY90" fmla="*/ 562898 h 2048798"/>
                    <a:gd name="connsiteX91" fmla="*/ 899160 w 4232910"/>
                    <a:gd name="connsiteY91" fmla="*/ 570518 h 2048798"/>
                    <a:gd name="connsiteX92" fmla="*/ 937260 w 4232910"/>
                    <a:gd name="connsiteY92" fmla="*/ 448598 h 2048798"/>
                    <a:gd name="connsiteX93" fmla="*/ 1082040 w 4232910"/>
                    <a:gd name="connsiteY93" fmla="*/ 372398 h 2048798"/>
                    <a:gd name="connsiteX94" fmla="*/ 1409700 w 4232910"/>
                    <a:gd name="connsiteY94" fmla="*/ 280958 h 2048798"/>
                    <a:gd name="connsiteX95" fmla="*/ 1623060 w 4232910"/>
                    <a:gd name="connsiteY95" fmla="*/ 395258 h 2048798"/>
                    <a:gd name="connsiteX96" fmla="*/ 1844040 w 4232910"/>
                    <a:gd name="connsiteY96" fmla="*/ 410498 h 2048798"/>
                    <a:gd name="connsiteX97" fmla="*/ 2186940 w 4232910"/>
                    <a:gd name="connsiteY97" fmla="*/ 410498 h 2048798"/>
                    <a:gd name="connsiteX98" fmla="*/ 2651760 w 4232910"/>
                    <a:gd name="connsiteY98" fmla="*/ 334298 h 2048798"/>
                    <a:gd name="connsiteX99" fmla="*/ 2689860 w 4232910"/>
                    <a:gd name="connsiteY99" fmla="*/ 280958 h 2048798"/>
                    <a:gd name="connsiteX100" fmla="*/ 2781300 w 4232910"/>
                    <a:gd name="connsiteY100" fmla="*/ 341918 h 2048798"/>
                    <a:gd name="connsiteX101" fmla="*/ 3139440 w 4232910"/>
                    <a:gd name="connsiteY101" fmla="*/ 296198 h 2048798"/>
                    <a:gd name="connsiteX102" fmla="*/ 3200400 w 4232910"/>
                    <a:gd name="connsiteY102" fmla="*/ 219998 h 2048798"/>
                    <a:gd name="connsiteX103" fmla="*/ 3284220 w 4232910"/>
                    <a:gd name="connsiteY103" fmla="*/ 265718 h 2048798"/>
                    <a:gd name="connsiteX104" fmla="*/ 3497580 w 4232910"/>
                    <a:gd name="connsiteY104" fmla="*/ 204758 h 2048798"/>
                    <a:gd name="connsiteX105" fmla="*/ 3566160 w 4232910"/>
                    <a:gd name="connsiteY105" fmla="*/ 75218 h 2048798"/>
                    <a:gd name="connsiteX106" fmla="*/ 3672840 w 4232910"/>
                    <a:gd name="connsiteY106" fmla="*/ 67598 h 2048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4232910" h="2048798">
                      <a:moveTo>
                        <a:pt x="3808038" y="0"/>
                      </a:moveTo>
                      <a:lnTo>
                        <a:pt x="3902710" y="82838"/>
                      </a:lnTo>
                      <a:lnTo>
                        <a:pt x="3890010" y="159038"/>
                      </a:lnTo>
                      <a:lnTo>
                        <a:pt x="3953510" y="178088"/>
                      </a:lnTo>
                      <a:lnTo>
                        <a:pt x="3959860" y="292388"/>
                      </a:lnTo>
                      <a:lnTo>
                        <a:pt x="3896360" y="355888"/>
                      </a:lnTo>
                      <a:lnTo>
                        <a:pt x="3966210" y="393988"/>
                      </a:lnTo>
                      <a:lnTo>
                        <a:pt x="4010660" y="635288"/>
                      </a:lnTo>
                      <a:lnTo>
                        <a:pt x="4118610" y="698788"/>
                      </a:lnTo>
                      <a:lnTo>
                        <a:pt x="4112260" y="882938"/>
                      </a:lnTo>
                      <a:lnTo>
                        <a:pt x="4220210" y="946438"/>
                      </a:lnTo>
                      <a:lnTo>
                        <a:pt x="4182110" y="1092488"/>
                      </a:lnTo>
                      <a:lnTo>
                        <a:pt x="4232910" y="1124238"/>
                      </a:lnTo>
                      <a:lnTo>
                        <a:pt x="4220210" y="1251238"/>
                      </a:lnTo>
                      <a:lnTo>
                        <a:pt x="4086860" y="1371888"/>
                      </a:lnTo>
                      <a:lnTo>
                        <a:pt x="3997960" y="1422688"/>
                      </a:lnTo>
                      <a:lnTo>
                        <a:pt x="3902936" y="1397348"/>
                      </a:lnTo>
                      <a:lnTo>
                        <a:pt x="3855720" y="1355378"/>
                      </a:lnTo>
                      <a:lnTo>
                        <a:pt x="3779520" y="1408718"/>
                      </a:lnTo>
                      <a:lnTo>
                        <a:pt x="3649980" y="1454438"/>
                      </a:lnTo>
                      <a:lnTo>
                        <a:pt x="3619500" y="1530638"/>
                      </a:lnTo>
                      <a:lnTo>
                        <a:pt x="3482340" y="1553498"/>
                      </a:lnTo>
                      <a:lnTo>
                        <a:pt x="3444240" y="1507778"/>
                      </a:lnTo>
                      <a:lnTo>
                        <a:pt x="3375660" y="1553498"/>
                      </a:lnTo>
                      <a:lnTo>
                        <a:pt x="3253740" y="1576358"/>
                      </a:lnTo>
                      <a:lnTo>
                        <a:pt x="3177540" y="1652558"/>
                      </a:lnTo>
                      <a:lnTo>
                        <a:pt x="3124200" y="1515398"/>
                      </a:lnTo>
                      <a:lnTo>
                        <a:pt x="3162300" y="1408718"/>
                      </a:lnTo>
                      <a:lnTo>
                        <a:pt x="3078480" y="1393478"/>
                      </a:lnTo>
                      <a:lnTo>
                        <a:pt x="3086100" y="1309658"/>
                      </a:lnTo>
                      <a:lnTo>
                        <a:pt x="3086100" y="1248698"/>
                      </a:lnTo>
                      <a:lnTo>
                        <a:pt x="3040380" y="1225838"/>
                      </a:lnTo>
                      <a:lnTo>
                        <a:pt x="2933700" y="1142018"/>
                      </a:lnTo>
                      <a:lnTo>
                        <a:pt x="2842260" y="1157258"/>
                      </a:lnTo>
                      <a:lnTo>
                        <a:pt x="2758440" y="1157258"/>
                      </a:lnTo>
                      <a:lnTo>
                        <a:pt x="2651760" y="1119158"/>
                      </a:lnTo>
                      <a:lnTo>
                        <a:pt x="2697480" y="1020098"/>
                      </a:lnTo>
                      <a:lnTo>
                        <a:pt x="2667000" y="974378"/>
                      </a:lnTo>
                      <a:lnTo>
                        <a:pt x="2590800" y="981998"/>
                      </a:lnTo>
                      <a:lnTo>
                        <a:pt x="2446020" y="1058198"/>
                      </a:lnTo>
                      <a:lnTo>
                        <a:pt x="2438400" y="1134398"/>
                      </a:lnTo>
                      <a:lnTo>
                        <a:pt x="2354580" y="1134398"/>
                      </a:lnTo>
                      <a:lnTo>
                        <a:pt x="2346960" y="1187738"/>
                      </a:lnTo>
                      <a:lnTo>
                        <a:pt x="2240280" y="1202978"/>
                      </a:lnTo>
                      <a:lnTo>
                        <a:pt x="2240280" y="1263938"/>
                      </a:lnTo>
                      <a:lnTo>
                        <a:pt x="2194560" y="1340138"/>
                      </a:lnTo>
                      <a:lnTo>
                        <a:pt x="2118360" y="1347758"/>
                      </a:lnTo>
                      <a:lnTo>
                        <a:pt x="2034540" y="1172498"/>
                      </a:lnTo>
                      <a:lnTo>
                        <a:pt x="1783080" y="1073438"/>
                      </a:lnTo>
                      <a:lnTo>
                        <a:pt x="1684020" y="1081058"/>
                      </a:lnTo>
                      <a:lnTo>
                        <a:pt x="1470660" y="1012478"/>
                      </a:lnTo>
                      <a:lnTo>
                        <a:pt x="1417320" y="1020098"/>
                      </a:lnTo>
                      <a:lnTo>
                        <a:pt x="1356360" y="1142018"/>
                      </a:lnTo>
                      <a:lnTo>
                        <a:pt x="1325880" y="1286798"/>
                      </a:lnTo>
                      <a:lnTo>
                        <a:pt x="1303020" y="1370618"/>
                      </a:lnTo>
                      <a:lnTo>
                        <a:pt x="1188720" y="1393478"/>
                      </a:lnTo>
                      <a:lnTo>
                        <a:pt x="1158240" y="1454438"/>
                      </a:lnTo>
                      <a:lnTo>
                        <a:pt x="1219200" y="1576358"/>
                      </a:lnTo>
                      <a:lnTo>
                        <a:pt x="960120" y="1644938"/>
                      </a:lnTo>
                      <a:lnTo>
                        <a:pt x="822960" y="1599218"/>
                      </a:lnTo>
                      <a:lnTo>
                        <a:pt x="845820" y="1835438"/>
                      </a:lnTo>
                      <a:lnTo>
                        <a:pt x="754380" y="1904018"/>
                      </a:lnTo>
                      <a:lnTo>
                        <a:pt x="624840" y="1896398"/>
                      </a:lnTo>
                      <a:lnTo>
                        <a:pt x="571500" y="1934498"/>
                      </a:lnTo>
                      <a:lnTo>
                        <a:pt x="525780" y="1904018"/>
                      </a:lnTo>
                      <a:lnTo>
                        <a:pt x="480060" y="1919258"/>
                      </a:lnTo>
                      <a:lnTo>
                        <a:pt x="495300" y="2003078"/>
                      </a:lnTo>
                      <a:lnTo>
                        <a:pt x="419100" y="2048798"/>
                      </a:lnTo>
                      <a:lnTo>
                        <a:pt x="342900" y="2010698"/>
                      </a:lnTo>
                      <a:lnTo>
                        <a:pt x="281940" y="2033558"/>
                      </a:lnTo>
                      <a:lnTo>
                        <a:pt x="266700" y="2010698"/>
                      </a:lnTo>
                      <a:lnTo>
                        <a:pt x="0" y="2003078"/>
                      </a:lnTo>
                      <a:lnTo>
                        <a:pt x="53340" y="1743998"/>
                      </a:lnTo>
                      <a:lnTo>
                        <a:pt x="175260" y="1652558"/>
                      </a:lnTo>
                      <a:lnTo>
                        <a:pt x="137160" y="1507778"/>
                      </a:lnTo>
                      <a:lnTo>
                        <a:pt x="83820" y="1500158"/>
                      </a:lnTo>
                      <a:lnTo>
                        <a:pt x="121920" y="1439198"/>
                      </a:lnTo>
                      <a:lnTo>
                        <a:pt x="297180" y="1362998"/>
                      </a:lnTo>
                      <a:lnTo>
                        <a:pt x="525780" y="1279178"/>
                      </a:lnTo>
                      <a:lnTo>
                        <a:pt x="525780" y="959138"/>
                      </a:lnTo>
                      <a:lnTo>
                        <a:pt x="586740" y="882938"/>
                      </a:lnTo>
                      <a:lnTo>
                        <a:pt x="571500" y="844838"/>
                      </a:lnTo>
                      <a:lnTo>
                        <a:pt x="586740" y="783878"/>
                      </a:lnTo>
                      <a:lnTo>
                        <a:pt x="518160" y="677198"/>
                      </a:lnTo>
                      <a:lnTo>
                        <a:pt x="304800" y="517178"/>
                      </a:lnTo>
                      <a:lnTo>
                        <a:pt x="198120" y="288578"/>
                      </a:lnTo>
                      <a:lnTo>
                        <a:pt x="281940" y="227618"/>
                      </a:lnTo>
                      <a:lnTo>
                        <a:pt x="396240" y="227618"/>
                      </a:lnTo>
                      <a:lnTo>
                        <a:pt x="381000" y="387638"/>
                      </a:lnTo>
                      <a:lnTo>
                        <a:pt x="434340" y="440978"/>
                      </a:lnTo>
                      <a:lnTo>
                        <a:pt x="670560" y="562898"/>
                      </a:lnTo>
                      <a:lnTo>
                        <a:pt x="899160" y="570518"/>
                      </a:lnTo>
                      <a:lnTo>
                        <a:pt x="937260" y="448598"/>
                      </a:lnTo>
                      <a:lnTo>
                        <a:pt x="1082040" y="372398"/>
                      </a:lnTo>
                      <a:lnTo>
                        <a:pt x="1409700" y="280958"/>
                      </a:lnTo>
                      <a:lnTo>
                        <a:pt x="1623060" y="395258"/>
                      </a:lnTo>
                      <a:lnTo>
                        <a:pt x="1844040" y="410498"/>
                      </a:lnTo>
                      <a:lnTo>
                        <a:pt x="2186940" y="410498"/>
                      </a:lnTo>
                      <a:lnTo>
                        <a:pt x="2651760" y="334298"/>
                      </a:lnTo>
                      <a:lnTo>
                        <a:pt x="2689860" y="280958"/>
                      </a:lnTo>
                      <a:lnTo>
                        <a:pt x="2781300" y="341918"/>
                      </a:lnTo>
                      <a:lnTo>
                        <a:pt x="3139440" y="296198"/>
                      </a:lnTo>
                      <a:lnTo>
                        <a:pt x="3200400" y="219998"/>
                      </a:lnTo>
                      <a:lnTo>
                        <a:pt x="3284220" y="265718"/>
                      </a:lnTo>
                      <a:lnTo>
                        <a:pt x="3497580" y="204758"/>
                      </a:lnTo>
                      <a:lnTo>
                        <a:pt x="3566160" y="75218"/>
                      </a:lnTo>
                      <a:lnTo>
                        <a:pt x="3672840" y="67598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B6B71C0E-BB15-3A08-5EAA-1FE0AE058C7A}"/>
                    </a:ext>
                  </a:extLst>
                </p:cNvPr>
                <p:cNvSpPr/>
                <p:nvPr/>
              </p:nvSpPr>
              <p:spPr>
                <a:xfrm>
                  <a:off x="663982" y="1860779"/>
                  <a:ext cx="147130" cy="549129"/>
                </a:xfrm>
                <a:custGeom>
                  <a:avLst/>
                  <a:gdLst>
                    <a:gd name="connsiteX0" fmla="*/ 0 w 147130"/>
                    <a:gd name="connsiteY0" fmla="*/ 0 h 549129"/>
                    <a:gd name="connsiteX1" fmla="*/ 16469 w 147130"/>
                    <a:gd name="connsiteY1" fmla="*/ 0 h 549129"/>
                    <a:gd name="connsiteX2" fmla="*/ 18235 w 147130"/>
                    <a:gd name="connsiteY2" fmla="*/ 26485 h 549129"/>
                    <a:gd name="connsiteX3" fmla="*/ 18235 w 147130"/>
                    <a:gd name="connsiteY3" fmla="*/ 51205 h 549129"/>
                    <a:gd name="connsiteX4" fmla="*/ 18235 w 147130"/>
                    <a:gd name="connsiteY4" fmla="*/ 77690 h 549129"/>
                    <a:gd name="connsiteX5" fmla="*/ 18235 w 147130"/>
                    <a:gd name="connsiteY5" fmla="*/ 91816 h 549129"/>
                    <a:gd name="connsiteX6" fmla="*/ 37657 w 147130"/>
                    <a:gd name="connsiteY6" fmla="*/ 104176 h 549129"/>
                    <a:gd name="connsiteX7" fmla="*/ 39423 w 147130"/>
                    <a:gd name="connsiteY7" fmla="*/ 116535 h 549129"/>
                    <a:gd name="connsiteX8" fmla="*/ 57080 w 147130"/>
                    <a:gd name="connsiteY8" fmla="*/ 118301 h 549129"/>
                    <a:gd name="connsiteX9" fmla="*/ 51783 w 147130"/>
                    <a:gd name="connsiteY9" fmla="*/ 132427 h 549129"/>
                    <a:gd name="connsiteX10" fmla="*/ 64143 w 147130"/>
                    <a:gd name="connsiteY10" fmla="*/ 164209 h 549129"/>
                    <a:gd name="connsiteX11" fmla="*/ 64143 w 147130"/>
                    <a:gd name="connsiteY11" fmla="*/ 178335 h 549129"/>
                    <a:gd name="connsiteX12" fmla="*/ 69440 w 147130"/>
                    <a:gd name="connsiteY12" fmla="*/ 194226 h 549129"/>
                    <a:gd name="connsiteX13" fmla="*/ 71205 w 147130"/>
                    <a:gd name="connsiteY13" fmla="*/ 201288 h 549129"/>
                    <a:gd name="connsiteX14" fmla="*/ 85331 w 147130"/>
                    <a:gd name="connsiteY14" fmla="*/ 204820 h 549129"/>
                    <a:gd name="connsiteX15" fmla="*/ 106519 w 147130"/>
                    <a:gd name="connsiteY15" fmla="*/ 204820 h 549129"/>
                    <a:gd name="connsiteX16" fmla="*/ 106519 w 147130"/>
                    <a:gd name="connsiteY16" fmla="*/ 218945 h 549129"/>
                    <a:gd name="connsiteX17" fmla="*/ 138302 w 147130"/>
                    <a:gd name="connsiteY17" fmla="*/ 222477 h 549129"/>
                    <a:gd name="connsiteX18" fmla="*/ 131239 w 147130"/>
                    <a:gd name="connsiteY18" fmla="*/ 240134 h 549129"/>
                    <a:gd name="connsiteX19" fmla="*/ 140067 w 147130"/>
                    <a:gd name="connsiteY19" fmla="*/ 256025 h 549129"/>
                    <a:gd name="connsiteX20" fmla="*/ 147130 w 147130"/>
                    <a:gd name="connsiteY20" fmla="*/ 282510 h 549129"/>
                    <a:gd name="connsiteX21" fmla="*/ 111816 w 147130"/>
                    <a:gd name="connsiteY21" fmla="*/ 296636 h 549129"/>
                    <a:gd name="connsiteX22" fmla="*/ 118879 w 147130"/>
                    <a:gd name="connsiteY22" fmla="*/ 365498 h 549129"/>
                    <a:gd name="connsiteX23" fmla="*/ 113582 w 147130"/>
                    <a:gd name="connsiteY23" fmla="*/ 404343 h 549129"/>
                    <a:gd name="connsiteX24" fmla="*/ 99456 w 147130"/>
                    <a:gd name="connsiteY24" fmla="*/ 429062 h 549129"/>
                    <a:gd name="connsiteX25" fmla="*/ 58846 w 147130"/>
                    <a:gd name="connsiteY25" fmla="*/ 441422 h 549129"/>
                    <a:gd name="connsiteX26" fmla="*/ 65908 w 147130"/>
                    <a:gd name="connsiteY26" fmla="*/ 508518 h 549129"/>
                    <a:gd name="connsiteX27" fmla="*/ 71205 w 147130"/>
                    <a:gd name="connsiteY27" fmla="*/ 524410 h 549129"/>
                    <a:gd name="connsiteX28" fmla="*/ 71205 w 147130"/>
                    <a:gd name="connsiteY28" fmla="*/ 542066 h 549129"/>
                    <a:gd name="connsiteX29" fmla="*/ 60611 w 147130"/>
                    <a:gd name="connsiteY29" fmla="*/ 549129 h 549129"/>
                    <a:gd name="connsiteX30" fmla="*/ 44720 w 147130"/>
                    <a:gd name="connsiteY30" fmla="*/ 540301 h 549129"/>
                    <a:gd name="connsiteX31" fmla="*/ 46486 w 147130"/>
                    <a:gd name="connsiteY31" fmla="*/ 513815 h 549129"/>
                    <a:gd name="connsiteX32" fmla="*/ 9406 w 147130"/>
                    <a:gd name="connsiteY32" fmla="*/ 483799 h 549129"/>
                    <a:gd name="connsiteX33" fmla="*/ 0 w 147130"/>
                    <a:gd name="connsiteY33" fmla="*/ 487979 h 549129"/>
                    <a:gd name="connsiteX0" fmla="*/ 335368 w 482498"/>
                    <a:gd name="connsiteY0" fmla="*/ 0 h 549129"/>
                    <a:gd name="connsiteX1" fmla="*/ 351837 w 482498"/>
                    <a:gd name="connsiteY1" fmla="*/ 0 h 549129"/>
                    <a:gd name="connsiteX2" fmla="*/ 353603 w 482498"/>
                    <a:gd name="connsiteY2" fmla="*/ 26485 h 549129"/>
                    <a:gd name="connsiteX3" fmla="*/ 353603 w 482498"/>
                    <a:gd name="connsiteY3" fmla="*/ 51205 h 549129"/>
                    <a:gd name="connsiteX4" fmla="*/ 353603 w 482498"/>
                    <a:gd name="connsiteY4" fmla="*/ 77690 h 549129"/>
                    <a:gd name="connsiteX5" fmla="*/ 353603 w 482498"/>
                    <a:gd name="connsiteY5" fmla="*/ 91816 h 549129"/>
                    <a:gd name="connsiteX6" fmla="*/ 373025 w 482498"/>
                    <a:gd name="connsiteY6" fmla="*/ 104176 h 549129"/>
                    <a:gd name="connsiteX7" fmla="*/ 374791 w 482498"/>
                    <a:gd name="connsiteY7" fmla="*/ 116535 h 549129"/>
                    <a:gd name="connsiteX8" fmla="*/ 392448 w 482498"/>
                    <a:gd name="connsiteY8" fmla="*/ 118301 h 549129"/>
                    <a:gd name="connsiteX9" fmla="*/ 387151 w 482498"/>
                    <a:gd name="connsiteY9" fmla="*/ 132427 h 549129"/>
                    <a:gd name="connsiteX10" fmla="*/ 399511 w 482498"/>
                    <a:gd name="connsiteY10" fmla="*/ 164209 h 549129"/>
                    <a:gd name="connsiteX11" fmla="*/ 399511 w 482498"/>
                    <a:gd name="connsiteY11" fmla="*/ 178335 h 549129"/>
                    <a:gd name="connsiteX12" fmla="*/ 404808 w 482498"/>
                    <a:gd name="connsiteY12" fmla="*/ 194226 h 549129"/>
                    <a:gd name="connsiteX13" fmla="*/ 406573 w 482498"/>
                    <a:gd name="connsiteY13" fmla="*/ 201288 h 549129"/>
                    <a:gd name="connsiteX14" fmla="*/ 420699 w 482498"/>
                    <a:gd name="connsiteY14" fmla="*/ 204820 h 549129"/>
                    <a:gd name="connsiteX15" fmla="*/ 441887 w 482498"/>
                    <a:gd name="connsiteY15" fmla="*/ 204820 h 549129"/>
                    <a:gd name="connsiteX16" fmla="*/ 441887 w 482498"/>
                    <a:gd name="connsiteY16" fmla="*/ 218945 h 549129"/>
                    <a:gd name="connsiteX17" fmla="*/ 473670 w 482498"/>
                    <a:gd name="connsiteY17" fmla="*/ 222477 h 549129"/>
                    <a:gd name="connsiteX18" fmla="*/ 466607 w 482498"/>
                    <a:gd name="connsiteY18" fmla="*/ 240134 h 549129"/>
                    <a:gd name="connsiteX19" fmla="*/ 475435 w 482498"/>
                    <a:gd name="connsiteY19" fmla="*/ 256025 h 549129"/>
                    <a:gd name="connsiteX20" fmla="*/ 482498 w 482498"/>
                    <a:gd name="connsiteY20" fmla="*/ 282510 h 549129"/>
                    <a:gd name="connsiteX21" fmla="*/ 447184 w 482498"/>
                    <a:gd name="connsiteY21" fmla="*/ 296636 h 549129"/>
                    <a:gd name="connsiteX22" fmla="*/ 454247 w 482498"/>
                    <a:gd name="connsiteY22" fmla="*/ 365498 h 549129"/>
                    <a:gd name="connsiteX23" fmla="*/ 448950 w 482498"/>
                    <a:gd name="connsiteY23" fmla="*/ 404343 h 549129"/>
                    <a:gd name="connsiteX24" fmla="*/ 434824 w 482498"/>
                    <a:gd name="connsiteY24" fmla="*/ 429062 h 549129"/>
                    <a:gd name="connsiteX25" fmla="*/ 394214 w 482498"/>
                    <a:gd name="connsiteY25" fmla="*/ 441422 h 549129"/>
                    <a:gd name="connsiteX26" fmla="*/ 401276 w 482498"/>
                    <a:gd name="connsiteY26" fmla="*/ 508518 h 549129"/>
                    <a:gd name="connsiteX27" fmla="*/ 406573 w 482498"/>
                    <a:gd name="connsiteY27" fmla="*/ 524410 h 549129"/>
                    <a:gd name="connsiteX28" fmla="*/ 406573 w 482498"/>
                    <a:gd name="connsiteY28" fmla="*/ 542066 h 549129"/>
                    <a:gd name="connsiteX29" fmla="*/ 395979 w 482498"/>
                    <a:gd name="connsiteY29" fmla="*/ 549129 h 549129"/>
                    <a:gd name="connsiteX30" fmla="*/ 380088 w 482498"/>
                    <a:gd name="connsiteY30" fmla="*/ 540301 h 549129"/>
                    <a:gd name="connsiteX31" fmla="*/ 381854 w 482498"/>
                    <a:gd name="connsiteY31" fmla="*/ 513815 h 549129"/>
                    <a:gd name="connsiteX32" fmla="*/ 344774 w 482498"/>
                    <a:gd name="connsiteY32" fmla="*/ 483799 h 549129"/>
                    <a:gd name="connsiteX33" fmla="*/ 335368 w 482498"/>
                    <a:gd name="connsiteY33" fmla="*/ 487979 h 549129"/>
                    <a:gd name="connsiteX34" fmla="*/ 0 w 482498"/>
                    <a:gd name="connsiteY34" fmla="*/ 229959 h 549129"/>
                    <a:gd name="connsiteX35" fmla="*/ 335368 w 482498"/>
                    <a:gd name="connsiteY35" fmla="*/ 0 h 549129"/>
                    <a:gd name="connsiteX0" fmla="*/ 0 w 482498"/>
                    <a:gd name="connsiteY0" fmla="*/ 229959 h 549129"/>
                    <a:gd name="connsiteX1" fmla="*/ 335368 w 482498"/>
                    <a:gd name="connsiteY1" fmla="*/ 0 h 549129"/>
                    <a:gd name="connsiteX2" fmla="*/ 351837 w 482498"/>
                    <a:gd name="connsiteY2" fmla="*/ 0 h 549129"/>
                    <a:gd name="connsiteX3" fmla="*/ 353603 w 482498"/>
                    <a:gd name="connsiteY3" fmla="*/ 26485 h 549129"/>
                    <a:gd name="connsiteX4" fmla="*/ 353603 w 482498"/>
                    <a:gd name="connsiteY4" fmla="*/ 51205 h 549129"/>
                    <a:gd name="connsiteX5" fmla="*/ 353603 w 482498"/>
                    <a:gd name="connsiteY5" fmla="*/ 77690 h 549129"/>
                    <a:gd name="connsiteX6" fmla="*/ 353603 w 482498"/>
                    <a:gd name="connsiteY6" fmla="*/ 91816 h 549129"/>
                    <a:gd name="connsiteX7" fmla="*/ 373025 w 482498"/>
                    <a:gd name="connsiteY7" fmla="*/ 104176 h 549129"/>
                    <a:gd name="connsiteX8" fmla="*/ 374791 w 482498"/>
                    <a:gd name="connsiteY8" fmla="*/ 116535 h 549129"/>
                    <a:gd name="connsiteX9" fmla="*/ 392448 w 482498"/>
                    <a:gd name="connsiteY9" fmla="*/ 118301 h 549129"/>
                    <a:gd name="connsiteX10" fmla="*/ 387151 w 482498"/>
                    <a:gd name="connsiteY10" fmla="*/ 132427 h 549129"/>
                    <a:gd name="connsiteX11" fmla="*/ 399511 w 482498"/>
                    <a:gd name="connsiteY11" fmla="*/ 164209 h 549129"/>
                    <a:gd name="connsiteX12" fmla="*/ 399511 w 482498"/>
                    <a:gd name="connsiteY12" fmla="*/ 178335 h 549129"/>
                    <a:gd name="connsiteX13" fmla="*/ 404808 w 482498"/>
                    <a:gd name="connsiteY13" fmla="*/ 194226 h 549129"/>
                    <a:gd name="connsiteX14" fmla="*/ 406573 w 482498"/>
                    <a:gd name="connsiteY14" fmla="*/ 201288 h 549129"/>
                    <a:gd name="connsiteX15" fmla="*/ 420699 w 482498"/>
                    <a:gd name="connsiteY15" fmla="*/ 204820 h 549129"/>
                    <a:gd name="connsiteX16" fmla="*/ 441887 w 482498"/>
                    <a:gd name="connsiteY16" fmla="*/ 204820 h 549129"/>
                    <a:gd name="connsiteX17" fmla="*/ 441887 w 482498"/>
                    <a:gd name="connsiteY17" fmla="*/ 218945 h 549129"/>
                    <a:gd name="connsiteX18" fmla="*/ 473670 w 482498"/>
                    <a:gd name="connsiteY18" fmla="*/ 222477 h 549129"/>
                    <a:gd name="connsiteX19" fmla="*/ 466607 w 482498"/>
                    <a:gd name="connsiteY19" fmla="*/ 240134 h 549129"/>
                    <a:gd name="connsiteX20" fmla="*/ 475435 w 482498"/>
                    <a:gd name="connsiteY20" fmla="*/ 256025 h 549129"/>
                    <a:gd name="connsiteX21" fmla="*/ 482498 w 482498"/>
                    <a:gd name="connsiteY21" fmla="*/ 282510 h 549129"/>
                    <a:gd name="connsiteX22" fmla="*/ 447184 w 482498"/>
                    <a:gd name="connsiteY22" fmla="*/ 296636 h 549129"/>
                    <a:gd name="connsiteX23" fmla="*/ 454247 w 482498"/>
                    <a:gd name="connsiteY23" fmla="*/ 365498 h 549129"/>
                    <a:gd name="connsiteX24" fmla="*/ 448950 w 482498"/>
                    <a:gd name="connsiteY24" fmla="*/ 404343 h 549129"/>
                    <a:gd name="connsiteX25" fmla="*/ 434824 w 482498"/>
                    <a:gd name="connsiteY25" fmla="*/ 429062 h 549129"/>
                    <a:gd name="connsiteX26" fmla="*/ 394214 w 482498"/>
                    <a:gd name="connsiteY26" fmla="*/ 441422 h 549129"/>
                    <a:gd name="connsiteX27" fmla="*/ 401276 w 482498"/>
                    <a:gd name="connsiteY27" fmla="*/ 508518 h 549129"/>
                    <a:gd name="connsiteX28" fmla="*/ 406573 w 482498"/>
                    <a:gd name="connsiteY28" fmla="*/ 524410 h 549129"/>
                    <a:gd name="connsiteX29" fmla="*/ 406573 w 482498"/>
                    <a:gd name="connsiteY29" fmla="*/ 542066 h 549129"/>
                    <a:gd name="connsiteX30" fmla="*/ 395979 w 482498"/>
                    <a:gd name="connsiteY30" fmla="*/ 549129 h 549129"/>
                    <a:gd name="connsiteX31" fmla="*/ 380088 w 482498"/>
                    <a:gd name="connsiteY31" fmla="*/ 540301 h 549129"/>
                    <a:gd name="connsiteX32" fmla="*/ 381854 w 482498"/>
                    <a:gd name="connsiteY32" fmla="*/ 513815 h 549129"/>
                    <a:gd name="connsiteX33" fmla="*/ 344774 w 482498"/>
                    <a:gd name="connsiteY33" fmla="*/ 483799 h 549129"/>
                    <a:gd name="connsiteX34" fmla="*/ 335368 w 482498"/>
                    <a:gd name="connsiteY34" fmla="*/ 487979 h 549129"/>
                    <a:gd name="connsiteX35" fmla="*/ 91440 w 482498"/>
                    <a:gd name="connsiteY35" fmla="*/ 321399 h 549129"/>
                    <a:gd name="connsiteX0" fmla="*/ 259757 w 406887"/>
                    <a:gd name="connsiteY0" fmla="*/ 0 h 549129"/>
                    <a:gd name="connsiteX1" fmla="*/ 276226 w 406887"/>
                    <a:gd name="connsiteY1" fmla="*/ 0 h 549129"/>
                    <a:gd name="connsiteX2" fmla="*/ 277992 w 406887"/>
                    <a:gd name="connsiteY2" fmla="*/ 26485 h 549129"/>
                    <a:gd name="connsiteX3" fmla="*/ 277992 w 406887"/>
                    <a:gd name="connsiteY3" fmla="*/ 51205 h 549129"/>
                    <a:gd name="connsiteX4" fmla="*/ 277992 w 406887"/>
                    <a:gd name="connsiteY4" fmla="*/ 77690 h 549129"/>
                    <a:gd name="connsiteX5" fmla="*/ 277992 w 406887"/>
                    <a:gd name="connsiteY5" fmla="*/ 91816 h 549129"/>
                    <a:gd name="connsiteX6" fmla="*/ 297414 w 406887"/>
                    <a:gd name="connsiteY6" fmla="*/ 104176 h 549129"/>
                    <a:gd name="connsiteX7" fmla="*/ 299180 w 406887"/>
                    <a:gd name="connsiteY7" fmla="*/ 116535 h 549129"/>
                    <a:gd name="connsiteX8" fmla="*/ 316837 w 406887"/>
                    <a:gd name="connsiteY8" fmla="*/ 118301 h 549129"/>
                    <a:gd name="connsiteX9" fmla="*/ 311540 w 406887"/>
                    <a:gd name="connsiteY9" fmla="*/ 132427 h 549129"/>
                    <a:gd name="connsiteX10" fmla="*/ 323900 w 406887"/>
                    <a:gd name="connsiteY10" fmla="*/ 164209 h 549129"/>
                    <a:gd name="connsiteX11" fmla="*/ 323900 w 406887"/>
                    <a:gd name="connsiteY11" fmla="*/ 178335 h 549129"/>
                    <a:gd name="connsiteX12" fmla="*/ 329197 w 406887"/>
                    <a:gd name="connsiteY12" fmla="*/ 194226 h 549129"/>
                    <a:gd name="connsiteX13" fmla="*/ 330962 w 406887"/>
                    <a:gd name="connsiteY13" fmla="*/ 201288 h 549129"/>
                    <a:gd name="connsiteX14" fmla="*/ 345088 w 406887"/>
                    <a:gd name="connsiteY14" fmla="*/ 204820 h 549129"/>
                    <a:gd name="connsiteX15" fmla="*/ 366276 w 406887"/>
                    <a:gd name="connsiteY15" fmla="*/ 204820 h 549129"/>
                    <a:gd name="connsiteX16" fmla="*/ 366276 w 406887"/>
                    <a:gd name="connsiteY16" fmla="*/ 218945 h 549129"/>
                    <a:gd name="connsiteX17" fmla="*/ 398059 w 406887"/>
                    <a:gd name="connsiteY17" fmla="*/ 222477 h 549129"/>
                    <a:gd name="connsiteX18" fmla="*/ 390996 w 406887"/>
                    <a:gd name="connsiteY18" fmla="*/ 240134 h 549129"/>
                    <a:gd name="connsiteX19" fmla="*/ 399824 w 406887"/>
                    <a:gd name="connsiteY19" fmla="*/ 256025 h 549129"/>
                    <a:gd name="connsiteX20" fmla="*/ 406887 w 406887"/>
                    <a:gd name="connsiteY20" fmla="*/ 282510 h 549129"/>
                    <a:gd name="connsiteX21" fmla="*/ 371573 w 406887"/>
                    <a:gd name="connsiteY21" fmla="*/ 296636 h 549129"/>
                    <a:gd name="connsiteX22" fmla="*/ 378636 w 406887"/>
                    <a:gd name="connsiteY22" fmla="*/ 365498 h 549129"/>
                    <a:gd name="connsiteX23" fmla="*/ 373339 w 406887"/>
                    <a:gd name="connsiteY23" fmla="*/ 404343 h 549129"/>
                    <a:gd name="connsiteX24" fmla="*/ 359213 w 406887"/>
                    <a:gd name="connsiteY24" fmla="*/ 429062 h 549129"/>
                    <a:gd name="connsiteX25" fmla="*/ 318603 w 406887"/>
                    <a:gd name="connsiteY25" fmla="*/ 441422 h 549129"/>
                    <a:gd name="connsiteX26" fmla="*/ 325665 w 406887"/>
                    <a:gd name="connsiteY26" fmla="*/ 508518 h 549129"/>
                    <a:gd name="connsiteX27" fmla="*/ 330962 w 406887"/>
                    <a:gd name="connsiteY27" fmla="*/ 524410 h 549129"/>
                    <a:gd name="connsiteX28" fmla="*/ 330962 w 406887"/>
                    <a:gd name="connsiteY28" fmla="*/ 542066 h 549129"/>
                    <a:gd name="connsiteX29" fmla="*/ 320368 w 406887"/>
                    <a:gd name="connsiteY29" fmla="*/ 549129 h 549129"/>
                    <a:gd name="connsiteX30" fmla="*/ 304477 w 406887"/>
                    <a:gd name="connsiteY30" fmla="*/ 540301 h 549129"/>
                    <a:gd name="connsiteX31" fmla="*/ 306243 w 406887"/>
                    <a:gd name="connsiteY31" fmla="*/ 513815 h 549129"/>
                    <a:gd name="connsiteX32" fmla="*/ 269163 w 406887"/>
                    <a:gd name="connsiteY32" fmla="*/ 483799 h 549129"/>
                    <a:gd name="connsiteX33" fmla="*/ 259757 w 406887"/>
                    <a:gd name="connsiteY33" fmla="*/ 487979 h 549129"/>
                    <a:gd name="connsiteX34" fmla="*/ 15829 w 406887"/>
                    <a:gd name="connsiteY34" fmla="*/ 321399 h 549129"/>
                    <a:gd name="connsiteX0" fmla="*/ 0 w 147130"/>
                    <a:gd name="connsiteY0" fmla="*/ 0 h 549129"/>
                    <a:gd name="connsiteX1" fmla="*/ 16469 w 147130"/>
                    <a:gd name="connsiteY1" fmla="*/ 0 h 549129"/>
                    <a:gd name="connsiteX2" fmla="*/ 18235 w 147130"/>
                    <a:gd name="connsiteY2" fmla="*/ 26485 h 549129"/>
                    <a:gd name="connsiteX3" fmla="*/ 18235 w 147130"/>
                    <a:gd name="connsiteY3" fmla="*/ 51205 h 549129"/>
                    <a:gd name="connsiteX4" fmla="*/ 18235 w 147130"/>
                    <a:gd name="connsiteY4" fmla="*/ 77690 h 549129"/>
                    <a:gd name="connsiteX5" fmla="*/ 18235 w 147130"/>
                    <a:gd name="connsiteY5" fmla="*/ 91816 h 549129"/>
                    <a:gd name="connsiteX6" fmla="*/ 37657 w 147130"/>
                    <a:gd name="connsiteY6" fmla="*/ 104176 h 549129"/>
                    <a:gd name="connsiteX7" fmla="*/ 39423 w 147130"/>
                    <a:gd name="connsiteY7" fmla="*/ 116535 h 549129"/>
                    <a:gd name="connsiteX8" fmla="*/ 57080 w 147130"/>
                    <a:gd name="connsiteY8" fmla="*/ 118301 h 549129"/>
                    <a:gd name="connsiteX9" fmla="*/ 51783 w 147130"/>
                    <a:gd name="connsiteY9" fmla="*/ 132427 h 549129"/>
                    <a:gd name="connsiteX10" fmla="*/ 64143 w 147130"/>
                    <a:gd name="connsiteY10" fmla="*/ 164209 h 549129"/>
                    <a:gd name="connsiteX11" fmla="*/ 64143 w 147130"/>
                    <a:gd name="connsiteY11" fmla="*/ 178335 h 549129"/>
                    <a:gd name="connsiteX12" fmla="*/ 69440 w 147130"/>
                    <a:gd name="connsiteY12" fmla="*/ 194226 h 549129"/>
                    <a:gd name="connsiteX13" fmla="*/ 71205 w 147130"/>
                    <a:gd name="connsiteY13" fmla="*/ 201288 h 549129"/>
                    <a:gd name="connsiteX14" fmla="*/ 85331 w 147130"/>
                    <a:gd name="connsiteY14" fmla="*/ 204820 h 549129"/>
                    <a:gd name="connsiteX15" fmla="*/ 106519 w 147130"/>
                    <a:gd name="connsiteY15" fmla="*/ 204820 h 549129"/>
                    <a:gd name="connsiteX16" fmla="*/ 106519 w 147130"/>
                    <a:gd name="connsiteY16" fmla="*/ 218945 h 549129"/>
                    <a:gd name="connsiteX17" fmla="*/ 138302 w 147130"/>
                    <a:gd name="connsiteY17" fmla="*/ 222477 h 549129"/>
                    <a:gd name="connsiteX18" fmla="*/ 131239 w 147130"/>
                    <a:gd name="connsiteY18" fmla="*/ 240134 h 549129"/>
                    <a:gd name="connsiteX19" fmla="*/ 140067 w 147130"/>
                    <a:gd name="connsiteY19" fmla="*/ 256025 h 549129"/>
                    <a:gd name="connsiteX20" fmla="*/ 147130 w 147130"/>
                    <a:gd name="connsiteY20" fmla="*/ 282510 h 549129"/>
                    <a:gd name="connsiteX21" fmla="*/ 111816 w 147130"/>
                    <a:gd name="connsiteY21" fmla="*/ 296636 h 549129"/>
                    <a:gd name="connsiteX22" fmla="*/ 118879 w 147130"/>
                    <a:gd name="connsiteY22" fmla="*/ 365498 h 549129"/>
                    <a:gd name="connsiteX23" fmla="*/ 113582 w 147130"/>
                    <a:gd name="connsiteY23" fmla="*/ 404343 h 549129"/>
                    <a:gd name="connsiteX24" fmla="*/ 99456 w 147130"/>
                    <a:gd name="connsiteY24" fmla="*/ 429062 h 549129"/>
                    <a:gd name="connsiteX25" fmla="*/ 58846 w 147130"/>
                    <a:gd name="connsiteY25" fmla="*/ 441422 h 549129"/>
                    <a:gd name="connsiteX26" fmla="*/ 65908 w 147130"/>
                    <a:gd name="connsiteY26" fmla="*/ 508518 h 549129"/>
                    <a:gd name="connsiteX27" fmla="*/ 71205 w 147130"/>
                    <a:gd name="connsiteY27" fmla="*/ 524410 h 549129"/>
                    <a:gd name="connsiteX28" fmla="*/ 71205 w 147130"/>
                    <a:gd name="connsiteY28" fmla="*/ 542066 h 549129"/>
                    <a:gd name="connsiteX29" fmla="*/ 60611 w 147130"/>
                    <a:gd name="connsiteY29" fmla="*/ 549129 h 549129"/>
                    <a:gd name="connsiteX30" fmla="*/ 44720 w 147130"/>
                    <a:gd name="connsiteY30" fmla="*/ 540301 h 549129"/>
                    <a:gd name="connsiteX31" fmla="*/ 46486 w 147130"/>
                    <a:gd name="connsiteY31" fmla="*/ 513815 h 549129"/>
                    <a:gd name="connsiteX32" fmla="*/ 9406 w 147130"/>
                    <a:gd name="connsiteY32" fmla="*/ 483799 h 549129"/>
                    <a:gd name="connsiteX33" fmla="*/ 0 w 147130"/>
                    <a:gd name="connsiteY33" fmla="*/ 487979 h 549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47130" h="549129">
                      <a:moveTo>
                        <a:pt x="0" y="0"/>
                      </a:moveTo>
                      <a:lnTo>
                        <a:pt x="16469" y="0"/>
                      </a:lnTo>
                      <a:lnTo>
                        <a:pt x="18235" y="26485"/>
                      </a:lnTo>
                      <a:lnTo>
                        <a:pt x="18235" y="51205"/>
                      </a:lnTo>
                      <a:lnTo>
                        <a:pt x="18235" y="77690"/>
                      </a:lnTo>
                      <a:lnTo>
                        <a:pt x="18235" y="91816"/>
                      </a:lnTo>
                      <a:lnTo>
                        <a:pt x="37657" y="104176"/>
                      </a:lnTo>
                      <a:lnTo>
                        <a:pt x="39423" y="116535"/>
                      </a:lnTo>
                      <a:lnTo>
                        <a:pt x="57080" y="118301"/>
                      </a:lnTo>
                      <a:lnTo>
                        <a:pt x="51783" y="132427"/>
                      </a:lnTo>
                      <a:lnTo>
                        <a:pt x="64143" y="164209"/>
                      </a:lnTo>
                      <a:lnTo>
                        <a:pt x="64143" y="178335"/>
                      </a:lnTo>
                      <a:lnTo>
                        <a:pt x="69440" y="194226"/>
                      </a:lnTo>
                      <a:lnTo>
                        <a:pt x="71205" y="201288"/>
                      </a:lnTo>
                      <a:lnTo>
                        <a:pt x="85331" y="204820"/>
                      </a:lnTo>
                      <a:lnTo>
                        <a:pt x="106519" y="204820"/>
                      </a:lnTo>
                      <a:lnTo>
                        <a:pt x="106519" y="218945"/>
                      </a:lnTo>
                      <a:lnTo>
                        <a:pt x="138302" y="222477"/>
                      </a:lnTo>
                      <a:lnTo>
                        <a:pt x="131239" y="240134"/>
                      </a:lnTo>
                      <a:lnTo>
                        <a:pt x="140067" y="256025"/>
                      </a:lnTo>
                      <a:lnTo>
                        <a:pt x="147130" y="282510"/>
                      </a:lnTo>
                      <a:lnTo>
                        <a:pt x="111816" y="296636"/>
                      </a:lnTo>
                      <a:lnTo>
                        <a:pt x="118879" y="365498"/>
                      </a:lnTo>
                      <a:lnTo>
                        <a:pt x="113582" y="404343"/>
                      </a:lnTo>
                      <a:lnTo>
                        <a:pt x="99456" y="429062"/>
                      </a:lnTo>
                      <a:lnTo>
                        <a:pt x="58846" y="441422"/>
                      </a:lnTo>
                      <a:lnTo>
                        <a:pt x="65908" y="508518"/>
                      </a:lnTo>
                      <a:lnTo>
                        <a:pt x="71205" y="524410"/>
                      </a:lnTo>
                      <a:lnTo>
                        <a:pt x="71205" y="542066"/>
                      </a:lnTo>
                      <a:lnTo>
                        <a:pt x="60611" y="549129"/>
                      </a:lnTo>
                      <a:lnTo>
                        <a:pt x="44720" y="540301"/>
                      </a:lnTo>
                      <a:lnTo>
                        <a:pt x="46486" y="513815"/>
                      </a:lnTo>
                      <a:lnTo>
                        <a:pt x="9406" y="483799"/>
                      </a:lnTo>
                      <a:lnTo>
                        <a:pt x="0" y="487979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6BD7332C-D058-0CC2-4332-07F63884FBC3}"/>
                    </a:ext>
                  </a:extLst>
                </p:cNvPr>
                <p:cNvSpPr/>
                <p:nvPr/>
              </p:nvSpPr>
              <p:spPr>
                <a:xfrm>
                  <a:off x="2795746" y="1930228"/>
                  <a:ext cx="593770" cy="812217"/>
                </a:xfrm>
                <a:custGeom>
                  <a:avLst/>
                  <a:gdLst>
                    <a:gd name="connsiteX0" fmla="*/ 423765 w 593770"/>
                    <a:gd name="connsiteY0" fmla="*/ 0 h 812217"/>
                    <a:gd name="connsiteX1" fmla="*/ 429651 w 593770"/>
                    <a:gd name="connsiteY1" fmla="*/ 27957 h 812217"/>
                    <a:gd name="connsiteX2" fmla="*/ 428179 w 593770"/>
                    <a:gd name="connsiteY2" fmla="*/ 45614 h 812217"/>
                    <a:gd name="connsiteX3" fmla="*/ 437008 w 593770"/>
                    <a:gd name="connsiteY3" fmla="*/ 91227 h 812217"/>
                    <a:gd name="connsiteX4" fmla="*/ 444365 w 593770"/>
                    <a:gd name="connsiteY4" fmla="*/ 101527 h 812217"/>
                    <a:gd name="connsiteX5" fmla="*/ 459079 w 593770"/>
                    <a:gd name="connsiteY5" fmla="*/ 92699 h 812217"/>
                    <a:gd name="connsiteX6" fmla="*/ 472322 w 593770"/>
                    <a:gd name="connsiteY6" fmla="*/ 105942 h 812217"/>
                    <a:gd name="connsiteX7" fmla="*/ 472322 w 593770"/>
                    <a:gd name="connsiteY7" fmla="*/ 136841 h 812217"/>
                    <a:gd name="connsiteX8" fmla="*/ 456136 w 593770"/>
                    <a:gd name="connsiteY8" fmla="*/ 148612 h 812217"/>
                    <a:gd name="connsiteX9" fmla="*/ 445836 w 593770"/>
                    <a:gd name="connsiteY9" fmla="*/ 139784 h 812217"/>
                    <a:gd name="connsiteX10" fmla="*/ 422294 w 593770"/>
                    <a:gd name="connsiteY10" fmla="*/ 144198 h 812217"/>
                    <a:gd name="connsiteX11" fmla="*/ 410523 w 593770"/>
                    <a:gd name="connsiteY11" fmla="*/ 153026 h 812217"/>
                    <a:gd name="connsiteX12" fmla="*/ 413465 w 593770"/>
                    <a:gd name="connsiteY12" fmla="*/ 169212 h 812217"/>
                    <a:gd name="connsiteX13" fmla="*/ 406108 w 593770"/>
                    <a:gd name="connsiteY13" fmla="*/ 178040 h 812217"/>
                    <a:gd name="connsiteX14" fmla="*/ 391394 w 593770"/>
                    <a:gd name="connsiteY14" fmla="*/ 191283 h 812217"/>
                    <a:gd name="connsiteX15" fmla="*/ 386980 w 593770"/>
                    <a:gd name="connsiteY15" fmla="*/ 203054 h 812217"/>
                    <a:gd name="connsiteX16" fmla="*/ 378152 w 593770"/>
                    <a:gd name="connsiteY16" fmla="*/ 205997 h 812217"/>
                    <a:gd name="connsiteX17" fmla="*/ 367852 w 593770"/>
                    <a:gd name="connsiteY17" fmla="*/ 235425 h 812217"/>
                    <a:gd name="connsiteX18" fmla="*/ 345781 w 593770"/>
                    <a:gd name="connsiteY18" fmla="*/ 244254 h 812217"/>
                    <a:gd name="connsiteX19" fmla="*/ 344309 w 593770"/>
                    <a:gd name="connsiteY19" fmla="*/ 266325 h 812217"/>
                    <a:gd name="connsiteX20" fmla="*/ 384037 w 593770"/>
                    <a:gd name="connsiteY20" fmla="*/ 301639 h 812217"/>
                    <a:gd name="connsiteX21" fmla="*/ 379623 w 593770"/>
                    <a:gd name="connsiteY21" fmla="*/ 319296 h 812217"/>
                    <a:gd name="connsiteX22" fmla="*/ 401694 w 593770"/>
                    <a:gd name="connsiteY22" fmla="*/ 322238 h 812217"/>
                    <a:gd name="connsiteX23" fmla="*/ 413465 w 593770"/>
                    <a:gd name="connsiteY23" fmla="*/ 347252 h 812217"/>
                    <a:gd name="connsiteX24" fmla="*/ 413465 w 593770"/>
                    <a:gd name="connsiteY24" fmla="*/ 375209 h 812217"/>
                    <a:gd name="connsiteX25" fmla="*/ 400223 w 593770"/>
                    <a:gd name="connsiteY25" fmla="*/ 378152 h 812217"/>
                    <a:gd name="connsiteX26" fmla="*/ 389923 w 593770"/>
                    <a:gd name="connsiteY26" fmla="*/ 414937 h 812217"/>
                    <a:gd name="connsiteX27" fmla="*/ 403166 w 593770"/>
                    <a:gd name="connsiteY27" fmla="*/ 426708 h 812217"/>
                    <a:gd name="connsiteX28" fmla="*/ 406108 w 593770"/>
                    <a:gd name="connsiteY28" fmla="*/ 445837 h 812217"/>
                    <a:gd name="connsiteX29" fmla="*/ 426708 w 593770"/>
                    <a:gd name="connsiteY29" fmla="*/ 432594 h 812217"/>
                    <a:gd name="connsiteX30" fmla="*/ 437008 w 593770"/>
                    <a:gd name="connsiteY30" fmla="*/ 416408 h 812217"/>
                    <a:gd name="connsiteX31" fmla="*/ 467907 w 593770"/>
                    <a:gd name="connsiteY31" fmla="*/ 416408 h 812217"/>
                    <a:gd name="connsiteX32" fmla="*/ 494393 w 593770"/>
                    <a:gd name="connsiteY32" fmla="*/ 425237 h 812217"/>
                    <a:gd name="connsiteX33" fmla="*/ 514992 w 593770"/>
                    <a:gd name="connsiteY33" fmla="*/ 422294 h 812217"/>
                    <a:gd name="connsiteX34" fmla="*/ 540006 w 593770"/>
                    <a:gd name="connsiteY34" fmla="*/ 411994 h 812217"/>
                    <a:gd name="connsiteX35" fmla="*/ 566492 w 593770"/>
                    <a:gd name="connsiteY35" fmla="*/ 417880 h 812217"/>
                    <a:gd name="connsiteX36" fmla="*/ 573849 w 593770"/>
                    <a:gd name="connsiteY36" fmla="*/ 400223 h 812217"/>
                    <a:gd name="connsiteX37" fmla="*/ 585620 w 593770"/>
                    <a:gd name="connsiteY37" fmla="*/ 406109 h 812217"/>
                    <a:gd name="connsiteX38" fmla="*/ 593770 w 593770"/>
                    <a:gd name="connsiteY38" fmla="*/ 430559 h 812217"/>
                    <a:gd name="connsiteX39" fmla="*/ 593770 w 593770"/>
                    <a:gd name="connsiteY39" fmla="*/ 432793 h 812217"/>
                    <a:gd name="connsiteX40" fmla="*/ 569434 w 593770"/>
                    <a:gd name="connsiteY40" fmla="*/ 439951 h 812217"/>
                    <a:gd name="connsiteX41" fmla="*/ 567963 w 593770"/>
                    <a:gd name="connsiteY41" fmla="*/ 485565 h 812217"/>
                    <a:gd name="connsiteX42" fmla="*/ 593770 w 593770"/>
                    <a:gd name="connsiteY42" fmla="*/ 501049 h 812217"/>
                    <a:gd name="connsiteX43" fmla="*/ 593770 w 593770"/>
                    <a:gd name="connsiteY43" fmla="*/ 720930 h 812217"/>
                    <a:gd name="connsiteX44" fmla="*/ 544421 w 593770"/>
                    <a:gd name="connsiteY44" fmla="*/ 744532 h 812217"/>
                    <a:gd name="connsiteX45" fmla="*/ 523821 w 593770"/>
                    <a:gd name="connsiteY45" fmla="*/ 763661 h 812217"/>
                    <a:gd name="connsiteX46" fmla="*/ 514992 w 593770"/>
                    <a:gd name="connsiteY46" fmla="*/ 776903 h 812217"/>
                    <a:gd name="connsiteX47" fmla="*/ 559135 w 593770"/>
                    <a:gd name="connsiteY47" fmla="*/ 773961 h 812217"/>
                    <a:gd name="connsiteX48" fmla="*/ 560606 w 593770"/>
                    <a:gd name="connsiteY48" fmla="*/ 788675 h 812217"/>
                    <a:gd name="connsiteX49" fmla="*/ 534121 w 593770"/>
                    <a:gd name="connsiteY49" fmla="*/ 798974 h 812217"/>
                    <a:gd name="connsiteX50" fmla="*/ 516464 w 593770"/>
                    <a:gd name="connsiteY50" fmla="*/ 794560 h 812217"/>
                    <a:gd name="connsiteX51" fmla="*/ 517935 w 593770"/>
                    <a:gd name="connsiteY51" fmla="*/ 807803 h 812217"/>
                    <a:gd name="connsiteX52" fmla="*/ 501750 w 593770"/>
                    <a:gd name="connsiteY52" fmla="*/ 812217 h 812217"/>
                    <a:gd name="connsiteX53" fmla="*/ 494393 w 593770"/>
                    <a:gd name="connsiteY53" fmla="*/ 801917 h 812217"/>
                    <a:gd name="connsiteX54" fmla="*/ 506164 w 593770"/>
                    <a:gd name="connsiteY54" fmla="*/ 794560 h 812217"/>
                    <a:gd name="connsiteX55" fmla="*/ 507635 w 593770"/>
                    <a:gd name="connsiteY55" fmla="*/ 779846 h 812217"/>
                    <a:gd name="connsiteX56" fmla="*/ 494393 w 593770"/>
                    <a:gd name="connsiteY56" fmla="*/ 773961 h 812217"/>
                    <a:gd name="connsiteX57" fmla="*/ 464965 w 593770"/>
                    <a:gd name="connsiteY57" fmla="*/ 772489 h 812217"/>
                    <a:gd name="connsiteX58" fmla="*/ 457608 w 593770"/>
                    <a:gd name="connsiteY58" fmla="*/ 771018 h 812217"/>
                    <a:gd name="connsiteX59" fmla="*/ 428179 w 593770"/>
                    <a:gd name="connsiteY59" fmla="*/ 759246 h 812217"/>
                    <a:gd name="connsiteX60" fmla="*/ 400223 w 593770"/>
                    <a:gd name="connsiteY60" fmla="*/ 753361 h 812217"/>
                    <a:gd name="connsiteX61" fmla="*/ 363438 w 593770"/>
                    <a:gd name="connsiteY61" fmla="*/ 744532 h 812217"/>
                    <a:gd name="connsiteX62" fmla="*/ 342838 w 593770"/>
                    <a:gd name="connsiteY62" fmla="*/ 743061 h 812217"/>
                    <a:gd name="connsiteX63" fmla="*/ 301638 w 593770"/>
                    <a:gd name="connsiteY63" fmla="*/ 716576 h 812217"/>
                    <a:gd name="connsiteX64" fmla="*/ 288396 w 593770"/>
                    <a:gd name="connsiteY64" fmla="*/ 716576 h 812217"/>
                    <a:gd name="connsiteX65" fmla="*/ 238368 w 593770"/>
                    <a:gd name="connsiteY65" fmla="*/ 679790 h 812217"/>
                    <a:gd name="connsiteX66" fmla="*/ 231011 w 593770"/>
                    <a:gd name="connsiteY66" fmla="*/ 632705 h 812217"/>
                    <a:gd name="connsiteX67" fmla="*/ 197169 w 593770"/>
                    <a:gd name="connsiteY67" fmla="*/ 615049 h 812217"/>
                    <a:gd name="connsiteX68" fmla="*/ 200111 w 593770"/>
                    <a:gd name="connsiteY68" fmla="*/ 607691 h 812217"/>
                    <a:gd name="connsiteX69" fmla="*/ 207468 w 593770"/>
                    <a:gd name="connsiteY69" fmla="*/ 597392 h 812217"/>
                    <a:gd name="connsiteX70" fmla="*/ 228068 w 593770"/>
                    <a:gd name="connsiteY70" fmla="*/ 595920 h 812217"/>
                    <a:gd name="connsiteX71" fmla="*/ 232482 w 593770"/>
                    <a:gd name="connsiteY71" fmla="*/ 573849 h 812217"/>
                    <a:gd name="connsiteX72" fmla="*/ 228068 w 593770"/>
                    <a:gd name="connsiteY72" fmla="*/ 567963 h 812217"/>
                    <a:gd name="connsiteX73" fmla="*/ 208940 w 593770"/>
                    <a:gd name="connsiteY73" fmla="*/ 560606 h 812217"/>
                    <a:gd name="connsiteX74" fmla="*/ 207468 w 593770"/>
                    <a:gd name="connsiteY74" fmla="*/ 545892 h 812217"/>
                    <a:gd name="connsiteX75" fmla="*/ 186869 w 593770"/>
                    <a:gd name="connsiteY75" fmla="*/ 545892 h 812217"/>
                    <a:gd name="connsiteX76" fmla="*/ 183926 w 593770"/>
                    <a:gd name="connsiteY76" fmla="*/ 534121 h 812217"/>
                    <a:gd name="connsiteX77" fmla="*/ 141255 w 593770"/>
                    <a:gd name="connsiteY77" fmla="*/ 510579 h 812217"/>
                    <a:gd name="connsiteX78" fmla="*/ 125070 w 593770"/>
                    <a:gd name="connsiteY78" fmla="*/ 512050 h 812217"/>
                    <a:gd name="connsiteX79" fmla="*/ 120655 w 593770"/>
                    <a:gd name="connsiteY79" fmla="*/ 501750 h 812217"/>
                    <a:gd name="connsiteX80" fmla="*/ 77985 w 593770"/>
                    <a:gd name="connsiteY80" fmla="*/ 469379 h 812217"/>
                    <a:gd name="connsiteX81" fmla="*/ 55914 w 593770"/>
                    <a:gd name="connsiteY81" fmla="*/ 429651 h 812217"/>
                    <a:gd name="connsiteX82" fmla="*/ 0 w 593770"/>
                    <a:gd name="connsiteY82" fmla="*/ 432594 h 812217"/>
                    <a:gd name="connsiteX83" fmla="*/ 2943 w 593770"/>
                    <a:gd name="connsiteY83" fmla="*/ 419351 h 812217"/>
                    <a:gd name="connsiteX84" fmla="*/ 2943 w 593770"/>
                    <a:gd name="connsiteY84" fmla="*/ 410523 h 812217"/>
                    <a:gd name="connsiteX85" fmla="*/ 10300 w 593770"/>
                    <a:gd name="connsiteY85" fmla="*/ 404637 h 812217"/>
                    <a:gd name="connsiteX86" fmla="*/ 17657 w 593770"/>
                    <a:gd name="connsiteY86" fmla="*/ 384038 h 812217"/>
                    <a:gd name="connsiteX87" fmla="*/ 32371 w 593770"/>
                    <a:gd name="connsiteY87" fmla="*/ 369323 h 812217"/>
                    <a:gd name="connsiteX88" fmla="*/ 11771 w 593770"/>
                    <a:gd name="connsiteY88" fmla="*/ 357552 h 812217"/>
                    <a:gd name="connsiteX89" fmla="*/ 27957 w 593770"/>
                    <a:gd name="connsiteY89" fmla="*/ 332538 h 812217"/>
                    <a:gd name="connsiteX90" fmla="*/ 60328 w 593770"/>
                    <a:gd name="connsiteY90" fmla="*/ 326653 h 812217"/>
                    <a:gd name="connsiteX91" fmla="*/ 72099 w 593770"/>
                    <a:gd name="connsiteY91" fmla="*/ 304582 h 812217"/>
                    <a:gd name="connsiteX92" fmla="*/ 64742 w 593770"/>
                    <a:gd name="connsiteY92" fmla="*/ 294282 h 812217"/>
                    <a:gd name="connsiteX93" fmla="*/ 55914 w 593770"/>
                    <a:gd name="connsiteY93" fmla="*/ 276625 h 812217"/>
                    <a:gd name="connsiteX94" fmla="*/ 20600 w 593770"/>
                    <a:gd name="connsiteY94" fmla="*/ 270739 h 812217"/>
                    <a:gd name="connsiteX95" fmla="*/ 29428 w 593770"/>
                    <a:gd name="connsiteY95" fmla="*/ 257496 h 812217"/>
                    <a:gd name="connsiteX96" fmla="*/ 60328 w 593770"/>
                    <a:gd name="connsiteY96" fmla="*/ 233954 h 812217"/>
                    <a:gd name="connsiteX97" fmla="*/ 50028 w 593770"/>
                    <a:gd name="connsiteY97" fmla="*/ 208940 h 812217"/>
                    <a:gd name="connsiteX98" fmla="*/ 79456 w 593770"/>
                    <a:gd name="connsiteY98" fmla="*/ 214826 h 812217"/>
                    <a:gd name="connsiteX99" fmla="*/ 94170 w 593770"/>
                    <a:gd name="connsiteY99" fmla="*/ 207469 h 812217"/>
                    <a:gd name="connsiteX100" fmla="*/ 86813 w 593770"/>
                    <a:gd name="connsiteY100" fmla="*/ 197169 h 812217"/>
                    <a:gd name="connsiteX101" fmla="*/ 92699 w 593770"/>
                    <a:gd name="connsiteY101" fmla="*/ 191283 h 812217"/>
                    <a:gd name="connsiteX102" fmla="*/ 88285 w 593770"/>
                    <a:gd name="connsiteY102" fmla="*/ 176569 h 812217"/>
                    <a:gd name="connsiteX103" fmla="*/ 58856 w 593770"/>
                    <a:gd name="connsiteY103" fmla="*/ 163326 h 812217"/>
                    <a:gd name="connsiteX104" fmla="*/ 60328 w 593770"/>
                    <a:gd name="connsiteY104" fmla="*/ 145670 h 812217"/>
                    <a:gd name="connsiteX105" fmla="*/ 48557 w 593770"/>
                    <a:gd name="connsiteY105" fmla="*/ 126541 h 812217"/>
                    <a:gd name="connsiteX106" fmla="*/ 33842 w 593770"/>
                    <a:gd name="connsiteY106" fmla="*/ 113298 h 812217"/>
                    <a:gd name="connsiteX107" fmla="*/ 5886 w 593770"/>
                    <a:gd name="connsiteY107" fmla="*/ 95642 h 812217"/>
                    <a:gd name="connsiteX108" fmla="*/ 13243 w 593770"/>
                    <a:gd name="connsiteY108" fmla="*/ 67685 h 812217"/>
                    <a:gd name="connsiteX109" fmla="*/ 27957 w 593770"/>
                    <a:gd name="connsiteY109" fmla="*/ 58856 h 812217"/>
                    <a:gd name="connsiteX110" fmla="*/ 30900 w 593770"/>
                    <a:gd name="connsiteY110" fmla="*/ 80928 h 812217"/>
                    <a:gd name="connsiteX111" fmla="*/ 54442 w 593770"/>
                    <a:gd name="connsiteY111" fmla="*/ 91227 h 812217"/>
                    <a:gd name="connsiteX112" fmla="*/ 72099 w 593770"/>
                    <a:gd name="connsiteY112" fmla="*/ 88285 h 812217"/>
                    <a:gd name="connsiteX113" fmla="*/ 88285 w 593770"/>
                    <a:gd name="connsiteY113" fmla="*/ 95642 h 812217"/>
                    <a:gd name="connsiteX114" fmla="*/ 108884 w 593770"/>
                    <a:gd name="connsiteY114" fmla="*/ 82399 h 812217"/>
                    <a:gd name="connsiteX115" fmla="*/ 114770 w 593770"/>
                    <a:gd name="connsiteY115" fmla="*/ 67685 h 812217"/>
                    <a:gd name="connsiteX116" fmla="*/ 126541 w 593770"/>
                    <a:gd name="connsiteY116" fmla="*/ 69156 h 812217"/>
                    <a:gd name="connsiteX117" fmla="*/ 169212 w 593770"/>
                    <a:gd name="connsiteY117" fmla="*/ 70628 h 812217"/>
                    <a:gd name="connsiteX118" fmla="*/ 188340 w 593770"/>
                    <a:gd name="connsiteY118" fmla="*/ 61799 h 812217"/>
                    <a:gd name="connsiteX119" fmla="*/ 205997 w 593770"/>
                    <a:gd name="connsiteY119" fmla="*/ 48557 h 812217"/>
                    <a:gd name="connsiteX120" fmla="*/ 253082 w 593770"/>
                    <a:gd name="connsiteY120" fmla="*/ 42671 h 812217"/>
                    <a:gd name="connsiteX121" fmla="*/ 257496 w 593770"/>
                    <a:gd name="connsiteY121" fmla="*/ 33843 h 812217"/>
                    <a:gd name="connsiteX122" fmla="*/ 285453 w 593770"/>
                    <a:gd name="connsiteY122" fmla="*/ 30900 h 812217"/>
                    <a:gd name="connsiteX123" fmla="*/ 304581 w 593770"/>
                    <a:gd name="connsiteY123" fmla="*/ 22071 h 812217"/>
                    <a:gd name="connsiteX124" fmla="*/ 313410 w 593770"/>
                    <a:gd name="connsiteY124" fmla="*/ 30900 h 812217"/>
                    <a:gd name="connsiteX125" fmla="*/ 316353 w 593770"/>
                    <a:gd name="connsiteY125" fmla="*/ 47085 h 812217"/>
                    <a:gd name="connsiteX126" fmla="*/ 344309 w 593770"/>
                    <a:gd name="connsiteY126" fmla="*/ 25014 h 812217"/>
                    <a:gd name="connsiteX127" fmla="*/ 359023 w 593770"/>
                    <a:gd name="connsiteY127" fmla="*/ 8829 h 812217"/>
                    <a:gd name="connsiteX0" fmla="*/ 423765 w 593770"/>
                    <a:gd name="connsiteY0" fmla="*/ 0 h 812217"/>
                    <a:gd name="connsiteX1" fmla="*/ 429651 w 593770"/>
                    <a:gd name="connsiteY1" fmla="*/ 27957 h 812217"/>
                    <a:gd name="connsiteX2" fmla="*/ 428179 w 593770"/>
                    <a:gd name="connsiteY2" fmla="*/ 45614 h 812217"/>
                    <a:gd name="connsiteX3" fmla="*/ 437008 w 593770"/>
                    <a:gd name="connsiteY3" fmla="*/ 91227 h 812217"/>
                    <a:gd name="connsiteX4" fmla="*/ 444365 w 593770"/>
                    <a:gd name="connsiteY4" fmla="*/ 101527 h 812217"/>
                    <a:gd name="connsiteX5" fmla="*/ 459079 w 593770"/>
                    <a:gd name="connsiteY5" fmla="*/ 92699 h 812217"/>
                    <a:gd name="connsiteX6" fmla="*/ 472322 w 593770"/>
                    <a:gd name="connsiteY6" fmla="*/ 105942 h 812217"/>
                    <a:gd name="connsiteX7" fmla="*/ 472322 w 593770"/>
                    <a:gd name="connsiteY7" fmla="*/ 136841 h 812217"/>
                    <a:gd name="connsiteX8" fmla="*/ 456136 w 593770"/>
                    <a:gd name="connsiteY8" fmla="*/ 148612 h 812217"/>
                    <a:gd name="connsiteX9" fmla="*/ 445836 w 593770"/>
                    <a:gd name="connsiteY9" fmla="*/ 139784 h 812217"/>
                    <a:gd name="connsiteX10" fmla="*/ 422294 w 593770"/>
                    <a:gd name="connsiteY10" fmla="*/ 144198 h 812217"/>
                    <a:gd name="connsiteX11" fmla="*/ 410523 w 593770"/>
                    <a:gd name="connsiteY11" fmla="*/ 153026 h 812217"/>
                    <a:gd name="connsiteX12" fmla="*/ 413465 w 593770"/>
                    <a:gd name="connsiteY12" fmla="*/ 169212 h 812217"/>
                    <a:gd name="connsiteX13" fmla="*/ 406108 w 593770"/>
                    <a:gd name="connsiteY13" fmla="*/ 178040 h 812217"/>
                    <a:gd name="connsiteX14" fmla="*/ 391394 w 593770"/>
                    <a:gd name="connsiteY14" fmla="*/ 191283 h 812217"/>
                    <a:gd name="connsiteX15" fmla="*/ 386980 w 593770"/>
                    <a:gd name="connsiteY15" fmla="*/ 203054 h 812217"/>
                    <a:gd name="connsiteX16" fmla="*/ 378152 w 593770"/>
                    <a:gd name="connsiteY16" fmla="*/ 205997 h 812217"/>
                    <a:gd name="connsiteX17" fmla="*/ 367852 w 593770"/>
                    <a:gd name="connsiteY17" fmla="*/ 235425 h 812217"/>
                    <a:gd name="connsiteX18" fmla="*/ 345781 w 593770"/>
                    <a:gd name="connsiteY18" fmla="*/ 244254 h 812217"/>
                    <a:gd name="connsiteX19" fmla="*/ 344309 w 593770"/>
                    <a:gd name="connsiteY19" fmla="*/ 266325 h 812217"/>
                    <a:gd name="connsiteX20" fmla="*/ 384037 w 593770"/>
                    <a:gd name="connsiteY20" fmla="*/ 301639 h 812217"/>
                    <a:gd name="connsiteX21" fmla="*/ 379623 w 593770"/>
                    <a:gd name="connsiteY21" fmla="*/ 319296 h 812217"/>
                    <a:gd name="connsiteX22" fmla="*/ 401694 w 593770"/>
                    <a:gd name="connsiteY22" fmla="*/ 322238 h 812217"/>
                    <a:gd name="connsiteX23" fmla="*/ 413465 w 593770"/>
                    <a:gd name="connsiteY23" fmla="*/ 347252 h 812217"/>
                    <a:gd name="connsiteX24" fmla="*/ 413465 w 593770"/>
                    <a:gd name="connsiteY24" fmla="*/ 375209 h 812217"/>
                    <a:gd name="connsiteX25" fmla="*/ 400223 w 593770"/>
                    <a:gd name="connsiteY25" fmla="*/ 378152 h 812217"/>
                    <a:gd name="connsiteX26" fmla="*/ 389923 w 593770"/>
                    <a:gd name="connsiteY26" fmla="*/ 414937 h 812217"/>
                    <a:gd name="connsiteX27" fmla="*/ 403166 w 593770"/>
                    <a:gd name="connsiteY27" fmla="*/ 426708 h 812217"/>
                    <a:gd name="connsiteX28" fmla="*/ 406108 w 593770"/>
                    <a:gd name="connsiteY28" fmla="*/ 445837 h 812217"/>
                    <a:gd name="connsiteX29" fmla="*/ 426708 w 593770"/>
                    <a:gd name="connsiteY29" fmla="*/ 432594 h 812217"/>
                    <a:gd name="connsiteX30" fmla="*/ 437008 w 593770"/>
                    <a:gd name="connsiteY30" fmla="*/ 416408 h 812217"/>
                    <a:gd name="connsiteX31" fmla="*/ 467907 w 593770"/>
                    <a:gd name="connsiteY31" fmla="*/ 416408 h 812217"/>
                    <a:gd name="connsiteX32" fmla="*/ 494393 w 593770"/>
                    <a:gd name="connsiteY32" fmla="*/ 425237 h 812217"/>
                    <a:gd name="connsiteX33" fmla="*/ 514992 w 593770"/>
                    <a:gd name="connsiteY33" fmla="*/ 422294 h 812217"/>
                    <a:gd name="connsiteX34" fmla="*/ 540006 w 593770"/>
                    <a:gd name="connsiteY34" fmla="*/ 411994 h 812217"/>
                    <a:gd name="connsiteX35" fmla="*/ 566492 w 593770"/>
                    <a:gd name="connsiteY35" fmla="*/ 417880 h 812217"/>
                    <a:gd name="connsiteX36" fmla="*/ 573849 w 593770"/>
                    <a:gd name="connsiteY36" fmla="*/ 400223 h 812217"/>
                    <a:gd name="connsiteX37" fmla="*/ 585620 w 593770"/>
                    <a:gd name="connsiteY37" fmla="*/ 406109 h 812217"/>
                    <a:gd name="connsiteX38" fmla="*/ 593770 w 593770"/>
                    <a:gd name="connsiteY38" fmla="*/ 430559 h 812217"/>
                    <a:gd name="connsiteX39" fmla="*/ 593770 w 593770"/>
                    <a:gd name="connsiteY39" fmla="*/ 432793 h 812217"/>
                    <a:gd name="connsiteX40" fmla="*/ 569434 w 593770"/>
                    <a:gd name="connsiteY40" fmla="*/ 439951 h 812217"/>
                    <a:gd name="connsiteX41" fmla="*/ 593770 w 593770"/>
                    <a:gd name="connsiteY41" fmla="*/ 501049 h 812217"/>
                    <a:gd name="connsiteX42" fmla="*/ 593770 w 593770"/>
                    <a:gd name="connsiteY42" fmla="*/ 720930 h 812217"/>
                    <a:gd name="connsiteX43" fmla="*/ 544421 w 593770"/>
                    <a:gd name="connsiteY43" fmla="*/ 744532 h 812217"/>
                    <a:gd name="connsiteX44" fmla="*/ 523821 w 593770"/>
                    <a:gd name="connsiteY44" fmla="*/ 763661 h 812217"/>
                    <a:gd name="connsiteX45" fmla="*/ 514992 w 593770"/>
                    <a:gd name="connsiteY45" fmla="*/ 776903 h 812217"/>
                    <a:gd name="connsiteX46" fmla="*/ 559135 w 593770"/>
                    <a:gd name="connsiteY46" fmla="*/ 773961 h 812217"/>
                    <a:gd name="connsiteX47" fmla="*/ 560606 w 593770"/>
                    <a:gd name="connsiteY47" fmla="*/ 788675 h 812217"/>
                    <a:gd name="connsiteX48" fmla="*/ 534121 w 593770"/>
                    <a:gd name="connsiteY48" fmla="*/ 798974 h 812217"/>
                    <a:gd name="connsiteX49" fmla="*/ 516464 w 593770"/>
                    <a:gd name="connsiteY49" fmla="*/ 794560 h 812217"/>
                    <a:gd name="connsiteX50" fmla="*/ 517935 w 593770"/>
                    <a:gd name="connsiteY50" fmla="*/ 807803 h 812217"/>
                    <a:gd name="connsiteX51" fmla="*/ 501750 w 593770"/>
                    <a:gd name="connsiteY51" fmla="*/ 812217 h 812217"/>
                    <a:gd name="connsiteX52" fmla="*/ 494393 w 593770"/>
                    <a:gd name="connsiteY52" fmla="*/ 801917 h 812217"/>
                    <a:gd name="connsiteX53" fmla="*/ 506164 w 593770"/>
                    <a:gd name="connsiteY53" fmla="*/ 794560 h 812217"/>
                    <a:gd name="connsiteX54" fmla="*/ 507635 w 593770"/>
                    <a:gd name="connsiteY54" fmla="*/ 779846 h 812217"/>
                    <a:gd name="connsiteX55" fmla="*/ 494393 w 593770"/>
                    <a:gd name="connsiteY55" fmla="*/ 773961 h 812217"/>
                    <a:gd name="connsiteX56" fmla="*/ 464965 w 593770"/>
                    <a:gd name="connsiteY56" fmla="*/ 772489 h 812217"/>
                    <a:gd name="connsiteX57" fmla="*/ 457608 w 593770"/>
                    <a:gd name="connsiteY57" fmla="*/ 771018 h 812217"/>
                    <a:gd name="connsiteX58" fmla="*/ 428179 w 593770"/>
                    <a:gd name="connsiteY58" fmla="*/ 759246 h 812217"/>
                    <a:gd name="connsiteX59" fmla="*/ 400223 w 593770"/>
                    <a:gd name="connsiteY59" fmla="*/ 753361 h 812217"/>
                    <a:gd name="connsiteX60" fmla="*/ 363438 w 593770"/>
                    <a:gd name="connsiteY60" fmla="*/ 744532 h 812217"/>
                    <a:gd name="connsiteX61" fmla="*/ 342838 w 593770"/>
                    <a:gd name="connsiteY61" fmla="*/ 743061 h 812217"/>
                    <a:gd name="connsiteX62" fmla="*/ 301638 w 593770"/>
                    <a:gd name="connsiteY62" fmla="*/ 716576 h 812217"/>
                    <a:gd name="connsiteX63" fmla="*/ 288396 w 593770"/>
                    <a:gd name="connsiteY63" fmla="*/ 716576 h 812217"/>
                    <a:gd name="connsiteX64" fmla="*/ 238368 w 593770"/>
                    <a:gd name="connsiteY64" fmla="*/ 679790 h 812217"/>
                    <a:gd name="connsiteX65" fmla="*/ 231011 w 593770"/>
                    <a:gd name="connsiteY65" fmla="*/ 632705 h 812217"/>
                    <a:gd name="connsiteX66" fmla="*/ 197169 w 593770"/>
                    <a:gd name="connsiteY66" fmla="*/ 615049 h 812217"/>
                    <a:gd name="connsiteX67" fmla="*/ 200111 w 593770"/>
                    <a:gd name="connsiteY67" fmla="*/ 607691 h 812217"/>
                    <a:gd name="connsiteX68" fmla="*/ 207468 w 593770"/>
                    <a:gd name="connsiteY68" fmla="*/ 597392 h 812217"/>
                    <a:gd name="connsiteX69" fmla="*/ 228068 w 593770"/>
                    <a:gd name="connsiteY69" fmla="*/ 595920 h 812217"/>
                    <a:gd name="connsiteX70" fmla="*/ 232482 w 593770"/>
                    <a:gd name="connsiteY70" fmla="*/ 573849 h 812217"/>
                    <a:gd name="connsiteX71" fmla="*/ 228068 w 593770"/>
                    <a:gd name="connsiteY71" fmla="*/ 567963 h 812217"/>
                    <a:gd name="connsiteX72" fmla="*/ 208940 w 593770"/>
                    <a:gd name="connsiteY72" fmla="*/ 560606 h 812217"/>
                    <a:gd name="connsiteX73" fmla="*/ 207468 w 593770"/>
                    <a:gd name="connsiteY73" fmla="*/ 545892 h 812217"/>
                    <a:gd name="connsiteX74" fmla="*/ 186869 w 593770"/>
                    <a:gd name="connsiteY74" fmla="*/ 545892 h 812217"/>
                    <a:gd name="connsiteX75" fmla="*/ 183926 w 593770"/>
                    <a:gd name="connsiteY75" fmla="*/ 534121 h 812217"/>
                    <a:gd name="connsiteX76" fmla="*/ 141255 w 593770"/>
                    <a:gd name="connsiteY76" fmla="*/ 510579 h 812217"/>
                    <a:gd name="connsiteX77" fmla="*/ 125070 w 593770"/>
                    <a:gd name="connsiteY77" fmla="*/ 512050 h 812217"/>
                    <a:gd name="connsiteX78" fmla="*/ 120655 w 593770"/>
                    <a:gd name="connsiteY78" fmla="*/ 501750 h 812217"/>
                    <a:gd name="connsiteX79" fmla="*/ 77985 w 593770"/>
                    <a:gd name="connsiteY79" fmla="*/ 469379 h 812217"/>
                    <a:gd name="connsiteX80" fmla="*/ 55914 w 593770"/>
                    <a:gd name="connsiteY80" fmla="*/ 429651 h 812217"/>
                    <a:gd name="connsiteX81" fmla="*/ 0 w 593770"/>
                    <a:gd name="connsiteY81" fmla="*/ 432594 h 812217"/>
                    <a:gd name="connsiteX82" fmla="*/ 2943 w 593770"/>
                    <a:gd name="connsiteY82" fmla="*/ 419351 h 812217"/>
                    <a:gd name="connsiteX83" fmla="*/ 2943 w 593770"/>
                    <a:gd name="connsiteY83" fmla="*/ 410523 h 812217"/>
                    <a:gd name="connsiteX84" fmla="*/ 10300 w 593770"/>
                    <a:gd name="connsiteY84" fmla="*/ 404637 h 812217"/>
                    <a:gd name="connsiteX85" fmla="*/ 17657 w 593770"/>
                    <a:gd name="connsiteY85" fmla="*/ 384038 h 812217"/>
                    <a:gd name="connsiteX86" fmla="*/ 32371 w 593770"/>
                    <a:gd name="connsiteY86" fmla="*/ 369323 h 812217"/>
                    <a:gd name="connsiteX87" fmla="*/ 11771 w 593770"/>
                    <a:gd name="connsiteY87" fmla="*/ 357552 h 812217"/>
                    <a:gd name="connsiteX88" fmla="*/ 27957 w 593770"/>
                    <a:gd name="connsiteY88" fmla="*/ 332538 h 812217"/>
                    <a:gd name="connsiteX89" fmla="*/ 60328 w 593770"/>
                    <a:gd name="connsiteY89" fmla="*/ 326653 h 812217"/>
                    <a:gd name="connsiteX90" fmla="*/ 72099 w 593770"/>
                    <a:gd name="connsiteY90" fmla="*/ 304582 h 812217"/>
                    <a:gd name="connsiteX91" fmla="*/ 64742 w 593770"/>
                    <a:gd name="connsiteY91" fmla="*/ 294282 h 812217"/>
                    <a:gd name="connsiteX92" fmla="*/ 55914 w 593770"/>
                    <a:gd name="connsiteY92" fmla="*/ 276625 h 812217"/>
                    <a:gd name="connsiteX93" fmla="*/ 20600 w 593770"/>
                    <a:gd name="connsiteY93" fmla="*/ 270739 h 812217"/>
                    <a:gd name="connsiteX94" fmla="*/ 29428 w 593770"/>
                    <a:gd name="connsiteY94" fmla="*/ 257496 h 812217"/>
                    <a:gd name="connsiteX95" fmla="*/ 60328 w 593770"/>
                    <a:gd name="connsiteY95" fmla="*/ 233954 h 812217"/>
                    <a:gd name="connsiteX96" fmla="*/ 50028 w 593770"/>
                    <a:gd name="connsiteY96" fmla="*/ 208940 h 812217"/>
                    <a:gd name="connsiteX97" fmla="*/ 79456 w 593770"/>
                    <a:gd name="connsiteY97" fmla="*/ 214826 h 812217"/>
                    <a:gd name="connsiteX98" fmla="*/ 94170 w 593770"/>
                    <a:gd name="connsiteY98" fmla="*/ 207469 h 812217"/>
                    <a:gd name="connsiteX99" fmla="*/ 86813 w 593770"/>
                    <a:gd name="connsiteY99" fmla="*/ 197169 h 812217"/>
                    <a:gd name="connsiteX100" fmla="*/ 92699 w 593770"/>
                    <a:gd name="connsiteY100" fmla="*/ 191283 h 812217"/>
                    <a:gd name="connsiteX101" fmla="*/ 88285 w 593770"/>
                    <a:gd name="connsiteY101" fmla="*/ 176569 h 812217"/>
                    <a:gd name="connsiteX102" fmla="*/ 58856 w 593770"/>
                    <a:gd name="connsiteY102" fmla="*/ 163326 h 812217"/>
                    <a:gd name="connsiteX103" fmla="*/ 60328 w 593770"/>
                    <a:gd name="connsiteY103" fmla="*/ 145670 h 812217"/>
                    <a:gd name="connsiteX104" fmla="*/ 48557 w 593770"/>
                    <a:gd name="connsiteY104" fmla="*/ 126541 h 812217"/>
                    <a:gd name="connsiteX105" fmla="*/ 33842 w 593770"/>
                    <a:gd name="connsiteY105" fmla="*/ 113298 h 812217"/>
                    <a:gd name="connsiteX106" fmla="*/ 5886 w 593770"/>
                    <a:gd name="connsiteY106" fmla="*/ 95642 h 812217"/>
                    <a:gd name="connsiteX107" fmla="*/ 13243 w 593770"/>
                    <a:gd name="connsiteY107" fmla="*/ 67685 h 812217"/>
                    <a:gd name="connsiteX108" fmla="*/ 27957 w 593770"/>
                    <a:gd name="connsiteY108" fmla="*/ 58856 h 812217"/>
                    <a:gd name="connsiteX109" fmla="*/ 30900 w 593770"/>
                    <a:gd name="connsiteY109" fmla="*/ 80928 h 812217"/>
                    <a:gd name="connsiteX110" fmla="*/ 54442 w 593770"/>
                    <a:gd name="connsiteY110" fmla="*/ 91227 h 812217"/>
                    <a:gd name="connsiteX111" fmla="*/ 72099 w 593770"/>
                    <a:gd name="connsiteY111" fmla="*/ 88285 h 812217"/>
                    <a:gd name="connsiteX112" fmla="*/ 88285 w 593770"/>
                    <a:gd name="connsiteY112" fmla="*/ 95642 h 812217"/>
                    <a:gd name="connsiteX113" fmla="*/ 108884 w 593770"/>
                    <a:gd name="connsiteY113" fmla="*/ 82399 h 812217"/>
                    <a:gd name="connsiteX114" fmla="*/ 114770 w 593770"/>
                    <a:gd name="connsiteY114" fmla="*/ 67685 h 812217"/>
                    <a:gd name="connsiteX115" fmla="*/ 126541 w 593770"/>
                    <a:gd name="connsiteY115" fmla="*/ 69156 h 812217"/>
                    <a:gd name="connsiteX116" fmla="*/ 169212 w 593770"/>
                    <a:gd name="connsiteY116" fmla="*/ 70628 h 812217"/>
                    <a:gd name="connsiteX117" fmla="*/ 188340 w 593770"/>
                    <a:gd name="connsiteY117" fmla="*/ 61799 h 812217"/>
                    <a:gd name="connsiteX118" fmla="*/ 205997 w 593770"/>
                    <a:gd name="connsiteY118" fmla="*/ 48557 h 812217"/>
                    <a:gd name="connsiteX119" fmla="*/ 253082 w 593770"/>
                    <a:gd name="connsiteY119" fmla="*/ 42671 h 812217"/>
                    <a:gd name="connsiteX120" fmla="*/ 257496 w 593770"/>
                    <a:gd name="connsiteY120" fmla="*/ 33843 h 812217"/>
                    <a:gd name="connsiteX121" fmla="*/ 285453 w 593770"/>
                    <a:gd name="connsiteY121" fmla="*/ 30900 h 812217"/>
                    <a:gd name="connsiteX122" fmla="*/ 304581 w 593770"/>
                    <a:gd name="connsiteY122" fmla="*/ 22071 h 812217"/>
                    <a:gd name="connsiteX123" fmla="*/ 313410 w 593770"/>
                    <a:gd name="connsiteY123" fmla="*/ 30900 h 812217"/>
                    <a:gd name="connsiteX124" fmla="*/ 316353 w 593770"/>
                    <a:gd name="connsiteY124" fmla="*/ 47085 h 812217"/>
                    <a:gd name="connsiteX125" fmla="*/ 344309 w 593770"/>
                    <a:gd name="connsiteY125" fmla="*/ 25014 h 812217"/>
                    <a:gd name="connsiteX126" fmla="*/ 359023 w 593770"/>
                    <a:gd name="connsiteY126" fmla="*/ 8829 h 812217"/>
                    <a:gd name="connsiteX127" fmla="*/ 423765 w 593770"/>
                    <a:gd name="connsiteY127" fmla="*/ 0 h 812217"/>
                    <a:gd name="connsiteX0" fmla="*/ 423765 w 593770"/>
                    <a:gd name="connsiteY0" fmla="*/ 0 h 812217"/>
                    <a:gd name="connsiteX1" fmla="*/ 429651 w 593770"/>
                    <a:gd name="connsiteY1" fmla="*/ 27957 h 812217"/>
                    <a:gd name="connsiteX2" fmla="*/ 428179 w 593770"/>
                    <a:gd name="connsiteY2" fmla="*/ 45614 h 812217"/>
                    <a:gd name="connsiteX3" fmla="*/ 437008 w 593770"/>
                    <a:gd name="connsiteY3" fmla="*/ 91227 h 812217"/>
                    <a:gd name="connsiteX4" fmla="*/ 444365 w 593770"/>
                    <a:gd name="connsiteY4" fmla="*/ 101527 h 812217"/>
                    <a:gd name="connsiteX5" fmla="*/ 459079 w 593770"/>
                    <a:gd name="connsiteY5" fmla="*/ 92699 h 812217"/>
                    <a:gd name="connsiteX6" fmla="*/ 472322 w 593770"/>
                    <a:gd name="connsiteY6" fmla="*/ 105942 h 812217"/>
                    <a:gd name="connsiteX7" fmla="*/ 472322 w 593770"/>
                    <a:gd name="connsiteY7" fmla="*/ 136841 h 812217"/>
                    <a:gd name="connsiteX8" fmla="*/ 456136 w 593770"/>
                    <a:gd name="connsiteY8" fmla="*/ 148612 h 812217"/>
                    <a:gd name="connsiteX9" fmla="*/ 445836 w 593770"/>
                    <a:gd name="connsiteY9" fmla="*/ 139784 h 812217"/>
                    <a:gd name="connsiteX10" fmla="*/ 422294 w 593770"/>
                    <a:gd name="connsiteY10" fmla="*/ 144198 h 812217"/>
                    <a:gd name="connsiteX11" fmla="*/ 410523 w 593770"/>
                    <a:gd name="connsiteY11" fmla="*/ 153026 h 812217"/>
                    <a:gd name="connsiteX12" fmla="*/ 413465 w 593770"/>
                    <a:gd name="connsiteY12" fmla="*/ 169212 h 812217"/>
                    <a:gd name="connsiteX13" fmla="*/ 406108 w 593770"/>
                    <a:gd name="connsiteY13" fmla="*/ 178040 h 812217"/>
                    <a:gd name="connsiteX14" fmla="*/ 391394 w 593770"/>
                    <a:gd name="connsiteY14" fmla="*/ 191283 h 812217"/>
                    <a:gd name="connsiteX15" fmla="*/ 386980 w 593770"/>
                    <a:gd name="connsiteY15" fmla="*/ 203054 h 812217"/>
                    <a:gd name="connsiteX16" fmla="*/ 378152 w 593770"/>
                    <a:gd name="connsiteY16" fmla="*/ 205997 h 812217"/>
                    <a:gd name="connsiteX17" fmla="*/ 367852 w 593770"/>
                    <a:gd name="connsiteY17" fmla="*/ 235425 h 812217"/>
                    <a:gd name="connsiteX18" fmla="*/ 345781 w 593770"/>
                    <a:gd name="connsiteY18" fmla="*/ 244254 h 812217"/>
                    <a:gd name="connsiteX19" fmla="*/ 344309 w 593770"/>
                    <a:gd name="connsiteY19" fmla="*/ 266325 h 812217"/>
                    <a:gd name="connsiteX20" fmla="*/ 384037 w 593770"/>
                    <a:gd name="connsiteY20" fmla="*/ 301639 h 812217"/>
                    <a:gd name="connsiteX21" fmla="*/ 379623 w 593770"/>
                    <a:gd name="connsiteY21" fmla="*/ 319296 h 812217"/>
                    <a:gd name="connsiteX22" fmla="*/ 401694 w 593770"/>
                    <a:gd name="connsiteY22" fmla="*/ 322238 h 812217"/>
                    <a:gd name="connsiteX23" fmla="*/ 413465 w 593770"/>
                    <a:gd name="connsiteY23" fmla="*/ 347252 h 812217"/>
                    <a:gd name="connsiteX24" fmla="*/ 413465 w 593770"/>
                    <a:gd name="connsiteY24" fmla="*/ 375209 h 812217"/>
                    <a:gd name="connsiteX25" fmla="*/ 400223 w 593770"/>
                    <a:gd name="connsiteY25" fmla="*/ 378152 h 812217"/>
                    <a:gd name="connsiteX26" fmla="*/ 389923 w 593770"/>
                    <a:gd name="connsiteY26" fmla="*/ 414937 h 812217"/>
                    <a:gd name="connsiteX27" fmla="*/ 403166 w 593770"/>
                    <a:gd name="connsiteY27" fmla="*/ 426708 h 812217"/>
                    <a:gd name="connsiteX28" fmla="*/ 406108 w 593770"/>
                    <a:gd name="connsiteY28" fmla="*/ 445837 h 812217"/>
                    <a:gd name="connsiteX29" fmla="*/ 426708 w 593770"/>
                    <a:gd name="connsiteY29" fmla="*/ 432594 h 812217"/>
                    <a:gd name="connsiteX30" fmla="*/ 437008 w 593770"/>
                    <a:gd name="connsiteY30" fmla="*/ 416408 h 812217"/>
                    <a:gd name="connsiteX31" fmla="*/ 467907 w 593770"/>
                    <a:gd name="connsiteY31" fmla="*/ 416408 h 812217"/>
                    <a:gd name="connsiteX32" fmla="*/ 494393 w 593770"/>
                    <a:gd name="connsiteY32" fmla="*/ 425237 h 812217"/>
                    <a:gd name="connsiteX33" fmla="*/ 514992 w 593770"/>
                    <a:gd name="connsiteY33" fmla="*/ 422294 h 812217"/>
                    <a:gd name="connsiteX34" fmla="*/ 540006 w 593770"/>
                    <a:gd name="connsiteY34" fmla="*/ 411994 h 812217"/>
                    <a:gd name="connsiteX35" fmla="*/ 566492 w 593770"/>
                    <a:gd name="connsiteY35" fmla="*/ 417880 h 812217"/>
                    <a:gd name="connsiteX36" fmla="*/ 573849 w 593770"/>
                    <a:gd name="connsiteY36" fmla="*/ 400223 h 812217"/>
                    <a:gd name="connsiteX37" fmla="*/ 585620 w 593770"/>
                    <a:gd name="connsiteY37" fmla="*/ 406109 h 812217"/>
                    <a:gd name="connsiteX38" fmla="*/ 593770 w 593770"/>
                    <a:gd name="connsiteY38" fmla="*/ 430559 h 812217"/>
                    <a:gd name="connsiteX39" fmla="*/ 593770 w 593770"/>
                    <a:gd name="connsiteY39" fmla="*/ 432793 h 812217"/>
                    <a:gd name="connsiteX40" fmla="*/ 593770 w 593770"/>
                    <a:gd name="connsiteY40" fmla="*/ 501049 h 812217"/>
                    <a:gd name="connsiteX41" fmla="*/ 593770 w 593770"/>
                    <a:gd name="connsiteY41" fmla="*/ 720930 h 812217"/>
                    <a:gd name="connsiteX42" fmla="*/ 544421 w 593770"/>
                    <a:gd name="connsiteY42" fmla="*/ 744532 h 812217"/>
                    <a:gd name="connsiteX43" fmla="*/ 523821 w 593770"/>
                    <a:gd name="connsiteY43" fmla="*/ 763661 h 812217"/>
                    <a:gd name="connsiteX44" fmla="*/ 514992 w 593770"/>
                    <a:gd name="connsiteY44" fmla="*/ 776903 h 812217"/>
                    <a:gd name="connsiteX45" fmla="*/ 559135 w 593770"/>
                    <a:gd name="connsiteY45" fmla="*/ 773961 h 812217"/>
                    <a:gd name="connsiteX46" fmla="*/ 560606 w 593770"/>
                    <a:gd name="connsiteY46" fmla="*/ 788675 h 812217"/>
                    <a:gd name="connsiteX47" fmla="*/ 534121 w 593770"/>
                    <a:gd name="connsiteY47" fmla="*/ 798974 h 812217"/>
                    <a:gd name="connsiteX48" fmla="*/ 516464 w 593770"/>
                    <a:gd name="connsiteY48" fmla="*/ 794560 h 812217"/>
                    <a:gd name="connsiteX49" fmla="*/ 517935 w 593770"/>
                    <a:gd name="connsiteY49" fmla="*/ 807803 h 812217"/>
                    <a:gd name="connsiteX50" fmla="*/ 501750 w 593770"/>
                    <a:gd name="connsiteY50" fmla="*/ 812217 h 812217"/>
                    <a:gd name="connsiteX51" fmla="*/ 494393 w 593770"/>
                    <a:gd name="connsiteY51" fmla="*/ 801917 h 812217"/>
                    <a:gd name="connsiteX52" fmla="*/ 506164 w 593770"/>
                    <a:gd name="connsiteY52" fmla="*/ 794560 h 812217"/>
                    <a:gd name="connsiteX53" fmla="*/ 507635 w 593770"/>
                    <a:gd name="connsiteY53" fmla="*/ 779846 h 812217"/>
                    <a:gd name="connsiteX54" fmla="*/ 494393 w 593770"/>
                    <a:gd name="connsiteY54" fmla="*/ 773961 h 812217"/>
                    <a:gd name="connsiteX55" fmla="*/ 464965 w 593770"/>
                    <a:gd name="connsiteY55" fmla="*/ 772489 h 812217"/>
                    <a:gd name="connsiteX56" fmla="*/ 457608 w 593770"/>
                    <a:gd name="connsiteY56" fmla="*/ 771018 h 812217"/>
                    <a:gd name="connsiteX57" fmla="*/ 428179 w 593770"/>
                    <a:gd name="connsiteY57" fmla="*/ 759246 h 812217"/>
                    <a:gd name="connsiteX58" fmla="*/ 400223 w 593770"/>
                    <a:gd name="connsiteY58" fmla="*/ 753361 h 812217"/>
                    <a:gd name="connsiteX59" fmla="*/ 363438 w 593770"/>
                    <a:gd name="connsiteY59" fmla="*/ 744532 h 812217"/>
                    <a:gd name="connsiteX60" fmla="*/ 342838 w 593770"/>
                    <a:gd name="connsiteY60" fmla="*/ 743061 h 812217"/>
                    <a:gd name="connsiteX61" fmla="*/ 301638 w 593770"/>
                    <a:gd name="connsiteY61" fmla="*/ 716576 h 812217"/>
                    <a:gd name="connsiteX62" fmla="*/ 288396 w 593770"/>
                    <a:gd name="connsiteY62" fmla="*/ 716576 h 812217"/>
                    <a:gd name="connsiteX63" fmla="*/ 238368 w 593770"/>
                    <a:gd name="connsiteY63" fmla="*/ 679790 h 812217"/>
                    <a:gd name="connsiteX64" fmla="*/ 231011 w 593770"/>
                    <a:gd name="connsiteY64" fmla="*/ 632705 h 812217"/>
                    <a:gd name="connsiteX65" fmla="*/ 197169 w 593770"/>
                    <a:gd name="connsiteY65" fmla="*/ 615049 h 812217"/>
                    <a:gd name="connsiteX66" fmla="*/ 200111 w 593770"/>
                    <a:gd name="connsiteY66" fmla="*/ 607691 h 812217"/>
                    <a:gd name="connsiteX67" fmla="*/ 207468 w 593770"/>
                    <a:gd name="connsiteY67" fmla="*/ 597392 h 812217"/>
                    <a:gd name="connsiteX68" fmla="*/ 228068 w 593770"/>
                    <a:gd name="connsiteY68" fmla="*/ 595920 h 812217"/>
                    <a:gd name="connsiteX69" fmla="*/ 232482 w 593770"/>
                    <a:gd name="connsiteY69" fmla="*/ 573849 h 812217"/>
                    <a:gd name="connsiteX70" fmla="*/ 228068 w 593770"/>
                    <a:gd name="connsiteY70" fmla="*/ 567963 h 812217"/>
                    <a:gd name="connsiteX71" fmla="*/ 208940 w 593770"/>
                    <a:gd name="connsiteY71" fmla="*/ 560606 h 812217"/>
                    <a:gd name="connsiteX72" fmla="*/ 207468 w 593770"/>
                    <a:gd name="connsiteY72" fmla="*/ 545892 h 812217"/>
                    <a:gd name="connsiteX73" fmla="*/ 186869 w 593770"/>
                    <a:gd name="connsiteY73" fmla="*/ 545892 h 812217"/>
                    <a:gd name="connsiteX74" fmla="*/ 183926 w 593770"/>
                    <a:gd name="connsiteY74" fmla="*/ 534121 h 812217"/>
                    <a:gd name="connsiteX75" fmla="*/ 141255 w 593770"/>
                    <a:gd name="connsiteY75" fmla="*/ 510579 h 812217"/>
                    <a:gd name="connsiteX76" fmla="*/ 125070 w 593770"/>
                    <a:gd name="connsiteY76" fmla="*/ 512050 h 812217"/>
                    <a:gd name="connsiteX77" fmla="*/ 120655 w 593770"/>
                    <a:gd name="connsiteY77" fmla="*/ 501750 h 812217"/>
                    <a:gd name="connsiteX78" fmla="*/ 77985 w 593770"/>
                    <a:gd name="connsiteY78" fmla="*/ 469379 h 812217"/>
                    <a:gd name="connsiteX79" fmla="*/ 55914 w 593770"/>
                    <a:gd name="connsiteY79" fmla="*/ 429651 h 812217"/>
                    <a:gd name="connsiteX80" fmla="*/ 0 w 593770"/>
                    <a:gd name="connsiteY80" fmla="*/ 432594 h 812217"/>
                    <a:gd name="connsiteX81" fmla="*/ 2943 w 593770"/>
                    <a:gd name="connsiteY81" fmla="*/ 419351 h 812217"/>
                    <a:gd name="connsiteX82" fmla="*/ 2943 w 593770"/>
                    <a:gd name="connsiteY82" fmla="*/ 410523 h 812217"/>
                    <a:gd name="connsiteX83" fmla="*/ 10300 w 593770"/>
                    <a:gd name="connsiteY83" fmla="*/ 404637 h 812217"/>
                    <a:gd name="connsiteX84" fmla="*/ 17657 w 593770"/>
                    <a:gd name="connsiteY84" fmla="*/ 384038 h 812217"/>
                    <a:gd name="connsiteX85" fmla="*/ 32371 w 593770"/>
                    <a:gd name="connsiteY85" fmla="*/ 369323 h 812217"/>
                    <a:gd name="connsiteX86" fmla="*/ 11771 w 593770"/>
                    <a:gd name="connsiteY86" fmla="*/ 357552 h 812217"/>
                    <a:gd name="connsiteX87" fmla="*/ 27957 w 593770"/>
                    <a:gd name="connsiteY87" fmla="*/ 332538 h 812217"/>
                    <a:gd name="connsiteX88" fmla="*/ 60328 w 593770"/>
                    <a:gd name="connsiteY88" fmla="*/ 326653 h 812217"/>
                    <a:gd name="connsiteX89" fmla="*/ 72099 w 593770"/>
                    <a:gd name="connsiteY89" fmla="*/ 304582 h 812217"/>
                    <a:gd name="connsiteX90" fmla="*/ 64742 w 593770"/>
                    <a:gd name="connsiteY90" fmla="*/ 294282 h 812217"/>
                    <a:gd name="connsiteX91" fmla="*/ 55914 w 593770"/>
                    <a:gd name="connsiteY91" fmla="*/ 276625 h 812217"/>
                    <a:gd name="connsiteX92" fmla="*/ 20600 w 593770"/>
                    <a:gd name="connsiteY92" fmla="*/ 270739 h 812217"/>
                    <a:gd name="connsiteX93" fmla="*/ 29428 w 593770"/>
                    <a:gd name="connsiteY93" fmla="*/ 257496 h 812217"/>
                    <a:gd name="connsiteX94" fmla="*/ 60328 w 593770"/>
                    <a:gd name="connsiteY94" fmla="*/ 233954 h 812217"/>
                    <a:gd name="connsiteX95" fmla="*/ 50028 w 593770"/>
                    <a:gd name="connsiteY95" fmla="*/ 208940 h 812217"/>
                    <a:gd name="connsiteX96" fmla="*/ 79456 w 593770"/>
                    <a:gd name="connsiteY96" fmla="*/ 214826 h 812217"/>
                    <a:gd name="connsiteX97" fmla="*/ 94170 w 593770"/>
                    <a:gd name="connsiteY97" fmla="*/ 207469 h 812217"/>
                    <a:gd name="connsiteX98" fmla="*/ 86813 w 593770"/>
                    <a:gd name="connsiteY98" fmla="*/ 197169 h 812217"/>
                    <a:gd name="connsiteX99" fmla="*/ 92699 w 593770"/>
                    <a:gd name="connsiteY99" fmla="*/ 191283 h 812217"/>
                    <a:gd name="connsiteX100" fmla="*/ 88285 w 593770"/>
                    <a:gd name="connsiteY100" fmla="*/ 176569 h 812217"/>
                    <a:gd name="connsiteX101" fmla="*/ 58856 w 593770"/>
                    <a:gd name="connsiteY101" fmla="*/ 163326 h 812217"/>
                    <a:gd name="connsiteX102" fmla="*/ 60328 w 593770"/>
                    <a:gd name="connsiteY102" fmla="*/ 145670 h 812217"/>
                    <a:gd name="connsiteX103" fmla="*/ 48557 w 593770"/>
                    <a:gd name="connsiteY103" fmla="*/ 126541 h 812217"/>
                    <a:gd name="connsiteX104" fmla="*/ 33842 w 593770"/>
                    <a:gd name="connsiteY104" fmla="*/ 113298 h 812217"/>
                    <a:gd name="connsiteX105" fmla="*/ 5886 w 593770"/>
                    <a:gd name="connsiteY105" fmla="*/ 95642 h 812217"/>
                    <a:gd name="connsiteX106" fmla="*/ 13243 w 593770"/>
                    <a:gd name="connsiteY106" fmla="*/ 67685 h 812217"/>
                    <a:gd name="connsiteX107" fmla="*/ 27957 w 593770"/>
                    <a:gd name="connsiteY107" fmla="*/ 58856 h 812217"/>
                    <a:gd name="connsiteX108" fmla="*/ 30900 w 593770"/>
                    <a:gd name="connsiteY108" fmla="*/ 80928 h 812217"/>
                    <a:gd name="connsiteX109" fmla="*/ 54442 w 593770"/>
                    <a:gd name="connsiteY109" fmla="*/ 91227 h 812217"/>
                    <a:gd name="connsiteX110" fmla="*/ 72099 w 593770"/>
                    <a:gd name="connsiteY110" fmla="*/ 88285 h 812217"/>
                    <a:gd name="connsiteX111" fmla="*/ 88285 w 593770"/>
                    <a:gd name="connsiteY111" fmla="*/ 95642 h 812217"/>
                    <a:gd name="connsiteX112" fmla="*/ 108884 w 593770"/>
                    <a:gd name="connsiteY112" fmla="*/ 82399 h 812217"/>
                    <a:gd name="connsiteX113" fmla="*/ 114770 w 593770"/>
                    <a:gd name="connsiteY113" fmla="*/ 67685 h 812217"/>
                    <a:gd name="connsiteX114" fmla="*/ 126541 w 593770"/>
                    <a:gd name="connsiteY114" fmla="*/ 69156 h 812217"/>
                    <a:gd name="connsiteX115" fmla="*/ 169212 w 593770"/>
                    <a:gd name="connsiteY115" fmla="*/ 70628 h 812217"/>
                    <a:gd name="connsiteX116" fmla="*/ 188340 w 593770"/>
                    <a:gd name="connsiteY116" fmla="*/ 61799 h 812217"/>
                    <a:gd name="connsiteX117" fmla="*/ 205997 w 593770"/>
                    <a:gd name="connsiteY117" fmla="*/ 48557 h 812217"/>
                    <a:gd name="connsiteX118" fmla="*/ 253082 w 593770"/>
                    <a:gd name="connsiteY118" fmla="*/ 42671 h 812217"/>
                    <a:gd name="connsiteX119" fmla="*/ 257496 w 593770"/>
                    <a:gd name="connsiteY119" fmla="*/ 33843 h 812217"/>
                    <a:gd name="connsiteX120" fmla="*/ 285453 w 593770"/>
                    <a:gd name="connsiteY120" fmla="*/ 30900 h 812217"/>
                    <a:gd name="connsiteX121" fmla="*/ 304581 w 593770"/>
                    <a:gd name="connsiteY121" fmla="*/ 22071 h 812217"/>
                    <a:gd name="connsiteX122" fmla="*/ 313410 w 593770"/>
                    <a:gd name="connsiteY122" fmla="*/ 30900 h 812217"/>
                    <a:gd name="connsiteX123" fmla="*/ 316353 w 593770"/>
                    <a:gd name="connsiteY123" fmla="*/ 47085 h 812217"/>
                    <a:gd name="connsiteX124" fmla="*/ 344309 w 593770"/>
                    <a:gd name="connsiteY124" fmla="*/ 25014 h 812217"/>
                    <a:gd name="connsiteX125" fmla="*/ 359023 w 593770"/>
                    <a:gd name="connsiteY125" fmla="*/ 8829 h 812217"/>
                    <a:gd name="connsiteX126" fmla="*/ 423765 w 593770"/>
                    <a:gd name="connsiteY126" fmla="*/ 0 h 812217"/>
                    <a:gd name="connsiteX0" fmla="*/ 423765 w 593770"/>
                    <a:gd name="connsiteY0" fmla="*/ 0 h 812217"/>
                    <a:gd name="connsiteX1" fmla="*/ 429651 w 593770"/>
                    <a:gd name="connsiteY1" fmla="*/ 27957 h 812217"/>
                    <a:gd name="connsiteX2" fmla="*/ 428179 w 593770"/>
                    <a:gd name="connsiteY2" fmla="*/ 45614 h 812217"/>
                    <a:gd name="connsiteX3" fmla="*/ 437008 w 593770"/>
                    <a:gd name="connsiteY3" fmla="*/ 91227 h 812217"/>
                    <a:gd name="connsiteX4" fmla="*/ 444365 w 593770"/>
                    <a:gd name="connsiteY4" fmla="*/ 101527 h 812217"/>
                    <a:gd name="connsiteX5" fmla="*/ 459079 w 593770"/>
                    <a:gd name="connsiteY5" fmla="*/ 92699 h 812217"/>
                    <a:gd name="connsiteX6" fmla="*/ 472322 w 593770"/>
                    <a:gd name="connsiteY6" fmla="*/ 105942 h 812217"/>
                    <a:gd name="connsiteX7" fmla="*/ 472322 w 593770"/>
                    <a:gd name="connsiteY7" fmla="*/ 136841 h 812217"/>
                    <a:gd name="connsiteX8" fmla="*/ 456136 w 593770"/>
                    <a:gd name="connsiteY8" fmla="*/ 148612 h 812217"/>
                    <a:gd name="connsiteX9" fmla="*/ 445836 w 593770"/>
                    <a:gd name="connsiteY9" fmla="*/ 139784 h 812217"/>
                    <a:gd name="connsiteX10" fmla="*/ 422294 w 593770"/>
                    <a:gd name="connsiteY10" fmla="*/ 144198 h 812217"/>
                    <a:gd name="connsiteX11" fmla="*/ 410523 w 593770"/>
                    <a:gd name="connsiteY11" fmla="*/ 153026 h 812217"/>
                    <a:gd name="connsiteX12" fmla="*/ 413465 w 593770"/>
                    <a:gd name="connsiteY12" fmla="*/ 169212 h 812217"/>
                    <a:gd name="connsiteX13" fmla="*/ 406108 w 593770"/>
                    <a:gd name="connsiteY13" fmla="*/ 178040 h 812217"/>
                    <a:gd name="connsiteX14" fmla="*/ 391394 w 593770"/>
                    <a:gd name="connsiteY14" fmla="*/ 191283 h 812217"/>
                    <a:gd name="connsiteX15" fmla="*/ 386980 w 593770"/>
                    <a:gd name="connsiteY15" fmla="*/ 203054 h 812217"/>
                    <a:gd name="connsiteX16" fmla="*/ 378152 w 593770"/>
                    <a:gd name="connsiteY16" fmla="*/ 205997 h 812217"/>
                    <a:gd name="connsiteX17" fmla="*/ 367852 w 593770"/>
                    <a:gd name="connsiteY17" fmla="*/ 235425 h 812217"/>
                    <a:gd name="connsiteX18" fmla="*/ 345781 w 593770"/>
                    <a:gd name="connsiteY18" fmla="*/ 244254 h 812217"/>
                    <a:gd name="connsiteX19" fmla="*/ 344309 w 593770"/>
                    <a:gd name="connsiteY19" fmla="*/ 266325 h 812217"/>
                    <a:gd name="connsiteX20" fmla="*/ 384037 w 593770"/>
                    <a:gd name="connsiteY20" fmla="*/ 301639 h 812217"/>
                    <a:gd name="connsiteX21" fmla="*/ 379623 w 593770"/>
                    <a:gd name="connsiteY21" fmla="*/ 319296 h 812217"/>
                    <a:gd name="connsiteX22" fmla="*/ 401694 w 593770"/>
                    <a:gd name="connsiteY22" fmla="*/ 322238 h 812217"/>
                    <a:gd name="connsiteX23" fmla="*/ 413465 w 593770"/>
                    <a:gd name="connsiteY23" fmla="*/ 347252 h 812217"/>
                    <a:gd name="connsiteX24" fmla="*/ 413465 w 593770"/>
                    <a:gd name="connsiteY24" fmla="*/ 375209 h 812217"/>
                    <a:gd name="connsiteX25" fmla="*/ 400223 w 593770"/>
                    <a:gd name="connsiteY25" fmla="*/ 378152 h 812217"/>
                    <a:gd name="connsiteX26" fmla="*/ 389923 w 593770"/>
                    <a:gd name="connsiteY26" fmla="*/ 414937 h 812217"/>
                    <a:gd name="connsiteX27" fmla="*/ 403166 w 593770"/>
                    <a:gd name="connsiteY27" fmla="*/ 426708 h 812217"/>
                    <a:gd name="connsiteX28" fmla="*/ 406108 w 593770"/>
                    <a:gd name="connsiteY28" fmla="*/ 445837 h 812217"/>
                    <a:gd name="connsiteX29" fmla="*/ 426708 w 593770"/>
                    <a:gd name="connsiteY29" fmla="*/ 432594 h 812217"/>
                    <a:gd name="connsiteX30" fmla="*/ 437008 w 593770"/>
                    <a:gd name="connsiteY30" fmla="*/ 416408 h 812217"/>
                    <a:gd name="connsiteX31" fmla="*/ 467907 w 593770"/>
                    <a:gd name="connsiteY31" fmla="*/ 416408 h 812217"/>
                    <a:gd name="connsiteX32" fmla="*/ 494393 w 593770"/>
                    <a:gd name="connsiteY32" fmla="*/ 425237 h 812217"/>
                    <a:gd name="connsiteX33" fmla="*/ 514992 w 593770"/>
                    <a:gd name="connsiteY33" fmla="*/ 422294 h 812217"/>
                    <a:gd name="connsiteX34" fmla="*/ 540006 w 593770"/>
                    <a:gd name="connsiteY34" fmla="*/ 411994 h 812217"/>
                    <a:gd name="connsiteX35" fmla="*/ 566492 w 593770"/>
                    <a:gd name="connsiteY35" fmla="*/ 417880 h 812217"/>
                    <a:gd name="connsiteX36" fmla="*/ 573849 w 593770"/>
                    <a:gd name="connsiteY36" fmla="*/ 400223 h 812217"/>
                    <a:gd name="connsiteX37" fmla="*/ 585620 w 593770"/>
                    <a:gd name="connsiteY37" fmla="*/ 406109 h 812217"/>
                    <a:gd name="connsiteX38" fmla="*/ 593770 w 593770"/>
                    <a:gd name="connsiteY38" fmla="*/ 430559 h 812217"/>
                    <a:gd name="connsiteX39" fmla="*/ 593770 w 593770"/>
                    <a:gd name="connsiteY39" fmla="*/ 501049 h 812217"/>
                    <a:gd name="connsiteX40" fmla="*/ 593770 w 593770"/>
                    <a:gd name="connsiteY40" fmla="*/ 720930 h 812217"/>
                    <a:gd name="connsiteX41" fmla="*/ 544421 w 593770"/>
                    <a:gd name="connsiteY41" fmla="*/ 744532 h 812217"/>
                    <a:gd name="connsiteX42" fmla="*/ 523821 w 593770"/>
                    <a:gd name="connsiteY42" fmla="*/ 763661 h 812217"/>
                    <a:gd name="connsiteX43" fmla="*/ 514992 w 593770"/>
                    <a:gd name="connsiteY43" fmla="*/ 776903 h 812217"/>
                    <a:gd name="connsiteX44" fmla="*/ 559135 w 593770"/>
                    <a:gd name="connsiteY44" fmla="*/ 773961 h 812217"/>
                    <a:gd name="connsiteX45" fmla="*/ 560606 w 593770"/>
                    <a:gd name="connsiteY45" fmla="*/ 788675 h 812217"/>
                    <a:gd name="connsiteX46" fmla="*/ 534121 w 593770"/>
                    <a:gd name="connsiteY46" fmla="*/ 798974 h 812217"/>
                    <a:gd name="connsiteX47" fmla="*/ 516464 w 593770"/>
                    <a:gd name="connsiteY47" fmla="*/ 794560 h 812217"/>
                    <a:gd name="connsiteX48" fmla="*/ 517935 w 593770"/>
                    <a:gd name="connsiteY48" fmla="*/ 807803 h 812217"/>
                    <a:gd name="connsiteX49" fmla="*/ 501750 w 593770"/>
                    <a:gd name="connsiteY49" fmla="*/ 812217 h 812217"/>
                    <a:gd name="connsiteX50" fmla="*/ 494393 w 593770"/>
                    <a:gd name="connsiteY50" fmla="*/ 801917 h 812217"/>
                    <a:gd name="connsiteX51" fmla="*/ 506164 w 593770"/>
                    <a:gd name="connsiteY51" fmla="*/ 794560 h 812217"/>
                    <a:gd name="connsiteX52" fmla="*/ 507635 w 593770"/>
                    <a:gd name="connsiteY52" fmla="*/ 779846 h 812217"/>
                    <a:gd name="connsiteX53" fmla="*/ 494393 w 593770"/>
                    <a:gd name="connsiteY53" fmla="*/ 773961 h 812217"/>
                    <a:gd name="connsiteX54" fmla="*/ 464965 w 593770"/>
                    <a:gd name="connsiteY54" fmla="*/ 772489 h 812217"/>
                    <a:gd name="connsiteX55" fmla="*/ 457608 w 593770"/>
                    <a:gd name="connsiteY55" fmla="*/ 771018 h 812217"/>
                    <a:gd name="connsiteX56" fmla="*/ 428179 w 593770"/>
                    <a:gd name="connsiteY56" fmla="*/ 759246 h 812217"/>
                    <a:gd name="connsiteX57" fmla="*/ 400223 w 593770"/>
                    <a:gd name="connsiteY57" fmla="*/ 753361 h 812217"/>
                    <a:gd name="connsiteX58" fmla="*/ 363438 w 593770"/>
                    <a:gd name="connsiteY58" fmla="*/ 744532 h 812217"/>
                    <a:gd name="connsiteX59" fmla="*/ 342838 w 593770"/>
                    <a:gd name="connsiteY59" fmla="*/ 743061 h 812217"/>
                    <a:gd name="connsiteX60" fmla="*/ 301638 w 593770"/>
                    <a:gd name="connsiteY60" fmla="*/ 716576 h 812217"/>
                    <a:gd name="connsiteX61" fmla="*/ 288396 w 593770"/>
                    <a:gd name="connsiteY61" fmla="*/ 716576 h 812217"/>
                    <a:gd name="connsiteX62" fmla="*/ 238368 w 593770"/>
                    <a:gd name="connsiteY62" fmla="*/ 679790 h 812217"/>
                    <a:gd name="connsiteX63" fmla="*/ 231011 w 593770"/>
                    <a:gd name="connsiteY63" fmla="*/ 632705 h 812217"/>
                    <a:gd name="connsiteX64" fmla="*/ 197169 w 593770"/>
                    <a:gd name="connsiteY64" fmla="*/ 615049 h 812217"/>
                    <a:gd name="connsiteX65" fmla="*/ 200111 w 593770"/>
                    <a:gd name="connsiteY65" fmla="*/ 607691 h 812217"/>
                    <a:gd name="connsiteX66" fmla="*/ 207468 w 593770"/>
                    <a:gd name="connsiteY66" fmla="*/ 597392 h 812217"/>
                    <a:gd name="connsiteX67" fmla="*/ 228068 w 593770"/>
                    <a:gd name="connsiteY67" fmla="*/ 595920 h 812217"/>
                    <a:gd name="connsiteX68" fmla="*/ 232482 w 593770"/>
                    <a:gd name="connsiteY68" fmla="*/ 573849 h 812217"/>
                    <a:gd name="connsiteX69" fmla="*/ 228068 w 593770"/>
                    <a:gd name="connsiteY69" fmla="*/ 567963 h 812217"/>
                    <a:gd name="connsiteX70" fmla="*/ 208940 w 593770"/>
                    <a:gd name="connsiteY70" fmla="*/ 560606 h 812217"/>
                    <a:gd name="connsiteX71" fmla="*/ 207468 w 593770"/>
                    <a:gd name="connsiteY71" fmla="*/ 545892 h 812217"/>
                    <a:gd name="connsiteX72" fmla="*/ 186869 w 593770"/>
                    <a:gd name="connsiteY72" fmla="*/ 545892 h 812217"/>
                    <a:gd name="connsiteX73" fmla="*/ 183926 w 593770"/>
                    <a:gd name="connsiteY73" fmla="*/ 534121 h 812217"/>
                    <a:gd name="connsiteX74" fmla="*/ 141255 w 593770"/>
                    <a:gd name="connsiteY74" fmla="*/ 510579 h 812217"/>
                    <a:gd name="connsiteX75" fmla="*/ 125070 w 593770"/>
                    <a:gd name="connsiteY75" fmla="*/ 512050 h 812217"/>
                    <a:gd name="connsiteX76" fmla="*/ 120655 w 593770"/>
                    <a:gd name="connsiteY76" fmla="*/ 501750 h 812217"/>
                    <a:gd name="connsiteX77" fmla="*/ 77985 w 593770"/>
                    <a:gd name="connsiteY77" fmla="*/ 469379 h 812217"/>
                    <a:gd name="connsiteX78" fmla="*/ 55914 w 593770"/>
                    <a:gd name="connsiteY78" fmla="*/ 429651 h 812217"/>
                    <a:gd name="connsiteX79" fmla="*/ 0 w 593770"/>
                    <a:gd name="connsiteY79" fmla="*/ 432594 h 812217"/>
                    <a:gd name="connsiteX80" fmla="*/ 2943 w 593770"/>
                    <a:gd name="connsiteY80" fmla="*/ 419351 h 812217"/>
                    <a:gd name="connsiteX81" fmla="*/ 2943 w 593770"/>
                    <a:gd name="connsiteY81" fmla="*/ 410523 h 812217"/>
                    <a:gd name="connsiteX82" fmla="*/ 10300 w 593770"/>
                    <a:gd name="connsiteY82" fmla="*/ 404637 h 812217"/>
                    <a:gd name="connsiteX83" fmla="*/ 17657 w 593770"/>
                    <a:gd name="connsiteY83" fmla="*/ 384038 h 812217"/>
                    <a:gd name="connsiteX84" fmla="*/ 32371 w 593770"/>
                    <a:gd name="connsiteY84" fmla="*/ 369323 h 812217"/>
                    <a:gd name="connsiteX85" fmla="*/ 11771 w 593770"/>
                    <a:gd name="connsiteY85" fmla="*/ 357552 h 812217"/>
                    <a:gd name="connsiteX86" fmla="*/ 27957 w 593770"/>
                    <a:gd name="connsiteY86" fmla="*/ 332538 h 812217"/>
                    <a:gd name="connsiteX87" fmla="*/ 60328 w 593770"/>
                    <a:gd name="connsiteY87" fmla="*/ 326653 h 812217"/>
                    <a:gd name="connsiteX88" fmla="*/ 72099 w 593770"/>
                    <a:gd name="connsiteY88" fmla="*/ 304582 h 812217"/>
                    <a:gd name="connsiteX89" fmla="*/ 64742 w 593770"/>
                    <a:gd name="connsiteY89" fmla="*/ 294282 h 812217"/>
                    <a:gd name="connsiteX90" fmla="*/ 55914 w 593770"/>
                    <a:gd name="connsiteY90" fmla="*/ 276625 h 812217"/>
                    <a:gd name="connsiteX91" fmla="*/ 20600 w 593770"/>
                    <a:gd name="connsiteY91" fmla="*/ 270739 h 812217"/>
                    <a:gd name="connsiteX92" fmla="*/ 29428 w 593770"/>
                    <a:gd name="connsiteY92" fmla="*/ 257496 h 812217"/>
                    <a:gd name="connsiteX93" fmla="*/ 60328 w 593770"/>
                    <a:gd name="connsiteY93" fmla="*/ 233954 h 812217"/>
                    <a:gd name="connsiteX94" fmla="*/ 50028 w 593770"/>
                    <a:gd name="connsiteY94" fmla="*/ 208940 h 812217"/>
                    <a:gd name="connsiteX95" fmla="*/ 79456 w 593770"/>
                    <a:gd name="connsiteY95" fmla="*/ 214826 h 812217"/>
                    <a:gd name="connsiteX96" fmla="*/ 94170 w 593770"/>
                    <a:gd name="connsiteY96" fmla="*/ 207469 h 812217"/>
                    <a:gd name="connsiteX97" fmla="*/ 86813 w 593770"/>
                    <a:gd name="connsiteY97" fmla="*/ 197169 h 812217"/>
                    <a:gd name="connsiteX98" fmla="*/ 92699 w 593770"/>
                    <a:gd name="connsiteY98" fmla="*/ 191283 h 812217"/>
                    <a:gd name="connsiteX99" fmla="*/ 88285 w 593770"/>
                    <a:gd name="connsiteY99" fmla="*/ 176569 h 812217"/>
                    <a:gd name="connsiteX100" fmla="*/ 58856 w 593770"/>
                    <a:gd name="connsiteY100" fmla="*/ 163326 h 812217"/>
                    <a:gd name="connsiteX101" fmla="*/ 60328 w 593770"/>
                    <a:gd name="connsiteY101" fmla="*/ 145670 h 812217"/>
                    <a:gd name="connsiteX102" fmla="*/ 48557 w 593770"/>
                    <a:gd name="connsiteY102" fmla="*/ 126541 h 812217"/>
                    <a:gd name="connsiteX103" fmla="*/ 33842 w 593770"/>
                    <a:gd name="connsiteY103" fmla="*/ 113298 h 812217"/>
                    <a:gd name="connsiteX104" fmla="*/ 5886 w 593770"/>
                    <a:gd name="connsiteY104" fmla="*/ 95642 h 812217"/>
                    <a:gd name="connsiteX105" fmla="*/ 13243 w 593770"/>
                    <a:gd name="connsiteY105" fmla="*/ 67685 h 812217"/>
                    <a:gd name="connsiteX106" fmla="*/ 27957 w 593770"/>
                    <a:gd name="connsiteY106" fmla="*/ 58856 h 812217"/>
                    <a:gd name="connsiteX107" fmla="*/ 30900 w 593770"/>
                    <a:gd name="connsiteY107" fmla="*/ 80928 h 812217"/>
                    <a:gd name="connsiteX108" fmla="*/ 54442 w 593770"/>
                    <a:gd name="connsiteY108" fmla="*/ 91227 h 812217"/>
                    <a:gd name="connsiteX109" fmla="*/ 72099 w 593770"/>
                    <a:gd name="connsiteY109" fmla="*/ 88285 h 812217"/>
                    <a:gd name="connsiteX110" fmla="*/ 88285 w 593770"/>
                    <a:gd name="connsiteY110" fmla="*/ 95642 h 812217"/>
                    <a:gd name="connsiteX111" fmla="*/ 108884 w 593770"/>
                    <a:gd name="connsiteY111" fmla="*/ 82399 h 812217"/>
                    <a:gd name="connsiteX112" fmla="*/ 114770 w 593770"/>
                    <a:gd name="connsiteY112" fmla="*/ 67685 h 812217"/>
                    <a:gd name="connsiteX113" fmla="*/ 126541 w 593770"/>
                    <a:gd name="connsiteY113" fmla="*/ 69156 h 812217"/>
                    <a:gd name="connsiteX114" fmla="*/ 169212 w 593770"/>
                    <a:gd name="connsiteY114" fmla="*/ 70628 h 812217"/>
                    <a:gd name="connsiteX115" fmla="*/ 188340 w 593770"/>
                    <a:gd name="connsiteY115" fmla="*/ 61799 h 812217"/>
                    <a:gd name="connsiteX116" fmla="*/ 205997 w 593770"/>
                    <a:gd name="connsiteY116" fmla="*/ 48557 h 812217"/>
                    <a:gd name="connsiteX117" fmla="*/ 253082 w 593770"/>
                    <a:gd name="connsiteY117" fmla="*/ 42671 h 812217"/>
                    <a:gd name="connsiteX118" fmla="*/ 257496 w 593770"/>
                    <a:gd name="connsiteY118" fmla="*/ 33843 h 812217"/>
                    <a:gd name="connsiteX119" fmla="*/ 285453 w 593770"/>
                    <a:gd name="connsiteY119" fmla="*/ 30900 h 812217"/>
                    <a:gd name="connsiteX120" fmla="*/ 304581 w 593770"/>
                    <a:gd name="connsiteY120" fmla="*/ 22071 h 812217"/>
                    <a:gd name="connsiteX121" fmla="*/ 313410 w 593770"/>
                    <a:gd name="connsiteY121" fmla="*/ 30900 h 812217"/>
                    <a:gd name="connsiteX122" fmla="*/ 316353 w 593770"/>
                    <a:gd name="connsiteY122" fmla="*/ 47085 h 812217"/>
                    <a:gd name="connsiteX123" fmla="*/ 344309 w 593770"/>
                    <a:gd name="connsiteY123" fmla="*/ 25014 h 812217"/>
                    <a:gd name="connsiteX124" fmla="*/ 359023 w 593770"/>
                    <a:gd name="connsiteY124" fmla="*/ 8829 h 812217"/>
                    <a:gd name="connsiteX125" fmla="*/ 423765 w 593770"/>
                    <a:gd name="connsiteY125" fmla="*/ 0 h 812217"/>
                    <a:gd name="connsiteX0" fmla="*/ 423765 w 958101"/>
                    <a:gd name="connsiteY0" fmla="*/ 0 h 812217"/>
                    <a:gd name="connsiteX1" fmla="*/ 429651 w 958101"/>
                    <a:gd name="connsiteY1" fmla="*/ 27957 h 812217"/>
                    <a:gd name="connsiteX2" fmla="*/ 428179 w 958101"/>
                    <a:gd name="connsiteY2" fmla="*/ 45614 h 812217"/>
                    <a:gd name="connsiteX3" fmla="*/ 437008 w 958101"/>
                    <a:gd name="connsiteY3" fmla="*/ 91227 h 812217"/>
                    <a:gd name="connsiteX4" fmla="*/ 444365 w 958101"/>
                    <a:gd name="connsiteY4" fmla="*/ 101527 h 812217"/>
                    <a:gd name="connsiteX5" fmla="*/ 459079 w 958101"/>
                    <a:gd name="connsiteY5" fmla="*/ 92699 h 812217"/>
                    <a:gd name="connsiteX6" fmla="*/ 472322 w 958101"/>
                    <a:gd name="connsiteY6" fmla="*/ 105942 h 812217"/>
                    <a:gd name="connsiteX7" fmla="*/ 472322 w 958101"/>
                    <a:gd name="connsiteY7" fmla="*/ 136841 h 812217"/>
                    <a:gd name="connsiteX8" fmla="*/ 456136 w 958101"/>
                    <a:gd name="connsiteY8" fmla="*/ 148612 h 812217"/>
                    <a:gd name="connsiteX9" fmla="*/ 445836 w 958101"/>
                    <a:gd name="connsiteY9" fmla="*/ 139784 h 812217"/>
                    <a:gd name="connsiteX10" fmla="*/ 422294 w 958101"/>
                    <a:gd name="connsiteY10" fmla="*/ 144198 h 812217"/>
                    <a:gd name="connsiteX11" fmla="*/ 410523 w 958101"/>
                    <a:gd name="connsiteY11" fmla="*/ 153026 h 812217"/>
                    <a:gd name="connsiteX12" fmla="*/ 413465 w 958101"/>
                    <a:gd name="connsiteY12" fmla="*/ 169212 h 812217"/>
                    <a:gd name="connsiteX13" fmla="*/ 406108 w 958101"/>
                    <a:gd name="connsiteY13" fmla="*/ 178040 h 812217"/>
                    <a:gd name="connsiteX14" fmla="*/ 391394 w 958101"/>
                    <a:gd name="connsiteY14" fmla="*/ 191283 h 812217"/>
                    <a:gd name="connsiteX15" fmla="*/ 386980 w 958101"/>
                    <a:gd name="connsiteY15" fmla="*/ 203054 h 812217"/>
                    <a:gd name="connsiteX16" fmla="*/ 378152 w 958101"/>
                    <a:gd name="connsiteY16" fmla="*/ 205997 h 812217"/>
                    <a:gd name="connsiteX17" fmla="*/ 367852 w 958101"/>
                    <a:gd name="connsiteY17" fmla="*/ 235425 h 812217"/>
                    <a:gd name="connsiteX18" fmla="*/ 345781 w 958101"/>
                    <a:gd name="connsiteY18" fmla="*/ 244254 h 812217"/>
                    <a:gd name="connsiteX19" fmla="*/ 344309 w 958101"/>
                    <a:gd name="connsiteY19" fmla="*/ 266325 h 812217"/>
                    <a:gd name="connsiteX20" fmla="*/ 384037 w 958101"/>
                    <a:gd name="connsiteY20" fmla="*/ 301639 h 812217"/>
                    <a:gd name="connsiteX21" fmla="*/ 379623 w 958101"/>
                    <a:gd name="connsiteY21" fmla="*/ 319296 h 812217"/>
                    <a:gd name="connsiteX22" fmla="*/ 401694 w 958101"/>
                    <a:gd name="connsiteY22" fmla="*/ 322238 h 812217"/>
                    <a:gd name="connsiteX23" fmla="*/ 413465 w 958101"/>
                    <a:gd name="connsiteY23" fmla="*/ 347252 h 812217"/>
                    <a:gd name="connsiteX24" fmla="*/ 413465 w 958101"/>
                    <a:gd name="connsiteY24" fmla="*/ 375209 h 812217"/>
                    <a:gd name="connsiteX25" fmla="*/ 400223 w 958101"/>
                    <a:gd name="connsiteY25" fmla="*/ 378152 h 812217"/>
                    <a:gd name="connsiteX26" fmla="*/ 389923 w 958101"/>
                    <a:gd name="connsiteY26" fmla="*/ 414937 h 812217"/>
                    <a:gd name="connsiteX27" fmla="*/ 403166 w 958101"/>
                    <a:gd name="connsiteY27" fmla="*/ 426708 h 812217"/>
                    <a:gd name="connsiteX28" fmla="*/ 406108 w 958101"/>
                    <a:gd name="connsiteY28" fmla="*/ 445837 h 812217"/>
                    <a:gd name="connsiteX29" fmla="*/ 426708 w 958101"/>
                    <a:gd name="connsiteY29" fmla="*/ 432594 h 812217"/>
                    <a:gd name="connsiteX30" fmla="*/ 437008 w 958101"/>
                    <a:gd name="connsiteY30" fmla="*/ 416408 h 812217"/>
                    <a:gd name="connsiteX31" fmla="*/ 467907 w 958101"/>
                    <a:gd name="connsiteY31" fmla="*/ 416408 h 812217"/>
                    <a:gd name="connsiteX32" fmla="*/ 494393 w 958101"/>
                    <a:gd name="connsiteY32" fmla="*/ 425237 h 812217"/>
                    <a:gd name="connsiteX33" fmla="*/ 514992 w 958101"/>
                    <a:gd name="connsiteY33" fmla="*/ 422294 h 812217"/>
                    <a:gd name="connsiteX34" fmla="*/ 540006 w 958101"/>
                    <a:gd name="connsiteY34" fmla="*/ 411994 h 812217"/>
                    <a:gd name="connsiteX35" fmla="*/ 566492 w 958101"/>
                    <a:gd name="connsiteY35" fmla="*/ 417880 h 812217"/>
                    <a:gd name="connsiteX36" fmla="*/ 573849 w 958101"/>
                    <a:gd name="connsiteY36" fmla="*/ 400223 h 812217"/>
                    <a:gd name="connsiteX37" fmla="*/ 585620 w 958101"/>
                    <a:gd name="connsiteY37" fmla="*/ 406109 h 812217"/>
                    <a:gd name="connsiteX38" fmla="*/ 593770 w 958101"/>
                    <a:gd name="connsiteY38" fmla="*/ 430559 h 812217"/>
                    <a:gd name="connsiteX39" fmla="*/ 958101 w 958101"/>
                    <a:gd name="connsiteY39" fmla="*/ 565343 h 812217"/>
                    <a:gd name="connsiteX40" fmla="*/ 593770 w 958101"/>
                    <a:gd name="connsiteY40" fmla="*/ 720930 h 812217"/>
                    <a:gd name="connsiteX41" fmla="*/ 544421 w 958101"/>
                    <a:gd name="connsiteY41" fmla="*/ 744532 h 812217"/>
                    <a:gd name="connsiteX42" fmla="*/ 523821 w 958101"/>
                    <a:gd name="connsiteY42" fmla="*/ 763661 h 812217"/>
                    <a:gd name="connsiteX43" fmla="*/ 514992 w 958101"/>
                    <a:gd name="connsiteY43" fmla="*/ 776903 h 812217"/>
                    <a:gd name="connsiteX44" fmla="*/ 559135 w 958101"/>
                    <a:gd name="connsiteY44" fmla="*/ 773961 h 812217"/>
                    <a:gd name="connsiteX45" fmla="*/ 560606 w 958101"/>
                    <a:gd name="connsiteY45" fmla="*/ 788675 h 812217"/>
                    <a:gd name="connsiteX46" fmla="*/ 534121 w 958101"/>
                    <a:gd name="connsiteY46" fmla="*/ 798974 h 812217"/>
                    <a:gd name="connsiteX47" fmla="*/ 516464 w 958101"/>
                    <a:gd name="connsiteY47" fmla="*/ 794560 h 812217"/>
                    <a:gd name="connsiteX48" fmla="*/ 517935 w 958101"/>
                    <a:gd name="connsiteY48" fmla="*/ 807803 h 812217"/>
                    <a:gd name="connsiteX49" fmla="*/ 501750 w 958101"/>
                    <a:gd name="connsiteY49" fmla="*/ 812217 h 812217"/>
                    <a:gd name="connsiteX50" fmla="*/ 494393 w 958101"/>
                    <a:gd name="connsiteY50" fmla="*/ 801917 h 812217"/>
                    <a:gd name="connsiteX51" fmla="*/ 506164 w 958101"/>
                    <a:gd name="connsiteY51" fmla="*/ 794560 h 812217"/>
                    <a:gd name="connsiteX52" fmla="*/ 507635 w 958101"/>
                    <a:gd name="connsiteY52" fmla="*/ 779846 h 812217"/>
                    <a:gd name="connsiteX53" fmla="*/ 494393 w 958101"/>
                    <a:gd name="connsiteY53" fmla="*/ 773961 h 812217"/>
                    <a:gd name="connsiteX54" fmla="*/ 464965 w 958101"/>
                    <a:gd name="connsiteY54" fmla="*/ 772489 h 812217"/>
                    <a:gd name="connsiteX55" fmla="*/ 457608 w 958101"/>
                    <a:gd name="connsiteY55" fmla="*/ 771018 h 812217"/>
                    <a:gd name="connsiteX56" fmla="*/ 428179 w 958101"/>
                    <a:gd name="connsiteY56" fmla="*/ 759246 h 812217"/>
                    <a:gd name="connsiteX57" fmla="*/ 400223 w 958101"/>
                    <a:gd name="connsiteY57" fmla="*/ 753361 h 812217"/>
                    <a:gd name="connsiteX58" fmla="*/ 363438 w 958101"/>
                    <a:gd name="connsiteY58" fmla="*/ 744532 h 812217"/>
                    <a:gd name="connsiteX59" fmla="*/ 342838 w 958101"/>
                    <a:gd name="connsiteY59" fmla="*/ 743061 h 812217"/>
                    <a:gd name="connsiteX60" fmla="*/ 301638 w 958101"/>
                    <a:gd name="connsiteY60" fmla="*/ 716576 h 812217"/>
                    <a:gd name="connsiteX61" fmla="*/ 288396 w 958101"/>
                    <a:gd name="connsiteY61" fmla="*/ 716576 h 812217"/>
                    <a:gd name="connsiteX62" fmla="*/ 238368 w 958101"/>
                    <a:gd name="connsiteY62" fmla="*/ 679790 h 812217"/>
                    <a:gd name="connsiteX63" fmla="*/ 231011 w 958101"/>
                    <a:gd name="connsiteY63" fmla="*/ 632705 h 812217"/>
                    <a:gd name="connsiteX64" fmla="*/ 197169 w 958101"/>
                    <a:gd name="connsiteY64" fmla="*/ 615049 h 812217"/>
                    <a:gd name="connsiteX65" fmla="*/ 200111 w 958101"/>
                    <a:gd name="connsiteY65" fmla="*/ 607691 h 812217"/>
                    <a:gd name="connsiteX66" fmla="*/ 207468 w 958101"/>
                    <a:gd name="connsiteY66" fmla="*/ 597392 h 812217"/>
                    <a:gd name="connsiteX67" fmla="*/ 228068 w 958101"/>
                    <a:gd name="connsiteY67" fmla="*/ 595920 h 812217"/>
                    <a:gd name="connsiteX68" fmla="*/ 232482 w 958101"/>
                    <a:gd name="connsiteY68" fmla="*/ 573849 h 812217"/>
                    <a:gd name="connsiteX69" fmla="*/ 228068 w 958101"/>
                    <a:gd name="connsiteY69" fmla="*/ 567963 h 812217"/>
                    <a:gd name="connsiteX70" fmla="*/ 208940 w 958101"/>
                    <a:gd name="connsiteY70" fmla="*/ 560606 h 812217"/>
                    <a:gd name="connsiteX71" fmla="*/ 207468 w 958101"/>
                    <a:gd name="connsiteY71" fmla="*/ 545892 h 812217"/>
                    <a:gd name="connsiteX72" fmla="*/ 186869 w 958101"/>
                    <a:gd name="connsiteY72" fmla="*/ 545892 h 812217"/>
                    <a:gd name="connsiteX73" fmla="*/ 183926 w 958101"/>
                    <a:gd name="connsiteY73" fmla="*/ 534121 h 812217"/>
                    <a:gd name="connsiteX74" fmla="*/ 141255 w 958101"/>
                    <a:gd name="connsiteY74" fmla="*/ 510579 h 812217"/>
                    <a:gd name="connsiteX75" fmla="*/ 125070 w 958101"/>
                    <a:gd name="connsiteY75" fmla="*/ 512050 h 812217"/>
                    <a:gd name="connsiteX76" fmla="*/ 120655 w 958101"/>
                    <a:gd name="connsiteY76" fmla="*/ 501750 h 812217"/>
                    <a:gd name="connsiteX77" fmla="*/ 77985 w 958101"/>
                    <a:gd name="connsiteY77" fmla="*/ 469379 h 812217"/>
                    <a:gd name="connsiteX78" fmla="*/ 55914 w 958101"/>
                    <a:gd name="connsiteY78" fmla="*/ 429651 h 812217"/>
                    <a:gd name="connsiteX79" fmla="*/ 0 w 958101"/>
                    <a:gd name="connsiteY79" fmla="*/ 432594 h 812217"/>
                    <a:gd name="connsiteX80" fmla="*/ 2943 w 958101"/>
                    <a:gd name="connsiteY80" fmla="*/ 419351 h 812217"/>
                    <a:gd name="connsiteX81" fmla="*/ 2943 w 958101"/>
                    <a:gd name="connsiteY81" fmla="*/ 410523 h 812217"/>
                    <a:gd name="connsiteX82" fmla="*/ 10300 w 958101"/>
                    <a:gd name="connsiteY82" fmla="*/ 404637 h 812217"/>
                    <a:gd name="connsiteX83" fmla="*/ 17657 w 958101"/>
                    <a:gd name="connsiteY83" fmla="*/ 384038 h 812217"/>
                    <a:gd name="connsiteX84" fmla="*/ 32371 w 958101"/>
                    <a:gd name="connsiteY84" fmla="*/ 369323 h 812217"/>
                    <a:gd name="connsiteX85" fmla="*/ 11771 w 958101"/>
                    <a:gd name="connsiteY85" fmla="*/ 357552 h 812217"/>
                    <a:gd name="connsiteX86" fmla="*/ 27957 w 958101"/>
                    <a:gd name="connsiteY86" fmla="*/ 332538 h 812217"/>
                    <a:gd name="connsiteX87" fmla="*/ 60328 w 958101"/>
                    <a:gd name="connsiteY87" fmla="*/ 326653 h 812217"/>
                    <a:gd name="connsiteX88" fmla="*/ 72099 w 958101"/>
                    <a:gd name="connsiteY88" fmla="*/ 304582 h 812217"/>
                    <a:gd name="connsiteX89" fmla="*/ 64742 w 958101"/>
                    <a:gd name="connsiteY89" fmla="*/ 294282 h 812217"/>
                    <a:gd name="connsiteX90" fmla="*/ 55914 w 958101"/>
                    <a:gd name="connsiteY90" fmla="*/ 276625 h 812217"/>
                    <a:gd name="connsiteX91" fmla="*/ 20600 w 958101"/>
                    <a:gd name="connsiteY91" fmla="*/ 270739 h 812217"/>
                    <a:gd name="connsiteX92" fmla="*/ 29428 w 958101"/>
                    <a:gd name="connsiteY92" fmla="*/ 257496 h 812217"/>
                    <a:gd name="connsiteX93" fmla="*/ 60328 w 958101"/>
                    <a:gd name="connsiteY93" fmla="*/ 233954 h 812217"/>
                    <a:gd name="connsiteX94" fmla="*/ 50028 w 958101"/>
                    <a:gd name="connsiteY94" fmla="*/ 208940 h 812217"/>
                    <a:gd name="connsiteX95" fmla="*/ 79456 w 958101"/>
                    <a:gd name="connsiteY95" fmla="*/ 214826 h 812217"/>
                    <a:gd name="connsiteX96" fmla="*/ 94170 w 958101"/>
                    <a:gd name="connsiteY96" fmla="*/ 207469 h 812217"/>
                    <a:gd name="connsiteX97" fmla="*/ 86813 w 958101"/>
                    <a:gd name="connsiteY97" fmla="*/ 197169 h 812217"/>
                    <a:gd name="connsiteX98" fmla="*/ 92699 w 958101"/>
                    <a:gd name="connsiteY98" fmla="*/ 191283 h 812217"/>
                    <a:gd name="connsiteX99" fmla="*/ 88285 w 958101"/>
                    <a:gd name="connsiteY99" fmla="*/ 176569 h 812217"/>
                    <a:gd name="connsiteX100" fmla="*/ 58856 w 958101"/>
                    <a:gd name="connsiteY100" fmla="*/ 163326 h 812217"/>
                    <a:gd name="connsiteX101" fmla="*/ 60328 w 958101"/>
                    <a:gd name="connsiteY101" fmla="*/ 145670 h 812217"/>
                    <a:gd name="connsiteX102" fmla="*/ 48557 w 958101"/>
                    <a:gd name="connsiteY102" fmla="*/ 126541 h 812217"/>
                    <a:gd name="connsiteX103" fmla="*/ 33842 w 958101"/>
                    <a:gd name="connsiteY103" fmla="*/ 113298 h 812217"/>
                    <a:gd name="connsiteX104" fmla="*/ 5886 w 958101"/>
                    <a:gd name="connsiteY104" fmla="*/ 95642 h 812217"/>
                    <a:gd name="connsiteX105" fmla="*/ 13243 w 958101"/>
                    <a:gd name="connsiteY105" fmla="*/ 67685 h 812217"/>
                    <a:gd name="connsiteX106" fmla="*/ 27957 w 958101"/>
                    <a:gd name="connsiteY106" fmla="*/ 58856 h 812217"/>
                    <a:gd name="connsiteX107" fmla="*/ 30900 w 958101"/>
                    <a:gd name="connsiteY107" fmla="*/ 80928 h 812217"/>
                    <a:gd name="connsiteX108" fmla="*/ 54442 w 958101"/>
                    <a:gd name="connsiteY108" fmla="*/ 91227 h 812217"/>
                    <a:gd name="connsiteX109" fmla="*/ 72099 w 958101"/>
                    <a:gd name="connsiteY109" fmla="*/ 88285 h 812217"/>
                    <a:gd name="connsiteX110" fmla="*/ 88285 w 958101"/>
                    <a:gd name="connsiteY110" fmla="*/ 95642 h 812217"/>
                    <a:gd name="connsiteX111" fmla="*/ 108884 w 958101"/>
                    <a:gd name="connsiteY111" fmla="*/ 82399 h 812217"/>
                    <a:gd name="connsiteX112" fmla="*/ 114770 w 958101"/>
                    <a:gd name="connsiteY112" fmla="*/ 67685 h 812217"/>
                    <a:gd name="connsiteX113" fmla="*/ 126541 w 958101"/>
                    <a:gd name="connsiteY113" fmla="*/ 69156 h 812217"/>
                    <a:gd name="connsiteX114" fmla="*/ 169212 w 958101"/>
                    <a:gd name="connsiteY114" fmla="*/ 70628 h 812217"/>
                    <a:gd name="connsiteX115" fmla="*/ 188340 w 958101"/>
                    <a:gd name="connsiteY115" fmla="*/ 61799 h 812217"/>
                    <a:gd name="connsiteX116" fmla="*/ 205997 w 958101"/>
                    <a:gd name="connsiteY116" fmla="*/ 48557 h 812217"/>
                    <a:gd name="connsiteX117" fmla="*/ 253082 w 958101"/>
                    <a:gd name="connsiteY117" fmla="*/ 42671 h 812217"/>
                    <a:gd name="connsiteX118" fmla="*/ 257496 w 958101"/>
                    <a:gd name="connsiteY118" fmla="*/ 33843 h 812217"/>
                    <a:gd name="connsiteX119" fmla="*/ 285453 w 958101"/>
                    <a:gd name="connsiteY119" fmla="*/ 30900 h 812217"/>
                    <a:gd name="connsiteX120" fmla="*/ 304581 w 958101"/>
                    <a:gd name="connsiteY120" fmla="*/ 22071 h 812217"/>
                    <a:gd name="connsiteX121" fmla="*/ 313410 w 958101"/>
                    <a:gd name="connsiteY121" fmla="*/ 30900 h 812217"/>
                    <a:gd name="connsiteX122" fmla="*/ 316353 w 958101"/>
                    <a:gd name="connsiteY122" fmla="*/ 47085 h 812217"/>
                    <a:gd name="connsiteX123" fmla="*/ 344309 w 958101"/>
                    <a:gd name="connsiteY123" fmla="*/ 25014 h 812217"/>
                    <a:gd name="connsiteX124" fmla="*/ 359023 w 958101"/>
                    <a:gd name="connsiteY124" fmla="*/ 8829 h 812217"/>
                    <a:gd name="connsiteX125" fmla="*/ 423765 w 958101"/>
                    <a:gd name="connsiteY125" fmla="*/ 0 h 812217"/>
                    <a:gd name="connsiteX0" fmla="*/ 958101 w 1049541"/>
                    <a:gd name="connsiteY0" fmla="*/ 565343 h 812217"/>
                    <a:gd name="connsiteX1" fmla="*/ 593770 w 1049541"/>
                    <a:gd name="connsiteY1" fmla="*/ 720930 h 812217"/>
                    <a:gd name="connsiteX2" fmla="*/ 544421 w 1049541"/>
                    <a:gd name="connsiteY2" fmla="*/ 744532 h 812217"/>
                    <a:gd name="connsiteX3" fmla="*/ 523821 w 1049541"/>
                    <a:gd name="connsiteY3" fmla="*/ 763661 h 812217"/>
                    <a:gd name="connsiteX4" fmla="*/ 514992 w 1049541"/>
                    <a:gd name="connsiteY4" fmla="*/ 776903 h 812217"/>
                    <a:gd name="connsiteX5" fmla="*/ 559135 w 1049541"/>
                    <a:gd name="connsiteY5" fmla="*/ 773961 h 812217"/>
                    <a:gd name="connsiteX6" fmla="*/ 560606 w 1049541"/>
                    <a:gd name="connsiteY6" fmla="*/ 788675 h 812217"/>
                    <a:gd name="connsiteX7" fmla="*/ 534121 w 1049541"/>
                    <a:gd name="connsiteY7" fmla="*/ 798974 h 812217"/>
                    <a:gd name="connsiteX8" fmla="*/ 516464 w 1049541"/>
                    <a:gd name="connsiteY8" fmla="*/ 794560 h 812217"/>
                    <a:gd name="connsiteX9" fmla="*/ 517935 w 1049541"/>
                    <a:gd name="connsiteY9" fmla="*/ 807803 h 812217"/>
                    <a:gd name="connsiteX10" fmla="*/ 501750 w 1049541"/>
                    <a:gd name="connsiteY10" fmla="*/ 812217 h 812217"/>
                    <a:gd name="connsiteX11" fmla="*/ 494393 w 1049541"/>
                    <a:gd name="connsiteY11" fmla="*/ 801917 h 812217"/>
                    <a:gd name="connsiteX12" fmla="*/ 506164 w 1049541"/>
                    <a:gd name="connsiteY12" fmla="*/ 794560 h 812217"/>
                    <a:gd name="connsiteX13" fmla="*/ 507635 w 1049541"/>
                    <a:gd name="connsiteY13" fmla="*/ 779846 h 812217"/>
                    <a:gd name="connsiteX14" fmla="*/ 494393 w 1049541"/>
                    <a:gd name="connsiteY14" fmla="*/ 773961 h 812217"/>
                    <a:gd name="connsiteX15" fmla="*/ 464965 w 1049541"/>
                    <a:gd name="connsiteY15" fmla="*/ 772489 h 812217"/>
                    <a:gd name="connsiteX16" fmla="*/ 457608 w 1049541"/>
                    <a:gd name="connsiteY16" fmla="*/ 771018 h 812217"/>
                    <a:gd name="connsiteX17" fmla="*/ 428179 w 1049541"/>
                    <a:gd name="connsiteY17" fmla="*/ 759246 h 812217"/>
                    <a:gd name="connsiteX18" fmla="*/ 400223 w 1049541"/>
                    <a:gd name="connsiteY18" fmla="*/ 753361 h 812217"/>
                    <a:gd name="connsiteX19" fmla="*/ 363438 w 1049541"/>
                    <a:gd name="connsiteY19" fmla="*/ 744532 h 812217"/>
                    <a:gd name="connsiteX20" fmla="*/ 342838 w 1049541"/>
                    <a:gd name="connsiteY20" fmla="*/ 743061 h 812217"/>
                    <a:gd name="connsiteX21" fmla="*/ 301638 w 1049541"/>
                    <a:gd name="connsiteY21" fmla="*/ 716576 h 812217"/>
                    <a:gd name="connsiteX22" fmla="*/ 288396 w 1049541"/>
                    <a:gd name="connsiteY22" fmla="*/ 716576 h 812217"/>
                    <a:gd name="connsiteX23" fmla="*/ 238368 w 1049541"/>
                    <a:gd name="connsiteY23" fmla="*/ 679790 h 812217"/>
                    <a:gd name="connsiteX24" fmla="*/ 231011 w 1049541"/>
                    <a:gd name="connsiteY24" fmla="*/ 632705 h 812217"/>
                    <a:gd name="connsiteX25" fmla="*/ 197169 w 1049541"/>
                    <a:gd name="connsiteY25" fmla="*/ 615049 h 812217"/>
                    <a:gd name="connsiteX26" fmla="*/ 200111 w 1049541"/>
                    <a:gd name="connsiteY26" fmla="*/ 607691 h 812217"/>
                    <a:gd name="connsiteX27" fmla="*/ 207468 w 1049541"/>
                    <a:gd name="connsiteY27" fmla="*/ 597392 h 812217"/>
                    <a:gd name="connsiteX28" fmla="*/ 228068 w 1049541"/>
                    <a:gd name="connsiteY28" fmla="*/ 595920 h 812217"/>
                    <a:gd name="connsiteX29" fmla="*/ 232482 w 1049541"/>
                    <a:gd name="connsiteY29" fmla="*/ 573849 h 812217"/>
                    <a:gd name="connsiteX30" fmla="*/ 228068 w 1049541"/>
                    <a:gd name="connsiteY30" fmla="*/ 567963 h 812217"/>
                    <a:gd name="connsiteX31" fmla="*/ 208940 w 1049541"/>
                    <a:gd name="connsiteY31" fmla="*/ 560606 h 812217"/>
                    <a:gd name="connsiteX32" fmla="*/ 207468 w 1049541"/>
                    <a:gd name="connsiteY32" fmla="*/ 545892 h 812217"/>
                    <a:gd name="connsiteX33" fmla="*/ 186869 w 1049541"/>
                    <a:gd name="connsiteY33" fmla="*/ 545892 h 812217"/>
                    <a:gd name="connsiteX34" fmla="*/ 183926 w 1049541"/>
                    <a:gd name="connsiteY34" fmla="*/ 534121 h 812217"/>
                    <a:gd name="connsiteX35" fmla="*/ 141255 w 1049541"/>
                    <a:gd name="connsiteY35" fmla="*/ 510579 h 812217"/>
                    <a:gd name="connsiteX36" fmla="*/ 125070 w 1049541"/>
                    <a:gd name="connsiteY36" fmla="*/ 512050 h 812217"/>
                    <a:gd name="connsiteX37" fmla="*/ 120655 w 1049541"/>
                    <a:gd name="connsiteY37" fmla="*/ 501750 h 812217"/>
                    <a:gd name="connsiteX38" fmla="*/ 77985 w 1049541"/>
                    <a:gd name="connsiteY38" fmla="*/ 469379 h 812217"/>
                    <a:gd name="connsiteX39" fmla="*/ 55914 w 1049541"/>
                    <a:gd name="connsiteY39" fmla="*/ 429651 h 812217"/>
                    <a:gd name="connsiteX40" fmla="*/ 0 w 1049541"/>
                    <a:gd name="connsiteY40" fmla="*/ 432594 h 812217"/>
                    <a:gd name="connsiteX41" fmla="*/ 2943 w 1049541"/>
                    <a:gd name="connsiteY41" fmla="*/ 419351 h 812217"/>
                    <a:gd name="connsiteX42" fmla="*/ 2943 w 1049541"/>
                    <a:gd name="connsiteY42" fmla="*/ 410523 h 812217"/>
                    <a:gd name="connsiteX43" fmla="*/ 10300 w 1049541"/>
                    <a:gd name="connsiteY43" fmla="*/ 404637 h 812217"/>
                    <a:gd name="connsiteX44" fmla="*/ 17657 w 1049541"/>
                    <a:gd name="connsiteY44" fmla="*/ 384038 h 812217"/>
                    <a:gd name="connsiteX45" fmla="*/ 32371 w 1049541"/>
                    <a:gd name="connsiteY45" fmla="*/ 369323 h 812217"/>
                    <a:gd name="connsiteX46" fmla="*/ 11771 w 1049541"/>
                    <a:gd name="connsiteY46" fmla="*/ 357552 h 812217"/>
                    <a:gd name="connsiteX47" fmla="*/ 27957 w 1049541"/>
                    <a:gd name="connsiteY47" fmla="*/ 332538 h 812217"/>
                    <a:gd name="connsiteX48" fmla="*/ 60328 w 1049541"/>
                    <a:gd name="connsiteY48" fmla="*/ 326653 h 812217"/>
                    <a:gd name="connsiteX49" fmla="*/ 72099 w 1049541"/>
                    <a:gd name="connsiteY49" fmla="*/ 304582 h 812217"/>
                    <a:gd name="connsiteX50" fmla="*/ 64742 w 1049541"/>
                    <a:gd name="connsiteY50" fmla="*/ 294282 h 812217"/>
                    <a:gd name="connsiteX51" fmla="*/ 55914 w 1049541"/>
                    <a:gd name="connsiteY51" fmla="*/ 276625 h 812217"/>
                    <a:gd name="connsiteX52" fmla="*/ 20600 w 1049541"/>
                    <a:gd name="connsiteY52" fmla="*/ 270739 h 812217"/>
                    <a:gd name="connsiteX53" fmla="*/ 29428 w 1049541"/>
                    <a:gd name="connsiteY53" fmla="*/ 257496 h 812217"/>
                    <a:gd name="connsiteX54" fmla="*/ 60328 w 1049541"/>
                    <a:gd name="connsiteY54" fmla="*/ 233954 h 812217"/>
                    <a:gd name="connsiteX55" fmla="*/ 50028 w 1049541"/>
                    <a:gd name="connsiteY55" fmla="*/ 208940 h 812217"/>
                    <a:gd name="connsiteX56" fmla="*/ 79456 w 1049541"/>
                    <a:gd name="connsiteY56" fmla="*/ 214826 h 812217"/>
                    <a:gd name="connsiteX57" fmla="*/ 94170 w 1049541"/>
                    <a:gd name="connsiteY57" fmla="*/ 207469 h 812217"/>
                    <a:gd name="connsiteX58" fmla="*/ 86813 w 1049541"/>
                    <a:gd name="connsiteY58" fmla="*/ 197169 h 812217"/>
                    <a:gd name="connsiteX59" fmla="*/ 92699 w 1049541"/>
                    <a:gd name="connsiteY59" fmla="*/ 191283 h 812217"/>
                    <a:gd name="connsiteX60" fmla="*/ 88285 w 1049541"/>
                    <a:gd name="connsiteY60" fmla="*/ 176569 h 812217"/>
                    <a:gd name="connsiteX61" fmla="*/ 58856 w 1049541"/>
                    <a:gd name="connsiteY61" fmla="*/ 163326 h 812217"/>
                    <a:gd name="connsiteX62" fmla="*/ 60328 w 1049541"/>
                    <a:gd name="connsiteY62" fmla="*/ 145670 h 812217"/>
                    <a:gd name="connsiteX63" fmla="*/ 48557 w 1049541"/>
                    <a:gd name="connsiteY63" fmla="*/ 126541 h 812217"/>
                    <a:gd name="connsiteX64" fmla="*/ 33842 w 1049541"/>
                    <a:gd name="connsiteY64" fmla="*/ 113298 h 812217"/>
                    <a:gd name="connsiteX65" fmla="*/ 5886 w 1049541"/>
                    <a:gd name="connsiteY65" fmla="*/ 95642 h 812217"/>
                    <a:gd name="connsiteX66" fmla="*/ 13243 w 1049541"/>
                    <a:gd name="connsiteY66" fmla="*/ 67685 h 812217"/>
                    <a:gd name="connsiteX67" fmla="*/ 27957 w 1049541"/>
                    <a:gd name="connsiteY67" fmla="*/ 58856 h 812217"/>
                    <a:gd name="connsiteX68" fmla="*/ 30900 w 1049541"/>
                    <a:gd name="connsiteY68" fmla="*/ 80928 h 812217"/>
                    <a:gd name="connsiteX69" fmla="*/ 54442 w 1049541"/>
                    <a:gd name="connsiteY69" fmla="*/ 91227 h 812217"/>
                    <a:gd name="connsiteX70" fmla="*/ 72099 w 1049541"/>
                    <a:gd name="connsiteY70" fmla="*/ 88285 h 812217"/>
                    <a:gd name="connsiteX71" fmla="*/ 88285 w 1049541"/>
                    <a:gd name="connsiteY71" fmla="*/ 95642 h 812217"/>
                    <a:gd name="connsiteX72" fmla="*/ 108884 w 1049541"/>
                    <a:gd name="connsiteY72" fmla="*/ 82399 h 812217"/>
                    <a:gd name="connsiteX73" fmla="*/ 114770 w 1049541"/>
                    <a:gd name="connsiteY73" fmla="*/ 67685 h 812217"/>
                    <a:gd name="connsiteX74" fmla="*/ 126541 w 1049541"/>
                    <a:gd name="connsiteY74" fmla="*/ 69156 h 812217"/>
                    <a:gd name="connsiteX75" fmla="*/ 169212 w 1049541"/>
                    <a:gd name="connsiteY75" fmla="*/ 70628 h 812217"/>
                    <a:gd name="connsiteX76" fmla="*/ 188340 w 1049541"/>
                    <a:gd name="connsiteY76" fmla="*/ 61799 h 812217"/>
                    <a:gd name="connsiteX77" fmla="*/ 205997 w 1049541"/>
                    <a:gd name="connsiteY77" fmla="*/ 48557 h 812217"/>
                    <a:gd name="connsiteX78" fmla="*/ 253082 w 1049541"/>
                    <a:gd name="connsiteY78" fmla="*/ 42671 h 812217"/>
                    <a:gd name="connsiteX79" fmla="*/ 257496 w 1049541"/>
                    <a:gd name="connsiteY79" fmla="*/ 33843 h 812217"/>
                    <a:gd name="connsiteX80" fmla="*/ 285453 w 1049541"/>
                    <a:gd name="connsiteY80" fmla="*/ 30900 h 812217"/>
                    <a:gd name="connsiteX81" fmla="*/ 304581 w 1049541"/>
                    <a:gd name="connsiteY81" fmla="*/ 22071 h 812217"/>
                    <a:gd name="connsiteX82" fmla="*/ 313410 w 1049541"/>
                    <a:gd name="connsiteY82" fmla="*/ 30900 h 812217"/>
                    <a:gd name="connsiteX83" fmla="*/ 316353 w 1049541"/>
                    <a:gd name="connsiteY83" fmla="*/ 47085 h 812217"/>
                    <a:gd name="connsiteX84" fmla="*/ 344309 w 1049541"/>
                    <a:gd name="connsiteY84" fmla="*/ 25014 h 812217"/>
                    <a:gd name="connsiteX85" fmla="*/ 359023 w 1049541"/>
                    <a:gd name="connsiteY85" fmla="*/ 8829 h 812217"/>
                    <a:gd name="connsiteX86" fmla="*/ 423765 w 1049541"/>
                    <a:gd name="connsiteY86" fmla="*/ 0 h 812217"/>
                    <a:gd name="connsiteX87" fmla="*/ 429651 w 1049541"/>
                    <a:gd name="connsiteY87" fmla="*/ 27957 h 812217"/>
                    <a:gd name="connsiteX88" fmla="*/ 428179 w 1049541"/>
                    <a:gd name="connsiteY88" fmla="*/ 45614 h 812217"/>
                    <a:gd name="connsiteX89" fmla="*/ 437008 w 1049541"/>
                    <a:gd name="connsiteY89" fmla="*/ 91227 h 812217"/>
                    <a:gd name="connsiteX90" fmla="*/ 444365 w 1049541"/>
                    <a:gd name="connsiteY90" fmla="*/ 101527 h 812217"/>
                    <a:gd name="connsiteX91" fmla="*/ 459079 w 1049541"/>
                    <a:gd name="connsiteY91" fmla="*/ 92699 h 812217"/>
                    <a:gd name="connsiteX92" fmla="*/ 472322 w 1049541"/>
                    <a:gd name="connsiteY92" fmla="*/ 105942 h 812217"/>
                    <a:gd name="connsiteX93" fmla="*/ 472322 w 1049541"/>
                    <a:gd name="connsiteY93" fmla="*/ 136841 h 812217"/>
                    <a:gd name="connsiteX94" fmla="*/ 456136 w 1049541"/>
                    <a:gd name="connsiteY94" fmla="*/ 148612 h 812217"/>
                    <a:gd name="connsiteX95" fmla="*/ 445836 w 1049541"/>
                    <a:gd name="connsiteY95" fmla="*/ 139784 h 812217"/>
                    <a:gd name="connsiteX96" fmla="*/ 422294 w 1049541"/>
                    <a:gd name="connsiteY96" fmla="*/ 144198 h 812217"/>
                    <a:gd name="connsiteX97" fmla="*/ 410523 w 1049541"/>
                    <a:gd name="connsiteY97" fmla="*/ 153026 h 812217"/>
                    <a:gd name="connsiteX98" fmla="*/ 413465 w 1049541"/>
                    <a:gd name="connsiteY98" fmla="*/ 169212 h 812217"/>
                    <a:gd name="connsiteX99" fmla="*/ 406108 w 1049541"/>
                    <a:gd name="connsiteY99" fmla="*/ 178040 h 812217"/>
                    <a:gd name="connsiteX100" fmla="*/ 391394 w 1049541"/>
                    <a:gd name="connsiteY100" fmla="*/ 191283 h 812217"/>
                    <a:gd name="connsiteX101" fmla="*/ 386980 w 1049541"/>
                    <a:gd name="connsiteY101" fmla="*/ 203054 h 812217"/>
                    <a:gd name="connsiteX102" fmla="*/ 378152 w 1049541"/>
                    <a:gd name="connsiteY102" fmla="*/ 205997 h 812217"/>
                    <a:gd name="connsiteX103" fmla="*/ 367852 w 1049541"/>
                    <a:gd name="connsiteY103" fmla="*/ 235425 h 812217"/>
                    <a:gd name="connsiteX104" fmla="*/ 345781 w 1049541"/>
                    <a:gd name="connsiteY104" fmla="*/ 244254 h 812217"/>
                    <a:gd name="connsiteX105" fmla="*/ 344309 w 1049541"/>
                    <a:gd name="connsiteY105" fmla="*/ 266325 h 812217"/>
                    <a:gd name="connsiteX106" fmla="*/ 384037 w 1049541"/>
                    <a:gd name="connsiteY106" fmla="*/ 301639 h 812217"/>
                    <a:gd name="connsiteX107" fmla="*/ 379623 w 1049541"/>
                    <a:gd name="connsiteY107" fmla="*/ 319296 h 812217"/>
                    <a:gd name="connsiteX108" fmla="*/ 401694 w 1049541"/>
                    <a:gd name="connsiteY108" fmla="*/ 322238 h 812217"/>
                    <a:gd name="connsiteX109" fmla="*/ 413465 w 1049541"/>
                    <a:gd name="connsiteY109" fmla="*/ 347252 h 812217"/>
                    <a:gd name="connsiteX110" fmla="*/ 413465 w 1049541"/>
                    <a:gd name="connsiteY110" fmla="*/ 375209 h 812217"/>
                    <a:gd name="connsiteX111" fmla="*/ 400223 w 1049541"/>
                    <a:gd name="connsiteY111" fmla="*/ 378152 h 812217"/>
                    <a:gd name="connsiteX112" fmla="*/ 389923 w 1049541"/>
                    <a:gd name="connsiteY112" fmla="*/ 414937 h 812217"/>
                    <a:gd name="connsiteX113" fmla="*/ 403166 w 1049541"/>
                    <a:gd name="connsiteY113" fmla="*/ 426708 h 812217"/>
                    <a:gd name="connsiteX114" fmla="*/ 406108 w 1049541"/>
                    <a:gd name="connsiteY114" fmla="*/ 445837 h 812217"/>
                    <a:gd name="connsiteX115" fmla="*/ 426708 w 1049541"/>
                    <a:gd name="connsiteY115" fmla="*/ 432594 h 812217"/>
                    <a:gd name="connsiteX116" fmla="*/ 437008 w 1049541"/>
                    <a:gd name="connsiteY116" fmla="*/ 416408 h 812217"/>
                    <a:gd name="connsiteX117" fmla="*/ 467907 w 1049541"/>
                    <a:gd name="connsiteY117" fmla="*/ 416408 h 812217"/>
                    <a:gd name="connsiteX118" fmla="*/ 494393 w 1049541"/>
                    <a:gd name="connsiteY118" fmla="*/ 425237 h 812217"/>
                    <a:gd name="connsiteX119" fmla="*/ 514992 w 1049541"/>
                    <a:gd name="connsiteY119" fmla="*/ 422294 h 812217"/>
                    <a:gd name="connsiteX120" fmla="*/ 540006 w 1049541"/>
                    <a:gd name="connsiteY120" fmla="*/ 411994 h 812217"/>
                    <a:gd name="connsiteX121" fmla="*/ 566492 w 1049541"/>
                    <a:gd name="connsiteY121" fmla="*/ 417880 h 812217"/>
                    <a:gd name="connsiteX122" fmla="*/ 573849 w 1049541"/>
                    <a:gd name="connsiteY122" fmla="*/ 400223 h 812217"/>
                    <a:gd name="connsiteX123" fmla="*/ 585620 w 1049541"/>
                    <a:gd name="connsiteY123" fmla="*/ 406109 h 812217"/>
                    <a:gd name="connsiteX124" fmla="*/ 593770 w 1049541"/>
                    <a:gd name="connsiteY124" fmla="*/ 430559 h 812217"/>
                    <a:gd name="connsiteX125" fmla="*/ 1049541 w 1049541"/>
                    <a:gd name="connsiteY125" fmla="*/ 656783 h 812217"/>
                    <a:gd name="connsiteX0" fmla="*/ 593770 w 1049541"/>
                    <a:gd name="connsiteY0" fmla="*/ 720930 h 812217"/>
                    <a:gd name="connsiteX1" fmla="*/ 544421 w 1049541"/>
                    <a:gd name="connsiteY1" fmla="*/ 744532 h 812217"/>
                    <a:gd name="connsiteX2" fmla="*/ 523821 w 1049541"/>
                    <a:gd name="connsiteY2" fmla="*/ 763661 h 812217"/>
                    <a:gd name="connsiteX3" fmla="*/ 514992 w 1049541"/>
                    <a:gd name="connsiteY3" fmla="*/ 776903 h 812217"/>
                    <a:gd name="connsiteX4" fmla="*/ 559135 w 1049541"/>
                    <a:gd name="connsiteY4" fmla="*/ 773961 h 812217"/>
                    <a:gd name="connsiteX5" fmla="*/ 560606 w 1049541"/>
                    <a:gd name="connsiteY5" fmla="*/ 788675 h 812217"/>
                    <a:gd name="connsiteX6" fmla="*/ 534121 w 1049541"/>
                    <a:gd name="connsiteY6" fmla="*/ 798974 h 812217"/>
                    <a:gd name="connsiteX7" fmla="*/ 516464 w 1049541"/>
                    <a:gd name="connsiteY7" fmla="*/ 794560 h 812217"/>
                    <a:gd name="connsiteX8" fmla="*/ 517935 w 1049541"/>
                    <a:gd name="connsiteY8" fmla="*/ 807803 h 812217"/>
                    <a:gd name="connsiteX9" fmla="*/ 501750 w 1049541"/>
                    <a:gd name="connsiteY9" fmla="*/ 812217 h 812217"/>
                    <a:gd name="connsiteX10" fmla="*/ 494393 w 1049541"/>
                    <a:gd name="connsiteY10" fmla="*/ 801917 h 812217"/>
                    <a:gd name="connsiteX11" fmla="*/ 506164 w 1049541"/>
                    <a:gd name="connsiteY11" fmla="*/ 794560 h 812217"/>
                    <a:gd name="connsiteX12" fmla="*/ 507635 w 1049541"/>
                    <a:gd name="connsiteY12" fmla="*/ 779846 h 812217"/>
                    <a:gd name="connsiteX13" fmla="*/ 494393 w 1049541"/>
                    <a:gd name="connsiteY13" fmla="*/ 773961 h 812217"/>
                    <a:gd name="connsiteX14" fmla="*/ 464965 w 1049541"/>
                    <a:gd name="connsiteY14" fmla="*/ 772489 h 812217"/>
                    <a:gd name="connsiteX15" fmla="*/ 457608 w 1049541"/>
                    <a:gd name="connsiteY15" fmla="*/ 771018 h 812217"/>
                    <a:gd name="connsiteX16" fmla="*/ 428179 w 1049541"/>
                    <a:gd name="connsiteY16" fmla="*/ 759246 h 812217"/>
                    <a:gd name="connsiteX17" fmla="*/ 400223 w 1049541"/>
                    <a:gd name="connsiteY17" fmla="*/ 753361 h 812217"/>
                    <a:gd name="connsiteX18" fmla="*/ 363438 w 1049541"/>
                    <a:gd name="connsiteY18" fmla="*/ 744532 h 812217"/>
                    <a:gd name="connsiteX19" fmla="*/ 342838 w 1049541"/>
                    <a:gd name="connsiteY19" fmla="*/ 743061 h 812217"/>
                    <a:gd name="connsiteX20" fmla="*/ 301638 w 1049541"/>
                    <a:gd name="connsiteY20" fmla="*/ 716576 h 812217"/>
                    <a:gd name="connsiteX21" fmla="*/ 288396 w 1049541"/>
                    <a:gd name="connsiteY21" fmla="*/ 716576 h 812217"/>
                    <a:gd name="connsiteX22" fmla="*/ 238368 w 1049541"/>
                    <a:gd name="connsiteY22" fmla="*/ 679790 h 812217"/>
                    <a:gd name="connsiteX23" fmla="*/ 231011 w 1049541"/>
                    <a:gd name="connsiteY23" fmla="*/ 632705 h 812217"/>
                    <a:gd name="connsiteX24" fmla="*/ 197169 w 1049541"/>
                    <a:gd name="connsiteY24" fmla="*/ 615049 h 812217"/>
                    <a:gd name="connsiteX25" fmla="*/ 200111 w 1049541"/>
                    <a:gd name="connsiteY25" fmla="*/ 607691 h 812217"/>
                    <a:gd name="connsiteX26" fmla="*/ 207468 w 1049541"/>
                    <a:gd name="connsiteY26" fmla="*/ 597392 h 812217"/>
                    <a:gd name="connsiteX27" fmla="*/ 228068 w 1049541"/>
                    <a:gd name="connsiteY27" fmla="*/ 595920 h 812217"/>
                    <a:gd name="connsiteX28" fmla="*/ 232482 w 1049541"/>
                    <a:gd name="connsiteY28" fmla="*/ 573849 h 812217"/>
                    <a:gd name="connsiteX29" fmla="*/ 228068 w 1049541"/>
                    <a:gd name="connsiteY29" fmla="*/ 567963 h 812217"/>
                    <a:gd name="connsiteX30" fmla="*/ 208940 w 1049541"/>
                    <a:gd name="connsiteY30" fmla="*/ 560606 h 812217"/>
                    <a:gd name="connsiteX31" fmla="*/ 207468 w 1049541"/>
                    <a:gd name="connsiteY31" fmla="*/ 545892 h 812217"/>
                    <a:gd name="connsiteX32" fmla="*/ 186869 w 1049541"/>
                    <a:gd name="connsiteY32" fmla="*/ 545892 h 812217"/>
                    <a:gd name="connsiteX33" fmla="*/ 183926 w 1049541"/>
                    <a:gd name="connsiteY33" fmla="*/ 534121 h 812217"/>
                    <a:gd name="connsiteX34" fmla="*/ 141255 w 1049541"/>
                    <a:gd name="connsiteY34" fmla="*/ 510579 h 812217"/>
                    <a:gd name="connsiteX35" fmla="*/ 125070 w 1049541"/>
                    <a:gd name="connsiteY35" fmla="*/ 512050 h 812217"/>
                    <a:gd name="connsiteX36" fmla="*/ 120655 w 1049541"/>
                    <a:gd name="connsiteY36" fmla="*/ 501750 h 812217"/>
                    <a:gd name="connsiteX37" fmla="*/ 77985 w 1049541"/>
                    <a:gd name="connsiteY37" fmla="*/ 469379 h 812217"/>
                    <a:gd name="connsiteX38" fmla="*/ 55914 w 1049541"/>
                    <a:gd name="connsiteY38" fmla="*/ 429651 h 812217"/>
                    <a:gd name="connsiteX39" fmla="*/ 0 w 1049541"/>
                    <a:gd name="connsiteY39" fmla="*/ 432594 h 812217"/>
                    <a:gd name="connsiteX40" fmla="*/ 2943 w 1049541"/>
                    <a:gd name="connsiteY40" fmla="*/ 419351 h 812217"/>
                    <a:gd name="connsiteX41" fmla="*/ 2943 w 1049541"/>
                    <a:gd name="connsiteY41" fmla="*/ 410523 h 812217"/>
                    <a:gd name="connsiteX42" fmla="*/ 10300 w 1049541"/>
                    <a:gd name="connsiteY42" fmla="*/ 404637 h 812217"/>
                    <a:gd name="connsiteX43" fmla="*/ 17657 w 1049541"/>
                    <a:gd name="connsiteY43" fmla="*/ 384038 h 812217"/>
                    <a:gd name="connsiteX44" fmla="*/ 32371 w 1049541"/>
                    <a:gd name="connsiteY44" fmla="*/ 369323 h 812217"/>
                    <a:gd name="connsiteX45" fmla="*/ 11771 w 1049541"/>
                    <a:gd name="connsiteY45" fmla="*/ 357552 h 812217"/>
                    <a:gd name="connsiteX46" fmla="*/ 27957 w 1049541"/>
                    <a:gd name="connsiteY46" fmla="*/ 332538 h 812217"/>
                    <a:gd name="connsiteX47" fmla="*/ 60328 w 1049541"/>
                    <a:gd name="connsiteY47" fmla="*/ 326653 h 812217"/>
                    <a:gd name="connsiteX48" fmla="*/ 72099 w 1049541"/>
                    <a:gd name="connsiteY48" fmla="*/ 304582 h 812217"/>
                    <a:gd name="connsiteX49" fmla="*/ 64742 w 1049541"/>
                    <a:gd name="connsiteY49" fmla="*/ 294282 h 812217"/>
                    <a:gd name="connsiteX50" fmla="*/ 55914 w 1049541"/>
                    <a:gd name="connsiteY50" fmla="*/ 276625 h 812217"/>
                    <a:gd name="connsiteX51" fmla="*/ 20600 w 1049541"/>
                    <a:gd name="connsiteY51" fmla="*/ 270739 h 812217"/>
                    <a:gd name="connsiteX52" fmla="*/ 29428 w 1049541"/>
                    <a:gd name="connsiteY52" fmla="*/ 257496 h 812217"/>
                    <a:gd name="connsiteX53" fmla="*/ 60328 w 1049541"/>
                    <a:gd name="connsiteY53" fmla="*/ 233954 h 812217"/>
                    <a:gd name="connsiteX54" fmla="*/ 50028 w 1049541"/>
                    <a:gd name="connsiteY54" fmla="*/ 208940 h 812217"/>
                    <a:gd name="connsiteX55" fmla="*/ 79456 w 1049541"/>
                    <a:gd name="connsiteY55" fmla="*/ 214826 h 812217"/>
                    <a:gd name="connsiteX56" fmla="*/ 94170 w 1049541"/>
                    <a:gd name="connsiteY56" fmla="*/ 207469 h 812217"/>
                    <a:gd name="connsiteX57" fmla="*/ 86813 w 1049541"/>
                    <a:gd name="connsiteY57" fmla="*/ 197169 h 812217"/>
                    <a:gd name="connsiteX58" fmla="*/ 92699 w 1049541"/>
                    <a:gd name="connsiteY58" fmla="*/ 191283 h 812217"/>
                    <a:gd name="connsiteX59" fmla="*/ 88285 w 1049541"/>
                    <a:gd name="connsiteY59" fmla="*/ 176569 h 812217"/>
                    <a:gd name="connsiteX60" fmla="*/ 58856 w 1049541"/>
                    <a:gd name="connsiteY60" fmla="*/ 163326 h 812217"/>
                    <a:gd name="connsiteX61" fmla="*/ 60328 w 1049541"/>
                    <a:gd name="connsiteY61" fmla="*/ 145670 h 812217"/>
                    <a:gd name="connsiteX62" fmla="*/ 48557 w 1049541"/>
                    <a:gd name="connsiteY62" fmla="*/ 126541 h 812217"/>
                    <a:gd name="connsiteX63" fmla="*/ 33842 w 1049541"/>
                    <a:gd name="connsiteY63" fmla="*/ 113298 h 812217"/>
                    <a:gd name="connsiteX64" fmla="*/ 5886 w 1049541"/>
                    <a:gd name="connsiteY64" fmla="*/ 95642 h 812217"/>
                    <a:gd name="connsiteX65" fmla="*/ 13243 w 1049541"/>
                    <a:gd name="connsiteY65" fmla="*/ 67685 h 812217"/>
                    <a:gd name="connsiteX66" fmla="*/ 27957 w 1049541"/>
                    <a:gd name="connsiteY66" fmla="*/ 58856 h 812217"/>
                    <a:gd name="connsiteX67" fmla="*/ 30900 w 1049541"/>
                    <a:gd name="connsiteY67" fmla="*/ 80928 h 812217"/>
                    <a:gd name="connsiteX68" fmla="*/ 54442 w 1049541"/>
                    <a:gd name="connsiteY68" fmla="*/ 91227 h 812217"/>
                    <a:gd name="connsiteX69" fmla="*/ 72099 w 1049541"/>
                    <a:gd name="connsiteY69" fmla="*/ 88285 h 812217"/>
                    <a:gd name="connsiteX70" fmla="*/ 88285 w 1049541"/>
                    <a:gd name="connsiteY70" fmla="*/ 95642 h 812217"/>
                    <a:gd name="connsiteX71" fmla="*/ 108884 w 1049541"/>
                    <a:gd name="connsiteY71" fmla="*/ 82399 h 812217"/>
                    <a:gd name="connsiteX72" fmla="*/ 114770 w 1049541"/>
                    <a:gd name="connsiteY72" fmla="*/ 67685 h 812217"/>
                    <a:gd name="connsiteX73" fmla="*/ 126541 w 1049541"/>
                    <a:gd name="connsiteY73" fmla="*/ 69156 h 812217"/>
                    <a:gd name="connsiteX74" fmla="*/ 169212 w 1049541"/>
                    <a:gd name="connsiteY74" fmla="*/ 70628 h 812217"/>
                    <a:gd name="connsiteX75" fmla="*/ 188340 w 1049541"/>
                    <a:gd name="connsiteY75" fmla="*/ 61799 h 812217"/>
                    <a:gd name="connsiteX76" fmla="*/ 205997 w 1049541"/>
                    <a:gd name="connsiteY76" fmla="*/ 48557 h 812217"/>
                    <a:gd name="connsiteX77" fmla="*/ 253082 w 1049541"/>
                    <a:gd name="connsiteY77" fmla="*/ 42671 h 812217"/>
                    <a:gd name="connsiteX78" fmla="*/ 257496 w 1049541"/>
                    <a:gd name="connsiteY78" fmla="*/ 33843 h 812217"/>
                    <a:gd name="connsiteX79" fmla="*/ 285453 w 1049541"/>
                    <a:gd name="connsiteY79" fmla="*/ 30900 h 812217"/>
                    <a:gd name="connsiteX80" fmla="*/ 304581 w 1049541"/>
                    <a:gd name="connsiteY80" fmla="*/ 22071 h 812217"/>
                    <a:gd name="connsiteX81" fmla="*/ 313410 w 1049541"/>
                    <a:gd name="connsiteY81" fmla="*/ 30900 h 812217"/>
                    <a:gd name="connsiteX82" fmla="*/ 316353 w 1049541"/>
                    <a:gd name="connsiteY82" fmla="*/ 47085 h 812217"/>
                    <a:gd name="connsiteX83" fmla="*/ 344309 w 1049541"/>
                    <a:gd name="connsiteY83" fmla="*/ 25014 h 812217"/>
                    <a:gd name="connsiteX84" fmla="*/ 359023 w 1049541"/>
                    <a:gd name="connsiteY84" fmla="*/ 8829 h 812217"/>
                    <a:gd name="connsiteX85" fmla="*/ 423765 w 1049541"/>
                    <a:gd name="connsiteY85" fmla="*/ 0 h 812217"/>
                    <a:gd name="connsiteX86" fmla="*/ 429651 w 1049541"/>
                    <a:gd name="connsiteY86" fmla="*/ 27957 h 812217"/>
                    <a:gd name="connsiteX87" fmla="*/ 428179 w 1049541"/>
                    <a:gd name="connsiteY87" fmla="*/ 45614 h 812217"/>
                    <a:gd name="connsiteX88" fmla="*/ 437008 w 1049541"/>
                    <a:gd name="connsiteY88" fmla="*/ 91227 h 812217"/>
                    <a:gd name="connsiteX89" fmla="*/ 444365 w 1049541"/>
                    <a:gd name="connsiteY89" fmla="*/ 101527 h 812217"/>
                    <a:gd name="connsiteX90" fmla="*/ 459079 w 1049541"/>
                    <a:gd name="connsiteY90" fmla="*/ 92699 h 812217"/>
                    <a:gd name="connsiteX91" fmla="*/ 472322 w 1049541"/>
                    <a:gd name="connsiteY91" fmla="*/ 105942 h 812217"/>
                    <a:gd name="connsiteX92" fmla="*/ 472322 w 1049541"/>
                    <a:gd name="connsiteY92" fmla="*/ 136841 h 812217"/>
                    <a:gd name="connsiteX93" fmla="*/ 456136 w 1049541"/>
                    <a:gd name="connsiteY93" fmla="*/ 148612 h 812217"/>
                    <a:gd name="connsiteX94" fmla="*/ 445836 w 1049541"/>
                    <a:gd name="connsiteY94" fmla="*/ 139784 h 812217"/>
                    <a:gd name="connsiteX95" fmla="*/ 422294 w 1049541"/>
                    <a:gd name="connsiteY95" fmla="*/ 144198 h 812217"/>
                    <a:gd name="connsiteX96" fmla="*/ 410523 w 1049541"/>
                    <a:gd name="connsiteY96" fmla="*/ 153026 h 812217"/>
                    <a:gd name="connsiteX97" fmla="*/ 413465 w 1049541"/>
                    <a:gd name="connsiteY97" fmla="*/ 169212 h 812217"/>
                    <a:gd name="connsiteX98" fmla="*/ 406108 w 1049541"/>
                    <a:gd name="connsiteY98" fmla="*/ 178040 h 812217"/>
                    <a:gd name="connsiteX99" fmla="*/ 391394 w 1049541"/>
                    <a:gd name="connsiteY99" fmla="*/ 191283 h 812217"/>
                    <a:gd name="connsiteX100" fmla="*/ 386980 w 1049541"/>
                    <a:gd name="connsiteY100" fmla="*/ 203054 h 812217"/>
                    <a:gd name="connsiteX101" fmla="*/ 378152 w 1049541"/>
                    <a:gd name="connsiteY101" fmla="*/ 205997 h 812217"/>
                    <a:gd name="connsiteX102" fmla="*/ 367852 w 1049541"/>
                    <a:gd name="connsiteY102" fmla="*/ 235425 h 812217"/>
                    <a:gd name="connsiteX103" fmla="*/ 345781 w 1049541"/>
                    <a:gd name="connsiteY103" fmla="*/ 244254 h 812217"/>
                    <a:gd name="connsiteX104" fmla="*/ 344309 w 1049541"/>
                    <a:gd name="connsiteY104" fmla="*/ 266325 h 812217"/>
                    <a:gd name="connsiteX105" fmla="*/ 384037 w 1049541"/>
                    <a:gd name="connsiteY105" fmla="*/ 301639 h 812217"/>
                    <a:gd name="connsiteX106" fmla="*/ 379623 w 1049541"/>
                    <a:gd name="connsiteY106" fmla="*/ 319296 h 812217"/>
                    <a:gd name="connsiteX107" fmla="*/ 401694 w 1049541"/>
                    <a:gd name="connsiteY107" fmla="*/ 322238 h 812217"/>
                    <a:gd name="connsiteX108" fmla="*/ 413465 w 1049541"/>
                    <a:gd name="connsiteY108" fmla="*/ 347252 h 812217"/>
                    <a:gd name="connsiteX109" fmla="*/ 413465 w 1049541"/>
                    <a:gd name="connsiteY109" fmla="*/ 375209 h 812217"/>
                    <a:gd name="connsiteX110" fmla="*/ 400223 w 1049541"/>
                    <a:gd name="connsiteY110" fmla="*/ 378152 h 812217"/>
                    <a:gd name="connsiteX111" fmla="*/ 389923 w 1049541"/>
                    <a:gd name="connsiteY111" fmla="*/ 414937 h 812217"/>
                    <a:gd name="connsiteX112" fmla="*/ 403166 w 1049541"/>
                    <a:gd name="connsiteY112" fmla="*/ 426708 h 812217"/>
                    <a:gd name="connsiteX113" fmla="*/ 406108 w 1049541"/>
                    <a:gd name="connsiteY113" fmla="*/ 445837 h 812217"/>
                    <a:gd name="connsiteX114" fmla="*/ 426708 w 1049541"/>
                    <a:gd name="connsiteY114" fmla="*/ 432594 h 812217"/>
                    <a:gd name="connsiteX115" fmla="*/ 437008 w 1049541"/>
                    <a:gd name="connsiteY115" fmla="*/ 416408 h 812217"/>
                    <a:gd name="connsiteX116" fmla="*/ 467907 w 1049541"/>
                    <a:gd name="connsiteY116" fmla="*/ 416408 h 812217"/>
                    <a:gd name="connsiteX117" fmla="*/ 494393 w 1049541"/>
                    <a:gd name="connsiteY117" fmla="*/ 425237 h 812217"/>
                    <a:gd name="connsiteX118" fmla="*/ 514992 w 1049541"/>
                    <a:gd name="connsiteY118" fmla="*/ 422294 h 812217"/>
                    <a:gd name="connsiteX119" fmla="*/ 540006 w 1049541"/>
                    <a:gd name="connsiteY119" fmla="*/ 411994 h 812217"/>
                    <a:gd name="connsiteX120" fmla="*/ 566492 w 1049541"/>
                    <a:gd name="connsiteY120" fmla="*/ 417880 h 812217"/>
                    <a:gd name="connsiteX121" fmla="*/ 573849 w 1049541"/>
                    <a:gd name="connsiteY121" fmla="*/ 400223 h 812217"/>
                    <a:gd name="connsiteX122" fmla="*/ 585620 w 1049541"/>
                    <a:gd name="connsiteY122" fmla="*/ 406109 h 812217"/>
                    <a:gd name="connsiteX123" fmla="*/ 593770 w 1049541"/>
                    <a:gd name="connsiteY123" fmla="*/ 430559 h 812217"/>
                    <a:gd name="connsiteX124" fmla="*/ 1049541 w 1049541"/>
                    <a:gd name="connsiteY124" fmla="*/ 656783 h 812217"/>
                    <a:gd name="connsiteX0" fmla="*/ 593770 w 593770"/>
                    <a:gd name="connsiteY0" fmla="*/ 720930 h 812217"/>
                    <a:gd name="connsiteX1" fmla="*/ 544421 w 593770"/>
                    <a:gd name="connsiteY1" fmla="*/ 744532 h 812217"/>
                    <a:gd name="connsiteX2" fmla="*/ 523821 w 593770"/>
                    <a:gd name="connsiteY2" fmla="*/ 763661 h 812217"/>
                    <a:gd name="connsiteX3" fmla="*/ 514992 w 593770"/>
                    <a:gd name="connsiteY3" fmla="*/ 776903 h 812217"/>
                    <a:gd name="connsiteX4" fmla="*/ 559135 w 593770"/>
                    <a:gd name="connsiteY4" fmla="*/ 773961 h 812217"/>
                    <a:gd name="connsiteX5" fmla="*/ 560606 w 593770"/>
                    <a:gd name="connsiteY5" fmla="*/ 788675 h 812217"/>
                    <a:gd name="connsiteX6" fmla="*/ 534121 w 593770"/>
                    <a:gd name="connsiteY6" fmla="*/ 798974 h 812217"/>
                    <a:gd name="connsiteX7" fmla="*/ 516464 w 593770"/>
                    <a:gd name="connsiteY7" fmla="*/ 794560 h 812217"/>
                    <a:gd name="connsiteX8" fmla="*/ 517935 w 593770"/>
                    <a:gd name="connsiteY8" fmla="*/ 807803 h 812217"/>
                    <a:gd name="connsiteX9" fmla="*/ 501750 w 593770"/>
                    <a:gd name="connsiteY9" fmla="*/ 812217 h 812217"/>
                    <a:gd name="connsiteX10" fmla="*/ 494393 w 593770"/>
                    <a:gd name="connsiteY10" fmla="*/ 801917 h 812217"/>
                    <a:gd name="connsiteX11" fmla="*/ 506164 w 593770"/>
                    <a:gd name="connsiteY11" fmla="*/ 794560 h 812217"/>
                    <a:gd name="connsiteX12" fmla="*/ 507635 w 593770"/>
                    <a:gd name="connsiteY12" fmla="*/ 779846 h 812217"/>
                    <a:gd name="connsiteX13" fmla="*/ 494393 w 593770"/>
                    <a:gd name="connsiteY13" fmla="*/ 773961 h 812217"/>
                    <a:gd name="connsiteX14" fmla="*/ 464965 w 593770"/>
                    <a:gd name="connsiteY14" fmla="*/ 772489 h 812217"/>
                    <a:gd name="connsiteX15" fmla="*/ 457608 w 593770"/>
                    <a:gd name="connsiteY15" fmla="*/ 771018 h 812217"/>
                    <a:gd name="connsiteX16" fmla="*/ 428179 w 593770"/>
                    <a:gd name="connsiteY16" fmla="*/ 759246 h 812217"/>
                    <a:gd name="connsiteX17" fmla="*/ 400223 w 593770"/>
                    <a:gd name="connsiteY17" fmla="*/ 753361 h 812217"/>
                    <a:gd name="connsiteX18" fmla="*/ 363438 w 593770"/>
                    <a:gd name="connsiteY18" fmla="*/ 744532 h 812217"/>
                    <a:gd name="connsiteX19" fmla="*/ 342838 w 593770"/>
                    <a:gd name="connsiteY19" fmla="*/ 743061 h 812217"/>
                    <a:gd name="connsiteX20" fmla="*/ 301638 w 593770"/>
                    <a:gd name="connsiteY20" fmla="*/ 716576 h 812217"/>
                    <a:gd name="connsiteX21" fmla="*/ 288396 w 593770"/>
                    <a:gd name="connsiteY21" fmla="*/ 716576 h 812217"/>
                    <a:gd name="connsiteX22" fmla="*/ 238368 w 593770"/>
                    <a:gd name="connsiteY22" fmla="*/ 679790 h 812217"/>
                    <a:gd name="connsiteX23" fmla="*/ 231011 w 593770"/>
                    <a:gd name="connsiteY23" fmla="*/ 632705 h 812217"/>
                    <a:gd name="connsiteX24" fmla="*/ 197169 w 593770"/>
                    <a:gd name="connsiteY24" fmla="*/ 615049 h 812217"/>
                    <a:gd name="connsiteX25" fmla="*/ 200111 w 593770"/>
                    <a:gd name="connsiteY25" fmla="*/ 607691 h 812217"/>
                    <a:gd name="connsiteX26" fmla="*/ 207468 w 593770"/>
                    <a:gd name="connsiteY26" fmla="*/ 597392 h 812217"/>
                    <a:gd name="connsiteX27" fmla="*/ 228068 w 593770"/>
                    <a:gd name="connsiteY27" fmla="*/ 595920 h 812217"/>
                    <a:gd name="connsiteX28" fmla="*/ 232482 w 593770"/>
                    <a:gd name="connsiteY28" fmla="*/ 573849 h 812217"/>
                    <a:gd name="connsiteX29" fmla="*/ 228068 w 593770"/>
                    <a:gd name="connsiteY29" fmla="*/ 567963 h 812217"/>
                    <a:gd name="connsiteX30" fmla="*/ 208940 w 593770"/>
                    <a:gd name="connsiteY30" fmla="*/ 560606 h 812217"/>
                    <a:gd name="connsiteX31" fmla="*/ 207468 w 593770"/>
                    <a:gd name="connsiteY31" fmla="*/ 545892 h 812217"/>
                    <a:gd name="connsiteX32" fmla="*/ 186869 w 593770"/>
                    <a:gd name="connsiteY32" fmla="*/ 545892 h 812217"/>
                    <a:gd name="connsiteX33" fmla="*/ 183926 w 593770"/>
                    <a:gd name="connsiteY33" fmla="*/ 534121 h 812217"/>
                    <a:gd name="connsiteX34" fmla="*/ 141255 w 593770"/>
                    <a:gd name="connsiteY34" fmla="*/ 510579 h 812217"/>
                    <a:gd name="connsiteX35" fmla="*/ 125070 w 593770"/>
                    <a:gd name="connsiteY35" fmla="*/ 512050 h 812217"/>
                    <a:gd name="connsiteX36" fmla="*/ 120655 w 593770"/>
                    <a:gd name="connsiteY36" fmla="*/ 501750 h 812217"/>
                    <a:gd name="connsiteX37" fmla="*/ 77985 w 593770"/>
                    <a:gd name="connsiteY37" fmla="*/ 469379 h 812217"/>
                    <a:gd name="connsiteX38" fmla="*/ 55914 w 593770"/>
                    <a:gd name="connsiteY38" fmla="*/ 429651 h 812217"/>
                    <a:gd name="connsiteX39" fmla="*/ 0 w 593770"/>
                    <a:gd name="connsiteY39" fmla="*/ 432594 h 812217"/>
                    <a:gd name="connsiteX40" fmla="*/ 2943 w 593770"/>
                    <a:gd name="connsiteY40" fmla="*/ 419351 h 812217"/>
                    <a:gd name="connsiteX41" fmla="*/ 2943 w 593770"/>
                    <a:gd name="connsiteY41" fmla="*/ 410523 h 812217"/>
                    <a:gd name="connsiteX42" fmla="*/ 10300 w 593770"/>
                    <a:gd name="connsiteY42" fmla="*/ 404637 h 812217"/>
                    <a:gd name="connsiteX43" fmla="*/ 17657 w 593770"/>
                    <a:gd name="connsiteY43" fmla="*/ 384038 h 812217"/>
                    <a:gd name="connsiteX44" fmla="*/ 32371 w 593770"/>
                    <a:gd name="connsiteY44" fmla="*/ 369323 h 812217"/>
                    <a:gd name="connsiteX45" fmla="*/ 11771 w 593770"/>
                    <a:gd name="connsiteY45" fmla="*/ 357552 h 812217"/>
                    <a:gd name="connsiteX46" fmla="*/ 27957 w 593770"/>
                    <a:gd name="connsiteY46" fmla="*/ 332538 h 812217"/>
                    <a:gd name="connsiteX47" fmla="*/ 60328 w 593770"/>
                    <a:gd name="connsiteY47" fmla="*/ 326653 h 812217"/>
                    <a:gd name="connsiteX48" fmla="*/ 72099 w 593770"/>
                    <a:gd name="connsiteY48" fmla="*/ 304582 h 812217"/>
                    <a:gd name="connsiteX49" fmla="*/ 64742 w 593770"/>
                    <a:gd name="connsiteY49" fmla="*/ 294282 h 812217"/>
                    <a:gd name="connsiteX50" fmla="*/ 55914 w 593770"/>
                    <a:gd name="connsiteY50" fmla="*/ 276625 h 812217"/>
                    <a:gd name="connsiteX51" fmla="*/ 20600 w 593770"/>
                    <a:gd name="connsiteY51" fmla="*/ 270739 h 812217"/>
                    <a:gd name="connsiteX52" fmla="*/ 29428 w 593770"/>
                    <a:gd name="connsiteY52" fmla="*/ 257496 h 812217"/>
                    <a:gd name="connsiteX53" fmla="*/ 60328 w 593770"/>
                    <a:gd name="connsiteY53" fmla="*/ 233954 h 812217"/>
                    <a:gd name="connsiteX54" fmla="*/ 50028 w 593770"/>
                    <a:gd name="connsiteY54" fmla="*/ 208940 h 812217"/>
                    <a:gd name="connsiteX55" fmla="*/ 79456 w 593770"/>
                    <a:gd name="connsiteY55" fmla="*/ 214826 h 812217"/>
                    <a:gd name="connsiteX56" fmla="*/ 94170 w 593770"/>
                    <a:gd name="connsiteY56" fmla="*/ 207469 h 812217"/>
                    <a:gd name="connsiteX57" fmla="*/ 86813 w 593770"/>
                    <a:gd name="connsiteY57" fmla="*/ 197169 h 812217"/>
                    <a:gd name="connsiteX58" fmla="*/ 92699 w 593770"/>
                    <a:gd name="connsiteY58" fmla="*/ 191283 h 812217"/>
                    <a:gd name="connsiteX59" fmla="*/ 88285 w 593770"/>
                    <a:gd name="connsiteY59" fmla="*/ 176569 h 812217"/>
                    <a:gd name="connsiteX60" fmla="*/ 58856 w 593770"/>
                    <a:gd name="connsiteY60" fmla="*/ 163326 h 812217"/>
                    <a:gd name="connsiteX61" fmla="*/ 60328 w 593770"/>
                    <a:gd name="connsiteY61" fmla="*/ 145670 h 812217"/>
                    <a:gd name="connsiteX62" fmla="*/ 48557 w 593770"/>
                    <a:gd name="connsiteY62" fmla="*/ 126541 h 812217"/>
                    <a:gd name="connsiteX63" fmla="*/ 33842 w 593770"/>
                    <a:gd name="connsiteY63" fmla="*/ 113298 h 812217"/>
                    <a:gd name="connsiteX64" fmla="*/ 5886 w 593770"/>
                    <a:gd name="connsiteY64" fmla="*/ 95642 h 812217"/>
                    <a:gd name="connsiteX65" fmla="*/ 13243 w 593770"/>
                    <a:gd name="connsiteY65" fmla="*/ 67685 h 812217"/>
                    <a:gd name="connsiteX66" fmla="*/ 27957 w 593770"/>
                    <a:gd name="connsiteY66" fmla="*/ 58856 h 812217"/>
                    <a:gd name="connsiteX67" fmla="*/ 30900 w 593770"/>
                    <a:gd name="connsiteY67" fmla="*/ 80928 h 812217"/>
                    <a:gd name="connsiteX68" fmla="*/ 54442 w 593770"/>
                    <a:gd name="connsiteY68" fmla="*/ 91227 h 812217"/>
                    <a:gd name="connsiteX69" fmla="*/ 72099 w 593770"/>
                    <a:gd name="connsiteY69" fmla="*/ 88285 h 812217"/>
                    <a:gd name="connsiteX70" fmla="*/ 88285 w 593770"/>
                    <a:gd name="connsiteY70" fmla="*/ 95642 h 812217"/>
                    <a:gd name="connsiteX71" fmla="*/ 108884 w 593770"/>
                    <a:gd name="connsiteY71" fmla="*/ 82399 h 812217"/>
                    <a:gd name="connsiteX72" fmla="*/ 114770 w 593770"/>
                    <a:gd name="connsiteY72" fmla="*/ 67685 h 812217"/>
                    <a:gd name="connsiteX73" fmla="*/ 126541 w 593770"/>
                    <a:gd name="connsiteY73" fmla="*/ 69156 h 812217"/>
                    <a:gd name="connsiteX74" fmla="*/ 169212 w 593770"/>
                    <a:gd name="connsiteY74" fmla="*/ 70628 h 812217"/>
                    <a:gd name="connsiteX75" fmla="*/ 188340 w 593770"/>
                    <a:gd name="connsiteY75" fmla="*/ 61799 h 812217"/>
                    <a:gd name="connsiteX76" fmla="*/ 205997 w 593770"/>
                    <a:gd name="connsiteY76" fmla="*/ 48557 h 812217"/>
                    <a:gd name="connsiteX77" fmla="*/ 253082 w 593770"/>
                    <a:gd name="connsiteY77" fmla="*/ 42671 h 812217"/>
                    <a:gd name="connsiteX78" fmla="*/ 257496 w 593770"/>
                    <a:gd name="connsiteY78" fmla="*/ 33843 h 812217"/>
                    <a:gd name="connsiteX79" fmla="*/ 285453 w 593770"/>
                    <a:gd name="connsiteY79" fmla="*/ 30900 h 812217"/>
                    <a:gd name="connsiteX80" fmla="*/ 304581 w 593770"/>
                    <a:gd name="connsiteY80" fmla="*/ 22071 h 812217"/>
                    <a:gd name="connsiteX81" fmla="*/ 313410 w 593770"/>
                    <a:gd name="connsiteY81" fmla="*/ 30900 h 812217"/>
                    <a:gd name="connsiteX82" fmla="*/ 316353 w 593770"/>
                    <a:gd name="connsiteY82" fmla="*/ 47085 h 812217"/>
                    <a:gd name="connsiteX83" fmla="*/ 344309 w 593770"/>
                    <a:gd name="connsiteY83" fmla="*/ 25014 h 812217"/>
                    <a:gd name="connsiteX84" fmla="*/ 359023 w 593770"/>
                    <a:gd name="connsiteY84" fmla="*/ 8829 h 812217"/>
                    <a:gd name="connsiteX85" fmla="*/ 423765 w 593770"/>
                    <a:gd name="connsiteY85" fmla="*/ 0 h 812217"/>
                    <a:gd name="connsiteX86" fmla="*/ 429651 w 593770"/>
                    <a:gd name="connsiteY86" fmla="*/ 27957 h 812217"/>
                    <a:gd name="connsiteX87" fmla="*/ 428179 w 593770"/>
                    <a:gd name="connsiteY87" fmla="*/ 45614 h 812217"/>
                    <a:gd name="connsiteX88" fmla="*/ 437008 w 593770"/>
                    <a:gd name="connsiteY88" fmla="*/ 91227 h 812217"/>
                    <a:gd name="connsiteX89" fmla="*/ 444365 w 593770"/>
                    <a:gd name="connsiteY89" fmla="*/ 101527 h 812217"/>
                    <a:gd name="connsiteX90" fmla="*/ 459079 w 593770"/>
                    <a:gd name="connsiteY90" fmla="*/ 92699 h 812217"/>
                    <a:gd name="connsiteX91" fmla="*/ 472322 w 593770"/>
                    <a:gd name="connsiteY91" fmla="*/ 105942 h 812217"/>
                    <a:gd name="connsiteX92" fmla="*/ 472322 w 593770"/>
                    <a:gd name="connsiteY92" fmla="*/ 136841 h 812217"/>
                    <a:gd name="connsiteX93" fmla="*/ 456136 w 593770"/>
                    <a:gd name="connsiteY93" fmla="*/ 148612 h 812217"/>
                    <a:gd name="connsiteX94" fmla="*/ 445836 w 593770"/>
                    <a:gd name="connsiteY94" fmla="*/ 139784 h 812217"/>
                    <a:gd name="connsiteX95" fmla="*/ 422294 w 593770"/>
                    <a:gd name="connsiteY95" fmla="*/ 144198 h 812217"/>
                    <a:gd name="connsiteX96" fmla="*/ 410523 w 593770"/>
                    <a:gd name="connsiteY96" fmla="*/ 153026 h 812217"/>
                    <a:gd name="connsiteX97" fmla="*/ 413465 w 593770"/>
                    <a:gd name="connsiteY97" fmla="*/ 169212 h 812217"/>
                    <a:gd name="connsiteX98" fmla="*/ 406108 w 593770"/>
                    <a:gd name="connsiteY98" fmla="*/ 178040 h 812217"/>
                    <a:gd name="connsiteX99" fmla="*/ 391394 w 593770"/>
                    <a:gd name="connsiteY99" fmla="*/ 191283 h 812217"/>
                    <a:gd name="connsiteX100" fmla="*/ 386980 w 593770"/>
                    <a:gd name="connsiteY100" fmla="*/ 203054 h 812217"/>
                    <a:gd name="connsiteX101" fmla="*/ 378152 w 593770"/>
                    <a:gd name="connsiteY101" fmla="*/ 205997 h 812217"/>
                    <a:gd name="connsiteX102" fmla="*/ 367852 w 593770"/>
                    <a:gd name="connsiteY102" fmla="*/ 235425 h 812217"/>
                    <a:gd name="connsiteX103" fmla="*/ 345781 w 593770"/>
                    <a:gd name="connsiteY103" fmla="*/ 244254 h 812217"/>
                    <a:gd name="connsiteX104" fmla="*/ 344309 w 593770"/>
                    <a:gd name="connsiteY104" fmla="*/ 266325 h 812217"/>
                    <a:gd name="connsiteX105" fmla="*/ 384037 w 593770"/>
                    <a:gd name="connsiteY105" fmla="*/ 301639 h 812217"/>
                    <a:gd name="connsiteX106" fmla="*/ 379623 w 593770"/>
                    <a:gd name="connsiteY106" fmla="*/ 319296 h 812217"/>
                    <a:gd name="connsiteX107" fmla="*/ 401694 w 593770"/>
                    <a:gd name="connsiteY107" fmla="*/ 322238 h 812217"/>
                    <a:gd name="connsiteX108" fmla="*/ 413465 w 593770"/>
                    <a:gd name="connsiteY108" fmla="*/ 347252 h 812217"/>
                    <a:gd name="connsiteX109" fmla="*/ 413465 w 593770"/>
                    <a:gd name="connsiteY109" fmla="*/ 375209 h 812217"/>
                    <a:gd name="connsiteX110" fmla="*/ 400223 w 593770"/>
                    <a:gd name="connsiteY110" fmla="*/ 378152 h 812217"/>
                    <a:gd name="connsiteX111" fmla="*/ 389923 w 593770"/>
                    <a:gd name="connsiteY111" fmla="*/ 414937 h 812217"/>
                    <a:gd name="connsiteX112" fmla="*/ 403166 w 593770"/>
                    <a:gd name="connsiteY112" fmla="*/ 426708 h 812217"/>
                    <a:gd name="connsiteX113" fmla="*/ 406108 w 593770"/>
                    <a:gd name="connsiteY113" fmla="*/ 445837 h 812217"/>
                    <a:gd name="connsiteX114" fmla="*/ 426708 w 593770"/>
                    <a:gd name="connsiteY114" fmla="*/ 432594 h 812217"/>
                    <a:gd name="connsiteX115" fmla="*/ 437008 w 593770"/>
                    <a:gd name="connsiteY115" fmla="*/ 416408 h 812217"/>
                    <a:gd name="connsiteX116" fmla="*/ 467907 w 593770"/>
                    <a:gd name="connsiteY116" fmla="*/ 416408 h 812217"/>
                    <a:gd name="connsiteX117" fmla="*/ 494393 w 593770"/>
                    <a:gd name="connsiteY117" fmla="*/ 425237 h 812217"/>
                    <a:gd name="connsiteX118" fmla="*/ 514992 w 593770"/>
                    <a:gd name="connsiteY118" fmla="*/ 422294 h 812217"/>
                    <a:gd name="connsiteX119" fmla="*/ 540006 w 593770"/>
                    <a:gd name="connsiteY119" fmla="*/ 411994 h 812217"/>
                    <a:gd name="connsiteX120" fmla="*/ 566492 w 593770"/>
                    <a:gd name="connsiteY120" fmla="*/ 417880 h 812217"/>
                    <a:gd name="connsiteX121" fmla="*/ 573849 w 593770"/>
                    <a:gd name="connsiteY121" fmla="*/ 400223 h 812217"/>
                    <a:gd name="connsiteX122" fmla="*/ 585620 w 593770"/>
                    <a:gd name="connsiteY122" fmla="*/ 406109 h 812217"/>
                    <a:gd name="connsiteX123" fmla="*/ 593770 w 593770"/>
                    <a:gd name="connsiteY123" fmla="*/ 430559 h 81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</a:cxnLst>
                  <a:rect l="l" t="t" r="r" b="b"/>
                  <a:pathLst>
                    <a:path w="593770" h="812217">
                      <a:moveTo>
                        <a:pt x="593770" y="720930"/>
                      </a:moveTo>
                      <a:lnTo>
                        <a:pt x="544421" y="744532"/>
                      </a:lnTo>
                      <a:lnTo>
                        <a:pt x="523821" y="763661"/>
                      </a:lnTo>
                      <a:lnTo>
                        <a:pt x="514992" y="776903"/>
                      </a:lnTo>
                      <a:lnTo>
                        <a:pt x="559135" y="773961"/>
                      </a:lnTo>
                      <a:lnTo>
                        <a:pt x="560606" y="788675"/>
                      </a:lnTo>
                      <a:lnTo>
                        <a:pt x="534121" y="798974"/>
                      </a:lnTo>
                      <a:lnTo>
                        <a:pt x="516464" y="794560"/>
                      </a:lnTo>
                      <a:lnTo>
                        <a:pt x="517935" y="807803"/>
                      </a:lnTo>
                      <a:lnTo>
                        <a:pt x="501750" y="812217"/>
                      </a:lnTo>
                      <a:lnTo>
                        <a:pt x="494393" y="801917"/>
                      </a:lnTo>
                      <a:lnTo>
                        <a:pt x="506164" y="794560"/>
                      </a:lnTo>
                      <a:lnTo>
                        <a:pt x="507635" y="779846"/>
                      </a:lnTo>
                      <a:lnTo>
                        <a:pt x="494393" y="773961"/>
                      </a:lnTo>
                      <a:lnTo>
                        <a:pt x="464965" y="772489"/>
                      </a:lnTo>
                      <a:lnTo>
                        <a:pt x="457608" y="771018"/>
                      </a:lnTo>
                      <a:lnTo>
                        <a:pt x="428179" y="759246"/>
                      </a:lnTo>
                      <a:lnTo>
                        <a:pt x="400223" y="753361"/>
                      </a:lnTo>
                      <a:lnTo>
                        <a:pt x="363438" y="744532"/>
                      </a:lnTo>
                      <a:lnTo>
                        <a:pt x="342838" y="743061"/>
                      </a:lnTo>
                      <a:lnTo>
                        <a:pt x="301638" y="716576"/>
                      </a:lnTo>
                      <a:lnTo>
                        <a:pt x="288396" y="716576"/>
                      </a:lnTo>
                      <a:lnTo>
                        <a:pt x="238368" y="679790"/>
                      </a:lnTo>
                      <a:lnTo>
                        <a:pt x="231011" y="632705"/>
                      </a:lnTo>
                      <a:lnTo>
                        <a:pt x="197169" y="615049"/>
                      </a:lnTo>
                      <a:lnTo>
                        <a:pt x="200111" y="607691"/>
                      </a:lnTo>
                      <a:lnTo>
                        <a:pt x="207468" y="597392"/>
                      </a:lnTo>
                      <a:lnTo>
                        <a:pt x="228068" y="595920"/>
                      </a:lnTo>
                      <a:lnTo>
                        <a:pt x="232482" y="573849"/>
                      </a:lnTo>
                      <a:lnTo>
                        <a:pt x="228068" y="567963"/>
                      </a:lnTo>
                      <a:lnTo>
                        <a:pt x="208940" y="560606"/>
                      </a:lnTo>
                      <a:lnTo>
                        <a:pt x="207468" y="545892"/>
                      </a:lnTo>
                      <a:lnTo>
                        <a:pt x="186869" y="545892"/>
                      </a:lnTo>
                      <a:lnTo>
                        <a:pt x="183926" y="534121"/>
                      </a:lnTo>
                      <a:lnTo>
                        <a:pt x="141255" y="510579"/>
                      </a:lnTo>
                      <a:lnTo>
                        <a:pt x="125070" y="512050"/>
                      </a:lnTo>
                      <a:lnTo>
                        <a:pt x="120655" y="501750"/>
                      </a:lnTo>
                      <a:lnTo>
                        <a:pt x="77985" y="469379"/>
                      </a:lnTo>
                      <a:lnTo>
                        <a:pt x="55914" y="429651"/>
                      </a:lnTo>
                      <a:lnTo>
                        <a:pt x="0" y="432594"/>
                      </a:lnTo>
                      <a:lnTo>
                        <a:pt x="2943" y="419351"/>
                      </a:lnTo>
                      <a:lnTo>
                        <a:pt x="2943" y="410523"/>
                      </a:lnTo>
                      <a:lnTo>
                        <a:pt x="10300" y="404637"/>
                      </a:lnTo>
                      <a:lnTo>
                        <a:pt x="17657" y="384038"/>
                      </a:lnTo>
                      <a:lnTo>
                        <a:pt x="32371" y="369323"/>
                      </a:lnTo>
                      <a:lnTo>
                        <a:pt x="11771" y="357552"/>
                      </a:lnTo>
                      <a:lnTo>
                        <a:pt x="27957" y="332538"/>
                      </a:lnTo>
                      <a:lnTo>
                        <a:pt x="60328" y="326653"/>
                      </a:lnTo>
                      <a:lnTo>
                        <a:pt x="72099" y="304582"/>
                      </a:lnTo>
                      <a:lnTo>
                        <a:pt x="64742" y="294282"/>
                      </a:lnTo>
                      <a:lnTo>
                        <a:pt x="55914" y="276625"/>
                      </a:lnTo>
                      <a:lnTo>
                        <a:pt x="20600" y="270739"/>
                      </a:lnTo>
                      <a:lnTo>
                        <a:pt x="29428" y="257496"/>
                      </a:lnTo>
                      <a:lnTo>
                        <a:pt x="60328" y="233954"/>
                      </a:lnTo>
                      <a:lnTo>
                        <a:pt x="50028" y="208940"/>
                      </a:lnTo>
                      <a:lnTo>
                        <a:pt x="79456" y="214826"/>
                      </a:lnTo>
                      <a:lnTo>
                        <a:pt x="94170" y="207469"/>
                      </a:lnTo>
                      <a:lnTo>
                        <a:pt x="86813" y="197169"/>
                      </a:lnTo>
                      <a:lnTo>
                        <a:pt x="92699" y="191283"/>
                      </a:lnTo>
                      <a:lnTo>
                        <a:pt x="88285" y="176569"/>
                      </a:lnTo>
                      <a:lnTo>
                        <a:pt x="58856" y="163326"/>
                      </a:lnTo>
                      <a:lnTo>
                        <a:pt x="60328" y="145670"/>
                      </a:lnTo>
                      <a:lnTo>
                        <a:pt x="48557" y="126541"/>
                      </a:lnTo>
                      <a:lnTo>
                        <a:pt x="33842" y="113298"/>
                      </a:lnTo>
                      <a:lnTo>
                        <a:pt x="5886" y="95642"/>
                      </a:lnTo>
                      <a:lnTo>
                        <a:pt x="13243" y="67685"/>
                      </a:lnTo>
                      <a:lnTo>
                        <a:pt x="27957" y="58856"/>
                      </a:lnTo>
                      <a:lnTo>
                        <a:pt x="30900" y="80928"/>
                      </a:lnTo>
                      <a:lnTo>
                        <a:pt x="54442" y="91227"/>
                      </a:lnTo>
                      <a:lnTo>
                        <a:pt x="72099" y="88285"/>
                      </a:lnTo>
                      <a:lnTo>
                        <a:pt x="88285" y="95642"/>
                      </a:lnTo>
                      <a:lnTo>
                        <a:pt x="108884" y="82399"/>
                      </a:lnTo>
                      <a:lnTo>
                        <a:pt x="114770" y="67685"/>
                      </a:lnTo>
                      <a:lnTo>
                        <a:pt x="126541" y="69156"/>
                      </a:lnTo>
                      <a:lnTo>
                        <a:pt x="169212" y="70628"/>
                      </a:lnTo>
                      <a:lnTo>
                        <a:pt x="188340" y="61799"/>
                      </a:lnTo>
                      <a:lnTo>
                        <a:pt x="205997" y="48557"/>
                      </a:lnTo>
                      <a:lnTo>
                        <a:pt x="253082" y="42671"/>
                      </a:lnTo>
                      <a:lnTo>
                        <a:pt x="257496" y="33843"/>
                      </a:lnTo>
                      <a:lnTo>
                        <a:pt x="285453" y="30900"/>
                      </a:lnTo>
                      <a:lnTo>
                        <a:pt x="304581" y="22071"/>
                      </a:lnTo>
                      <a:lnTo>
                        <a:pt x="313410" y="30900"/>
                      </a:lnTo>
                      <a:lnTo>
                        <a:pt x="316353" y="47085"/>
                      </a:lnTo>
                      <a:lnTo>
                        <a:pt x="344309" y="25014"/>
                      </a:lnTo>
                      <a:lnTo>
                        <a:pt x="359023" y="8829"/>
                      </a:lnTo>
                      <a:lnTo>
                        <a:pt x="423765" y="0"/>
                      </a:lnTo>
                      <a:lnTo>
                        <a:pt x="429651" y="27957"/>
                      </a:lnTo>
                      <a:lnTo>
                        <a:pt x="428179" y="45614"/>
                      </a:lnTo>
                      <a:lnTo>
                        <a:pt x="437008" y="91227"/>
                      </a:lnTo>
                      <a:lnTo>
                        <a:pt x="444365" y="101527"/>
                      </a:lnTo>
                      <a:lnTo>
                        <a:pt x="459079" y="92699"/>
                      </a:lnTo>
                      <a:lnTo>
                        <a:pt x="472322" y="105942"/>
                      </a:lnTo>
                      <a:lnTo>
                        <a:pt x="472322" y="136841"/>
                      </a:lnTo>
                      <a:lnTo>
                        <a:pt x="456136" y="148612"/>
                      </a:lnTo>
                      <a:lnTo>
                        <a:pt x="445836" y="139784"/>
                      </a:lnTo>
                      <a:lnTo>
                        <a:pt x="422294" y="144198"/>
                      </a:lnTo>
                      <a:lnTo>
                        <a:pt x="410523" y="153026"/>
                      </a:lnTo>
                      <a:lnTo>
                        <a:pt x="413465" y="169212"/>
                      </a:lnTo>
                      <a:lnTo>
                        <a:pt x="406108" y="178040"/>
                      </a:lnTo>
                      <a:lnTo>
                        <a:pt x="391394" y="191283"/>
                      </a:lnTo>
                      <a:lnTo>
                        <a:pt x="386980" y="203054"/>
                      </a:lnTo>
                      <a:lnTo>
                        <a:pt x="378152" y="205997"/>
                      </a:lnTo>
                      <a:lnTo>
                        <a:pt x="367852" y="235425"/>
                      </a:lnTo>
                      <a:lnTo>
                        <a:pt x="345781" y="244254"/>
                      </a:lnTo>
                      <a:cubicBezTo>
                        <a:pt x="345290" y="251611"/>
                        <a:pt x="344800" y="258968"/>
                        <a:pt x="344309" y="266325"/>
                      </a:cubicBezTo>
                      <a:lnTo>
                        <a:pt x="384037" y="301639"/>
                      </a:lnTo>
                      <a:lnTo>
                        <a:pt x="379623" y="319296"/>
                      </a:lnTo>
                      <a:lnTo>
                        <a:pt x="401694" y="322238"/>
                      </a:lnTo>
                      <a:lnTo>
                        <a:pt x="413465" y="347252"/>
                      </a:lnTo>
                      <a:lnTo>
                        <a:pt x="413465" y="375209"/>
                      </a:lnTo>
                      <a:lnTo>
                        <a:pt x="400223" y="378152"/>
                      </a:lnTo>
                      <a:lnTo>
                        <a:pt x="389923" y="414937"/>
                      </a:lnTo>
                      <a:lnTo>
                        <a:pt x="403166" y="426708"/>
                      </a:lnTo>
                      <a:lnTo>
                        <a:pt x="406108" y="445837"/>
                      </a:lnTo>
                      <a:lnTo>
                        <a:pt x="426708" y="432594"/>
                      </a:lnTo>
                      <a:lnTo>
                        <a:pt x="437008" y="416408"/>
                      </a:lnTo>
                      <a:lnTo>
                        <a:pt x="467907" y="416408"/>
                      </a:lnTo>
                      <a:lnTo>
                        <a:pt x="494393" y="425237"/>
                      </a:lnTo>
                      <a:lnTo>
                        <a:pt x="514992" y="422294"/>
                      </a:lnTo>
                      <a:lnTo>
                        <a:pt x="540006" y="411994"/>
                      </a:lnTo>
                      <a:lnTo>
                        <a:pt x="566492" y="417880"/>
                      </a:lnTo>
                      <a:lnTo>
                        <a:pt x="573849" y="400223"/>
                      </a:lnTo>
                      <a:lnTo>
                        <a:pt x="585620" y="406109"/>
                      </a:lnTo>
                      <a:lnTo>
                        <a:pt x="593770" y="430559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EA53A7EA-2DF9-FB93-5A85-1A7965FB2036}"/>
                    </a:ext>
                  </a:extLst>
                </p:cNvPr>
                <p:cNvSpPr/>
                <p:nvPr/>
              </p:nvSpPr>
              <p:spPr>
                <a:xfrm>
                  <a:off x="3072960" y="847274"/>
                  <a:ext cx="316557" cy="256024"/>
                </a:xfrm>
                <a:custGeom>
                  <a:avLst/>
                  <a:gdLst>
                    <a:gd name="connsiteX0" fmla="*/ 259556 w 316557"/>
                    <a:gd name="connsiteY0" fmla="*/ 0 h 256024"/>
                    <a:gd name="connsiteX1" fmla="*/ 282510 w 316557"/>
                    <a:gd name="connsiteY1" fmla="*/ 5297 h 256024"/>
                    <a:gd name="connsiteX2" fmla="*/ 298402 w 316557"/>
                    <a:gd name="connsiteY2" fmla="*/ 22954 h 256024"/>
                    <a:gd name="connsiteX3" fmla="*/ 316557 w 316557"/>
                    <a:gd name="connsiteY3" fmla="*/ 16469 h 256024"/>
                    <a:gd name="connsiteX4" fmla="*/ 316557 w 316557"/>
                    <a:gd name="connsiteY4" fmla="*/ 184038 h 256024"/>
                    <a:gd name="connsiteX5" fmla="*/ 314293 w 316557"/>
                    <a:gd name="connsiteY5" fmla="*/ 185397 h 256024"/>
                    <a:gd name="connsiteX6" fmla="*/ 307230 w 316557"/>
                    <a:gd name="connsiteY6" fmla="*/ 211882 h 256024"/>
                    <a:gd name="connsiteX7" fmla="*/ 294870 w 316557"/>
                    <a:gd name="connsiteY7" fmla="*/ 220710 h 256024"/>
                    <a:gd name="connsiteX8" fmla="*/ 282510 w 316557"/>
                    <a:gd name="connsiteY8" fmla="*/ 192459 h 256024"/>
                    <a:gd name="connsiteX9" fmla="*/ 256025 w 316557"/>
                    <a:gd name="connsiteY9" fmla="*/ 195991 h 256024"/>
                    <a:gd name="connsiteX10" fmla="*/ 252494 w 316557"/>
                    <a:gd name="connsiteY10" fmla="*/ 222476 h 256024"/>
                    <a:gd name="connsiteX11" fmla="*/ 236602 w 316557"/>
                    <a:gd name="connsiteY11" fmla="*/ 224242 h 256024"/>
                    <a:gd name="connsiteX12" fmla="*/ 224243 w 316557"/>
                    <a:gd name="connsiteY12" fmla="*/ 252493 h 256024"/>
                    <a:gd name="connsiteX13" fmla="*/ 206586 w 316557"/>
                    <a:gd name="connsiteY13" fmla="*/ 243664 h 256024"/>
                    <a:gd name="connsiteX14" fmla="*/ 188929 w 316557"/>
                    <a:gd name="connsiteY14" fmla="*/ 248961 h 256024"/>
                    <a:gd name="connsiteX15" fmla="*/ 176569 w 316557"/>
                    <a:gd name="connsiteY15" fmla="*/ 256024 h 256024"/>
                    <a:gd name="connsiteX16" fmla="*/ 160678 w 316557"/>
                    <a:gd name="connsiteY16" fmla="*/ 247196 h 256024"/>
                    <a:gd name="connsiteX17" fmla="*/ 118301 w 316557"/>
                    <a:gd name="connsiteY17" fmla="*/ 234836 h 256024"/>
                    <a:gd name="connsiteX18" fmla="*/ 52971 w 316557"/>
                    <a:gd name="connsiteY18" fmla="*/ 226007 h 256024"/>
                    <a:gd name="connsiteX19" fmla="*/ 49439 w 316557"/>
                    <a:gd name="connsiteY19" fmla="*/ 190694 h 256024"/>
                    <a:gd name="connsiteX20" fmla="*/ 7063 w 316557"/>
                    <a:gd name="connsiteY20" fmla="*/ 153614 h 256024"/>
                    <a:gd name="connsiteX21" fmla="*/ 10594 w 316557"/>
                    <a:gd name="connsiteY21" fmla="*/ 125363 h 256024"/>
                    <a:gd name="connsiteX22" fmla="*/ 0 w 316557"/>
                    <a:gd name="connsiteY22" fmla="*/ 102409 h 256024"/>
                    <a:gd name="connsiteX23" fmla="*/ 26485 w 316557"/>
                    <a:gd name="connsiteY23" fmla="*/ 68861 h 256024"/>
                    <a:gd name="connsiteX24" fmla="*/ 33548 w 316557"/>
                    <a:gd name="connsiteY24" fmla="*/ 97112 h 256024"/>
                    <a:gd name="connsiteX25" fmla="*/ 51205 w 316557"/>
                    <a:gd name="connsiteY25" fmla="*/ 90050 h 256024"/>
                    <a:gd name="connsiteX26" fmla="*/ 51205 w 316557"/>
                    <a:gd name="connsiteY26" fmla="*/ 114769 h 256024"/>
                    <a:gd name="connsiteX27" fmla="*/ 51205 w 316557"/>
                    <a:gd name="connsiteY27" fmla="*/ 121832 h 256024"/>
                    <a:gd name="connsiteX28" fmla="*/ 93708 w 316557"/>
                    <a:gd name="connsiteY28" fmla="*/ 121832 h 256024"/>
                    <a:gd name="connsiteX29" fmla="*/ 106824 w 316557"/>
                    <a:gd name="connsiteY29" fmla="*/ 110355 h 256024"/>
                    <a:gd name="connsiteX30" fmla="*/ 120067 w 316557"/>
                    <a:gd name="connsiteY30" fmla="*/ 105941 h 256024"/>
                    <a:gd name="connsiteX31" fmla="*/ 121538 w 316557"/>
                    <a:gd name="connsiteY31" fmla="*/ 95641 h 256024"/>
                    <a:gd name="connsiteX32" fmla="*/ 149495 w 316557"/>
                    <a:gd name="connsiteY32" fmla="*/ 79456 h 256024"/>
                    <a:gd name="connsiteX33" fmla="*/ 152438 w 316557"/>
                    <a:gd name="connsiteY33" fmla="*/ 95641 h 256024"/>
                    <a:gd name="connsiteX34" fmla="*/ 136252 w 316557"/>
                    <a:gd name="connsiteY34" fmla="*/ 101527 h 256024"/>
                    <a:gd name="connsiteX35" fmla="*/ 136252 w 316557"/>
                    <a:gd name="connsiteY35" fmla="*/ 113298 h 256024"/>
                    <a:gd name="connsiteX36" fmla="*/ 125741 w 316557"/>
                    <a:gd name="connsiteY36" fmla="*/ 127043 h 256024"/>
                    <a:gd name="connsiteX37" fmla="*/ 127130 w 316557"/>
                    <a:gd name="connsiteY37" fmla="*/ 128895 h 256024"/>
                    <a:gd name="connsiteX38" fmla="*/ 146552 w 316557"/>
                    <a:gd name="connsiteY38" fmla="*/ 135957 h 256024"/>
                    <a:gd name="connsiteX39" fmla="*/ 176569 w 316557"/>
                    <a:gd name="connsiteY39" fmla="*/ 128895 h 256024"/>
                    <a:gd name="connsiteX40" fmla="*/ 206586 w 316557"/>
                    <a:gd name="connsiteY40" fmla="*/ 123598 h 256024"/>
                    <a:gd name="connsiteX41" fmla="*/ 208351 w 316557"/>
                    <a:gd name="connsiteY41" fmla="*/ 102409 h 256024"/>
                    <a:gd name="connsiteX42" fmla="*/ 197757 w 316557"/>
                    <a:gd name="connsiteY42" fmla="*/ 98878 h 256024"/>
                    <a:gd name="connsiteX43" fmla="*/ 195992 w 316557"/>
                    <a:gd name="connsiteY43" fmla="*/ 90050 h 256024"/>
                    <a:gd name="connsiteX44" fmla="*/ 176569 w 316557"/>
                    <a:gd name="connsiteY44" fmla="*/ 81221 h 256024"/>
                    <a:gd name="connsiteX45" fmla="*/ 187163 w 316557"/>
                    <a:gd name="connsiteY45" fmla="*/ 65330 h 256024"/>
                    <a:gd name="connsiteX46" fmla="*/ 208351 w 316557"/>
                    <a:gd name="connsiteY46" fmla="*/ 61799 h 256024"/>
                    <a:gd name="connsiteX47" fmla="*/ 264853 w 316557"/>
                    <a:gd name="connsiteY47" fmla="*/ 90050 h 256024"/>
                    <a:gd name="connsiteX48" fmla="*/ 256025 w 316557"/>
                    <a:gd name="connsiteY48" fmla="*/ 65330 h 256024"/>
                    <a:gd name="connsiteX49" fmla="*/ 259556 w 316557"/>
                    <a:gd name="connsiteY49" fmla="*/ 56502 h 256024"/>
                    <a:gd name="connsiteX50" fmla="*/ 280745 w 316557"/>
                    <a:gd name="connsiteY50" fmla="*/ 67096 h 256024"/>
                    <a:gd name="connsiteX51" fmla="*/ 284276 w 316557"/>
                    <a:gd name="connsiteY51" fmla="*/ 49439 h 256024"/>
                    <a:gd name="connsiteX52" fmla="*/ 271916 w 316557"/>
                    <a:gd name="connsiteY52" fmla="*/ 33548 h 256024"/>
                    <a:gd name="connsiteX53" fmla="*/ 264853 w 316557"/>
                    <a:gd name="connsiteY53" fmla="*/ 21188 h 256024"/>
                    <a:gd name="connsiteX0" fmla="*/ 259556 w 691796"/>
                    <a:gd name="connsiteY0" fmla="*/ 0 h 256024"/>
                    <a:gd name="connsiteX1" fmla="*/ 282510 w 691796"/>
                    <a:gd name="connsiteY1" fmla="*/ 5297 h 256024"/>
                    <a:gd name="connsiteX2" fmla="*/ 298402 w 691796"/>
                    <a:gd name="connsiteY2" fmla="*/ 22954 h 256024"/>
                    <a:gd name="connsiteX3" fmla="*/ 316557 w 691796"/>
                    <a:gd name="connsiteY3" fmla="*/ 16469 h 256024"/>
                    <a:gd name="connsiteX4" fmla="*/ 691796 w 691796"/>
                    <a:gd name="connsiteY4" fmla="*/ 129039 h 256024"/>
                    <a:gd name="connsiteX5" fmla="*/ 316557 w 691796"/>
                    <a:gd name="connsiteY5" fmla="*/ 184038 h 256024"/>
                    <a:gd name="connsiteX6" fmla="*/ 314293 w 691796"/>
                    <a:gd name="connsiteY6" fmla="*/ 185397 h 256024"/>
                    <a:gd name="connsiteX7" fmla="*/ 307230 w 691796"/>
                    <a:gd name="connsiteY7" fmla="*/ 211882 h 256024"/>
                    <a:gd name="connsiteX8" fmla="*/ 294870 w 691796"/>
                    <a:gd name="connsiteY8" fmla="*/ 220710 h 256024"/>
                    <a:gd name="connsiteX9" fmla="*/ 282510 w 691796"/>
                    <a:gd name="connsiteY9" fmla="*/ 192459 h 256024"/>
                    <a:gd name="connsiteX10" fmla="*/ 256025 w 691796"/>
                    <a:gd name="connsiteY10" fmla="*/ 195991 h 256024"/>
                    <a:gd name="connsiteX11" fmla="*/ 252494 w 691796"/>
                    <a:gd name="connsiteY11" fmla="*/ 222476 h 256024"/>
                    <a:gd name="connsiteX12" fmla="*/ 236602 w 691796"/>
                    <a:gd name="connsiteY12" fmla="*/ 224242 h 256024"/>
                    <a:gd name="connsiteX13" fmla="*/ 224243 w 691796"/>
                    <a:gd name="connsiteY13" fmla="*/ 252493 h 256024"/>
                    <a:gd name="connsiteX14" fmla="*/ 206586 w 691796"/>
                    <a:gd name="connsiteY14" fmla="*/ 243664 h 256024"/>
                    <a:gd name="connsiteX15" fmla="*/ 188929 w 691796"/>
                    <a:gd name="connsiteY15" fmla="*/ 248961 h 256024"/>
                    <a:gd name="connsiteX16" fmla="*/ 176569 w 691796"/>
                    <a:gd name="connsiteY16" fmla="*/ 256024 h 256024"/>
                    <a:gd name="connsiteX17" fmla="*/ 160678 w 691796"/>
                    <a:gd name="connsiteY17" fmla="*/ 247196 h 256024"/>
                    <a:gd name="connsiteX18" fmla="*/ 118301 w 691796"/>
                    <a:gd name="connsiteY18" fmla="*/ 234836 h 256024"/>
                    <a:gd name="connsiteX19" fmla="*/ 52971 w 691796"/>
                    <a:gd name="connsiteY19" fmla="*/ 226007 h 256024"/>
                    <a:gd name="connsiteX20" fmla="*/ 49439 w 691796"/>
                    <a:gd name="connsiteY20" fmla="*/ 190694 h 256024"/>
                    <a:gd name="connsiteX21" fmla="*/ 7063 w 691796"/>
                    <a:gd name="connsiteY21" fmla="*/ 153614 h 256024"/>
                    <a:gd name="connsiteX22" fmla="*/ 10594 w 691796"/>
                    <a:gd name="connsiteY22" fmla="*/ 125363 h 256024"/>
                    <a:gd name="connsiteX23" fmla="*/ 0 w 691796"/>
                    <a:gd name="connsiteY23" fmla="*/ 102409 h 256024"/>
                    <a:gd name="connsiteX24" fmla="*/ 26485 w 691796"/>
                    <a:gd name="connsiteY24" fmla="*/ 68861 h 256024"/>
                    <a:gd name="connsiteX25" fmla="*/ 33548 w 691796"/>
                    <a:gd name="connsiteY25" fmla="*/ 97112 h 256024"/>
                    <a:gd name="connsiteX26" fmla="*/ 51205 w 691796"/>
                    <a:gd name="connsiteY26" fmla="*/ 90050 h 256024"/>
                    <a:gd name="connsiteX27" fmla="*/ 51205 w 691796"/>
                    <a:gd name="connsiteY27" fmla="*/ 114769 h 256024"/>
                    <a:gd name="connsiteX28" fmla="*/ 51205 w 691796"/>
                    <a:gd name="connsiteY28" fmla="*/ 121832 h 256024"/>
                    <a:gd name="connsiteX29" fmla="*/ 93708 w 691796"/>
                    <a:gd name="connsiteY29" fmla="*/ 121832 h 256024"/>
                    <a:gd name="connsiteX30" fmla="*/ 106824 w 691796"/>
                    <a:gd name="connsiteY30" fmla="*/ 110355 h 256024"/>
                    <a:gd name="connsiteX31" fmla="*/ 120067 w 691796"/>
                    <a:gd name="connsiteY31" fmla="*/ 105941 h 256024"/>
                    <a:gd name="connsiteX32" fmla="*/ 121538 w 691796"/>
                    <a:gd name="connsiteY32" fmla="*/ 95641 h 256024"/>
                    <a:gd name="connsiteX33" fmla="*/ 149495 w 691796"/>
                    <a:gd name="connsiteY33" fmla="*/ 79456 h 256024"/>
                    <a:gd name="connsiteX34" fmla="*/ 152438 w 691796"/>
                    <a:gd name="connsiteY34" fmla="*/ 95641 h 256024"/>
                    <a:gd name="connsiteX35" fmla="*/ 136252 w 691796"/>
                    <a:gd name="connsiteY35" fmla="*/ 101527 h 256024"/>
                    <a:gd name="connsiteX36" fmla="*/ 136252 w 691796"/>
                    <a:gd name="connsiteY36" fmla="*/ 113298 h 256024"/>
                    <a:gd name="connsiteX37" fmla="*/ 125741 w 691796"/>
                    <a:gd name="connsiteY37" fmla="*/ 127043 h 256024"/>
                    <a:gd name="connsiteX38" fmla="*/ 127130 w 691796"/>
                    <a:gd name="connsiteY38" fmla="*/ 128895 h 256024"/>
                    <a:gd name="connsiteX39" fmla="*/ 146552 w 691796"/>
                    <a:gd name="connsiteY39" fmla="*/ 135957 h 256024"/>
                    <a:gd name="connsiteX40" fmla="*/ 176569 w 691796"/>
                    <a:gd name="connsiteY40" fmla="*/ 128895 h 256024"/>
                    <a:gd name="connsiteX41" fmla="*/ 206586 w 691796"/>
                    <a:gd name="connsiteY41" fmla="*/ 123598 h 256024"/>
                    <a:gd name="connsiteX42" fmla="*/ 208351 w 691796"/>
                    <a:gd name="connsiteY42" fmla="*/ 102409 h 256024"/>
                    <a:gd name="connsiteX43" fmla="*/ 197757 w 691796"/>
                    <a:gd name="connsiteY43" fmla="*/ 98878 h 256024"/>
                    <a:gd name="connsiteX44" fmla="*/ 195992 w 691796"/>
                    <a:gd name="connsiteY44" fmla="*/ 90050 h 256024"/>
                    <a:gd name="connsiteX45" fmla="*/ 176569 w 691796"/>
                    <a:gd name="connsiteY45" fmla="*/ 81221 h 256024"/>
                    <a:gd name="connsiteX46" fmla="*/ 187163 w 691796"/>
                    <a:gd name="connsiteY46" fmla="*/ 65330 h 256024"/>
                    <a:gd name="connsiteX47" fmla="*/ 208351 w 691796"/>
                    <a:gd name="connsiteY47" fmla="*/ 61799 h 256024"/>
                    <a:gd name="connsiteX48" fmla="*/ 264853 w 691796"/>
                    <a:gd name="connsiteY48" fmla="*/ 90050 h 256024"/>
                    <a:gd name="connsiteX49" fmla="*/ 256025 w 691796"/>
                    <a:gd name="connsiteY49" fmla="*/ 65330 h 256024"/>
                    <a:gd name="connsiteX50" fmla="*/ 259556 w 691796"/>
                    <a:gd name="connsiteY50" fmla="*/ 56502 h 256024"/>
                    <a:gd name="connsiteX51" fmla="*/ 280745 w 691796"/>
                    <a:gd name="connsiteY51" fmla="*/ 67096 h 256024"/>
                    <a:gd name="connsiteX52" fmla="*/ 284276 w 691796"/>
                    <a:gd name="connsiteY52" fmla="*/ 49439 h 256024"/>
                    <a:gd name="connsiteX53" fmla="*/ 271916 w 691796"/>
                    <a:gd name="connsiteY53" fmla="*/ 33548 h 256024"/>
                    <a:gd name="connsiteX54" fmla="*/ 264853 w 691796"/>
                    <a:gd name="connsiteY54" fmla="*/ 21188 h 256024"/>
                    <a:gd name="connsiteX55" fmla="*/ 259556 w 691796"/>
                    <a:gd name="connsiteY55" fmla="*/ 0 h 256024"/>
                    <a:gd name="connsiteX0" fmla="*/ 691796 w 783236"/>
                    <a:gd name="connsiteY0" fmla="*/ 129039 h 256024"/>
                    <a:gd name="connsiteX1" fmla="*/ 316557 w 783236"/>
                    <a:gd name="connsiteY1" fmla="*/ 184038 h 256024"/>
                    <a:gd name="connsiteX2" fmla="*/ 314293 w 783236"/>
                    <a:gd name="connsiteY2" fmla="*/ 185397 h 256024"/>
                    <a:gd name="connsiteX3" fmla="*/ 307230 w 783236"/>
                    <a:gd name="connsiteY3" fmla="*/ 211882 h 256024"/>
                    <a:gd name="connsiteX4" fmla="*/ 294870 w 783236"/>
                    <a:gd name="connsiteY4" fmla="*/ 220710 h 256024"/>
                    <a:gd name="connsiteX5" fmla="*/ 282510 w 783236"/>
                    <a:gd name="connsiteY5" fmla="*/ 192459 h 256024"/>
                    <a:gd name="connsiteX6" fmla="*/ 256025 w 783236"/>
                    <a:gd name="connsiteY6" fmla="*/ 195991 h 256024"/>
                    <a:gd name="connsiteX7" fmla="*/ 252494 w 783236"/>
                    <a:gd name="connsiteY7" fmla="*/ 222476 h 256024"/>
                    <a:gd name="connsiteX8" fmla="*/ 236602 w 783236"/>
                    <a:gd name="connsiteY8" fmla="*/ 224242 h 256024"/>
                    <a:gd name="connsiteX9" fmla="*/ 224243 w 783236"/>
                    <a:gd name="connsiteY9" fmla="*/ 252493 h 256024"/>
                    <a:gd name="connsiteX10" fmla="*/ 206586 w 783236"/>
                    <a:gd name="connsiteY10" fmla="*/ 243664 h 256024"/>
                    <a:gd name="connsiteX11" fmla="*/ 188929 w 783236"/>
                    <a:gd name="connsiteY11" fmla="*/ 248961 h 256024"/>
                    <a:gd name="connsiteX12" fmla="*/ 176569 w 783236"/>
                    <a:gd name="connsiteY12" fmla="*/ 256024 h 256024"/>
                    <a:gd name="connsiteX13" fmla="*/ 160678 w 783236"/>
                    <a:gd name="connsiteY13" fmla="*/ 247196 h 256024"/>
                    <a:gd name="connsiteX14" fmla="*/ 118301 w 783236"/>
                    <a:gd name="connsiteY14" fmla="*/ 234836 h 256024"/>
                    <a:gd name="connsiteX15" fmla="*/ 52971 w 783236"/>
                    <a:gd name="connsiteY15" fmla="*/ 226007 h 256024"/>
                    <a:gd name="connsiteX16" fmla="*/ 49439 w 783236"/>
                    <a:gd name="connsiteY16" fmla="*/ 190694 h 256024"/>
                    <a:gd name="connsiteX17" fmla="*/ 7063 w 783236"/>
                    <a:gd name="connsiteY17" fmla="*/ 153614 h 256024"/>
                    <a:gd name="connsiteX18" fmla="*/ 10594 w 783236"/>
                    <a:gd name="connsiteY18" fmla="*/ 125363 h 256024"/>
                    <a:gd name="connsiteX19" fmla="*/ 0 w 783236"/>
                    <a:gd name="connsiteY19" fmla="*/ 102409 h 256024"/>
                    <a:gd name="connsiteX20" fmla="*/ 26485 w 783236"/>
                    <a:gd name="connsiteY20" fmla="*/ 68861 h 256024"/>
                    <a:gd name="connsiteX21" fmla="*/ 33548 w 783236"/>
                    <a:gd name="connsiteY21" fmla="*/ 97112 h 256024"/>
                    <a:gd name="connsiteX22" fmla="*/ 51205 w 783236"/>
                    <a:gd name="connsiteY22" fmla="*/ 90050 h 256024"/>
                    <a:gd name="connsiteX23" fmla="*/ 51205 w 783236"/>
                    <a:gd name="connsiteY23" fmla="*/ 114769 h 256024"/>
                    <a:gd name="connsiteX24" fmla="*/ 51205 w 783236"/>
                    <a:gd name="connsiteY24" fmla="*/ 121832 h 256024"/>
                    <a:gd name="connsiteX25" fmla="*/ 93708 w 783236"/>
                    <a:gd name="connsiteY25" fmla="*/ 121832 h 256024"/>
                    <a:gd name="connsiteX26" fmla="*/ 106824 w 783236"/>
                    <a:gd name="connsiteY26" fmla="*/ 110355 h 256024"/>
                    <a:gd name="connsiteX27" fmla="*/ 120067 w 783236"/>
                    <a:gd name="connsiteY27" fmla="*/ 105941 h 256024"/>
                    <a:gd name="connsiteX28" fmla="*/ 121538 w 783236"/>
                    <a:gd name="connsiteY28" fmla="*/ 95641 h 256024"/>
                    <a:gd name="connsiteX29" fmla="*/ 149495 w 783236"/>
                    <a:gd name="connsiteY29" fmla="*/ 79456 h 256024"/>
                    <a:gd name="connsiteX30" fmla="*/ 152438 w 783236"/>
                    <a:gd name="connsiteY30" fmla="*/ 95641 h 256024"/>
                    <a:gd name="connsiteX31" fmla="*/ 136252 w 783236"/>
                    <a:gd name="connsiteY31" fmla="*/ 101527 h 256024"/>
                    <a:gd name="connsiteX32" fmla="*/ 136252 w 783236"/>
                    <a:gd name="connsiteY32" fmla="*/ 113298 h 256024"/>
                    <a:gd name="connsiteX33" fmla="*/ 125741 w 783236"/>
                    <a:gd name="connsiteY33" fmla="*/ 127043 h 256024"/>
                    <a:gd name="connsiteX34" fmla="*/ 127130 w 783236"/>
                    <a:gd name="connsiteY34" fmla="*/ 128895 h 256024"/>
                    <a:gd name="connsiteX35" fmla="*/ 146552 w 783236"/>
                    <a:gd name="connsiteY35" fmla="*/ 135957 h 256024"/>
                    <a:gd name="connsiteX36" fmla="*/ 176569 w 783236"/>
                    <a:gd name="connsiteY36" fmla="*/ 128895 h 256024"/>
                    <a:gd name="connsiteX37" fmla="*/ 206586 w 783236"/>
                    <a:gd name="connsiteY37" fmla="*/ 123598 h 256024"/>
                    <a:gd name="connsiteX38" fmla="*/ 208351 w 783236"/>
                    <a:gd name="connsiteY38" fmla="*/ 102409 h 256024"/>
                    <a:gd name="connsiteX39" fmla="*/ 197757 w 783236"/>
                    <a:gd name="connsiteY39" fmla="*/ 98878 h 256024"/>
                    <a:gd name="connsiteX40" fmla="*/ 195992 w 783236"/>
                    <a:gd name="connsiteY40" fmla="*/ 90050 h 256024"/>
                    <a:gd name="connsiteX41" fmla="*/ 176569 w 783236"/>
                    <a:gd name="connsiteY41" fmla="*/ 81221 h 256024"/>
                    <a:gd name="connsiteX42" fmla="*/ 187163 w 783236"/>
                    <a:gd name="connsiteY42" fmla="*/ 65330 h 256024"/>
                    <a:gd name="connsiteX43" fmla="*/ 208351 w 783236"/>
                    <a:gd name="connsiteY43" fmla="*/ 61799 h 256024"/>
                    <a:gd name="connsiteX44" fmla="*/ 264853 w 783236"/>
                    <a:gd name="connsiteY44" fmla="*/ 90050 h 256024"/>
                    <a:gd name="connsiteX45" fmla="*/ 256025 w 783236"/>
                    <a:gd name="connsiteY45" fmla="*/ 65330 h 256024"/>
                    <a:gd name="connsiteX46" fmla="*/ 259556 w 783236"/>
                    <a:gd name="connsiteY46" fmla="*/ 56502 h 256024"/>
                    <a:gd name="connsiteX47" fmla="*/ 280745 w 783236"/>
                    <a:gd name="connsiteY47" fmla="*/ 67096 h 256024"/>
                    <a:gd name="connsiteX48" fmla="*/ 284276 w 783236"/>
                    <a:gd name="connsiteY48" fmla="*/ 49439 h 256024"/>
                    <a:gd name="connsiteX49" fmla="*/ 271916 w 783236"/>
                    <a:gd name="connsiteY49" fmla="*/ 33548 h 256024"/>
                    <a:gd name="connsiteX50" fmla="*/ 264853 w 783236"/>
                    <a:gd name="connsiteY50" fmla="*/ 21188 h 256024"/>
                    <a:gd name="connsiteX51" fmla="*/ 259556 w 783236"/>
                    <a:gd name="connsiteY51" fmla="*/ 0 h 256024"/>
                    <a:gd name="connsiteX52" fmla="*/ 282510 w 783236"/>
                    <a:gd name="connsiteY52" fmla="*/ 5297 h 256024"/>
                    <a:gd name="connsiteX53" fmla="*/ 298402 w 783236"/>
                    <a:gd name="connsiteY53" fmla="*/ 22954 h 256024"/>
                    <a:gd name="connsiteX54" fmla="*/ 316557 w 783236"/>
                    <a:gd name="connsiteY54" fmla="*/ 16469 h 256024"/>
                    <a:gd name="connsiteX55" fmla="*/ 783236 w 783236"/>
                    <a:gd name="connsiteY55" fmla="*/ 220479 h 256024"/>
                    <a:gd name="connsiteX0" fmla="*/ 691796 w 691796"/>
                    <a:gd name="connsiteY0" fmla="*/ 129039 h 256024"/>
                    <a:gd name="connsiteX1" fmla="*/ 316557 w 691796"/>
                    <a:gd name="connsiteY1" fmla="*/ 184038 h 256024"/>
                    <a:gd name="connsiteX2" fmla="*/ 314293 w 691796"/>
                    <a:gd name="connsiteY2" fmla="*/ 185397 h 256024"/>
                    <a:gd name="connsiteX3" fmla="*/ 307230 w 691796"/>
                    <a:gd name="connsiteY3" fmla="*/ 211882 h 256024"/>
                    <a:gd name="connsiteX4" fmla="*/ 294870 w 691796"/>
                    <a:gd name="connsiteY4" fmla="*/ 220710 h 256024"/>
                    <a:gd name="connsiteX5" fmla="*/ 282510 w 691796"/>
                    <a:gd name="connsiteY5" fmla="*/ 192459 h 256024"/>
                    <a:gd name="connsiteX6" fmla="*/ 256025 w 691796"/>
                    <a:gd name="connsiteY6" fmla="*/ 195991 h 256024"/>
                    <a:gd name="connsiteX7" fmla="*/ 252494 w 691796"/>
                    <a:gd name="connsiteY7" fmla="*/ 222476 h 256024"/>
                    <a:gd name="connsiteX8" fmla="*/ 236602 w 691796"/>
                    <a:gd name="connsiteY8" fmla="*/ 224242 h 256024"/>
                    <a:gd name="connsiteX9" fmla="*/ 224243 w 691796"/>
                    <a:gd name="connsiteY9" fmla="*/ 252493 h 256024"/>
                    <a:gd name="connsiteX10" fmla="*/ 206586 w 691796"/>
                    <a:gd name="connsiteY10" fmla="*/ 243664 h 256024"/>
                    <a:gd name="connsiteX11" fmla="*/ 188929 w 691796"/>
                    <a:gd name="connsiteY11" fmla="*/ 248961 h 256024"/>
                    <a:gd name="connsiteX12" fmla="*/ 176569 w 691796"/>
                    <a:gd name="connsiteY12" fmla="*/ 256024 h 256024"/>
                    <a:gd name="connsiteX13" fmla="*/ 160678 w 691796"/>
                    <a:gd name="connsiteY13" fmla="*/ 247196 h 256024"/>
                    <a:gd name="connsiteX14" fmla="*/ 118301 w 691796"/>
                    <a:gd name="connsiteY14" fmla="*/ 234836 h 256024"/>
                    <a:gd name="connsiteX15" fmla="*/ 52971 w 691796"/>
                    <a:gd name="connsiteY15" fmla="*/ 226007 h 256024"/>
                    <a:gd name="connsiteX16" fmla="*/ 49439 w 691796"/>
                    <a:gd name="connsiteY16" fmla="*/ 190694 h 256024"/>
                    <a:gd name="connsiteX17" fmla="*/ 7063 w 691796"/>
                    <a:gd name="connsiteY17" fmla="*/ 153614 h 256024"/>
                    <a:gd name="connsiteX18" fmla="*/ 10594 w 691796"/>
                    <a:gd name="connsiteY18" fmla="*/ 125363 h 256024"/>
                    <a:gd name="connsiteX19" fmla="*/ 0 w 691796"/>
                    <a:gd name="connsiteY19" fmla="*/ 102409 h 256024"/>
                    <a:gd name="connsiteX20" fmla="*/ 26485 w 691796"/>
                    <a:gd name="connsiteY20" fmla="*/ 68861 h 256024"/>
                    <a:gd name="connsiteX21" fmla="*/ 33548 w 691796"/>
                    <a:gd name="connsiteY21" fmla="*/ 97112 h 256024"/>
                    <a:gd name="connsiteX22" fmla="*/ 51205 w 691796"/>
                    <a:gd name="connsiteY22" fmla="*/ 90050 h 256024"/>
                    <a:gd name="connsiteX23" fmla="*/ 51205 w 691796"/>
                    <a:gd name="connsiteY23" fmla="*/ 114769 h 256024"/>
                    <a:gd name="connsiteX24" fmla="*/ 51205 w 691796"/>
                    <a:gd name="connsiteY24" fmla="*/ 121832 h 256024"/>
                    <a:gd name="connsiteX25" fmla="*/ 93708 w 691796"/>
                    <a:gd name="connsiteY25" fmla="*/ 121832 h 256024"/>
                    <a:gd name="connsiteX26" fmla="*/ 106824 w 691796"/>
                    <a:gd name="connsiteY26" fmla="*/ 110355 h 256024"/>
                    <a:gd name="connsiteX27" fmla="*/ 120067 w 691796"/>
                    <a:gd name="connsiteY27" fmla="*/ 105941 h 256024"/>
                    <a:gd name="connsiteX28" fmla="*/ 121538 w 691796"/>
                    <a:gd name="connsiteY28" fmla="*/ 95641 h 256024"/>
                    <a:gd name="connsiteX29" fmla="*/ 149495 w 691796"/>
                    <a:gd name="connsiteY29" fmla="*/ 79456 h 256024"/>
                    <a:gd name="connsiteX30" fmla="*/ 152438 w 691796"/>
                    <a:gd name="connsiteY30" fmla="*/ 95641 h 256024"/>
                    <a:gd name="connsiteX31" fmla="*/ 136252 w 691796"/>
                    <a:gd name="connsiteY31" fmla="*/ 101527 h 256024"/>
                    <a:gd name="connsiteX32" fmla="*/ 136252 w 691796"/>
                    <a:gd name="connsiteY32" fmla="*/ 113298 h 256024"/>
                    <a:gd name="connsiteX33" fmla="*/ 125741 w 691796"/>
                    <a:gd name="connsiteY33" fmla="*/ 127043 h 256024"/>
                    <a:gd name="connsiteX34" fmla="*/ 127130 w 691796"/>
                    <a:gd name="connsiteY34" fmla="*/ 128895 h 256024"/>
                    <a:gd name="connsiteX35" fmla="*/ 146552 w 691796"/>
                    <a:gd name="connsiteY35" fmla="*/ 135957 h 256024"/>
                    <a:gd name="connsiteX36" fmla="*/ 176569 w 691796"/>
                    <a:gd name="connsiteY36" fmla="*/ 128895 h 256024"/>
                    <a:gd name="connsiteX37" fmla="*/ 206586 w 691796"/>
                    <a:gd name="connsiteY37" fmla="*/ 123598 h 256024"/>
                    <a:gd name="connsiteX38" fmla="*/ 208351 w 691796"/>
                    <a:gd name="connsiteY38" fmla="*/ 102409 h 256024"/>
                    <a:gd name="connsiteX39" fmla="*/ 197757 w 691796"/>
                    <a:gd name="connsiteY39" fmla="*/ 98878 h 256024"/>
                    <a:gd name="connsiteX40" fmla="*/ 195992 w 691796"/>
                    <a:gd name="connsiteY40" fmla="*/ 90050 h 256024"/>
                    <a:gd name="connsiteX41" fmla="*/ 176569 w 691796"/>
                    <a:gd name="connsiteY41" fmla="*/ 81221 h 256024"/>
                    <a:gd name="connsiteX42" fmla="*/ 187163 w 691796"/>
                    <a:gd name="connsiteY42" fmla="*/ 65330 h 256024"/>
                    <a:gd name="connsiteX43" fmla="*/ 208351 w 691796"/>
                    <a:gd name="connsiteY43" fmla="*/ 61799 h 256024"/>
                    <a:gd name="connsiteX44" fmla="*/ 264853 w 691796"/>
                    <a:gd name="connsiteY44" fmla="*/ 90050 h 256024"/>
                    <a:gd name="connsiteX45" fmla="*/ 256025 w 691796"/>
                    <a:gd name="connsiteY45" fmla="*/ 65330 h 256024"/>
                    <a:gd name="connsiteX46" fmla="*/ 259556 w 691796"/>
                    <a:gd name="connsiteY46" fmla="*/ 56502 h 256024"/>
                    <a:gd name="connsiteX47" fmla="*/ 280745 w 691796"/>
                    <a:gd name="connsiteY47" fmla="*/ 67096 h 256024"/>
                    <a:gd name="connsiteX48" fmla="*/ 284276 w 691796"/>
                    <a:gd name="connsiteY48" fmla="*/ 49439 h 256024"/>
                    <a:gd name="connsiteX49" fmla="*/ 271916 w 691796"/>
                    <a:gd name="connsiteY49" fmla="*/ 33548 h 256024"/>
                    <a:gd name="connsiteX50" fmla="*/ 264853 w 691796"/>
                    <a:gd name="connsiteY50" fmla="*/ 21188 h 256024"/>
                    <a:gd name="connsiteX51" fmla="*/ 259556 w 691796"/>
                    <a:gd name="connsiteY51" fmla="*/ 0 h 256024"/>
                    <a:gd name="connsiteX52" fmla="*/ 282510 w 691796"/>
                    <a:gd name="connsiteY52" fmla="*/ 5297 h 256024"/>
                    <a:gd name="connsiteX53" fmla="*/ 298402 w 691796"/>
                    <a:gd name="connsiteY53" fmla="*/ 22954 h 256024"/>
                    <a:gd name="connsiteX54" fmla="*/ 316557 w 691796"/>
                    <a:gd name="connsiteY54" fmla="*/ 16469 h 256024"/>
                    <a:gd name="connsiteX0" fmla="*/ 316557 w 316557"/>
                    <a:gd name="connsiteY0" fmla="*/ 184038 h 256024"/>
                    <a:gd name="connsiteX1" fmla="*/ 314293 w 316557"/>
                    <a:gd name="connsiteY1" fmla="*/ 185397 h 256024"/>
                    <a:gd name="connsiteX2" fmla="*/ 307230 w 316557"/>
                    <a:gd name="connsiteY2" fmla="*/ 211882 h 256024"/>
                    <a:gd name="connsiteX3" fmla="*/ 294870 w 316557"/>
                    <a:gd name="connsiteY3" fmla="*/ 220710 h 256024"/>
                    <a:gd name="connsiteX4" fmla="*/ 282510 w 316557"/>
                    <a:gd name="connsiteY4" fmla="*/ 192459 h 256024"/>
                    <a:gd name="connsiteX5" fmla="*/ 256025 w 316557"/>
                    <a:gd name="connsiteY5" fmla="*/ 195991 h 256024"/>
                    <a:gd name="connsiteX6" fmla="*/ 252494 w 316557"/>
                    <a:gd name="connsiteY6" fmla="*/ 222476 h 256024"/>
                    <a:gd name="connsiteX7" fmla="*/ 236602 w 316557"/>
                    <a:gd name="connsiteY7" fmla="*/ 224242 h 256024"/>
                    <a:gd name="connsiteX8" fmla="*/ 224243 w 316557"/>
                    <a:gd name="connsiteY8" fmla="*/ 252493 h 256024"/>
                    <a:gd name="connsiteX9" fmla="*/ 206586 w 316557"/>
                    <a:gd name="connsiteY9" fmla="*/ 243664 h 256024"/>
                    <a:gd name="connsiteX10" fmla="*/ 188929 w 316557"/>
                    <a:gd name="connsiteY10" fmla="*/ 248961 h 256024"/>
                    <a:gd name="connsiteX11" fmla="*/ 176569 w 316557"/>
                    <a:gd name="connsiteY11" fmla="*/ 256024 h 256024"/>
                    <a:gd name="connsiteX12" fmla="*/ 160678 w 316557"/>
                    <a:gd name="connsiteY12" fmla="*/ 247196 h 256024"/>
                    <a:gd name="connsiteX13" fmla="*/ 118301 w 316557"/>
                    <a:gd name="connsiteY13" fmla="*/ 234836 h 256024"/>
                    <a:gd name="connsiteX14" fmla="*/ 52971 w 316557"/>
                    <a:gd name="connsiteY14" fmla="*/ 226007 h 256024"/>
                    <a:gd name="connsiteX15" fmla="*/ 49439 w 316557"/>
                    <a:gd name="connsiteY15" fmla="*/ 190694 h 256024"/>
                    <a:gd name="connsiteX16" fmla="*/ 7063 w 316557"/>
                    <a:gd name="connsiteY16" fmla="*/ 153614 h 256024"/>
                    <a:gd name="connsiteX17" fmla="*/ 10594 w 316557"/>
                    <a:gd name="connsiteY17" fmla="*/ 125363 h 256024"/>
                    <a:gd name="connsiteX18" fmla="*/ 0 w 316557"/>
                    <a:gd name="connsiteY18" fmla="*/ 102409 h 256024"/>
                    <a:gd name="connsiteX19" fmla="*/ 26485 w 316557"/>
                    <a:gd name="connsiteY19" fmla="*/ 68861 h 256024"/>
                    <a:gd name="connsiteX20" fmla="*/ 33548 w 316557"/>
                    <a:gd name="connsiteY20" fmla="*/ 97112 h 256024"/>
                    <a:gd name="connsiteX21" fmla="*/ 51205 w 316557"/>
                    <a:gd name="connsiteY21" fmla="*/ 90050 h 256024"/>
                    <a:gd name="connsiteX22" fmla="*/ 51205 w 316557"/>
                    <a:gd name="connsiteY22" fmla="*/ 114769 h 256024"/>
                    <a:gd name="connsiteX23" fmla="*/ 51205 w 316557"/>
                    <a:gd name="connsiteY23" fmla="*/ 121832 h 256024"/>
                    <a:gd name="connsiteX24" fmla="*/ 93708 w 316557"/>
                    <a:gd name="connsiteY24" fmla="*/ 121832 h 256024"/>
                    <a:gd name="connsiteX25" fmla="*/ 106824 w 316557"/>
                    <a:gd name="connsiteY25" fmla="*/ 110355 h 256024"/>
                    <a:gd name="connsiteX26" fmla="*/ 120067 w 316557"/>
                    <a:gd name="connsiteY26" fmla="*/ 105941 h 256024"/>
                    <a:gd name="connsiteX27" fmla="*/ 121538 w 316557"/>
                    <a:gd name="connsiteY27" fmla="*/ 95641 h 256024"/>
                    <a:gd name="connsiteX28" fmla="*/ 149495 w 316557"/>
                    <a:gd name="connsiteY28" fmla="*/ 79456 h 256024"/>
                    <a:gd name="connsiteX29" fmla="*/ 152438 w 316557"/>
                    <a:gd name="connsiteY29" fmla="*/ 95641 h 256024"/>
                    <a:gd name="connsiteX30" fmla="*/ 136252 w 316557"/>
                    <a:gd name="connsiteY30" fmla="*/ 101527 h 256024"/>
                    <a:gd name="connsiteX31" fmla="*/ 136252 w 316557"/>
                    <a:gd name="connsiteY31" fmla="*/ 113298 h 256024"/>
                    <a:gd name="connsiteX32" fmla="*/ 125741 w 316557"/>
                    <a:gd name="connsiteY32" fmla="*/ 127043 h 256024"/>
                    <a:gd name="connsiteX33" fmla="*/ 127130 w 316557"/>
                    <a:gd name="connsiteY33" fmla="*/ 128895 h 256024"/>
                    <a:gd name="connsiteX34" fmla="*/ 146552 w 316557"/>
                    <a:gd name="connsiteY34" fmla="*/ 135957 h 256024"/>
                    <a:gd name="connsiteX35" fmla="*/ 176569 w 316557"/>
                    <a:gd name="connsiteY35" fmla="*/ 128895 h 256024"/>
                    <a:gd name="connsiteX36" fmla="*/ 206586 w 316557"/>
                    <a:gd name="connsiteY36" fmla="*/ 123598 h 256024"/>
                    <a:gd name="connsiteX37" fmla="*/ 208351 w 316557"/>
                    <a:gd name="connsiteY37" fmla="*/ 102409 h 256024"/>
                    <a:gd name="connsiteX38" fmla="*/ 197757 w 316557"/>
                    <a:gd name="connsiteY38" fmla="*/ 98878 h 256024"/>
                    <a:gd name="connsiteX39" fmla="*/ 195992 w 316557"/>
                    <a:gd name="connsiteY39" fmla="*/ 90050 h 256024"/>
                    <a:gd name="connsiteX40" fmla="*/ 176569 w 316557"/>
                    <a:gd name="connsiteY40" fmla="*/ 81221 h 256024"/>
                    <a:gd name="connsiteX41" fmla="*/ 187163 w 316557"/>
                    <a:gd name="connsiteY41" fmla="*/ 65330 h 256024"/>
                    <a:gd name="connsiteX42" fmla="*/ 208351 w 316557"/>
                    <a:gd name="connsiteY42" fmla="*/ 61799 h 256024"/>
                    <a:gd name="connsiteX43" fmla="*/ 264853 w 316557"/>
                    <a:gd name="connsiteY43" fmla="*/ 90050 h 256024"/>
                    <a:gd name="connsiteX44" fmla="*/ 256025 w 316557"/>
                    <a:gd name="connsiteY44" fmla="*/ 65330 h 256024"/>
                    <a:gd name="connsiteX45" fmla="*/ 259556 w 316557"/>
                    <a:gd name="connsiteY45" fmla="*/ 56502 h 256024"/>
                    <a:gd name="connsiteX46" fmla="*/ 280745 w 316557"/>
                    <a:gd name="connsiteY46" fmla="*/ 67096 h 256024"/>
                    <a:gd name="connsiteX47" fmla="*/ 284276 w 316557"/>
                    <a:gd name="connsiteY47" fmla="*/ 49439 h 256024"/>
                    <a:gd name="connsiteX48" fmla="*/ 271916 w 316557"/>
                    <a:gd name="connsiteY48" fmla="*/ 33548 h 256024"/>
                    <a:gd name="connsiteX49" fmla="*/ 264853 w 316557"/>
                    <a:gd name="connsiteY49" fmla="*/ 21188 h 256024"/>
                    <a:gd name="connsiteX50" fmla="*/ 259556 w 316557"/>
                    <a:gd name="connsiteY50" fmla="*/ 0 h 256024"/>
                    <a:gd name="connsiteX51" fmla="*/ 282510 w 316557"/>
                    <a:gd name="connsiteY51" fmla="*/ 5297 h 256024"/>
                    <a:gd name="connsiteX52" fmla="*/ 298402 w 316557"/>
                    <a:gd name="connsiteY52" fmla="*/ 22954 h 256024"/>
                    <a:gd name="connsiteX53" fmla="*/ 316557 w 316557"/>
                    <a:gd name="connsiteY53" fmla="*/ 16469 h 256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316557" h="256024">
                      <a:moveTo>
                        <a:pt x="316557" y="184038"/>
                      </a:moveTo>
                      <a:lnTo>
                        <a:pt x="314293" y="185397"/>
                      </a:lnTo>
                      <a:lnTo>
                        <a:pt x="307230" y="211882"/>
                      </a:lnTo>
                      <a:lnTo>
                        <a:pt x="294870" y="220710"/>
                      </a:lnTo>
                      <a:lnTo>
                        <a:pt x="282510" y="192459"/>
                      </a:lnTo>
                      <a:lnTo>
                        <a:pt x="256025" y="195991"/>
                      </a:lnTo>
                      <a:lnTo>
                        <a:pt x="252494" y="222476"/>
                      </a:lnTo>
                      <a:lnTo>
                        <a:pt x="236602" y="224242"/>
                      </a:lnTo>
                      <a:lnTo>
                        <a:pt x="224243" y="252493"/>
                      </a:lnTo>
                      <a:lnTo>
                        <a:pt x="206586" y="243664"/>
                      </a:lnTo>
                      <a:lnTo>
                        <a:pt x="188929" y="248961"/>
                      </a:lnTo>
                      <a:lnTo>
                        <a:pt x="176569" y="256024"/>
                      </a:lnTo>
                      <a:lnTo>
                        <a:pt x="160678" y="247196"/>
                      </a:lnTo>
                      <a:lnTo>
                        <a:pt x="118301" y="234836"/>
                      </a:lnTo>
                      <a:lnTo>
                        <a:pt x="52971" y="226007"/>
                      </a:lnTo>
                      <a:lnTo>
                        <a:pt x="49439" y="190694"/>
                      </a:lnTo>
                      <a:lnTo>
                        <a:pt x="7063" y="153614"/>
                      </a:lnTo>
                      <a:lnTo>
                        <a:pt x="10594" y="125363"/>
                      </a:lnTo>
                      <a:lnTo>
                        <a:pt x="0" y="102409"/>
                      </a:lnTo>
                      <a:lnTo>
                        <a:pt x="26485" y="68861"/>
                      </a:lnTo>
                      <a:lnTo>
                        <a:pt x="33548" y="97112"/>
                      </a:lnTo>
                      <a:lnTo>
                        <a:pt x="51205" y="90050"/>
                      </a:lnTo>
                      <a:lnTo>
                        <a:pt x="51205" y="114769"/>
                      </a:lnTo>
                      <a:lnTo>
                        <a:pt x="51205" y="121832"/>
                      </a:lnTo>
                      <a:lnTo>
                        <a:pt x="93708" y="121832"/>
                      </a:lnTo>
                      <a:lnTo>
                        <a:pt x="106824" y="110355"/>
                      </a:lnTo>
                      <a:lnTo>
                        <a:pt x="120067" y="105941"/>
                      </a:lnTo>
                      <a:lnTo>
                        <a:pt x="121538" y="95641"/>
                      </a:lnTo>
                      <a:lnTo>
                        <a:pt x="149495" y="79456"/>
                      </a:lnTo>
                      <a:lnTo>
                        <a:pt x="152438" y="95641"/>
                      </a:lnTo>
                      <a:lnTo>
                        <a:pt x="136252" y="101527"/>
                      </a:lnTo>
                      <a:lnTo>
                        <a:pt x="136252" y="113298"/>
                      </a:lnTo>
                      <a:lnTo>
                        <a:pt x="125741" y="127043"/>
                      </a:lnTo>
                      <a:lnTo>
                        <a:pt x="127130" y="128895"/>
                      </a:lnTo>
                      <a:lnTo>
                        <a:pt x="146552" y="135957"/>
                      </a:lnTo>
                      <a:lnTo>
                        <a:pt x="176569" y="128895"/>
                      </a:lnTo>
                      <a:lnTo>
                        <a:pt x="206586" y="123598"/>
                      </a:lnTo>
                      <a:lnTo>
                        <a:pt x="208351" y="102409"/>
                      </a:lnTo>
                      <a:lnTo>
                        <a:pt x="197757" y="98878"/>
                      </a:lnTo>
                      <a:lnTo>
                        <a:pt x="195992" y="90050"/>
                      </a:lnTo>
                      <a:lnTo>
                        <a:pt x="176569" y="81221"/>
                      </a:lnTo>
                      <a:lnTo>
                        <a:pt x="187163" y="65330"/>
                      </a:lnTo>
                      <a:lnTo>
                        <a:pt x="208351" y="61799"/>
                      </a:lnTo>
                      <a:lnTo>
                        <a:pt x="264853" y="90050"/>
                      </a:lnTo>
                      <a:lnTo>
                        <a:pt x="256025" y="65330"/>
                      </a:lnTo>
                      <a:lnTo>
                        <a:pt x="259556" y="56502"/>
                      </a:lnTo>
                      <a:lnTo>
                        <a:pt x="280745" y="67096"/>
                      </a:lnTo>
                      <a:lnTo>
                        <a:pt x="284276" y="49439"/>
                      </a:lnTo>
                      <a:lnTo>
                        <a:pt x="271916" y="33548"/>
                      </a:lnTo>
                      <a:lnTo>
                        <a:pt x="264853" y="21188"/>
                      </a:lnTo>
                      <a:lnTo>
                        <a:pt x="259556" y="0"/>
                      </a:lnTo>
                      <a:lnTo>
                        <a:pt x="282510" y="5297"/>
                      </a:lnTo>
                      <a:lnTo>
                        <a:pt x="298402" y="22954"/>
                      </a:lnTo>
                      <a:lnTo>
                        <a:pt x="316557" y="16469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343BEED1-0C17-A8C1-0F04-BD72F79DA560}"/>
                    </a:ext>
                  </a:extLst>
                </p:cNvPr>
                <p:cNvSpPr/>
                <p:nvPr/>
              </p:nvSpPr>
              <p:spPr>
                <a:xfrm>
                  <a:off x="3298706" y="1031850"/>
                  <a:ext cx="90810" cy="476607"/>
                </a:xfrm>
                <a:custGeom>
                  <a:avLst/>
                  <a:gdLst>
                    <a:gd name="connsiteX0" fmla="*/ 90810 w 90810"/>
                    <a:gd name="connsiteY0" fmla="*/ 0 h 476607"/>
                    <a:gd name="connsiteX1" fmla="*/ 90810 w 90810"/>
                    <a:gd name="connsiteY1" fmla="*/ 476607 h 476607"/>
                    <a:gd name="connsiteX2" fmla="*/ 70889 w 90810"/>
                    <a:gd name="connsiteY2" fmla="*/ 461666 h 476607"/>
                    <a:gd name="connsiteX3" fmla="*/ 79717 w 90810"/>
                    <a:gd name="connsiteY3" fmla="*/ 413992 h 476607"/>
                    <a:gd name="connsiteX4" fmla="*/ 65592 w 90810"/>
                    <a:gd name="connsiteY4" fmla="*/ 398101 h 476607"/>
                    <a:gd name="connsiteX5" fmla="*/ 58529 w 90810"/>
                    <a:gd name="connsiteY5" fmla="*/ 382210 h 476607"/>
                    <a:gd name="connsiteX6" fmla="*/ 46169 w 90810"/>
                    <a:gd name="connsiteY6" fmla="*/ 376913 h 476607"/>
                    <a:gd name="connsiteX7" fmla="*/ 53232 w 90810"/>
                    <a:gd name="connsiteY7" fmla="*/ 361021 h 476607"/>
                    <a:gd name="connsiteX8" fmla="*/ 37341 w 90810"/>
                    <a:gd name="connsiteY8" fmla="*/ 329239 h 476607"/>
                    <a:gd name="connsiteX9" fmla="*/ 49700 w 90810"/>
                    <a:gd name="connsiteY9" fmla="*/ 318645 h 476607"/>
                    <a:gd name="connsiteX10" fmla="*/ 65592 w 90810"/>
                    <a:gd name="connsiteY10" fmla="*/ 239189 h 476607"/>
                    <a:gd name="connsiteX11" fmla="*/ 42638 w 90810"/>
                    <a:gd name="connsiteY11" fmla="*/ 182687 h 476607"/>
                    <a:gd name="connsiteX12" fmla="*/ 69123 w 90810"/>
                    <a:gd name="connsiteY12" fmla="*/ 127951 h 476607"/>
                    <a:gd name="connsiteX13" fmla="*/ 42638 w 90810"/>
                    <a:gd name="connsiteY13" fmla="*/ 129717 h 476607"/>
                    <a:gd name="connsiteX14" fmla="*/ 33809 w 90810"/>
                    <a:gd name="connsiteY14" fmla="*/ 104997 h 476607"/>
                    <a:gd name="connsiteX15" fmla="*/ 261 w 90810"/>
                    <a:gd name="connsiteY15" fmla="*/ 67917 h 476607"/>
                    <a:gd name="connsiteX16" fmla="*/ 0 w 90810"/>
                    <a:gd name="connsiteY16" fmla="*/ 66526 h 476607"/>
                    <a:gd name="connsiteX17" fmla="*/ 11751 w 90810"/>
                    <a:gd name="connsiteY17" fmla="*/ 39666 h 476607"/>
                    <a:gd name="connsiteX18" fmla="*/ 27643 w 90810"/>
                    <a:gd name="connsiteY18" fmla="*/ 37901 h 476607"/>
                    <a:gd name="connsiteX19" fmla="*/ 31174 w 90810"/>
                    <a:gd name="connsiteY19" fmla="*/ 11415 h 476607"/>
                    <a:gd name="connsiteX20" fmla="*/ 57659 w 90810"/>
                    <a:gd name="connsiteY20" fmla="*/ 7884 h 476607"/>
                    <a:gd name="connsiteX21" fmla="*/ 70019 w 90810"/>
                    <a:gd name="connsiteY21" fmla="*/ 36135 h 476607"/>
                    <a:gd name="connsiteX22" fmla="*/ 82379 w 90810"/>
                    <a:gd name="connsiteY22" fmla="*/ 27307 h 476607"/>
                    <a:gd name="connsiteX23" fmla="*/ 89442 w 90810"/>
                    <a:gd name="connsiteY23" fmla="*/ 821 h 476607"/>
                    <a:gd name="connsiteX0" fmla="*/ 90810 w 706557"/>
                    <a:gd name="connsiteY0" fmla="*/ 0 h 476607"/>
                    <a:gd name="connsiteX1" fmla="*/ 706557 w 706557"/>
                    <a:gd name="connsiteY1" fmla="*/ 130200 h 476607"/>
                    <a:gd name="connsiteX2" fmla="*/ 90810 w 706557"/>
                    <a:gd name="connsiteY2" fmla="*/ 476607 h 476607"/>
                    <a:gd name="connsiteX3" fmla="*/ 70889 w 706557"/>
                    <a:gd name="connsiteY3" fmla="*/ 461666 h 476607"/>
                    <a:gd name="connsiteX4" fmla="*/ 79717 w 706557"/>
                    <a:gd name="connsiteY4" fmla="*/ 413992 h 476607"/>
                    <a:gd name="connsiteX5" fmla="*/ 65592 w 706557"/>
                    <a:gd name="connsiteY5" fmla="*/ 398101 h 476607"/>
                    <a:gd name="connsiteX6" fmla="*/ 58529 w 706557"/>
                    <a:gd name="connsiteY6" fmla="*/ 382210 h 476607"/>
                    <a:gd name="connsiteX7" fmla="*/ 46169 w 706557"/>
                    <a:gd name="connsiteY7" fmla="*/ 376913 h 476607"/>
                    <a:gd name="connsiteX8" fmla="*/ 53232 w 706557"/>
                    <a:gd name="connsiteY8" fmla="*/ 361021 h 476607"/>
                    <a:gd name="connsiteX9" fmla="*/ 37341 w 706557"/>
                    <a:gd name="connsiteY9" fmla="*/ 329239 h 476607"/>
                    <a:gd name="connsiteX10" fmla="*/ 49700 w 706557"/>
                    <a:gd name="connsiteY10" fmla="*/ 318645 h 476607"/>
                    <a:gd name="connsiteX11" fmla="*/ 65592 w 706557"/>
                    <a:gd name="connsiteY11" fmla="*/ 239189 h 476607"/>
                    <a:gd name="connsiteX12" fmla="*/ 42638 w 706557"/>
                    <a:gd name="connsiteY12" fmla="*/ 182687 h 476607"/>
                    <a:gd name="connsiteX13" fmla="*/ 69123 w 706557"/>
                    <a:gd name="connsiteY13" fmla="*/ 127951 h 476607"/>
                    <a:gd name="connsiteX14" fmla="*/ 42638 w 706557"/>
                    <a:gd name="connsiteY14" fmla="*/ 129717 h 476607"/>
                    <a:gd name="connsiteX15" fmla="*/ 33809 w 706557"/>
                    <a:gd name="connsiteY15" fmla="*/ 104997 h 476607"/>
                    <a:gd name="connsiteX16" fmla="*/ 261 w 706557"/>
                    <a:gd name="connsiteY16" fmla="*/ 67917 h 476607"/>
                    <a:gd name="connsiteX17" fmla="*/ 0 w 706557"/>
                    <a:gd name="connsiteY17" fmla="*/ 66526 h 476607"/>
                    <a:gd name="connsiteX18" fmla="*/ 11751 w 706557"/>
                    <a:gd name="connsiteY18" fmla="*/ 39666 h 476607"/>
                    <a:gd name="connsiteX19" fmla="*/ 27643 w 706557"/>
                    <a:gd name="connsiteY19" fmla="*/ 37901 h 476607"/>
                    <a:gd name="connsiteX20" fmla="*/ 31174 w 706557"/>
                    <a:gd name="connsiteY20" fmla="*/ 11415 h 476607"/>
                    <a:gd name="connsiteX21" fmla="*/ 57659 w 706557"/>
                    <a:gd name="connsiteY21" fmla="*/ 7884 h 476607"/>
                    <a:gd name="connsiteX22" fmla="*/ 70019 w 706557"/>
                    <a:gd name="connsiteY22" fmla="*/ 36135 h 476607"/>
                    <a:gd name="connsiteX23" fmla="*/ 82379 w 706557"/>
                    <a:gd name="connsiteY23" fmla="*/ 27307 h 476607"/>
                    <a:gd name="connsiteX24" fmla="*/ 89442 w 706557"/>
                    <a:gd name="connsiteY24" fmla="*/ 821 h 476607"/>
                    <a:gd name="connsiteX25" fmla="*/ 90810 w 706557"/>
                    <a:gd name="connsiteY25" fmla="*/ 0 h 476607"/>
                    <a:gd name="connsiteX0" fmla="*/ 706557 w 797997"/>
                    <a:gd name="connsiteY0" fmla="*/ 130200 h 476607"/>
                    <a:gd name="connsiteX1" fmla="*/ 90810 w 797997"/>
                    <a:gd name="connsiteY1" fmla="*/ 476607 h 476607"/>
                    <a:gd name="connsiteX2" fmla="*/ 70889 w 797997"/>
                    <a:gd name="connsiteY2" fmla="*/ 461666 h 476607"/>
                    <a:gd name="connsiteX3" fmla="*/ 79717 w 797997"/>
                    <a:gd name="connsiteY3" fmla="*/ 413992 h 476607"/>
                    <a:gd name="connsiteX4" fmla="*/ 65592 w 797997"/>
                    <a:gd name="connsiteY4" fmla="*/ 398101 h 476607"/>
                    <a:gd name="connsiteX5" fmla="*/ 58529 w 797997"/>
                    <a:gd name="connsiteY5" fmla="*/ 382210 h 476607"/>
                    <a:gd name="connsiteX6" fmla="*/ 46169 w 797997"/>
                    <a:gd name="connsiteY6" fmla="*/ 376913 h 476607"/>
                    <a:gd name="connsiteX7" fmla="*/ 53232 w 797997"/>
                    <a:gd name="connsiteY7" fmla="*/ 361021 h 476607"/>
                    <a:gd name="connsiteX8" fmla="*/ 37341 w 797997"/>
                    <a:gd name="connsiteY8" fmla="*/ 329239 h 476607"/>
                    <a:gd name="connsiteX9" fmla="*/ 49700 w 797997"/>
                    <a:gd name="connsiteY9" fmla="*/ 318645 h 476607"/>
                    <a:gd name="connsiteX10" fmla="*/ 65592 w 797997"/>
                    <a:gd name="connsiteY10" fmla="*/ 239189 h 476607"/>
                    <a:gd name="connsiteX11" fmla="*/ 42638 w 797997"/>
                    <a:gd name="connsiteY11" fmla="*/ 182687 h 476607"/>
                    <a:gd name="connsiteX12" fmla="*/ 69123 w 797997"/>
                    <a:gd name="connsiteY12" fmla="*/ 127951 h 476607"/>
                    <a:gd name="connsiteX13" fmla="*/ 42638 w 797997"/>
                    <a:gd name="connsiteY13" fmla="*/ 129717 h 476607"/>
                    <a:gd name="connsiteX14" fmla="*/ 33809 w 797997"/>
                    <a:gd name="connsiteY14" fmla="*/ 104997 h 476607"/>
                    <a:gd name="connsiteX15" fmla="*/ 261 w 797997"/>
                    <a:gd name="connsiteY15" fmla="*/ 67917 h 476607"/>
                    <a:gd name="connsiteX16" fmla="*/ 0 w 797997"/>
                    <a:gd name="connsiteY16" fmla="*/ 66526 h 476607"/>
                    <a:gd name="connsiteX17" fmla="*/ 11751 w 797997"/>
                    <a:gd name="connsiteY17" fmla="*/ 39666 h 476607"/>
                    <a:gd name="connsiteX18" fmla="*/ 27643 w 797997"/>
                    <a:gd name="connsiteY18" fmla="*/ 37901 h 476607"/>
                    <a:gd name="connsiteX19" fmla="*/ 31174 w 797997"/>
                    <a:gd name="connsiteY19" fmla="*/ 11415 h 476607"/>
                    <a:gd name="connsiteX20" fmla="*/ 57659 w 797997"/>
                    <a:gd name="connsiteY20" fmla="*/ 7884 h 476607"/>
                    <a:gd name="connsiteX21" fmla="*/ 70019 w 797997"/>
                    <a:gd name="connsiteY21" fmla="*/ 36135 h 476607"/>
                    <a:gd name="connsiteX22" fmla="*/ 82379 w 797997"/>
                    <a:gd name="connsiteY22" fmla="*/ 27307 h 476607"/>
                    <a:gd name="connsiteX23" fmla="*/ 89442 w 797997"/>
                    <a:gd name="connsiteY23" fmla="*/ 821 h 476607"/>
                    <a:gd name="connsiteX24" fmla="*/ 90810 w 797997"/>
                    <a:gd name="connsiteY24" fmla="*/ 0 h 476607"/>
                    <a:gd name="connsiteX25" fmla="*/ 797997 w 797997"/>
                    <a:gd name="connsiteY25" fmla="*/ 221640 h 476607"/>
                    <a:gd name="connsiteX0" fmla="*/ 90810 w 797997"/>
                    <a:gd name="connsiteY0" fmla="*/ 476607 h 476607"/>
                    <a:gd name="connsiteX1" fmla="*/ 70889 w 797997"/>
                    <a:gd name="connsiteY1" fmla="*/ 461666 h 476607"/>
                    <a:gd name="connsiteX2" fmla="*/ 79717 w 797997"/>
                    <a:gd name="connsiteY2" fmla="*/ 413992 h 476607"/>
                    <a:gd name="connsiteX3" fmla="*/ 65592 w 797997"/>
                    <a:gd name="connsiteY3" fmla="*/ 398101 h 476607"/>
                    <a:gd name="connsiteX4" fmla="*/ 58529 w 797997"/>
                    <a:gd name="connsiteY4" fmla="*/ 382210 h 476607"/>
                    <a:gd name="connsiteX5" fmla="*/ 46169 w 797997"/>
                    <a:gd name="connsiteY5" fmla="*/ 376913 h 476607"/>
                    <a:gd name="connsiteX6" fmla="*/ 53232 w 797997"/>
                    <a:gd name="connsiteY6" fmla="*/ 361021 h 476607"/>
                    <a:gd name="connsiteX7" fmla="*/ 37341 w 797997"/>
                    <a:gd name="connsiteY7" fmla="*/ 329239 h 476607"/>
                    <a:gd name="connsiteX8" fmla="*/ 49700 w 797997"/>
                    <a:gd name="connsiteY8" fmla="*/ 318645 h 476607"/>
                    <a:gd name="connsiteX9" fmla="*/ 65592 w 797997"/>
                    <a:gd name="connsiteY9" fmla="*/ 239189 h 476607"/>
                    <a:gd name="connsiteX10" fmla="*/ 42638 w 797997"/>
                    <a:gd name="connsiteY10" fmla="*/ 182687 h 476607"/>
                    <a:gd name="connsiteX11" fmla="*/ 69123 w 797997"/>
                    <a:gd name="connsiteY11" fmla="*/ 127951 h 476607"/>
                    <a:gd name="connsiteX12" fmla="*/ 42638 w 797997"/>
                    <a:gd name="connsiteY12" fmla="*/ 129717 h 476607"/>
                    <a:gd name="connsiteX13" fmla="*/ 33809 w 797997"/>
                    <a:gd name="connsiteY13" fmla="*/ 104997 h 476607"/>
                    <a:gd name="connsiteX14" fmla="*/ 261 w 797997"/>
                    <a:gd name="connsiteY14" fmla="*/ 67917 h 476607"/>
                    <a:gd name="connsiteX15" fmla="*/ 0 w 797997"/>
                    <a:gd name="connsiteY15" fmla="*/ 66526 h 476607"/>
                    <a:gd name="connsiteX16" fmla="*/ 11751 w 797997"/>
                    <a:gd name="connsiteY16" fmla="*/ 39666 h 476607"/>
                    <a:gd name="connsiteX17" fmla="*/ 27643 w 797997"/>
                    <a:gd name="connsiteY17" fmla="*/ 37901 h 476607"/>
                    <a:gd name="connsiteX18" fmla="*/ 31174 w 797997"/>
                    <a:gd name="connsiteY18" fmla="*/ 11415 h 476607"/>
                    <a:gd name="connsiteX19" fmla="*/ 57659 w 797997"/>
                    <a:gd name="connsiteY19" fmla="*/ 7884 h 476607"/>
                    <a:gd name="connsiteX20" fmla="*/ 70019 w 797997"/>
                    <a:gd name="connsiteY20" fmla="*/ 36135 h 476607"/>
                    <a:gd name="connsiteX21" fmla="*/ 82379 w 797997"/>
                    <a:gd name="connsiteY21" fmla="*/ 27307 h 476607"/>
                    <a:gd name="connsiteX22" fmla="*/ 89442 w 797997"/>
                    <a:gd name="connsiteY22" fmla="*/ 821 h 476607"/>
                    <a:gd name="connsiteX23" fmla="*/ 90810 w 797997"/>
                    <a:gd name="connsiteY23" fmla="*/ 0 h 476607"/>
                    <a:gd name="connsiteX24" fmla="*/ 797997 w 797997"/>
                    <a:gd name="connsiteY24" fmla="*/ 221640 h 476607"/>
                    <a:gd name="connsiteX0" fmla="*/ 90810 w 90810"/>
                    <a:gd name="connsiteY0" fmla="*/ 476607 h 476607"/>
                    <a:gd name="connsiteX1" fmla="*/ 70889 w 90810"/>
                    <a:gd name="connsiteY1" fmla="*/ 461666 h 476607"/>
                    <a:gd name="connsiteX2" fmla="*/ 79717 w 90810"/>
                    <a:gd name="connsiteY2" fmla="*/ 413992 h 476607"/>
                    <a:gd name="connsiteX3" fmla="*/ 65592 w 90810"/>
                    <a:gd name="connsiteY3" fmla="*/ 398101 h 476607"/>
                    <a:gd name="connsiteX4" fmla="*/ 58529 w 90810"/>
                    <a:gd name="connsiteY4" fmla="*/ 382210 h 476607"/>
                    <a:gd name="connsiteX5" fmla="*/ 46169 w 90810"/>
                    <a:gd name="connsiteY5" fmla="*/ 376913 h 476607"/>
                    <a:gd name="connsiteX6" fmla="*/ 53232 w 90810"/>
                    <a:gd name="connsiteY6" fmla="*/ 361021 h 476607"/>
                    <a:gd name="connsiteX7" fmla="*/ 37341 w 90810"/>
                    <a:gd name="connsiteY7" fmla="*/ 329239 h 476607"/>
                    <a:gd name="connsiteX8" fmla="*/ 49700 w 90810"/>
                    <a:gd name="connsiteY8" fmla="*/ 318645 h 476607"/>
                    <a:gd name="connsiteX9" fmla="*/ 65592 w 90810"/>
                    <a:gd name="connsiteY9" fmla="*/ 239189 h 476607"/>
                    <a:gd name="connsiteX10" fmla="*/ 42638 w 90810"/>
                    <a:gd name="connsiteY10" fmla="*/ 182687 h 476607"/>
                    <a:gd name="connsiteX11" fmla="*/ 69123 w 90810"/>
                    <a:gd name="connsiteY11" fmla="*/ 127951 h 476607"/>
                    <a:gd name="connsiteX12" fmla="*/ 42638 w 90810"/>
                    <a:gd name="connsiteY12" fmla="*/ 129717 h 476607"/>
                    <a:gd name="connsiteX13" fmla="*/ 33809 w 90810"/>
                    <a:gd name="connsiteY13" fmla="*/ 104997 h 476607"/>
                    <a:gd name="connsiteX14" fmla="*/ 261 w 90810"/>
                    <a:gd name="connsiteY14" fmla="*/ 67917 h 476607"/>
                    <a:gd name="connsiteX15" fmla="*/ 0 w 90810"/>
                    <a:gd name="connsiteY15" fmla="*/ 66526 h 476607"/>
                    <a:gd name="connsiteX16" fmla="*/ 11751 w 90810"/>
                    <a:gd name="connsiteY16" fmla="*/ 39666 h 476607"/>
                    <a:gd name="connsiteX17" fmla="*/ 27643 w 90810"/>
                    <a:gd name="connsiteY17" fmla="*/ 37901 h 476607"/>
                    <a:gd name="connsiteX18" fmla="*/ 31174 w 90810"/>
                    <a:gd name="connsiteY18" fmla="*/ 11415 h 476607"/>
                    <a:gd name="connsiteX19" fmla="*/ 57659 w 90810"/>
                    <a:gd name="connsiteY19" fmla="*/ 7884 h 476607"/>
                    <a:gd name="connsiteX20" fmla="*/ 70019 w 90810"/>
                    <a:gd name="connsiteY20" fmla="*/ 36135 h 476607"/>
                    <a:gd name="connsiteX21" fmla="*/ 82379 w 90810"/>
                    <a:gd name="connsiteY21" fmla="*/ 27307 h 476607"/>
                    <a:gd name="connsiteX22" fmla="*/ 89442 w 90810"/>
                    <a:gd name="connsiteY22" fmla="*/ 821 h 476607"/>
                    <a:gd name="connsiteX23" fmla="*/ 90810 w 90810"/>
                    <a:gd name="connsiteY23" fmla="*/ 0 h 476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90810" h="476607">
                      <a:moveTo>
                        <a:pt x="90810" y="476607"/>
                      </a:moveTo>
                      <a:lnTo>
                        <a:pt x="70889" y="461666"/>
                      </a:lnTo>
                      <a:lnTo>
                        <a:pt x="79717" y="413992"/>
                      </a:lnTo>
                      <a:lnTo>
                        <a:pt x="65592" y="398101"/>
                      </a:lnTo>
                      <a:lnTo>
                        <a:pt x="58529" y="382210"/>
                      </a:lnTo>
                      <a:lnTo>
                        <a:pt x="46169" y="376913"/>
                      </a:lnTo>
                      <a:lnTo>
                        <a:pt x="53232" y="361021"/>
                      </a:lnTo>
                      <a:lnTo>
                        <a:pt x="37341" y="329239"/>
                      </a:lnTo>
                      <a:lnTo>
                        <a:pt x="49700" y="318645"/>
                      </a:lnTo>
                      <a:lnTo>
                        <a:pt x="65592" y="239189"/>
                      </a:lnTo>
                      <a:lnTo>
                        <a:pt x="42638" y="182687"/>
                      </a:lnTo>
                      <a:lnTo>
                        <a:pt x="69123" y="127951"/>
                      </a:lnTo>
                      <a:lnTo>
                        <a:pt x="42638" y="129717"/>
                      </a:lnTo>
                      <a:lnTo>
                        <a:pt x="33809" y="104997"/>
                      </a:lnTo>
                      <a:lnTo>
                        <a:pt x="261" y="67917"/>
                      </a:lnTo>
                      <a:lnTo>
                        <a:pt x="0" y="66526"/>
                      </a:lnTo>
                      <a:lnTo>
                        <a:pt x="11751" y="39666"/>
                      </a:lnTo>
                      <a:lnTo>
                        <a:pt x="27643" y="37901"/>
                      </a:lnTo>
                      <a:lnTo>
                        <a:pt x="31174" y="11415"/>
                      </a:lnTo>
                      <a:lnTo>
                        <a:pt x="57659" y="7884"/>
                      </a:lnTo>
                      <a:lnTo>
                        <a:pt x="70019" y="36135"/>
                      </a:lnTo>
                      <a:lnTo>
                        <a:pt x="82379" y="27307"/>
                      </a:lnTo>
                      <a:lnTo>
                        <a:pt x="89442" y="821"/>
                      </a:lnTo>
                      <a:lnTo>
                        <a:pt x="90810" y="0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60" name="フリーフォーム: 図形 559">
                  <a:extLst>
                    <a:ext uri="{FF2B5EF4-FFF2-40B4-BE49-F238E27FC236}">
                      <a16:creationId xmlns:a16="http://schemas.microsoft.com/office/drawing/2014/main" id="{F30EF0AD-A919-8298-E482-18AE5BC43546}"/>
                    </a:ext>
                  </a:extLst>
                </p:cNvPr>
                <p:cNvSpPr/>
                <p:nvPr/>
              </p:nvSpPr>
              <p:spPr>
                <a:xfrm>
                  <a:off x="3140056" y="1593276"/>
                  <a:ext cx="249461" cy="782788"/>
                </a:xfrm>
                <a:custGeom>
                  <a:avLst/>
                  <a:gdLst>
                    <a:gd name="connsiteX0" fmla="*/ 115874 w 249461"/>
                    <a:gd name="connsiteY0" fmla="*/ 0 h 782788"/>
                    <a:gd name="connsiteX1" fmla="*/ 129116 w 249461"/>
                    <a:gd name="connsiteY1" fmla="*/ 0 h 782788"/>
                    <a:gd name="connsiteX2" fmla="*/ 136841 w 249461"/>
                    <a:gd name="connsiteY2" fmla="*/ 22071 h 782788"/>
                    <a:gd name="connsiteX3" fmla="*/ 144566 w 249461"/>
                    <a:gd name="connsiteY3" fmla="*/ 27589 h 782788"/>
                    <a:gd name="connsiteX4" fmla="*/ 147877 w 249461"/>
                    <a:gd name="connsiteY4" fmla="*/ 39728 h 782788"/>
                    <a:gd name="connsiteX5" fmla="*/ 187604 w 249461"/>
                    <a:gd name="connsiteY5" fmla="*/ 49660 h 782788"/>
                    <a:gd name="connsiteX6" fmla="*/ 206365 w 249461"/>
                    <a:gd name="connsiteY6" fmla="*/ 59592 h 782788"/>
                    <a:gd name="connsiteX7" fmla="*/ 244990 w 249461"/>
                    <a:gd name="connsiteY7" fmla="*/ 56282 h 782788"/>
                    <a:gd name="connsiteX8" fmla="*/ 249461 w 249461"/>
                    <a:gd name="connsiteY8" fmla="*/ 47636 h 782788"/>
                    <a:gd name="connsiteX9" fmla="*/ 249461 w 249461"/>
                    <a:gd name="connsiteY9" fmla="*/ 733584 h 782788"/>
                    <a:gd name="connsiteX10" fmla="*/ 242569 w 249461"/>
                    <a:gd name="connsiteY10" fmla="*/ 746837 h 782788"/>
                    <a:gd name="connsiteX11" fmla="*/ 241311 w 249461"/>
                    <a:gd name="connsiteY11" fmla="*/ 743061 h 782788"/>
                    <a:gd name="connsiteX12" fmla="*/ 229540 w 249461"/>
                    <a:gd name="connsiteY12" fmla="*/ 737175 h 782788"/>
                    <a:gd name="connsiteX13" fmla="*/ 222182 w 249461"/>
                    <a:gd name="connsiteY13" fmla="*/ 754832 h 782788"/>
                    <a:gd name="connsiteX14" fmla="*/ 195697 w 249461"/>
                    <a:gd name="connsiteY14" fmla="*/ 748946 h 782788"/>
                    <a:gd name="connsiteX15" fmla="*/ 170683 w 249461"/>
                    <a:gd name="connsiteY15" fmla="*/ 759246 h 782788"/>
                    <a:gd name="connsiteX16" fmla="*/ 150084 w 249461"/>
                    <a:gd name="connsiteY16" fmla="*/ 762189 h 782788"/>
                    <a:gd name="connsiteX17" fmla="*/ 123598 w 249461"/>
                    <a:gd name="connsiteY17" fmla="*/ 753360 h 782788"/>
                    <a:gd name="connsiteX18" fmla="*/ 92699 w 249461"/>
                    <a:gd name="connsiteY18" fmla="*/ 753360 h 782788"/>
                    <a:gd name="connsiteX19" fmla="*/ 82399 w 249461"/>
                    <a:gd name="connsiteY19" fmla="*/ 769546 h 782788"/>
                    <a:gd name="connsiteX20" fmla="*/ 61799 w 249461"/>
                    <a:gd name="connsiteY20" fmla="*/ 782788 h 782788"/>
                    <a:gd name="connsiteX21" fmla="*/ 58856 w 249461"/>
                    <a:gd name="connsiteY21" fmla="*/ 763660 h 782788"/>
                    <a:gd name="connsiteX22" fmla="*/ 45614 w 249461"/>
                    <a:gd name="connsiteY22" fmla="*/ 751889 h 782788"/>
                    <a:gd name="connsiteX23" fmla="*/ 55914 w 249461"/>
                    <a:gd name="connsiteY23" fmla="*/ 715104 h 782788"/>
                    <a:gd name="connsiteX24" fmla="*/ 69156 w 249461"/>
                    <a:gd name="connsiteY24" fmla="*/ 712161 h 782788"/>
                    <a:gd name="connsiteX25" fmla="*/ 69156 w 249461"/>
                    <a:gd name="connsiteY25" fmla="*/ 684204 h 782788"/>
                    <a:gd name="connsiteX26" fmla="*/ 57385 w 249461"/>
                    <a:gd name="connsiteY26" fmla="*/ 659190 h 782788"/>
                    <a:gd name="connsiteX27" fmla="*/ 35314 w 249461"/>
                    <a:gd name="connsiteY27" fmla="*/ 656248 h 782788"/>
                    <a:gd name="connsiteX28" fmla="*/ 39728 w 249461"/>
                    <a:gd name="connsiteY28" fmla="*/ 638591 h 782788"/>
                    <a:gd name="connsiteX29" fmla="*/ 0 w 249461"/>
                    <a:gd name="connsiteY29" fmla="*/ 603277 h 782788"/>
                    <a:gd name="connsiteX30" fmla="*/ 1472 w 249461"/>
                    <a:gd name="connsiteY30" fmla="*/ 581206 h 782788"/>
                    <a:gd name="connsiteX31" fmla="*/ 23543 w 249461"/>
                    <a:gd name="connsiteY31" fmla="*/ 572377 h 782788"/>
                    <a:gd name="connsiteX32" fmla="*/ 33842 w 249461"/>
                    <a:gd name="connsiteY32" fmla="*/ 542949 h 782788"/>
                    <a:gd name="connsiteX33" fmla="*/ 42671 w 249461"/>
                    <a:gd name="connsiteY33" fmla="*/ 540006 h 782788"/>
                    <a:gd name="connsiteX34" fmla="*/ 47085 w 249461"/>
                    <a:gd name="connsiteY34" fmla="*/ 528235 h 782788"/>
                    <a:gd name="connsiteX35" fmla="*/ 61799 w 249461"/>
                    <a:gd name="connsiteY35" fmla="*/ 514993 h 782788"/>
                    <a:gd name="connsiteX36" fmla="*/ 69156 w 249461"/>
                    <a:gd name="connsiteY36" fmla="*/ 506164 h 782788"/>
                    <a:gd name="connsiteX37" fmla="*/ 66213 w 249461"/>
                    <a:gd name="connsiteY37" fmla="*/ 489979 h 782788"/>
                    <a:gd name="connsiteX38" fmla="*/ 77985 w 249461"/>
                    <a:gd name="connsiteY38" fmla="*/ 481150 h 782788"/>
                    <a:gd name="connsiteX39" fmla="*/ 101527 w 249461"/>
                    <a:gd name="connsiteY39" fmla="*/ 476735 h 782788"/>
                    <a:gd name="connsiteX40" fmla="*/ 111827 w 249461"/>
                    <a:gd name="connsiteY40" fmla="*/ 485565 h 782788"/>
                    <a:gd name="connsiteX41" fmla="*/ 128012 w 249461"/>
                    <a:gd name="connsiteY41" fmla="*/ 473794 h 782788"/>
                    <a:gd name="connsiteX42" fmla="*/ 128012 w 249461"/>
                    <a:gd name="connsiteY42" fmla="*/ 442894 h 782788"/>
                    <a:gd name="connsiteX43" fmla="*/ 114770 w 249461"/>
                    <a:gd name="connsiteY43" fmla="*/ 429650 h 782788"/>
                    <a:gd name="connsiteX44" fmla="*/ 100056 w 249461"/>
                    <a:gd name="connsiteY44" fmla="*/ 438480 h 782788"/>
                    <a:gd name="connsiteX45" fmla="*/ 92699 w 249461"/>
                    <a:gd name="connsiteY45" fmla="*/ 428179 h 782788"/>
                    <a:gd name="connsiteX46" fmla="*/ 83870 w 249461"/>
                    <a:gd name="connsiteY46" fmla="*/ 382566 h 782788"/>
                    <a:gd name="connsiteX47" fmla="*/ 85342 w 249461"/>
                    <a:gd name="connsiteY47" fmla="*/ 364909 h 782788"/>
                    <a:gd name="connsiteX48" fmla="*/ 79783 w 249461"/>
                    <a:gd name="connsiteY48" fmla="*/ 338506 h 782788"/>
                    <a:gd name="connsiteX49" fmla="*/ 97113 w 249461"/>
                    <a:gd name="connsiteY49" fmla="*/ 323342 h 782788"/>
                    <a:gd name="connsiteX50" fmla="*/ 83870 w 249461"/>
                    <a:gd name="connsiteY50" fmla="*/ 308996 h 782788"/>
                    <a:gd name="connsiteX51" fmla="*/ 97113 w 249461"/>
                    <a:gd name="connsiteY51" fmla="*/ 286925 h 782788"/>
                    <a:gd name="connsiteX52" fmla="*/ 97113 w 249461"/>
                    <a:gd name="connsiteY52" fmla="*/ 243886 h 782788"/>
                    <a:gd name="connsiteX53" fmla="*/ 92699 w 249461"/>
                    <a:gd name="connsiteY53" fmla="*/ 240575 h 782788"/>
                    <a:gd name="connsiteX54" fmla="*/ 96010 w 249461"/>
                    <a:gd name="connsiteY54" fmla="*/ 230643 h 782788"/>
                    <a:gd name="connsiteX55" fmla="*/ 79456 w 249461"/>
                    <a:gd name="connsiteY55" fmla="*/ 203054 h 782788"/>
                    <a:gd name="connsiteX56" fmla="*/ 80560 w 249461"/>
                    <a:gd name="connsiteY56" fmla="*/ 186501 h 782788"/>
                    <a:gd name="connsiteX57" fmla="*/ 99320 w 249461"/>
                    <a:gd name="connsiteY57" fmla="*/ 165533 h 782788"/>
                    <a:gd name="connsiteX58" fmla="*/ 99320 w 249461"/>
                    <a:gd name="connsiteY58" fmla="*/ 154498 h 782788"/>
                    <a:gd name="connsiteX59" fmla="*/ 71732 w 249461"/>
                    <a:gd name="connsiteY59" fmla="*/ 151187 h 782788"/>
                    <a:gd name="connsiteX60" fmla="*/ 82767 w 249461"/>
                    <a:gd name="connsiteY60" fmla="*/ 130219 h 782788"/>
                    <a:gd name="connsiteX61" fmla="*/ 90491 w 249461"/>
                    <a:gd name="connsiteY61" fmla="*/ 91595 h 782788"/>
                    <a:gd name="connsiteX62" fmla="*/ 97113 w 249461"/>
                    <a:gd name="connsiteY62" fmla="*/ 84974 h 782788"/>
                    <a:gd name="connsiteX63" fmla="*/ 88285 w 249461"/>
                    <a:gd name="connsiteY63" fmla="*/ 70628 h 782788"/>
                    <a:gd name="connsiteX64" fmla="*/ 90491 w 249461"/>
                    <a:gd name="connsiteY64" fmla="*/ 60696 h 782788"/>
                    <a:gd name="connsiteX65" fmla="*/ 103735 w 249461"/>
                    <a:gd name="connsiteY65" fmla="*/ 52971 h 782788"/>
                    <a:gd name="connsiteX66" fmla="*/ 112563 w 249461"/>
                    <a:gd name="connsiteY66" fmla="*/ 48557 h 782788"/>
                    <a:gd name="connsiteX67" fmla="*/ 107045 w 249461"/>
                    <a:gd name="connsiteY67" fmla="*/ 30900 h 782788"/>
                    <a:gd name="connsiteX68" fmla="*/ 114770 w 249461"/>
                    <a:gd name="connsiteY68" fmla="*/ 23175 h 782788"/>
                    <a:gd name="connsiteX0" fmla="*/ 115874 w 612794"/>
                    <a:gd name="connsiteY0" fmla="*/ 0 h 782788"/>
                    <a:gd name="connsiteX1" fmla="*/ 129116 w 612794"/>
                    <a:gd name="connsiteY1" fmla="*/ 0 h 782788"/>
                    <a:gd name="connsiteX2" fmla="*/ 136841 w 612794"/>
                    <a:gd name="connsiteY2" fmla="*/ 22071 h 782788"/>
                    <a:gd name="connsiteX3" fmla="*/ 144566 w 612794"/>
                    <a:gd name="connsiteY3" fmla="*/ 27589 h 782788"/>
                    <a:gd name="connsiteX4" fmla="*/ 147877 w 612794"/>
                    <a:gd name="connsiteY4" fmla="*/ 39728 h 782788"/>
                    <a:gd name="connsiteX5" fmla="*/ 187604 w 612794"/>
                    <a:gd name="connsiteY5" fmla="*/ 49660 h 782788"/>
                    <a:gd name="connsiteX6" fmla="*/ 206365 w 612794"/>
                    <a:gd name="connsiteY6" fmla="*/ 59592 h 782788"/>
                    <a:gd name="connsiteX7" fmla="*/ 244990 w 612794"/>
                    <a:gd name="connsiteY7" fmla="*/ 56282 h 782788"/>
                    <a:gd name="connsiteX8" fmla="*/ 249461 w 612794"/>
                    <a:gd name="connsiteY8" fmla="*/ 47636 h 782788"/>
                    <a:gd name="connsiteX9" fmla="*/ 612794 w 612794"/>
                    <a:gd name="connsiteY9" fmla="*/ 340299 h 782788"/>
                    <a:gd name="connsiteX10" fmla="*/ 249461 w 612794"/>
                    <a:gd name="connsiteY10" fmla="*/ 733584 h 782788"/>
                    <a:gd name="connsiteX11" fmla="*/ 242569 w 612794"/>
                    <a:gd name="connsiteY11" fmla="*/ 746837 h 782788"/>
                    <a:gd name="connsiteX12" fmla="*/ 241311 w 612794"/>
                    <a:gd name="connsiteY12" fmla="*/ 743061 h 782788"/>
                    <a:gd name="connsiteX13" fmla="*/ 229540 w 612794"/>
                    <a:gd name="connsiteY13" fmla="*/ 737175 h 782788"/>
                    <a:gd name="connsiteX14" fmla="*/ 222182 w 612794"/>
                    <a:gd name="connsiteY14" fmla="*/ 754832 h 782788"/>
                    <a:gd name="connsiteX15" fmla="*/ 195697 w 612794"/>
                    <a:gd name="connsiteY15" fmla="*/ 748946 h 782788"/>
                    <a:gd name="connsiteX16" fmla="*/ 170683 w 612794"/>
                    <a:gd name="connsiteY16" fmla="*/ 759246 h 782788"/>
                    <a:gd name="connsiteX17" fmla="*/ 150084 w 612794"/>
                    <a:gd name="connsiteY17" fmla="*/ 762189 h 782788"/>
                    <a:gd name="connsiteX18" fmla="*/ 123598 w 612794"/>
                    <a:gd name="connsiteY18" fmla="*/ 753360 h 782788"/>
                    <a:gd name="connsiteX19" fmla="*/ 92699 w 612794"/>
                    <a:gd name="connsiteY19" fmla="*/ 753360 h 782788"/>
                    <a:gd name="connsiteX20" fmla="*/ 82399 w 612794"/>
                    <a:gd name="connsiteY20" fmla="*/ 769546 h 782788"/>
                    <a:gd name="connsiteX21" fmla="*/ 61799 w 612794"/>
                    <a:gd name="connsiteY21" fmla="*/ 782788 h 782788"/>
                    <a:gd name="connsiteX22" fmla="*/ 58856 w 612794"/>
                    <a:gd name="connsiteY22" fmla="*/ 763660 h 782788"/>
                    <a:gd name="connsiteX23" fmla="*/ 45614 w 612794"/>
                    <a:gd name="connsiteY23" fmla="*/ 751889 h 782788"/>
                    <a:gd name="connsiteX24" fmla="*/ 55914 w 612794"/>
                    <a:gd name="connsiteY24" fmla="*/ 715104 h 782788"/>
                    <a:gd name="connsiteX25" fmla="*/ 69156 w 612794"/>
                    <a:gd name="connsiteY25" fmla="*/ 712161 h 782788"/>
                    <a:gd name="connsiteX26" fmla="*/ 69156 w 612794"/>
                    <a:gd name="connsiteY26" fmla="*/ 684204 h 782788"/>
                    <a:gd name="connsiteX27" fmla="*/ 57385 w 612794"/>
                    <a:gd name="connsiteY27" fmla="*/ 659190 h 782788"/>
                    <a:gd name="connsiteX28" fmla="*/ 35314 w 612794"/>
                    <a:gd name="connsiteY28" fmla="*/ 656248 h 782788"/>
                    <a:gd name="connsiteX29" fmla="*/ 39728 w 612794"/>
                    <a:gd name="connsiteY29" fmla="*/ 638591 h 782788"/>
                    <a:gd name="connsiteX30" fmla="*/ 0 w 612794"/>
                    <a:gd name="connsiteY30" fmla="*/ 603277 h 782788"/>
                    <a:gd name="connsiteX31" fmla="*/ 1472 w 612794"/>
                    <a:gd name="connsiteY31" fmla="*/ 581206 h 782788"/>
                    <a:gd name="connsiteX32" fmla="*/ 23543 w 612794"/>
                    <a:gd name="connsiteY32" fmla="*/ 572377 h 782788"/>
                    <a:gd name="connsiteX33" fmla="*/ 33842 w 612794"/>
                    <a:gd name="connsiteY33" fmla="*/ 542949 h 782788"/>
                    <a:gd name="connsiteX34" fmla="*/ 42671 w 612794"/>
                    <a:gd name="connsiteY34" fmla="*/ 540006 h 782788"/>
                    <a:gd name="connsiteX35" fmla="*/ 47085 w 612794"/>
                    <a:gd name="connsiteY35" fmla="*/ 528235 h 782788"/>
                    <a:gd name="connsiteX36" fmla="*/ 61799 w 612794"/>
                    <a:gd name="connsiteY36" fmla="*/ 514993 h 782788"/>
                    <a:gd name="connsiteX37" fmla="*/ 69156 w 612794"/>
                    <a:gd name="connsiteY37" fmla="*/ 506164 h 782788"/>
                    <a:gd name="connsiteX38" fmla="*/ 66213 w 612794"/>
                    <a:gd name="connsiteY38" fmla="*/ 489979 h 782788"/>
                    <a:gd name="connsiteX39" fmla="*/ 77985 w 612794"/>
                    <a:gd name="connsiteY39" fmla="*/ 481150 h 782788"/>
                    <a:gd name="connsiteX40" fmla="*/ 101527 w 612794"/>
                    <a:gd name="connsiteY40" fmla="*/ 476735 h 782788"/>
                    <a:gd name="connsiteX41" fmla="*/ 111827 w 612794"/>
                    <a:gd name="connsiteY41" fmla="*/ 485565 h 782788"/>
                    <a:gd name="connsiteX42" fmla="*/ 128012 w 612794"/>
                    <a:gd name="connsiteY42" fmla="*/ 473794 h 782788"/>
                    <a:gd name="connsiteX43" fmla="*/ 128012 w 612794"/>
                    <a:gd name="connsiteY43" fmla="*/ 442894 h 782788"/>
                    <a:gd name="connsiteX44" fmla="*/ 114770 w 612794"/>
                    <a:gd name="connsiteY44" fmla="*/ 429650 h 782788"/>
                    <a:gd name="connsiteX45" fmla="*/ 100056 w 612794"/>
                    <a:gd name="connsiteY45" fmla="*/ 438480 h 782788"/>
                    <a:gd name="connsiteX46" fmla="*/ 92699 w 612794"/>
                    <a:gd name="connsiteY46" fmla="*/ 428179 h 782788"/>
                    <a:gd name="connsiteX47" fmla="*/ 83870 w 612794"/>
                    <a:gd name="connsiteY47" fmla="*/ 382566 h 782788"/>
                    <a:gd name="connsiteX48" fmla="*/ 85342 w 612794"/>
                    <a:gd name="connsiteY48" fmla="*/ 364909 h 782788"/>
                    <a:gd name="connsiteX49" fmla="*/ 79783 w 612794"/>
                    <a:gd name="connsiteY49" fmla="*/ 338506 h 782788"/>
                    <a:gd name="connsiteX50" fmla="*/ 97113 w 612794"/>
                    <a:gd name="connsiteY50" fmla="*/ 323342 h 782788"/>
                    <a:gd name="connsiteX51" fmla="*/ 83870 w 612794"/>
                    <a:gd name="connsiteY51" fmla="*/ 308996 h 782788"/>
                    <a:gd name="connsiteX52" fmla="*/ 97113 w 612794"/>
                    <a:gd name="connsiteY52" fmla="*/ 286925 h 782788"/>
                    <a:gd name="connsiteX53" fmla="*/ 97113 w 612794"/>
                    <a:gd name="connsiteY53" fmla="*/ 243886 h 782788"/>
                    <a:gd name="connsiteX54" fmla="*/ 92699 w 612794"/>
                    <a:gd name="connsiteY54" fmla="*/ 240575 h 782788"/>
                    <a:gd name="connsiteX55" fmla="*/ 96010 w 612794"/>
                    <a:gd name="connsiteY55" fmla="*/ 230643 h 782788"/>
                    <a:gd name="connsiteX56" fmla="*/ 79456 w 612794"/>
                    <a:gd name="connsiteY56" fmla="*/ 203054 h 782788"/>
                    <a:gd name="connsiteX57" fmla="*/ 80560 w 612794"/>
                    <a:gd name="connsiteY57" fmla="*/ 186501 h 782788"/>
                    <a:gd name="connsiteX58" fmla="*/ 99320 w 612794"/>
                    <a:gd name="connsiteY58" fmla="*/ 165533 h 782788"/>
                    <a:gd name="connsiteX59" fmla="*/ 99320 w 612794"/>
                    <a:gd name="connsiteY59" fmla="*/ 154498 h 782788"/>
                    <a:gd name="connsiteX60" fmla="*/ 71732 w 612794"/>
                    <a:gd name="connsiteY60" fmla="*/ 151187 h 782788"/>
                    <a:gd name="connsiteX61" fmla="*/ 82767 w 612794"/>
                    <a:gd name="connsiteY61" fmla="*/ 130219 h 782788"/>
                    <a:gd name="connsiteX62" fmla="*/ 90491 w 612794"/>
                    <a:gd name="connsiteY62" fmla="*/ 91595 h 782788"/>
                    <a:gd name="connsiteX63" fmla="*/ 97113 w 612794"/>
                    <a:gd name="connsiteY63" fmla="*/ 84974 h 782788"/>
                    <a:gd name="connsiteX64" fmla="*/ 88285 w 612794"/>
                    <a:gd name="connsiteY64" fmla="*/ 70628 h 782788"/>
                    <a:gd name="connsiteX65" fmla="*/ 90491 w 612794"/>
                    <a:gd name="connsiteY65" fmla="*/ 60696 h 782788"/>
                    <a:gd name="connsiteX66" fmla="*/ 103735 w 612794"/>
                    <a:gd name="connsiteY66" fmla="*/ 52971 h 782788"/>
                    <a:gd name="connsiteX67" fmla="*/ 112563 w 612794"/>
                    <a:gd name="connsiteY67" fmla="*/ 48557 h 782788"/>
                    <a:gd name="connsiteX68" fmla="*/ 107045 w 612794"/>
                    <a:gd name="connsiteY68" fmla="*/ 30900 h 782788"/>
                    <a:gd name="connsiteX69" fmla="*/ 114770 w 612794"/>
                    <a:gd name="connsiteY69" fmla="*/ 23175 h 782788"/>
                    <a:gd name="connsiteX70" fmla="*/ 115874 w 612794"/>
                    <a:gd name="connsiteY70" fmla="*/ 0 h 782788"/>
                    <a:gd name="connsiteX0" fmla="*/ 612794 w 704234"/>
                    <a:gd name="connsiteY0" fmla="*/ 340299 h 782788"/>
                    <a:gd name="connsiteX1" fmla="*/ 249461 w 704234"/>
                    <a:gd name="connsiteY1" fmla="*/ 733584 h 782788"/>
                    <a:gd name="connsiteX2" fmla="*/ 242569 w 704234"/>
                    <a:gd name="connsiteY2" fmla="*/ 746837 h 782788"/>
                    <a:gd name="connsiteX3" fmla="*/ 241311 w 704234"/>
                    <a:gd name="connsiteY3" fmla="*/ 743061 h 782788"/>
                    <a:gd name="connsiteX4" fmla="*/ 229540 w 704234"/>
                    <a:gd name="connsiteY4" fmla="*/ 737175 h 782788"/>
                    <a:gd name="connsiteX5" fmla="*/ 222182 w 704234"/>
                    <a:gd name="connsiteY5" fmla="*/ 754832 h 782788"/>
                    <a:gd name="connsiteX6" fmla="*/ 195697 w 704234"/>
                    <a:gd name="connsiteY6" fmla="*/ 748946 h 782788"/>
                    <a:gd name="connsiteX7" fmla="*/ 170683 w 704234"/>
                    <a:gd name="connsiteY7" fmla="*/ 759246 h 782788"/>
                    <a:gd name="connsiteX8" fmla="*/ 150084 w 704234"/>
                    <a:gd name="connsiteY8" fmla="*/ 762189 h 782788"/>
                    <a:gd name="connsiteX9" fmla="*/ 123598 w 704234"/>
                    <a:gd name="connsiteY9" fmla="*/ 753360 h 782788"/>
                    <a:gd name="connsiteX10" fmla="*/ 92699 w 704234"/>
                    <a:gd name="connsiteY10" fmla="*/ 753360 h 782788"/>
                    <a:gd name="connsiteX11" fmla="*/ 82399 w 704234"/>
                    <a:gd name="connsiteY11" fmla="*/ 769546 h 782788"/>
                    <a:gd name="connsiteX12" fmla="*/ 61799 w 704234"/>
                    <a:gd name="connsiteY12" fmla="*/ 782788 h 782788"/>
                    <a:gd name="connsiteX13" fmla="*/ 58856 w 704234"/>
                    <a:gd name="connsiteY13" fmla="*/ 763660 h 782788"/>
                    <a:gd name="connsiteX14" fmla="*/ 45614 w 704234"/>
                    <a:gd name="connsiteY14" fmla="*/ 751889 h 782788"/>
                    <a:gd name="connsiteX15" fmla="*/ 55914 w 704234"/>
                    <a:gd name="connsiteY15" fmla="*/ 715104 h 782788"/>
                    <a:gd name="connsiteX16" fmla="*/ 69156 w 704234"/>
                    <a:gd name="connsiteY16" fmla="*/ 712161 h 782788"/>
                    <a:gd name="connsiteX17" fmla="*/ 69156 w 704234"/>
                    <a:gd name="connsiteY17" fmla="*/ 684204 h 782788"/>
                    <a:gd name="connsiteX18" fmla="*/ 57385 w 704234"/>
                    <a:gd name="connsiteY18" fmla="*/ 659190 h 782788"/>
                    <a:gd name="connsiteX19" fmla="*/ 35314 w 704234"/>
                    <a:gd name="connsiteY19" fmla="*/ 656248 h 782788"/>
                    <a:gd name="connsiteX20" fmla="*/ 39728 w 704234"/>
                    <a:gd name="connsiteY20" fmla="*/ 638591 h 782788"/>
                    <a:gd name="connsiteX21" fmla="*/ 0 w 704234"/>
                    <a:gd name="connsiteY21" fmla="*/ 603277 h 782788"/>
                    <a:gd name="connsiteX22" fmla="*/ 1472 w 704234"/>
                    <a:gd name="connsiteY22" fmla="*/ 581206 h 782788"/>
                    <a:gd name="connsiteX23" fmla="*/ 23543 w 704234"/>
                    <a:gd name="connsiteY23" fmla="*/ 572377 h 782788"/>
                    <a:gd name="connsiteX24" fmla="*/ 33842 w 704234"/>
                    <a:gd name="connsiteY24" fmla="*/ 542949 h 782788"/>
                    <a:gd name="connsiteX25" fmla="*/ 42671 w 704234"/>
                    <a:gd name="connsiteY25" fmla="*/ 540006 h 782788"/>
                    <a:gd name="connsiteX26" fmla="*/ 47085 w 704234"/>
                    <a:gd name="connsiteY26" fmla="*/ 528235 h 782788"/>
                    <a:gd name="connsiteX27" fmla="*/ 61799 w 704234"/>
                    <a:gd name="connsiteY27" fmla="*/ 514993 h 782788"/>
                    <a:gd name="connsiteX28" fmla="*/ 69156 w 704234"/>
                    <a:gd name="connsiteY28" fmla="*/ 506164 h 782788"/>
                    <a:gd name="connsiteX29" fmla="*/ 66213 w 704234"/>
                    <a:gd name="connsiteY29" fmla="*/ 489979 h 782788"/>
                    <a:gd name="connsiteX30" fmla="*/ 77985 w 704234"/>
                    <a:gd name="connsiteY30" fmla="*/ 481150 h 782788"/>
                    <a:gd name="connsiteX31" fmla="*/ 101527 w 704234"/>
                    <a:gd name="connsiteY31" fmla="*/ 476735 h 782788"/>
                    <a:gd name="connsiteX32" fmla="*/ 111827 w 704234"/>
                    <a:gd name="connsiteY32" fmla="*/ 485565 h 782788"/>
                    <a:gd name="connsiteX33" fmla="*/ 128012 w 704234"/>
                    <a:gd name="connsiteY33" fmla="*/ 473794 h 782788"/>
                    <a:gd name="connsiteX34" fmla="*/ 128012 w 704234"/>
                    <a:gd name="connsiteY34" fmla="*/ 442894 h 782788"/>
                    <a:gd name="connsiteX35" fmla="*/ 114770 w 704234"/>
                    <a:gd name="connsiteY35" fmla="*/ 429650 h 782788"/>
                    <a:gd name="connsiteX36" fmla="*/ 100056 w 704234"/>
                    <a:gd name="connsiteY36" fmla="*/ 438480 h 782788"/>
                    <a:gd name="connsiteX37" fmla="*/ 92699 w 704234"/>
                    <a:gd name="connsiteY37" fmla="*/ 428179 h 782788"/>
                    <a:gd name="connsiteX38" fmla="*/ 83870 w 704234"/>
                    <a:gd name="connsiteY38" fmla="*/ 382566 h 782788"/>
                    <a:gd name="connsiteX39" fmla="*/ 85342 w 704234"/>
                    <a:gd name="connsiteY39" fmla="*/ 364909 h 782788"/>
                    <a:gd name="connsiteX40" fmla="*/ 79783 w 704234"/>
                    <a:gd name="connsiteY40" fmla="*/ 338506 h 782788"/>
                    <a:gd name="connsiteX41" fmla="*/ 97113 w 704234"/>
                    <a:gd name="connsiteY41" fmla="*/ 323342 h 782788"/>
                    <a:gd name="connsiteX42" fmla="*/ 83870 w 704234"/>
                    <a:gd name="connsiteY42" fmla="*/ 308996 h 782788"/>
                    <a:gd name="connsiteX43" fmla="*/ 97113 w 704234"/>
                    <a:gd name="connsiteY43" fmla="*/ 286925 h 782788"/>
                    <a:gd name="connsiteX44" fmla="*/ 97113 w 704234"/>
                    <a:gd name="connsiteY44" fmla="*/ 243886 h 782788"/>
                    <a:gd name="connsiteX45" fmla="*/ 92699 w 704234"/>
                    <a:gd name="connsiteY45" fmla="*/ 240575 h 782788"/>
                    <a:gd name="connsiteX46" fmla="*/ 96010 w 704234"/>
                    <a:gd name="connsiteY46" fmla="*/ 230643 h 782788"/>
                    <a:gd name="connsiteX47" fmla="*/ 79456 w 704234"/>
                    <a:gd name="connsiteY47" fmla="*/ 203054 h 782788"/>
                    <a:gd name="connsiteX48" fmla="*/ 80560 w 704234"/>
                    <a:gd name="connsiteY48" fmla="*/ 186501 h 782788"/>
                    <a:gd name="connsiteX49" fmla="*/ 99320 w 704234"/>
                    <a:gd name="connsiteY49" fmla="*/ 165533 h 782788"/>
                    <a:gd name="connsiteX50" fmla="*/ 99320 w 704234"/>
                    <a:gd name="connsiteY50" fmla="*/ 154498 h 782788"/>
                    <a:gd name="connsiteX51" fmla="*/ 71732 w 704234"/>
                    <a:gd name="connsiteY51" fmla="*/ 151187 h 782788"/>
                    <a:gd name="connsiteX52" fmla="*/ 82767 w 704234"/>
                    <a:gd name="connsiteY52" fmla="*/ 130219 h 782788"/>
                    <a:gd name="connsiteX53" fmla="*/ 90491 w 704234"/>
                    <a:gd name="connsiteY53" fmla="*/ 91595 h 782788"/>
                    <a:gd name="connsiteX54" fmla="*/ 97113 w 704234"/>
                    <a:gd name="connsiteY54" fmla="*/ 84974 h 782788"/>
                    <a:gd name="connsiteX55" fmla="*/ 88285 w 704234"/>
                    <a:gd name="connsiteY55" fmla="*/ 70628 h 782788"/>
                    <a:gd name="connsiteX56" fmla="*/ 90491 w 704234"/>
                    <a:gd name="connsiteY56" fmla="*/ 60696 h 782788"/>
                    <a:gd name="connsiteX57" fmla="*/ 103735 w 704234"/>
                    <a:gd name="connsiteY57" fmla="*/ 52971 h 782788"/>
                    <a:gd name="connsiteX58" fmla="*/ 112563 w 704234"/>
                    <a:gd name="connsiteY58" fmla="*/ 48557 h 782788"/>
                    <a:gd name="connsiteX59" fmla="*/ 107045 w 704234"/>
                    <a:gd name="connsiteY59" fmla="*/ 30900 h 782788"/>
                    <a:gd name="connsiteX60" fmla="*/ 114770 w 704234"/>
                    <a:gd name="connsiteY60" fmla="*/ 23175 h 782788"/>
                    <a:gd name="connsiteX61" fmla="*/ 115874 w 704234"/>
                    <a:gd name="connsiteY61" fmla="*/ 0 h 782788"/>
                    <a:gd name="connsiteX62" fmla="*/ 129116 w 704234"/>
                    <a:gd name="connsiteY62" fmla="*/ 0 h 782788"/>
                    <a:gd name="connsiteX63" fmla="*/ 136841 w 704234"/>
                    <a:gd name="connsiteY63" fmla="*/ 22071 h 782788"/>
                    <a:gd name="connsiteX64" fmla="*/ 144566 w 704234"/>
                    <a:gd name="connsiteY64" fmla="*/ 27589 h 782788"/>
                    <a:gd name="connsiteX65" fmla="*/ 147877 w 704234"/>
                    <a:gd name="connsiteY65" fmla="*/ 39728 h 782788"/>
                    <a:gd name="connsiteX66" fmla="*/ 187604 w 704234"/>
                    <a:gd name="connsiteY66" fmla="*/ 49660 h 782788"/>
                    <a:gd name="connsiteX67" fmla="*/ 206365 w 704234"/>
                    <a:gd name="connsiteY67" fmla="*/ 59592 h 782788"/>
                    <a:gd name="connsiteX68" fmla="*/ 244990 w 704234"/>
                    <a:gd name="connsiteY68" fmla="*/ 56282 h 782788"/>
                    <a:gd name="connsiteX69" fmla="*/ 249461 w 704234"/>
                    <a:gd name="connsiteY69" fmla="*/ 47636 h 782788"/>
                    <a:gd name="connsiteX70" fmla="*/ 704234 w 704234"/>
                    <a:gd name="connsiteY70" fmla="*/ 431739 h 782788"/>
                    <a:gd name="connsiteX0" fmla="*/ 249461 w 704234"/>
                    <a:gd name="connsiteY0" fmla="*/ 733584 h 782788"/>
                    <a:gd name="connsiteX1" fmla="*/ 242569 w 704234"/>
                    <a:gd name="connsiteY1" fmla="*/ 746837 h 782788"/>
                    <a:gd name="connsiteX2" fmla="*/ 241311 w 704234"/>
                    <a:gd name="connsiteY2" fmla="*/ 743061 h 782788"/>
                    <a:gd name="connsiteX3" fmla="*/ 229540 w 704234"/>
                    <a:gd name="connsiteY3" fmla="*/ 737175 h 782788"/>
                    <a:gd name="connsiteX4" fmla="*/ 222182 w 704234"/>
                    <a:gd name="connsiteY4" fmla="*/ 754832 h 782788"/>
                    <a:gd name="connsiteX5" fmla="*/ 195697 w 704234"/>
                    <a:gd name="connsiteY5" fmla="*/ 748946 h 782788"/>
                    <a:gd name="connsiteX6" fmla="*/ 170683 w 704234"/>
                    <a:gd name="connsiteY6" fmla="*/ 759246 h 782788"/>
                    <a:gd name="connsiteX7" fmla="*/ 150084 w 704234"/>
                    <a:gd name="connsiteY7" fmla="*/ 762189 h 782788"/>
                    <a:gd name="connsiteX8" fmla="*/ 123598 w 704234"/>
                    <a:gd name="connsiteY8" fmla="*/ 753360 h 782788"/>
                    <a:gd name="connsiteX9" fmla="*/ 92699 w 704234"/>
                    <a:gd name="connsiteY9" fmla="*/ 753360 h 782788"/>
                    <a:gd name="connsiteX10" fmla="*/ 82399 w 704234"/>
                    <a:gd name="connsiteY10" fmla="*/ 769546 h 782788"/>
                    <a:gd name="connsiteX11" fmla="*/ 61799 w 704234"/>
                    <a:gd name="connsiteY11" fmla="*/ 782788 h 782788"/>
                    <a:gd name="connsiteX12" fmla="*/ 58856 w 704234"/>
                    <a:gd name="connsiteY12" fmla="*/ 763660 h 782788"/>
                    <a:gd name="connsiteX13" fmla="*/ 45614 w 704234"/>
                    <a:gd name="connsiteY13" fmla="*/ 751889 h 782788"/>
                    <a:gd name="connsiteX14" fmla="*/ 55914 w 704234"/>
                    <a:gd name="connsiteY14" fmla="*/ 715104 h 782788"/>
                    <a:gd name="connsiteX15" fmla="*/ 69156 w 704234"/>
                    <a:gd name="connsiteY15" fmla="*/ 712161 h 782788"/>
                    <a:gd name="connsiteX16" fmla="*/ 69156 w 704234"/>
                    <a:gd name="connsiteY16" fmla="*/ 684204 h 782788"/>
                    <a:gd name="connsiteX17" fmla="*/ 57385 w 704234"/>
                    <a:gd name="connsiteY17" fmla="*/ 659190 h 782788"/>
                    <a:gd name="connsiteX18" fmla="*/ 35314 w 704234"/>
                    <a:gd name="connsiteY18" fmla="*/ 656248 h 782788"/>
                    <a:gd name="connsiteX19" fmla="*/ 39728 w 704234"/>
                    <a:gd name="connsiteY19" fmla="*/ 638591 h 782788"/>
                    <a:gd name="connsiteX20" fmla="*/ 0 w 704234"/>
                    <a:gd name="connsiteY20" fmla="*/ 603277 h 782788"/>
                    <a:gd name="connsiteX21" fmla="*/ 1472 w 704234"/>
                    <a:gd name="connsiteY21" fmla="*/ 581206 h 782788"/>
                    <a:gd name="connsiteX22" fmla="*/ 23543 w 704234"/>
                    <a:gd name="connsiteY22" fmla="*/ 572377 h 782788"/>
                    <a:gd name="connsiteX23" fmla="*/ 33842 w 704234"/>
                    <a:gd name="connsiteY23" fmla="*/ 542949 h 782788"/>
                    <a:gd name="connsiteX24" fmla="*/ 42671 w 704234"/>
                    <a:gd name="connsiteY24" fmla="*/ 540006 h 782788"/>
                    <a:gd name="connsiteX25" fmla="*/ 47085 w 704234"/>
                    <a:gd name="connsiteY25" fmla="*/ 528235 h 782788"/>
                    <a:gd name="connsiteX26" fmla="*/ 61799 w 704234"/>
                    <a:gd name="connsiteY26" fmla="*/ 514993 h 782788"/>
                    <a:gd name="connsiteX27" fmla="*/ 69156 w 704234"/>
                    <a:gd name="connsiteY27" fmla="*/ 506164 h 782788"/>
                    <a:gd name="connsiteX28" fmla="*/ 66213 w 704234"/>
                    <a:gd name="connsiteY28" fmla="*/ 489979 h 782788"/>
                    <a:gd name="connsiteX29" fmla="*/ 77985 w 704234"/>
                    <a:gd name="connsiteY29" fmla="*/ 481150 h 782788"/>
                    <a:gd name="connsiteX30" fmla="*/ 101527 w 704234"/>
                    <a:gd name="connsiteY30" fmla="*/ 476735 h 782788"/>
                    <a:gd name="connsiteX31" fmla="*/ 111827 w 704234"/>
                    <a:gd name="connsiteY31" fmla="*/ 485565 h 782788"/>
                    <a:gd name="connsiteX32" fmla="*/ 128012 w 704234"/>
                    <a:gd name="connsiteY32" fmla="*/ 473794 h 782788"/>
                    <a:gd name="connsiteX33" fmla="*/ 128012 w 704234"/>
                    <a:gd name="connsiteY33" fmla="*/ 442894 h 782788"/>
                    <a:gd name="connsiteX34" fmla="*/ 114770 w 704234"/>
                    <a:gd name="connsiteY34" fmla="*/ 429650 h 782788"/>
                    <a:gd name="connsiteX35" fmla="*/ 100056 w 704234"/>
                    <a:gd name="connsiteY35" fmla="*/ 438480 h 782788"/>
                    <a:gd name="connsiteX36" fmla="*/ 92699 w 704234"/>
                    <a:gd name="connsiteY36" fmla="*/ 428179 h 782788"/>
                    <a:gd name="connsiteX37" fmla="*/ 83870 w 704234"/>
                    <a:gd name="connsiteY37" fmla="*/ 382566 h 782788"/>
                    <a:gd name="connsiteX38" fmla="*/ 85342 w 704234"/>
                    <a:gd name="connsiteY38" fmla="*/ 364909 h 782788"/>
                    <a:gd name="connsiteX39" fmla="*/ 79783 w 704234"/>
                    <a:gd name="connsiteY39" fmla="*/ 338506 h 782788"/>
                    <a:gd name="connsiteX40" fmla="*/ 97113 w 704234"/>
                    <a:gd name="connsiteY40" fmla="*/ 323342 h 782788"/>
                    <a:gd name="connsiteX41" fmla="*/ 83870 w 704234"/>
                    <a:gd name="connsiteY41" fmla="*/ 308996 h 782788"/>
                    <a:gd name="connsiteX42" fmla="*/ 97113 w 704234"/>
                    <a:gd name="connsiteY42" fmla="*/ 286925 h 782788"/>
                    <a:gd name="connsiteX43" fmla="*/ 97113 w 704234"/>
                    <a:gd name="connsiteY43" fmla="*/ 243886 h 782788"/>
                    <a:gd name="connsiteX44" fmla="*/ 92699 w 704234"/>
                    <a:gd name="connsiteY44" fmla="*/ 240575 h 782788"/>
                    <a:gd name="connsiteX45" fmla="*/ 96010 w 704234"/>
                    <a:gd name="connsiteY45" fmla="*/ 230643 h 782788"/>
                    <a:gd name="connsiteX46" fmla="*/ 79456 w 704234"/>
                    <a:gd name="connsiteY46" fmla="*/ 203054 h 782788"/>
                    <a:gd name="connsiteX47" fmla="*/ 80560 w 704234"/>
                    <a:gd name="connsiteY47" fmla="*/ 186501 h 782788"/>
                    <a:gd name="connsiteX48" fmla="*/ 99320 w 704234"/>
                    <a:gd name="connsiteY48" fmla="*/ 165533 h 782788"/>
                    <a:gd name="connsiteX49" fmla="*/ 99320 w 704234"/>
                    <a:gd name="connsiteY49" fmla="*/ 154498 h 782788"/>
                    <a:gd name="connsiteX50" fmla="*/ 71732 w 704234"/>
                    <a:gd name="connsiteY50" fmla="*/ 151187 h 782788"/>
                    <a:gd name="connsiteX51" fmla="*/ 82767 w 704234"/>
                    <a:gd name="connsiteY51" fmla="*/ 130219 h 782788"/>
                    <a:gd name="connsiteX52" fmla="*/ 90491 w 704234"/>
                    <a:gd name="connsiteY52" fmla="*/ 91595 h 782788"/>
                    <a:gd name="connsiteX53" fmla="*/ 97113 w 704234"/>
                    <a:gd name="connsiteY53" fmla="*/ 84974 h 782788"/>
                    <a:gd name="connsiteX54" fmla="*/ 88285 w 704234"/>
                    <a:gd name="connsiteY54" fmla="*/ 70628 h 782788"/>
                    <a:gd name="connsiteX55" fmla="*/ 90491 w 704234"/>
                    <a:gd name="connsiteY55" fmla="*/ 60696 h 782788"/>
                    <a:gd name="connsiteX56" fmla="*/ 103735 w 704234"/>
                    <a:gd name="connsiteY56" fmla="*/ 52971 h 782788"/>
                    <a:gd name="connsiteX57" fmla="*/ 112563 w 704234"/>
                    <a:gd name="connsiteY57" fmla="*/ 48557 h 782788"/>
                    <a:gd name="connsiteX58" fmla="*/ 107045 w 704234"/>
                    <a:gd name="connsiteY58" fmla="*/ 30900 h 782788"/>
                    <a:gd name="connsiteX59" fmla="*/ 114770 w 704234"/>
                    <a:gd name="connsiteY59" fmla="*/ 23175 h 782788"/>
                    <a:gd name="connsiteX60" fmla="*/ 115874 w 704234"/>
                    <a:gd name="connsiteY60" fmla="*/ 0 h 782788"/>
                    <a:gd name="connsiteX61" fmla="*/ 129116 w 704234"/>
                    <a:gd name="connsiteY61" fmla="*/ 0 h 782788"/>
                    <a:gd name="connsiteX62" fmla="*/ 136841 w 704234"/>
                    <a:gd name="connsiteY62" fmla="*/ 22071 h 782788"/>
                    <a:gd name="connsiteX63" fmla="*/ 144566 w 704234"/>
                    <a:gd name="connsiteY63" fmla="*/ 27589 h 782788"/>
                    <a:gd name="connsiteX64" fmla="*/ 147877 w 704234"/>
                    <a:gd name="connsiteY64" fmla="*/ 39728 h 782788"/>
                    <a:gd name="connsiteX65" fmla="*/ 187604 w 704234"/>
                    <a:gd name="connsiteY65" fmla="*/ 49660 h 782788"/>
                    <a:gd name="connsiteX66" fmla="*/ 206365 w 704234"/>
                    <a:gd name="connsiteY66" fmla="*/ 59592 h 782788"/>
                    <a:gd name="connsiteX67" fmla="*/ 244990 w 704234"/>
                    <a:gd name="connsiteY67" fmla="*/ 56282 h 782788"/>
                    <a:gd name="connsiteX68" fmla="*/ 249461 w 704234"/>
                    <a:gd name="connsiteY68" fmla="*/ 47636 h 782788"/>
                    <a:gd name="connsiteX69" fmla="*/ 704234 w 704234"/>
                    <a:gd name="connsiteY69" fmla="*/ 431739 h 782788"/>
                    <a:gd name="connsiteX0" fmla="*/ 249461 w 249461"/>
                    <a:gd name="connsiteY0" fmla="*/ 733584 h 782788"/>
                    <a:gd name="connsiteX1" fmla="*/ 242569 w 249461"/>
                    <a:gd name="connsiteY1" fmla="*/ 746837 h 782788"/>
                    <a:gd name="connsiteX2" fmla="*/ 241311 w 249461"/>
                    <a:gd name="connsiteY2" fmla="*/ 743061 h 782788"/>
                    <a:gd name="connsiteX3" fmla="*/ 229540 w 249461"/>
                    <a:gd name="connsiteY3" fmla="*/ 737175 h 782788"/>
                    <a:gd name="connsiteX4" fmla="*/ 222182 w 249461"/>
                    <a:gd name="connsiteY4" fmla="*/ 754832 h 782788"/>
                    <a:gd name="connsiteX5" fmla="*/ 195697 w 249461"/>
                    <a:gd name="connsiteY5" fmla="*/ 748946 h 782788"/>
                    <a:gd name="connsiteX6" fmla="*/ 170683 w 249461"/>
                    <a:gd name="connsiteY6" fmla="*/ 759246 h 782788"/>
                    <a:gd name="connsiteX7" fmla="*/ 150084 w 249461"/>
                    <a:gd name="connsiteY7" fmla="*/ 762189 h 782788"/>
                    <a:gd name="connsiteX8" fmla="*/ 123598 w 249461"/>
                    <a:gd name="connsiteY8" fmla="*/ 753360 h 782788"/>
                    <a:gd name="connsiteX9" fmla="*/ 92699 w 249461"/>
                    <a:gd name="connsiteY9" fmla="*/ 753360 h 782788"/>
                    <a:gd name="connsiteX10" fmla="*/ 82399 w 249461"/>
                    <a:gd name="connsiteY10" fmla="*/ 769546 h 782788"/>
                    <a:gd name="connsiteX11" fmla="*/ 61799 w 249461"/>
                    <a:gd name="connsiteY11" fmla="*/ 782788 h 782788"/>
                    <a:gd name="connsiteX12" fmla="*/ 58856 w 249461"/>
                    <a:gd name="connsiteY12" fmla="*/ 763660 h 782788"/>
                    <a:gd name="connsiteX13" fmla="*/ 45614 w 249461"/>
                    <a:gd name="connsiteY13" fmla="*/ 751889 h 782788"/>
                    <a:gd name="connsiteX14" fmla="*/ 55914 w 249461"/>
                    <a:gd name="connsiteY14" fmla="*/ 715104 h 782788"/>
                    <a:gd name="connsiteX15" fmla="*/ 69156 w 249461"/>
                    <a:gd name="connsiteY15" fmla="*/ 712161 h 782788"/>
                    <a:gd name="connsiteX16" fmla="*/ 69156 w 249461"/>
                    <a:gd name="connsiteY16" fmla="*/ 684204 h 782788"/>
                    <a:gd name="connsiteX17" fmla="*/ 57385 w 249461"/>
                    <a:gd name="connsiteY17" fmla="*/ 659190 h 782788"/>
                    <a:gd name="connsiteX18" fmla="*/ 35314 w 249461"/>
                    <a:gd name="connsiteY18" fmla="*/ 656248 h 782788"/>
                    <a:gd name="connsiteX19" fmla="*/ 39728 w 249461"/>
                    <a:gd name="connsiteY19" fmla="*/ 638591 h 782788"/>
                    <a:gd name="connsiteX20" fmla="*/ 0 w 249461"/>
                    <a:gd name="connsiteY20" fmla="*/ 603277 h 782788"/>
                    <a:gd name="connsiteX21" fmla="*/ 1472 w 249461"/>
                    <a:gd name="connsiteY21" fmla="*/ 581206 h 782788"/>
                    <a:gd name="connsiteX22" fmla="*/ 23543 w 249461"/>
                    <a:gd name="connsiteY22" fmla="*/ 572377 h 782788"/>
                    <a:gd name="connsiteX23" fmla="*/ 33842 w 249461"/>
                    <a:gd name="connsiteY23" fmla="*/ 542949 h 782788"/>
                    <a:gd name="connsiteX24" fmla="*/ 42671 w 249461"/>
                    <a:gd name="connsiteY24" fmla="*/ 540006 h 782788"/>
                    <a:gd name="connsiteX25" fmla="*/ 47085 w 249461"/>
                    <a:gd name="connsiteY25" fmla="*/ 528235 h 782788"/>
                    <a:gd name="connsiteX26" fmla="*/ 61799 w 249461"/>
                    <a:gd name="connsiteY26" fmla="*/ 514993 h 782788"/>
                    <a:gd name="connsiteX27" fmla="*/ 69156 w 249461"/>
                    <a:gd name="connsiteY27" fmla="*/ 506164 h 782788"/>
                    <a:gd name="connsiteX28" fmla="*/ 66213 w 249461"/>
                    <a:gd name="connsiteY28" fmla="*/ 489979 h 782788"/>
                    <a:gd name="connsiteX29" fmla="*/ 77985 w 249461"/>
                    <a:gd name="connsiteY29" fmla="*/ 481150 h 782788"/>
                    <a:gd name="connsiteX30" fmla="*/ 101527 w 249461"/>
                    <a:gd name="connsiteY30" fmla="*/ 476735 h 782788"/>
                    <a:gd name="connsiteX31" fmla="*/ 111827 w 249461"/>
                    <a:gd name="connsiteY31" fmla="*/ 485565 h 782788"/>
                    <a:gd name="connsiteX32" fmla="*/ 128012 w 249461"/>
                    <a:gd name="connsiteY32" fmla="*/ 473794 h 782788"/>
                    <a:gd name="connsiteX33" fmla="*/ 128012 w 249461"/>
                    <a:gd name="connsiteY33" fmla="*/ 442894 h 782788"/>
                    <a:gd name="connsiteX34" fmla="*/ 114770 w 249461"/>
                    <a:gd name="connsiteY34" fmla="*/ 429650 h 782788"/>
                    <a:gd name="connsiteX35" fmla="*/ 100056 w 249461"/>
                    <a:gd name="connsiteY35" fmla="*/ 438480 h 782788"/>
                    <a:gd name="connsiteX36" fmla="*/ 92699 w 249461"/>
                    <a:gd name="connsiteY36" fmla="*/ 428179 h 782788"/>
                    <a:gd name="connsiteX37" fmla="*/ 83870 w 249461"/>
                    <a:gd name="connsiteY37" fmla="*/ 382566 h 782788"/>
                    <a:gd name="connsiteX38" fmla="*/ 85342 w 249461"/>
                    <a:gd name="connsiteY38" fmla="*/ 364909 h 782788"/>
                    <a:gd name="connsiteX39" fmla="*/ 79783 w 249461"/>
                    <a:gd name="connsiteY39" fmla="*/ 338506 h 782788"/>
                    <a:gd name="connsiteX40" fmla="*/ 97113 w 249461"/>
                    <a:gd name="connsiteY40" fmla="*/ 323342 h 782788"/>
                    <a:gd name="connsiteX41" fmla="*/ 83870 w 249461"/>
                    <a:gd name="connsiteY41" fmla="*/ 308996 h 782788"/>
                    <a:gd name="connsiteX42" fmla="*/ 97113 w 249461"/>
                    <a:gd name="connsiteY42" fmla="*/ 286925 h 782788"/>
                    <a:gd name="connsiteX43" fmla="*/ 97113 w 249461"/>
                    <a:gd name="connsiteY43" fmla="*/ 243886 h 782788"/>
                    <a:gd name="connsiteX44" fmla="*/ 92699 w 249461"/>
                    <a:gd name="connsiteY44" fmla="*/ 240575 h 782788"/>
                    <a:gd name="connsiteX45" fmla="*/ 96010 w 249461"/>
                    <a:gd name="connsiteY45" fmla="*/ 230643 h 782788"/>
                    <a:gd name="connsiteX46" fmla="*/ 79456 w 249461"/>
                    <a:gd name="connsiteY46" fmla="*/ 203054 h 782788"/>
                    <a:gd name="connsiteX47" fmla="*/ 80560 w 249461"/>
                    <a:gd name="connsiteY47" fmla="*/ 186501 h 782788"/>
                    <a:gd name="connsiteX48" fmla="*/ 99320 w 249461"/>
                    <a:gd name="connsiteY48" fmla="*/ 165533 h 782788"/>
                    <a:gd name="connsiteX49" fmla="*/ 99320 w 249461"/>
                    <a:gd name="connsiteY49" fmla="*/ 154498 h 782788"/>
                    <a:gd name="connsiteX50" fmla="*/ 71732 w 249461"/>
                    <a:gd name="connsiteY50" fmla="*/ 151187 h 782788"/>
                    <a:gd name="connsiteX51" fmla="*/ 82767 w 249461"/>
                    <a:gd name="connsiteY51" fmla="*/ 130219 h 782788"/>
                    <a:gd name="connsiteX52" fmla="*/ 90491 w 249461"/>
                    <a:gd name="connsiteY52" fmla="*/ 91595 h 782788"/>
                    <a:gd name="connsiteX53" fmla="*/ 97113 w 249461"/>
                    <a:gd name="connsiteY53" fmla="*/ 84974 h 782788"/>
                    <a:gd name="connsiteX54" fmla="*/ 88285 w 249461"/>
                    <a:gd name="connsiteY54" fmla="*/ 70628 h 782788"/>
                    <a:gd name="connsiteX55" fmla="*/ 90491 w 249461"/>
                    <a:gd name="connsiteY55" fmla="*/ 60696 h 782788"/>
                    <a:gd name="connsiteX56" fmla="*/ 103735 w 249461"/>
                    <a:gd name="connsiteY56" fmla="*/ 52971 h 782788"/>
                    <a:gd name="connsiteX57" fmla="*/ 112563 w 249461"/>
                    <a:gd name="connsiteY57" fmla="*/ 48557 h 782788"/>
                    <a:gd name="connsiteX58" fmla="*/ 107045 w 249461"/>
                    <a:gd name="connsiteY58" fmla="*/ 30900 h 782788"/>
                    <a:gd name="connsiteX59" fmla="*/ 114770 w 249461"/>
                    <a:gd name="connsiteY59" fmla="*/ 23175 h 782788"/>
                    <a:gd name="connsiteX60" fmla="*/ 115874 w 249461"/>
                    <a:gd name="connsiteY60" fmla="*/ 0 h 782788"/>
                    <a:gd name="connsiteX61" fmla="*/ 129116 w 249461"/>
                    <a:gd name="connsiteY61" fmla="*/ 0 h 782788"/>
                    <a:gd name="connsiteX62" fmla="*/ 136841 w 249461"/>
                    <a:gd name="connsiteY62" fmla="*/ 22071 h 782788"/>
                    <a:gd name="connsiteX63" fmla="*/ 144566 w 249461"/>
                    <a:gd name="connsiteY63" fmla="*/ 27589 h 782788"/>
                    <a:gd name="connsiteX64" fmla="*/ 147877 w 249461"/>
                    <a:gd name="connsiteY64" fmla="*/ 39728 h 782788"/>
                    <a:gd name="connsiteX65" fmla="*/ 187604 w 249461"/>
                    <a:gd name="connsiteY65" fmla="*/ 49660 h 782788"/>
                    <a:gd name="connsiteX66" fmla="*/ 206365 w 249461"/>
                    <a:gd name="connsiteY66" fmla="*/ 59592 h 782788"/>
                    <a:gd name="connsiteX67" fmla="*/ 244990 w 249461"/>
                    <a:gd name="connsiteY67" fmla="*/ 56282 h 782788"/>
                    <a:gd name="connsiteX68" fmla="*/ 249461 w 249461"/>
                    <a:gd name="connsiteY68" fmla="*/ 47636 h 782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249461" h="782788">
                      <a:moveTo>
                        <a:pt x="249461" y="733584"/>
                      </a:moveTo>
                      <a:lnTo>
                        <a:pt x="242569" y="746837"/>
                      </a:lnTo>
                      <a:lnTo>
                        <a:pt x="241311" y="743061"/>
                      </a:lnTo>
                      <a:lnTo>
                        <a:pt x="229540" y="737175"/>
                      </a:lnTo>
                      <a:lnTo>
                        <a:pt x="222182" y="754832"/>
                      </a:lnTo>
                      <a:lnTo>
                        <a:pt x="195697" y="748946"/>
                      </a:lnTo>
                      <a:lnTo>
                        <a:pt x="170683" y="759246"/>
                      </a:lnTo>
                      <a:lnTo>
                        <a:pt x="150084" y="762189"/>
                      </a:lnTo>
                      <a:lnTo>
                        <a:pt x="123598" y="753360"/>
                      </a:lnTo>
                      <a:lnTo>
                        <a:pt x="92699" y="753360"/>
                      </a:lnTo>
                      <a:lnTo>
                        <a:pt x="82399" y="769546"/>
                      </a:lnTo>
                      <a:lnTo>
                        <a:pt x="61799" y="782788"/>
                      </a:lnTo>
                      <a:lnTo>
                        <a:pt x="58856" y="763660"/>
                      </a:lnTo>
                      <a:lnTo>
                        <a:pt x="45614" y="751889"/>
                      </a:lnTo>
                      <a:lnTo>
                        <a:pt x="55914" y="715104"/>
                      </a:lnTo>
                      <a:lnTo>
                        <a:pt x="69156" y="712161"/>
                      </a:lnTo>
                      <a:lnTo>
                        <a:pt x="69156" y="684204"/>
                      </a:lnTo>
                      <a:lnTo>
                        <a:pt x="57385" y="659190"/>
                      </a:lnTo>
                      <a:lnTo>
                        <a:pt x="35314" y="656248"/>
                      </a:lnTo>
                      <a:lnTo>
                        <a:pt x="39728" y="638591"/>
                      </a:lnTo>
                      <a:lnTo>
                        <a:pt x="0" y="603277"/>
                      </a:lnTo>
                      <a:cubicBezTo>
                        <a:pt x="491" y="595920"/>
                        <a:pt x="981" y="588563"/>
                        <a:pt x="1472" y="581206"/>
                      </a:cubicBezTo>
                      <a:lnTo>
                        <a:pt x="23543" y="572377"/>
                      </a:lnTo>
                      <a:lnTo>
                        <a:pt x="33842" y="542949"/>
                      </a:lnTo>
                      <a:lnTo>
                        <a:pt x="42671" y="540006"/>
                      </a:lnTo>
                      <a:lnTo>
                        <a:pt x="47085" y="528235"/>
                      </a:lnTo>
                      <a:lnTo>
                        <a:pt x="61799" y="514993"/>
                      </a:lnTo>
                      <a:lnTo>
                        <a:pt x="69156" y="506164"/>
                      </a:lnTo>
                      <a:lnTo>
                        <a:pt x="66213" y="489979"/>
                      </a:lnTo>
                      <a:lnTo>
                        <a:pt x="77985" y="481150"/>
                      </a:lnTo>
                      <a:lnTo>
                        <a:pt x="101527" y="476735"/>
                      </a:lnTo>
                      <a:lnTo>
                        <a:pt x="111827" y="485565"/>
                      </a:lnTo>
                      <a:lnTo>
                        <a:pt x="128012" y="473794"/>
                      </a:lnTo>
                      <a:lnTo>
                        <a:pt x="128012" y="442894"/>
                      </a:lnTo>
                      <a:lnTo>
                        <a:pt x="114770" y="429650"/>
                      </a:lnTo>
                      <a:lnTo>
                        <a:pt x="100056" y="438480"/>
                      </a:lnTo>
                      <a:lnTo>
                        <a:pt x="92699" y="428179"/>
                      </a:lnTo>
                      <a:lnTo>
                        <a:pt x="83870" y="382566"/>
                      </a:lnTo>
                      <a:lnTo>
                        <a:pt x="85342" y="364909"/>
                      </a:lnTo>
                      <a:lnTo>
                        <a:pt x="79783" y="338506"/>
                      </a:lnTo>
                      <a:lnTo>
                        <a:pt x="97113" y="323342"/>
                      </a:lnTo>
                      <a:lnTo>
                        <a:pt x="83870" y="308996"/>
                      </a:lnTo>
                      <a:lnTo>
                        <a:pt x="97113" y="286925"/>
                      </a:lnTo>
                      <a:lnTo>
                        <a:pt x="97113" y="243886"/>
                      </a:lnTo>
                      <a:lnTo>
                        <a:pt x="92699" y="240575"/>
                      </a:lnTo>
                      <a:lnTo>
                        <a:pt x="96010" y="230643"/>
                      </a:lnTo>
                      <a:lnTo>
                        <a:pt x="79456" y="203054"/>
                      </a:lnTo>
                      <a:lnTo>
                        <a:pt x="80560" y="186501"/>
                      </a:lnTo>
                      <a:lnTo>
                        <a:pt x="99320" y="165533"/>
                      </a:lnTo>
                      <a:lnTo>
                        <a:pt x="99320" y="154498"/>
                      </a:lnTo>
                      <a:lnTo>
                        <a:pt x="71732" y="151187"/>
                      </a:lnTo>
                      <a:lnTo>
                        <a:pt x="82767" y="130219"/>
                      </a:lnTo>
                      <a:lnTo>
                        <a:pt x="90491" y="91595"/>
                      </a:lnTo>
                      <a:lnTo>
                        <a:pt x="97113" y="84974"/>
                      </a:lnTo>
                      <a:lnTo>
                        <a:pt x="88285" y="70628"/>
                      </a:lnTo>
                      <a:lnTo>
                        <a:pt x="90491" y="60696"/>
                      </a:lnTo>
                      <a:lnTo>
                        <a:pt x="103735" y="52971"/>
                      </a:lnTo>
                      <a:lnTo>
                        <a:pt x="112563" y="48557"/>
                      </a:lnTo>
                      <a:lnTo>
                        <a:pt x="107045" y="30900"/>
                      </a:lnTo>
                      <a:lnTo>
                        <a:pt x="114770" y="23175"/>
                      </a:lnTo>
                      <a:lnTo>
                        <a:pt x="115874" y="0"/>
                      </a:lnTo>
                      <a:lnTo>
                        <a:pt x="129116" y="0"/>
                      </a:lnTo>
                      <a:lnTo>
                        <a:pt x="136841" y="22071"/>
                      </a:lnTo>
                      <a:lnTo>
                        <a:pt x="144566" y="27589"/>
                      </a:lnTo>
                      <a:lnTo>
                        <a:pt x="147877" y="39728"/>
                      </a:lnTo>
                      <a:lnTo>
                        <a:pt x="187604" y="49660"/>
                      </a:lnTo>
                      <a:lnTo>
                        <a:pt x="206365" y="59592"/>
                      </a:lnTo>
                      <a:lnTo>
                        <a:pt x="244990" y="56282"/>
                      </a:lnTo>
                      <a:lnTo>
                        <a:pt x="249461" y="47636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61" name="フリーフォーム: 図形 560">
                  <a:extLst>
                    <a:ext uri="{FF2B5EF4-FFF2-40B4-BE49-F238E27FC236}">
                      <a16:creationId xmlns:a16="http://schemas.microsoft.com/office/drawing/2014/main" id="{CB0DE282-2F1C-2B7E-3B79-CD92BD740414}"/>
                    </a:ext>
                  </a:extLst>
                </p:cNvPr>
                <p:cNvSpPr/>
                <p:nvPr/>
              </p:nvSpPr>
              <p:spPr>
                <a:xfrm>
                  <a:off x="1530478" y="1098002"/>
                  <a:ext cx="826789" cy="786614"/>
                </a:xfrm>
                <a:custGeom>
                  <a:avLst/>
                  <a:gdLst>
                    <a:gd name="connsiteX0" fmla="*/ 2237124 w 3568084"/>
                    <a:gd name="connsiteY0" fmla="*/ 0 h 3394710"/>
                    <a:gd name="connsiteX1" fmla="*/ 2267604 w 3568084"/>
                    <a:gd name="connsiteY1" fmla="*/ 45720 h 3394710"/>
                    <a:gd name="connsiteX2" fmla="*/ 2221884 w 3568084"/>
                    <a:gd name="connsiteY2" fmla="*/ 144780 h 3394710"/>
                    <a:gd name="connsiteX3" fmla="*/ 2328564 w 3568084"/>
                    <a:gd name="connsiteY3" fmla="*/ 182880 h 3394710"/>
                    <a:gd name="connsiteX4" fmla="*/ 2412384 w 3568084"/>
                    <a:gd name="connsiteY4" fmla="*/ 182880 h 3394710"/>
                    <a:gd name="connsiteX5" fmla="*/ 2503824 w 3568084"/>
                    <a:gd name="connsiteY5" fmla="*/ 167640 h 3394710"/>
                    <a:gd name="connsiteX6" fmla="*/ 2610504 w 3568084"/>
                    <a:gd name="connsiteY6" fmla="*/ 251460 h 3394710"/>
                    <a:gd name="connsiteX7" fmla="*/ 2656224 w 3568084"/>
                    <a:gd name="connsiteY7" fmla="*/ 274320 h 3394710"/>
                    <a:gd name="connsiteX8" fmla="*/ 2656224 w 3568084"/>
                    <a:gd name="connsiteY8" fmla="*/ 335280 h 3394710"/>
                    <a:gd name="connsiteX9" fmla="*/ 2648604 w 3568084"/>
                    <a:gd name="connsiteY9" fmla="*/ 419100 h 3394710"/>
                    <a:gd name="connsiteX10" fmla="*/ 2732424 w 3568084"/>
                    <a:gd name="connsiteY10" fmla="*/ 434340 h 3394710"/>
                    <a:gd name="connsiteX11" fmla="*/ 2694324 w 3568084"/>
                    <a:gd name="connsiteY11" fmla="*/ 541020 h 3394710"/>
                    <a:gd name="connsiteX12" fmla="*/ 2747664 w 3568084"/>
                    <a:gd name="connsiteY12" fmla="*/ 678180 h 3394710"/>
                    <a:gd name="connsiteX13" fmla="*/ 2823864 w 3568084"/>
                    <a:gd name="connsiteY13" fmla="*/ 601980 h 3394710"/>
                    <a:gd name="connsiteX14" fmla="*/ 2945784 w 3568084"/>
                    <a:gd name="connsiteY14" fmla="*/ 579120 h 3394710"/>
                    <a:gd name="connsiteX15" fmla="*/ 3014364 w 3568084"/>
                    <a:gd name="connsiteY15" fmla="*/ 533400 h 3394710"/>
                    <a:gd name="connsiteX16" fmla="*/ 3052464 w 3568084"/>
                    <a:gd name="connsiteY16" fmla="*/ 579120 h 3394710"/>
                    <a:gd name="connsiteX17" fmla="*/ 3189624 w 3568084"/>
                    <a:gd name="connsiteY17" fmla="*/ 556260 h 3394710"/>
                    <a:gd name="connsiteX18" fmla="*/ 3220104 w 3568084"/>
                    <a:gd name="connsiteY18" fmla="*/ 480060 h 3394710"/>
                    <a:gd name="connsiteX19" fmla="*/ 3349644 w 3568084"/>
                    <a:gd name="connsiteY19" fmla="*/ 434340 h 3394710"/>
                    <a:gd name="connsiteX20" fmla="*/ 3425844 w 3568084"/>
                    <a:gd name="connsiteY20" fmla="*/ 381000 h 3394710"/>
                    <a:gd name="connsiteX21" fmla="*/ 3473060 w 3568084"/>
                    <a:gd name="connsiteY21" fmla="*/ 422970 h 3394710"/>
                    <a:gd name="connsiteX22" fmla="*/ 3568084 w 3568084"/>
                    <a:gd name="connsiteY22" fmla="*/ 448310 h 3394710"/>
                    <a:gd name="connsiteX23" fmla="*/ 3472834 w 3568084"/>
                    <a:gd name="connsiteY23" fmla="*/ 422910 h 3394710"/>
                    <a:gd name="connsiteX24" fmla="*/ 3377584 w 3568084"/>
                    <a:gd name="connsiteY24" fmla="*/ 505460 h 3394710"/>
                    <a:gd name="connsiteX25" fmla="*/ 3402984 w 3568084"/>
                    <a:gd name="connsiteY25" fmla="*/ 588010 h 3394710"/>
                    <a:gd name="connsiteX26" fmla="*/ 3472834 w 3568084"/>
                    <a:gd name="connsiteY26" fmla="*/ 638810 h 3394710"/>
                    <a:gd name="connsiteX27" fmla="*/ 3466484 w 3568084"/>
                    <a:gd name="connsiteY27" fmla="*/ 676910 h 3394710"/>
                    <a:gd name="connsiteX28" fmla="*/ 3479184 w 3568084"/>
                    <a:gd name="connsiteY28" fmla="*/ 708660 h 3394710"/>
                    <a:gd name="connsiteX29" fmla="*/ 3479184 w 3568084"/>
                    <a:gd name="connsiteY29" fmla="*/ 753110 h 3394710"/>
                    <a:gd name="connsiteX30" fmla="*/ 3409334 w 3568084"/>
                    <a:gd name="connsiteY30" fmla="*/ 721360 h 3394710"/>
                    <a:gd name="connsiteX31" fmla="*/ 3339484 w 3568084"/>
                    <a:gd name="connsiteY31" fmla="*/ 772160 h 3394710"/>
                    <a:gd name="connsiteX32" fmla="*/ 3339484 w 3568084"/>
                    <a:gd name="connsiteY32" fmla="*/ 829310 h 3394710"/>
                    <a:gd name="connsiteX33" fmla="*/ 3301384 w 3568084"/>
                    <a:gd name="connsiteY33" fmla="*/ 949960 h 3394710"/>
                    <a:gd name="connsiteX34" fmla="*/ 3244234 w 3568084"/>
                    <a:gd name="connsiteY34" fmla="*/ 969010 h 3394710"/>
                    <a:gd name="connsiteX35" fmla="*/ 3206134 w 3568084"/>
                    <a:gd name="connsiteY35" fmla="*/ 1045210 h 3394710"/>
                    <a:gd name="connsiteX36" fmla="*/ 3180734 w 3568084"/>
                    <a:gd name="connsiteY36" fmla="*/ 1146810 h 3394710"/>
                    <a:gd name="connsiteX37" fmla="*/ 3079134 w 3568084"/>
                    <a:gd name="connsiteY37" fmla="*/ 1191260 h 3394710"/>
                    <a:gd name="connsiteX38" fmla="*/ 3047384 w 3568084"/>
                    <a:gd name="connsiteY38" fmla="*/ 1254760 h 3394710"/>
                    <a:gd name="connsiteX39" fmla="*/ 3041034 w 3568084"/>
                    <a:gd name="connsiteY39" fmla="*/ 1299210 h 3394710"/>
                    <a:gd name="connsiteX40" fmla="*/ 3104534 w 3568084"/>
                    <a:gd name="connsiteY40" fmla="*/ 1324610 h 3394710"/>
                    <a:gd name="connsiteX41" fmla="*/ 3053734 w 3568084"/>
                    <a:gd name="connsiteY41" fmla="*/ 1375410 h 3394710"/>
                    <a:gd name="connsiteX42" fmla="*/ 3053734 w 3568084"/>
                    <a:gd name="connsiteY42" fmla="*/ 1464310 h 3394710"/>
                    <a:gd name="connsiteX43" fmla="*/ 3002934 w 3568084"/>
                    <a:gd name="connsiteY43" fmla="*/ 1546860 h 3394710"/>
                    <a:gd name="connsiteX44" fmla="*/ 3066434 w 3568084"/>
                    <a:gd name="connsiteY44" fmla="*/ 1559560 h 3394710"/>
                    <a:gd name="connsiteX45" fmla="*/ 3142634 w 3568084"/>
                    <a:gd name="connsiteY45" fmla="*/ 1667510 h 3394710"/>
                    <a:gd name="connsiteX46" fmla="*/ 3060084 w 3568084"/>
                    <a:gd name="connsiteY46" fmla="*/ 1692910 h 3394710"/>
                    <a:gd name="connsiteX47" fmla="*/ 3015634 w 3568084"/>
                    <a:gd name="connsiteY47" fmla="*/ 1781810 h 3394710"/>
                    <a:gd name="connsiteX48" fmla="*/ 3009284 w 3568084"/>
                    <a:gd name="connsiteY48" fmla="*/ 1864360 h 3394710"/>
                    <a:gd name="connsiteX49" fmla="*/ 3041034 w 3568084"/>
                    <a:gd name="connsiteY49" fmla="*/ 1896110 h 3394710"/>
                    <a:gd name="connsiteX50" fmla="*/ 3047384 w 3568084"/>
                    <a:gd name="connsiteY50" fmla="*/ 1953260 h 3394710"/>
                    <a:gd name="connsiteX51" fmla="*/ 3098184 w 3568084"/>
                    <a:gd name="connsiteY51" fmla="*/ 1953260 h 3394710"/>
                    <a:gd name="connsiteX52" fmla="*/ 3187084 w 3568084"/>
                    <a:gd name="connsiteY52" fmla="*/ 2042160 h 3394710"/>
                    <a:gd name="connsiteX53" fmla="*/ 3187084 w 3568084"/>
                    <a:gd name="connsiteY53" fmla="*/ 2137410 h 3394710"/>
                    <a:gd name="connsiteX54" fmla="*/ 3244234 w 3568084"/>
                    <a:gd name="connsiteY54" fmla="*/ 2175510 h 3394710"/>
                    <a:gd name="connsiteX55" fmla="*/ 3199784 w 3568084"/>
                    <a:gd name="connsiteY55" fmla="*/ 2226310 h 3394710"/>
                    <a:gd name="connsiteX56" fmla="*/ 3206134 w 3568084"/>
                    <a:gd name="connsiteY56" fmla="*/ 2296160 h 3394710"/>
                    <a:gd name="connsiteX57" fmla="*/ 3123584 w 3568084"/>
                    <a:gd name="connsiteY57" fmla="*/ 2296160 h 3394710"/>
                    <a:gd name="connsiteX58" fmla="*/ 3066434 w 3568084"/>
                    <a:gd name="connsiteY58" fmla="*/ 2353310 h 3394710"/>
                    <a:gd name="connsiteX59" fmla="*/ 2971184 w 3568084"/>
                    <a:gd name="connsiteY59" fmla="*/ 2359660 h 3394710"/>
                    <a:gd name="connsiteX60" fmla="*/ 2964834 w 3568084"/>
                    <a:gd name="connsiteY60" fmla="*/ 2429510 h 3394710"/>
                    <a:gd name="connsiteX61" fmla="*/ 2780684 w 3568084"/>
                    <a:gd name="connsiteY61" fmla="*/ 2607310 h 3394710"/>
                    <a:gd name="connsiteX62" fmla="*/ 2767984 w 3568084"/>
                    <a:gd name="connsiteY62" fmla="*/ 2747010 h 3394710"/>
                    <a:gd name="connsiteX63" fmla="*/ 2685434 w 3568084"/>
                    <a:gd name="connsiteY63" fmla="*/ 2759710 h 3394710"/>
                    <a:gd name="connsiteX64" fmla="*/ 2615584 w 3568084"/>
                    <a:gd name="connsiteY64" fmla="*/ 2823210 h 3394710"/>
                    <a:gd name="connsiteX65" fmla="*/ 2513984 w 3568084"/>
                    <a:gd name="connsiteY65" fmla="*/ 2848610 h 3394710"/>
                    <a:gd name="connsiteX66" fmla="*/ 2367934 w 3568084"/>
                    <a:gd name="connsiteY66" fmla="*/ 2785110 h 3394710"/>
                    <a:gd name="connsiteX67" fmla="*/ 2355234 w 3568084"/>
                    <a:gd name="connsiteY67" fmla="*/ 2905760 h 3394710"/>
                    <a:gd name="connsiteX68" fmla="*/ 2259984 w 3568084"/>
                    <a:gd name="connsiteY68" fmla="*/ 2975610 h 3394710"/>
                    <a:gd name="connsiteX69" fmla="*/ 2215534 w 3568084"/>
                    <a:gd name="connsiteY69" fmla="*/ 3026410 h 3394710"/>
                    <a:gd name="connsiteX70" fmla="*/ 2253634 w 3568084"/>
                    <a:gd name="connsiteY70" fmla="*/ 3108960 h 3394710"/>
                    <a:gd name="connsiteX71" fmla="*/ 2158384 w 3568084"/>
                    <a:gd name="connsiteY71" fmla="*/ 3064510 h 3394710"/>
                    <a:gd name="connsiteX72" fmla="*/ 2101234 w 3568084"/>
                    <a:gd name="connsiteY72" fmla="*/ 3096260 h 3394710"/>
                    <a:gd name="connsiteX73" fmla="*/ 2107584 w 3568084"/>
                    <a:gd name="connsiteY73" fmla="*/ 3166110 h 3394710"/>
                    <a:gd name="connsiteX74" fmla="*/ 2056784 w 3568084"/>
                    <a:gd name="connsiteY74" fmla="*/ 3229610 h 3394710"/>
                    <a:gd name="connsiteX75" fmla="*/ 2037734 w 3568084"/>
                    <a:gd name="connsiteY75" fmla="*/ 3274060 h 3394710"/>
                    <a:gd name="connsiteX76" fmla="*/ 2063134 w 3568084"/>
                    <a:gd name="connsiteY76" fmla="*/ 3337560 h 3394710"/>
                    <a:gd name="connsiteX77" fmla="*/ 1929784 w 3568084"/>
                    <a:gd name="connsiteY77" fmla="*/ 3356610 h 3394710"/>
                    <a:gd name="connsiteX78" fmla="*/ 1853584 w 3568084"/>
                    <a:gd name="connsiteY78" fmla="*/ 3337560 h 3394710"/>
                    <a:gd name="connsiteX79" fmla="*/ 1796434 w 3568084"/>
                    <a:gd name="connsiteY79" fmla="*/ 3286760 h 3394710"/>
                    <a:gd name="connsiteX80" fmla="*/ 1701184 w 3568084"/>
                    <a:gd name="connsiteY80" fmla="*/ 3280410 h 3394710"/>
                    <a:gd name="connsiteX81" fmla="*/ 1675784 w 3568084"/>
                    <a:gd name="connsiteY81" fmla="*/ 3337560 h 3394710"/>
                    <a:gd name="connsiteX82" fmla="*/ 1663084 w 3568084"/>
                    <a:gd name="connsiteY82" fmla="*/ 3394710 h 3394710"/>
                    <a:gd name="connsiteX83" fmla="*/ 1580534 w 3568084"/>
                    <a:gd name="connsiteY83" fmla="*/ 3394710 h 3394710"/>
                    <a:gd name="connsiteX84" fmla="*/ 1523384 w 3568084"/>
                    <a:gd name="connsiteY84" fmla="*/ 3312160 h 3394710"/>
                    <a:gd name="connsiteX85" fmla="*/ 1485284 w 3568084"/>
                    <a:gd name="connsiteY85" fmla="*/ 3223260 h 3394710"/>
                    <a:gd name="connsiteX86" fmla="*/ 1447184 w 3568084"/>
                    <a:gd name="connsiteY86" fmla="*/ 3210560 h 3394710"/>
                    <a:gd name="connsiteX87" fmla="*/ 1402734 w 3568084"/>
                    <a:gd name="connsiteY87" fmla="*/ 3191510 h 3394710"/>
                    <a:gd name="connsiteX88" fmla="*/ 1320184 w 3568084"/>
                    <a:gd name="connsiteY88" fmla="*/ 3134360 h 3394710"/>
                    <a:gd name="connsiteX89" fmla="*/ 1275734 w 3568084"/>
                    <a:gd name="connsiteY89" fmla="*/ 3153410 h 3394710"/>
                    <a:gd name="connsiteX90" fmla="*/ 1243984 w 3568084"/>
                    <a:gd name="connsiteY90" fmla="*/ 3204210 h 3394710"/>
                    <a:gd name="connsiteX91" fmla="*/ 1174134 w 3568084"/>
                    <a:gd name="connsiteY91" fmla="*/ 3153410 h 3394710"/>
                    <a:gd name="connsiteX92" fmla="*/ 1047134 w 3568084"/>
                    <a:gd name="connsiteY92" fmla="*/ 3172460 h 3394710"/>
                    <a:gd name="connsiteX93" fmla="*/ 1021734 w 3568084"/>
                    <a:gd name="connsiteY93" fmla="*/ 3216910 h 3394710"/>
                    <a:gd name="connsiteX94" fmla="*/ 989984 w 3568084"/>
                    <a:gd name="connsiteY94" fmla="*/ 3280410 h 3394710"/>
                    <a:gd name="connsiteX95" fmla="*/ 856634 w 3568084"/>
                    <a:gd name="connsiteY95" fmla="*/ 3286760 h 3394710"/>
                    <a:gd name="connsiteX96" fmla="*/ 761384 w 3568084"/>
                    <a:gd name="connsiteY96" fmla="*/ 3293110 h 3394710"/>
                    <a:gd name="connsiteX97" fmla="*/ 742334 w 3568084"/>
                    <a:gd name="connsiteY97" fmla="*/ 3343910 h 3394710"/>
                    <a:gd name="connsiteX98" fmla="*/ 647084 w 3568084"/>
                    <a:gd name="connsiteY98" fmla="*/ 3382010 h 3394710"/>
                    <a:gd name="connsiteX99" fmla="*/ 577234 w 3568084"/>
                    <a:gd name="connsiteY99" fmla="*/ 3343910 h 3394710"/>
                    <a:gd name="connsiteX100" fmla="*/ 520084 w 3568084"/>
                    <a:gd name="connsiteY100" fmla="*/ 3255010 h 3394710"/>
                    <a:gd name="connsiteX101" fmla="*/ 570884 w 3568084"/>
                    <a:gd name="connsiteY101" fmla="*/ 3159760 h 3394710"/>
                    <a:gd name="connsiteX102" fmla="*/ 545484 w 3568084"/>
                    <a:gd name="connsiteY102" fmla="*/ 2981960 h 3394710"/>
                    <a:gd name="connsiteX103" fmla="*/ 462934 w 3568084"/>
                    <a:gd name="connsiteY103" fmla="*/ 2861310 h 3394710"/>
                    <a:gd name="connsiteX104" fmla="*/ 412134 w 3568084"/>
                    <a:gd name="connsiteY104" fmla="*/ 2835910 h 3394710"/>
                    <a:gd name="connsiteX105" fmla="*/ 361334 w 3568084"/>
                    <a:gd name="connsiteY105" fmla="*/ 2727960 h 3394710"/>
                    <a:gd name="connsiteX106" fmla="*/ 399434 w 3568084"/>
                    <a:gd name="connsiteY106" fmla="*/ 2537460 h 3394710"/>
                    <a:gd name="connsiteX107" fmla="*/ 354984 w 3568084"/>
                    <a:gd name="connsiteY107" fmla="*/ 2524760 h 3394710"/>
                    <a:gd name="connsiteX108" fmla="*/ 259734 w 3568084"/>
                    <a:gd name="connsiteY108" fmla="*/ 2346960 h 3394710"/>
                    <a:gd name="connsiteX109" fmla="*/ 329584 w 3568084"/>
                    <a:gd name="connsiteY109" fmla="*/ 2004060 h 3394710"/>
                    <a:gd name="connsiteX110" fmla="*/ 177184 w 3568084"/>
                    <a:gd name="connsiteY110" fmla="*/ 1934210 h 3394710"/>
                    <a:gd name="connsiteX111" fmla="*/ 69234 w 3568084"/>
                    <a:gd name="connsiteY111" fmla="*/ 1724660 h 3394710"/>
                    <a:gd name="connsiteX112" fmla="*/ 120034 w 3568084"/>
                    <a:gd name="connsiteY112" fmla="*/ 1565910 h 3394710"/>
                    <a:gd name="connsiteX113" fmla="*/ 81934 w 3568084"/>
                    <a:gd name="connsiteY113" fmla="*/ 1464310 h 3394710"/>
                    <a:gd name="connsiteX114" fmla="*/ 170834 w 3568084"/>
                    <a:gd name="connsiteY114" fmla="*/ 1337310 h 3394710"/>
                    <a:gd name="connsiteX115" fmla="*/ 151784 w 3568084"/>
                    <a:gd name="connsiteY115" fmla="*/ 1280160 h 3394710"/>
                    <a:gd name="connsiteX116" fmla="*/ 94634 w 3568084"/>
                    <a:gd name="connsiteY116" fmla="*/ 1229360 h 3394710"/>
                    <a:gd name="connsiteX117" fmla="*/ 12084 w 3568084"/>
                    <a:gd name="connsiteY117" fmla="*/ 1140460 h 3394710"/>
                    <a:gd name="connsiteX118" fmla="*/ 0 w 3568084"/>
                    <a:gd name="connsiteY118" fmla="*/ 1067954 h 3394710"/>
                    <a:gd name="connsiteX119" fmla="*/ 65424 w 3568084"/>
                    <a:gd name="connsiteY119" fmla="*/ 1028700 h 3394710"/>
                    <a:gd name="connsiteX120" fmla="*/ 50184 w 3568084"/>
                    <a:gd name="connsiteY120" fmla="*/ 944880 h 3394710"/>
                    <a:gd name="connsiteX121" fmla="*/ 95904 w 3568084"/>
                    <a:gd name="connsiteY121" fmla="*/ 929640 h 3394710"/>
                    <a:gd name="connsiteX122" fmla="*/ 141624 w 3568084"/>
                    <a:gd name="connsiteY122" fmla="*/ 960120 h 3394710"/>
                    <a:gd name="connsiteX123" fmla="*/ 194964 w 3568084"/>
                    <a:gd name="connsiteY123" fmla="*/ 922020 h 3394710"/>
                    <a:gd name="connsiteX124" fmla="*/ 324504 w 3568084"/>
                    <a:gd name="connsiteY124" fmla="*/ 929640 h 3394710"/>
                    <a:gd name="connsiteX125" fmla="*/ 415944 w 3568084"/>
                    <a:gd name="connsiteY125" fmla="*/ 861060 h 3394710"/>
                    <a:gd name="connsiteX126" fmla="*/ 393084 w 3568084"/>
                    <a:gd name="connsiteY126" fmla="*/ 624840 h 3394710"/>
                    <a:gd name="connsiteX127" fmla="*/ 530244 w 3568084"/>
                    <a:gd name="connsiteY127" fmla="*/ 670560 h 3394710"/>
                    <a:gd name="connsiteX128" fmla="*/ 789324 w 3568084"/>
                    <a:gd name="connsiteY128" fmla="*/ 601980 h 3394710"/>
                    <a:gd name="connsiteX129" fmla="*/ 728364 w 3568084"/>
                    <a:gd name="connsiteY129" fmla="*/ 480060 h 3394710"/>
                    <a:gd name="connsiteX130" fmla="*/ 758844 w 3568084"/>
                    <a:gd name="connsiteY130" fmla="*/ 419100 h 3394710"/>
                    <a:gd name="connsiteX131" fmla="*/ 873144 w 3568084"/>
                    <a:gd name="connsiteY131" fmla="*/ 396240 h 3394710"/>
                    <a:gd name="connsiteX132" fmla="*/ 896004 w 3568084"/>
                    <a:gd name="connsiteY132" fmla="*/ 312420 h 3394710"/>
                    <a:gd name="connsiteX133" fmla="*/ 926484 w 3568084"/>
                    <a:gd name="connsiteY133" fmla="*/ 167640 h 3394710"/>
                    <a:gd name="connsiteX134" fmla="*/ 987444 w 3568084"/>
                    <a:gd name="connsiteY134" fmla="*/ 45720 h 3394710"/>
                    <a:gd name="connsiteX135" fmla="*/ 1040784 w 3568084"/>
                    <a:gd name="connsiteY135" fmla="*/ 38100 h 3394710"/>
                    <a:gd name="connsiteX136" fmla="*/ 1254144 w 3568084"/>
                    <a:gd name="connsiteY136" fmla="*/ 106680 h 3394710"/>
                    <a:gd name="connsiteX137" fmla="*/ 1353204 w 3568084"/>
                    <a:gd name="connsiteY137" fmla="*/ 99060 h 3394710"/>
                    <a:gd name="connsiteX138" fmla="*/ 1604664 w 3568084"/>
                    <a:gd name="connsiteY138" fmla="*/ 198120 h 3394710"/>
                    <a:gd name="connsiteX139" fmla="*/ 1688484 w 3568084"/>
                    <a:gd name="connsiteY139" fmla="*/ 373380 h 3394710"/>
                    <a:gd name="connsiteX140" fmla="*/ 1764684 w 3568084"/>
                    <a:gd name="connsiteY140" fmla="*/ 365760 h 3394710"/>
                    <a:gd name="connsiteX141" fmla="*/ 1810404 w 3568084"/>
                    <a:gd name="connsiteY141" fmla="*/ 289560 h 3394710"/>
                    <a:gd name="connsiteX142" fmla="*/ 1810404 w 3568084"/>
                    <a:gd name="connsiteY142" fmla="*/ 228600 h 3394710"/>
                    <a:gd name="connsiteX143" fmla="*/ 1917084 w 3568084"/>
                    <a:gd name="connsiteY143" fmla="*/ 213360 h 3394710"/>
                    <a:gd name="connsiteX144" fmla="*/ 1924704 w 3568084"/>
                    <a:gd name="connsiteY144" fmla="*/ 160020 h 3394710"/>
                    <a:gd name="connsiteX145" fmla="*/ 2008524 w 3568084"/>
                    <a:gd name="connsiteY145" fmla="*/ 160020 h 3394710"/>
                    <a:gd name="connsiteX146" fmla="*/ 2016144 w 3568084"/>
                    <a:gd name="connsiteY146" fmla="*/ 83820 h 3394710"/>
                    <a:gd name="connsiteX147" fmla="*/ 2160924 w 3568084"/>
                    <a:gd name="connsiteY147" fmla="*/ 7620 h 3394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</a:cxnLst>
                  <a:rect l="l" t="t" r="r" b="b"/>
                  <a:pathLst>
                    <a:path w="3568084" h="3394710">
                      <a:moveTo>
                        <a:pt x="2237124" y="0"/>
                      </a:moveTo>
                      <a:lnTo>
                        <a:pt x="2267604" y="45720"/>
                      </a:lnTo>
                      <a:lnTo>
                        <a:pt x="2221884" y="144780"/>
                      </a:lnTo>
                      <a:lnTo>
                        <a:pt x="2328564" y="182880"/>
                      </a:lnTo>
                      <a:lnTo>
                        <a:pt x="2412384" y="182880"/>
                      </a:lnTo>
                      <a:lnTo>
                        <a:pt x="2503824" y="167640"/>
                      </a:lnTo>
                      <a:lnTo>
                        <a:pt x="2610504" y="251460"/>
                      </a:lnTo>
                      <a:lnTo>
                        <a:pt x="2656224" y="274320"/>
                      </a:lnTo>
                      <a:lnTo>
                        <a:pt x="2656224" y="335280"/>
                      </a:lnTo>
                      <a:lnTo>
                        <a:pt x="2648604" y="419100"/>
                      </a:lnTo>
                      <a:lnTo>
                        <a:pt x="2732424" y="434340"/>
                      </a:lnTo>
                      <a:lnTo>
                        <a:pt x="2694324" y="541020"/>
                      </a:lnTo>
                      <a:lnTo>
                        <a:pt x="2747664" y="678180"/>
                      </a:lnTo>
                      <a:lnTo>
                        <a:pt x="2823864" y="601980"/>
                      </a:lnTo>
                      <a:lnTo>
                        <a:pt x="2945784" y="579120"/>
                      </a:lnTo>
                      <a:lnTo>
                        <a:pt x="3014364" y="533400"/>
                      </a:lnTo>
                      <a:lnTo>
                        <a:pt x="3052464" y="579120"/>
                      </a:lnTo>
                      <a:lnTo>
                        <a:pt x="3189624" y="556260"/>
                      </a:lnTo>
                      <a:lnTo>
                        <a:pt x="3220104" y="480060"/>
                      </a:lnTo>
                      <a:lnTo>
                        <a:pt x="3349644" y="434340"/>
                      </a:lnTo>
                      <a:lnTo>
                        <a:pt x="3425844" y="381000"/>
                      </a:lnTo>
                      <a:lnTo>
                        <a:pt x="3473060" y="422970"/>
                      </a:lnTo>
                      <a:lnTo>
                        <a:pt x="3568084" y="448310"/>
                      </a:lnTo>
                      <a:lnTo>
                        <a:pt x="3472834" y="422910"/>
                      </a:lnTo>
                      <a:lnTo>
                        <a:pt x="3377584" y="505460"/>
                      </a:lnTo>
                      <a:lnTo>
                        <a:pt x="3402984" y="588010"/>
                      </a:lnTo>
                      <a:lnTo>
                        <a:pt x="3472834" y="638810"/>
                      </a:lnTo>
                      <a:lnTo>
                        <a:pt x="3466484" y="676910"/>
                      </a:lnTo>
                      <a:lnTo>
                        <a:pt x="3479184" y="708660"/>
                      </a:lnTo>
                      <a:lnTo>
                        <a:pt x="3479184" y="753110"/>
                      </a:lnTo>
                      <a:lnTo>
                        <a:pt x="3409334" y="721360"/>
                      </a:lnTo>
                      <a:lnTo>
                        <a:pt x="3339484" y="772160"/>
                      </a:lnTo>
                      <a:lnTo>
                        <a:pt x="3339484" y="829310"/>
                      </a:lnTo>
                      <a:lnTo>
                        <a:pt x="3301384" y="949960"/>
                      </a:lnTo>
                      <a:lnTo>
                        <a:pt x="3244234" y="969010"/>
                      </a:lnTo>
                      <a:lnTo>
                        <a:pt x="3206134" y="1045210"/>
                      </a:lnTo>
                      <a:lnTo>
                        <a:pt x="3180734" y="1146810"/>
                      </a:lnTo>
                      <a:lnTo>
                        <a:pt x="3079134" y="1191260"/>
                      </a:lnTo>
                      <a:lnTo>
                        <a:pt x="3047384" y="1254760"/>
                      </a:lnTo>
                      <a:lnTo>
                        <a:pt x="3041034" y="1299210"/>
                      </a:lnTo>
                      <a:lnTo>
                        <a:pt x="3104534" y="1324610"/>
                      </a:lnTo>
                      <a:lnTo>
                        <a:pt x="3053734" y="1375410"/>
                      </a:lnTo>
                      <a:lnTo>
                        <a:pt x="3053734" y="1464310"/>
                      </a:lnTo>
                      <a:lnTo>
                        <a:pt x="3002934" y="1546860"/>
                      </a:lnTo>
                      <a:lnTo>
                        <a:pt x="3066434" y="1559560"/>
                      </a:lnTo>
                      <a:lnTo>
                        <a:pt x="3142634" y="1667510"/>
                      </a:lnTo>
                      <a:lnTo>
                        <a:pt x="3060084" y="1692910"/>
                      </a:lnTo>
                      <a:lnTo>
                        <a:pt x="3015634" y="1781810"/>
                      </a:lnTo>
                      <a:lnTo>
                        <a:pt x="3009284" y="1864360"/>
                      </a:lnTo>
                      <a:lnTo>
                        <a:pt x="3041034" y="1896110"/>
                      </a:lnTo>
                      <a:lnTo>
                        <a:pt x="3047384" y="1953260"/>
                      </a:lnTo>
                      <a:lnTo>
                        <a:pt x="3098184" y="1953260"/>
                      </a:lnTo>
                      <a:lnTo>
                        <a:pt x="3187084" y="2042160"/>
                      </a:lnTo>
                      <a:lnTo>
                        <a:pt x="3187084" y="2137410"/>
                      </a:lnTo>
                      <a:lnTo>
                        <a:pt x="3244234" y="2175510"/>
                      </a:lnTo>
                      <a:lnTo>
                        <a:pt x="3199784" y="2226310"/>
                      </a:lnTo>
                      <a:lnTo>
                        <a:pt x="3206134" y="2296160"/>
                      </a:lnTo>
                      <a:lnTo>
                        <a:pt x="3123584" y="2296160"/>
                      </a:lnTo>
                      <a:lnTo>
                        <a:pt x="3066434" y="2353310"/>
                      </a:lnTo>
                      <a:lnTo>
                        <a:pt x="2971184" y="2359660"/>
                      </a:lnTo>
                      <a:lnTo>
                        <a:pt x="2964834" y="2429510"/>
                      </a:lnTo>
                      <a:lnTo>
                        <a:pt x="2780684" y="2607310"/>
                      </a:lnTo>
                      <a:lnTo>
                        <a:pt x="2767984" y="2747010"/>
                      </a:lnTo>
                      <a:lnTo>
                        <a:pt x="2685434" y="2759710"/>
                      </a:lnTo>
                      <a:lnTo>
                        <a:pt x="2615584" y="2823210"/>
                      </a:lnTo>
                      <a:lnTo>
                        <a:pt x="2513984" y="2848610"/>
                      </a:lnTo>
                      <a:lnTo>
                        <a:pt x="2367934" y="2785110"/>
                      </a:lnTo>
                      <a:lnTo>
                        <a:pt x="2355234" y="2905760"/>
                      </a:lnTo>
                      <a:lnTo>
                        <a:pt x="2259984" y="2975610"/>
                      </a:lnTo>
                      <a:lnTo>
                        <a:pt x="2215534" y="3026410"/>
                      </a:lnTo>
                      <a:lnTo>
                        <a:pt x="2253634" y="3108960"/>
                      </a:lnTo>
                      <a:lnTo>
                        <a:pt x="2158384" y="3064510"/>
                      </a:lnTo>
                      <a:lnTo>
                        <a:pt x="2101234" y="3096260"/>
                      </a:lnTo>
                      <a:lnTo>
                        <a:pt x="2107584" y="3166110"/>
                      </a:lnTo>
                      <a:lnTo>
                        <a:pt x="2056784" y="3229610"/>
                      </a:lnTo>
                      <a:lnTo>
                        <a:pt x="2037734" y="3274060"/>
                      </a:lnTo>
                      <a:lnTo>
                        <a:pt x="2063134" y="3337560"/>
                      </a:lnTo>
                      <a:lnTo>
                        <a:pt x="1929784" y="3356610"/>
                      </a:lnTo>
                      <a:lnTo>
                        <a:pt x="1853584" y="3337560"/>
                      </a:lnTo>
                      <a:lnTo>
                        <a:pt x="1796434" y="3286760"/>
                      </a:lnTo>
                      <a:lnTo>
                        <a:pt x="1701184" y="3280410"/>
                      </a:lnTo>
                      <a:lnTo>
                        <a:pt x="1675784" y="3337560"/>
                      </a:lnTo>
                      <a:lnTo>
                        <a:pt x="1663084" y="3394710"/>
                      </a:lnTo>
                      <a:lnTo>
                        <a:pt x="1580534" y="3394710"/>
                      </a:lnTo>
                      <a:lnTo>
                        <a:pt x="1523384" y="3312160"/>
                      </a:lnTo>
                      <a:lnTo>
                        <a:pt x="1485284" y="3223260"/>
                      </a:lnTo>
                      <a:lnTo>
                        <a:pt x="1447184" y="3210560"/>
                      </a:lnTo>
                      <a:lnTo>
                        <a:pt x="1402734" y="3191510"/>
                      </a:lnTo>
                      <a:lnTo>
                        <a:pt x="1320184" y="3134360"/>
                      </a:lnTo>
                      <a:lnTo>
                        <a:pt x="1275734" y="3153410"/>
                      </a:lnTo>
                      <a:lnTo>
                        <a:pt x="1243984" y="3204210"/>
                      </a:lnTo>
                      <a:lnTo>
                        <a:pt x="1174134" y="3153410"/>
                      </a:lnTo>
                      <a:lnTo>
                        <a:pt x="1047134" y="3172460"/>
                      </a:lnTo>
                      <a:lnTo>
                        <a:pt x="1021734" y="3216910"/>
                      </a:lnTo>
                      <a:lnTo>
                        <a:pt x="989984" y="3280410"/>
                      </a:lnTo>
                      <a:lnTo>
                        <a:pt x="856634" y="3286760"/>
                      </a:lnTo>
                      <a:lnTo>
                        <a:pt x="761384" y="3293110"/>
                      </a:lnTo>
                      <a:lnTo>
                        <a:pt x="742334" y="3343910"/>
                      </a:lnTo>
                      <a:lnTo>
                        <a:pt x="647084" y="3382010"/>
                      </a:lnTo>
                      <a:lnTo>
                        <a:pt x="577234" y="3343910"/>
                      </a:lnTo>
                      <a:lnTo>
                        <a:pt x="520084" y="3255010"/>
                      </a:lnTo>
                      <a:lnTo>
                        <a:pt x="570884" y="3159760"/>
                      </a:lnTo>
                      <a:lnTo>
                        <a:pt x="545484" y="2981960"/>
                      </a:lnTo>
                      <a:lnTo>
                        <a:pt x="462934" y="2861310"/>
                      </a:lnTo>
                      <a:lnTo>
                        <a:pt x="412134" y="2835910"/>
                      </a:lnTo>
                      <a:lnTo>
                        <a:pt x="361334" y="2727960"/>
                      </a:lnTo>
                      <a:lnTo>
                        <a:pt x="399434" y="2537460"/>
                      </a:lnTo>
                      <a:lnTo>
                        <a:pt x="354984" y="2524760"/>
                      </a:lnTo>
                      <a:lnTo>
                        <a:pt x="259734" y="2346960"/>
                      </a:lnTo>
                      <a:lnTo>
                        <a:pt x="329584" y="2004060"/>
                      </a:lnTo>
                      <a:lnTo>
                        <a:pt x="177184" y="1934210"/>
                      </a:lnTo>
                      <a:lnTo>
                        <a:pt x="69234" y="1724660"/>
                      </a:lnTo>
                      <a:lnTo>
                        <a:pt x="120034" y="1565910"/>
                      </a:lnTo>
                      <a:lnTo>
                        <a:pt x="81934" y="1464310"/>
                      </a:lnTo>
                      <a:lnTo>
                        <a:pt x="170834" y="1337310"/>
                      </a:lnTo>
                      <a:lnTo>
                        <a:pt x="151784" y="1280160"/>
                      </a:lnTo>
                      <a:lnTo>
                        <a:pt x="94634" y="1229360"/>
                      </a:lnTo>
                      <a:lnTo>
                        <a:pt x="12084" y="1140460"/>
                      </a:lnTo>
                      <a:lnTo>
                        <a:pt x="0" y="1067954"/>
                      </a:lnTo>
                      <a:lnTo>
                        <a:pt x="65424" y="1028700"/>
                      </a:lnTo>
                      <a:lnTo>
                        <a:pt x="50184" y="944880"/>
                      </a:lnTo>
                      <a:lnTo>
                        <a:pt x="95904" y="929640"/>
                      </a:lnTo>
                      <a:lnTo>
                        <a:pt x="141624" y="960120"/>
                      </a:lnTo>
                      <a:lnTo>
                        <a:pt x="194964" y="922020"/>
                      </a:lnTo>
                      <a:lnTo>
                        <a:pt x="324504" y="929640"/>
                      </a:lnTo>
                      <a:lnTo>
                        <a:pt x="415944" y="861060"/>
                      </a:lnTo>
                      <a:lnTo>
                        <a:pt x="393084" y="624840"/>
                      </a:lnTo>
                      <a:lnTo>
                        <a:pt x="530244" y="670560"/>
                      </a:lnTo>
                      <a:lnTo>
                        <a:pt x="789324" y="601980"/>
                      </a:lnTo>
                      <a:lnTo>
                        <a:pt x="728364" y="480060"/>
                      </a:lnTo>
                      <a:lnTo>
                        <a:pt x="758844" y="419100"/>
                      </a:lnTo>
                      <a:lnTo>
                        <a:pt x="873144" y="396240"/>
                      </a:lnTo>
                      <a:lnTo>
                        <a:pt x="896004" y="312420"/>
                      </a:lnTo>
                      <a:lnTo>
                        <a:pt x="926484" y="167640"/>
                      </a:lnTo>
                      <a:lnTo>
                        <a:pt x="987444" y="45720"/>
                      </a:lnTo>
                      <a:lnTo>
                        <a:pt x="1040784" y="38100"/>
                      </a:lnTo>
                      <a:lnTo>
                        <a:pt x="1254144" y="106680"/>
                      </a:lnTo>
                      <a:lnTo>
                        <a:pt x="1353204" y="99060"/>
                      </a:lnTo>
                      <a:lnTo>
                        <a:pt x="1604664" y="198120"/>
                      </a:lnTo>
                      <a:lnTo>
                        <a:pt x="1688484" y="373380"/>
                      </a:lnTo>
                      <a:lnTo>
                        <a:pt x="1764684" y="365760"/>
                      </a:lnTo>
                      <a:lnTo>
                        <a:pt x="1810404" y="289560"/>
                      </a:lnTo>
                      <a:lnTo>
                        <a:pt x="1810404" y="228600"/>
                      </a:lnTo>
                      <a:lnTo>
                        <a:pt x="1917084" y="213360"/>
                      </a:lnTo>
                      <a:lnTo>
                        <a:pt x="1924704" y="160020"/>
                      </a:lnTo>
                      <a:lnTo>
                        <a:pt x="2008524" y="160020"/>
                      </a:lnTo>
                      <a:lnTo>
                        <a:pt x="2016144" y="83820"/>
                      </a:lnTo>
                      <a:lnTo>
                        <a:pt x="2160924" y="762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2" name="フリーフォーム: 図形 611">
                  <a:extLst>
                    <a:ext uri="{FF2B5EF4-FFF2-40B4-BE49-F238E27FC236}">
                      <a16:creationId xmlns:a16="http://schemas.microsoft.com/office/drawing/2014/main" id="{C2C22736-D180-7BC0-341D-ABFD74D74024}"/>
                    </a:ext>
                  </a:extLst>
                </p:cNvPr>
                <p:cNvSpPr/>
                <p:nvPr/>
              </p:nvSpPr>
              <p:spPr>
                <a:xfrm>
                  <a:off x="663981" y="1310767"/>
                  <a:ext cx="1002920" cy="783083"/>
                </a:xfrm>
                <a:custGeom>
                  <a:avLst/>
                  <a:gdLst>
                    <a:gd name="connsiteX0" fmla="*/ 600029 w 1002920"/>
                    <a:gd name="connsiteY0" fmla="*/ 0 h 783083"/>
                    <a:gd name="connsiteX1" fmla="*/ 613272 w 1002920"/>
                    <a:gd name="connsiteY1" fmla="*/ 17657 h 783083"/>
                    <a:gd name="connsiteX2" fmla="*/ 646379 w 1002920"/>
                    <a:gd name="connsiteY2" fmla="*/ 22072 h 783083"/>
                    <a:gd name="connsiteX3" fmla="*/ 672864 w 1002920"/>
                    <a:gd name="connsiteY3" fmla="*/ 6622 h 783083"/>
                    <a:gd name="connsiteX4" fmla="*/ 710385 w 1002920"/>
                    <a:gd name="connsiteY4" fmla="*/ 33107 h 783083"/>
                    <a:gd name="connsiteX5" fmla="*/ 747905 w 1002920"/>
                    <a:gd name="connsiteY5" fmla="*/ 11036 h 783083"/>
                    <a:gd name="connsiteX6" fmla="*/ 768474 w 1002920"/>
                    <a:gd name="connsiteY6" fmla="*/ 17892 h 783083"/>
                    <a:gd name="connsiteX7" fmla="*/ 766887 w 1002920"/>
                    <a:gd name="connsiteY7" fmla="*/ 25603 h 783083"/>
                    <a:gd name="connsiteX8" fmla="*/ 828686 w 1002920"/>
                    <a:gd name="connsiteY8" fmla="*/ 27369 h 783083"/>
                    <a:gd name="connsiteX9" fmla="*/ 832217 w 1002920"/>
                    <a:gd name="connsiteY9" fmla="*/ 32666 h 783083"/>
                    <a:gd name="connsiteX10" fmla="*/ 846343 w 1002920"/>
                    <a:gd name="connsiteY10" fmla="*/ 27369 h 783083"/>
                    <a:gd name="connsiteX11" fmla="*/ 863999 w 1002920"/>
                    <a:gd name="connsiteY11" fmla="*/ 36197 h 783083"/>
                    <a:gd name="connsiteX12" fmla="*/ 866496 w 1002920"/>
                    <a:gd name="connsiteY12" fmla="*/ 34699 h 783083"/>
                    <a:gd name="connsiteX13" fmla="*/ 869296 w 1002920"/>
                    <a:gd name="connsiteY13" fmla="*/ 51500 h 783083"/>
                    <a:gd name="connsiteX14" fmla="*/ 888425 w 1002920"/>
                    <a:gd name="connsiteY14" fmla="*/ 72099 h 783083"/>
                    <a:gd name="connsiteX15" fmla="*/ 901667 w 1002920"/>
                    <a:gd name="connsiteY15" fmla="*/ 83871 h 783083"/>
                    <a:gd name="connsiteX16" fmla="*/ 906082 w 1002920"/>
                    <a:gd name="connsiteY16" fmla="*/ 97113 h 783083"/>
                    <a:gd name="connsiteX17" fmla="*/ 885482 w 1002920"/>
                    <a:gd name="connsiteY17" fmla="*/ 126542 h 783083"/>
                    <a:gd name="connsiteX18" fmla="*/ 894310 w 1002920"/>
                    <a:gd name="connsiteY18" fmla="*/ 150084 h 783083"/>
                    <a:gd name="connsiteX19" fmla="*/ 882539 w 1002920"/>
                    <a:gd name="connsiteY19" fmla="*/ 186869 h 783083"/>
                    <a:gd name="connsiteX20" fmla="*/ 907553 w 1002920"/>
                    <a:gd name="connsiteY20" fmla="*/ 235426 h 783083"/>
                    <a:gd name="connsiteX21" fmla="*/ 942867 w 1002920"/>
                    <a:gd name="connsiteY21" fmla="*/ 251611 h 783083"/>
                    <a:gd name="connsiteX22" fmla="*/ 926681 w 1002920"/>
                    <a:gd name="connsiteY22" fmla="*/ 331067 h 783083"/>
                    <a:gd name="connsiteX23" fmla="*/ 948752 w 1002920"/>
                    <a:gd name="connsiteY23" fmla="*/ 372266 h 783083"/>
                    <a:gd name="connsiteX24" fmla="*/ 959052 w 1002920"/>
                    <a:gd name="connsiteY24" fmla="*/ 375209 h 783083"/>
                    <a:gd name="connsiteX25" fmla="*/ 950224 w 1002920"/>
                    <a:gd name="connsiteY25" fmla="*/ 419351 h 783083"/>
                    <a:gd name="connsiteX26" fmla="*/ 961995 w 1002920"/>
                    <a:gd name="connsiteY26" fmla="*/ 444365 h 783083"/>
                    <a:gd name="connsiteX27" fmla="*/ 973766 w 1002920"/>
                    <a:gd name="connsiteY27" fmla="*/ 450251 h 783083"/>
                    <a:gd name="connsiteX28" fmla="*/ 992895 w 1002920"/>
                    <a:gd name="connsiteY28" fmla="*/ 478208 h 783083"/>
                    <a:gd name="connsiteX29" fmla="*/ 998780 w 1002920"/>
                    <a:gd name="connsiteY29" fmla="*/ 519407 h 783083"/>
                    <a:gd name="connsiteX30" fmla="*/ 987009 w 1002920"/>
                    <a:gd name="connsiteY30" fmla="*/ 541478 h 783083"/>
                    <a:gd name="connsiteX31" fmla="*/ 1000252 w 1002920"/>
                    <a:gd name="connsiteY31" fmla="*/ 562078 h 783083"/>
                    <a:gd name="connsiteX32" fmla="*/ 1002920 w 1002920"/>
                    <a:gd name="connsiteY32" fmla="*/ 563533 h 783083"/>
                    <a:gd name="connsiteX33" fmla="*/ 991129 w 1002920"/>
                    <a:gd name="connsiteY33" fmla="*/ 572966 h 783083"/>
                    <a:gd name="connsiteX34" fmla="*/ 961112 w 1002920"/>
                    <a:gd name="connsiteY34" fmla="*/ 583560 h 783083"/>
                    <a:gd name="connsiteX35" fmla="*/ 946987 w 1002920"/>
                    <a:gd name="connsiteY35" fmla="*/ 599452 h 783083"/>
                    <a:gd name="connsiteX36" fmla="*/ 943455 w 1002920"/>
                    <a:gd name="connsiteY36" fmla="*/ 633000 h 783083"/>
                    <a:gd name="connsiteX37" fmla="*/ 931096 w 1002920"/>
                    <a:gd name="connsiteY37" fmla="*/ 634765 h 783083"/>
                    <a:gd name="connsiteX38" fmla="*/ 902845 w 1002920"/>
                    <a:gd name="connsiteY38" fmla="*/ 624171 h 783083"/>
                    <a:gd name="connsiteX39" fmla="*/ 863999 w 1002920"/>
                    <a:gd name="connsiteY39" fmla="*/ 611811 h 783083"/>
                    <a:gd name="connsiteX40" fmla="*/ 871062 w 1002920"/>
                    <a:gd name="connsiteY40" fmla="*/ 592389 h 783083"/>
                    <a:gd name="connsiteX41" fmla="*/ 853405 w 1002920"/>
                    <a:gd name="connsiteY41" fmla="*/ 576498 h 783083"/>
                    <a:gd name="connsiteX42" fmla="*/ 837514 w 1002920"/>
                    <a:gd name="connsiteY42" fmla="*/ 595920 h 783083"/>
                    <a:gd name="connsiteX43" fmla="*/ 765121 w 1002920"/>
                    <a:gd name="connsiteY43" fmla="*/ 617109 h 783083"/>
                    <a:gd name="connsiteX44" fmla="*/ 738636 w 1002920"/>
                    <a:gd name="connsiteY44" fmla="*/ 617109 h 783083"/>
                    <a:gd name="connsiteX45" fmla="*/ 726276 w 1002920"/>
                    <a:gd name="connsiteY45" fmla="*/ 652422 h 783083"/>
                    <a:gd name="connsiteX46" fmla="*/ 710385 w 1002920"/>
                    <a:gd name="connsiteY46" fmla="*/ 666548 h 783083"/>
                    <a:gd name="connsiteX47" fmla="*/ 637991 w 1002920"/>
                    <a:gd name="connsiteY47" fmla="*/ 654188 h 783083"/>
                    <a:gd name="connsiteX48" fmla="*/ 625632 w 1002920"/>
                    <a:gd name="connsiteY48" fmla="*/ 666548 h 783083"/>
                    <a:gd name="connsiteX49" fmla="*/ 599146 w 1002920"/>
                    <a:gd name="connsiteY49" fmla="*/ 668313 h 783083"/>
                    <a:gd name="connsiteX50" fmla="*/ 567364 w 1002920"/>
                    <a:gd name="connsiteY50" fmla="*/ 701861 h 783083"/>
                    <a:gd name="connsiteX51" fmla="*/ 553238 w 1002920"/>
                    <a:gd name="connsiteY51" fmla="*/ 685970 h 783083"/>
                    <a:gd name="connsiteX52" fmla="*/ 535582 w 1002920"/>
                    <a:gd name="connsiteY52" fmla="*/ 685970 h 783083"/>
                    <a:gd name="connsiteX53" fmla="*/ 532050 w 1002920"/>
                    <a:gd name="connsiteY53" fmla="*/ 708924 h 783083"/>
                    <a:gd name="connsiteX54" fmla="*/ 505565 w 1002920"/>
                    <a:gd name="connsiteY54" fmla="*/ 746004 h 783083"/>
                    <a:gd name="connsiteX55" fmla="*/ 456126 w 1002920"/>
                    <a:gd name="connsiteY55" fmla="*/ 746004 h 783083"/>
                    <a:gd name="connsiteX56" fmla="*/ 419046 w 1002920"/>
                    <a:gd name="connsiteY56" fmla="*/ 776020 h 783083"/>
                    <a:gd name="connsiteX57" fmla="*/ 399624 w 1002920"/>
                    <a:gd name="connsiteY57" fmla="*/ 765426 h 783083"/>
                    <a:gd name="connsiteX58" fmla="*/ 394327 w 1002920"/>
                    <a:gd name="connsiteY58" fmla="*/ 763661 h 783083"/>
                    <a:gd name="connsiteX59" fmla="*/ 371373 w 1002920"/>
                    <a:gd name="connsiteY59" fmla="*/ 783083 h 783083"/>
                    <a:gd name="connsiteX60" fmla="*/ 351950 w 1002920"/>
                    <a:gd name="connsiteY60" fmla="*/ 770723 h 783083"/>
                    <a:gd name="connsiteX61" fmla="*/ 364310 w 1002920"/>
                    <a:gd name="connsiteY61" fmla="*/ 754832 h 783083"/>
                    <a:gd name="connsiteX62" fmla="*/ 337825 w 1002920"/>
                    <a:gd name="connsiteY62" fmla="*/ 740707 h 783083"/>
                    <a:gd name="connsiteX63" fmla="*/ 320168 w 1002920"/>
                    <a:gd name="connsiteY63" fmla="*/ 698330 h 783083"/>
                    <a:gd name="connsiteX64" fmla="*/ 318402 w 1002920"/>
                    <a:gd name="connsiteY64" fmla="*/ 673610 h 783083"/>
                    <a:gd name="connsiteX65" fmla="*/ 323699 w 1002920"/>
                    <a:gd name="connsiteY65" fmla="*/ 654188 h 783083"/>
                    <a:gd name="connsiteX66" fmla="*/ 307808 w 1002920"/>
                    <a:gd name="connsiteY66" fmla="*/ 650657 h 783083"/>
                    <a:gd name="connsiteX67" fmla="*/ 284854 w 1002920"/>
                    <a:gd name="connsiteY67" fmla="*/ 659485 h 783083"/>
                    <a:gd name="connsiteX68" fmla="*/ 253072 w 1002920"/>
                    <a:gd name="connsiteY68" fmla="*/ 643594 h 783083"/>
                    <a:gd name="connsiteX69" fmla="*/ 230118 w 1002920"/>
                    <a:gd name="connsiteY69" fmla="*/ 647125 h 783083"/>
                    <a:gd name="connsiteX70" fmla="*/ 200101 w 1002920"/>
                    <a:gd name="connsiteY70" fmla="*/ 650657 h 783083"/>
                    <a:gd name="connsiteX71" fmla="*/ 191273 w 1002920"/>
                    <a:gd name="connsiteY71" fmla="*/ 677142 h 783083"/>
                    <a:gd name="connsiteX72" fmla="*/ 163022 w 1002920"/>
                    <a:gd name="connsiteY72" fmla="*/ 703627 h 783083"/>
                    <a:gd name="connsiteX73" fmla="*/ 133005 w 1002920"/>
                    <a:gd name="connsiteY73" fmla="*/ 728347 h 783083"/>
                    <a:gd name="connsiteX74" fmla="*/ 124176 w 1002920"/>
                    <a:gd name="connsiteY74" fmla="*/ 746004 h 783083"/>
                    <a:gd name="connsiteX75" fmla="*/ 136536 w 1002920"/>
                    <a:gd name="connsiteY75" fmla="*/ 770723 h 783083"/>
                    <a:gd name="connsiteX76" fmla="*/ 133466 w 1002920"/>
                    <a:gd name="connsiteY76" fmla="*/ 771951 h 783083"/>
                    <a:gd name="connsiteX77" fmla="*/ 106520 w 1002920"/>
                    <a:gd name="connsiteY77" fmla="*/ 768958 h 783083"/>
                    <a:gd name="connsiteX78" fmla="*/ 106520 w 1002920"/>
                    <a:gd name="connsiteY78" fmla="*/ 754832 h 783083"/>
                    <a:gd name="connsiteX79" fmla="*/ 85331 w 1002920"/>
                    <a:gd name="connsiteY79" fmla="*/ 754832 h 783083"/>
                    <a:gd name="connsiteX80" fmla="*/ 71206 w 1002920"/>
                    <a:gd name="connsiteY80" fmla="*/ 751301 h 783083"/>
                    <a:gd name="connsiteX81" fmla="*/ 69440 w 1002920"/>
                    <a:gd name="connsiteY81" fmla="*/ 744238 h 783083"/>
                    <a:gd name="connsiteX82" fmla="*/ 64143 w 1002920"/>
                    <a:gd name="connsiteY82" fmla="*/ 728347 h 783083"/>
                    <a:gd name="connsiteX83" fmla="*/ 64143 w 1002920"/>
                    <a:gd name="connsiteY83" fmla="*/ 714221 h 783083"/>
                    <a:gd name="connsiteX84" fmla="*/ 51783 w 1002920"/>
                    <a:gd name="connsiteY84" fmla="*/ 682439 h 783083"/>
                    <a:gd name="connsiteX85" fmla="*/ 57080 w 1002920"/>
                    <a:gd name="connsiteY85" fmla="*/ 668313 h 783083"/>
                    <a:gd name="connsiteX86" fmla="*/ 39423 w 1002920"/>
                    <a:gd name="connsiteY86" fmla="*/ 666548 h 783083"/>
                    <a:gd name="connsiteX87" fmla="*/ 37658 w 1002920"/>
                    <a:gd name="connsiteY87" fmla="*/ 654188 h 783083"/>
                    <a:gd name="connsiteX88" fmla="*/ 18235 w 1002920"/>
                    <a:gd name="connsiteY88" fmla="*/ 641828 h 783083"/>
                    <a:gd name="connsiteX89" fmla="*/ 18235 w 1002920"/>
                    <a:gd name="connsiteY89" fmla="*/ 627703 h 783083"/>
                    <a:gd name="connsiteX90" fmla="*/ 18235 w 1002920"/>
                    <a:gd name="connsiteY90" fmla="*/ 601217 h 783083"/>
                    <a:gd name="connsiteX91" fmla="*/ 18235 w 1002920"/>
                    <a:gd name="connsiteY91" fmla="*/ 576498 h 783083"/>
                    <a:gd name="connsiteX92" fmla="*/ 16469 w 1002920"/>
                    <a:gd name="connsiteY92" fmla="*/ 550012 h 783083"/>
                    <a:gd name="connsiteX93" fmla="*/ 13244 w 1002920"/>
                    <a:gd name="connsiteY93" fmla="*/ 550012 h 783083"/>
                    <a:gd name="connsiteX94" fmla="*/ 6317 w 1002920"/>
                    <a:gd name="connsiteY94" fmla="*/ 527500 h 783083"/>
                    <a:gd name="connsiteX95" fmla="*/ 0 w 1002920"/>
                    <a:gd name="connsiteY95" fmla="*/ 524792 h 783083"/>
                    <a:gd name="connsiteX96" fmla="*/ 0 w 1002920"/>
                    <a:gd name="connsiteY96" fmla="*/ 507179 h 783083"/>
                    <a:gd name="connsiteX97" fmla="*/ 4110 w 1002920"/>
                    <a:gd name="connsiteY97" fmla="*/ 501014 h 783083"/>
                    <a:gd name="connsiteX98" fmla="*/ 15145 w 1002920"/>
                    <a:gd name="connsiteY98" fmla="*/ 498807 h 783083"/>
                    <a:gd name="connsiteX99" fmla="*/ 48252 w 1002920"/>
                    <a:gd name="connsiteY99" fmla="*/ 470115 h 783083"/>
                    <a:gd name="connsiteX100" fmla="*/ 61495 w 1002920"/>
                    <a:gd name="connsiteY100" fmla="*/ 437008 h 783083"/>
                    <a:gd name="connsiteX101" fmla="*/ 48252 w 1002920"/>
                    <a:gd name="connsiteY101" fmla="*/ 419351 h 783083"/>
                    <a:gd name="connsiteX102" fmla="*/ 76944 w 1002920"/>
                    <a:gd name="connsiteY102" fmla="*/ 359759 h 783083"/>
                    <a:gd name="connsiteX103" fmla="*/ 61495 w 1002920"/>
                    <a:gd name="connsiteY103" fmla="*/ 350931 h 783083"/>
                    <a:gd name="connsiteX104" fmla="*/ 74737 w 1002920"/>
                    <a:gd name="connsiteY104" fmla="*/ 333274 h 783083"/>
                    <a:gd name="connsiteX105" fmla="*/ 121086 w 1002920"/>
                    <a:gd name="connsiteY105" fmla="*/ 308996 h 783083"/>
                    <a:gd name="connsiteX106" fmla="*/ 132122 w 1002920"/>
                    <a:gd name="connsiteY106" fmla="*/ 284718 h 783083"/>
                    <a:gd name="connsiteX107" fmla="*/ 132122 w 1002920"/>
                    <a:gd name="connsiteY107" fmla="*/ 258233 h 783083"/>
                    <a:gd name="connsiteX108" fmla="*/ 149779 w 1002920"/>
                    <a:gd name="connsiteY108" fmla="*/ 258233 h 783083"/>
                    <a:gd name="connsiteX109" fmla="*/ 169643 w 1002920"/>
                    <a:gd name="connsiteY109" fmla="*/ 286925 h 783083"/>
                    <a:gd name="connsiteX110" fmla="*/ 180678 w 1002920"/>
                    <a:gd name="connsiteY110" fmla="*/ 267061 h 783083"/>
                    <a:gd name="connsiteX111" fmla="*/ 193921 w 1002920"/>
                    <a:gd name="connsiteY111" fmla="*/ 273682 h 783083"/>
                    <a:gd name="connsiteX112" fmla="*/ 227027 w 1002920"/>
                    <a:gd name="connsiteY112" fmla="*/ 264853 h 783083"/>
                    <a:gd name="connsiteX113" fmla="*/ 242477 w 1002920"/>
                    <a:gd name="connsiteY113" fmla="*/ 286925 h 783083"/>
                    <a:gd name="connsiteX114" fmla="*/ 262341 w 1002920"/>
                    <a:gd name="connsiteY114" fmla="*/ 269268 h 783083"/>
                    <a:gd name="connsiteX115" fmla="*/ 266756 w 1002920"/>
                    <a:gd name="connsiteY115" fmla="*/ 251611 h 783083"/>
                    <a:gd name="connsiteX116" fmla="*/ 293241 w 1002920"/>
                    <a:gd name="connsiteY116" fmla="*/ 262646 h 783083"/>
                    <a:gd name="connsiteX117" fmla="*/ 348419 w 1002920"/>
                    <a:gd name="connsiteY117" fmla="*/ 264853 h 783083"/>
                    <a:gd name="connsiteX118" fmla="*/ 401389 w 1002920"/>
                    <a:gd name="connsiteY118" fmla="*/ 231747 h 783083"/>
                    <a:gd name="connsiteX119" fmla="*/ 436703 w 1002920"/>
                    <a:gd name="connsiteY119" fmla="*/ 242783 h 783083"/>
                    <a:gd name="connsiteX120" fmla="*/ 447738 w 1002920"/>
                    <a:gd name="connsiteY120" fmla="*/ 225126 h 783083"/>
                    <a:gd name="connsiteX121" fmla="*/ 474224 w 1002920"/>
                    <a:gd name="connsiteY121" fmla="*/ 225126 h 783083"/>
                    <a:gd name="connsiteX122" fmla="*/ 472017 w 1002920"/>
                    <a:gd name="connsiteY122" fmla="*/ 200847 h 783083"/>
                    <a:gd name="connsiteX123" fmla="*/ 414632 w 1002920"/>
                    <a:gd name="connsiteY123" fmla="*/ 180984 h 783083"/>
                    <a:gd name="connsiteX124" fmla="*/ 449946 w 1002920"/>
                    <a:gd name="connsiteY124" fmla="*/ 132427 h 783083"/>
                    <a:gd name="connsiteX125" fmla="*/ 478638 w 1002920"/>
                    <a:gd name="connsiteY125" fmla="*/ 132427 h 783083"/>
                    <a:gd name="connsiteX126" fmla="*/ 502916 w 1002920"/>
                    <a:gd name="connsiteY126" fmla="*/ 116978 h 783083"/>
                    <a:gd name="connsiteX127" fmla="*/ 516159 w 1002920"/>
                    <a:gd name="connsiteY127" fmla="*/ 94906 h 783083"/>
                    <a:gd name="connsiteX128" fmla="*/ 547059 w 1002920"/>
                    <a:gd name="connsiteY128" fmla="*/ 55179 h 783083"/>
                    <a:gd name="connsiteX129" fmla="*/ 551473 w 1002920"/>
                    <a:gd name="connsiteY129" fmla="*/ 33107 h 783083"/>
                    <a:gd name="connsiteX130" fmla="*/ 582372 w 1002920"/>
                    <a:gd name="connsiteY130" fmla="*/ 6622 h 783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</a:cxnLst>
                  <a:rect l="l" t="t" r="r" b="b"/>
                  <a:pathLst>
                    <a:path w="1002920" h="783083">
                      <a:moveTo>
                        <a:pt x="600029" y="0"/>
                      </a:moveTo>
                      <a:lnTo>
                        <a:pt x="613272" y="17657"/>
                      </a:lnTo>
                      <a:lnTo>
                        <a:pt x="646379" y="22072"/>
                      </a:lnTo>
                      <a:lnTo>
                        <a:pt x="672864" y="6622"/>
                      </a:lnTo>
                      <a:lnTo>
                        <a:pt x="710385" y="33107"/>
                      </a:lnTo>
                      <a:lnTo>
                        <a:pt x="747905" y="11036"/>
                      </a:lnTo>
                      <a:lnTo>
                        <a:pt x="768474" y="17892"/>
                      </a:lnTo>
                      <a:lnTo>
                        <a:pt x="766887" y="25603"/>
                      </a:lnTo>
                      <a:lnTo>
                        <a:pt x="828686" y="27369"/>
                      </a:lnTo>
                      <a:lnTo>
                        <a:pt x="832217" y="32666"/>
                      </a:lnTo>
                      <a:lnTo>
                        <a:pt x="846343" y="27369"/>
                      </a:lnTo>
                      <a:lnTo>
                        <a:pt x="863999" y="36197"/>
                      </a:lnTo>
                      <a:lnTo>
                        <a:pt x="866496" y="34699"/>
                      </a:lnTo>
                      <a:lnTo>
                        <a:pt x="869296" y="51500"/>
                      </a:lnTo>
                      <a:lnTo>
                        <a:pt x="888425" y="72099"/>
                      </a:lnTo>
                      <a:lnTo>
                        <a:pt x="901667" y="83871"/>
                      </a:lnTo>
                      <a:lnTo>
                        <a:pt x="906082" y="97113"/>
                      </a:lnTo>
                      <a:lnTo>
                        <a:pt x="885482" y="126542"/>
                      </a:lnTo>
                      <a:lnTo>
                        <a:pt x="894310" y="150084"/>
                      </a:lnTo>
                      <a:lnTo>
                        <a:pt x="882539" y="186869"/>
                      </a:lnTo>
                      <a:lnTo>
                        <a:pt x="907553" y="235426"/>
                      </a:lnTo>
                      <a:lnTo>
                        <a:pt x="942867" y="251611"/>
                      </a:lnTo>
                      <a:lnTo>
                        <a:pt x="926681" y="331067"/>
                      </a:lnTo>
                      <a:lnTo>
                        <a:pt x="948752" y="372266"/>
                      </a:lnTo>
                      <a:lnTo>
                        <a:pt x="959052" y="375209"/>
                      </a:lnTo>
                      <a:lnTo>
                        <a:pt x="950224" y="419351"/>
                      </a:lnTo>
                      <a:lnTo>
                        <a:pt x="961995" y="444365"/>
                      </a:lnTo>
                      <a:lnTo>
                        <a:pt x="973766" y="450251"/>
                      </a:lnTo>
                      <a:lnTo>
                        <a:pt x="992895" y="478208"/>
                      </a:lnTo>
                      <a:lnTo>
                        <a:pt x="998780" y="519407"/>
                      </a:lnTo>
                      <a:lnTo>
                        <a:pt x="987009" y="541478"/>
                      </a:lnTo>
                      <a:lnTo>
                        <a:pt x="1000252" y="562078"/>
                      </a:lnTo>
                      <a:lnTo>
                        <a:pt x="1002920" y="563533"/>
                      </a:lnTo>
                      <a:lnTo>
                        <a:pt x="991129" y="572966"/>
                      </a:lnTo>
                      <a:lnTo>
                        <a:pt x="961112" y="583560"/>
                      </a:lnTo>
                      <a:lnTo>
                        <a:pt x="946987" y="599452"/>
                      </a:lnTo>
                      <a:lnTo>
                        <a:pt x="943455" y="633000"/>
                      </a:lnTo>
                      <a:lnTo>
                        <a:pt x="931096" y="634765"/>
                      </a:lnTo>
                      <a:lnTo>
                        <a:pt x="902845" y="624171"/>
                      </a:lnTo>
                      <a:lnTo>
                        <a:pt x="863999" y="611811"/>
                      </a:lnTo>
                      <a:lnTo>
                        <a:pt x="871062" y="592389"/>
                      </a:lnTo>
                      <a:lnTo>
                        <a:pt x="853405" y="576498"/>
                      </a:lnTo>
                      <a:lnTo>
                        <a:pt x="837514" y="595920"/>
                      </a:lnTo>
                      <a:lnTo>
                        <a:pt x="765121" y="617109"/>
                      </a:lnTo>
                      <a:lnTo>
                        <a:pt x="738636" y="617109"/>
                      </a:lnTo>
                      <a:lnTo>
                        <a:pt x="726276" y="652422"/>
                      </a:lnTo>
                      <a:lnTo>
                        <a:pt x="710385" y="666548"/>
                      </a:lnTo>
                      <a:lnTo>
                        <a:pt x="637991" y="654188"/>
                      </a:lnTo>
                      <a:lnTo>
                        <a:pt x="625632" y="666548"/>
                      </a:lnTo>
                      <a:lnTo>
                        <a:pt x="599146" y="668313"/>
                      </a:lnTo>
                      <a:lnTo>
                        <a:pt x="567364" y="701861"/>
                      </a:lnTo>
                      <a:lnTo>
                        <a:pt x="553238" y="685970"/>
                      </a:lnTo>
                      <a:lnTo>
                        <a:pt x="535582" y="685970"/>
                      </a:lnTo>
                      <a:lnTo>
                        <a:pt x="532050" y="708924"/>
                      </a:lnTo>
                      <a:lnTo>
                        <a:pt x="505565" y="746004"/>
                      </a:lnTo>
                      <a:lnTo>
                        <a:pt x="456126" y="746004"/>
                      </a:lnTo>
                      <a:lnTo>
                        <a:pt x="419046" y="776020"/>
                      </a:lnTo>
                      <a:cubicBezTo>
                        <a:pt x="400885" y="765123"/>
                        <a:pt x="408253" y="765426"/>
                        <a:pt x="399624" y="765426"/>
                      </a:cubicBezTo>
                      <a:lnTo>
                        <a:pt x="394327" y="763661"/>
                      </a:lnTo>
                      <a:lnTo>
                        <a:pt x="371373" y="783083"/>
                      </a:lnTo>
                      <a:lnTo>
                        <a:pt x="351950" y="770723"/>
                      </a:lnTo>
                      <a:lnTo>
                        <a:pt x="364310" y="754832"/>
                      </a:lnTo>
                      <a:lnTo>
                        <a:pt x="337825" y="740707"/>
                      </a:lnTo>
                      <a:lnTo>
                        <a:pt x="320168" y="698330"/>
                      </a:lnTo>
                      <a:lnTo>
                        <a:pt x="318402" y="673610"/>
                      </a:lnTo>
                      <a:lnTo>
                        <a:pt x="323699" y="654188"/>
                      </a:lnTo>
                      <a:lnTo>
                        <a:pt x="307808" y="650657"/>
                      </a:lnTo>
                      <a:lnTo>
                        <a:pt x="284854" y="659485"/>
                      </a:lnTo>
                      <a:lnTo>
                        <a:pt x="253072" y="643594"/>
                      </a:lnTo>
                      <a:lnTo>
                        <a:pt x="230118" y="647125"/>
                      </a:lnTo>
                      <a:lnTo>
                        <a:pt x="200101" y="650657"/>
                      </a:lnTo>
                      <a:lnTo>
                        <a:pt x="191273" y="677142"/>
                      </a:lnTo>
                      <a:lnTo>
                        <a:pt x="163022" y="703627"/>
                      </a:lnTo>
                      <a:lnTo>
                        <a:pt x="133005" y="728347"/>
                      </a:lnTo>
                      <a:lnTo>
                        <a:pt x="124176" y="746004"/>
                      </a:lnTo>
                      <a:lnTo>
                        <a:pt x="136536" y="770723"/>
                      </a:lnTo>
                      <a:lnTo>
                        <a:pt x="133466" y="771951"/>
                      </a:lnTo>
                      <a:lnTo>
                        <a:pt x="106520" y="768958"/>
                      </a:lnTo>
                      <a:lnTo>
                        <a:pt x="106520" y="754832"/>
                      </a:lnTo>
                      <a:lnTo>
                        <a:pt x="85331" y="754832"/>
                      </a:lnTo>
                      <a:lnTo>
                        <a:pt x="71206" y="751301"/>
                      </a:lnTo>
                      <a:lnTo>
                        <a:pt x="69440" y="744238"/>
                      </a:lnTo>
                      <a:lnTo>
                        <a:pt x="64143" y="728347"/>
                      </a:lnTo>
                      <a:lnTo>
                        <a:pt x="64143" y="714221"/>
                      </a:lnTo>
                      <a:lnTo>
                        <a:pt x="51783" y="682439"/>
                      </a:lnTo>
                      <a:lnTo>
                        <a:pt x="57080" y="668313"/>
                      </a:lnTo>
                      <a:lnTo>
                        <a:pt x="39423" y="666548"/>
                      </a:lnTo>
                      <a:lnTo>
                        <a:pt x="37658" y="654188"/>
                      </a:lnTo>
                      <a:lnTo>
                        <a:pt x="18235" y="641828"/>
                      </a:lnTo>
                      <a:lnTo>
                        <a:pt x="18235" y="627703"/>
                      </a:lnTo>
                      <a:lnTo>
                        <a:pt x="18235" y="601217"/>
                      </a:lnTo>
                      <a:lnTo>
                        <a:pt x="18235" y="576498"/>
                      </a:lnTo>
                      <a:lnTo>
                        <a:pt x="16469" y="550012"/>
                      </a:lnTo>
                      <a:lnTo>
                        <a:pt x="13244" y="550012"/>
                      </a:lnTo>
                      <a:lnTo>
                        <a:pt x="6317" y="527500"/>
                      </a:lnTo>
                      <a:lnTo>
                        <a:pt x="0" y="524792"/>
                      </a:lnTo>
                      <a:lnTo>
                        <a:pt x="0" y="507179"/>
                      </a:lnTo>
                      <a:lnTo>
                        <a:pt x="4110" y="501014"/>
                      </a:lnTo>
                      <a:lnTo>
                        <a:pt x="15145" y="498807"/>
                      </a:lnTo>
                      <a:lnTo>
                        <a:pt x="48252" y="470115"/>
                      </a:lnTo>
                      <a:lnTo>
                        <a:pt x="61495" y="437008"/>
                      </a:lnTo>
                      <a:lnTo>
                        <a:pt x="48252" y="419351"/>
                      </a:lnTo>
                      <a:lnTo>
                        <a:pt x="76944" y="359759"/>
                      </a:lnTo>
                      <a:lnTo>
                        <a:pt x="61495" y="350931"/>
                      </a:lnTo>
                      <a:lnTo>
                        <a:pt x="74737" y="333274"/>
                      </a:lnTo>
                      <a:lnTo>
                        <a:pt x="121086" y="308996"/>
                      </a:lnTo>
                      <a:lnTo>
                        <a:pt x="132122" y="284718"/>
                      </a:lnTo>
                      <a:lnTo>
                        <a:pt x="132122" y="258233"/>
                      </a:lnTo>
                      <a:lnTo>
                        <a:pt x="149779" y="258233"/>
                      </a:lnTo>
                      <a:lnTo>
                        <a:pt x="169643" y="286925"/>
                      </a:lnTo>
                      <a:lnTo>
                        <a:pt x="180678" y="267061"/>
                      </a:lnTo>
                      <a:lnTo>
                        <a:pt x="193921" y="273682"/>
                      </a:lnTo>
                      <a:lnTo>
                        <a:pt x="227027" y="264853"/>
                      </a:lnTo>
                      <a:lnTo>
                        <a:pt x="242477" y="286925"/>
                      </a:lnTo>
                      <a:lnTo>
                        <a:pt x="262341" y="269268"/>
                      </a:lnTo>
                      <a:lnTo>
                        <a:pt x="266756" y="251611"/>
                      </a:lnTo>
                      <a:lnTo>
                        <a:pt x="293241" y="262646"/>
                      </a:lnTo>
                      <a:lnTo>
                        <a:pt x="348419" y="264853"/>
                      </a:lnTo>
                      <a:lnTo>
                        <a:pt x="401389" y="231747"/>
                      </a:lnTo>
                      <a:lnTo>
                        <a:pt x="436703" y="242783"/>
                      </a:lnTo>
                      <a:lnTo>
                        <a:pt x="447738" y="225126"/>
                      </a:lnTo>
                      <a:lnTo>
                        <a:pt x="474224" y="225126"/>
                      </a:lnTo>
                      <a:lnTo>
                        <a:pt x="472017" y="200847"/>
                      </a:lnTo>
                      <a:lnTo>
                        <a:pt x="414632" y="180984"/>
                      </a:lnTo>
                      <a:lnTo>
                        <a:pt x="449946" y="132427"/>
                      </a:lnTo>
                      <a:lnTo>
                        <a:pt x="478638" y="132427"/>
                      </a:lnTo>
                      <a:lnTo>
                        <a:pt x="502916" y="116978"/>
                      </a:lnTo>
                      <a:lnTo>
                        <a:pt x="516159" y="94906"/>
                      </a:lnTo>
                      <a:lnTo>
                        <a:pt x="547059" y="55179"/>
                      </a:lnTo>
                      <a:lnTo>
                        <a:pt x="551473" y="33107"/>
                      </a:lnTo>
                      <a:lnTo>
                        <a:pt x="582372" y="6622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3" name="フリーフォーム: 図形 612">
                  <a:extLst>
                    <a:ext uri="{FF2B5EF4-FFF2-40B4-BE49-F238E27FC236}">
                      <a16:creationId xmlns:a16="http://schemas.microsoft.com/office/drawing/2014/main" id="{2C25DA87-DE39-C32E-FF5C-D2CA10207EBA}"/>
                    </a:ext>
                  </a:extLst>
                </p:cNvPr>
                <p:cNvSpPr/>
                <p:nvPr/>
              </p:nvSpPr>
              <p:spPr>
                <a:xfrm>
                  <a:off x="2823878" y="1356492"/>
                  <a:ext cx="465157" cy="669379"/>
                </a:xfrm>
                <a:custGeom>
                  <a:avLst/>
                  <a:gdLst>
                    <a:gd name="connsiteX0" fmla="*/ 1732790 w 2007426"/>
                    <a:gd name="connsiteY0" fmla="*/ 2596668 h 2888770"/>
                    <a:gd name="connsiteX1" fmla="*/ 1726822 w 2007426"/>
                    <a:gd name="connsiteY1" fmla="*/ 2668292 h 2888770"/>
                    <a:gd name="connsiteX2" fmla="*/ 1726822 w 2007426"/>
                    <a:gd name="connsiteY2" fmla="*/ 2668292 h 2888770"/>
                    <a:gd name="connsiteX3" fmla="*/ 828438 w 2007426"/>
                    <a:gd name="connsiteY3" fmla="*/ 0 h 2888770"/>
                    <a:gd name="connsiteX4" fmla="*/ 859666 w 2007426"/>
                    <a:gd name="connsiteY4" fmla="*/ 12218 h 2888770"/>
                    <a:gd name="connsiteX5" fmla="*/ 873954 w 2007426"/>
                    <a:gd name="connsiteY5" fmla="*/ 88418 h 2888770"/>
                    <a:gd name="connsiteX6" fmla="*/ 854902 w 2007426"/>
                    <a:gd name="connsiteY6" fmla="*/ 121756 h 2888770"/>
                    <a:gd name="connsiteX7" fmla="*/ 897766 w 2007426"/>
                    <a:gd name="connsiteY7" fmla="*/ 155094 h 2888770"/>
                    <a:gd name="connsiteX8" fmla="*/ 973966 w 2007426"/>
                    <a:gd name="connsiteY8" fmla="*/ 150330 h 2888770"/>
                    <a:gd name="connsiteX9" fmla="*/ 997778 w 2007426"/>
                    <a:gd name="connsiteY9" fmla="*/ 169382 h 2888770"/>
                    <a:gd name="connsiteX10" fmla="*/ 1040638 w 2007426"/>
                    <a:gd name="connsiteY10" fmla="*/ 155094 h 2888770"/>
                    <a:gd name="connsiteX11" fmla="*/ 1212090 w 2007426"/>
                    <a:gd name="connsiteY11" fmla="*/ 240818 h 2888770"/>
                    <a:gd name="connsiteX12" fmla="*/ 1183514 w 2007426"/>
                    <a:gd name="connsiteY12" fmla="*/ 393218 h 2888770"/>
                    <a:gd name="connsiteX13" fmla="*/ 1264478 w 2007426"/>
                    <a:gd name="connsiteY13" fmla="*/ 417030 h 2888770"/>
                    <a:gd name="connsiteX14" fmla="*/ 1369254 w 2007426"/>
                    <a:gd name="connsiteY14" fmla="*/ 488468 h 2888770"/>
                    <a:gd name="connsiteX15" fmla="*/ 1464502 w 2007426"/>
                    <a:gd name="connsiteY15" fmla="*/ 502756 h 2888770"/>
                    <a:gd name="connsiteX16" fmla="*/ 1478790 w 2007426"/>
                    <a:gd name="connsiteY16" fmla="*/ 436082 h 2888770"/>
                    <a:gd name="connsiteX17" fmla="*/ 1421638 w 2007426"/>
                    <a:gd name="connsiteY17" fmla="*/ 426556 h 2888770"/>
                    <a:gd name="connsiteX18" fmla="*/ 1412114 w 2007426"/>
                    <a:gd name="connsiteY18" fmla="*/ 383694 h 2888770"/>
                    <a:gd name="connsiteX19" fmla="*/ 1450214 w 2007426"/>
                    <a:gd name="connsiteY19" fmla="*/ 374168 h 2888770"/>
                    <a:gd name="connsiteX20" fmla="*/ 1435926 w 2007426"/>
                    <a:gd name="connsiteY20" fmla="*/ 326542 h 2888770"/>
                    <a:gd name="connsiteX21" fmla="*/ 1474026 w 2007426"/>
                    <a:gd name="connsiteY21" fmla="*/ 288442 h 2888770"/>
                    <a:gd name="connsiteX22" fmla="*/ 1507366 w 2007426"/>
                    <a:gd name="connsiteY22" fmla="*/ 321782 h 2888770"/>
                    <a:gd name="connsiteX23" fmla="*/ 1540702 w 2007426"/>
                    <a:gd name="connsiteY23" fmla="*/ 297968 h 2888770"/>
                    <a:gd name="connsiteX24" fmla="*/ 1593090 w 2007426"/>
                    <a:gd name="connsiteY24" fmla="*/ 321782 h 2888770"/>
                    <a:gd name="connsiteX25" fmla="*/ 1540702 w 2007426"/>
                    <a:gd name="connsiteY25" fmla="*/ 455130 h 2888770"/>
                    <a:gd name="connsiteX26" fmla="*/ 1655002 w 2007426"/>
                    <a:gd name="connsiteY26" fmla="*/ 440842 h 2888770"/>
                    <a:gd name="connsiteX27" fmla="*/ 1688338 w 2007426"/>
                    <a:gd name="connsiteY27" fmla="*/ 478942 h 2888770"/>
                    <a:gd name="connsiteX28" fmla="*/ 1688338 w 2007426"/>
                    <a:gd name="connsiteY28" fmla="*/ 512282 h 2888770"/>
                    <a:gd name="connsiteX29" fmla="*/ 1788354 w 2007426"/>
                    <a:gd name="connsiteY29" fmla="*/ 598006 h 2888770"/>
                    <a:gd name="connsiteX30" fmla="*/ 1778826 w 2007426"/>
                    <a:gd name="connsiteY30" fmla="*/ 678968 h 2888770"/>
                    <a:gd name="connsiteX31" fmla="*/ 1816926 w 2007426"/>
                    <a:gd name="connsiteY31" fmla="*/ 702782 h 2888770"/>
                    <a:gd name="connsiteX32" fmla="*/ 1816926 w 2007426"/>
                    <a:gd name="connsiteY32" fmla="*/ 745642 h 2888770"/>
                    <a:gd name="connsiteX33" fmla="*/ 1864554 w 2007426"/>
                    <a:gd name="connsiteY33" fmla="*/ 759930 h 2888770"/>
                    <a:gd name="connsiteX34" fmla="*/ 2007426 w 2007426"/>
                    <a:gd name="connsiteY34" fmla="*/ 921856 h 2888770"/>
                    <a:gd name="connsiteX35" fmla="*/ 1922974 w 2007426"/>
                    <a:gd name="connsiteY35" fmla="*/ 1025504 h 2888770"/>
                    <a:gd name="connsiteX36" fmla="*/ 1921702 w 2007426"/>
                    <a:gd name="connsiteY36" fmla="*/ 1021868 h 2888770"/>
                    <a:gd name="connsiteX37" fmla="*/ 1864554 w 2007426"/>
                    <a:gd name="connsiteY37" fmla="*/ 1021868 h 2888770"/>
                    <a:gd name="connsiteX38" fmla="*/ 1859790 w 2007426"/>
                    <a:gd name="connsiteY38" fmla="*/ 1121882 h 2888770"/>
                    <a:gd name="connsiteX39" fmla="*/ 1826454 w 2007426"/>
                    <a:gd name="connsiteY39" fmla="*/ 1155218 h 2888770"/>
                    <a:gd name="connsiteX40" fmla="*/ 1850266 w 2007426"/>
                    <a:gd name="connsiteY40" fmla="*/ 1231418 h 2888770"/>
                    <a:gd name="connsiteX41" fmla="*/ 1812166 w 2007426"/>
                    <a:gd name="connsiteY41" fmla="*/ 1250468 h 2888770"/>
                    <a:gd name="connsiteX42" fmla="*/ 1755014 w 2007426"/>
                    <a:gd name="connsiteY42" fmla="*/ 1283806 h 2888770"/>
                    <a:gd name="connsiteX43" fmla="*/ 1745490 w 2007426"/>
                    <a:gd name="connsiteY43" fmla="*/ 1326668 h 2888770"/>
                    <a:gd name="connsiteX44" fmla="*/ 1783590 w 2007426"/>
                    <a:gd name="connsiteY44" fmla="*/ 1388582 h 2888770"/>
                    <a:gd name="connsiteX45" fmla="*/ 1755014 w 2007426"/>
                    <a:gd name="connsiteY45" fmla="*/ 1417156 h 2888770"/>
                    <a:gd name="connsiteX46" fmla="*/ 1721678 w 2007426"/>
                    <a:gd name="connsiteY46" fmla="*/ 1583842 h 2888770"/>
                    <a:gd name="connsiteX47" fmla="*/ 1674054 w 2007426"/>
                    <a:gd name="connsiteY47" fmla="*/ 1674330 h 2888770"/>
                    <a:gd name="connsiteX48" fmla="*/ 1793114 w 2007426"/>
                    <a:gd name="connsiteY48" fmla="*/ 1688618 h 2888770"/>
                    <a:gd name="connsiteX49" fmla="*/ 1793114 w 2007426"/>
                    <a:gd name="connsiteY49" fmla="*/ 1736242 h 2888770"/>
                    <a:gd name="connsiteX50" fmla="*/ 1712154 w 2007426"/>
                    <a:gd name="connsiteY50" fmla="*/ 1826730 h 2888770"/>
                    <a:gd name="connsiteX51" fmla="*/ 1707390 w 2007426"/>
                    <a:gd name="connsiteY51" fmla="*/ 1898168 h 2888770"/>
                    <a:gd name="connsiteX52" fmla="*/ 1778828 w 2007426"/>
                    <a:gd name="connsiteY52" fmla="*/ 2017230 h 2888770"/>
                    <a:gd name="connsiteX53" fmla="*/ 1764540 w 2007426"/>
                    <a:gd name="connsiteY53" fmla="*/ 2060094 h 2888770"/>
                    <a:gd name="connsiteX54" fmla="*/ 1783590 w 2007426"/>
                    <a:gd name="connsiteY54" fmla="*/ 2074382 h 2888770"/>
                    <a:gd name="connsiteX55" fmla="*/ 1783590 w 2007426"/>
                    <a:gd name="connsiteY55" fmla="*/ 2260118 h 2888770"/>
                    <a:gd name="connsiteX56" fmla="*/ 1726440 w 2007426"/>
                    <a:gd name="connsiteY56" fmla="*/ 2355368 h 2888770"/>
                    <a:gd name="connsiteX57" fmla="*/ 1783590 w 2007426"/>
                    <a:gd name="connsiteY57" fmla="*/ 2417282 h 2888770"/>
                    <a:gd name="connsiteX58" fmla="*/ 1708802 w 2007426"/>
                    <a:gd name="connsiteY58" fmla="*/ 2482722 h 2888770"/>
                    <a:gd name="connsiteX59" fmla="*/ 1732790 w 2007426"/>
                    <a:gd name="connsiteY59" fmla="*/ 2596668 h 2888770"/>
                    <a:gd name="connsiteX60" fmla="*/ 1707390 w 2007426"/>
                    <a:gd name="connsiteY60" fmla="*/ 2476018 h 2888770"/>
                    <a:gd name="connsiteX61" fmla="*/ 1427990 w 2007426"/>
                    <a:gd name="connsiteY61" fmla="*/ 2514118 h 2888770"/>
                    <a:gd name="connsiteX62" fmla="*/ 1364490 w 2007426"/>
                    <a:gd name="connsiteY62" fmla="*/ 2583968 h 2888770"/>
                    <a:gd name="connsiteX63" fmla="*/ 1243840 w 2007426"/>
                    <a:gd name="connsiteY63" fmla="*/ 2679218 h 2888770"/>
                    <a:gd name="connsiteX64" fmla="*/ 1231140 w 2007426"/>
                    <a:gd name="connsiteY64" fmla="*/ 2609368 h 2888770"/>
                    <a:gd name="connsiteX65" fmla="*/ 1193040 w 2007426"/>
                    <a:gd name="connsiteY65" fmla="*/ 2571268 h 2888770"/>
                    <a:gd name="connsiteX66" fmla="*/ 1110490 w 2007426"/>
                    <a:gd name="connsiteY66" fmla="*/ 2609368 h 2888770"/>
                    <a:gd name="connsiteX67" fmla="*/ 989840 w 2007426"/>
                    <a:gd name="connsiteY67" fmla="*/ 2622068 h 2888770"/>
                    <a:gd name="connsiteX68" fmla="*/ 970790 w 2007426"/>
                    <a:gd name="connsiteY68" fmla="*/ 2660168 h 2888770"/>
                    <a:gd name="connsiteX69" fmla="*/ 767590 w 2007426"/>
                    <a:gd name="connsiteY69" fmla="*/ 2685568 h 2888770"/>
                    <a:gd name="connsiteX70" fmla="*/ 691390 w 2007426"/>
                    <a:gd name="connsiteY70" fmla="*/ 2742718 h 2888770"/>
                    <a:gd name="connsiteX71" fmla="*/ 608840 w 2007426"/>
                    <a:gd name="connsiteY71" fmla="*/ 2780818 h 2888770"/>
                    <a:gd name="connsiteX72" fmla="*/ 424690 w 2007426"/>
                    <a:gd name="connsiteY72" fmla="*/ 2774466 h 2888770"/>
                    <a:gd name="connsiteX73" fmla="*/ 373890 w 2007426"/>
                    <a:gd name="connsiteY73" fmla="*/ 2768118 h 2888770"/>
                    <a:gd name="connsiteX74" fmla="*/ 348490 w 2007426"/>
                    <a:gd name="connsiteY74" fmla="*/ 2831618 h 2888770"/>
                    <a:gd name="connsiteX75" fmla="*/ 259590 w 2007426"/>
                    <a:gd name="connsiteY75" fmla="*/ 2888770 h 2888770"/>
                    <a:gd name="connsiteX76" fmla="*/ 189740 w 2007426"/>
                    <a:gd name="connsiteY76" fmla="*/ 2857018 h 2888770"/>
                    <a:gd name="connsiteX77" fmla="*/ 113540 w 2007426"/>
                    <a:gd name="connsiteY77" fmla="*/ 2869718 h 2888770"/>
                    <a:gd name="connsiteX78" fmla="*/ 11940 w 2007426"/>
                    <a:gd name="connsiteY78" fmla="*/ 2825266 h 2888770"/>
                    <a:gd name="connsiteX79" fmla="*/ 0 w 2007426"/>
                    <a:gd name="connsiteY79" fmla="*/ 2735718 h 2888770"/>
                    <a:gd name="connsiteX80" fmla="*/ 83378 w 2007426"/>
                    <a:gd name="connsiteY80" fmla="*/ 2712554 h 2888770"/>
                    <a:gd name="connsiteX81" fmla="*/ 116714 w 2007426"/>
                    <a:gd name="connsiteY81" fmla="*/ 2726842 h 2888770"/>
                    <a:gd name="connsiteX82" fmla="*/ 178626 w 2007426"/>
                    <a:gd name="connsiteY82" fmla="*/ 2693506 h 2888770"/>
                    <a:gd name="connsiteX83" fmla="*/ 392938 w 2007426"/>
                    <a:gd name="connsiteY83" fmla="*/ 2622068 h 2888770"/>
                    <a:gd name="connsiteX84" fmla="*/ 421514 w 2007426"/>
                    <a:gd name="connsiteY84" fmla="*/ 2545868 h 2888770"/>
                    <a:gd name="connsiteX85" fmla="*/ 573914 w 2007426"/>
                    <a:gd name="connsiteY85" fmla="*/ 2422042 h 2888770"/>
                    <a:gd name="connsiteX86" fmla="*/ 688214 w 2007426"/>
                    <a:gd name="connsiteY86" fmla="*/ 2298218 h 2888770"/>
                    <a:gd name="connsiteX87" fmla="*/ 764414 w 2007426"/>
                    <a:gd name="connsiteY87" fmla="*/ 2250594 h 2888770"/>
                    <a:gd name="connsiteX88" fmla="*/ 821566 w 2007426"/>
                    <a:gd name="connsiteY88" fmla="*/ 2202968 h 2888770"/>
                    <a:gd name="connsiteX89" fmla="*/ 826326 w 2007426"/>
                    <a:gd name="connsiteY89" fmla="*/ 2064856 h 2888770"/>
                    <a:gd name="connsiteX90" fmla="*/ 921578 w 2007426"/>
                    <a:gd name="connsiteY90" fmla="*/ 1988656 h 2888770"/>
                    <a:gd name="connsiteX91" fmla="*/ 1007302 w 2007426"/>
                    <a:gd name="connsiteY91" fmla="*/ 1931506 h 2888770"/>
                    <a:gd name="connsiteX92" fmla="*/ 1031114 w 2007426"/>
                    <a:gd name="connsiteY92" fmla="*/ 1874356 h 2888770"/>
                    <a:gd name="connsiteX93" fmla="*/ 1045402 w 2007426"/>
                    <a:gd name="connsiteY93" fmla="*/ 1821968 h 2888770"/>
                    <a:gd name="connsiteX94" fmla="*/ 1078738 w 2007426"/>
                    <a:gd name="connsiteY94" fmla="*/ 1788630 h 2888770"/>
                    <a:gd name="connsiteX95" fmla="*/ 1078738 w 2007426"/>
                    <a:gd name="connsiteY95" fmla="*/ 1736242 h 2888770"/>
                    <a:gd name="connsiteX96" fmla="*/ 1026354 w 2007426"/>
                    <a:gd name="connsiteY96" fmla="*/ 1712430 h 2888770"/>
                    <a:gd name="connsiteX97" fmla="*/ 1026354 w 2007426"/>
                    <a:gd name="connsiteY97" fmla="*/ 1679094 h 2888770"/>
                    <a:gd name="connsiteX98" fmla="*/ 1016826 w 2007426"/>
                    <a:gd name="connsiteY98" fmla="*/ 1636230 h 2888770"/>
                    <a:gd name="connsiteX99" fmla="*/ 1069214 w 2007426"/>
                    <a:gd name="connsiteY99" fmla="*/ 1607656 h 2888770"/>
                    <a:gd name="connsiteX100" fmla="*/ 1088266 w 2007426"/>
                    <a:gd name="connsiteY100" fmla="*/ 1521930 h 2888770"/>
                    <a:gd name="connsiteX101" fmla="*/ 1007302 w 2007426"/>
                    <a:gd name="connsiteY101" fmla="*/ 1469542 h 2888770"/>
                    <a:gd name="connsiteX102" fmla="*/ 1012066 w 2007426"/>
                    <a:gd name="connsiteY102" fmla="*/ 1431442 h 2888770"/>
                    <a:gd name="connsiteX103" fmla="*/ 950154 w 2007426"/>
                    <a:gd name="connsiteY103" fmla="*/ 1417156 h 2888770"/>
                    <a:gd name="connsiteX104" fmla="*/ 978726 w 2007426"/>
                    <a:gd name="connsiteY104" fmla="*/ 1379056 h 2888770"/>
                    <a:gd name="connsiteX105" fmla="*/ 929322 w 2007426"/>
                    <a:gd name="connsiteY105" fmla="*/ 1303648 h 2888770"/>
                    <a:gd name="connsiteX106" fmla="*/ 970790 w 2007426"/>
                    <a:gd name="connsiteY106" fmla="*/ 1288568 h 2888770"/>
                    <a:gd name="connsiteX107" fmla="*/ 1091438 w 2007426"/>
                    <a:gd name="connsiteY107" fmla="*/ 1199668 h 2888770"/>
                    <a:gd name="connsiteX108" fmla="*/ 1097790 w 2007426"/>
                    <a:gd name="connsiteY108" fmla="*/ 1085368 h 2888770"/>
                    <a:gd name="connsiteX109" fmla="*/ 1046990 w 2007426"/>
                    <a:gd name="connsiteY109" fmla="*/ 1047268 h 2888770"/>
                    <a:gd name="connsiteX110" fmla="*/ 1059690 w 2007426"/>
                    <a:gd name="connsiteY110" fmla="*/ 996468 h 2888770"/>
                    <a:gd name="connsiteX111" fmla="*/ 1002538 w 2007426"/>
                    <a:gd name="connsiteY111" fmla="*/ 907568 h 2888770"/>
                    <a:gd name="connsiteX112" fmla="*/ 1021590 w 2007426"/>
                    <a:gd name="connsiteY112" fmla="*/ 748818 h 2888770"/>
                    <a:gd name="connsiteX113" fmla="*/ 1046990 w 2007426"/>
                    <a:gd name="connsiteY113" fmla="*/ 621818 h 2888770"/>
                    <a:gd name="connsiteX114" fmla="*/ 970790 w 2007426"/>
                    <a:gd name="connsiteY114" fmla="*/ 520218 h 2888770"/>
                    <a:gd name="connsiteX115" fmla="*/ 1008890 w 2007426"/>
                    <a:gd name="connsiteY115" fmla="*/ 501168 h 2888770"/>
                    <a:gd name="connsiteX116" fmla="*/ 1110490 w 2007426"/>
                    <a:gd name="connsiteY116" fmla="*/ 507518 h 2888770"/>
                    <a:gd name="connsiteX117" fmla="*/ 1116838 w 2007426"/>
                    <a:gd name="connsiteY117" fmla="*/ 463068 h 2888770"/>
                    <a:gd name="connsiteX118" fmla="*/ 1078738 w 2007426"/>
                    <a:gd name="connsiteY118" fmla="*/ 444018 h 2888770"/>
                    <a:gd name="connsiteX119" fmla="*/ 919990 w 2007426"/>
                    <a:gd name="connsiteY119" fmla="*/ 399568 h 2888770"/>
                    <a:gd name="connsiteX120" fmla="*/ 875538 w 2007426"/>
                    <a:gd name="connsiteY120" fmla="*/ 355118 h 2888770"/>
                    <a:gd name="connsiteX121" fmla="*/ 812038 w 2007426"/>
                    <a:gd name="connsiteY121" fmla="*/ 367818 h 2888770"/>
                    <a:gd name="connsiteX122" fmla="*/ 761238 w 2007426"/>
                    <a:gd name="connsiteY122" fmla="*/ 304318 h 2888770"/>
                    <a:gd name="connsiteX123" fmla="*/ 799338 w 2007426"/>
                    <a:gd name="connsiteY123" fmla="*/ 247168 h 2888770"/>
                    <a:gd name="connsiteX124" fmla="*/ 773938 w 2007426"/>
                    <a:gd name="connsiteY124" fmla="*/ 107468 h 2888770"/>
                    <a:gd name="connsiteX125" fmla="*/ 716790 w 2007426"/>
                    <a:gd name="connsiteY125" fmla="*/ 63018 h 2888770"/>
                    <a:gd name="connsiteX126" fmla="*/ 761238 w 2007426"/>
                    <a:gd name="connsiteY126" fmla="*/ 12218 h 2888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</a:cxnLst>
                  <a:rect l="l" t="t" r="r" b="b"/>
                  <a:pathLst>
                    <a:path w="2007426" h="2888770">
                      <a:moveTo>
                        <a:pt x="1732790" y="2596668"/>
                      </a:moveTo>
                      <a:lnTo>
                        <a:pt x="1726822" y="2668292"/>
                      </a:lnTo>
                      <a:lnTo>
                        <a:pt x="1726822" y="2668292"/>
                      </a:lnTo>
                      <a:close/>
                      <a:moveTo>
                        <a:pt x="828438" y="0"/>
                      </a:moveTo>
                      <a:lnTo>
                        <a:pt x="859666" y="12218"/>
                      </a:lnTo>
                      <a:lnTo>
                        <a:pt x="873954" y="88418"/>
                      </a:lnTo>
                      <a:lnTo>
                        <a:pt x="854902" y="121756"/>
                      </a:lnTo>
                      <a:lnTo>
                        <a:pt x="897766" y="155094"/>
                      </a:lnTo>
                      <a:lnTo>
                        <a:pt x="973966" y="150330"/>
                      </a:lnTo>
                      <a:lnTo>
                        <a:pt x="997778" y="169382"/>
                      </a:lnTo>
                      <a:lnTo>
                        <a:pt x="1040638" y="155094"/>
                      </a:lnTo>
                      <a:lnTo>
                        <a:pt x="1212090" y="240818"/>
                      </a:lnTo>
                      <a:lnTo>
                        <a:pt x="1183514" y="393218"/>
                      </a:lnTo>
                      <a:lnTo>
                        <a:pt x="1264478" y="417030"/>
                      </a:lnTo>
                      <a:lnTo>
                        <a:pt x="1369254" y="488468"/>
                      </a:lnTo>
                      <a:lnTo>
                        <a:pt x="1464502" y="502756"/>
                      </a:lnTo>
                      <a:lnTo>
                        <a:pt x="1478790" y="436082"/>
                      </a:lnTo>
                      <a:lnTo>
                        <a:pt x="1421638" y="426556"/>
                      </a:lnTo>
                      <a:lnTo>
                        <a:pt x="1412114" y="383694"/>
                      </a:lnTo>
                      <a:lnTo>
                        <a:pt x="1450214" y="374168"/>
                      </a:lnTo>
                      <a:lnTo>
                        <a:pt x="1435926" y="326542"/>
                      </a:lnTo>
                      <a:lnTo>
                        <a:pt x="1474026" y="288442"/>
                      </a:lnTo>
                      <a:lnTo>
                        <a:pt x="1507366" y="321782"/>
                      </a:lnTo>
                      <a:lnTo>
                        <a:pt x="1540702" y="297968"/>
                      </a:lnTo>
                      <a:lnTo>
                        <a:pt x="1593090" y="321782"/>
                      </a:lnTo>
                      <a:lnTo>
                        <a:pt x="1540702" y="455130"/>
                      </a:lnTo>
                      <a:lnTo>
                        <a:pt x="1655002" y="440842"/>
                      </a:lnTo>
                      <a:lnTo>
                        <a:pt x="1688338" y="478942"/>
                      </a:lnTo>
                      <a:lnTo>
                        <a:pt x="1688338" y="512282"/>
                      </a:lnTo>
                      <a:lnTo>
                        <a:pt x="1788354" y="598006"/>
                      </a:lnTo>
                      <a:lnTo>
                        <a:pt x="1778826" y="678968"/>
                      </a:lnTo>
                      <a:lnTo>
                        <a:pt x="1816926" y="702782"/>
                      </a:lnTo>
                      <a:lnTo>
                        <a:pt x="1816926" y="745642"/>
                      </a:lnTo>
                      <a:lnTo>
                        <a:pt x="1864554" y="759930"/>
                      </a:lnTo>
                      <a:lnTo>
                        <a:pt x="2007426" y="921856"/>
                      </a:lnTo>
                      <a:lnTo>
                        <a:pt x="1922974" y="1025504"/>
                      </a:lnTo>
                      <a:lnTo>
                        <a:pt x="1921702" y="1021868"/>
                      </a:lnTo>
                      <a:lnTo>
                        <a:pt x="1864554" y="1021868"/>
                      </a:lnTo>
                      <a:lnTo>
                        <a:pt x="1859790" y="1121882"/>
                      </a:lnTo>
                      <a:lnTo>
                        <a:pt x="1826454" y="1155218"/>
                      </a:lnTo>
                      <a:lnTo>
                        <a:pt x="1850266" y="1231418"/>
                      </a:lnTo>
                      <a:lnTo>
                        <a:pt x="1812166" y="1250468"/>
                      </a:lnTo>
                      <a:lnTo>
                        <a:pt x="1755014" y="1283806"/>
                      </a:lnTo>
                      <a:lnTo>
                        <a:pt x="1745490" y="1326668"/>
                      </a:lnTo>
                      <a:lnTo>
                        <a:pt x="1783590" y="1388582"/>
                      </a:lnTo>
                      <a:lnTo>
                        <a:pt x="1755014" y="1417156"/>
                      </a:lnTo>
                      <a:lnTo>
                        <a:pt x="1721678" y="1583842"/>
                      </a:lnTo>
                      <a:lnTo>
                        <a:pt x="1674054" y="1674330"/>
                      </a:lnTo>
                      <a:lnTo>
                        <a:pt x="1793114" y="1688618"/>
                      </a:lnTo>
                      <a:lnTo>
                        <a:pt x="1793114" y="1736242"/>
                      </a:lnTo>
                      <a:lnTo>
                        <a:pt x="1712154" y="1826730"/>
                      </a:lnTo>
                      <a:lnTo>
                        <a:pt x="1707390" y="1898168"/>
                      </a:lnTo>
                      <a:lnTo>
                        <a:pt x="1778828" y="2017230"/>
                      </a:lnTo>
                      <a:lnTo>
                        <a:pt x="1764540" y="2060094"/>
                      </a:lnTo>
                      <a:lnTo>
                        <a:pt x="1783590" y="2074382"/>
                      </a:lnTo>
                      <a:lnTo>
                        <a:pt x="1783590" y="2260118"/>
                      </a:lnTo>
                      <a:lnTo>
                        <a:pt x="1726440" y="2355368"/>
                      </a:lnTo>
                      <a:lnTo>
                        <a:pt x="1783590" y="2417282"/>
                      </a:lnTo>
                      <a:lnTo>
                        <a:pt x="1708802" y="2482722"/>
                      </a:lnTo>
                      <a:lnTo>
                        <a:pt x="1732790" y="2596668"/>
                      </a:lnTo>
                      <a:lnTo>
                        <a:pt x="1707390" y="2476018"/>
                      </a:lnTo>
                      <a:lnTo>
                        <a:pt x="1427990" y="2514118"/>
                      </a:lnTo>
                      <a:lnTo>
                        <a:pt x="1364490" y="2583968"/>
                      </a:lnTo>
                      <a:lnTo>
                        <a:pt x="1243840" y="2679218"/>
                      </a:lnTo>
                      <a:lnTo>
                        <a:pt x="1231140" y="2609368"/>
                      </a:lnTo>
                      <a:lnTo>
                        <a:pt x="1193040" y="2571268"/>
                      </a:lnTo>
                      <a:lnTo>
                        <a:pt x="1110490" y="2609368"/>
                      </a:lnTo>
                      <a:lnTo>
                        <a:pt x="989840" y="2622068"/>
                      </a:lnTo>
                      <a:lnTo>
                        <a:pt x="970790" y="2660168"/>
                      </a:lnTo>
                      <a:lnTo>
                        <a:pt x="767590" y="2685568"/>
                      </a:lnTo>
                      <a:lnTo>
                        <a:pt x="691390" y="2742718"/>
                      </a:lnTo>
                      <a:lnTo>
                        <a:pt x="608840" y="2780818"/>
                      </a:lnTo>
                      <a:lnTo>
                        <a:pt x="424690" y="2774466"/>
                      </a:lnTo>
                      <a:lnTo>
                        <a:pt x="373890" y="2768118"/>
                      </a:lnTo>
                      <a:lnTo>
                        <a:pt x="348490" y="2831618"/>
                      </a:lnTo>
                      <a:lnTo>
                        <a:pt x="259590" y="2888770"/>
                      </a:lnTo>
                      <a:lnTo>
                        <a:pt x="189740" y="2857018"/>
                      </a:lnTo>
                      <a:lnTo>
                        <a:pt x="113540" y="2869718"/>
                      </a:lnTo>
                      <a:lnTo>
                        <a:pt x="11940" y="2825266"/>
                      </a:lnTo>
                      <a:lnTo>
                        <a:pt x="0" y="2735718"/>
                      </a:lnTo>
                      <a:lnTo>
                        <a:pt x="83378" y="2712554"/>
                      </a:lnTo>
                      <a:lnTo>
                        <a:pt x="116714" y="2726842"/>
                      </a:lnTo>
                      <a:lnTo>
                        <a:pt x="178626" y="2693506"/>
                      </a:lnTo>
                      <a:lnTo>
                        <a:pt x="392938" y="2622068"/>
                      </a:lnTo>
                      <a:lnTo>
                        <a:pt x="421514" y="2545868"/>
                      </a:lnTo>
                      <a:lnTo>
                        <a:pt x="573914" y="2422042"/>
                      </a:lnTo>
                      <a:lnTo>
                        <a:pt x="688214" y="2298218"/>
                      </a:lnTo>
                      <a:lnTo>
                        <a:pt x="764414" y="2250594"/>
                      </a:lnTo>
                      <a:lnTo>
                        <a:pt x="821566" y="2202968"/>
                      </a:lnTo>
                      <a:lnTo>
                        <a:pt x="826326" y="2064856"/>
                      </a:lnTo>
                      <a:lnTo>
                        <a:pt x="921578" y="1988656"/>
                      </a:lnTo>
                      <a:lnTo>
                        <a:pt x="1007302" y="1931506"/>
                      </a:lnTo>
                      <a:lnTo>
                        <a:pt x="1031114" y="1874356"/>
                      </a:lnTo>
                      <a:lnTo>
                        <a:pt x="1045402" y="1821968"/>
                      </a:lnTo>
                      <a:lnTo>
                        <a:pt x="1078738" y="1788630"/>
                      </a:lnTo>
                      <a:lnTo>
                        <a:pt x="1078738" y="1736242"/>
                      </a:lnTo>
                      <a:lnTo>
                        <a:pt x="1026354" y="1712430"/>
                      </a:lnTo>
                      <a:lnTo>
                        <a:pt x="1026354" y="1679094"/>
                      </a:lnTo>
                      <a:lnTo>
                        <a:pt x="1016826" y="1636230"/>
                      </a:lnTo>
                      <a:lnTo>
                        <a:pt x="1069214" y="1607656"/>
                      </a:lnTo>
                      <a:lnTo>
                        <a:pt x="1088266" y="1521930"/>
                      </a:lnTo>
                      <a:lnTo>
                        <a:pt x="1007302" y="1469542"/>
                      </a:lnTo>
                      <a:lnTo>
                        <a:pt x="1012066" y="1431442"/>
                      </a:lnTo>
                      <a:lnTo>
                        <a:pt x="950154" y="1417156"/>
                      </a:lnTo>
                      <a:lnTo>
                        <a:pt x="978726" y="1379056"/>
                      </a:lnTo>
                      <a:lnTo>
                        <a:pt x="929322" y="1303648"/>
                      </a:lnTo>
                      <a:lnTo>
                        <a:pt x="970790" y="1288568"/>
                      </a:lnTo>
                      <a:lnTo>
                        <a:pt x="1091438" y="1199668"/>
                      </a:lnTo>
                      <a:lnTo>
                        <a:pt x="1097790" y="1085368"/>
                      </a:lnTo>
                      <a:lnTo>
                        <a:pt x="1046990" y="1047268"/>
                      </a:lnTo>
                      <a:lnTo>
                        <a:pt x="1059690" y="996468"/>
                      </a:lnTo>
                      <a:lnTo>
                        <a:pt x="1002538" y="907568"/>
                      </a:lnTo>
                      <a:lnTo>
                        <a:pt x="1021590" y="748818"/>
                      </a:lnTo>
                      <a:lnTo>
                        <a:pt x="1046990" y="621818"/>
                      </a:lnTo>
                      <a:lnTo>
                        <a:pt x="970790" y="520218"/>
                      </a:lnTo>
                      <a:lnTo>
                        <a:pt x="1008890" y="501168"/>
                      </a:lnTo>
                      <a:lnTo>
                        <a:pt x="1110490" y="507518"/>
                      </a:lnTo>
                      <a:lnTo>
                        <a:pt x="1116838" y="463068"/>
                      </a:lnTo>
                      <a:lnTo>
                        <a:pt x="1078738" y="444018"/>
                      </a:lnTo>
                      <a:lnTo>
                        <a:pt x="919990" y="399568"/>
                      </a:lnTo>
                      <a:lnTo>
                        <a:pt x="875538" y="355118"/>
                      </a:lnTo>
                      <a:lnTo>
                        <a:pt x="812038" y="367818"/>
                      </a:lnTo>
                      <a:lnTo>
                        <a:pt x="761238" y="304318"/>
                      </a:lnTo>
                      <a:lnTo>
                        <a:pt x="799338" y="247168"/>
                      </a:lnTo>
                      <a:lnTo>
                        <a:pt x="773938" y="107468"/>
                      </a:lnTo>
                      <a:lnTo>
                        <a:pt x="716790" y="63018"/>
                      </a:lnTo>
                      <a:lnTo>
                        <a:pt x="761238" y="12218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316D15A3-AB15-8FB8-BC86-F679B0929EFA}"/>
                  </a:ext>
                </a:extLst>
              </p:cNvPr>
              <p:cNvSpPr/>
              <p:nvPr/>
            </p:nvSpPr>
            <p:spPr>
              <a:xfrm>
                <a:off x="663981" y="884793"/>
                <a:ext cx="906816" cy="933148"/>
              </a:xfrm>
              <a:custGeom>
                <a:avLst/>
                <a:gdLst>
                  <a:gd name="connsiteX0" fmla="*/ 747904 w 906816"/>
                  <a:gd name="connsiteY0" fmla="*/ 0 h 933148"/>
                  <a:gd name="connsiteX1" fmla="*/ 774390 w 906816"/>
                  <a:gd name="connsiteY1" fmla="*/ 19864 h 933148"/>
                  <a:gd name="connsiteX2" fmla="*/ 849432 w 906816"/>
                  <a:gd name="connsiteY2" fmla="*/ 11035 h 933148"/>
                  <a:gd name="connsiteX3" fmla="*/ 906816 w 906816"/>
                  <a:gd name="connsiteY3" fmla="*/ 22072 h 933148"/>
                  <a:gd name="connsiteX4" fmla="*/ 864881 w 906816"/>
                  <a:gd name="connsiteY4" fmla="*/ 37521 h 933148"/>
                  <a:gd name="connsiteX5" fmla="*/ 858420 w 906816"/>
                  <a:gd name="connsiteY5" fmla="*/ 43121 h 933148"/>
                  <a:gd name="connsiteX6" fmla="*/ 858701 w 906816"/>
                  <a:gd name="connsiteY6" fmla="*/ 40170 h 933148"/>
                  <a:gd name="connsiteX7" fmla="*/ 832216 w 906816"/>
                  <a:gd name="connsiteY7" fmla="*/ 40170 h 933148"/>
                  <a:gd name="connsiteX8" fmla="*/ 812793 w 906816"/>
                  <a:gd name="connsiteY8" fmla="*/ 54295 h 933148"/>
                  <a:gd name="connsiteX9" fmla="*/ 837513 w 906816"/>
                  <a:gd name="connsiteY9" fmla="*/ 107266 h 933148"/>
                  <a:gd name="connsiteX10" fmla="*/ 886952 w 906816"/>
                  <a:gd name="connsiteY10" fmla="*/ 144345 h 933148"/>
                  <a:gd name="connsiteX11" fmla="*/ 902843 w 906816"/>
                  <a:gd name="connsiteY11" fmla="*/ 169065 h 933148"/>
                  <a:gd name="connsiteX12" fmla="*/ 899312 w 906816"/>
                  <a:gd name="connsiteY12" fmla="*/ 183190 h 933148"/>
                  <a:gd name="connsiteX13" fmla="*/ 902843 w 906816"/>
                  <a:gd name="connsiteY13" fmla="*/ 192019 h 933148"/>
                  <a:gd name="connsiteX14" fmla="*/ 888718 w 906816"/>
                  <a:gd name="connsiteY14" fmla="*/ 209676 h 933148"/>
                  <a:gd name="connsiteX15" fmla="*/ 888718 w 906816"/>
                  <a:gd name="connsiteY15" fmla="*/ 283835 h 933148"/>
                  <a:gd name="connsiteX16" fmla="*/ 835747 w 906816"/>
                  <a:gd name="connsiteY16" fmla="*/ 303257 h 933148"/>
                  <a:gd name="connsiteX17" fmla="*/ 795137 w 906816"/>
                  <a:gd name="connsiteY17" fmla="*/ 320914 h 933148"/>
                  <a:gd name="connsiteX18" fmla="*/ 786308 w 906816"/>
                  <a:gd name="connsiteY18" fmla="*/ 335039 h 933148"/>
                  <a:gd name="connsiteX19" fmla="*/ 798668 w 906816"/>
                  <a:gd name="connsiteY19" fmla="*/ 336805 h 933148"/>
                  <a:gd name="connsiteX20" fmla="*/ 807496 w 906816"/>
                  <a:gd name="connsiteY20" fmla="*/ 370353 h 933148"/>
                  <a:gd name="connsiteX21" fmla="*/ 779245 w 906816"/>
                  <a:gd name="connsiteY21" fmla="*/ 391541 h 933148"/>
                  <a:gd name="connsiteX22" fmla="*/ 768473 w 906816"/>
                  <a:gd name="connsiteY22" fmla="*/ 443864 h 933148"/>
                  <a:gd name="connsiteX23" fmla="*/ 747904 w 906816"/>
                  <a:gd name="connsiteY23" fmla="*/ 437008 h 933148"/>
                  <a:gd name="connsiteX24" fmla="*/ 710384 w 906816"/>
                  <a:gd name="connsiteY24" fmla="*/ 459079 h 933148"/>
                  <a:gd name="connsiteX25" fmla="*/ 672863 w 906816"/>
                  <a:gd name="connsiteY25" fmla="*/ 432593 h 933148"/>
                  <a:gd name="connsiteX26" fmla="*/ 646378 w 906816"/>
                  <a:gd name="connsiteY26" fmla="*/ 448043 h 933148"/>
                  <a:gd name="connsiteX27" fmla="*/ 613271 w 906816"/>
                  <a:gd name="connsiteY27" fmla="*/ 443629 h 933148"/>
                  <a:gd name="connsiteX28" fmla="*/ 600028 w 906816"/>
                  <a:gd name="connsiteY28" fmla="*/ 425972 h 933148"/>
                  <a:gd name="connsiteX29" fmla="*/ 582371 w 906816"/>
                  <a:gd name="connsiteY29" fmla="*/ 432593 h 933148"/>
                  <a:gd name="connsiteX30" fmla="*/ 551472 w 906816"/>
                  <a:gd name="connsiteY30" fmla="*/ 459079 h 933148"/>
                  <a:gd name="connsiteX31" fmla="*/ 547057 w 906816"/>
                  <a:gd name="connsiteY31" fmla="*/ 481150 h 933148"/>
                  <a:gd name="connsiteX32" fmla="*/ 516158 w 906816"/>
                  <a:gd name="connsiteY32" fmla="*/ 520878 h 933148"/>
                  <a:gd name="connsiteX33" fmla="*/ 502915 w 906816"/>
                  <a:gd name="connsiteY33" fmla="*/ 542949 h 933148"/>
                  <a:gd name="connsiteX34" fmla="*/ 478637 w 906816"/>
                  <a:gd name="connsiteY34" fmla="*/ 558398 h 933148"/>
                  <a:gd name="connsiteX35" fmla="*/ 449945 w 906816"/>
                  <a:gd name="connsiteY35" fmla="*/ 558398 h 933148"/>
                  <a:gd name="connsiteX36" fmla="*/ 414631 w 906816"/>
                  <a:gd name="connsiteY36" fmla="*/ 606955 h 933148"/>
                  <a:gd name="connsiteX37" fmla="*/ 472016 w 906816"/>
                  <a:gd name="connsiteY37" fmla="*/ 626819 h 933148"/>
                  <a:gd name="connsiteX38" fmla="*/ 474223 w 906816"/>
                  <a:gd name="connsiteY38" fmla="*/ 651097 h 933148"/>
                  <a:gd name="connsiteX39" fmla="*/ 447737 w 906816"/>
                  <a:gd name="connsiteY39" fmla="*/ 651097 h 933148"/>
                  <a:gd name="connsiteX40" fmla="*/ 436702 w 906816"/>
                  <a:gd name="connsiteY40" fmla="*/ 668754 h 933148"/>
                  <a:gd name="connsiteX41" fmla="*/ 401388 w 906816"/>
                  <a:gd name="connsiteY41" fmla="*/ 657719 h 933148"/>
                  <a:gd name="connsiteX42" fmla="*/ 348418 w 906816"/>
                  <a:gd name="connsiteY42" fmla="*/ 690825 h 933148"/>
                  <a:gd name="connsiteX43" fmla="*/ 293240 w 906816"/>
                  <a:gd name="connsiteY43" fmla="*/ 688618 h 933148"/>
                  <a:gd name="connsiteX44" fmla="*/ 266755 w 906816"/>
                  <a:gd name="connsiteY44" fmla="*/ 677583 h 933148"/>
                  <a:gd name="connsiteX45" fmla="*/ 262340 w 906816"/>
                  <a:gd name="connsiteY45" fmla="*/ 695239 h 933148"/>
                  <a:gd name="connsiteX46" fmla="*/ 242476 w 906816"/>
                  <a:gd name="connsiteY46" fmla="*/ 712896 h 933148"/>
                  <a:gd name="connsiteX47" fmla="*/ 227026 w 906816"/>
                  <a:gd name="connsiteY47" fmla="*/ 690825 h 933148"/>
                  <a:gd name="connsiteX48" fmla="*/ 193920 w 906816"/>
                  <a:gd name="connsiteY48" fmla="*/ 699653 h 933148"/>
                  <a:gd name="connsiteX49" fmla="*/ 180677 w 906816"/>
                  <a:gd name="connsiteY49" fmla="*/ 693033 h 933148"/>
                  <a:gd name="connsiteX50" fmla="*/ 169642 w 906816"/>
                  <a:gd name="connsiteY50" fmla="*/ 712896 h 933148"/>
                  <a:gd name="connsiteX51" fmla="*/ 149778 w 906816"/>
                  <a:gd name="connsiteY51" fmla="*/ 684204 h 933148"/>
                  <a:gd name="connsiteX52" fmla="*/ 132121 w 906816"/>
                  <a:gd name="connsiteY52" fmla="*/ 684204 h 933148"/>
                  <a:gd name="connsiteX53" fmla="*/ 132121 w 906816"/>
                  <a:gd name="connsiteY53" fmla="*/ 710689 h 933148"/>
                  <a:gd name="connsiteX54" fmla="*/ 121085 w 906816"/>
                  <a:gd name="connsiteY54" fmla="*/ 734967 h 933148"/>
                  <a:gd name="connsiteX55" fmla="*/ 74736 w 906816"/>
                  <a:gd name="connsiteY55" fmla="*/ 759245 h 933148"/>
                  <a:gd name="connsiteX56" fmla="*/ 61493 w 906816"/>
                  <a:gd name="connsiteY56" fmla="*/ 776902 h 933148"/>
                  <a:gd name="connsiteX57" fmla="*/ 76943 w 906816"/>
                  <a:gd name="connsiteY57" fmla="*/ 785731 h 933148"/>
                  <a:gd name="connsiteX58" fmla="*/ 48251 w 906816"/>
                  <a:gd name="connsiteY58" fmla="*/ 845323 h 933148"/>
                  <a:gd name="connsiteX59" fmla="*/ 61493 w 906816"/>
                  <a:gd name="connsiteY59" fmla="*/ 862980 h 933148"/>
                  <a:gd name="connsiteX60" fmla="*/ 48251 w 906816"/>
                  <a:gd name="connsiteY60" fmla="*/ 896087 h 933148"/>
                  <a:gd name="connsiteX61" fmla="*/ 15144 w 906816"/>
                  <a:gd name="connsiteY61" fmla="*/ 924779 h 933148"/>
                  <a:gd name="connsiteX62" fmla="*/ 4109 w 906816"/>
                  <a:gd name="connsiteY62" fmla="*/ 926986 h 933148"/>
                  <a:gd name="connsiteX63" fmla="*/ 0 w 906816"/>
                  <a:gd name="connsiteY63" fmla="*/ 933148 h 933148"/>
                  <a:gd name="connsiteX64" fmla="*/ 0 w 906816"/>
                  <a:gd name="connsiteY64" fmla="*/ 613845 h 933148"/>
                  <a:gd name="connsiteX65" fmla="*/ 6315 w 906816"/>
                  <a:gd name="connsiteY65" fmla="*/ 606955 h 933148"/>
                  <a:gd name="connsiteX66" fmla="*/ 28387 w 906816"/>
                  <a:gd name="connsiteY66" fmla="*/ 587091 h 933148"/>
                  <a:gd name="connsiteX67" fmla="*/ 68114 w 906816"/>
                  <a:gd name="connsiteY67" fmla="*/ 545156 h 933148"/>
                  <a:gd name="connsiteX68" fmla="*/ 143157 w 906816"/>
                  <a:gd name="connsiteY68" fmla="*/ 481150 h 933148"/>
                  <a:gd name="connsiteX69" fmla="*/ 187299 w 906816"/>
                  <a:gd name="connsiteY69" fmla="*/ 474529 h 933148"/>
                  <a:gd name="connsiteX70" fmla="*/ 204956 w 906816"/>
                  <a:gd name="connsiteY70" fmla="*/ 437008 h 933148"/>
                  <a:gd name="connsiteX71" fmla="*/ 244683 w 906816"/>
                  <a:gd name="connsiteY71" fmla="*/ 390658 h 933148"/>
                  <a:gd name="connsiteX72" fmla="*/ 255719 w 906816"/>
                  <a:gd name="connsiteY72" fmla="*/ 359759 h 933148"/>
                  <a:gd name="connsiteX73" fmla="*/ 313104 w 906816"/>
                  <a:gd name="connsiteY73" fmla="*/ 315617 h 933148"/>
                  <a:gd name="connsiteX74" fmla="*/ 381524 w 906816"/>
                  <a:gd name="connsiteY74" fmla="*/ 280303 h 933148"/>
                  <a:gd name="connsiteX75" fmla="*/ 419045 w 906816"/>
                  <a:gd name="connsiteY75" fmla="*/ 267060 h 933148"/>
                  <a:gd name="connsiteX76" fmla="*/ 436702 w 906816"/>
                  <a:gd name="connsiteY76" fmla="*/ 233954 h 933148"/>
                  <a:gd name="connsiteX77" fmla="*/ 443324 w 906816"/>
                  <a:gd name="connsiteY77" fmla="*/ 178776 h 933148"/>
                  <a:gd name="connsiteX78" fmla="*/ 410217 w 906816"/>
                  <a:gd name="connsiteY78" fmla="*/ 143462 h 933148"/>
                  <a:gd name="connsiteX79" fmla="*/ 445530 w 906816"/>
                  <a:gd name="connsiteY79" fmla="*/ 130220 h 933148"/>
                  <a:gd name="connsiteX80" fmla="*/ 478637 w 906816"/>
                  <a:gd name="connsiteY80" fmla="*/ 136841 h 933148"/>
                  <a:gd name="connsiteX81" fmla="*/ 502915 w 906816"/>
                  <a:gd name="connsiteY81" fmla="*/ 130220 h 933148"/>
                  <a:gd name="connsiteX82" fmla="*/ 487466 w 906816"/>
                  <a:gd name="connsiteY82" fmla="*/ 105941 h 933148"/>
                  <a:gd name="connsiteX83" fmla="*/ 520572 w 906816"/>
                  <a:gd name="connsiteY83" fmla="*/ 101528 h 933148"/>
                  <a:gd name="connsiteX84" fmla="*/ 544850 w 906816"/>
                  <a:gd name="connsiteY84" fmla="*/ 75042 h 933148"/>
                  <a:gd name="connsiteX85" fmla="*/ 657413 w 906816"/>
                  <a:gd name="connsiteY85" fmla="*/ 72834 h 933148"/>
                  <a:gd name="connsiteX86" fmla="*/ 650791 w 906816"/>
                  <a:gd name="connsiteY86" fmla="*/ 46349 h 933148"/>
                  <a:gd name="connsiteX87" fmla="*/ 690520 w 906816"/>
                  <a:gd name="connsiteY87" fmla="*/ 44142 h 933148"/>
                  <a:gd name="connsiteX88" fmla="*/ 703762 w 906816"/>
                  <a:gd name="connsiteY88" fmla="*/ 37521 h 933148"/>
                  <a:gd name="connsiteX89" fmla="*/ 719212 w 906816"/>
                  <a:gd name="connsiteY89" fmla="*/ 11035 h 933148"/>
                  <a:gd name="connsiteX90" fmla="*/ 747904 w 906816"/>
                  <a:gd name="connsiteY90" fmla="*/ 0 h 933148"/>
                  <a:gd name="connsiteX0" fmla="*/ 852291 w 1011203"/>
                  <a:gd name="connsiteY0" fmla="*/ 0 h 933148"/>
                  <a:gd name="connsiteX1" fmla="*/ 878777 w 1011203"/>
                  <a:gd name="connsiteY1" fmla="*/ 19864 h 933148"/>
                  <a:gd name="connsiteX2" fmla="*/ 953819 w 1011203"/>
                  <a:gd name="connsiteY2" fmla="*/ 11035 h 933148"/>
                  <a:gd name="connsiteX3" fmla="*/ 1011203 w 1011203"/>
                  <a:gd name="connsiteY3" fmla="*/ 22072 h 933148"/>
                  <a:gd name="connsiteX4" fmla="*/ 969268 w 1011203"/>
                  <a:gd name="connsiteY4" fmla="*/ 37521 h 933148"/>
                  <a:gd name="connsiteX5" fmla="*/ 962807 w 1011203"/>
                  <a:gd name="connsiteY5" fmla="*/ 43121 h 933148"/>
                  <a:gd name="connsiteX6" fmla="*/ 963088 w 1011203"/>
                  <a:gd name="connsiteY6" fmla="*/ 40170 h 933148"/>
                  <a:gd name="connsiteX7" fmla="*/ 936603 w 1011203"/>
                  <a:gd name="connsiteY7" fmla="*/ 40170 h 933148"/>
                  <a:gd name="connsiteX8" fmla="*/ 917180 w 1011203"/>
                  <a:gd name="connsiteY8" fmla="*/ 54295 h 933148"/>
                  <a:gd name="connsiteX9" fmla="*/ 941900 w 1011203"/>
                  <a:gd name="connsiteY9" fmla="*/ 107266 h 933148"/>
                  <a:gd name="connsiteX10" fmla="*/ 991339 w 1011203"/>
                  <a:gd name="connsiteY10" fmla="*/ 144345 h 933148"/>
                  <a:gd name="connsiteX11" fmla="*/ 1007230 w 1011203"/>
                  <a:gd name="connsiteY11" fmla="*/ 169065 h 933148"/>
                  <a:gd name="connsiteX12" fmla="*/ 1003699 w 1011203"/>
                  <a:gd name="connsiteY12" fmla="*/ 183190 h 933148"/>
                  <a:gd name="connsiteX13" fmla="*/ 1007230 w 1011203"/>
                  <a:gd name="connsiteY13" fmla="*/ 192019 h 933148"/>
                  <a:gd name="connsiteX14" fmla="*/ 993105 w 1011203"/>
                  <a:gd name="connsiteY14" fmla="*/ 209676 h 933148"/>
                  <a:gd name="connsiteX15" fmla="*/ 993105 w 1011203"/>
                  <a:gd name="connsiteY15" fmla="*/ 283835 h 933148"/>
                  <a:gd name="connsiteX16" fmla="*/ 940134 w 1011203"/>
                  <a:gd name="connsiteY16" fmla="*/ 303257 h 933148"/>
                  <a:gd name="connsiteX17" fmla="*/ 899524 w 1011203"/>
                  <a:gd name="connsiteY17" fmla="*/ 320914 h 933148"/>
                  <a:gd name="connsiteX18" fmla="*/ 890695 w 1011203"/>
                  <a:gd name="connsiteY18" fmla="*/ 335039 h 933148"/>
                  <a:gd name="connsiteX19" fmla="*/ 903055 w 1011203"/>
                  <a:gd name="connsiteY19" fmla="*/ 336805 h 933148"/>
                  <a:gd name="connsiteX20" fmla="*/ 911883 w 1011203"/>
                  <a:gd name="connsiteY20" fmla="*/ 370353 h 933148"/>
                  <a:gd name="connsiteX21" fmla="*/ 883632 w 1011203"/>
                  <a:gd name="connsiteY21" fmla="*/ 391541 h 933148"/>
                  <a:gd name="connsiteX22" fmla="*/ 872860 w 1011203"/>
                  <a:gd name="connsiteY22" fmla="*/ 443864 h 933148"/>
                  <a:gd name="connsiteX23" fmla="*/ 852291 w 1011203"/>
                  <a:gd name="connsiteY23" fmla="*/ 437008 h 933148"/>
                  <a:gd name="connsiteX24" fmla="*/ 814771 w 1011203"/>
                  <a:gd name="connsiteY24" fmla="*/ 459079 h 933148"/>
                  <a:gd name="connsiteX25" fmla="*/ 777250 w 1011203"/>
                  <a:gd name="connsiteY25" fmla="*/ 432593 h 933148"/>
                  <a:gd name="connsiteX26" fmla="*/ 750765 w 1011203"/>
                  <a:gd name="connsiteY26" fmla="*/ 448043 h 933148"/>
                  <a:gd name="connsiteX27" fmla="*/ 717658 w 1011203"/>
                  <a:gd name="connsiteY27" fmla="*/ 443629 h 933148"/>
                  <a:gd name="connsiteX28" fmla="*/ 704415 w 1011203"/>
                  <a:gd name="connsiteY28" fmla="*/ 425972 h 933148"/>
                  <a:gd name="connsiteX29" fmla="*/ 686758 w 1011203"/>
                  <a:gd name="connsiteY29" fmla="*/ 432593 h 933148"/>
                  <a:gd name="connsiteX30" fmla="*/ 655859 w 1011203"/>
                  <a:gd name="connsiteY30" fmla="*/ 459079 h 933148"/>
                  <a:gd name="connsiteX31" fmla="*/ 651444 w 1011203"/>
                  <a:gd name="connsiteY31" fmla="*/ 481150 h 933148"/>
                  <a:gd name="connsiteX32" fmla="*/ 620545 w 1011203"/>
                  <a:gd name="connsiteY32" fmla="*/ 520878 h 933148"/>
                  <a:gd name="connsiteX33" fmla="*/ 607302 w 1011203"/>
                  <a:gd name="connsiteY33" fmla="*/ 542949 h 933148"/>
                  <a:gd name="connsiteX34" fmla="*/ 583024 w 1011203"/>
                  <a:gd name="connsiteY34" fmla="*/ 558398 h 933148"/>
                  <a:gd name="connsiteX35" fmla="*/ 554332 w 1011203"/>
                  <a:gd name="connsiteY35" fmla="*/ 558398 h 933148"/>
                  <a:gd name="connsiteX36" fmla="*/ 519018 w 1011203"/>
                  <a:gd name="connsiteY36" fmla="*/ 606955 h 933148"/>
                  <a:gd name="connsiteX37" fmla="*/ 576403 w 1011203"/>
                  <a:gd name="connsiteY37" fmla="*/ 626819 h 933148"/>
                  <a:gd name="connsiteX38" fmla="*/ 578610 w 1011203"/>
                  <a:gd name="connsiteY38" fmla="*/ 651097 h 933148"/>
                  <a:gd name="connsiteX39" fmla="*/ 552124 w 1011203"/>
                  <a:gd name="connsiteY39" fmla="*/ 651097 h 933148"/>
                  <a:gd name="connsiteX40" fmla="*/ 541089 w 1011203"/>
                  <a:gd name="connsiteY40" fmla="*/ 668754 h 933148"/>
                  <a:gd name="connsiteX41" fmla="*/ 505775 w 1011203"/>
                  <a:gd name="connsiteY41" fmla="*/ 657719 h 933148"/>
                  <a:gd name="connsiteX42" fmla="*/ 452805 w 1011203"/>
                  <a:gd name="connsiteY42" fmla="*/ 690825 h 933148"/>
                  <a:gd name="connsiteX43" fmla="*/ 397627 w 1011203"/>
                  <a:gd name="connsiteY43" fmla="*/ 688618 h 933148"/>
                  <a:gd name="connsiteX44" fmla="*/ 371142 w 1011203"/>
                  <a:gd name="connsiteY44" fmla="*/ 677583 h 933148"/>
                  <a:gd name="connsiteX45" fmla="*/ 366727 w 1011203"/>
                  <a:gd name="connsiteY45" fmla="*/ 695239 h 933148"/>
                  <a:gd name="connsiteX46" fmla="*/ 346863 w 1011203"/>
                  <a:gd name="connsiteY46" fmla="*/ 712896 h 933148"/>
                  <a:gd name="connsiteX47" fmla="*/ 331413 w 1011203"/>
                  <a:gd name="connsiteY47" fmla="*/ 690825 h 933148"/>
                  <a:gd name="connsiteX48" fmla="*/ 298307 w 1011203"/>
                  <a:gd name="connsiteY48" fmla="*/ 699653 h 933148"/>
                  <a:gd name="connsiteX49" fmla="*/ 285064 w 1011203"/>
                  <a:gd name="connsiteY49" fmla="*/ 693033 h 933148"/>
                  <a:gd name="connsiteX50" fmla="*/ 274029 w 1011203"/>
                  <a:gd name="connsiteY50" fmla="*/ 712896 h 933148"/>
                  <a:gd name="connsiteX51" fmla="*/ 254165 w 1011203"/>
                  <a:gd name="connsiteY51" fmla="*/ 684204 h 933148"/>
                  <a:gd name="connsiteX52" fmla="*/ 236508 w 1011203"/>
                  <a:gd name="connsiteY52" fmla="*/ 684204 h 933148"/>
                  <a:gd name="connsiteX53" fmla="*/ 236508 w 1011203"/>
                  <a:gd name="connsiteY53" fmla="*/ 710689 h 933148"/>
                  <a:gd name="connsiteX54" fmla="*/ 225472 w 1011203"/>
                  <a:gd name="connsiteY54" fmla="*/ 734967 h 933148"/>
                  <a:gd name="connsiteX55" fmla="*/ 179123 w 1011203"/>
                  <a:gd name="connsiteY55" fmla="*/ 759245 h 933148"/>
                  <a:gd name="connsiteX56" fmla="*/ 165880 w 1011203"/>
                  <a:gd name="connsiteY56" fmla="*/ 776902 h 933148"/>
                  <a:gd name="connsiteX57" fmla="*/ 181330 w 1011203"/>
                  <a:gd name="connsiteY57" fmla="*/ 785731 h 933148"/>
                  <a:gd name="connsiteX58" fmla="*/ 152638 w 1011203"/>
                  <a:gd name="connsiteY58" fmla="*/ 845323 h 933148"/>
                  <a:gd name="connsiteX59" fmla="*/ 165880 w 1011203"/>
                  <a:gd name="connsiteY59" fmla="*/ 862980 h 933148"/>
                  <a:gd name="connsiteX60" fmla="*/ 152638 w 1011203"/>
                  <a:gd name="connsiteY60" fmla="*/ 896087 h 933148"/>
                  <a:gd name="connsiteX61" fmla="*/ 119531 w 1011203"/>
                  <a:gd name="connsiteY61" fmla="*/ 924779 h 933148"/>
                  <a:gd name="connsiteX62" fmla="*/ 108496 w 1011203"/>
                  <a:gd name="connsiteY62" fmla="*/ 926986 h 933148"/>
                  <a:gd name="connsiteX63" fmla="*/ 104387 w 1011203"/>
                  <a:gd name="connsiteY63" fmla="*/ 933148 h 933148"/>
                  <a:gd name="connsiteX64" fmla="*/ 0 w 1011203"/>
                  <a:gd name="connsiteY64" fmla="*/ 670163 h 933148"/>
                  <a:gd name="connsiteX65" fmla="*/ 104387 w 1011203"/>
                  <a:gd name="connsiteY65" fmla="*/ 613845 h 933148"/>
                  <a:gd name="connsiteX66" fmla="*/ 110702 w 1011203"/>
                  <a:gd name="connsiteY66" fmla="*/ 606955 h 933148"/>
                  <a:gd name="connsiteX67" fmla="*/ 132774 w 1011203"/>
                  <a:gd name="connsiteY67" fmla="*/ 587091 h 933148"/>
                  <a:gd name="connsiteX68" fmla="*/ 172501 w 1011203"/>
                  <a:gd name="connsiteY68" fmla="*/ 545156 h 933148"/>
                  <a:gd name="connsiteX69" fmla="*/ 247544 w 1011203"/>
                  <a:gd name="connsiteY69" fmla="*/ 481150 h 933148"/>
                  <a:gd name="connsiteX70" fmla="*/ 291686 w 1011203"/>
                  <a:gd name="connsiteY70" fmla="*/ 474529 h 933148"/>
                  <a:gd name="connsiteX71" fmla="*/ 309343 w 1011203"/>
                  <a:gd name="connsiteY71" fmla="*/ 437008 h 933148"/>
                  <a:gd name="connsiteX72" fmla="*/ 349070 w 1011203"/>
                  <a:gd name="connsiteY72" fmla="*/ 390658 h 933148"/>
                  <a:gd name="connsiteX73" fmla="*/ 360106 w 1011203"/>
                  <a:gd name="connsiteY73" fmla="*/ 359759 h 933148"/>
                  <a:gd name="connsiteX74" fmla="*/ 417491 w 1011203"/>
                  <a:gd name="connsiteY74" fmla="*/ 315617 h 933148"/>
                  <a:gd name="connsiteX75" fmla="*/ 485911 w 1011203"/>
                  <a:gd name="connsiteY75" fmla="*/ 280303 h 933148"/>
                  <a:gd name="connsiteX76" fmla="*/ 523432 w 1011203"/>
                  <a:gd name="connsiteY76" fmla="*/ 267060 h 933148"/>
                  <a:gd name="connsiteX77" fmla="*/ 541089 w 1011203"/>
                  <a:gd name="connsiteY77" fmla="*/ 233954 h 933148"/>
                  <a:gd name="connsiteX78" fmla="*/ 547711 w 1011203"/>
                  <a:gd name="connsiteY78" fmla="*/ 178776 h 933148"/>
                  <a:gd name="connsiteX79" fmla="*/ 514604 w 1011203"/>
                  <a:gd name="connsiteY79" fmla="*/ 143462 h 933148"/>
                  <a:gd name="connsiteX80" fmla="*/ 549917 w 1011203"/>
                  <a:gd name="connsiteY80" fmla="*/ 130220 h 933148"/>
                  <a:gd name="connsiteX81" fmla="*/ 583024 w 1011203"/>
                  <a:gd name="connsiteY81" fmla="*/ 136841 h 933148"/>
                  <a:gd name="connsiteX82" fmla="*/ 607302 w 1011203"/>
                  <a:gd name="connsiteY82" fmla="*/ 130220 h 933148"/>
                  <a:gd name="connsiteX83" fmla="*/ 591853 w 1011203"/>
                  <a:gd name="connsiteY83" fmla="*/ 105941 h 933148"/>
                  <a:gd name="connsiteX84" fmla="*/ 624959 w 1011203"/>
                  <a:gd name="connsiteY84" fmla="*/ 101528 h 933148"/>
                  <a:gd name="connsiteX85" fmla="*/ 649237 w 1011203"/>
                  <a:gd name="connsiteY85" fmla="*/ 75042 h 933148"/>
                  <a:gd name="connsiteX86" fmla="*/ 761800 w 1011203"/>
                  <a:gd name="connsiteY86" fmla="*/ 72834 h 933148"/>
                  <a:gd name="connsiteX87" fmla="*/ 755178 w 1011203"/>
                  <a:gd name="connsiteY87" fmla="*/ 46349 h 933148"/>
                  <a:gd name="connsiteX88" fmla="*/ 794907 w 1011203"/>
                  <a:gd name="connsiteY88" fmla="*/ 44142 h 933148"/>
                  <a:gd name="connsiteX89" fmla="*/ 808149 w 1011203"/>
                  <a:gd name="connsiteY89" fmla="*/ 37521 h 933148"/>
                  <a:gd name="connsiteX90" fmla="*/ 823599 w 1011203"/>
                  <a:gd name="connsiteY90" fmla="*/ 11035 h 933148"/>
                  <a:gd name="connsiteX91" fmla="*/ 852291 w 1011203"/>
                  <a:gd name="connsiteY91" fmla="*/ 0 h 933148"/>
                  <a:gd name="connsiteX0" fmla="*/ 0 w 1011203"/>
                  <a:gd name="connsiteY0" fmla="*/ 670163 h 933148"/>
                  <a:gd name="connsiteX1" fmla="*/ 104387 w 1011203"/>
                  <a:gd name="connsiteY1" fmla="*/ 613845 h 933148"/>
                  <a:gd name="connsiteX2" fmla="*/ 110702 w 1011203"/>
                  <a:gd name="connsiteY2" fmla="*/ 606955 h 933148"/>
                  <a:gd name="connsiteX3" fmla="*/ 132774 w 1011203"/>
                  <a:gd name="connsiteY3" fmla="*/ 587091 h 933148"/>
                  <a:gd name="connsiteX4" fmla="*/ 172501 w 1011203"/>
                  <a:gd name="connsiteY4" fmla="*/ 545156 h 933148"/>
                  <a:gd name="connsiteX5" fmla="*/ 247544 w 1011203"/>
                  <a:gd name="connsiteY5" fmla="*/ 481150 h 933148"/>
                  <a:gd name="connsiteX6" fmla="*/ 291686 w 1011203"/>
                  <a:gd name="connsiteY6" fmla="*/ 474529 h 933148"/>
                  <a:gd name="connsiteX7" fmla="*/ 309343 w 1011203"/>
                  <a:gd name="connsiteY7" fmla="*/ 437008 h 933148"/>
                  <a:gd name="connsiteX8" fmla="*/ 349070 w 1011203"/>
                  <a:gd name="connsiteY8" fmla="*/ 390658 h 933148"/>
                  <a:gd name="connsiteX9" fmla="*/ 360106 w 1011203"/>
                  <a:gd name="connsiteY9" fmla="*/ 359759 h 933148"/>
                  <a:gd name="connsiteX10" fmla="*/ 417491 w 1011203"/>
                  <a:gd name="connsiteY10" fmla="*/ 315617 h 933148"/>
                  <a:gd name="connsiteX11" fmla="*/ 485911 w 1011203"/>
                  <a:gd name="connsiteY11" fmla="*/ 280303 h 933148"/>
                  <a:gd name="connsiteX12" fmla="*/ 523432 w 1011203"/>
                  <a:gd name="connsiteY12" fmla="*/ 267060 h 933148"/>
                  <a:gd name="connsiteX13" fmla="*/ 541089 w 1011203"/>
                  <a:gd name="connsiteY13" fmla="*/ 233954 h 933148"/>
                  <a:gd name="connsiteX14" fmla="*/ 547711 w 1011203"/>
                  <a:gd name="connsiteY14" fmla="*/ 178776 h 933148"/>
                  <a:gd name="connsiteX15" fmla="*/ 514604 w 1011203"/>
                  <a:gd name="connsiteY15" fmla="*/ 143462 h 933148"/>
                  <a:gd name="connsiteX16" fmla="*/ 549917 w 1011203"/>
                  <a:gd name="connsiteY16" fmla="*/ 130220 h 933148"/>
                  <a:gd name="connsiteX17" fmla="*/ 583024 w 1011203"/>
                  <a:gd name="connsiteY17" fmla="*/ 136841 h 933148"/>
                  <a:gd name="connsiteX18" fmla="*/ 607302 w 1011203"/>
                  <a:gd name="connsiteY18" fmla="*/ 130220 h 933148"/>
                  <a:gd name="connsiteX19" fmla="*/ 591853 w 1011203"/>
                  <a:gd name="connsiteY19" fmla="*/ 105941 h 933148"/>
                  <a:gd name="connsiteX20" fmla="*/ 624959 w 1011203"/>
                  <a:gd name="connsiteY20" fmla="*/ 101528 h 933148"/>
                  <a:gd name="connsiteX21" fmla="*/ 649237 w 1011203"/>
                  <a:gd name="connsiteY21" fmla="*/ 75042 h 933148"/>
                  <a:gd name="connsiteX22" fmla="*/ 761800 w 1011203"/>
                  <a:gd name="connsiteY22" fmla="*/ 72834 h 933148"/>
                  <a:gd name="connsiteX23" fmla="*/ 755178 w 1011203"/>
                  <a:gd name="connsiteY23" fmla="*/ 46349 h 933148"/>
                  <a:gd name="connsiteX24" fmla="*/ 794907 w 1011203"/>
                  <a:gd name="connsiteY24" fmla="*/ 44142 h 933148"/>
                  <a:gd name="connsiteX25" fmla="*/ 808149 w 1011203"/>
                  <a:gd name="connsiteY25" fmla="*/ 37521 h 933148"/>
                  <a:gd name="connsiteX26" fmla="*/ 823599 w 1011203"/>
                  <a:gd name="connsiteY26" fmla="*/ 11035 h 933148"/>
                  <a:gd name="connsiteX27" fmla="*/ 852291 w 1011203"/>
                  <a:gd name="connsiteY27" fmla="*/ 0 h 933148"/>
                  <a:gd name="connsiteX28" fmla="*/ 878777 w 1011203"/>
                  <a:gd name="connsiteY28" fmla="*/ 19864 h 933148"/>
                  <a:gd name="connsiteX29" fmla="*/ 953819 w 1011203"/>
                  <a:gd name="connsiteY29" fmla="*/ 11035 h 933148"/>
                  <a:gd name="connsiteX30" fmla="*/ 1011203 w 1011203"/>
                  <a:gd name="connsiteY30" fmla="*/ 22072 h 933148"/>
                  <a:gd name="connsiteX31" fmla="*/ 969268 w 1011203"/>
                  <a:gd name="connsiteY31" fmla="*/ 37521 h 933148"/>
                  <a:gd name="connsiteX32" fmla="*/ 962807 w 1011203"/>
                  <a:gd name="connsiteY32" fmla="*/ 43121 h 933148"/>
                  <a:gd name="connsiteX33" fmla="*/ 963088 w 1011203"/>
                  <a:gd name="connsiteY33" fmla="*/ 40170 h 933148"/>
                  <a:gd name="connsiteX34" fmla="*/ 936603 w 1011203"/>
                  <a:gd name="connsiteY34" fmla="*/ 40170 h 933148"/>
                  <a:gd name="connsiteX35" fmla="*/ 917180 w 1011203"/>
                  <a:gd name="connsiteY35" fmla="*/ 54295 h 933148"/>
                  <a:gd name="connsiteX36" fmla="*/ 941900 w 1011203"/>
                  <a:gd name="connsiteY36" fmla="*/ 107266 h 933148"/>
                  <a:gd name="connsiteX37" fmla="*/ 991339 w 1011203"/>
                  <a:gd name="connsiteY37" fmla="*/ 144345 h 933148"/>
                  <a:gd name="connsiteX38" fmla="*/ 1007230 w 1011203"/>
                  <a:gd name="connsiteY38" fmla="*/ 169065 h 933148"/>
                  <a:gd name="connsiteX39" fmla="*/ 1003699 w 1011203"/>
                  <a:gd name="connsiteY39" fmla="*/ 183190 h 933148"/>
                  <a:gd name="connsiteX40" fmla="*/ 1007230 w 1011203"/>
                  <a:gd name="connsiteY40" fmla="*/ 192019 h 933148"/>
                  <a:gd name="connsiteX41" fmla="*/ 993105 w 1011203"/>
                  <a:gd name="connsiteY41" fmla="*/ 209676 h 933148"/>
                  <a:gd name="connsiteX42" fmla="*/ 993105 w 1011203"/>
                  <a:gd name="connsiteY42" fmla="*/ 283835 h 933148"/>
                  <a:gd name="connsiteX43" fmla="*/ 940134 w 1011203"/>
                  <a:gd name="connsiteY43" fmla="*/ 303257 h 933148"/>
                  <a:gd name="connsiteX44" fmla="*/ 899524 w 1011203"/>
                  <a:gd name="connsiteY44" fmla="*/ 320914 h 933148"/>
                  <a:gd name="connsiteX45" fmla="*/ 890695 w 1011203"/>
                  <a:gd name="connsiteY45" fmla="*/ 335039 h 933148"/>
                  <a:gd name="connsiteX46" fmla="*/ 903055 w 1011203"/>
                  <a:gd name="connsiteY46" fmla="*/ 336805 h 933148"/>
                  <a:gd name="connsiteX47" fmla="*/ 911883 w 1011203"/>
                  <a:gd name="connsiteY47" fmla="*/ 370353 h 933148"/>
                  <a:gd name="connsiteX48" fmla="*/ 883632 w 1011203"/>
                  <a:gd name="connsiteY48" fmla="*/ 391541 h 933148"/>
                  <a:gd name="connsiteX49" fmla="*/ 872860 w 1011203"/>
                  <a:gd name="connsiteY49" fmla="*/ 443864 h 933148"/>
                  <a:gd name="connsiteX50" fmla="*/ 852291 w 1011203"/>
                  <a:gd name="connsiteY50" fmla="*/ 437008 h 933148"/>
                  <a:gd name="connsiteX51" fmla="*/ 814771 w 1011203"/>
                  <a:gd name="connsiteY51" fmla="*/ 459079 h 933148"/>
                  <a:gd name="connsiteX52" fmla="*/ 777250 w 1011203"/>
                  <a:gd name="connsiteY52" fmla="*/ 432593 h 933148"/>
                  <a:gd name="connsiteX53" fmla="*/ 750765 w 1011203"/>
                  <a:gd name="connsiteY53" fmla="*/ 448043 h 933148"/>
                  <a:gd name="connsiteX54" fmla="*/ 717658 w 1011203"/>
                  <a:gd name="connsiteY54" fmla="*/ 443629 h 933148"/>
                  <a:gd name="connsiteX55" fmla="*/ 704415 w 1011203"/>
                  <a:gd name="connsiteY55" fmla="*/ 425972 h 933148"/>
                  <a:gd name="connsiteX56" fmla="*/ 686758 w 1011203"/>
                  <a:gd name="connsiteY56" fmla="*/ 432593 h 933148"/>
                  <a:gd name="connsiteX57" fmla="*/ 655859 w 1011203"/>
                  <a:gd name="connsiteY57" fmla="*/ 459079 h 933148"/>
                  <a:gd name="connsiteX58" fmla="*/ 651444 w 1011203"/>
                  <a:gd name="connsiteY58" fmla="*/ 481150 h 933148"/>
                  <a:gd name="connsiteX59" fmla="*/ 620545 w 1011203"/>
                  <a:gd name="connsiteY59" fmla="*/ 520878 h 933148"/>
                  <a:gd name="connsiteX60" fmla="*/ 607302 w 1011203"/>
                  <a:gd name="connsiteY60" fmla="*/ 542949 h 933148"/>
                  <a:gd name="connsiteX61" fmla="*/ 583024 w 1011203"/>
                  <a:gd name="connsiteY61" fmla="*/ 558398 h 933148"/>
                  <a:gd name="connsiteX62" fmla="*/ 554332 w 1011203"/>
                  <a:gd name="connsiteY62" fmla="*/ 558398 h 933148"/>
                  <a:gd name="connsiteX63" fmla="*/ 519018 w 1011203"/>
                  <a:gd name="connsiteY63" fmla="*/ 606955 h 933148"/>
                  <a:gd name="connsiteX64" fmla="*/ 576403 w 1011203"/>
                  <a:gd name="connsiteY64" fmla="*/ 626819 h 933148"/>
                  <a:gd name="connsiteX65" fmla="*/ 578610 w 1011203"/>
                  <a:gd name="connsiteY65" fmla="*/ 651097 h 933148"/>
                  <a:gd name="connsiteX66" fmla="*/ 552124 w 1011203"/>
                  <a:gd name="connsiteY66" fmla="*/ 651097 h 933148"/>
                  <a:gd name="connsiteX67" fmla="*/ 541089 w 1011203"/>
                  <a:gd name="connsiteY67" fmla="*/ 668754 h 933148"/>
                  <a:gd name="connsiteX68" fmla="*/ 505775 w 1011203"/>
                  <a:gd name="connsiteY68" fmla="*/ 657719 h 933148"/>
                  <a:gd name="connsiteX69" fmla="*/ 452805 w 1011203"/>
                  <a:gd name="connsiteY69" fmla="*/ 690825 h 933148"/>
                  <a:gd name="connsiteX70" fmla="*/ 397627 w 1011203"/>
                  <a:gd name="connsiteY70" fmla="*/ 688618 h 933148"/>
                  <a:gd name="connsiteX71" fmla="*/ 371142 w 1011203"/>
                  <a:gd name="connsiteY71" fmla="*/ 677583 h 933148"/>
                  <a:gd name="connsiteX72" fmla="*/ 366727 w 1011203"/>
                  <a:gd name="connsiteY72" fmla="*/ 695239 h 933148"/>
                  <a:gd name="connsiteX73" fmla="*/ 346863 w 1011203"/>
                  <a:gd name="connsiteY73" fmla="*/ 712896 h 933148"/>
                  <a:gd name="connsiteX74" fmla="*/ 331413 w 1011203"/>
                  <a:gd name="connsiteY74" fmla="*/ 690825 h 933148"/>
                  <a:gd name="connsiteX75" fmla="*/ 298307 w 1011203"/>
                  <a:gd name="connsiteY75" fmla="*/ 699653 h 933148"/>
                  <a:gd name="connsiteX76" fmla="*/ 285064 w 1011203"/>
                  <a:gd name="connsiteY76" fmla="*/ 693033 h 933148"/>
                  <a:gd name="connsiteX77" fmla="*/ 274029 w 1011203"/>
                  <a:gd name="connsiteY77" fmla="*/ 712896 h 933148"/>
                  <a:gd name="connsiteX78" fmla="*/ 254165 w 1011203"/>
                  <a:gd name="connsiteY78" fmla="*/ 684204 h 933148"/>
                  <a:gd name="connsiteX79" fmla="*/ 236508 w 1011203"/>
                  <a:gd name="connsiteY79" fmla="*/ 684204 h 933148"/>
                  <a:gd name="connsiteX80" fmla="*/ 236508 w 1011203"/>
                  <a:gd name="connsiteY80" fmla="*/ 710689 h 933148"/>
                  <a:gd name="connsiteX81" fmla="*/ 225472 w 1011203"/>
                  <a:gd name="connsiteY81" fmla="*/ 734967 h 933148"/>
                  <a:gd name="connsiteX82" fmla="*/ 179123 w 1011203"/>
                  <a:gd name="connsiteY82" fmla="*/ 759245 h 933148"/>
                  <a:gd name="connsiteX83" fmla="*/ 165880 w 1011203"/>
                  <a:gd name="connsiteY83" fmla="*/ 776902 h 933148"/>
                  <a:gd name="connsiteX84" fmla="*/ 181330 w 1011203"/>
                  <a:gd name="connsiteY84" fmla="*/ 785731 h 933148"/>
                  <a:gd name="connsiteX85" fmla="*/ 152638 w 1011203"/>
                  <a:gd name="connsiteY85" fmla="*/ 845323 h 933148"/>
                  <a:gd name="connsiteX86" fmla="*/ 165880 w 1011203"/>
                  <a:gd name="connsiteY86" fmla="*/ 862980 h 933148"/>
                  <a:gd name="connsiteX87" fmla="*/ 152638 w 1011203"/>
                  <a:gd name="connsiteY87" fmla="*/ 896087 h 933148"/>
                  <a:gd name="connsiteX88" fmla="*/ 119531 w 1011203"/>
                  <a:gd name="connsiteY88" fmla="*/ 924779 h 933148"/>
                  <a:gd name="connsiteX89" fmla="*/ 108496 w 1011203"/>
                  <a:gd name="connsiteY89" fmla="*/ 926986 h 933148"/>
                  <a:gd name="connsiteX90" fmla="*/ 104387 w 1011203"/>
                  <a:gd name="connsiteY90" fmla="*/ 933148 h 933148"/>
                  <a:gd name="connsiteX91" fmla="*/ 91440 w 1011203"/>
                  <a:gd name="connsiteY91" fmla="*/ 761603 h 933148"/>
                  <a:gd name="connsiteX0" fmla="*/ 50318 w 957134"/>
                  <a:gd name="connsiteY0" fmla="*/ 613845 h 933148"/>
                  <a:gd name="connsiteX1" fmla="*/ 56633 w 957134"/>
                  <a:gd name="connsiteY1" fmla="*/ 606955 h 933148"/>
                  <a:gd name="connsiteX2" fmla="*/ 78705 w 957134"/>
                  <a:gd name="connsiteY2" fmla="*/ 587091 h 933148"/>
                  <a:gd name="connsiteX3" fmla="*/ 118432 w 957134"/>
                  <a:gd name="connsiteY3" fmla="*/ 545156 h 933148"/>
                  <a:gd name="connsiteX4" fmla="*/ 193475 w 957134"/>
                  <a:gd name="connsiteY4" fmla="*/ 481150 h 933148"/>
                  <a:gd name="connsiteX5" fmla="*/ 237617 w 957134"/>
                  <a:gd name="connsiteY5" fmla="*/ 474529 h 933148"/>
                  <a:gd name="connsiteX6" fmla="*/ 255274 w 957134"/>
                  <a:gd name="connsiteY6" fmla="*/ 437008 h 933148"/>
                  <a:gd name="connsiteX7" fmla="*/ 295001 w 957134"/>
                  <a:gd name="connsiteY7" fmla="*/ 390658 h 933148"/>
                  <a:gd name="connsiteX8" fmla="*/ 306037 w 957134"/>
                  <a:gd name="connsiteY8" fmla="*/ 359759 h 933148"/>
                  <a:gd name="connsiteX9" fmla="*/ 363422 w 957134"/>
                  <a:gd name="connsiteY9" fmla="*/ 315617 h 933148"/>
                  <a:gd name="connsiteX10" fmla="*/ 431842 w 957134"/>
                  <a:gd name="connsiteY10" fmla="*/ 280303 h 933148"/>
                  <a:gd name="connsiteX11" fmla="*/ 469363 w 957134"/>
                  <a:gd name="connsiteY11" fmla="*/ 267060 h 933148"/>
                  <a:gd name="connsiteX12" fmla="*/ 487020 w 957134"/>
                  <a:gd name="connsiteY12" fmla="*/ 233954 h 933148"/>
                  <a:gd name="connsiteX13" fmla="*/ 493642 w 957134"/>
                  <a:gd name="connsiteY13" fmla="*/ 178776 h 933148"/>
                  <a:gd name="connsiteX14" fmla="*/ 460535 w 957134"/>
                  <a:gd name="connsiteY14" fmla="*/ 143462 h 933148"/>
                  <a:gd name="connsiteX15" fmla="*/ 495848 w 957134"/>
                  <a:gd name="connsiteY15" fmla="*/ 130220 h 933148"/>
                  <a:gd name="connsiteX16" fmla="*/ 528955 w 957134"/>
                  <a:gd name="connsiteY16" fmla="*/ 136841 h 933148"/>
                  <a:gd name="connsiteX17" fmla="*/ 553233 w 957134"/>
                  <a:gd name="connsiteY17" fmla="*/ 130220 h 933148"/>
                  <a:gd name="connsiteX18" fmla="*/ 537784 w 957134"/>
                  <a:gd name="connsiteY18" fmla="*/ 105941 h 933148"/>
                  <a:gd name="connsiteX19" fmla="*/ 570890 w 957134"/>
                  <a:gd name="connsiteY19" fmla="*/ 101528 h 933148"/>
                  <a:gd name="connsiteX20" fmla="*/ 595168 w 957134"/>
                  <a:gd name="connsiteY20" fmla="*/ 75042 h 933148"/>
                  <a:gd name="connsiteX21" fmla="*/ 707731 w 957134"/>
                  <a:gd name="connsiteY21" fmla="*/ 72834 h 933148"/>
                  <a:gd name="connsiteX22" fmla="*/ 701109 w 957134"/>
                  <a:gd name="connsiteY22" fmla="*/ 46349 h 933148"/>
                  <a:gd name="connsiteX23" fmla="*/ 740838 w 957134"/>
                  <a:gd name="connsiteY23" fmla="*/ 44142 h 933148"/>
                  <a:gd name="connsiteX24" fmla="*/ 754080 w 957134"/>
                  <a:gd name="connsiteY24" fmla="*/ 37521 h 933148"/>
                  <a:gd name="connsiteX25" fmla="*/ 769530 w 957134"/>
                  <a:gd name="connsiteY25" fmla="*/ 11035 h 933148"/>
                  <a:gd name="connsiteX26" fmla="*/ 798222 w 957134"/>
                  <a:gd name="connsiteY26" fmla="*/ 0 h 933148"/>
                  <a:gd name="connsiteX27" fmla="*/ 824708 w 957134"/>
                  <a:gd name="connsiteY27" fmla="*/ 19864 h 933148"/>
                  <a:gd name="connsiteX28" fmla="*/ 899750 w 957134"/>
                  <a:gd name="connsiteY28" fmla="*/ 11035 h 933148"/>
                  <a:gd name="connsiteX29" fmla="*/ 957134 w 957134"/>
                  <a:gd name="connsiteY29" fmla="*/ 22072 h 933148"/>
                  <a:gd name="connsiteX30" fmla="*/ 915199 w 957134"/>
                  <a:gd name="connsiteY30" fmla="*/ 37521 h 933148"/>
                  <a:gd name="connsiteX31" fmla="*/ 908738 w 957134"/>
                  <a:gd name="connsiteY31" fmla="*/ 43121 h 933148"/>
                  <a:gd name="connsiteX32" fmla="*/ 909019 w 957134"/>
                  <a:gd name="connsiteY32" fmla="*/ 40170 h 933148"/>
                  <a:gd name="connsiteX33" fmla="*/ 882534 w 957134"/>
                  <a:gd name="connsiteY33" fmla="*/ 40170 h 933148"/>
                  <a:gd name="connsiteX34" fmla="*/ 863111 w 957134"/>
                  <a:gd name="connsiteY34" fmla="*/ 54295 h 933148"/>
                  <a:gd name="connsiteX35" fmla="*/ 887831 w 957134"/>
                  <a:gd name="connsiteY35" fmla="*/ 107266 h 933148"/>
                  <a:gd name="connsiteX36" fmla="*/ 937270 w 957134"/>
                  <a:gd name="connsiteY36" fmla="*/ 144345 h 933148"/>
                  <a:gd name="connsiteX37" fmla="*/ 953161 w 957134"/>
                  <a:gd name="connsiteY37" fmla="*/ 169065 h 933148"/>
                  <a:gd name="connsiteX38" fmla="*/ 949630 w 957134"/>
                  <a:gd name="connsiteY38" fmla="*/ 183190 h 933148"/>
                  <a:gd name="connsiteX39" fmla="*/ 953161 w 957134"/>
                  <a:gd name="connsiteY39" fmla="*/ 192019 h 933148"/>
                  <a:gd name="connsiteX40" fmla="*/ 939036 w 957134"/>
                  <a:gd name="connsiteY40" fmla="*/ 209676 h 933148"/>
                  <a:gd name="connsiteX41" fmla="*/ 939036 w 957134"/>
                  <a:gd name="connsiteY41" fmla="*/ 283835 h 933148"/>
                  <a:gd name="connsiteX42" fmla="*/ 886065 w 957134"/>
                  <a:gd name="connsiteY42" fmla="*/ 303257 h 933148"/>
                  <a:gd name="connsiteX43" fmla="*/ 845455 w 957134"/>
                  <a:gd name="connsiteY43" fmla="*/ 320914 h 933148"/>
                  <a:gd name="connsiteX44" fmla="*/ 836626 w 957134"/>
                  <a:gd name="connsiteY44" fmla="*/ 335039 h 933148"/>
                  <a:gd name="connsiteX45" fmla="*/ 848986 w 957134"/>
                  <a:gd name="connsiteY45" fmla="*/ 336805 h 933148"/>
                  <a:gd name="connsiteX46" fmla="*/ 857814 w 957134"/>
                  <a:gd name="connsiteY46" fmla="*/ 370353 h 933148"/>
                  <a:gd name="connsiteX47" fmla="*/ 829563 w 957134"/>
                  <a:gd name="connsiteY47" fmla="*/ 391541 h 933148"/>
                  <a:gd name="connsiteX48" fmla="*/ 818791 w 957134"/>
                  <a:gd name="connsiteY48" fmla="*/ 443864 h 933148"/>
                  <a:gd name="connsiteX49" fmla="*/ 798222 w 957134"/>
                  <a:gd name="connsiteY49" fmla="*/ 437008 h 933148"/>
                  <a:gd name="connsiteX50" fmla="*/ 760702 w 957134"/>
                  <a:gd name="connsiteY50" fmla="*/ 459079 h 933148"/>
                  <a:gd name="connsiteX51" fmla="*/ 723181 w 957134"/>
                  <a:gd name="connsiteY51" fmla="*/ 432593 h 933148"/>
                  <a:gd name="connsiteX52" fmla="*/ 696696 w 957134"/>
                  <a:gd name="connsiteY52" fmla="*/ 448043 h 933148"/>
                  <a:gd name="connsiteX53" fmla="*/ 663589 w 957134"/>
                  <a:gd name="connsiteY53" fmla="*/ 443629 h 933148"/>
                  <a:gd name="connsiteX54" fmla="*/ 650346 w 957134"/>
                  <a:gd name="connsiteY54" fmla="*/ 425972 h 933148"/>
                  <a:gd name="connsiteX55" fmla="*/ 632689 w 957134"/>
                  <a:gd name="connsiteY55" fmla="*/ 432593 h 933148"/>
                  <a:gd name="connsiteX56" fmla="*/ 601790 w 957134"/>
                  <a:gd name="connsiteY56" fmla="*/ 459079 h 933148"/>
                  <a:gd name="connsiteX57" fmla="*/ 597375 w 957134"/>
                  <a:gd name="connsiteY57" fmla="*/ 481150 h 933148"/>
                  <a:gd name="connsiteX58" fmla="*/ 566476 w 957134"/>
                  <a:gd name="connsiteY58" fmla="*/ 520878 h 933148"/>
                  <a:gd name="connsiteX59" fmla="*/ 553233 w 957134"/>
                  <a:gd name="connsiteY59" fmla="*/ 542949 h 933148"/>
                  <a:gd name="connsiteX60" fmla="*/ 528955 w 957134"/>
                  <a:gd name="connsiteY60" fmla="*/ 558398 h 933148"/>
                  <a:gd name="connsiteX61" fmla="*/ 500263 w 957134"/>
                  <a:gd name="connsiteY61" fmla="*/ 558398 h 933148"/>
                  <a:gd name="connsiteX62" fmla="*/ 464949 w 957134"/>
                  <a:gd name="connsiteY62" fmla="*/ 606955 h 933148"/>
                  <a:gd name="connsiteX63" fmla="*/ 522334 w 957134"/>
                  <a:gd name="connsiteY63" fmla="*/ 626819 h 933148"/>
                  <a:gd name="connsiteX64" fmla="*/ 524541 w 957134"/>
                  <a:gd name="connsiteY64" fmla="*/ 651097 h 933148"/>
                  <a:gd name="connsiteX65" fmla="*/ 498055 w 957134"/>
                  <a:gd name="connsiteY65" fmla="*/ 651097 h 933148"/>
                  <a:gd name="connsiteX66" fmla="*/ 487020 w 957134"/>
                  <a:gd name="connsiteY66" fmla="*/ 668754 h 933148"/>
                  <a:gd name="connsiteX67" fmla="*/ 451706 w 957134"/>
                  <a:gd name="connsiteY67" fmla="*/ 657719 h 933148"/>
                  <a:gd name="connsiteX68" fmla="*/ 398736 w 957134"/>
                  <a:gd name="connsiteY68" fmla="*/ 690825 h 933148"/>
                  <a:gd name="connsiteX69" fmla="*/ 343558 w 957134"/>
                  <a:gd name="connsiteY69" fmla="*/ 688618 h 933148"/>
                  <a:gd name="connsiteX70" fmla="*/ 317073 w 957134"/>
                  <a:gd name="connsiteY70" fmla="*/ 677583 h 933148"/>
                  <a:gd name="connsiteX71" fmla="*/ 312658 w 957134"/>
                  <a:gd name="connsiteY71" fmla="*/ 695239 h 933148"/>
                  <a:gd name="connsiteX72" fmla="*/ 292794 w 957134"/>
                  <a:gd name="connsiteY72" fmla="*/ 712896 h 933148"/>
                  <a:gd name="connsiteX73" fmla="*/ 277344 w 957134"/>
                  <a:gd name="connsiteY73" fmla="*/ 690825 h 933148"/>
                  <a:gd name="connsiteX74" fmla="*/ 244238 w 957134"/>
                  <a:gd name="connsiteY74" fmla="*/ 699653 h 933148"/>
                  <a:gd name="connsiteX75" fmla="*/ 230995 w 957134"/>
                  <a:gd name="connsiteY75" fmla="*/ 693033 h 933148"/>
                  <a:gd name="connsiteX76" fmla="*/ 219960 w 957134"/>
                  <a:gd name="connsiteY76" fmla="*/ 712896 h 933148"/>
                  <a:gd name="connsiteX77" fmla="*/ 200096 w 957134"/>
                  <a:gd name="connsiteY77" fmla="*/ 684204 h 933148"/>
                  <a:gd name="connsiteX78" fmla="*/ 182439 w 957134"/>
                  <a:gd name="connsiteY78" fmla="*/ 684204 h 933148"/>
                  <a:gd name="connsiteX79" fmla="*/ 182439 w 957134"/>
                  <a:gd name="connsiteY79" fmla="*/ 710689 h 933148"/>
                  <a:gd name="connsiteX80" fmla="*/ 171403 w 957134"/>
                  <a:gd name="connsiteY80" fmla="*/ 734967 h 933148"/>
                  <a:gd name="connsiteX81" fmla="*/ 125054 w 957134"/>
                  <a:gd name="connsiteY81" fmla="*/ 759245 h 933148"/>
                  <a:gd name="connsiteX82" fmla="*/ 111811 w 957134"/>
                  <a:gd name="connsiteY82" fmla="*/ 776902 h 933148"/>
                  <a:gd name="connsiteX83" fmla="*/ 127261 w 957134"/>
                  <a:gd name="connsiteY83" fmla="*/ 785731 h 933148"/>
                  <a:gd name="connsiteX84" fmla="*/ 98569 w 957134"/>
                  <a:gd name="connsiteY84" fmla="*/ 845323 h 933148"/>
                  <a:gd name="connsiteX85" fmla="*/ 111811 w 957134"/>
                  <a:gd name="connsiteY85" fmla="*/ 862980 h 933148"/>
                  <a:gd name="connsiteX86" fmla="*/ 98569 w 957134"/>
                  <a:gd name="connsiteY86" fmla="*/ 896087 h 933148"/>
                  <a:gd name="connsiteX87" fmla="*/ 65462 w 957134"/>
                  <a:gd name="connsiteY87" fmla="*/ 924779 h 933148"/>
                  <a:gd name="connsiteX88" fmla="*/ 54427 w 957134"/>
                  <a:gd name="connsiteY88" fmla="*/ 926986 h 933148"/>
                  <a:gd name="connsiteX89" fmla="*/ 50318 w 957134"/>
                  <a:gd name="connsiteY89" fmla="*/ 933148 h 933148"/>
                  <a:gd name="connsiteX90" fmla="*/ 37371 w 957134"/>
                  <a:gd name="connsiteY90" fmla="*/ 761603 h 933148"/>
                  <a:gd name="connsiteX0" fmla="*/ 0 w 906816"/>
                  <a:gd name="connsiteY0" fmla="*/ 613845 h 933148"/>
                  <a:gd name="connsiteX1" fmla="*/ 6315 w 906816"/>
                  <a:gd name="connsiteY1" fmla="*/ 606955 h 933148"/>
                  <a:gd name="connsiteX2" fmla="*/ 28387 w 906816"/>
                  <a:gd name="connsiteY2" fmla="*/ 587091 h 933148"/>
                  <a:gd name="connsiteX3" fmla="*/ 68114 w 906816"/>
                  <a:gd name="connsiteY3" fmla="*/ 545156 h 933148"/>
                  <a:gd name="connsiteX4" fmla="*/ 143157 w 906816"/>
                  <a:gd name="connsiteY4" fmla="*/ 481150 h 933148"/>
                  <a:gd name="connsiteX5" fmla="*/ 187299 w 906816"/>
                  <a:gd name="connsiteY5" fmla="*/ 474529 h 933148"/>
                  <a:gd name="connsiteX6" fmla="*/ 204956 w 906816"/>
                  <a:gd name="connsiteY6" fmla="*/ 437008 h 933148"/>
                  <a:gd name="connsiteX7" fmla="*/ 244683 w 906816"/>
                  <a:gd name="connsiteY7" fmla="*/ 390658 h 933148"/>
                  <a:gd name="connsiteX8" fmla="*/ 255719 w 906816"/>
                  <a:gd name="connsiteY8" fmla="*/ 359759 h 933148"/>
                  <a:gd name="connsiteX9" fmla="*/ 313104 w 906816"/>
                  <a:gd name="connsiteY9" fmla="*/ 315617 h 933148"/>
                  <a:gd name="connsiteX10" fmla="*/ 381524 w 906816"/>
                  <a:gd name="connsiteY10" fmla="*/ 280303 h 933148"/>
                  <a:gd name="connsiteX11" fmla="*/ 419045 w 906816"/>
                  <a:gd name="connsiteY11" fmla="*/ 267060 h 933148"/>
                  <a:gd name="connsiteX12" fmla="*/ 436702 w 906816"/>
                  <a:gd name="connsiteY12" fmla="*/ 233954 h 933148"/>
                  <a:gd name="connsiteX13" fmla="*/ 443324 w 906816"/>
                  <a:gd name="connsiteY13" fmla="*/ 178776 h 933148"/>
                  <a:gd name="connsiteX14" fmla="*/ 410217 w 906816"/>
                  <a:gd name="connsiteY14" fmla="*/ 143462 h 933148"/>
                  <a:gd name="connsiteX15" fmla="*/ 445530 w 906816"/>
                  <a:gd name="connsiteY15" fmla="*/ 130220 h 933148"/>
                  <a:gd name="connsiteX16" fmla="*/ 478637 w 906816"/>
                  <a:gd name="connsiteY16" fmla="*/ 136841 h 933148"/>
                  <a:gd name="connsiteX17" fmla="*/ 502915 w 906816"/>
                  <a:gd name="connsiteY17" fmla="*/ 130220 h 933148"/>
                  <a:gd name="connsiteX18" fmla="*/ 487466 w 906816"/>
                  <a:gd name="connsiteY18" fmla="*/ 105941 h 933148"/>
                  <a:gd name="connsiteX19" fmla="*/ 520572 w 906816"/>
                  <a:gd name="connsiteY19" fmla="*/ 101528 h 933148"/>
                  <a:gd name="connsiteX20" fmla="*/ 544850 w 906816"/>
                  <a:gd name="connsiteY20" fmla="*/ 75042 h 933148"/>
                  <a:gd name="connsiteX21" fmla="*/ 657413 w 906816"/>
                  <a:gd name="connsiteY21" fmla="*/ 72834 h 933148"/>
                  <a:gd name="connsiteX22" fmla="*/ 650791 w 906816"/>
                  <a:gd name="connsiteY22" fmla="*/ 46349 h 933148"/>
                  <a:gd name="connsiteX23" fmla="*/ 690520 w 906816"/>
                  <a:gd name="connsiteY23" fmla="*/ 44142 h 933148"/>
                  <a:gd name="connsiteX24" fmla="*/ 703762 w 906816"/>
                  <a:gd name="connsiteY24" fmla="*/ 37521 h 933148"/>
                  <a:gd name="connsiteX25" fmla="*/ 719212 w 906816"/>
                  <a:gd name="connsiteY25" fmla="*/ 11035 h 933148"/>
                  <a:gd name="connsiteX26" fmla="*/ 747904 w 906816"/>
                  <a:gd name="connsiteY26" fmla="*/ 0 h 933148"/>
                  <a:gd name="connsiteX27" fmla="*/ 774390 w 906816"/>
                  <a:gd name="connsiteY27" fmla="*/ 19864 h 933148"/>
                  <a:gd name="connsiteX28" fmla="*/ 849432 w 906816"/>
                  <a:gd name="connsiteY28" fmla="*/ 11035 h 933148"/>
                  <a:gd name="connsiteX29" fmla="*/ 906816 w 906816"/>
                  <a:gd name="connsiteY29" fmla="*/ 22072 h 933148"/>
                  <a:gd name="connsiteX30" fmla="*/ 864881 w 906816"/>
                  <a:gd name="connsiteY30" fmla="*/ 37521 h 933148"/>
                  <a:gd name="connsiteX31" fmla="*/ 858420 w 906816"/>
                  <a:gd name="connsiteY31" fmla="*/ 43121 h 933148"/>
                  <a:gd name="connsiteX32" fmla="*/ 858701 w 906816"/>
                  <a:gd name="connsiteY32" fmla="*/ 40170 h 933148"/>
                  <a:gd name="connsiteX33" fmla="*/ 832216 w 906816"/>
                  <a:gd name="connsiteY33" fmla="*/ 40170 h 933148"/>
                  <a:gd name="connsiteX34" fmla="*/ 812793 w 906816"/>
                  <a:gd name="connsiteY34" fmla="*/ 54295 h 933148"/>
                  <a:gd name="connsiteX35" fmla="*/ 837513 w 906816"/>
                  <a:gd name="connsiteY35" fmla="*/ 107266 h 933148"/>
                  <a:gd name="connsiteX36" fmla="*/ 886952 w 906816"/>
                  <a:gd name="connsiteY36" fmla="*/ 144345 h 933148"/>
                  <a:gd name="connsiteX37" fmla="*/ 902843 w 906816"/>
                  <a:gd name="connsiteY37" fmla="*/ 169065 h 933148"/>
                  <a:gd name="connsiteX38" fmla="*/ 899312 w 906816"/>
                  <a:gd name="connsiteY38" fmla="*/ 183190 h 933148"/>
                  <a:gd name="connsiteX39" fmla="*/ 902843 w 906816"/>
                  <a:gd name="connsiteY39" fmla="*/ 192019 h 933148"/>
                  <a:gd name="connsiteX40" fmla="*/ 888718 w 906816"/>
                  <a:gd name="connsiteY40" fmla="*/ 209676 h 933148"/>
                  <a:gd name="connsiteX41" fmla="*/ 888718 w 906816"/>
                  <a:gd name="connsiteY41" fmla="*/ 283835 h 933148"/>
                  <a:gd name="connsiteX42" fmla="*/ 835747 w 906816"/>
                  <a:gd name="connsiteY42" fmla="*/ 303257 h 933148"/>
                  <a:gd name="connsiteX43" fmla="*/ 795137 w 906816"/>
                  <a:gd name="connsiteY43" fmla="*/ 320914 h 933148"/>
                  <a:gd name="connsiteX44" fmla="*/ 786308 w 906816"/>
                  <a:gd name="connsiteY44" fmla="*/ 335039 h 933148"/>
                  <a:gd name="connsiteX45" fmla="*/ 798668 w 906816"/>
                  <a:gd name="connsiteY45" fmla="*/ 336805 h 933148"/>
                  <a:gd name="connsiteX46" fmla="*/ 807496 w 906816"/>
                  <a:gd name="connsiteY46" fmla="*/ 370353 h 933148"/>
                  <a:gd name="connsiteX47" fmla="*/ 779245 w 906816"/>
                  <a:gd name="connsiteY47" fmla="*/ 391541 h 933148"/>
                  <a:gd name="connsiteX48" fmla="*/ 768473 w 906816"/>
                  <a:gd name="connsiteY48" fmla="*/ 443864 h 933148"/>
                  <a:gd name="connsiteX49" fmla="*/ 747904 w 906816"/>
                  <a:gd name="connsiteY49" fmla="*/ 437008 h 933148"/>
                  <a:gd name="connsiteX50" fmla="*/ 710384 w 906816"/>
                  <a:gd name="connsiteY50" fmla="*/ 459079 h 933148"/>
                  <a:gd name="connsiteX51" fmla="*/ 672863 w 906816"/>
                  <a:gd name="connsiteY51" fmla="*/ 432593 h 933148"/>
                  <a:gd name="connsiteX52" fmla="*/ 646378 w 906816"/>
                  <a:gd name="connsiteY52" fmla="*/ 448043 h 933148"/>
                  <a:gd name="connsiteX53" fmla="*/ 613271 w 906816"/>
                  <a:gd name="connsiteY53" fmla="*/ 443629 h 933148"/>
                  <a:gd name="connsiteX54" fmla="*/ 600028 w 906816"/>
                  <a:gd name="connsiteY54" fmla="*/ 425972 h 933148"/>
                  <a:gd name="connsiteX55" fmla="*/ 582371 w 906816"/>
                  <a:gd name="connsiteY55" fmla="*/ 432593 h 933148"/>
                  <a:gd name="connsiteX56" fmla="*/ 551472 w 906816"/>
                  <a:gd name="connsiteY56" fmla="*/ 459079 h 933148"/>
                  <a:gd name="connsiteX57" fmla="*/ 547057 w 906816"/>
                  <a:gd name="connsiteY57" fmla="*/ 481150 h 933148"/>
                  <a:gd name="connsiteX58" fmla="*/ 516158 w 906816"/>
                  <a:gd name="connsiteY58" fmla="*/ 520878 h 933148"/>
                  <a:gd name="connsiteX59" fmla="*/ 502915 w 906816"/>
                  <a:gd name="connsiteY59" fmla="*/ 542949 h 933148"/>
                  <a:gd name="connsiteX60" fmla="*/ 478637 w 906816"/>
                  <a:gd name="connsiteY60" fmla="*/ 558398 h 933148"/>
                  <a:gd name="connsiteX61" fmla="*/ 449945 w 906816"/>
                  <a:gd name="connsiteY61" fmla="*/ 558398 h 933148"/>
                  <a:gd name="connsiteX62" fmla="*/ 414631 w 906816"/>
                  <a:gd name="connsiteY62" fmla="*/ 606955 h 933148"/>
                  <a:gd name="connsiteX63" fmla="*/ 472016 w 906816"/>
                  <a:gd name="connsiteY63" fmla="*/ 626819 h 933148"/>
                  <a:gd name="connsiteX64" fmla="*/ 474223 w 906816"/>
                  <a:gd name="connsiteY64" fmla="*/ 651097 h 933148"/>
                  <a:gd name="connsiteX65" fmla="*/ 447737 w 906816"/>
                  <a:gd name="connsiteY65" fmla="*/ 651097 h 933148"/>
                  <a:gd name="connsiteX66" fmla="*/ 436702 w 906816"/>
                  <a:gd name="connsiteY66" fmla="*/ 668754 h 933148"/>
                  <a:gd name="connsiteX67" fmla="*/ 401388 w 906816"/>
                  <a:gd name="connsiteY67" fmla="*/ 657719 h 933148"/>
                  <a:gd name="connsiteX68" fmla="*/ 348418 w 906816"/>
                  <a:gd name="connsiteY68" fmla="*/ 690825 h 933148"/>
                  <a:gd name="connsiteX69" fmla="*/ 293240 w 906816"/>
                  <a:gd name="connsiteY69" fmla="*/ 688618 h 933148"/>
                  <a:gd name="connsiteX70" fmla="*/ 266755 w 906816"/>
                  <a:gd name="connsiteY70" fmla="*/ 677583 h 933148"/>
                  <a:gd name="connsiteX71" fmla="*/ 262340 w 906816"/>
                  <a:gd name="connsiteY71" fmla="*/ 695239 h 933148"/>
                  <a:gd name="connsiteX72" fmla="*/ 242476 w 906816"/>
                  <a:gd name="connsiteY72" fmla="*/ 712896 h 933148"/>
                  <a:gd name="connsiteX73" fmla="*/ 227026 w 906816"/>
                  <a:gd name="connsiteY73" fmla="*/ 690825 h 933148"/>
                  <a:gd name="connsiteX74" fmla="*/ 193920 w 906816"/>
                  <a:gd name="connsiteY74" fmla="*/ 699653 h 933148"/>
                  <a:gd name="connsiteX75" fmla="*/ 180677 w 906816"/>
                  <a:gd name="connsiteY75" fmla="*/ 693033 h 933148"/>
                  <a:gd name="connsiteX76" fmla="*/ 169642 w 906816"/>
                  <a:gd name="connsiteY76" fmla="*/ 712896 h 933148"/>
                  <a:gd name="connsiteX77" fmla="*/ 149778 w 906816"/>
                  <a:gd name="connsiteY77" fmla="*/ 684204 h 933148"/>
                  <a:gd name="connsiteX78" fmla="*/ 132121 w 906816"/>
                  <a:gd name="connsiteY78" fmla="*/ 684204 h 933148"/>
                  <a:gd name="connsiteX79" fmla="*/ 132121 w 906816"/>
                  <a:gd name="connsiteY79" fmla="*/ 710689 h 933148"/>
                  <a:gd name="connsiteX80" fmla="*/ 121085 w 906816"/>
                  <a:gd name="connsiteY80" fmla="*/ 734967 h 933148"/>
                  <a:gd name="connsiteX81" fmla="*/ 74736 w 906816"/>
                  <a:gd name="connsiteY81" fmla="*/ 759245 h 933148"/>
                  <a:gd name="connsiteX82" fmla="*/ 61493 w 906816"/>
                  <a:gd name="connsiteY82" fmla="*/ 776902 h 933148"/>
                  <a:gd name="connsiteX83" fmla="*/ 76943 w 906816"/>
                  <a:gd name="connsiteY83" fmla="*/ 785731 h 933148"/>
                  <a:gd name="connsiteX84" fmla="*/ 48251 w 906816"/>
                  <a:gd name="connsiteY84" fmla="*/ 845323 h 933148"/>
                  <a:gd name="connsiteX85" fmla="*/ 61493 w 906816"/>
                  <a:gd name="connsiteY85" fmla="*/ 862980 h 933148"/>
                  <a:gd name="connsiteX86" fmla="*/ 48251 w 906816"/>
                  <a:gd name="connsiteY86" fmla="*/ 896087 h 933148"/>
                  <a:gd name="connsiteX87" fmla="*/ 15144 w 906816"/>
                  <a:gd name="connsiteY87" fmla="*/ 924779 h 933148"/>
                  <a:gd name="connsiteX88" fmla="*/ 4109 w 906816"/>
                  <a:gd name="connsiteY88" fmla="*/ 926986 h 933148"/>
                  <a:gd name="connsiteX89" fmla="*/ 0 w 906816"/>
                  <a:gd name="connsiteY89" fmla="*/ 933148 h 933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</a:cxnLst>
                <a:rect l="l" t="t" r="r" b="b"/>
                <a:pathLst>
                  <a:path w="906816" h="933148">
                    <a:moveTo>
                      <a:pt x="0" y="613845"/>
                    </a:moveTo>
                    <a:lnTo>
                      <a:pt x="6315" y="606955"/>
                    </a:lnTo>
                    <a:lnTo>
                      <a:pt x="28387" y="587091"/>
                    </a:lnTo>
                    <a:lnTo>
                      <a:pt x="68114" y="545156"/>
                    </a:lnTo>
                    <a:lnTo>
                      <a:pt x="143157" y="481150"/>
                    </a:lnTo>
                    <a:lnTo>
                      <a:pt x="187299" y="474529"/>
                    </a:lnTo>
                    <a:lnTo>
                      <a:pt x="204956" y="437008"/>
                    </a:lnTo>
                    <a:lnTo>
                      <a:pt x="244683" y="390658"/>
                    </a:lnTo>
                    <a:lnTo>
                      <a:pt x="255719" y="359759"/>
                    </a:lnTo>
                    <a:lnTo>
                      <a:pt x="313104" y="315617"/>
                    </a:lnTo>
                    <a:lnTo>
                      <a:pt x="381524" y="280303"/>
                    </a:lnTo>
                    <a:lnTo>
                      <a:pt x="419045" y="267060"/>
                    </a:lnTo>
                    <a:lnTo>
                      <a:pt x="436702" y="233954"/>
                    </a:lnTo>
                    <a:lnTo>
                      <a:pt x="443324" y="178776"/>
                    </a:lnTo>
                    <a:lnTo>
                      <a:pt x="410217" y="143462"/>
                    </a:lnTo>
                    <a:lnTo>
                      <a:pt x="445530" y="130220"/>
                    </a:lnTo>
                    <a:lnTo>
                      <a:pt x="478637" y="136841"/>
                    </a:lnTo>
                    <a:lnTo>
                      <a:pt x="502915" y="130220"/>
                    </a:lnTo>
                    <a:lnTo>
                      <a:pt x="487466" y="105941"/>
                    </a:lnTo>
                    <a:lnTo>
                      <a:pt x="520572" y="101528"/>
                    </a:lnTo>
                    <a:lnTo>
                      <a:pt x="544850" y="75042"/>
                    </a:lnTo>
                    <a:lnTo>
                      <a:pt x="657413" y="72834"/>
                    </a:lnTo>
                    <a:lnTo>
                      <a:pt x="650791" y="46349"/>
                    </a:lnTo>
                    <a:lnTo>
                      <a:pt x="690520" y="44142"/>
                    </a:lnTo>
                    <a:lnTo>
                      <a:pt x="703762" y="37521"/>
                    </a:lnTo>
                    <a:lnTo>
                      <a:pt x="719212" y="11035"/>
                    </a:lnTo>
                    <a:lnTo>
                      <a:pt x="747904" y="0"/>
                    </a:lnTo>
                    <a:lnTo>
                      <a:pt x="774390" y="19864"/>
                    </a:lnTo>
                    <a:lnTo>
                      <a:pt x="849432" y="11035"/>
                    </a:lnTo>
                    <a:lnTo>
                      <a:pt x="906816" y="22072"/>
                    </a:lnTo>
                    <a:lnTo>
                      <a:pt x="864881" y="37521"/>
                    </a:lnTo>
                    <a:lnTo>
                      <a:pt x="858420" y="43121"/>
                    </a:lnTo>
                    <a:cubicBezTo>
                      <a:pt x="858514" y="42137"/>
                      <a:pt x="858607" y="41154"/>
                      <a:pt x="858701" y="40170"/>
                    </a:cubicBezTo>
                    <a:lnTo>
                      <a:pt x="832216" y="40170"/>
                    </a:lnTo>
                    <a:lnTo>
                      <a:pt x="812793" y="54295"/>
                    </a:lnTo>
                    <a:lnTo>
                      <a:pt x="837513" y="107266"/>
                    </a:lnTo>
                    <a:lnTo>
                      <a:pt x="886952" y="144345"/>
                    </a:lnTo>
                    <a:lnTo>
                      <a:pt x="902843" y="169065"/>
                    </a:lnTo>
                    <a:lnTo>
                      <a:pt x="899312" y="183190"/>
                    </a:lnTo>
                    <a:lnTo>
                      <a:pt x="902843" y="192019"/>
                    </a:lnTo>
                    <a:lnTo>
                      <a:pt x="888718" y="209676"/>
                    </a:lnTo>
                    <a:lnTo>
                      <a:pt x="888718" y="283835"/>
                    </a:lnTo>
                    <a:lnTo>
                      <a:pt x="835747" y="303257"/>
                    </a:lnTo>
                    <a:lnTo>
                      <a:pt x="795137" y="320914"/>
                    </a:lnTo>
                    <a:lnTo>
                      <a:pt x="786308" y="335039"/>
                    </a:lnTo>
                    <a:lnTo>
                      <a:pt x="798668" y="336805"/>
                    </a:lnTo>
                    <a:lnTo>
                      <a:pt x="807496" y="370353"/>
                    </a:lnTo>
                    <a:lnTo>
                      <a:pt x="779245" y="391541"/>
                    </a:lnTo>
                    <a:lnTo>
                      <a:pt x="768473" y="443864"/>
                    </a:lnTo>
                    <a:lnTo>
                      <a:pt x="747904" y="437008"/>
                    </a:lnTo>
                    <a:lnTo>
                      <a:pt x="710384" y="459079"/>
                    </a:lnTo>
                    <a:lnTo>
                      <a:pt x="672863" y="432593"/>
                    </a:lnTo>
                    <a:lnTo>
                      <a:pt x="646378" y="448043"/>
                    </a:lnTo>
                    <a:lnTo>
                      <a:pt x="613271" y="443629"/>
                    </a:lnTo>
                    <a:lnTo>
                      <a:pt x="600028" y="425972"/>
                    </a:lnTo>
                    <a:lnTo>
                      <a:pt x="582371" y="432593"/>
                    </a:lnTo>
                    <a:lnTo>
                      <a:pt x="551472" y="459079"/>
                    </a:lnTo>
                    <a:lnTo>
                      <a:pt x="547057" y="481150"/>
                    </a:lnTo>
                    <a:lnTo>
                      <a:pt x="516158" y="520878"/>
                    </a:lnTo>
                    <a:lnTo>
                      <a:pt x="502915" y="542949"/>
                    </a:lnTo>
                    <a:lnTo>
                      <a:pt x="478637" y="558398"/>
                    </a:lnTo>
                    <a:lnTo>
                      <a:pt x="449945" y="558398"/>
                    </a:lnTo>
                    <a:lnTo>
                      <a:pt x="414631" y="606955"/>
                    </a:lnTo>
                    <a:lnTo>
                      <a:pt x="472016" y="626819"/>
                    </a:lnTo>
                    <a:lnTo>
                      <a:pt x="474223" y="651097"/>
                    </a:lnTo>
                    <a:lnTo>
                      <a:pt x="447737" y="651097"/>
                    </a:lnTo>
                    <a:lnTo>
                      <a:pt x="436702" y="668754"/>
                    </a:lnTo>
                    <a:lnTo>
                      <a:pt x="401388" y="657719"/>
                    </a:lnTo>
                    <a:lnTo>
                      <a:pt x="348418" y="690825"/>
                    </a:lnTo>
                    <a:lnTo>
                      <a:pt x="293240" y="688618"/>
                    </a:lnTo>
                    <a:lnTo>
                      <a:pt x="266755" y="677583"/>
                    </a:lnTo>
                    <a:lnTo>
                      <a:pt x="262340" y="695239"/>
                    </a:lnTo>
                    <a:lnTo>
                      <a:pt x="242476" y="712896"/>
                    </a:lnTo>
                    <a:lnTo>
                      <a:pt x="227026" y="690825"/>
                    </a:lnTo>
                    <a:lnTo>
                      <a:pt x="193920" y="699653"/>
                    </a:lnTo>
                    <a:lnTo>
                      <a:pt x="180677" y="693033"/>
                    </a:lnTo>
                    <a:lnTo>
                      <a:pt x="169642" y="712896"/>
                    </a:lnTo>
                    <a:lnTo>
                      <a:pt x="149778" y="684204"/>
                    </a:lnTo>
                    <a:lnTo>
                      <a:pt x="132121" y="684204"/>
                    </a:lnTo>
                    <a:lnTo>
                      <a:pt x="132121" y="710689"/>
                    </a:lnTo>
                    <a:lnTo>
                      <a:pt x="121085" y="734967"/>
                    </a:lnTo>
                    <a:lnTo>
                      <a:pt x="74736" y="759245"/>
                    </a:lnTo>
                    <a:lnTo>
                      <a:pt x="61493" y="776902"/>
                    </a:lnTo>
                    <a:lnTo>
                      <a:pt x="76943" y="785731"/>
                    </a:lnTo>
                    <a:lnTo>
                      <a:pt x="48251" y="845323"/>
                    </a:lnTo>
                    <a:lnTo>
                      <a:pt x="61493" y="862980"/>
                    </a:lnTo>
                    <a:lnTo>
                      <a:pt x="48251" y="896087"/>
                    </a:lnTo>
                    <a:lnTo>
                      <a:pt x="15144" y="924779"/>
                    </a:lnTo>
                    <a:lnTo>
                      <a:pt x="4109" y="926986"/>
                    </a:lnTo>
                    <a:lnTo>
                      <a:pt x="0" y="933148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B624E502-6B02-D741-35FF-4CFD41DF2DB3}"/>
                  </a:ext>
                </a:extLst>
              </p:cNvPr>
              <p:cNvSpPr/>
              <p:nvPr/>
            </p:nvSpPr>
            <p:spPr>
              <a:xfrm>
                <a:off x="663981" y="1835557"/>
                <a:ext cx="13242" cy="25220"/>
              </a:xfrm>
              <a:custGeom>
                <a:avLst/>
                <a:gdLst>
                  <a:gd name="connsiteX0" fmla="*/ 0 w 13242"/>
                  <a:gd name="connsiteY0" fmla="*/ 0 h 25220"/>
                  <a:gd name="connsiteX1" fmla="*/ 6315 w 13242"/>
                  <a:gd name="connsiteY1" fmla="*/ 2707 h 25220"/>
                  <a:gd name="connsiteX2" fmla="*/ 13242 w 13242"/>
                  <a:gd name="connsiteY2" fmla="*/ 25220 h 25220"/>
                  <a:gd name="connsiteX3" fmla="*/ 0 w 13242"/>
                  <a:gd name="connsiteY3" fmla="*/ 25220 h 25220"/>
                  <a:gd name="connsiteX4" fmla="*/ 0 w 13242"/>
                  <a:gd name="connsiteY4" fmla="*/ 0 h 25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42" h="25220">
                    <a:moveTo>
                      <a:pt x="0" y="0"/>
                    </a:moveTo>
                    <a:lnTo>
                      <a:pt x="6315" y="2707"/>
                    </a:lnTo>
                    <a:lnTo>
                      <a:pt x="13242" y="25220"/>
                    </a:lnTo>
                    <a:lnTo>
                      <a:pt x="0" y="252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05437FE2-3D66-D48C-DCD0-DC24398E77AD}"/>
                  </a:ext>
                </a:extLst>
              </p:cNvPr>
              <p:cNvSpPr/>
              <p:nvPr/>
            </p:nvSpPr>
            <p:spPr>
              <a:xfrm>
                <a:off x="2886973" y="841096"/>
                <a:ext cx="502543" cy="703950"/>
              </a:xfrm>
              <a:custGeom>
                <a:avLst/>
                <a:gdLst>
                  <a:gd name="connsiteX0" fmla="*/ 0 w 656533"/>
                  <a:gd name="connsiteY0" fmla="*/ 0 h 703950"/>
                  <a:gd name="connsiteX1" fmla="*/ 198956 w 656533"/>
                  <a:gd name="connsiteY1" fmla="*/ 0 h 703950"/>
                  <a:gd name="connsiteX2" fmla="*/ 196661 w 656533"/>
                  <a:gd name="connsiteY2" fmla="*/ 7649 h 703950"/>
                  <a:gd name="connsiteX3" fmla="*/ 198132 w 656533"/>
                  <a:gd name="connsiteY3" fmla="*/ 13535 h 703950"/>
                  <a:gd name="connsiteX4" fmla="*/ 164290 w 656533"/>
                  <a:gd name="connsiteY4" fmla="*/ 54734 h 703950"/>
                  <a:gd name="connsiteX5" fmla="*/ 153990 w 656533"/>
                  <a:gd name="connsiteY5" fmla="*/ 63563 h 703950"/>
                  <a:gd name="connsiteX6" fmla="*/ 155462 w 656533"/>
                  <a:gd name="connsiteY6" fmla="*/ 88577 h 703950"/>
                  <a:gd name="connsiteX7" fmla="*/ 164290 w 656533"/>
                  <a:gd name="connsiteY7" fmla="*/ 88577 h 703950"/>
                  <a:gd name="connsiteX8" fmla="*/ 167233 w 656533"/>
                  <a:gd name="connsiteY8" fmla="*/ 75334 h 703950"/>
                  <a:gd name="connsiteX9" fmla="*/ 180475 w 656533"/>
                  <a:gd name="connsiteY9" fmla="*/ 69448 h 703950"/>
                  <a:gd name="connsiteX10" fmla="*/ 180475 w 656533"/>
                  <a:gd name="connsiteY10" fmla="*/ 56206 h 703950"/>
                  <a:gd name="connsiteX11" fmla="*/ 201075 w 656533"/>
                  <a:gd name="connsiteY11" fmla="*/ 44434 h 703950"/>
                  <a:gd name="connsiteX12" fmla="*/ 201075 w 656533"/>
                  <a:gd name="connsiteY12" fmla="*/ 57677 h 703950"/>
                  <a:gd name="connsiteX13" fmla="*/ 211375 w 656533"/>
                  <a:gd name="connsiteY13" fmla="*/ 70920 h 703950"/>
                  <a:gd name="connsiteX14" fmla="*/ 208432 w 656533"/>
                  <a:gd name="connsiteY14" fmla="*/ 81220 h 703950"/>
                  <a:gd name="connsiteX15" fmla="*/ 192247 w 656533"/>
                  <a:gd name="connsiteY15" fmla="*/ 76805 h 703950"/>
                  <a:gd name="connsiteX16" fmla="*/ 189304 w 656533"/>
                  <a:gd name="connsiteY16" fmla="*/ 85634 h 703950"/>
                  <a:gd name="connsiteX17" fmla="*/ 198132 w 656533"/>
                  <a:gd name="connsiteY17" fmla="*/ 94462 h 703950"/>
                  <a:gd name="connsiteX18" fmla="*/ 211375 w 656533"/>
                  <a:gd name="connsiteY18" fmla="*/ 94462 h 703950"/>
                  <a:gd name="connsiteX19" fmla="*/ 224618 w 656533"/>
                  <a:gd name="connsiteY19" fmla="*/ 112119 h 703950"/>
                  <a:gd name="connsiteX20" fmla="*/ 246689 w 656533"/>
                  <a:gd name="connsiteY20" fmla="*/ 112119 h 703950"/>
                  <a:gd name="connsiteX21" fmla="*/ 254046 w 656533"/>
                  <a:gd name="connsiteY21" fmla="*/ 109176 h 703950"/>
                  <a:gd name="connsiteX22" fmla="*/ 255517 w 656533"/>
                  <a:gd name="connsiteY22" fmla="*/ 120947 h 703950"/>
                  <a:gd name="connsiteX23" fmla="*/ 246689 w 656533"/>
                  <a:gd name="connsiteY23" fmla="*/ 159204 h 703950"/>
                  <a:gd name="connsiteX24" fmla="*/ 259932 w 656533"/>
                  <a:gd name="connsiteY24" fmla="*/ 151847 h 703950"/>
                  <a:gd name="connsiteX25" fmla="*/ 267289 w 656533"/>
                  <a:gd name="connsiteY25" fmla="*/ 132719 h 703950"/>
                  <a:gd name="connsiteX26" fmla="*/ 296717 w 656533"/>
                  <a:gd name="connsiteY26" fmla="*/ 140076 h 703950"/>
                  <a:gd name="connsiteX27" fmla="*/ 299660 w 656533"/>
                  <a:gd name="connsiteY27" fmla="*/ 128305 h 703950"/>
                  <a:gd name="connsiteX28" fmla="*/ 270231 w 656533"/>
                  <a:gd name="connsiteY28" fmla="*/ 116533 h 703950"/>
                  <a:gd name="connsiteX29" fmla="*/ 265817 w 656533"/>
                  <a:gd name="connsiteY29" fmla="*/ 94462 h 703950"/>
                  <a:gd name="connsiteX30" fmla="*/ 324673 w 656533"/>
                  <a:gd name="connsiteY30" fmla="*/ 63563 h 703950"/>
                  <a:gd name="connsiteX31" fmla="*/ 334973 w 656533"/>
                  <a:gd name="connsiteY31" fmla="*/ 53263 h 703950"/>
                  <a:gd name="connsiteX32" fmla="*/ 342330 w 656533"/>
                  <a:gd name="connsiteY32" fmla="*/ 62091 h 703950"/>
                  <a:gd name="connsiteX33" fmla="*/ 362930 w 656533"/>
                  <a:gd name="connsiteY33" fmla="*/ 73863 h 703950"/>
                  <a:gd name="connsiteX34" fmla="*/ 363070 w 656533"/>
                  <a:gd name="connsiteY34" fmla="*/ 79335 h 703950"/>
                  <a:gd name="connsiteX35" fmla="*/ 339976 w 656533"/>
                  <a:gd name="connsiteY35" fmla="*/ 108588 h 703950"/>
                  <a:gd name="connsiteX36" fmla="*/ 350570 w 656533"/>
                  <a:gd name="connsiteY36" fmla="*/ 131542 h 703950"/>
                  <a:gd name="connsiteX37" fmla="*/ 347039 w 656533"/>
                  <a:gd name="connsiteY37" fmla="*/ 159793 h 703950"/>
                  <a:gd name="connsiteX38" fmla="*/ 389415 w 656533"/>
                  <a:gd name="connsiteY38" fmla="*/ 196872 h 703950"/>
                  <a:gd name="connsiteX39" fmla="*/ 392947 w 656533"/>
                  <a:gd name="connsiteY39" fmla="*/ 232186 h 703950"/>
                  <a:gd name="connsiteX40" fmla="*/ 458277 w 656533"/>
                  <a:gd name="connsiteY40" fmla="*/ 241014 h 703950"/>
                  <a:gd name="connsiteX41" fmla="*/ 500654 w 656533"/>
                  <a:gd name="connsiteY41" fmla="*/ 253374 h 703950"/>
                  <a:gd name="connsiteX42" fmla="*/ 516545 w 656533"/>
                  <a:gd name="connsiteY42" fmla="*/ 262202 h 703950"/>
                  <a:gd name="connsiteX43" fmla="*/ 528905 w 656533"/>
                  <a:gd name="connsiteY43" fmla="*/ 255140 h 703950"/>
                  <a:gd name="connsiteX44" fmla="*/ 546562 w 656533"/>
                  <a:gd name="connsiteY44" fmla="*/ 249843 h 703950"/>
                  <a:gd name="connsiteX45" fmla="*/ 564219 w 656533"/>
                  <a:gd name="connsiteY45" fmla="*/ 258671 h 703950"/>
                  <a:gd name="connsiteX46" fmla="*/ 565723 w 656533"/>
                  <a:gd name="connsiteY46" fmla="*/ 257280 h 703950"/>
                  <a:gd name="connsiteX47" fmla="*/ 565984 w 656533"/>
                  <a:gd name="connsiteY47" fmla="*/ 258671 h 703950"/>
                  <a:gd name="connsiteX48" fmla="*/ 599532 w 656533"/>
                  <a:gd name="connsiteY48" fmla="*/ 295750 h 703950"/>
                  <a:gd name="connsiteX49" fmla="*/ 608361 w 656533"/>
                  <a:gd name="connsiteY49" fmla="*/ 320470 h 703950"/>
                  <a:gd name="connsiteX50" fmla="*/ 634846 w 656533"/>
                  <a:gd name="connsiteY50" fmla="*/ 318704 h 703950"/>
                  <a:gd name="connsiteX51" fmla="*/ 608361 w 656533"/>
                  <a:gd name="connsiteY51" fmla="*/ 373441 h 703950"/>
                  <a:gd name="connsiteX52" fmla="*/ 631315 w 656533"/>
                  <a:gd name="connsiteY52" fmla="*/ 429943 h 703950"/>
                  <a:gd name="connsiteX53" fmla="*/ 615424 w 656533"/>
                  <a:gd name="connsiteY53" fmla="*/ 509399 h 703950"/>
                  <a:gd name="connsiteX54" fmla="*/ 603064 w 656533"/>
                  <a:gd name="connsiteY54" fmla="*/ 519993 h 703950"/>
                  <a:gd name="connsiteX55" fmla="*/ 618955 w 656533"/>
                  <a:gd name="connsiteY55" fmla="*/ 551775 h 703950"/>
                  <a:gd name="connsiteX56" fmla="*/ 611892 w 656533"/>
                  <a:gd name="connsiteY56" fmla="*/ 567666 h 703950"/>
                  <a:gd name="connsiteX57" fmla="*/ 624252 w 656533"/>
                  <a:gd name="connsiteY57" fmla="*/ 572963 h 703950"/>
                  <a:gd name="connsiteX58" fmla="*/ 631315 w 656533"/>
                  <a:gd name="connsiteY58" fmla="*/ 588854 h 703950"/>
                  <a:gd name="connsiteX59" fmla="*/ 645440 w 656533"/>
                  <a:gd name="connsiteY59" fmla="*/ 604746 h 703950"/>
                  <a:gd name="connsiteX60" fmla="*/ 636612 w 656533"/>
                  <a:gd name="connsiteY60" fmla="*/ 652419 h 703950"/>
                  <a:gd name="connsiteX61" fmla="*/ 656533 w 656533"/>
                  <a:gd name="connsiteY61" fmla="*/ 667360 h 703950"/>
                  <a:gd name="connsiteX62" fmla="*/ 656533 w 656533"/>
                  <a:gd name="connsiteY62" fmla="*/ 703950 h 703950"/>
                  <a:gd name="connsiteX63" fmla="*/ 0 w 656533"/>
                  <a:gd name="connsiteY63" fmla="*/ 0 h 703950"/>
                  <a:gd name="connsiteX0" fmla="*/ 0 w 656533"/>
                  <a:gd name="connsiteY0" fmla="*/ 0 h 703950"/>
                  <a:gd name="connsiteX1" fmla="*/ 198956 w 656533"/>
                  <a:gd name="connsiteY1" fmla="*/ 0 h 703950"/>
                  <a:gd name="connsiteX2" fmla="*/ 196661 w 656533"/>
                  <a:gd name="connsiteY2" fmla="*/ 7649 h 703950"/>
                  <a:gd name="connsiteX3" fmla="*/ 198132 w 656533"/>
                  <a:gd name="connsiteY3" fmla="*/ 13535 h 703950"/>
                  <a:gd name="connsiteX4" fmla="*/ 164290 w 656533"/>
                  <a:gd name="connsiteY4" fmla="*/ 54734 h 703950"/>
                  <a:gd name="connsiteX5" fmla="*/ 153990 w 656533"/>
                  <a:gd name="connsiteY5" fmla="*/ 63563 h 703950"/>
                  <a:gd name="connsiteX6" fmla="*/ 155462 w 656533"/>
                  <a:gd name="connsiteY6" fmla="*/ 88577 h 703950"/>
                  <a:gd name="connsiteX7" fmla="*/ 164290 w 656533"/>
                  <a:gd name="connsiteY7" fmla="*/ 88577 h 703950"/>
                  <a:gd name="connsiteX8" fmla="*/ 167233 w 656533"/>
                  <a:gd name="connsiteY8" fmla="*/ 75334 h 703950"/>
                  <a:gd name="connsiteX9" fmla="*/ 180475 w 656533"/>
                  <a:gd name="connsiteY9" fmla="*/ 69448 h 703950"/>
                  <a:gd name="connsiteX10" fmla="*/ 180475 w 656533"/>
                  <a:gd name="connsiteY10" fmla="*/ 56206 h 703950"/>
                  <a:gd name="connsiteX11" fmla="*/ 201075 w 656533"/>
                  <a:gd name="connsiteY11" fmla="*/ 44434 h 703950"/>
                  <a:gd name="connsiteX12" fmla="*/ 201075 w 656533"/>
                  <a:gd name="connsiteY12" fmla="*/ 57677 h 703950"/>
                  <a:gd name="connsiteX13" fmla="*/ 211375 w 656533"/>
                  <a:gd name="connsiteY13" fmla="*/ 70920 h 703950"/>
                  <a:gd name="connsiteX14" fmla="*/ 208432 w 656533"/>
                  <a:gd name="connsiteY14" fmla="*/ 81220 h 703950"/>
                  <a:gd name="connsiteX15" fmla="*/ 192247 w 656533"/>
                  <a:gd name="connsiteY15" fmla="*/ 76805 h 703950"/>
                  <a:gd name="connsiteX16" fmla="*/ 189304 w 656533"/>
                  <a:gd name="connsiteY16" fmla="*/ 85634 h 703950"/>
                  <a:gd name="connsiteX17" fmla="*/ 198132 w 656533"/>
                  <a:gd name="connsiteY17" fmla="*/ 94462 h 703950"/>
                  <a:gd name="connsiteX18" fmla="*/ 211375 w 656533"/>
                  <a:gd name="connsiteY18" fmla="*/ 94462 h 703950"/>
                  <a:gd name="connsiteX19" fmla="*/ 224618 w 656533"/>
                  <a:gd name="connsiteY19" fmla="*/ 112119 h 703950"/>
                  <a:gd name="connsiteX20" fmla="*/ 246689 w 656533"/>
                  <a:gd name="connsiteY20" fmla="*/ 112119 h 703950"/>
                  <a:gd name="connsiteX21" fmla="*/ 254046 w 656533"/>
                  <a:gd name="connsiteY21" fmla="*/ 109176 h 703950"/>
                  <a:gd name="connsiteX22" fmla="*/ 255517 w 656533"/>
                  <a:gd name="connsiteY22" fmla="*/ 120947 h 703950"/>
                  <a:gd name="connsiteX23" fmla="*/ 246689 w 656533"/>
                  <a:gd name="connsiteY23" fmla="*/ 159204 h 703950"/>
                  <a:gd name="connsiteX24" fmla="*/ 259932 w 656533"/>
                  <a:gd name="connsiteY24" fmla="*/ 151847 h 703950"/>
                  <a:gd name="connsiteX25" fmla="*/ 267289 w 656533"/>
                  <a:gd name="connsiteY25" fmla="*/ 132719 h 703950"/>
                  <a:gd name="connsiteX26" fmla="*/ 296717 w 656533"/>
                  <a:gd name="connsiteY26" fmla="*/ 140076 h 703950"/>
                  <a:gd name="connsiteX27" fmla="*/ 299660 w 656533"/>
                  <a:gd name="connsiteY27" fmla="*/ 128305 h 703950"/>
                  <a:gd name="connsiteX28" fmla="*/ 270231 w 656533"/>
                  <a:gd name="connsiteY28" fmla="*/ 116533 h 703950"/>
                  <a:gd name="connsiteX29" fmla="*/ 265817 w 656533"/>
                  <a:gd name="connsiteY29" fmla="*/ 94462 h 703950"/>
                  <a:gd name="connsiteX30" fmla="*/ 324673 w 656533"/>
                  <a:gd name="connsiteY30" fmla="*/ 63563 h 703950"/>
                  <a:gd name="connsiteX31" fmla="*/ 334973 w 656533"/>
                  <a:gd name="connsiteY31" fmla="*/ 53263 h 703950"/>
                  <a:gd name="connsiteX32" fmla="*/ 342330 w 656533"/>
                  <a:gd name="connsiteY32" fmla="*/ 62091 h 703950"/>
                  <a:gd name="connsiteX33" fmla="*/ 362930 w 656533"/>
                  <a:gd name="connsiteY33" fmla="*/ 73863 h 703950"/>
                  <a:gd name="connsiteX34" fmla="*/ 363070 w 656533"/>
                  <a:gd name="connsiteY34" fmla="*/ 79335 h 703950"/>
                  <a:gd name="connsiteX35" fmla="*/ 339976 w 656533"/>
                  <a:gd name="connsiteY35" fmla="*/ 108588 h 703950"/>
                  <a:gd name="connsiteX36" fmla="*/ 350570 w 656533"/>
                  <a:gd name="connsiteY36" fmla="*/ 131542 h 703950"/>
                  <a:gd name="connsiteX37" fmla="*/ 347039 w 656533"/>
                  <a:gd name="connsiteY37" fmla="*/ 159793 h 703950"/>
                  <a:gd name="connsiteX38" fmla="*/ 389415 w 656533"/>
                  <a:gd name="connsiteY38" fmla="*/ 196872 h 703950"/>
                  <a:gd name="connsiteX39" fmla="*/ 392947 w 656533"/>
                  <a:gd name="connsiteY39" fmla="*/ 232186 h 703950"/>
                  <a:gd name="connsiteX40" fmla="*/ 458277 w 656533"/>
                  <a:gd name="connsiteY40" fmla="*/ 241014 h 703950"/>
                  <a:gd name="connsiteX41" fmla="*/ 500654 w 656533"/>
                  <a:gd name="connsiteY41" fmla="*/ 253374 h 703950"/>
                  <a:gd name="connsiteX42" fmla="*/ 516545 w 656533"/>
                  <a:gd name="connsiteY42" fmla="*/ 262202 h 703950"/>
                  <a:gd name="connsiteX43" fmla="*/ 528905 w 656533"/>
                  <a:gd name="connsiteY43" fmla="*/ 255140 h 703950"/>
                  <a:gd name="connsiteX44" fmla="*/ 546562 w 656533"/>
                  <a:gd name="connsiteY44" fmla="*/ 249843 h 703950"/>
                  <a:gd name="connsiteX45" fmla="*/ 564219 w 656533"/>
                  <a:gd name="connsiteY45" fmla="*/ 258671 h 703950"/>
                  <a:gd name="connsiteX46" fmla="*/ 565723 w 656533"/>
                  <a:gd name="connsiteY46" fmla="*/ 257280 h 703950"/>
                  <a:gd name="connsiteX47" fmla="*/ 565984 w 656533"/>
                  <a:gd name="connsiteY47" fmla="*/ 258671 h 703950"/>
                  <a:gd name="connsiteX48" fmla="*/ 599532 w 656533"/>
                  <a:gd name="connsiteY48" fmla="*/ 295750 h 703950"/>
                  <a:gd name="connsiteX49" fmla="*/ 608361 w 656533"/>
                  <a:gd name="connsiteY49" fmla="*/ 320470 h 703950"/>
                  <a:gd name="connsiteX50" fmla="*/ 634846 w 656533"/>
                  <a:gd name="connsiteY50" fmla="*/ 318704 h 703950"/>
                  <a:gd name="connsiteX51" fmla="*/ 608361 w 656533"/>
                  <a:gd name="connsiteY51" fmla="*/ 373441 h 703950"/>
                  <a:gd name="connsiteX52" fmla="*/ 631315 w 656533"/>
                  <a:gd name="connsiteY52" fmla="*/ 429943 h 703950"/>
                  <a:gd name="connsiteX53" fmla="*/ 615424 w 656533"/>
                  <a:gd name="connsiteY53" fmla="*/ 509399 h 703950"/>
                  <a:gd name="connsiteX54" fmla="*/ 603064 w 656533"/>
                  <a:gd name="connsiteY54" fmla="*/ 519993 h 703950"/>
                  <a:gd name="connsiteX55" fmla="*/ 618955 w 656533"/>
                  <a:gd name="connsiteY55" fmla="*/ 551775 h 703950"/>
                  <a:gd name="connsiteX56" fmla="*/ 611892 w 656533"/>
                  <a:gd name="connsiteY56" fmla="*/ 567666 h 703950"/>
                  <a:gd name="connsiteX57" fmla="*/ 624252 w 656533"/>
                  <a:gd name="connsiteY57" fmla="*/ 572963 h 703950"/>
                  <a:gd name="connsiteX58" fmla="*/ 631315 w 656533"/>
                  <a:gd name="connsiteY58" fmla="*/ 588854 h 703950"/>
                  <a:gd name="connsiteX59" fmla="*/ 645440 w 656533"/>
                  <a:gd name="connsiteY59" fmla="*/ 604746 h 703950"/>
                  <a:gd name="connsiteX60" fmla="*/ 636612 w 656533"/>
                  <a:gd name="connsiteY60" fmla="*/ 652419 h 703950"/>
                  <a:gd name="connsiteX61" fmla="*/ 656533 w 656533"/>
                  <a:gd name="connsiteY61" fmla="*/ 667360 h 703950"/>
                  <a:gd name="connsiteX62" fmla="*/ 656533 w 656533"/>
                  <a:gd name="connsiteY62" fmla="*/ 703950 h 703950"/>
                  <a:gd name="connsiteX63" fmla="*/ 91440 w 656533"/>
                  <a:gd name="connsiteY63" fmla="*/ 91440 h 703950"/>
                  <a:gd name="connsiteX0" fmla="*/ 107516 w 565093"/>
                  <a:gd name="connsiteY0" fmla="*/ 0 h 703950"/>
                  <a:gd name="connsiteX1" fmla="*/ 105221 w 565093"/>
                  <a:gd name="connsiteY1" fmla="*/ 7649 h 703950"/>
                  <a:gd name="connsiteX2" fmla="*/ 106692 w 565093"/>
                  <a:gd name="connsiteY2" fmla="*/ 13535 h 703950"/>
                  <a:gd name="connsiteX3" fmla="*/ 72850 w 565093"/>
                  <a:gd name="connsiteY3" fmla="*/ 54734 h 703950"/>
                  <a:gd name="connsiteX4" fmla="*/ 62550 w 565093"/>
                  <a:gd name="connsiteY4" fmla="*/ 63563 h 703950"/>
                  <a:gd name="connsiteX5" fmla="*/ 64022 w 565093"/>
                  <a:gd name="connsiteY5" fmla="*/ 88577 h 703950"/>
                  <a:gd name="connsiteX6" fmla="*/ 72850 w 565093"/>
                  <a:gd name="connsiteY6" fmla="*/ 88577 h 703950"/>
                  <a:gd name="connsiteX7" fmla="*/ 75793 w 565093"/>
                  <a:gd name="connsiteY7" fmla="*/ 75334 h 703950"/>
                  <a:gd name="connsiteX8" fmla="*/ 89035 w 565093"/>
                  <a:gd name="connsiteY8" fmla="*/ 69448 h 703950"/>
                  <a:gd name="connsiteX9" fmla="*/ 89035 w 565093"/>
                  <a:gd name="connsiteY9" fmla="*/ 56206 h 703950"/>
                  <a:gd name="connsiteX10" fmla="*/ 109635 w 565093"/>
                  <a:gd name="connsiteY10" fmla="*/ 44434 h 703950"/>
                  <a:gd name="connsiteX11" fmla="*/ 109635 w 565093"/>
                  <a:gd name="connsiteY11" fmla="*/ 57677 h 703950"/>
                  <a:gd name="connsiteX12" fmla="*/ 119935 w 565093"/>
                  <a:gd name="connsiteY12" fmla="*/ 70920 h 703950"/>
                  <a:gd name="connsiteX13" fmla="*/ 116992 w 565093"/>
                  <a:gd name="connsiteY13" fmla="*/ 81220 h 703950"/>
                  <a:gd name="connsiteX14" fmla="*/ 100807 w 565093"/>
                  <a:gd name="connsiteY14" fmla="*/ 76805 h 703950"/>
                  <a:gd name="connsiteX15" fmla="*/ 97864 w 565093"/>
                  <a:gd name="connsiteY15" fmla="*/ 85634 h 703950"/>
                  <a:gd name="connsiteX16" fmla="*/ 106692 w 565093"/>
                  <a:gd name="connsiteY16" fmla="*/ 94462 h 703950"/>
                  <a:gd name="connsiteX17" fmla="*/ 119935 w 565093"/>
                  <a:gd name="connsiteY17" fmla="*/ 94462 h 703950"/>
                  <a:gd name="connsiteX18" fmla="*/ 133178 w 565093"/>
                  <a:gd name="connsiteY18" fmla="*/ 112119 h 703950"/>
                  <a:gd name="connsiteX19" fmla="*/ 155249 w 565093"/>
                  <a:gd name="connsiteY19" fmla="*/ 112119 h 703950"/>
                  <a:gd name="connsiteX20" fmla="*/ 162606 w 565093"/>
                  <a:gd name="connsiteY20" fmla="*/ 109176 h 703950"/>
                  <a:gd name="connsiteX21" fmla="*/ 164077 w 565093"/>
                  <a:gd name="connsiteY21" fmla="*/ 120947 h 703950"/>
                  <a:gd name="connsiteX22" fmla="*/ 155249 w 565093"/>
                  <a:gd name="connsiteY22" fmla="*/ 159204 h 703950"/>
                  <a:gd name="connsiteX23" fmla="*/ 168492 w 565093"/>
                  <a:gd name="connsiteY23" fmla="*/ 151847 h 703950"/>
                  <a:gd name="connsiteX24" fmla="*/ 175849 w 565093"/>
                  <a:gd name="connsiteY24" fmla="*/ 132719 h 703950"/>
                  <a:gd name="connsiteX25" fmla="*/ 205277 w 565093"/>
                  <a:gd name="connsiteY25" fmla="*/ 140076 h 703950"/>
                  <a:gd name="connsiteX26" fmla="*/ 208220 w 565093"/>
                  <a:gd name="connsiteY26" fmla="*/ 128305 h 703950"/>
                  <a:gd name="connsiteX27" fmla="*/ 178791 w 565093"/>
                  <a:gd name="connsiteY27" fmla="*/ 116533 h 703950"/>
                  <a:gd name="connsiteX28" fmla="*/ 174377 w 565093"/>
                  <a:gd name="connsiteY28" fmla="*/ 94462 h 703950"/>
                  <a:gd name="connsiteX29" fmla="*/ 233233 w 565093"/>
                  <a:gd name="connsiteY29" fmla="*/ 63563 h 703950"/>
                  <a:gd name="connsiteX30" fmla="*/ 243533 w 565093"/>
                  <a:gd name="connsiteY30" fmla="*/ 53263 h 703950"/>
                  <a:gd name="connsiteX31" fmla="*/ 250890 w 565093"/>
                  <a:gd name="connsiteY31" fmla="*/ 62091 h 703950"/>
                  <a:gd name="connsiteX32" fmla="*/ 271490 w 565093"/>
                  <a:gd name="connsiteY32" fmla="*/ 73863 h 703950"/>
                  <a:gd name="connsiteX33" fmla="*/ 271630 w 565093"/>
                  <a:gd name="connsiteY33" fmla="*/ 79335 h 703950"/>
                  <a:gd name="connsiteX34" fmla="*/ 248536 w 565093"/>
                  <a:gd name="connsiteY34" fmla="*/ 108588 h 703950"/>
                  <a:gd name="connsiteX35" fmla="*/ 259130 w 565093"/>
                  <a:gd name="connsiteY35" fmla="*/ 131542 h 703950"/>
                  <a:gd name="connsiteX36" fmla="*/ 255599 w 565093"/>
                  <a:gd name="connsiteY36" fmla="*/ 159793 h 703950"/>
                  <a:gd name="connsiteX37" fmla="*/ 297975 w 565093"/>
                  <a:gd name="connsiteY37" fmla="*/ 196872 h 703950"/>
                  <a:gd name="connsiteX38" fmla="*/ 301507 w 565093"/>
                  <a:gd name="connsiteY38" fmla="*/ 232186 h 703950"/>
                  <a:gd name="connsiteX39" fmla="*/ 366837 w 565093"/>
                  <a:gd name="connsiteY39" fmla="*/ 241014 h 703950"/>
                  <a:gd name="connsiteX40" fmla="*/ 409214 w 565093"/>
                  <a:gd name="connsiteY40" fmla="*/ 253374 h 703950"/>
                  <a:gd name="connsiteX41" fmla="*/ 425105 w 565093"/>
                  <a:gd name="connsiteY41" fmla="*/ 262202 h 703950"/>
                  <a:gd name="connsiteX42" fmla="*/ 437465 w 565093"/>
                  <a:gd name="connsiteY42" fmla="*/ 255140 h 703950"/>
                  <a:gd name="connsiteX43" fmla="*/ 455122 w 565093"/>
                  <a:gd name="connsiteY43" fmla="*/ 249843 h 703950"/>
                  <a:gd name="connsiteX44" fmla="*/ 472779 w 565093"/>
                  <a:gd name="connsiteY44" fmla="*/ 258671 h 703950"/>
                  <a:gd name="connsiteX45" fmla="*/ 474283 w 565093"/>
                  <a:gd name="connsiteY45" fmla="*/ 257280 h 703950"/>
                  <a:gd name="connsiteX46" fmla="*/ 474544 w 565093"/>
                  <a:gd name="connsiteY46" fmla="*/ 258671 h 703950"/>
                  <a:gd name="connsiteX47" fmla="*/ 508092 w 565093"/>
                  <a:gd name="connsiteY47" fmla="*/ 295750 h 703950"/>
                  <a:gd name="connsiteX48" fmla="*/ 516921 w 565093"/>
                  <a:gd name="connsiteY48" fmla="*/ 320470 h 703950"/>
                  <a:gd name="connsiteX49" fmla="*/ 543406 w 565093"/>
                  <a:gd name="connsiteY49" fmla="*/ 318704 h 703950"/>
                  <a:gd name="connsiteX50" fmla="*/ 516921 w 565093"/>
                  <a:gd name="connsiteY50" fmla="*/ 373441 h 703950"/>
                  <a:gd name="connsiteX51" fmla="*/ 539875 w 565093"/>
                  <a:gd name="connsiteY51" fmla="*/ 429943 h 703950"/>
                  <a:gd name="connsiteX52" fmla="*/ 523984 w 565093"/>
                  <a:gd name="connsiteY52" fmla="*/ 509399 h 703950"/>
                  <a:gd name="connsiteX53" fmla="*/ 511624 w 565093"/>
                  <a:gd name="connsiteY53" fmla="*/ 519993 h 703950"/>
                  <a:gd name="connsiteX54" fmla="*/ 527515 w 565093"/>
                  <a:gd name="connsiteY54" fmla="*/ 551775 h 703950"/>
                  <a:gd name="connsiteX55" fmla="*/ 520452 w 565093"/>
                  <a:gd name="connsiteY55" fmla="*/ 567666 h 703950"/>
                  <a:gd name="connsiteX56" fmla="*/ 532812 w 565093"/>
                  <a:gd name="connsiteY56" fmla="*/ 572963 h 703950"/>
                  <a:gd name="connsiteX57" fmla="*/ 539875 w 565093"/>
                  <a:gd name="connsiteY57" fmla="*/ 588854 h 703950"/>
                  <a:gd name="connsiteX58" fmla="*/ 554000 w 565093"/>
                  <a:gd name="connsiteY58" fmla="*/ 604746 h 703950"/>
                  <a:gd name="connsiteX59" fmla="*/ 545172 w 565093"/>
                  <a:gd name="connsiteY59" fmla="*/ 652419 h 703950"/>
                  <a:gd name="connsiteX60" fmla="*/ 565093 w 565093"/>
                  <a:gd name="connsiteY60" fmla="*/ 667360 h 703950"/>
                  <a:gd name="connsiteX61" fmla="*/ 565093 w 565093"/>
                  <a:gd name="connsiteY61" fmla="*/ 703950 h 703950"/>
                  <a:gd name="connsiteX62" fmla="*/ 0 w 565093"/>
                  <a:gd name="connsiteY62" fmla="*/ 91440 h 703950"/>
                  <a:gd name="connsiteX0" fmla="*/ 44966 w 502543"/>
                  <a:gd name="connsiteY0" fmla="*/ 0 h 703950"/>
                  <a:gd name="connsiteX1" fmla="*/ 42671 w 502543"/>
                  <a:gd name="connsiteY1" fmla="*/ 7649 h 703950"/>
                  <a:gd name="connsiteX2" fmla="*/ 44142 w 502543"/>
                  <a:gd name="connsiteY2" fmla="*/ 13535 h 703950"/>
                  <a:gd name="connsiteX3" fmla="*/ 10300 w 502543"/>
                  <a:gd name="connsiteY3" fmla="*/ 54734 h 703950"/>
                  <a:gd name="connsiteX4" fmla="*/ 0 w 502543"/>
                  <a:gd name="connsiteY4" fmla="*/ 63563 h 703950"/>
                  <a:gd name="connsiteX5" fmla="*/ 1472 w 502543"/>
                  <a:gd name="connsiteY5" fmla="*/ 88577 h 703950"/>
                  <a:gd name="connsiteX6" fmla="*/ 10300 w 502543"/>
                  <a:gd name="connsiteY6" fmla="*/ 88577 h 703950"/>
                  <a:gd name="connsiteX7" fmla="*/ 13243 w 502543"/>
                  <a:gd name="connsiteY7" fmla="*/ 75334 h 703950"/>
                  <a:gd name="connsiteX8" fmla="*/ 26485 w 502543"/>
                  <a:gd name="connsiteY8" fmla="*/ 69448 h 703950"/>
                  <a:gd name="connsiteX9" fmla="*/ 26485 w 502543"/>
                  <a:gd name="connsiteY9" fmla="*/ 56206 h 703950"/>
                  <a:gd name="connsiteX10" fmla="*/ 47085 w 502543"/>
                  <a:gd name="connsiteY10" fmla="*/ 44434 h 703950"/>
                  <a:gd name="connsiteX11" fmla="*/ 47085 w 502543"/>
                  <a:gd name="connsiteY11" fmla="*/ 57677 h 703950"/>
                  <a:gd name="connsiteX12" fmla="*/ 57385 w 502543"/>
                  <a:gd name="connsiteY12" fmla="*/ 70920 h 703950"/>
                  <a:gd name="connsiteX13" fmla="*/ 54442 w 502543"/>
                  <a:gd name="connsiteY13" fmla="*/ 81220 h 703950"/>
                  <a:gd name="connsiteX14" fmla="*/ 38257 w 502543"/>
                  <a:gd name="connsiteY14" fmla="*/ 76805 h 703950"/>
                  <a:gd name="connsiteX15" fmla="*/ 35314 w 502543"/>
                  <a:gd name="connsiteY15" fmla="*/ 85634 h 703950"/>
                  <a:gd name="connsiteX16" fmla="*/ 44142 w 502543"/>
                  <a:gd name="connsiteY16" fmla="*/ 94462 h 703950"/>
                  <a:gd name="connsiteX17" fmla="*/ 57385 w 502543"/>
                  <a:gd name="connsiteY17" fmla="*/ 94462 h 703950"/>
                  <a:gd name="connsiteX18" fmla="*/ 70628 w 502543"/>
                  <a:gd name="connsiteY18" fmla="*/ 112119 h 703950"/>
                  <a:gd name="connsiteX19" fmla="*/ 92699 w 502543"/>
                  <a:gd name="connsiteY19" fmla="*/ 112119 h 703950"/>
                  <a:gd name="connsiteX20" fmla="*/ 100056 w 502543"/>
                  <a:gd name="connsiteY20" fmla="*/ 109176 h 703950"/>
                  <a:gd name="connsiteX21" fmla="*/ 101527 w 502543"/>
                  <a:gd name="connsiteY21" fmla="*/ 120947 h 703950"/>
                  <a:gd name="connsiteX22" fmla="*/ 92699 w 502543"/>
                  <a:gd name="connsiteY22" fmla="*/ 159204 h 703950"/>
                  <a:gd name="connsiteX23" fmla="*/ 105942 w 502543"/>
                  <a:gd name="connsiteY23" fmla="*/ 151847 h 703950"/>
                  <a:gd name="connsiteX24" fmla="*/ 113299 w 502543"/>
                  <a:gd name="connsiteY24" fmla="*/ 132719 h 703950"/>
                  <a:gd name="connsiteX25" fmla="*/ 142727 w 502543"/>
                  <a:gd name="connsiteY25" fmla="*/ 140076 h 703950"/>
                  <a:gd name="connsiteX26" fmla="*/ 145670 w 502543"/>
                  <a:gd name="connsiteY26" fmla="*/ 128305 h 703950"/>
                  <a:gd name="connsiteX27" fmla="*/ 116241 w 502543"/>
                  <a:gd name="connsiteY27" fmla="*/ 116533 h 703950"/>
                  <a:gd name="connsiteX28" fmla="*/ 111827 w 502543"/>
                  <a:gd name="connsiteY28" fmla="*/ 94462 h 703950"/>
                  <a:gd name="connsiteX29" fmla="*/ 170683 w 502543"/>
                  <a:gd name="connsiteY29" fmla="*/ 63563 h 703950"/>
                  <a:gd name="connsiteX30" fmla="*/ 180983 w 502543"/>
                  <a:gd name="connsiteY30" fmla="*/ 53263 h 703950"/>
                  <a:gd name="connsiteX31" fmla="*/ 188340 w 502543"/>
                  <a:gd name="connsiteY31" fmla="*/ 62091 h 703950"/>
                  <a:gd name="connsiteX32" fmla="*/ 208940 w 502543"/>
                  <a:gd name="connsiteY32" fmla="*/ 73863 h 703950"/>
                  <a:gd name="connsiteX33" fmla="*/ 209080 w 502543"/>
                  <a:gd name="connsiteY33" fmla="*/ 79335 h 703950"/>
                  <a:gd name="connsiteX34" fmla="*/ 185986 w 502543"/>
                  <a:gd name="connsiteY34" fmla="*/ 108588 h 703950"/>
                  <a:gd name="connsiteX35" fmla="*/ 196580 w 502543"/>
                  <a:gd name="connsiteY35" fmla="*/ 131542 h 703950"/>
                  <a:gd name="connsiteX36" fmla="*/ 193049 w 502543"/>
                  <a:gd name="connsiteY36" fmla="*/ 159793 h 703950"/>
                  <a:gd name="connsiteX37" fmla="*/ 235425 w 502543"/>
                  <a:gd name="connsiteY37" fmla="*/ 196872 h 703950"/>
                  <a:gd name="connsiteX38" fmla="*/ 238957 w 502543"/>
                  <a:gd name="connsiteY38" fmla="*/ 232186 h 703950"/>
                  <a:gd name="connsiteX39" fmla="*/ 304287 w 502543"/>
                  <a:gd name="connsiteY39" fmla="*/ 241014 h 703950"/>
                  <a:gd name="connsiteX40" fmla="*/ 346664 w 502543"/>
                  <a:gd name="connsiteY40" fmla="*/ 253374 h 703950"/>
                  <a:gd name="connsiteX41" fmla="*/ 362555 w 502543"/>
                  <a:gd name="connsiteY41" fmla="*/ 262202 h 703950"/>
                  <a:gd name="connsiteX42" fmla="*/ 374915 w 502543"/>
                  <a:gd name="connsiteY42" fmla="*/ 255140 h 703950"/>
                  <a:gd name="connsiteX43" fmla="*/ 392572 w 502543"/>
                  <a:gd name="connsiteY43" fmla="*/ 249843 h 703950"/>
                  <a:gd name="connsiteX44" fmla="*/ 410229 w 502543"/>
                  <a:gd name="connsiteY44" fmla="*/ 258671 h 703950"/>
                  <a:gd name="connsiteX45" fmla="*/ 411733 w 502543"/>
                  <a:gd name="connsiteY45" fmla="*/ 257280 h 703950"/>
                  <a:gd name="connsiteX46" fmla="*/ 411994 w 502543"/>
                  <a:gd name="connsiteY46" fmla="*/ 258671 h 703950"/>
                  <a:gd name="connsiteX47" fmla="*/ 445542 w 502543"/>
                  <a:gd name="connsiteY47" fmla="*/ 295750 h 703950"/>
                  <a:gd name="connsiteX48" fmla="*/ 454371 w 502543"/>
                  <a:gd name="connsiteY48" fmla="*/ 320470 h 703950"/>
                  <a:gd name="connsiteX49" fmla="*/ 480856 w 502543"/>
                  <a:gd name="connsiteY49" fmla="*/ 318704 h 703950"/>
                  <a:gd name="connsiteX50" fmla="*/ 454371 w 502543"/>
                  <a:gd name="connsiteY50" fmla="*/ 373441 h 703950"/>
                  <a:gd name="connsiteX51" fmla="*/ 477325 w 502543"/>
                  <a:gd name="connsiteY51" fmla="*/ 429943 h 703950"/>
                  <a:gd name="connsiteX52" fmla="*/ 461434 w 502543"/>
                  <a:gd name="connsiteY52" fmla="*/ 509399 h 703950"/>
                  <a:gd name="connsiteX53" fmla="*/ 449074 w 502543"/>
                  <a:gd name="connsiteY53" fmla="*/ 519993 h 703950"/>
                  <a:gd name="connsiteX54" fmla="*/ 464965 w 502543"/>
                  <a:gd name="connsiteY54" fmla="*/ 551775 h 703950"/>
                  <a:gd name="connsiteX55" fmla="*/ 457902 w 502543"/>
                  <a:gd name="connsiteY55" fmla="*/ 567666 h 703950"/>
                  <a:gd name="connsiteX56" fmla="*/ 470262 w 502543"/>
                  <a:gd name="connsiteY56" fmla="*/ 572963 h 703950"/>
                  <a:gd name="connsiteX57" fmla="*/ 477325 w 502543"/>
                  <a:gd name="connsiteY57" fmla="*/ 588854 h 703950"/>
                  <a:gd name="connsiteX58" fmla="*/ 491450 w 502543"/>
                  <a:gd name="connsiteY58" fmla="*/ 604746 h 703950"/>
                  <a:gd name="connsiteX59" fmla="*/ 482622 w 502543"/>
                  <a:gd name="connsiteY59" fmla="*/ 652419 h 703950"/>
                  <a:gd name="connsiteX60" fmla="*/ 502543 w 502543"/>
                  <a:gd name="connsiteY60" fmla="*/ 667360 h 703950"/>
                  <a:gd name="connsiteX61" fmla="*/ 502543 w 502543"/>
                  <a:gd name="connsiteY61" fmla="*/ 703950 h 703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502543" h="703950">
                    <a:moveTo>
                      <a:pt x="44966" y="0"/>
                    </a:moveTo>
                    <a:lnTo>
                      <a:pt x="42671" y="7649"/>
                    </a:lnTo>
                    <a:lnTo>
                      <a:pt x="44142" y="13535"/>
                    </a:lnTo>
                    <a:lnTo>
                      <a:pt x="10300" y="54734"/>
                    </a:lnTo>
                    <a:lnTo>
                      <a:pt x="0" y="63563"/>
                    </a:lnTo>
                    <a:cubicBezTo>
                      <a:pt x="491" y="71901"/>
                      <a:pt x="981" y="80239"/>
                      <a:pt x="1472" y="88577"/>
                    </a:cubicBezTo>
                    <a:lnTo>
                      <a:pt x="10300" y="88577"/>
                    </a:lnTo>
                    <a:lnTo>
                      <a:pt x="13243" y="75334"/>
                    </a:lnTo>
                    <a:lnTo>
                      <a:pt x="26485" y="69448"/>
                    </a:lnTo>
                    <a:lnTo>
                      <a:pt x="26485" y="56206"/>
                    </a:lnTo>
                    <a:lnTo>
                      <a:pt x="47085" y="44434"/>
                    </a:lnTo>
                    <a:lnTo>
                      <a:pt x="47085" y="57677"/>
                    </a:lnTo>
                    <a:lnTo>
                      <a:pt x="57385" y="70920"/>
                    </a:lnTo>
                    <a:lnTo>
                      <a:pt x="54442" y="81220"/>
                    </a:lnTo>
                    <a:lnTo>
                      <a:pt x="38257" y="76805"/>
                    </a:lnTo>
                    <a:lnTo>
                      <a:pt x="35314" y="85634"/>
                    </a:lnTo>
                    <a:lnTo>
                      <a:pt x="44142" y="94462"/>
                    </a:lnTo>
                    <a:lnTo>
                      <a:pt x="57385" y="94462"/>
                    </a:lnTo>
                    <a:lnTo>
                      <a:pt x="70628" y="112119"/>
                    </a:lnTo>
                    <a:lnTo>
                      <a:pt x="92699" y="112119"/>
                    </a:lnTo>
                    <a:lnTo>
                      <a:pt x="100056" y="109176"/>
                    </a:lnTo>
                    <a:lnTo>
                      <a:pt x="101527" y="120947"/>
                    </a:lnTo>
                    <a:lnTo>
                      <a:pt x="92699" y="159204"/>
                    </a:lnTo>
                    <a:lnTo>
                      <a:pt x="105942" y="151847"/>
                    </a:lnTo>
                    <a:lnTo>
                      <a:pt x="113299" y="132719"/>
                    </a:lnTo>
                    <a:lnTo>
                      <a:pt x="142727" y="140076"/>
                    </a:lnTo>
                    <a:lnTo>
                      <a:pt x="145670" y="128305"/>
                    </a:lnTo>
                    <a:lnTo>
                      <a:pt x="116241" y="116533"/>
                    </a:lnTo>
                    <a:lnTo>
                      <a:pt x="111827" y="94462"/>
                    </a:lnTo>
                    <a:lnTo>
                      <a:pt x="170683" y="63563"/>
                    </a:lnTo>
                    <a:lnTo>
                      <a:pt x="180983" y="53263"/>
                    </a:lnTo>
                    <a:lnTo>
                      <a:pt x="188340" y="62091"/>
                    </a:lnTo>
                    <a:lnTo>
                      <a:pt x="208940" y="73863"/>
                    </a:lnTo>
                    <a:cubicBezTo>
                      <a:pt x="208987" y="75687"/>
                      <a:pt x="209033" y="77511"/>
                      <a:pt x="209080" y="79335"/>
                    </a:cubicBezTo>
                    <a:lnTo>
                      <a:pt x="185986" y="108588"/>
                    </a:lnTo>
                    <a:lnTo>
                      <a:pt x="196580" y="131542"/>
                    </a:lnTo>
                    <a:lnTo>
                      <a:pt x="193049" y="159793"/>
                    </a:lnTo>
                    <a:lnTo>
                      <a:pt x="235425" y="196872"/>
                    </a:lnTo>
                    <a:lnTo>
                      <a:pt x="238957" y="232186"/>
                    </a:lnTo>
                    <a:lnTo>
                      <a:pt x="304287" y="241014"/>
                    </a:lnTo>
                    <a:lnTo>
                      <a:pt x="346664" y="253374"/>
                    </a:lnTo>
                    <a:lnTo>
                      <a:pt x="362555" y="262202"/>
                    </a:lnTo>
                    <a:lnTo>
                      <a:pt x="374915" y="255140"/>
                    </a:lnTo>
                    <a:lnTo>
                      <a:pt x="392572" y="249843"/>
                    </a:lnTo>
                    <a:lnTo>
                      <a:pt x="410229" y="258671"/>
                    </a:lnTo>
                    <a:lnTo>
                      <a:pt x="411733" y="257280"/>
                    </a:lnTo>
                    <a:lnTo>
                      <a:pt x="411994" y="258671"/>
                    </a:lnTo>
                    <a:lnTo>
                      <a:pt x="445542" y="295750"/>
                    </a:lnTo>
                    <a:lnTo>
                      <a:pt x="454371" y="320470"/>
                    </a:lnTo>
                    <a:lnTo>
                      <a:pt x="480856" y="318704"/>
                    </a:lnTo>
                    <a:lnTo>
                      <a:pt x="454371" y="373441"/>
                    </a:lnTo>
                    <a:lnTo>
                      <a:pt x="477325" y="429943"/>
                    </a:lnTo>
                    <a:lnTo>
                      <a:pt x="461434" y="509399"/>
                    </a:lnTo>
                    <a:lnTo>
                      <a:pt x="449074" y="519993"/>
                    </a:lnTo>
                    <a:lnTo>
                      <a:pt x="464965" y="551775"/>
                    </a:lnTo>
                    <a:lnTo>
                      <a:pt x="457902" y="567666"/>
                    </a:lnTo>
                    <a:lnTo>
                      <a:pt x="470262" y="572963"/>
                    </a:lnTo>
                    <a:lnTo>
                      <a:pt x="477325" y="588854"/>
                    </a:lnTo>
                    <a:lnTo>
                      <a:pt x="491450" y="604746"/>
                    </a:lnTo>
                    <a:lnTo>
                      <a:pt x="482622" y="652419"/>
                    </a:lnTo>
                    <a:lnTo>
                      <a:pt x="502543" y="667360"/>
                    </a:lnTo>
                    <a:lnTo>
                      <a:pt x="502543" y="70395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53063DE7-8A86-7180-9B6C-B139F5E526B7}"/>
                  </a:ext>
                </a:extLst>
              </p:cNvPr>
              <p:cNvSpPr/>
              <p:nvPr/>
            </p:nvSpPr>
            <p:spPr>
              <a:xfrm>
                <a:off x="2648605" y="841096"/>
                <a:ext cx="740911" cy="811772"/>
              </a:xfrm>
              <a:custGeom>
                <a:avLst/>
                <a:gdLst>
                  <a:gd name="connsiteX0" fmla="*/ 10851 w 740911"/>
                  <a:gd name="connsiteY0" fmla="*/ 0 h 811772"/>
                  <a:gd name="connsiteX1" fmla="*/ 40761 w 740911"/>
                  <a:gd name="connsiteY1" fmla="*/ 0 h 811772"/>
                  <a:gd name="connsiteX2" fmla="*/ 41200 w 740911"/>
                  <a:gd name="connsiteY2" fmla="*/ 292 h 811772"/>
                  <a:gd name="connsiteX3" fmla="*/ 42076 w 740911"/>
                  <a:gd name="connsiteY3" fmla="*/ 0 h 811772"/>
                  <a:gd name="connsiteX4" fmla="*/ 84378 w 740911"/>
                  <a:gd name="connsiteY4" fmla="*/ 0 h 811772"/>
                  <a:gd name="connsiteX5" fmla="*/ 740911 w 740911"/>
                  <a:gd name="connsiteY5" fmla="*/ 703950 h 811772"/>
                  <a:gd name="connsiteX6" fmla="*/ 740911 w 740911"/>
                  <a:gd name="connsiteY6" fmla="*/ 799818 h 811772"/>
                  <a:gd name="connsiteX7" fmla="*/ 736440 w 740911"/>
                  <a:gd name="connsiteY7" fmla="*/ 808462 h 811772"/>
                  <a:gd name="connsiteX8" fmla="*/ 697815 w 740911"/>
                  <a:gd name="connsiteY8" fmla="*/ 811772 h 811772"/>
                  <a:gd name="connsiteX9" fmla="*/ 679055 w 740911"/>
                  <a:gd name="connsiteY9" fmla="*/ 801841 h 811772"/>
                  <a:gd name="connsiteX10" fmla="*/ 639327 w 740911"/>
                  <a:gd name="connsiteY10" fmla="*/ 791908 h 811772"/>
                  <a:gd name="connsiteX11" fmla="*/ 636016 w 740911"/>
                  <a:gd name="connsiteY11" fmla="*/ 779769 h 811772"/>
                  <a:gd name="connsiteX12" fmla="*/ 628291 w 740911"/>
                  <a:gd name="connsiteY12" fmla="*/ 774251 h 811772"/>
                  <a:gd name="connsiteX13" fmla="*/ 620861 w 740911"/>
                  <a:gd name="connsiteY13" fmla="*/ 753023 h 811772"/>
                  <a:gd name="connsiteX14" fmla="*/ 640430 w 740911"/>
                  <a:gd name="connsiteY14" fmla="*/ 729006 h 811772"/>
                  <a:gd name="connsiteX15" fmla="*/ 607324 w 740911"/>
                  <a:gd name="connsiteY15" fmla="*/ 691485 h 811772"/>
                  <a:gd name="connsiteX16" fmla="*/ 596288 w 740911"/>
                  <a:gd name="connsiteY16" fmla="*/ 688174 h 811772"/>
                  <a:gd name="connsiteX17" fmla="*/ 596288 w 740911"/>
                  <a:gd name="connsiteY17" fmla="*/ 678243 h 811772"/>
                  <a:gd name="connsiteX18" fmla="*/ 587459 w 740911"/>
                  <a:gd name="connsiteY18" fmla="*/ 672725 h 811772"/>
                  <a:gd name="connsiteX19" fmla="*/ 589667 w 740911"/>
                  <a:gd name="connsiteY19" fmla="*/ 653964 h 811772"/>
                  <a:gd name="connsiteX20" fmla="*/ 566492 w 740911"/>
                  <a:gd name="connsiteY20" fmla="*/ 634100 h 811772"/>
                  <a:gd name="connsiteX21" fmla="*/ 566492 w 740911"/>
                  <a:gd name="connsiteY21" fmla="*/ 626375 h 811772"/>
                  <a:gd name="connsiteX22" fmla="*/ 558767 w 740911"/>
                  <a:gd name="connsiteY22" fmla="*/ 617547 h 811772"/>
                  <a:gd name="connsiteX23" fmla="*/ 532282 w 740911"/>
                  <a:gd name="connsiteY23" fmla="*/ 620857 h 811772"/>
                  <a:gd name="connsiteX24" fmla="*/ 544421 w 740911"/>
                  <a:gd name="connsiteY24" fmla="*/ 589958 h 811772"/>
                  <a:gd name="connsiteX25" fmla="*/ 532282 w 740911"/>
                  <a:gd name="connsiteY25" fmla="*/ 584440 h 811772"/>
                  <a:gd name="connsiteX26" fmla="*/ 524557 w 740911"/>
                  <a:gd name="connsiteY26" fmla="*/ 589958 h 811772"/>
                  <a:gd name="connsiteX27" fmla="*/ 516832 w 740911"/>
                  <a:gd name="connsiteY27" fmla="*/ 582233 h 811772"/>
                  <a:gd name="connsiteX28" fmla="*/ 508003 w 740911"/>
                  <a:gd name="connsiteY28" fmla="*/ 591061 h 811772"/>
                  <a:gd name="connsiteX29" fmla="*/ 511314 w 740911"/>
                  <a:gd name="connsiteY29" fmla="*/ 602097 h 811772"/>
                  <a:gd name="connsiteX30" fmla="*/ 502486 w 740911"/>
                  <a:gd name="connsiteY30" fmla="*/ 604304 h 811772"/>
                  <a:gd name="connsiteX31" fmla="*/ 504692 w 740911"/>
                  <a:gd name="connsiteY31" fmla="*/ 614236 h 811772"/>
                  <a:gd name="connsiteX32" fmla="*/ 517936 w 740911"/>
                  <a:gd name="connsiteY32" fmla="*/ 616444 h 811772"/>
                  <a:gd name="connsiteX33" fmla="*/ 514625 w 740911"/>
                  <a:gd name="connsiteY33" fmla="*/ 631893 h 811772"/>
                  <a:gd name="connsiteX34" fmla="*/ 492554 w 740911"/>
                  <a:gd name="connsiteY34" fmla="*/ 628582 h 811772"/>
                  <a:gd name="connsiteX35" fmla="*/ 468276 w 740911"/>
                  <a:gd name="connsiteY35" fmla="*/ 612029 h 811772"/>
                  <a:gd name="connsiteX36" fmla="*/ 449515 w 740911"/>
                  <a:gd name="connsiteY36" fmla="*/ 606511 h 811772"/>
                  <a:gd name="connsiteX37" fmla="*/ 456136 w 740911"/>
                  <a:gd name="connsiteY37" fmla="*/ 571198 h 811772"/>
                  <a:gd name="connsiteX38" fmla="*/ 416408 w 740911"/>
                  <a:gd name="connsiteY38" fmla="*/ 551334 h 811772"/>
                  <a:gd name="connsiteX39" fmla="*/ 406477 w 740911"/>
                  <a:gd name="connsiteY39" fmla="*/ 554645 h 811772"/>
                  <a:gd name="connsiteX40" fmla="*/ 400959 w 740911"/>
                  <a:gd name="connsiteY40" fmla="*/ 550230 h 811772"/>
                  <a:gd name="connsiteX41" fmla="*/ 383302 w 740911"/>
                  <a:gd name="connsiteY41" fmla="*/ 551334 h 811772"/>
                  <a:gd name="connsiteX42" fmla="*/ 373370 w 740911"/>
                  <a:gd name="connsiteY42" fmla="*/ 543609 h 811772"/>
                  <a:gd name="connsiteX43" fmla="*/ 377784 w 740911"/>
                  <a:gd name="connsiteY43" fmla="*/ 535884 h 811772"/>
                  <a:gd name="connsiteX44" fmla="*/ 374474 w 740911"/>
                  <a:gd name="connsiteY44" fmla="*/ 518227 h 811772"/>
                  <a:gd name="connsiteX45" fmla="*/ 367238 w 740911"/>
                  <a:gd name="connsiteY45" fmla="*/ 515396 h 811772"/>
                  <a:gd name="connsiteX46" fmla="*/ 367852 w 740911"/>
                  <a:gd name="connsiteY46" fmla="*/ 515284 h 811772"/>
                  <a:gd name="connsiteX47" fmla="*/ 389923 w 740911"/>
                  <a:gd name="connsiteY47" fmla="*/ 487327 h 811772"/>
                  <a:gd name="connsiteX48" fmla="*/ 382566 w 740911"/>
                  <a:gd name="connsiteY48" fmla="*/ 463785 h 811772"/>
                  <a:gd name="connsiteX49" fmla="*/ 386980 w 740911"/>
                  <a:gd name="connsiteY49" fmla="*/ 447600 h 811772"/>
                  <a:gd name="connsiteX50" fmla="*/ 345781 w 740911"/>
                  <a:gd name="connsiteY50" fmla="*/ 441714 h 811772"/>
                  <a:gd name="connsiteX51" fmla="*/ 336952 w 740911"/>
                  <a:gd name="connsiteY51" fmla="*/ 429943 h 811772"/>
                  <a:gd name="connsiteX52" fmla="*/ 316353 w 740911"/>
                  <a:gd name="connsiteY52" fmla="*/ 435828 h 811772"/>
                  <a:gd name="connsiteX53" fmla="*/ 301639 w 740911"/>
                  <a:gd name="connsiteY53" fmla="*/ 431414 h 811772"/>
                  <a:gd name="connsiteX54" fmla="*/ 316353 w 740911"/>
                  <a:gd name="connsiteY54" fmla="*/ 416700 h 811772"/>
                  <a:gd name="connsiteX55" fmla="*/ 295753 w 740911"/>
                  <a:gd name="connsiteY55" fmla="*/ 406400 h 811772"/>
                  <a:gd name="connsiteX56" fmla="*/ 270739 w 740911"/>
                  <a:gd name="connsiteY56" fmla="*/ 407872 h 811772"/>
                  <a:gd name="connsiteX57" fmla="*/ 266325 w 740911"/>
                  <a:gd name="connsiteY57" fmla="*/ 416700 h 811772"/>
                  <a:gd name="connsiteX58" fmla="*/ 256025 w 740911"/>
                  <a:gd name="connsiteY58" fmla="*/ 419643 h 811772"/>
                  <a:gd name="connsiteX59" fmla="*/ 239840 w 740911"/>
                  <a:gd name="connsiteY59" fmla="*/ 403457 h 811772"/>
                  <a:gd name="connsiteX60" fmla="*/ 248668 w 740911"/>
                  <a:gd name="connsiteY60" fmla="*/ 382858 h 811772"/>
                  <a:gd name="connsiteX61" fmla="*/ 236897 w 740911"/>
                  <a:gd name="connsiteY61" fmla="*/ 372558 h 811772"/>
                  <a:gd name="connsiteX62" fmla="*/ 211883 w 740911"/>
                  <a:gd name="connsiteY62" fmla="*/ 363729 h 811772"/>
                  <a:gd name="connsiteX63" fmla="*/ 223654 w 740911"/>
                  <a:gd name="connsiteY63" fmla="*/ 351958 h 811772"/>
                  <a:gd name="connsiteX64" fmla="*/ 219240 w 740911"/>
                  <a:gd name="connsiteY64" fmla="*/ 334301 h 811772"/>
                  <a:gd name="connsiteX65" fmla="*/ 185397 w 740911"/>
                  <a:gd name="connsiteY65" fmla="*/ 334301 h 811772"/>
                  <a:gd name="connsiteX66" fmla="*/ 160384 w 740911"/>
                  <a:gd name="connsiteY66" fmla="*/ 349015 h 811772"/>
                  <a:gd name="connsiteX67" fmla="*/ 142727 w 740911"/>
                  <a:gd name="connsiteY67" fmla="*/ 329887 h 811772"/>
                  <a:gd name="connsiteX68" fmla="*/ 119184 w 740911"/>
                  <a:gd name="connsiteY68" fmla="*/ 329887 h 811772"/>
                  <a:gd name="connsiteX69" fmla="*/ 111827 w 740911"/>
                  <a:gd name="connsiteY69" fmla="*/ 315173 h 811772"/>
                  <a:gd name="connsiteX70" fmla="*/ 51499 w 740911"/>
                  <a:gd name="connsiteY70" fmla="*/ 291631 h 811772"/>
                  <a:gd name="connsiteX71" fmla="*/ 52971 w 740911"/>
                  <a:gd name="connsiteY71" fmla="*/ 268088 h 811772"/>
                  <a:gd name="connsiteX72" fmla="*/ 44142 w 740911"/>
                  <a:gd name="connsiteY72" fmla="*/ 260731 h 811772"/>
                  <a:gd name="connsiteX73" fmla="*/ 51499 w 740911"/>
                  <a:gd name="connsiteY73" fmla="*/ 251903 h 811772"/>
                  <a:gd name="connsiteX74" fmla="*/ 54442 w 740911"/>
                  <a:gd name="connsiteY74" fmla="*/ 212175 h 811772"/>
                  <a:gd name="connsiteX75" fmla="*/ 64742 w 740911"/>
                  <a:gd name="connsiteY75" fmla="*/ 200403 h 811772"/>
                  <a:gd name="connsiteX76" fmla="*/ 97113 w 740911"/>
                  <a:gd name="connsiteY76" fmla="*/ 219532 h 811772"/>
                  <a:gd name="connsiteX77" fmla="*/ 101527 w 740911"/>
                  <a:gd name="connsiteY77" fmla="*/ 226889 h 811772"/>
                  <a:gd name="connsiteX78" fmla="*/ 125070 w 740911"/>
                  <a:gd name="connsiteY78" fmla="*/ 207760 h 811772"/>
                  <a:gd name="connsiteX79" fmla="*/ 141255 w 740911"/>
                  <a:gd name="connsiteY79" fmla="*/ 207760 h 811772"/>
                  <a:gd name="connsiteX80" fmla="*/ 145669 w 740911"/>
                  <a:gd name="connsiteY80" fmla="*/ 169504 h 811772"/>
                  <a:gd name="connsiteX81" fmla="*/ 132427 w 740911"/>
                  <a:gd name="connsiteY81" fmla="*/ 150376 h 811772"/>
                  <a:gd name="connsiteX82" fmla="*/ 126541 w 740911"/>
                  <a:gd name="connsiteY82" fmla="*/ 125362 h 811772"/>
                  <a:gd name="connsiteX83" fmla="*/ 138312 w 740911"/>
                  <a:gd name="connsiteY83" fmla="*/ 113590 h 811772"/>
                  <a:gd name="connsiteX84" fmla="*/ 128013 w 740911"/>
                  <a:gd name="connsiteY84" fmla="*/ 92991 h 811772"/>
                  <a:gd name="connsiteX85" fmla="*/ 105941 w 740911"/>
                  <a:gd name="connsiteY85" fmla="*/ 94462 h 811772"/>
                  <a:gd name="connsiteX86" fmla="*/ 55914 w 740911"/>
                  <a:gd name="connsiteY86" fmla="*/ 120947 h 811772"/>
                  <a:gd name="connsiteX87" fmla="*/ 45614 w 740911"/>
                  <a:gd name="connsiteY87" fmla="*/ 110648 h 811772"/>
                  <a:gd name="connsiteX88" fmla="*/ 47085 w 740911"/>
                  <a:gd name="connsiteY88" fmla="*/ 92991 h 811772"/>
                  <a:gd name="connsiteX89" fmla="*/ 0 w 740911"/>
                  <a:gd name="connsiteY89" fmla="*/ 45906 h 811772"/>
                  <a:gd name="connsiteX90" fmla="*/ 17657 w 740911"/>
                  <a:gd name="connsiteY90" fmla="*/ 22363 h 811772"/>
                  <a:gd name="connsiteX91" fmla="*/ 10851 w 740911"/>
                  <a:gd name="connsiteY91" fmla="*/ 0 h 811772"/>
                  <a:gd name="connsiteX0" fmla="*/ 10851 w 740911"/>
                  <a:gd name="connsiteY0" fmla="*/ 114300 h 926072"/>
                  <a:gd name="connsiteX1" fmla="*/ 40761 w 740911"/>
                  <a:gd name="connsiteY1" fmla="*/ 114300 h 926072"/>
                  <a:gd name="connsiteX2" fmla="*/ 41200 w 740911"/>
                  <a:gd name="connsiteY2" fmla="*/ 114592 h 926072"/>
                  <a:gd name="connsiteX3" fmla="*/ 42076 w 740911"/>
                  <a:gd name="connsiteY3" fmla="*/ 114300 h 926072"/>
                  <a:gd name="connsiteX4" fmla="*/ 96284 w 740911"/>
                  <a:gd name="connsiteY4" fmla="*/ 0 h 926072"/>
                  <a:gd name="connsiteX5" fmla="*/ 740911 w 740911"/>
                  <a:gd name="connsiteY5" fmla="*/ 818250 h 926072"/>
                  <a:gd name="connsiteX6" fmla="*/ 740911 w 740911"/>
                  <a:gd name="connsiteY6" fmla="*/ 914118 h 926072"/>
                  <a:gd name="connsiteX7" fmla="*/ 736440 w 740911"/>
                  <a:gd name="connsiteY7" fmla="*/ 922762 h 926072"/>
                  <a:gd name="connsiteX8" fmla="*/ 697815 w 740911"/>
                  <a:gd name="connsiteY8" fmla="*/ 926072 h 926072"/>
                  <a:gd name="connsiteX9" fmla="*/ 679055 w 740911"/>
                  <a:gd name="connsiteY9" fmla="*/ 916141 h 926072"/>
                  <a:gd name="connsiteX10" fmla="*/ 639327 w 740911"/>
                  <a:gd name="connsiteY10" fmla="*/ 906208 h 926072"/>
                  <a:gd name="connsiteX11" fmla="*/ 636016 w 740911"/>
                  <a:gd name="connsiteY11" fmla="*/ 894069 h 926072"/>
                  <a:gd name="connsiteX12" fmla="*/ 628291 w 740911"/>
                  <a:gd name="connsiteY12" fmla="*/ 888551 h 926072"/>
                  <a:gd name="connsiteX13" fmla="*/ 620861 w 740911"/>
                  <a:gd name="connsiteY13" fmla="*/ 867323 h 926072"/>
                  <a:gd name="connsiteX14" fmla="*/ 640430 w 740911"/>
                  <a:gd name="connsiteY14" fmla="*/ 843306 h 926072"/>
                  <a:gd name="connsiteX15" fmla="*/ 607324 w 740911"/>
                  <a:gd name="connsiteY15" fmla="*/ 805785 h 926072"/>
                  <a:gd name="connsiteX16" fmla="*/ 596288 w 740911"/>
                  <a:gd name="connsiteY16" fmla="*/ 802474 h 926072"/>
                  <a:gd name="connsiteX17" fmla="*/ 596288 w 740911"/>
                  <a:gd name="connsiteY17" fmla="*/ 792543 h 926072"/>
                  <a:gd name="connsiteX18" fmla="*/ 587459 w 740911"/>
                  <a:gd name="connsiteY18" fmla="*/ 787025 h 926072"/>
                  <a:gd name="connsiteX19" fmla="*/ 589667 w 740911"/>
                  <a:gd name="connsiteY19" fmla="*/ 768264 h 926072"/>
                  <a:gd name="connsiteX20" fmla="*/ 566492 w 740911"/>
                  <a:gd name="connsiteY20" fmla="*/ 748400 h 926072"/>
                  <a:gd name="connsiteX21" fmla="*/ 566492 w 740911"/>
                  <a:gd name="connsiteY21" fmla="*/ 740675 h 926072"/>
                  <a:gd name="connsiteX22" fmla="*/ 558767 w 740911"/>
                  <a:gd name="connsiteY22" fmla="*/ 731847 h 926072"/>
                  <a:gd name="connsiteX23" fmla="*/ 532282 w 740911"/>
                  <a:gd name="connsiteY23" fmla="*/ 735157 h 926072"/>
                  <a:gd name="connsiteX24" fmla="*/ 544421 w 740911"/>
                  <a:gd name="connsiteY24" fmla="*/ 704258 h 926072"/>
                  <a:gd name="connsiteX25" fmla="*/ 532282 w 740911"/>
                  <a:gd name="connsiteY25" fmla="*/ 698740 h 926072"/>
                  <a:gd name="connsiteX26" fmla="*/ 524557 w 740911"/>
                  <a:gd name="connsiteY26" fmla="*/ 704258 h 926072"/>
                  <a:gd name="connsiteX27" fmla="*/ 516832 w 740911"/>
                  <a:gd name="connsiteY27" fmla="*/ 696533 h 926072"/>
                  <a:gd name="connsiteX28" fmla="*/ 508003 w 740911"/>
                  <a:gd name="connsiteY28" fmla="*/ 705361 h 926072"/>
                  <a:gd name="connsiteX29" fmla="*/ 511314 w 740911"/>
                  <a:gd name="connsiteY29" fmla="*/ 716397 h 926072"/>
                  <a:gd name="connsiteX30" fmla="*/ 502486 w 740911"/>
                  <a:gd name="connsiteY30" fmla="*/ 718604 h 926072"/>
                  <a:gd name="connsiteX31" fmla="*/ 504692 w 740911"/>
                  <a:gd name="connsiteY31" fmla="*/ 728536 h 926072"/>
                  <a:gd name="connsiteX32" fmla="*/ 517936 w 740911"/>
                  <a:gd name="connsiteY32" fmla="*/ 730744 h 926072"/>
                  <a:gd name="connsiteX33" fmla="*/ 514625 w 740911"/>
                  <a:gd name="connsiteY33" fmla="*/ 746193 h 926072"/>
                  <a:gd name="connsiteX34" fmla="*/ 492554 w 740911"/>
                  <a:gd name="connsiteY34" fmla="*/ 742882 h 926072"/>
                  <a:gd name="connsiteX35" fmla="*/ 468276 w 740911"/>
                  <a:gd name="connsiteY35" fmla="*/ 726329 h 926072"/>
                  <a:gd name="connsiteX36" fmla="*/ 449515 w 740911"/>
                  <a:gd name="connsiteY36" fmla="*/ 720811 h 926072"/>
                  <a:gd name="connsiteX37" fmla="*/ 456136 w 740911"/>
                  <a:gd name="connsiteY37" fmla="*/ 685498 h 926072"/>
                  <a:gd name="connsiteX38" fmla="*/ 416408 w 740911"/>
                  <a:gd name="connsiteY38" fmla="*/ 665634 h 926072"/>
                  <a:gd name="connsiteX39" fmla="*/ 406477 w 740911"/>
                  <a:gd name="connsiteY39" fmla="*/ 668945 h 926072"/>
                  <a:gd name="connsiteX40" fmla="*/ 400959 w 740911"/>
                  <a:gd name="connsiteY40" fmla="*/ 664530 h 926072"/>
                  <a:gd name="connsiteX41" fmla="*/ 383302 w 740911"/>
                  <a:gd name="connsiteY41" fmla="*/ 665634 h 926072"/>
                  <a:gd name="connsiteX42" fmla="*/ 373370 w 740911"/>
                  <a:gd name="connsiteY42" fmla="*/ 657909 h 926072"/>
                  <a:gd name="connsiteX43" fmla="*/ 377784 w 740911"/>
                  <a:gd name="connsiteY43" fmla="*/ 650184 h 926072"/>
                  <a:gd name="connsiteX44" fmla="*/ 374474 w 740911"/>
                  <a:gd name="connsiteY44" fmla="*/ 632527 h 926072"/>
                  <a:gd name="connsiteX45" fmla="*/ 367238 w 740911"/>
                  <a:gd name="connsiteY45" fmla="*/ 629696 h 926072"/>
                  <a:gd name="connsiteX46" fmla="*/ 367852 w 740911"/>
                  <a:gd name="connsiteY46" fmla="*/ 629584 h 926072"/>
                  <a:gd name="connsiteX47" fmla="*/ 389923 w 740911"/>
                  <a:gd name="connsiteY47" fmla="*/ 601627 h 926072"/>
                  <a:gd name="connsiteX48" fmla="*/ 382566 w 740911"/>
                  <a:gd name="connsiteY48" fmla="*/ 578085 h 926072"/>
                  <a:gd name="connsiteX49" fmla="*/ 386980 w 740911"/>
                  <a:gd name="connsiteY49" fmla="*/ 561900 h 926072"/>
                  <a:gd name="connsiteX50" fmla="*/ 345781 w 740911"/>
                  <a:gd name="connsiteY50" fmla="*/ 556014 h 926072"/>
                  <a:gd name="connsiteX51" fmla="*/ 336952 w 740911"/>
                  <a:gd name="connsiteY51" fmla="*/ 544243 h 926072"/>
                  <a:gd name="connsiteX52" fmla="*/ 316353 w 740911"/>
                  <a:gd name="connsiteY52" fmla="*/ 550128 h 926072"/>
                  <a:gd name="connsiteX53" fmla="*/ 301639 w 740911"/>
                  <a:gd name="connsiteY53" fmla="*/ 545714 h 926072"/>
                  <a:gd name="connsiteX54" fmla="*/ 316353 w 740911"/>
                  <a:gd name="connsiteY54" fmla="*/ 531000 h 926072"/>
                  <a:gd name="connsiteX55" fmla="*/ 295753 w 740911"/>
                  <a:gd name="connsiteY55" fmla="*/ 520700 h 926072"/>
                  <a:gd name="connsiteX56" fmla="*/ 270739 w 740911"/>
                  <a:gd name="connsiteY56" fmla="*/ 522172 h 926072"/>
                  <a:gd name="connsiteX57" fmla="*/ 266325 w 740911"/>
                  <a:gd name="connsiteY57" fmla="*/ 531000 h 926072"/>
                  <a:gd name="connsiteX58" fmla="*/ 256025 w 740911"/>
                  <a:gd name="connsiteY58" fmla="*/ 533943 h 926072"/>
                  <a:gd name="connsiteX59" fmla="*/ 239840 w 740911"/>
                  <a:gd name="connsiteY59" fmla="*/ 517757 h 926072"/>
                  <a:gd name="connsiteX60" fmla="*/ 248668 w 740911"/>
                  <a:gd name="connsiteY60" fmla="*/ 497158 h 926072"/>
                  <a:gd name="connsiteX61" fmla="*/ 236897 w 740911"/>
                  <a:gd name="connsiteY61" fmla="*/ 486858 h 926072"/>
                  <a:gd name="connsiteX62" fmla="*/ 211883 w 740911"/>
                  <a:gd name="connsiteY62" fmla="*/ 478029 h 926072"/>
                  <a:gd name="connsiteX63" fmla="*/ 223654 w 740911"/>
                  <a:gd name="connsiteY63" fmla="*/ 466258 h 926072"/>
                  <a:gd name="connsiteX64" fmla="*/ 219240 w 740911"/>
                  <a:gd name="connsiteY64" fmla="*/ 448601 h 926072"/>
                  <a:gd name="connsiteX65" fmla="*/ 185397 w 740911"/>
                  <a:gd name="connsiteY65" fmla="*/ 448601 h 926072"/>
                  <a:gd name="connsiteX66" fmla="*/ 160384 w 740911"/>
                  <a:gd name="connsiteY66" fmla="*/ 463315 h 926072"/>
                  <a:gd name="connsiteX67" fmla="*/ 142727 w 740911"/>
                  <a:gd name="connsiteY67" fmla="*/ 444187 h 926072"/>
                  <a:gd name="connsiteX68" fmla="*/ 119184 w 740911"/>
                  <a:gd name="connsiteY68" fmla="*/ 444187 h 926072"/>
                  <a:gd name="connsiteX69" fmla="*/ 111827 w 740911"/>
                  <a:gd name="connsiteY69" fmla="*/ 429473 h 926072"/>
                  <a:gd name="connsiteX70" fmla="*/ 51499 w 740911"/>
                  <a:gd name="connsiteY70" fmla="*/ 405931 h 926072"/>
                  <a:gd name="connsiteX71" fmla="*/ 52971 w 740911"/>
                  <a:gd name="connsiteY71" fmla="*/ 382388 h 926072"/>
                  <a:gd name="connsiteX72" fmla="*/ 44142 w 740911"/>
                  <a:gd name="connsiteY72" fmla="*/ 375031 h 926072"/>
                  <a:gd name="connsiteX73" fmla="*/ 51499 w 740911"/>
                  <a:gd name="connsiteY73" fmla="*/ 366203 h 926072"/>
                  <a:gd name="connsiteX74" fmla="*/ 54442 w 740911"/>
                  <a:gd name="connsiteY74" fmla="*/ 326475 h 926072"/>
                  <a:gd name="connsiteX75" fmla="*/ 64742 w 740911"/>
                  <a:gd name="connsiteY75" fmla="*/ 314703 h 926072"/>
                  <a:gd name="connsiteX76" fmla="*/ 97113 w 740911"/>
                  <a:gd name="connsiteY76" fmla="*/ 333832 h 926072"/>
                  <a:gd name="connsiteX77" fmla="*/ 101527 w 740911"/>
                  <a:gd name="connsiteY77" fmla="*/ 341189 h 926072"/>
                  <a:gd name="connsiteX78" fmla="*/ 125070 w 740911"/>
                  <a:gd name="connsiteY78" fmla="*/ 322060 h 926072"/>
                  <a:gd name="connsiteX79" fmla="*/ 141255 w 740911"/>
                  <a:gd name="connsiteY79" fmla="*/ 322060 h 926072"/>
                  <a:gd name="connsiteX80" fmla="*/ 145669 w 740911"/>
                  <a:gd name="connsiteY80" fmla="*/ 283804 h 926072"/>
                  <a:gd name="connsiteX81" fmla="*/ 132427 w 740911"/>
                  <a:gd name="connsiteY81" fmla="*/ 264676 h 926072"/>
                  <a:gd name="connsiteX82" fmla="*/ 126541 w 740911"/>
                  <a:gd name="connsiteY82" fmla="*/ 239662 h 926072"/>
                  <a:gd name="connsiteX83" fmla="*/ 138312 w 740911"/>
                  <a:gd name="connsiteY83" fmla="*/ 227890 h 926072"/>
                  <a:gd name="connsiteX84" fmla="*/ 128013 w 740911"/>
                  <a:gd name="connsiteY84" fmla="*/ 207291 h 926072"/>
                  <a:gd name="connsiteX85" fmla="*/ 105941 w 740911"/>
                  <a:gd name="connsiteY85" fmla="*/ 208762 h 926072"/>
                  <a:gd name="connsiteX86" fmla="*/ 55914 w 740911"/>
                  <a:gd name="connsiteY86" fmla="*/ 235247 h 926072"/>
                  <a:gd name="connsiteX87" fmla="*/ 45614 w 740911"/>
                  <a:gd name="connsiteY87" fmla="*/ 224948 h 926072"/>
                  <a:gd name="connsiteX88" fmla="*/ 47085 w 740911"/>
                  <a:gd name="connsiteY88" fmla="*/ 207291 h 926072"/>
                  <a:gd name="connsiteX89" fmla="*/ 0 w 740911"/>
                  <a:gd name="connsiteY89" fmla="*/ 160206 h 926072"/>
                  <a:gd name="connsiteX90" fmla="*/ 17657 w 740911"/>
                  <a:gd name="connsiteY90" fmla="*/ 136663 h 926072"/>
                  <a:gd name="connsiteX91" fmla="*/ 10851 w 740911"/>
                  <a:gd name="connsiteY91" fmla="*/ 114300 h 926072"/>
                  <a:gd name="connsiteX0" fmla="*/ 96284 w 740911"/>
                  <a:gd name="connsiteY0" fmla="*/ 0 h 926072"/>
                  <a:gd name="connsiteX1" fmla="*/ 740911 w 740911"/>
                  <a:gd name="connsiteY1" fmla="*/ 818250 h 926072"/>
                  <a:gd name="connsiteX2" fmla="*/ 740911 w 740911"/>
                  <a:gd name="connsiteY2" fmla="*/ 914118 h 926072"/>
                  <a:gd name="connsiteX3" fmla="*/ 736440 w 740911"/>
                  <a:gd name="connsiteY3" fmla="*/ 922762 h 926072"/>
                  <a:gd name="connsiteX4" fmla="*/ 697815 w 740911"/>
                  <a:gd name="connsiteY4" fmla="*/ 926072 h 926072"/>
                  <a:gd name="connsiteX5" fmla="*/ 679055 w 740911"/>
                  <a:gd name="connsiteY5" fmla="*/ 916141 h 926072"/>
                  <a:gd name="connsiteX6" fmla="*/ 639327 w 740911"/>
                  <a:gd name="connsiteY6" fmla="*/ 906208 h 926072"/>
                  <a:gd name="connsiteX7" fmla="*/ 636016 w 740911"/>
                  <a:gd name="connsiteY7" fmla="*/ 894069 h 926072"/>
                  <a:gd name="connsiteX8" fmla="*/ 628291 w 740911"/>
                  <a:gd name="connsiteY8" fmla="*/ 888551 h 926072"/>
                  <a:gd name="connsiteX9" fmla="*/ 620861 w 740911"/>
                  <a:gd name="connsiteY9" fmla="*/ 867323 h 926072"/>
                  <a:gd name="connsiteX10" fmla="*/ 640430 w 740911"/>
                  <a:gd name="connsiteY10" fmla="*/ 843306 h 926072"/>
                  <a:gd name="connsiteX11" fmla="*/ 607324 w 740911"/>
                  <a:gd name="connsiteY11" fmla="*/ 805785 h 926072"/>
                  <a:gd name="connsiteX12" fmla="*/ 596288 w 740911"/>
                  <a:gd name="connsiteY12" fmla="*/ 802474 h 926072"/>
                  <a:gd name="connsiteX13" fmla="*/ 596288 w 740911"/>
                  <a:gd name="connsiteY13" fmla="*/ 792543 h 926072"/>
                  <a:gd name="connsiteX14" fmla="*/ 587459 w 740911"/>
                  <a:gd name="connsiteY14" fmla="*/ 787025 h 926072"/>
                  <a:gd name="connsiteX15" fmla="*/ 589667 w 740911"/>
                  <a:gd name="connsiteY15" fmla="*/ 768264 h 926072"/>
                  <a:gd name="connsiteX16" fmla="*/ 566492 w 740911"/>
                  <a:gd name="connsiteY16" fmla="*/ 748400 h 926072"/>
                  <a:gd name="connsiteX17" fmla="*/ 566492 w 740911"/>
                  <a:gd name="connsiteY17" fmla="*/ 740675 h 926072"/>
                  <a:gd name="connsiteX18" fmla="*/ 558767 w 740911"/>
                  <a:gd name="connsiteY18" fmla="*/ 731847 h 926072"/>
                  <a:gd name="connsiteX19" fmla="*/ 532282 w 740911"/>
                  <a:gd name="connsiteY19" fmla="*/ 735157 h 926072"/>
                  <a:gd name="connsiteX20" fmla="*/ 544421 w 740911"/>
                  <a:gd name="connsiteY20" fmla="*/ 704258 h 926072"/>
                  <a:gd name="connsiteX21" fmla="*/ 532282 w 740911"/>
                  <a:gd name="connsiteY21" fmla="*/ 698740 h 926072"/>
                  <a:gd name="connsiteX22" fmla="*/ 524557 w 740911"/>
                  <a:gd name="connsiteY22" fmla="*/ 704258 h 926072"/>
                  <a:gd name="connsiteX23" fmla="*/ 516832 w 740911"/>
                  <a:gd name="connsiteY23" fmla="*/ 696533 h 926072"/>
                  <a:gd name="connsiteX24" fmla="*/ 508003 w 740911"/>
                  <a:gd name="connsiteY24" fmla="*/ 705361 h 926072"/>
                  <a:gd name="connsiteX25" fmla="*/ 511314 w 740911"/>
                  <a:gd name="connsiteY25" fmla="*/ 716397 h 926072"/>
                  <a:gd name="connsiteX26" fmla="*/ 502486 w 740911"/>
                  <a:gd name="connsiteY26" fmla="*/ 718604 h 926072"/>
                  <a:gd name="connsiteX27" fmla="*/ 504692 w 740911"/>
                  <a:gd name="connsiteY27" fmla="*/ 728536 h 926072"/>
                  <a:gd name="connsiteX28" fmla="*/ 517936 w 740911"/>
                  <a:gd name="connsiteY28" fmla="*/ 730744 h 926072"/>
                  <a:gd name="connsiteX29" fmla="*/ 514625 w 740911"/>
                  <a:gd name="connsiteY29" fmla="*/ 746193 h 926072"/>
                  <a:gd name="connsiteX30" fmla="*/ 492554 w 740911"/>
                  <a:gd name="connsiteY30" fmla="*/ 742882 h 926072"/>
                  <a:gd name="connsiteX31" fmla="*/ 468276 w 740911"/>
                  <a:gd name="connsiteY31" fmla="*/ 726329 h 926072"/>
                  <a:gd name="connsiteX32" fmla="*/ 449515 w 740911"/>
                  <a:gd name="connsiteY32" fmla="*/ 720811 h 926072"/>
                  <a:gd name="connsiteX33" fmla="*/ 456136 w 740911"/>
                  <a:gd name="connsiteY33" fmla="*/ 685498 h 926072"/>
                  <a:gd name="connsiteX34" fmla="*/ 416408 w 740911"/>
                  <a:gd name="connsiteY34" fmla="*/ 665634 h 926072"/>
                  <a:gd name="connsiteX35" fmla="*/ 406477 w 740911"/>
                  <a:gd name="connsiteY35" fmla="*/ 668945 h 926072"/>
                  <a:gd name="connsiteX36" fmla="*/ 400959 w 740911"/>
                  <a:gd name="connsiteY36" fmla="*/ 664530 h 926072"/>
                  <a:gd name="connsiteX37" fmla="*/ 383302 w 740911"/>
                  <a:gd name="connsiteY37" fmla="*/ 665634 h 926072"/>
                  <a:gd name="connsiteX38" fmla="*/ 373370 w 740911"/>
                  <a:gd name="connsiteY38" fmla="*/ 657909 h 926072"/>
                  <a:gd name="connsiteX39" fmla="*/ 377784 w 740911"/>
                  <a:gd name="connsiteY39" fmla="*/ 650184 h 926072"/>
                  <a:gd name="connsiteX40" fmla="*/ 374474 w 740911"/>
                  <a:gd name="connsiteY40" fmla="*/ 632527 h 926072"/>
                  <a:gd name="connsiteX41" fmla="*/ 367238 w 740911"/>
                  <a:gd name="connsiteY41" fmla="*/ 629696 h 926072"/>
                  <a:gd name="connsiteX42" fmla="*/ 367852 w 740911"/>
                  <a:gd name="connsiteY42" fmla="*/ 629584 h 926072"/>
                  <a:gd name="connsiteX43" fmla="*/ 389923 w 740911"/>
                  <a:gd name="connsiteY43" fmla="*/ 601627 h 926072"/>
                  <a:gd name="connsiteX44" fmla="*/ 382566 w 740911"/>
                  <a:gd name="connsiteY44" fmla="*/ 578085 h 926072"/>
                  <a:gd name="connsiteX45" fmla="*/ 386980 w 740911"/>
                  <a:gd name="connsiteY45" fmla="*/ 561900 h 926072"/>
                  <a:gd name="connsiteX46" fmla="*/ 345781 w 740911"/>
                  <a:gd name="connsiteY46" fmla="*/ 556014 h 926072"/>
                  <a:gd name="connsiteX47" fmla="*/ 336952 w 740911"/>
                  <a:gd name="connsiteY47" fmla="*/ 544243 h 926072"/>
                  <a:gd name="connsiteX48" fmla="*/ 316353 w 740911"/>
                  <a:gd name="connsiteY48" fmla="*/ 550128 h 926072"/>
                  <a:gd name="connsiteX49" fmla="*/ 301639 w 740911"/>
                  <a:gd name="connsiteY49" fmla="*/ 545714 h 926072"/>
                  <a:gd name="connsiteX50" fmla="*/ 316353 w 740911"/>
                  <a:gd name="connsiteY50" fmla="*/ 531000 h 926072"/>
                  <a:gd name="connsiteX51" fmla="*/ 295753 w 740911"/>
                  <a:gd name="connsiteY51" fmla="*/ 520700 h 926072"/>
                  <a:gd name="connsiteX52" fmla="*/ 270739 w 740911"/>
                  <a:gd name="connsiteY52" fmla="*/ 522172 h 926072"/>
                  <a:gd name="connsiteX53" fmla="*/ 266325 w 740911"/>
                  <a:gd name="connsiteY53" fmla="*/ 531000 h 926072"/>
                  <a:gd name="connsiteX54" fmla="*/ 256025 w 740911"/>
                  <a:gd name="connsiteY54" fmla="*/ 533943 h 926072"/>
                  <a:gd name="connsiteX55" fmla="*/ 239840 w 740911"/>
                  <a:gd name="connsiteY55" fmla="*/ 517757 h 926072"/>
                  <a:gd name="connsiteX56" fmla="*/ 248668 w 740911"/>
                  <a:gd name="connsiteY56" fmla="*/ 497158 h 926072"/>
                  <a:gd name="connsiteX57" fmla="*/ 236897 w 740911"/>
                  <a:gd name="connsiteY57" fmla="*/ 486858 h 926072"/>
                  <a:gd name="connsiteX58" fmla="*/ 211883 w 740911"/>
                  <a:gd name="connsiteY58" fmla="*/ 478029 h 926072"/>
                  <a:gd name="connsiteX59" fmla="*/ 223654 w 740911"/>
                  <a:gd name="connsiteY59" fmla="*/ 466258 h 926072"/>
                  <a:gd name="connsiteX60" fmla="*/ 219240 w 740911"/>
                  <a:gd name="connsiteY60" fmla="*/ 448601 h 926072"/>
                  <a:gd name="connsiteX61" fmla="*/ 185397 w 740911"/>
                  <a:gd name="connsiteY61" fmla="*/ 448601 h 926072"/>
                  <a:gd name="connsiteX62" fmla="*/ 160384 w 740911"/>
                  <a:gd name="connsiteY62" fmla="*/ 463315 h 926072"/>
                  <a:gd name="connsiteX63" fmla="*/ 142727 w 740911"/>
                  <a:gd name="connsiteY63" fmla="*/ 444187 h 926072"/>
                  <a:gd name="connsiteX64" fmla="*/ 119184 w 740911"/>
                  <a:gd name="connsiteY64" fmla="*/ 444187 h 926072"/>
                  <a:gd name="connsiteX65" fmla="*/ 111827 w 740911"/>
                  <a:gd name="connsiteY65" fmla="*/ 429473 h 926072"/>
                  <a:gd name="connsiteX66" fmla="*/ 51499 w 740911"/>
                  <a:gd name="connsiteY66" fmla="*/ 405931 h 926072"/>
                  <a:gd name="connsiteX67" fmla="*/ 52971 w 740911"/>
                  <a:gd name="connsiteY67" fmla="*/ 382388 h 926072"/>
                  <a:gd name="connsiteX68" fmla="*/ 44142 w 740911"/>
                  <a:gd name="connsiteY68" fmla="*/ 375031 h 926072"/>
                  <a:gd name="connsiteX69" fmla="*/ 51499 w 740911"/>
                  <a:gd name="connsiteY69" fmla="*/ 366203 h 926072"/>
                  <a:gd name="connsiteX70" fmla="*/ 54442 w 740911"/>
                  <a:gd name="connsiteY70" fmla="*/ 326475 h 926072"/>
                  <a:gd name="connsiteX71" fmla="*/ 64742 w 740911"/>
                  <a:gd name="connsiteY71" fmla="*/ 314703 h 926072"/>
                  <a:gd name="connsiteX72" fmla="*/ 97113 w 740911"/>
                  <a:gd name="connsiteY72" fmla="*/ 333832 h 926072"/>
                  <a:gd name="connsiteX73" fmla="*/ 101527 w 740911"/>
                  <a:gd name="connsiteY73" fmla="*/ 341189 h 926072"/>
                  <a:gd name="connsiteX74" fmla="*/ 125070 w 740911"/>
                  <a:gd name="connsiteY74" fmla="*/ 322060 h 926072"/>
                  <a:gd name="connsiteX75" fmla="*/ 141255 w 740911"/>
                  <a:gd name="connsiteY75" fmla="*/ 322060 h 926072"/>
                  <a:gd name="connsiteX76" fmla="*/ 145669 w 740911"/>
                  <a:gd name="connsiteY76" fmla="*/ 283804 h 926072"/>
                  <a:gd name="connsiteX77" fmla="*/ 132427 w 740911"/>
                  <a:gd name="connsiteY77" fmla="*/ 264676 h 926072"/>
                  <a:gd name="connsiteX78" fmla="*/ 126541 w 740911"/>
                  <a:gd name="connsiteY78" fmla="*/ 239662 h 926072"/>
                  <a:gd name="connsiteX79" fmla="*/ 138312 w 740911"/>
                  <a:gd name="connsiteY79" fmla="*/ 227890 h 926072"/>
                  <a:gd name="connsiteX80" fmla="*/ 128013 w 740911"/>
                  <a:gd name="connsiteY80" fmla="*/ 207291 h 926072"/>
                  <a:gd name="connsiteX81" fmla="*/ 105941 w 740911"/>
                  <a:gd name="connsiteY81" fmla="*/ 208762 h 926072"/>
                  <a:gd name="connsiteX82" fmla="*/ 55914 w 740911"/>
                  <a:gd name="connsiteY82" fmla="*/ 235247 h 926072"/>
                  <a:gd name="connsiteX83" fmla="*/ 45614 w 740911"/>
                  <a:gd name="connsiteY83" fmla="*/ 224948 h 926072"/>
                  <a:gd name="connsiteX84" fmla="*/ 47085 w 740911"/>
                  <a:gd name="connsiteY84" fmla="*/ 207291 h 926072"/>
                  <a:gd name="connsiteX85" fmla="*/ 0 w 740911"/>
                  <a:gd name="connsiteY85" fmla="*/ 160206 h 926072"/>
                  <a:gd name="connsiteX86" fmla="*/ 17657 w 740911"/>
                  <a:gd name="connsiteY86" fmla="*/ 136663 h 926072"/>
                  <a:gd name="connsiteX87" fmla="*/ 10851 w 740911"/>
                  <a:gd name="connsiteY87" fmla="*/ 114300 h 926072"/>
                  <a:gd name="connsiteX88" fmla="*/ 40761 w 740911"/>
                  <a:gd name="connsiteY88" fmla="*/ 114300 h 926072"/>
                  <a:gd name="connsiteX89" fmla="*/ 41200 w 740911"/>
                  <a:gd name="connsiteY89" fmla="*/ 114592 h 926072"/>
                  <a:gd name="connsiteX90" fmla="*/ 42076 w 740911"/>
                  <a:gd name="connsiteY90" fmla="*/ 114300 h 926072"/>
                  <a:gd name="connsiteX91" fmla="*/ 187724 w 740911"/>
                  <a:gd name="connsiteY91" fmla="*/ 91440 h 926072"/>
                  <a:gd name="connsiteX0" fmla="*/ 96284 w 740911"/>
                  <a:gd name="connsiteY0" fmla="*/ 0 h 926072"/>
                  <a:gd name="connsiteX1" fmla="*/ 740911 w 740911"/>
                  <a:gd name="connsiteY1" fmla="*/ 818250 h 926072"/>
                  <a:gd name="connsiteX2" fmla="*/ 740911 w 740911"/>
                  <a:gd name="connsiteY2" fmla="*/ 914118 h 926072"/>
                  <a:gd name="connsiteX3" fmla="*/ 736440 w 740911"/>
                  <a:gd name="connsiteY3" fmla="*/ 922762 h 926072"/>
                  <a:gd name="connsiteX4" fmla="*/ 697815 w 740911"/>
                  <a:gd name="connsiteY4" fmla="*/ 926072 h 926072"/>
                  <a:gd name="connsiteX5" fmla="*/ 679055 w 740911"/>
                  <a:gd name="connsiteY5" fmla="*/ 916141 h 926072"/>
                  <a:gd name="connsiteX6" fmla="*/ 639327 w 740911"/>
                  <a:gd name="connsiteY6" fmla="*/ 906208 h 926072"/>
                  <a:gd name="connsiteX7" fmla="*/ 636016 w 740911"/>
                  <a:gd name="connsiteY7" fmla="*/ 894069 h 926072"/>
                  <a:gd name="connsiteX8" fmla="*/ 628291 w 740911"/>
                  <a:gd name="connsiteY8" fmla="*/ 888551 h 926072"/>
                  <a:gd name="connsiteX9" fmla="*/ 620861 w 740911"/>
                  <a:gd name="connsiteY9" fmla="*/ 867323 h 926072"/>
                  <a:gd name="connsiteX10" fmla="*/ 640430 w 740911"/>
                  <a:gd name="connsiteY10" fmla="*/ 843306 h 926072"/>
                  <a:gd name="connsiteX11" fmla="*/ 607324 w 740911"/>
                  <a:gd name="connsiteY11" fmla="*/ 805785 h 926072"/>
                  <a:gd name="connsiteX12" fmla="*/ 596288 w 740911"/>
                  <a:gd name="connsiteY12" fmla="*/ 802474 h 926072"/>
                  <a:gd name="connsiteX13" fmla="*/ 596288 w 740911"/>
                  <a:gd name="connsiteY13" fmla="*/ 792543 h 926072"/>
                  <a:gd name="connsiteX14" fmla="*/ 587459 w 740911"/>
                  <a:gd name="connsiteY14" fmla="*/ 787025 h 926072"/>
                  <a:gd name="connsiteX15" fmla="*/ 589667 w 740911"/>
                  <a:gd name="connsiteY15" fmla="*/ 768264 h 926072"/>
                  <a:gd name="connsiteX16" fmla="*/ 566492 w 740911"/>
                  <a:gd name="connsiteY16" fmla="*/ 748400 h 926072"/>
                  <a:gd name="connsiteX17" fmla="*/ 566492 w 740911"/>
                  <a:gd name="connsiteY17" fmla="*/ 740675 h 926072"/>
                  <a:gd name="connsiteX18" fmla="*/ 558767 w 740911"/>
                  <a:gd name="connsiteY18" fmla="*/ 731847 h 926072"/>
                  <a:gd name="connsiteX19" fmla="*/ 532282 w 740911"/>
                  <a:gd name="connsiteY19" fmla="*/ 735157 h 926072"/>
                  <a:gd name="connsiteX20" fmla="*/ 544421 w 740911"/>
                  <a:gd name="connsiteY20" fmla="*/ 704258 h 926072"/>
                  <a:gd name="connsiteX21" fmla="*/ 532282 w 740911"/>
                  <a:gd name="connsiteY21" fmla="*/ 698740 h 926072"/>
                  <a:gd name="connsiteX22" fmla="*/ 524557 w 740911"/>
                  <a:gd name="connsiteY22" fmla="*/ 704258 h 926072"/>
                  <a:gd name="connsiteX23" fmla="*/ 516832 w 740911"/>
                  <a:gd name="connsiteY23" fmla="*/ 696533 h 926072"/>
                  <a:gd name="connsiteX24" fmla="*/ 508003 w 740911"/>
                  <a:gd name="connsiteY24" fmla="*/ 705361 h 926072"/>
                  <a:gd name="connsiteX25" fmla="*/ 511314 w 740911"/>
                  <a:gd name="connsiteY25" fmla="*/ 716397 h 926072"/>
                  <a:gd name="connsiteX26" fmla="*/ 502486 w 740911"/>
                  <a:gd name="connsiteY26" fmla="*/ 718604 h 926072"/>
                  <a:gd name="connsiteX27" fmla="*/ 504692 w 740911"/>
                  <a:gd name="connsiteY27" fmla="*/ 728536 h 926072"/>
                  <a:gd name="connsiteX28" fmla="*/ 517936 w 740911"/>
                  <a:gd name="connsiteY28" fmla="*/ 730744 h 926072"/>
                  <a:gd name="connsiteX29" fmla="*/ 514625 w 740911"/>
                  <a:gd name="connsiteY29" fmla="*/ 746193 h 926072"/>
                  <a:gd name="connsiteX30" fmla="*/ 492554 w 740911"/>
                  <a:gd name="connsiteY30" fmla="*/ 742882 h 926072"/>
                  <a:gd name="connsiteX31" fmla="*/ 468276 w 740911"/>
                  <a:gd name="connsiteY31" fmla="*/ 726329 h 926072"/>
                  <a:gd name="connsiteX32" fmla="*/ 449515 w 740911"/>
                  <a:gd name="connsiteY32" fmla="*/ 720811 h 926072"/>
                  <a:gd name="connsiteX33" fmla="*/ 456136 w 740911"/>
                  <a:gd name="connsiteY33" fmla="*/ 685498 h 926072"/>
                  <a:gd name="connsiteX34" fmla="*/ 416408 w 740911"/>
                  <a:gd name="connsiteY34" fmla="*/ 665634 h 926072"/>
                  <a:gd name="connsiteX35" fmla="*/ 406477 w 740911"/>
                  <a:gd name="connsiteY35" fmla="*/ 668945 h 926072"/>
                  <a:gd name="connsiteX36" fmla="*/ 400959 w 740911"/>
                  <a:gd name="connsiteY36" fmla="*/ 664530 h 926072"/>
                  <a:gd name="connsiteX37" fmla="*/ 383302 w 740911"/>
                  <a:gd name="connsiteY37" fmla="*/ 665634 h 926072"/>
                  <a:gd name="connsiteX38" fmla="*/ 373370 w 740911"/>
                  <a:gd name="connsiteY38" fmla="*/ 657909 h 926072"/>
                  <a:gd name="connsiteX39" fmla="*/ 377784 w 740911"/>
                  <a:gd name="connsiteY39" fmla="*/ 650184 h 926072"/>
                  <a:gd name="connsiteX40" fmla="*/ 374474 w 740911"/>
                  <a:gd name="connsiteY40" fmla="*/ 632527 h 926072"/>
                  <a:gd name="connsiteX41" fmla="*/ 367238 w 740911"/>
                  <a:gd name="connsiteY41" fmla="*/ 629696 h 926072"/>
                  <a:gd name="connsiteX42" fmla="*/ 367852 w 740911"/>
                  <a:gd name="connsiteY42" fmla="*/ 629584 h 926072"/>
                  <a:gd name="connsiteX43" fmla="*/ 389923 w 740911"/>
                  <a:gd name="connsiteY43" fmla="*/ 601627 h 926072"/>
                  <a:gd name="connsiteX44" fmla="*/ 382566 w 740911"/>
                  <a:gd name="connsiteY44" fmla="*/ 578085 h 926072"/>
                  <a:gd name="connsiteX45" fmla="*/ 386980 w 740911"/>
                  <a:gd name="connsiteY45" fmla="*/ 561900 h 926072"/>
                  <a:gd name="connsiteX46" fmla="*/ 345781 w 740911"/>
                  <a:gd name="connsiteY46" fmla="*/ 556014 h 926072"/>
                  <a:gd name="connsiteX47" fmla="*/ 336952 w 740911"/>
                  <a:gd name="connsiteY47" fmla="*/ 544243 h 926072"/>
                  <a:gd name="connsiteX48" fmla="*/ 316353 w 740911"/>
                  <a:gd name="connsiteY48" fmla="*/ 550128 h 926072"/>
                  <a:gd name="connsiteX49" fmla="*/ 301639 w 740911"/>
                  <a:gd name="connsiteY49" fmla="*/ 545714 h 926072"/>
                  <a:gd name="connsiteX50" fmla="*/ 316353 w 740911"/>
                  <a:gd name="connsiteY50" fmla="*/ 531000 h 926072"/>
                  <a:gd name="connsiteX51" fmla="*/ 295753 w 740911"/>
                  <a:gd name="connsiteY51" fmla="*/ 520700 h 926072"/>
                  <a:gd name="connsiteX52" fmla="*/ 270739 w 740911"/>
                  <a:gd name="connsiteY52" fmla="*/ 522172 h 926072"/>
                  <a:gd name="connsiteX53" fmla="*/ 266325 w 740911"/>
                  <a:gd name="connsiteY53" fmla="*/ 531000 h 926072"/>
                  <a:gd name="connsiteX54" fmla="*/ 256025 w 740911"/>
                  <a:gd name="connsiteY54" fmla="*/ 533943 h 926072"/>
                  <a:gd name="connsiteX55" fmla="*/ 239840 w 740911"/>
                  <a:gd name="connsiteY55" fmla="*/ 517757 h 926072"/>
                  <a:gd name="connsiteX56" fmla="*/ 248668 w 740911"/>
                  <a:gd name="connsiteY56" fmla="*/ 497158 h 926072"/>
                  <a:gd name="connsiteX57" fmla="*/ 236897 w 740911"/>
                  <a:gd name="connsiteY57" fmla="*/ 486858 h 926072"/>
                  <a:gd name="connsiteX58" fmla="*/ 211883 w 740911"/>
                  <a:gd name="connsiteY58" fmla="*/ 478029 h 926072"/>
                  <a:gd name="connsiteX59" fmla="*/ 223654 w 740911"/>
                  <a:gd name="connsiteY59" fmla="*/ 466258 h 926072"/>
                  <a:gd name="connsiteX60" fmla="*/ 219240 w 740911"/>
                  <a:gd name="connsiteY60" fmla="*/ 448601 h 926072"/>
                  <a:gd name="connsiteX61" fmla="*/ 185397 w 740911"/>
                  <a:gd name="connsiteY61" fmla="*/ 448601 h 926072"/>
                  <a:gd name="connsiteX62" fmla="*/ 160384 w 740911"/>
                  <a:gd name="connsiteY62" fmla="*/ 463315 h 926072"/>
                  <a:gd name="connsiteX63" fmla="*/ 142727 w 740911"/>
                  <a:gd name="connsiteY63" fmla="*/ 444187 h 926072"/>
                  <a:gd name="connsiteX64" fmla="*/ 119184 w 740911"/>
                  <a:gd name="connsiteY64" fmla="*/ 444187 h 926072"/>
                  <a:gd name="connsiteX65" fmla="*/ 111827 w 740911"/>
                  <a:gd name="connsiteY65" fmla="*/ 429473 h 926072"/>
                  <a:gd name="connsiteX66" fmla="*/ 51499 w 740911"/>
                  <a:gd name="connsiteY66" fmla="*/ 405931 h 926072"/>
                  <a:gd name="connsiteX67" fmla="*/ 52971 w 740911"/>
                  <a:gd name="connsiteY67" fmla="*/ 382388 h 926072"/>
                  <a:gd name="connsiteX68" fmla="*/ 44142 w 740911"/>
                  <a:gd name="connsiteY68" fmla="*/ 375031 h 926072"/>
                  <a:gd name="connsiteX69" fmla="*/ 51499 w 740911"/>
                  <a:gd name="connsiteY69" fmla="*/ 366203 h 926072"/>
                  <a:gd name="connsiteX70" fmla="*/ 54442 w 740911"/>
                  <a:gd name="connsiteY70" fmla="*/ 326475 h 926072"/>
                  <a:gd name="connsiteX71" fmla="*/ 64742 w 740911"/>
                  <a:gd name="connsiteY71" fmla="*/ 314703 h 926072"/>
                  <a:gd name="connsiteX72" fmla="*/ 97113 w 740911"/>
                  <a:gd name="connsiteY72" fmla="*/ 333832 h 926072"/>
                  <a:gd name="connsiteX73" fmla="*/ 101527 w 740911"/>
                  <a:gd name="connsiteY73" fmla="*/ 341189 h 926072"/>
                  <a:gd name="connsiteX74" fmla="*/ 125070 w 740911"/>
                  <a:gd name="connsiteY74" fmla="*/ 322060 h 926072"/>
                  <a:gd name="connsiteX75" fmla="*/ 141255 w 740911"/>
                  <a:gd name="connsiteY75" fmla="*/ 322060 h 926072"/>
                  <a:gd name="connsiteX76" fmla="*/ 145669 w 740911"/>
                  <a:gd name="connsiteY76" fmla="*/ 283804 h 926072"/>
                  <a:gd name="connsiteX77" fmla="*/ 132427 w 740911"/>
                  <a:gd name="connsiteY77" fmla="*/ 264676 h 926072"/>
                  <a:gd name="connsiteX78" fmla="*/ 126541 w 740911"/>
                  <a:gd name="connsiteY78" fmla="*/ 239662 h 926072"/>
                  <a:gd name="connsiteX79" fmla="*/ 138312 w 740911"/>
                  <a:gd name="connsiteY79" fmla="*/ 227890 h 926072"/>
                  <a:gd name="connsiteX80" fmla="*/ 128013 w 740911"/>
                  <a:gd name="connsiteY80" fmla="*/ 207291 h 926072"/>
                  <a:gd name="connsiteX81" fmla="*/ 105941 w 740911"/>
                  <a:gd name="connsiteY81" fmla="*/ 208762 h 926072"/>
                  <a:gd name="connsiteX82" fmla="*/ 55914 w 740911"/>
                  <a:gd name="connsiteY82" fmla="*/ 235247 h 926072"/>
                  <a:gd name="connsiteX83" fmla="*/ 45614 w 740911"/>
                  <a:gd name="connsiteY83" fmla="*/ 224948 h 926072"/>
                  <a:gd name="connsiteX84" fmla="*/ 47085 w 740911"/>
                  <a:gd name="connsiteY84" fmla="*/ 207291 h 926072"/>
                  <a:gd name="connsiteX85" fmla="*/ 0 w 740911"/>
                  <a:gd name="connsiteY85" fmla="*/ 160206 h 926072"/>
                  <a:gd name="connsiteX86" fmla="*/ 17657 w 740911"/>
                  <a:gd name="connsiteY86" fmla="*/ 136663 h 926072"/>
                  <a:gd name="connsiteX87" fmla="*/ 10851 w 740911"/>
                  <a:gd name="connsiteY87" fmla="*/ 114300 h 926072"/>
                  <a:gd name="connsiteX88" fmla="*/ 40761 w 740911"/>
                  <a:gd name="connsiteY88" fmla="*/ 114300 h 926072"/>
                  <a:gd name="connsiteX89" fmla="*/ 41200 w 740911"/>
                  <a:gd name="connsiteY89" fmla="*/ 114592 h 926072"/>
                  <a:gd name="connsiteX90" fmla="*/ 42076 w 740911"/>
                  <a:gd name="connsiteY90" fmla="*/ 114300 h 926072"/>
                  <a:gd name="connsiteX0" fmla="*/ 740911 w 740911"/>
                  <a:gd name="connsiteY0" fmla="*/ 703950 h 811772"/>
                  <a:gd name="connsiteX1" fmla="*/ 740911 w 740911"/>
                  <a:gd name="connsiteY1" fmla="*/ 799818 h 811772"/>
                  <a:gd name="connsiteX2" fmla="*/ 736440 w 740911"/>
                  <a:gd name="connsiteY2" fmla="*/ 808462 h 811772"/>
                  <a:gd name="connsiteX3" fmla="*/ 697815 w 740911"/>
                  <a:gd name="connsiteY3" fmla="*/ 811772 h 811772"/>
                  <a:gd name="connsiteX4" fmla="*/ 679055 w 740911"/>
                  <a:gd name="connsiteY4" fmla="*/ 801841 h 811772"/>
                  <a:gd name="connsiteX5" fmla="*/ 639327 w 740911"/>
                  <a:gd name="connsiteY5" fmla="*/ 791908 h 811772"/>
                  <a:gd name="connsiteX6" fmla="*/ 636016 w 740911"/>
                  <a:gd name="connsiteY6" fmla="*/ 779769 h 811772"/>
                  <a:gd name="connsiteX7" fmla="*/ 628291 w 740911"/>
                  <a:gd name="connsiteY7" fmla="*/ 774251 h 811772"/>
                  <a:gd name="connsiteX8" fmla="*/ 620861 w 740911"/>
                  <a:gd name="connsiteY8" fmla="*/ 753023 h 811772"/>
                  <a:gd name="connsiteX9" fmla="*/ 640430 w 740911"/>
                  <a:gd name="connsiteY9" fmla="*/ 729006 h 811772"/>
                  <a:gd name="connsiteX10" fmla="*/ 607324 w 740911"/>
                  <a:gd name="connsiteY10" fmla="*/ 691485 h 811772"/>
                  <a:gd name="connsiteX11" fmla="*/ 596288 w 740911"/>
                  <a:gd name="connsiteY11" fmla="*/ 688174 h 811772"/>
                  <a:gd name="connsiteX12" fmla="*/ 596288 w 740911"/>
                  <a:gd name="connsiteY12" fmla="*/ 678243 h 811772"/>
                  <a:gd name="connsiteX13" fmla="*/ 587459 w 740911"/>
                  <a:gd name="connsiteY13" fmla="*/ 672725 h 811772"/>
                  <a:gd name="connsiteX14" fmla="*/ 589667 w 740911"/>
                  <a:gd name="connsiteY14" fmla="*/ 653964 h 811772"/>
                  <a:gd name="connsiteX15" fmla="*/ 566492 w 740911"/>
                  <a:gd name="connsiteY15" fmla="*/ 634100 h 811772"/>
                  <a:gd name="connsiteX16" fmla="*/ 566492 w 740911"/>
                  <a:gd name="connsiteY16" fmla="*/ 626375 h 811772"/>
                  <a:gd name="connsiteX17" fmla="*/ 558767 w 740911"/>
                  <a:gd name="connsiteY17" fmla="*/ 617547 h 811772"/>
                  <a:gd name="connsiteX18" fmla="*/ 532282 w 740911"/>
                  <a:gd name="connsiteY18" fmla="*/ 620857 h 811772"/>
                  <a:gd name="connsiteX19" fmla="*/ 544421 w 740911"/>
                  <a:gd name="connsiteY19" fmla="*/ 589958 h 811772"/>
                  <a:gd name="connsiteX20" fmla="*/ 532282 w 740911"/>
                  <a:gd name="connsiteY20" fmla="*/ 584440 h 811772"/>
                  <a:gd name="connsiteX21" fmla="*/ 524557 w 740911"/>
                  <a:gd name="connsiteY21" fmla="*/ 589958 h 811772"/>
                  <a:gd name="connsiteX22" fmla="*/ 516832 w 740911"/>
                  <a:gd name="connsiteY22" fmla="*/ 582233 h 811772"/>
                  <a:gd name="connsiteX23" fmla="*/ 508003 w 740911"/>
                  <a:gd name="connsiteY23" fmla="*/ 591061 h 811772"/>
                  <a:gd name="connsiteX24" fmla="*/ 511314 w 740911"/>
                  <a:gd name="connsiteY24" fmla="*/ 602097 h 811772"/>
                  <a:gd name="connsiteX25" fmla="*/ 502486 w 740911"/>
                  <a:gd name="connsiteY25" fmla="*/ 604304 h 811772"/>
                  <a:gd name="connsiteX26" fmla="*/ 504692 w 740911"/>
                  <a:gd name="connsiteY26" fmla="*/ 614236 h 811772"/>
                  <a:gd name="connsiteX27" fmla="*/ 517936 w 740911"/>
                  <a:gd name="connsiteY27" fmla="*/ 616444 h 811772"/>
                  <a:gd name="connsiteX28" fmla="*/ 514625 w 740911"/>
                  <a:gd name="connsiteY28" fmla="*/ 631893 h 811772"/>
                  <a:gd name="connsiteX29" fmla="*/ 492554 w 740911"/>
                  <a:gd name="connsiteY29" fmla="*/ 628582 h 811772"/>
                  <a:gd name="connsiteX30" fmla="*/ 468276 w 740911"/>
                  <a:gd name="connsiteY30" fmla="*/ 612029 h 811772"/>
                  <a:gd name="connsiteX31" fmla="*/ 449515 w 740911"/>
                  <a:gd name="connsiteY31" fmla="*/ 606511 h 811772"/>
                  <a:gd name="connsiteX32" fmla="*/ 456136 w 740911"/>
                  <a:gd name="connsiteY32" fmla="*/ 571198 h 811772"/>
                  <a:gd name="connsiteX33" fmla="*/ 416408 w 740911"/>
                  <a:gd name="connsiteY33" fmla="*/ 551334 h 811772"/>
                  <a:gd name="connsiteX34" fmla="*/ 406477 w 740911"/>
                  <a:gd name="connsiteY34" fmla="*/ 554645 h 811772"/>
                  <a:gd name="connsiteX35" fmla="*/ 400959 w 740911"/>
                  <a:gd name="connsiteY35" fmla="*/ 550230 h 811772"/>
                  <a:gd name="connsiteX36" fmla="*/ 383302 w 740911"/>
                  <a:gd name="connsiteY36" fmla="*/ 551334 h 811772"/>
                  <a:gd name="connsiteX37" fmla="*/ 373370 w 740911"/>
                  <a:gd name="connsiteY37" fmla="*/ 543609 h 811772"/>
                  <a:gd name="connsiteX38" fmla="*/ 377784 w 740911"/>
                  <a:gd name="connsiteY38" fmla="*/ 535884 h 811772"/>
                  <a:gd name="connsiteX39" fmla="*/ 374474 w 740911"/>
                  <a:gd name="connsiteY39" fmla="*/ 518227 h 811772"/>
                  <a:gd name="connsiteX40" fmla="*/ 367238 w 740911"/>
                  <a:gd name="connsiteY40" fmla="*/ 515396 h 811772"/>
                  <a:gd name="connsiteX41" fmla="*/ 367852 w 740911"/>
                  <a:gd name="connsiteY41" fmla="*/ 515284 h 811772"/>
                  <a:gd name="connsiteX42" fmla="*/ 389923 w 740911"/>
                  <a:gd name="connsiteY42" fmla="*/ 487327 h 811772"/>
                  <a:gd name="connsiteX43" fmla="*/ 382566 w 740911"/>
                  <a:gd name="connsiteY43" fmla="*/ 463785 h 811772"/>
                  <a:gd name="connsiteX44" fmla="*/ 386980 w 740911"/>
                  <a:gd name="connsiteY44" fmla="*/ 447600 h 811772"/>
                  <a:gd name="connsiteX45" fmla="*/ 345781 w 740911"/>
                  <a:gd name="connsiteY45" fmla="*/ 441714 h 811772"/>
                  <a:gd name="connsiteX46" fmla="*/ 336952 w 740911"/>
                  <a:gd name="connsiteY46" fmla="*/ 429943 h 811772"/>
                  <a:gd name="connsiteX47" fmla="*/ 316353 w 740911"/>
                  <a:gd name="connsiteY47" fmla="*/ 435828 h 811772"/>
                  <a:gd name="connsiteX48" fmla="*/ 301639 w 740911"/>
                  <a:gd name="connsiteY48" fmla="*/ 431414 h 811772"/>
                  <a:gd name="connsiteX49" fmla="*/ 316353 w 740911"/>
                  <a:gd name="connsiteY49" fmla="*/ 416700 h 811772"/>
                  <a:gd name="connsiteX50" fmla="*/ 295753 w 740911"/>
                  <a:gd name="connsiteY50" fmla="*/ 406400 h 811772"/>
                  <a:gd name="connsiteX51" fmla="*/ 270739 w 740911"/>
                  <a:gd name="connsiteY51" fmla="*/ 407872 h 811772"/>
                  <a:gd name="connsiteX52" fmla="*/ 266325 w 740911"/>
                  <a:gd name="connsiteY52" fmla="*/ 416700 h 811772"/>
                  <a:gd name="connsiteX53" fmla="*/ 256025 w 740911"/>
                  <a:gd name="connsiteY53" fmla="*/ 419643 h 811772"/>
                  <a:gd name="connsiteX54" fmla="*/ 239840 w 740911"/>
                  <a:gd name="connsiteY54" fmla="*/ 403457 h 811772"/>
                  <a:gd name="connsiteX55" fmla="*/ 248668 w 740911"/>
                  <a:gd name="connsiteY55" fmla="*/ 382858 h 811772"/>
                  <a:gd name="connsiteX56" fmla="*/ 236897 w 740911"/>
                  <a:gd name="connsiteY56" fmla="*/ 372558 h 811772"/>
                  <a:gd name="connsiteX57" fmla="*/ 211883 w 740911"/>
                  <a:gd name="connsiteY57" fmla="*/ 363729 h 811772"/>
                  <a:gd name="connsiteX58" fmla="*/ 223654 w 740911"/>
                  <a:gd name="connsiteY58" fmla="*/ 351958 h 811772"/>
                  <a:gd name="connsiteX59" fmla="*/ 219240 w 740911"/>
                  <a:gd name="connsiteY59" fmla="*/ 334301 h 811772"/>
                  <a:gd name="connsiteX60" fmla="*/ 185397 w 740911"/>
                  <a:gd name="connsiteY60" fmla="*/ 334301 h 811772"/>
                  <a:gd name="connsiteX61" fmla="*/ 160384 w 740911"/>
                  <a:gd name="connsiteY61" fmla="*/ 349015 h 811772"/>
                  <a:gd name="connsiteX62" fmla="*/ 142727 w 740911"/>
                  <a:gd name="connsiteY62" fmla="*/ 329887 h 811772"/>
                  <a:gd name="connsiteX63" fmla="*/ 119184 w 740911"/>
                  <a:gd name="connsiteY63" fmla="*/ 329887 h 811772"/>
                  <a:gd name="connsiteX64" fmla="*/ 111827 w 740911"/>
                  <a:gd name="connsiteY64" fmla="*/ 315173 h 811772"/>
                  <a:gd name="connsiteX65" fmla="*/ 51499 w 740911"/>
                  <a:gd name="connsiteY65" fmla="*/ 291631 h 811772"/>
                  <a:gd name="connsiteX66" fmla="*/ 52971 w 740911"/>
                  <a:gd name="connsiteY66" fmla="*/ 268088 h 811772"/>
                  <a:gd name="connsiteX67" fmla="*/ 44142 w 740911"/>
                  <a:gd name="connsiteY67" fmla="*/ 260731 h 811772"/>
                  <a:gd name="connsiteX68" fmla="*/ 51499 w 740911"/>
                  <a:gd name="connsiteY68" fmla="*/ 251903 h 811772"/>
                  <a:gd name="connsiteX69" fmla="*/ 54442 w 740911"/>
                  <a:gd name="connsiteY69" fmla="*/ 212175 h 811772"/>
                  <a:gd name="connsiteX70" fmla="*/ 64742 w 740911"/>
                  <a:gd name="connsiteY70" fmla="*/ 200403 h 811772"/>
                  <a:gd name="connsiteX71" fmla="*/ 97113 w 740911"/>
                  <a:gd name="connsiteY71" fmla="*/ 219532 h 811772"/>
                  <a:gd name="connsiteX72" fmla="*/ 101527 w 740911"/>
                  <a:gd name="connsiteY72" fmla="*/ 226889 h 811772"/>
                  <a:gd name="connsiteX73" fmla="*/ 125070 w 740911"/>
                  <a:gd name="connsiteY73" fmla="*/ 207760 h 811772"/>
                  <a:gd name="connsiteX74" fmla="*/ 141255 w 740911"/>
                  <a:gd name="connsiteY74" fmla="*/ 207760 h 811772"/>
                  <a:gd name="connsiteX75" fmla="*/ 145669 w 740911"/>
                  <a:gd name="connsiteY75" fmla="*/ 169504 h 811772"/>
                  <a:gd name="connsiteX76" fmla="*/ 132427 w 740911"/>
                  <a:gd name="connsiteY76" fmla="*/ 150376 h 811772"/>
                  <a:gd name="connsiteX77" fmla="*/ 126541 w 740911"/>
                  <a:gd name="connsiteY77" fmla="*/ 125362 h 811772"/>
                  <a:gd name="connsiteX78" fmla="*/ 138312 w 740911"/>
                  <a:gd name="connsiteY78" fmla="*/ 113590 h 811772"/>
                  <a:gd name="connsiteX79" fmla="*/ 128013 w 740911"/>
                  <a:gd name="connsiteY79" fmla="*/ 92991 h 811772"/>
                  <a:gd name="connsiteX80" fmla="*/ 105941 w 740911"/>
                  <a:gd name="connsiteY80" fmla="*/ 94462 h 811772"/>
                  <a:gd name="connsiteX81" fmla="*/ 55914 w 740911"/>
                  <a:gd name="connsiteY81" fmla="*/ 120947 h 811772"/>
                  <a:gd name="connsiteX82" fmla="*/ 45614 w 740911"/>
                  <a:gd name="connsiteY82" fmla="*/ 110648 h 811772"/>
                  <a:gd name="connsiteX83" fmla="*/ 47085 w 740911"/>
                  <a:gd name="connsiteY83" fmla="*/ 92991 h 811772"/>
                  <a:gd name="connsiteX84" fmla="*/ 0 w 740911"/>
                  <a:gd name="connsiteY84" fmla="*/ 45906 h 811772"/>
                  <a:gd name="connsiteX85" fmla="*/ 17657 w 740911"/>
                  <a:gd name="connsiteY85" fmla="*/ 22363 h 811772"/>
                  <a:gd name="connsiteX86" fmla="*/ 10851 w 740911"/>
                  <a:gd name="connsiteY86" fmla="*/ 0 h 811772"/>
                  <a:gd name="connsiteX87" fmla="*/ 40761 w 740911"/>
                  <a:gd name="connsiteY87" fmla="*/ 0 h 811772"/>
                  <a:gd name="connsiteX88" fmla="*/ 41200 w 740911"/>
                  <a:gd name="connsiteY88" fmla="*/ 292 h 811772"/>
                  <a:gd name="connsiteX89" fmla="*/ 42076 w 740911"/>
                  <a:gd name="connsiteY89" fmla="*/ 0 h 811772"/>
                  <a:gd name="connsiteX0" fmla="*/ 740911 w 740911"/>
                  <a:gd name="connsiteY0" fmla="*/ 799818 h 811772"/>
                  <a:gd name="connsiteX1" fmla="*/ 736440 w 740911"/>
                  <a:gd name="connsiteY1" fmla="*/ 808462 h 811772"/>
                  <a:gd name="connsiteX2" fmla="*/ 697815 w 740911"/>
                  <a:gd name="connsiteY2" fmla="*/ 811772 h 811772"/>
                  <a:gd name="connsiteX3" fmla="*/ 679055 w 740911"/>
                  <a:gd name="connsiteY3" fmla="*/ 801841 h 811772"/>
                  <a:gd name="connsiteX4" fmla="*/ 639327 w 740911"/>
                  <a:gd name="connsiteY4" fmla="*/ 791908 h 811772"/>
                  <a:gd name="connsiteX5" fmla="*/ 636016 w 740911"/>
                  <a:gd name="connsiteY5" fmla="*/ 779769 h 811772"/>
                  <a:gd name="connsiteX6" fmla="*/ 628291 w 740911"/>
                  <a:gd name="connsiteY6" fmla="*/ 774251 h 811772"/>
                  <a:gd name="connsiteX7" fmla="*/ 620861 w 740911"/>
                  <a:gd name="connsiteY7" fmla="*/ 753023 h 811772"/>
                  <a:gd name="connsiteX8" fmla="*/ 640430 w 740911"/>
                  <a:gd name="connsiteY8" fmla="*/ 729006 h 811772"/>
                  <a:gd name="connsiteX9" fmla="*/ 607324 w 740911"/>
                  <a:gd name="connsiteY9" fmla="*/ 691485 h 811772"/>
                  <a:gd name="connsiteX10" fmla="*/ 596288 w 740911"/>
                  <a:gd name="connsiteY10" fmla="*/ 688174 h 811772"/>
                  <a:gd name="connsiteX11" fmla="*/ 596288 w 740911"/>
                  <a:gd name="connsiteY11" fmla="*/ 678243 h 811772"/>
                  <a:gd name="connsiteX12" fmla="*/ 587459 w 740911"/>
                  <a:gd name="connsiteY12" fmla="*/ 672725 h 811772"/>
                  <a:gd name="connsiteX13" fmla="*/ 589667 w 740911"/>
                  <a:gd name="connsiteY13" fmla="*/ 653964 h 811772"/>
                  <a:gd name="connsiteX14" fmla="*/ 566492 w 740911"/>
                  <a:gd name="connsiteY14" fmla="*/ 634100 h 811772"/>
                  <a:gd name="connsiteX15" fmla="*/ 566492 w 740911"/>
                  <a:gd name="connsiteY15" fmla="*/ 626375 h 811772"/>
                  <a:gd name="connsiteX16" fmla="*/ 558767 w 740911"/>
                  <a:gd name="connsiteY16" fmla="*/ 617547 h 811772"/>
                  <a:gd name="connsiteX17" fmla="*/ 532282 w 740911"/>
                  <a:gd name="connsiteY17" fmla="*/ 620857 h 811772"/>
                  <a:gd name="connsiteX18" fmla="*/ 544421 w 740911"/>
                  <a:gd name="connsiteY18" fmla="*/ 589958 h 811772"/>
                  <a:gd name="connsiteX19" fmla="*/ 532282 w 740911"/>
                  <a:gd name="connsiteY19" fmla="*/ 584440 h 811772"/>
                  <a:gd name="connsiteX20" fmla="*/ 524557 w 740911"/>
                  <a:gd name="connsiteY20" fmla="*/ 589958 h 811772"/>
                  <a:gd name="connsiteX21" fmla="*/ 516832 w 740911"/>
                  <a:gd name="connsiteY21" fmla="*/ 582233 h 811772"/>
                  <a:gd name="connsiteX22" fmla="*/ 508003 w 740911"/>
                  <a:gd name="connsiteY22" fmla="*/ 591061 h 811772"/>
                  <a:gd name="connsiteX23" fmla="*/ 511314 w 740911"/>
                  <a:gd name="connsiteY23" fmla="*/ 602097 h 811772"/>
                  <a:gd name="connsiteX24" fmla="*/ 502486 w 740911"/>
                  <a:gd name="connsiteY24" fmla="*/ 604304 h 811772"/>
                  <a:gd name="connsiteX25" fmla="*/ 504692 w 740911"/>
                  <a:gd name="connsiteY25" fmla="*/ 614236 h 811772"/>
                  <a:gd name="connsiteX26" fmla="*/ 517936 w 740911"/>
                  <a:gd name="connsiteY26" fmla="*/ 616444 h 811772"/>
                  <a:gd name="connsiteX27" fmla="*/ 514625 w 740911"/>
                  <a:gd name="connsiteY27" fmla="*/ 631893 h 811772"/>
                  <a:gd name="connsiteX28" fmla="*/ 492554 w 740911"/>
                  <a:gd name="connsiteY28" fmla="*/ 628582 h 811772"/>
                  <a:gd name="connsiteX29" fmla="*/ 468276 w 740911"/>
                  <a:gd name="connsiteY29" fmla="*/ 612029 h 811772"/>
                  <a:gd name="connsiteX30" fmla="*/ 449515 w 740911"/>
                  <a:gd name="connsiteY30" fmla="*/ 606511 h 811772"/>
                  <a:gd name="connsiteX31" fmla="*/ 456136 w 740911"/>
                  <a:gd name="connsiteY31" fmla="*/ 571198 h 811772"/>
                  <a:gd name="connsiteX32" fmla="*/ 416408 w 740911"/>
                  <a:gd name="connsiteY32" fmla="*/ 551334 h 811772"/>
                  <a:gd name="connsiteX33" fmla="*/ 406477 w 740911"/>
                  <a:gd name="connsiteY33" fmla="*/ 554645 h 811772"/>
                  <a:gd name="connsiteX34" fmla="*/ 400959 w 740911"/>
                  <a:gd name="connsiteY34" fmla="*/ 550230 h 811772"/>
                  <a:gd name="connsiteX35" fmla="*/ 383302 w 740911"/>
                  <a:gd name="connsiteY35" fmla="*/ 551334 h 811772"/>
                  <a:gd name="connsiteX36" fmla="*/ 373370 w 740911"/>
                  <a:gd name="connsiteY36" fmla="*/ 543609 h 811772"/>
                  <a:gd name="connsiteX37" fmla="*/ 377784 w 740911"/>
                  <a:gd name="connsiteY37" fmla="*/ 535884 h 811772"/>
                  <a:gd name="connsiteX38" fmla="*/ 374474 w 740911"/>
                  <a:gd name="connsiteY38" fmla="*/ 518227 h 811772"/>
                  <a:gd name="connsiteX39" fmla="*/ 367238 w 740911"/>
                  <a:gd name="connsiteY39" fmla="*/ 515396 h 811772"/>
                  <a:gd name="connsiteX40" fmla="*/ 367852 w 740911"/>
                  <a:gd name="connsiteY40" fmla="*/ 515284 h 811772"/>
                  <a:gd name="connsiteX41" fmla="*/ 389923 w 740911"/>
                  <a:gd name="connsiteY41" fmla="*/ 487327 h 811772"/>
                  <a:gd name="connsiteX42" fmla="*/ 382566 w 740911"/>
                  <a:gd name="connsiteY42" fmla="*/ 463785 h 811772"/>
                  <a:gd name="connsiteX43" fmla="*/ 386980 w 740911"/>
                  <a:gd name="connsiteY43" fmla="*/ 447600 h 811772"/>
                  <a:gd name="connsiteX44" fmla="*/ 345781 w 740911"/>
                  <a:gd name="connsiteY44" fmla="*/ 441714 h 811772"/>
                  <a:gd name="connsiteX45" fmla="*/ 336952 w 740911"/>
                  <a:gd name="connsiteY45" fmla="*/ 429943 h 811772"/>
                  <a:gd name="connsiteX46" fmla="*/ 316353 w 740911"/>
                  <a:gd name="connsiteY46" fmla="*/ 435828 h 811772"/>
                  <a:gd name="connsiteX47" fmla="*/ 301639 w 740911"/>
                  <a:gd name="connsiteY47" fmla="*/ 431414 h 811772"/>
                  <a:gd name="connsiteX48" fmla="*/ 316353 w 740911"/>
                  <a:gd name="connsiteY48" fmla="*/ 416700 h 811772"/>
                  <a:gd name="connsiteX49" fmla="*/ 295753 w 740911"/>
                  <a:gd name="connsiteY49" fmla="*/ 406400 h 811772"/>
                  <a:gd name="connsiteX50" fmla="*/ 270739 w 740911"/>
                  <a:gd name="connsiteY50" fmla="*/ 407872 h 811772"/>
                  <a:gd name="connsiteX51" fmla="*/ 266325 w 740911"/>
                  <a:gd name="connsiteY51" fmla="*/ 416700 h 811772"/>
                  <a:gd name="connsiteX52" fmla="*/ 256025 w 740911"/>
                  <a:gd name="connsiteY52" fmla="*/ 419643 h 811772"/>
                  <a:gd name="connsiteX53" fmla="*/ 239840 w 740911"/>
                  <a:gd name="connsiteY53" fmla="*/ 403457 h 811772"/>
                  <a:gd name="connsiteX54" fmla="*/ 248668 w 740911"/>
                  <a:gd name="connsiteY54" fmla="*/ 382858 h 811772"/>
                  <a:gd name="connsiteX55" fmla="*/ 236897 w 740911"/>
                  <a:gd name="connsiteY55" fmla="*/ 372558 h 811772"/>
                  <a:gd name="connsiteX56" fmla="*/ 211883 w 740911"/>
                  <a:gd name="connsiteY56" fmla="*/ 363729 h 811772"/>
                  <a:gd name="connsiteX57" fmla="*/ 223654 w 740911"/>
                  <a:gd name="connsiteY57" fmla="*/ 351958 h 811772"/>
                  <a:gd name="connsiteX58" fmla="*/ 219240 w 740911"/>
                  <a:gd name="connsiteY58" fmla="*/ 334301 h 811772"/>
                  <a:gd name="connsiteX59" fmla="*/ 185397 w 740911"/>
                  <a:gd name="connsiteY59" fmla="*/ 334301 h 811772"/>
                  <a:gd name="connsiteX60" fmla="*/ 160384 w 740911"/>
                  <a:gd name="connsiteY60" fmla="*/ 349015 h 811772"/>
                  <a:gd name="connsiteX61" fmla="*/ 142727 w 740911"/>
                  <a:gd name="connsiteY61" fmla="*/ 329887 h 811772"/>
                  <a:gd name="connsiteX62" fmla="*/ 119184 w 740911"/>
                  <a:gd name="connsiteY62" fmla="*/ 329887 h 811772"/>
                  <a:gd name="connsiteX63" fmla="*/ 111827 w 740911"/>
                  <a:gd name="connsiteY63" fmla="*/ 315173 h 811772"/>
                  <a:gd name="connsiteX64" fmla="*/ 51499 w 740911"/>
                  <a:gd name="connsiteY64" fmla="*/ 291631 h 811772"/>
                  <a:gd name="connsiteX65" fmla="*/ 52971 w 740911"/>
                  <a:gd name="connsiteY65" fmla="*/ 268088 h 811772"/>
                  <a:gd name="connsiteX66" fmla="*/ 44142 w 740911"/>
                  <a:gd name="connsiteY66" fmla="*/ 260731 h 811772"/>
                  <a:gd name="connsiteX67" fmla="*/ 51499 w 740911"/>
                  <a:gd name="connsiteY67" fmla="*/ 251903 h 811772"/>
                  <a:gd name="connsiteX68" fmla="*/ 54442 w 740911"/>
                  <a:gd name="connsiteY68" fmla="*/ 212175 h 811772"/>
                  <a:gd name="connsiteX69" fmla="*/ 64742 w 740911"/>
                  <a:gd name="connsiteY69" fmla="*/ 200403 h 811772"/>
                  <a:gd name="connsiteX70" fmla="*/ 97113 w 740911"/>
                  <a:gd name="connsiteY70" fmla="*/ 219532 h 811772"/>
                  <a:gd name="connsiteX71" fmla="*/ 101527 w 740911"/>
                  <a:gd name="connsiteY71" fmla="*/ 226889 h 811772"/>
                  <a:gd name="connsiteX72" fmla="*/ 125070 w 740911"/>
                  <a:gd name="connsiteY72" fmla="*/ 207760 h 811772"/>
                  <a:gd name="connsiteX73" fmla="*/ 141255 w 740911"/>
                  <a:gd name="connsiteY73" fmla="*/ 207760 h 811772"/>
                  <a:gd name="connsiteX74" fmla="*/ 145669 w 740911"/>
                  <a:gd name="connsiteY74" fmla="*/ 169504 h 811772"/>
                  <a:gd name="connsiteX75" fmla="*/ 132427 w 740911"/>
                  <a:gd name="connsiteY75" fmla="*/ 150376 h 811772"/>
                  <a:gd name="connsiteX76" fmla="*/ 126541 w 740911"/>
                  <a:gd name="connsiteY76" fmla="*/ 125362 h 811772"/>
                  <a:gd name="connsiteX77" fmla="*/ 138312 w 740911"/>
                  <a:gd name="connsiteY77" fmla="*/ 113590 h 811772"/>
                  <a:gd name="connsiteX78" fmla="*/ 128013 w 740911"/>
                  <a:gd name="connsiteY78" fmla="*/ 92991 h 811772"/>
                  <a:gd name="connsiteX79" fmla="*/ 105941 w 740911"/>
                  <a:gd name="connsiteY79" fmla="*/ 94462 h 811772"/>
                  <a:gd name="connsiteX80" fmla="*/ 55914 w 740911"/>
                  <a:gd name="connsiteY80" fmla="*/ 120947 h 811772"/>
                  <a:gd name="connsiteX81" fmla="*/ 45614 w 740911"/>
                  <a:gd name="connsiteY81" fmla="*/ 110648 h 811772"/>
                  <a:gd name="connsiteX82" fmla="*/ 47085 w 740911"/>
                  <a:gd name="connsiteY82" fmla="*/ 92991 h 811772"/>
                  <a:gd name="connsiteX83" fmla="*/ 0 w 740911"/>
                  <a:gd name="connsiteY83" fmla="*/ 45906 h 811772"/>
                  <a:gd name="connsiteX84" fmla="*/ 17657 w 740911"/>
                  <a:gd name="connsiteY84" fmla="*/ 22363 h 811772"/>
                  <a:gd name="connsiteX85" fmla="*/ 10851 w 740911"/>
                  <a:gd name="connsiteY85" fmla="*/ 0 h 811772"/>
                  <a:gd name="connsiteX86" fmla="*/ 40761 w 740911"/>
                  <a:gd name="connsiteY86" fmla="*/ 0 h 811772"/>
                  <a:gd name="connsiteX87" fmla="*/ 41200 w 740911"/>
                  <a:gd name="connsiteY87" fmla="*/ 292 h 811772"/>
                  <a:gd name="connsiteX88" fmla="*/ 42076 w 740911"/>
                  <a:gd name="connsiteY88" fmla="*/ 0 h 811772"/>
                  <a:gd name="connsiteX0" fmla="*/ 740911 w 740911"/>
                  <a:gd name="connsiteY0" fmla="*/ 799818 h 811772"/>
                  <a:gd name="connsiteX1" fmla="*/ 736440 w 740911"/>
                  <a:gd name="connsiteY1" fmla="*/ 808462 h 811772"/>
                  <a:gd name="connsiteX2" fmla="*/ 697815 w 740911"/>
                  <a:gd name="connsiteY2" fmla="*/ 811772 h 811772"/>
                  <a:gd name="connsiteX3" fmla="*/ 679055 w 740911"/>
                  <a:gd name="connsiteY3" fmla="*/ 801841 h 811772"/>
                  <a:gd name="connsiteX4" fmla="*/ 639327 w 740911"/>
                  <a:gd name="connsiteY4" fmla="*/ 791908 h 811772"/>
                  <a:gd name="connsiteX5" fmla="*/ 636016 w 740911"/>
                  <a:gd name="connsiteY5" fmla="*/ 779769 h 811772"/>
                  <a:gd name="connsiteX6" fmla="*/ 628291 w 740911"/>
                  <a:gd name="connsiteY6" fmla="*/ 774251 h 811772"/>
                  <a:gd name="connsiteX7" fmla="*/ 620861 w 740911"/>
                  <a:gd name="connsiteY7" fmla="*/ 753023 h 811772"/>
                  <a:gd name="connsiteX8" fmla="*/ 640430 w 740911"/>
                  <a:gd name="connsiteY8" fmla="*/ 729006 h 811772"/>
                  <a:gd name="connsiteX9" fmla="*/ 607324 w 740911"/>
                  <a:gd name="connsiteY9" fmla="*/ 691485 h 811772"/>
                  <a:gd name="connsiteX10" fmla="*/ 596288 w 740911"/>
                  <a:gd name="connsiteY10" fmla="*/ 688174 h 811772"/>
                  <a:gd name="connsiteX11" fmla="*/ 596288 w 740911"/>
                  <a:gd name="connsiteY11" fmla="*/ 678243 h 811772"/>
                  <a:gd name="connsiteX12" fmla="*/ 587459 w 740911"/>
                  <a:gd name="connsiteY12" fmla="*/ 672725 h 811772"/>
                  <a:gd name="connsiteX13" fmla="*/ 589667 w 740911"/>
                  <a:gd name="connsiteY13" fmla="*/ 653964 h 811772"/>
                  <a:gd name="connsiteX14" fmla="*/ 566492 w 740911"/>
                  <a:gd name="connsiteY14" fmla="*/ 634100 h 811772"/>
                  <a:gd name="connsiteX15" fmla="*/ 566492 w 740911"/>
                  <a:gd name="connsiteY15" fmla="*/ 626375 h 811772"/>
                  <a:gd name="connsiteX16" fmla="*/ 558767 w 740911"/>
                  <a:gd name="connsiteY16" fmla="*/ 617547 h 811772"/>
                  <a:gd name="connsiteX17" fmla="*/ 532282 w 740911"/>
                  <a:gd name="connsiteY17" fmla="*/ 620857 h 811772"/>
                  <a:gd name="connsiteX18" fmla="*/ 544421 w 740911"/>
                  <a:gd name="connsiteY18" fmla="*/ 589958 h 811772"/>
                  <a:gd name="connsiteX19" fmla="*/ 532282 w 740911"/>
                  <a:gd name="connsiteY19" fmla="*/ 584440 h 811772"/>
                  <a:gd name="connsiteX20" fmla="*/ 524557 w 740911"/>
                  <a:gd name="connsiteY20" fmla="*/ 589958 h 811772"/>
                  <a:gd name="connsiteX21" fmla="*/ 516832 w 740911"/>
                  <a:gd name="connsiteY21" fmla="*/ 582233 h 811772"/>
                  <a:gd name="connsiteX22" fmla="*/ 508003 w 740911"/>
                  <a:gd name="connsiteY22" fmla="*/ 591061 h 811772"/>
                  <a:gd name="connsiteX23" fmla="*/ 511314 w 740911"/>
                  <a:gd name="connsiteY23" fmla="*/ 602097 h 811772"/>
                  <a:gd name="connsiteX24" fmla="*/ 502486 w 740911"/>
                  <a:gd name="connsiteY24" fmla="*/ 604304 h 811772"/>
                  <a:gd name="connsiteX25" fmla="*/ 504692 w 740911"/>
                  <a:gd name="connsiteY25" fmla="*/ 614236 h 811772"/>
                  <a:gd name="connsiteX26" fmla="*/ 517936 w 740911"/>
                  <a:gd name="connsiteY26" fmla="*/ 616444 h 811772"/>
                  <a:gd name="connsiteX27" fmla="*/ 514625 w 740911"/>
                  <a:gd name="connsiteY27" fmla="*/ 631893 h 811772"/>
                  <a:gd name="connsiteX28" fmla="*/ 492554 w 740911"/>
                  <a:gd name="connsiteY28" fmla="*/ 628582 h 811772"/>
                  <a:gd name="connsiteX29" fmla="*/ 468276 w 740911"/>
                  <a:gd name="connsiteY29" fmla="*/ 612029 h 811772"/>
                  <a:gd name="connsiteX30" fmla="*/ 449515 w 740911"/>
                  <a:gd name="connsiteY30" fmla="*/ 606511 h 811772"/>
                  <a:gd name="connsiteX31" fmla="*/ 456136 w 740911"/>
                  <a:gd name="connsiteY31" fmla="*/ 571198 h 811772"/>
                  <a:gd name="connsiteX32" fmla="*/ 416408 w 740911"/>
                  <a:gd name="connsiteY32" fmla="*/ 551334 h 811772"/>
                  <a:gd name="connsiteX33" fmla="*/ 406477 w 740911"/>
                  <a:gd name="connsiteY33" fmla="*/ 554645 h 811772"/>
                  <a:gd name="connsiteX34" fmla="*/ 400959 w 740911"/>
                  <a:gd name="connsiteY34" fmla="*/ 550230 h 811772"/>
                  <a:gd name="connsiteX35" fmla="*/ 383302 w 740911"/>
                  <a:gd name="connsiteY35" fmla="*/ 551334 h 811772"/>
                  <a:gd name="connsiteX36" fmla="*/ 373370 w 740911"/>
                  <a:gd name="connsiteY36" fmla="*/ 543609 h 811772"/>
                  <a:gd name="connsiteX37" fmla="*/ 377784 w 740911"/>
                  <a:gd name="connsiteY37" fmla="*/ 535884 h 811772"/>
                  <a:gd name="connsiteX38" fmla="*/ 374474 w 740911"/>
                  <a:gd name="connsiteY38" fmla="*/ 518227 h 811772"/>
                  <a:gd name="connsiteX39" fmla="*/ 367238 w 740911"/>
                  <a:gd name="connsiteY39" fmla="*/ 515396 h 811772"/>
                  <a:gd name="connsiteX40" fmla="*/ 367852 w 740911"/>
                  <a:gd name="connsiteY40" fmla="*/ 515284 h 811772"/>
                  <a:gd name="connsiteX41" fmla="*/ 389923 w 740911"/>
                  <a:gd name="connsiteY41" fmla="*/ 487327 h 811772"/>
                  <a:gd name="connsiteX42" fmla="*/ 382566 w 740911"/>
                  <a:gd name="connsiteY42" fmla="*/ 463785 h 811772"/>
                  <a:gd name="connsiteX43" fmla="*/ 386980 w 740911"/>
                  <a:gd name="connsiteY43" fmla="*/ 447600 h 811772"/>
                  <a:gd name="connsiteX44" fmla="*/ 345781 w 740911"/>
                  <a:gd name="connsiteY44" fmla="*/ 441714 h 811772"/>
                  <a:gd name="connsiteX45" fmla="*/ 336952 w 740911"/>
                  <a:gd name="connsiteY45" fmla="*/ 429943 h 811772"/>
                  <a:gd name="connsiteX46" fmla="*/ 316353 w 740911"/>
                  <a:gd name="connsiteY46" fmla="*/ 435828 h 811772"/>
                  <a:gd name="connsiteX47" fmla="*/ 301639 w 740911"/>
                  <a:gd name="connsiteY47" fmla="*/ 431414 h 811772"/>
                  <a:gd name="connsiteX48" fmla="*/ 316353 w 740911"/>
                  <a:gd name="connsiteY48" fmla="*/ 416700 h 811772"/>
                  <a:gd name="connsiteX49" fmla="*/ 295753 w 740911"/>
                  <a:gd name="connsiteY49" fmla="*/ 406400 h 811772"/>
                  <a:gd name="connsiteX50" fmla="*/ 270739 w 740911"/>
                  <a:gd name="connsiteY50" fmla="*/ 407872 h 811772"/>
                  <a:gd name="connsiteX51" fmla="*/ 266325 w 740911"/>
                  <a:gd name="connsiteY51" fmla="*/ 416700 h 811772"/>
                  <a:gd name="connsiteX52" fmla="*/ 256025 w 740911"/>
                  <a:gd name="connsiteY52" fmla="*/ 419643 h 811772"/>
                  <a:gd name="connsiteX53" fmla="*/ 239840 w 740911"/>
                  <a:gd name="connsiteY53" fmla="*/ 403457 h 811772"/>
                  <a:gd name="connsiteX54" fmla="*/ 248668 w 740911"/>
                  <a:gd name="connsiteY54" fmla="*/ 382858 h 811772"/>
                  <a:gd name="connsiteX55" fmla="*/ 236897 w 740911"/>
                  <a:gd name="connsiteY55" fmla="*/ 372558 h 811772"/>
                  <a:gd name="connsiteX56" fmla="*/ 211883 w 740911"/>
                  <a:gd name="connsiteY56" fmla="*/ 363729 h 811772"/>
                  <a:gd name="connsiteX57" fmla="*/ 223654 w 740911"/>
                  <a:gd name="connsiteY57" fmla="*/ 351958 h 811772"/>
                  <a:gd name="connsiteX58" fmla="*/ 219240 w 740911"/>
                  <a:gd name="connsiteY58" fmla="*/ 334301 h 811772"/>
                  <a:gd name="connsiteX59" fmla="*/ 185397 w 740911"/>
                  <a:gd name="connsiteY59" fmla="*/ 334301 h 811772"/>
                  <a:gd name="connsiteX60" fmla="*/ 160384 w 740911"/>
                  <a:gd name="connsiteY60" fmla="*/ 349015 h 811772"/>
                  <a:gd name="connsiteX61" fmla="*/ 142727 w 740911"/>
                  <a:gd name="connsiteY61" fmla="*/ 329887 h 811772"/>
                  <a:gd name="connsiteX62" fmla="*/ 119184 w 740911"/>
                  <a:gd name="connsiteY62" fmla="*/ 329887 h 811772"/>
                  <a:gd name="connsiteX63" fmla="*/ 111827 w 740911"/>
                  <a:gd name="connsiteY63" fmla="*/ 315173 h 811772"/>
                  <a:gd name="connsiteX64" fmla="*/ 51499 w 740911"/>
                  <a:gd name="connsiteY64" fmla="*/ 291631 h 811772"/>
                  <a:gd name="connsiteX65" fmla="*/ 52971 w 740911"/>
                  <a:gd name="connsiteY65" fmla="*/ 268088 h 811772"/>
                  <a:gd name="connsiteX66" fmla="*/ 44142 w 740911"/>
                  <a:gd name="connsiteY66" fmla="*/ 260731 h 811772"/>
                  <a:gd name="connsiteX67" fmla="*/ 51499 w 740911"/>
                  <a:gd name="connsiteY67" fmla="*/ 251903 h 811772"/>
                  <a:gd name="connsiteX68" fmla="*/ 54442 w 740911"/>
                  <a:gd name="connsiteY68" fmla="*/ 212175 h 811772"/>
                  <a:gd name="connsiteX69" fmla="*/ 64742 w 740911"/>
                  <a:gd name="connsiteY69" fmla="*/ 200403 h 811772"/>
                  <a:gd name="connsiteX70" fmla="*/ 97113 w 740911"/>
                  <a:gd name="connsiteY70" fmla="*/ 219532 h 811772"/>
                  <a:gd name="connsiteX71" fmla="*/ 101527 w 740911"/>
                  <a:gd name="connsiteY71" fmla="*/ 226889 h 811772"/>
                  <a:gd name="connsiteX72" fmla="*/ 125070 w 740911"/>
                  <a:gd name="connsiteY72" fmla="*/ 207760 h 811772"/>
                  <a:gd name="connsiteX73" fmla="*/ 141255 w 740911"/>
                  <a:gd name="connsiteY73" fmla="*/ 207760 h 811772"/>
                  <a:gd name="connsiteX74" fmla="*/ 145669 w 740911"/>
                  <a:gd name="connsiteY74" fmla="*/ 169504 h 811772"/>
                  <a:gd name="connsiteX75" fmla="*/ 132427 w 740911"/>
                  <a:gd name="connsiteY75" fmla="*/ 150376 h 811772"/>
                  <a:gd name="connsiteX76" fmla="*/ 126541 w 740911"/>
                  <a:gd name="connsiteY76" fmla="*/ 125362 h 811772"/>
                  <a:gd name="connsiteX77" fmla="*/ 138312 w 740911"/>
                  <a:gd name="connsiteY77" fmla="*/ 113590 h 811772"/>
                  <a:gd name="connsiteX78" fmla="*/ 128013 w 740911"/>
                  <a:gd name="connsiteY78" fmla="*/ 92991 h 811772"/>
                  <a:gd name="connsiteX79" fmla="*/ 105941 w 740911"/>
                  <a:gd name="connsiteY79" fmla="*/ 94462 h 811772"/>
                  <a:gd name="connsiteX80" fmla="*/ 55914 w 740911"/>
                  <a:gd name="connsiteY80" fmla="*/ 120947 h 811772"/>
                  <a:gd name="connsiteX81" fmla="*/ 45614 w 740911"/>
                  <a:gd name="connsiteY81" fmla="*/ 110648 h 811772"/>
                  <a:gd name="connsiteX82" fmla="*/ 47085 w 740911"/>
                  <a:gd name="connsiteY82" fmla="*/ 92991 h 811772"/>
                  <a:gd name="connsiteX83" fmla="*/ 0 w 740911"/>
                  <a:gd name="connsiteY83" fmla="*/ 45906 h 811772"/>
                  <a:gd name="connsiteX84" fmla="*/ 17657 w 740911"/>
                  <a:gd name="connsiteY84" fmla="*/ 22363 h 811772"/>
                  <a:gd name="connsiteX85" fmla="*/ 10851 w 740911"/>
                  <a:gd name="connsiteY85" fmla="*/ 0 h 811772"/>
                  <a:gd name="connsiteX86" fmla="*/ 40761 w 740911"/>
                  <a:gd name="connsiteY86" fmla="*/ 0 h 811772"/>
                  <a:gd name="connsiteX87" fmla="*/ 41200 w 740911"/>
                  <a:gd name="connsiteY87" fmla="*/ 292 h 811772"/>
                  <a:gd name="connsiteX0" fmla="*/ 740911 w 740911"/>
                  <a:gd name="connsiteY0" fmla="*/ 799818 h 811772"/>
                  <a:gd name="connsiteX1" fmla="*/ 736440 w 740911"/>
                  <a:gd name="connsiteY1" fmla="*/ 808462 h 811772"/>
                  <a:gd name="connsiteX2" fmla="*/ 697815 w 740911"/>
                  <a:gd name="connsiteY2" fmla="*/ 811772 h 811772"/>
                  <a:gd name="connsiteX3" fmla="*/ 679055 w 740911"/>
                  <a:gd name="connsiteY3" fmla="*/ 801841 h 811772"/>
                  <a:gd name="connsiteX4" fmla="*/ 639327 w 740911"/>
                  <a:gd name="connsiteY4" fmla="*/ 791908 h 811772"/>
                  <a:gd name="connsiteX5" fmla="*/ 636016 w 740911"/>
                  <a:gd name="connsiteY5" fmla="*/ 779769 h 811772"/>
                  <a:gd name="connsiteX6" fmla="*/ 628291 w 740911"/>
                  <a:gd name="connsiteY6" fmla="*/ 774251 h 811772"/>
                  <a:gd name="connsiteX7" fmla="*/ 620861 w 740911"/>
                  <a:gd name="connsiteY7" fmla="*/ 753023 h 811772"/>
                  <a:gd name="connsiteX8" fmla="*/ 640430 w 740911"/>
                  <a:gd name="connsiteY8" fmla="*/ 729006 h 811772"/>
                  <a:gd name="connsiteX9" fmla="*/ 607324 w 740911"/>
                  <a:gd name="connsiteY9" fmla="*/ 691485 h 811772"/>
                  <a:gd name="connsiteX10" fmla="*/ 596288 w 740911"/>
                  <a:gd name="connsiteY10" fmla="*/ 688174 h 811772"/>
                  <a:gd name="connsiteX11" fmla="*/ 596288 w 740911"/>
                  <a:gd name="connsiteY11" fmla="*/ 678243 h 811772"/>
                  <a:gd name="connsiteX12" fmla="*/ 587459 w 740911"/>
                  <a:gd name="connsiteY12" fmla="*/ 672725 h 811772"/>
                  <a:gd name="connsiteX13" fmla="*/ 589667 w 740911"/>
                  <a:gd name="connsiteY13" fmla="*/ 653964 h 811772"/>
                  <a:gd name="connsiteX14" fmla="*/ 566492 w 740911"/>
                  <a:gd name="connsiteY14" fmla="*/ 634100 h 811772"/>
                  <a:gd name="connsiteX15" fmla="*/ 566492 w 740911"/>
                  <a:gd name="connsiteY15" fmla="*/ 626375 h 811772"/>
                  <a:gd name="connsiteX16" fmla="*/ 558767 w 740911"/>
                  <a:gd name="connsiteY16" fmla="*/ 617547 h 811772"/>
                  <a:gd name="connsiteX17" fmla="*/ 532282 w 740911"/>
                  <a:gd name="connsiteY17" fmla="*/ 620857 h 811772"/>
                  <a:gd name="connsiteX18" fmla="*/ 544421 w 740911"/>
                  <a:gd name="connsiteY18" fmla="*/ 589958 h 811772"/>
                  <a:gd name="connsiteX19" fmla="*/ 532282 w 740911"/>
                  <a:gd name="connsiteY19" fmla="*/ 584440 h 811772"/>
                  <a:gd name="connsiteX20" fmla="*/ 524557 w 740911"/>
                  <a:gd name="connsiteY20" fmla="*/ 589958 h 811772"/>
                  <a:gd name="connsiteX21" fmla="*/ 516832 w 740911"/>
                  <a:gd name="connsiteY21" fmla="*/ 582233 h 811772"/>
                  <a:gd name="connsiteX22" fmla="*/ 508003 w 740911"/>
                  <a:gd name="connsiteY22" fmla="*/ 591061 h 811772"/>
                  <a:gd name="connsiteX23" fmla="*/ 511314 w 740911"/>
                  <a:gd name="connsiteY23" fmla="*/ 602097 h 811772"/>
                  <a:gd name="connsiteX24" fmla="*/ 502486 w 740911"/>
                  <a:gd name="connsiteY24" fmla="*/ 604304 h 811772"/>
                  <a:gd name="connsiteX25" fmla="*/ 504692 w 740911"/>
                  <a:gd name="connsiteY25" fmla="*/ 614236 h 811772"/>
                  <a:gd name="connsiteX26" fmla="*/ 517936 w 740911"/>
                  <a:gd name="connsiteY26" fmla="*/ 616444 h 811772"/>
                  <a:gd name="connsiteX27" fmla="*/ 514625 w 740911"/>
                  <a:gd name="connsiteY27" fmla="*/ 631893 h 811772"/>
                  <a:gd name="connsiteX28" fmla="*/ 492554 w 740911"/>
                  <a:gd name="connsiteY28" fmla="*/ 628582 h 811772"/>
                  <a:gd name="connsiteX29" fmla="*/ 468276 w 740911"/>
                  <a:gd name="connsiteY29" fmla="*/ 612029 h 811772"/>
                  <a:gd name="connsiteX30" fmla="*/ 449515 w 740911"/>
                  <a:gd name="connsiteY30" fmla="*/ 606511 h 811772"/>
                  <a:gd name="connsiteX31" fmla="*/ 456136 w 740911"/>
                  <a:gd name="connsiteY31" fmla="*/ 571198 h 811772"/>
                  <a:gd name="connsiteX32" fmla="*/ 416408 w 740911"/>
                  <a:gd name="connsiteY32" fmla="*/ 551334 h 811772"/>
                  <a:gd name="connsiteX33" fmla="*/ 406477 w 740911"/>
                  <a:gd name="connsiteY33" fmla="*/ 554645 h 811772"/>
                  <a:gd name="connsiteX34" fmla="*/ 400959 w 740911"/>
                  <a:gd name="connsiteY34" fmla="*/ 550230 h 811772"/>
                  <a:gd name="connsiteX35" fmla="*/ 383302 w 740911"/>
                  <a:gd name="connsiteY35" fmla="*/ 551334 h 811772"/>
                  <a:gd name="connsiteX36" fmla="*/ 373370 w 740911"/>
                  <a:gd name="connsiteY36" fmla="*/ 543609 h 811772"/>
                  <a:gd name="connsiteX37" fmla="*/ 377784 w 740911"/>
                  <a:gd name="connsiteY37" fmla="*/ 535884 h 811772"/>
                  <a:gd name="connsiteX38" fmla="*/ 374474 w 740911"/>
                  <a:gd name="connsiteY38" fmla="*/ 518227 h 811772"/>
                  <a:gd name="connsiteX39" fmla="*/ 367238 w 740911"/>
                  <a:gd name="connsiteY39" fmla="*/ 515396 h 811772"/>
                  <a:gd name="connsiteX40" fmla="*/ 367852 w 740911"/>
                  <a:gd name="connsiteY40" fmla="*/ 515284 h 811772"/>
                  <a:gd name="connsiteX41" fmla="*/ 389923 w 740911"/>
                  <a:gd name="connsiteY41" fmla="*/ 487327 h 811772"/>
                  <a:gd name="connsiteX42" fmla="*/ 382566 w 740911"/>
                  <a:gd name="connsiteY42" fmla="*/ 463785 h 811772"/>
                  <a:gd name="connsiteX43" fmla="*/ 386980 w 740911"/>
                  <a:gd name="connsiteY43" fmla="*/ 447600 h 811772"/>
                  <a:gd name="connsiteX44" fmla="*/ 345781 w 740911"/>
                  <a:gd name="connsiteY44" fmla="*/ 441714 h 811772"/>
                  <a:gd name="connsiteX45" fmla="*/ 336952 w 740911"/>
                  <a:gd name="connsiteY45" fmla="*/ 429943 h 811772"/>
                  <a:gd name="connsiteX46" fmla="*/ 316353 w 740911"/>
                  <a:gd name="connsiteY46" fmla="*/ 435828 h 811772"/>
                  <a:gd name="connsiteX47" fmla="*/ 301639 w 740911"/>
                  <a:gd name="connsiteY47" fmla="*/ 431414 h 811772"/>
                  <a:gd name="connsiteX48" fmla="*/ 316353 w 740911"/>
                  <a:gd name="connsiteY48" fmla="*/ 416700 h 811772"/>
                  <a:gd name="connsiteX49" fmla="*/ 295753 w 740911"/>
                  <a:gd name="connsiteY49" fmla="*/ 406400 h 811772"/>
                  <a:gd name="connsiteX50" fmla="*/ 270739 w 740911"/>
                  <a:gd name="connsiteY50" fmla="*/ 407872 h 811772"/>
                  <a:gd name="connsiteX51" fmla="*/ 266325 w 740911"/>
                  <a:gd name="connsiteY51" fmla="*/ 416700 h 811772"/>
                  <a:gd name="connsiteX52" fmla="*/ 256025 w 740911"/>
                  <a:gd name="connsiteY52" fmla="*/ 419643 h 811772"/>
                  <a:gd name="connsiteX53" fmla="*/ 239840 w 740911"/>
                  <a:gd name="connsiteY53" fmla="*/ 403457 h 811772"/>
                  <a:gd name="connsiteX54" fmla="*/ 248668 w 740911"/>
                  <a:gd name="connsiteY54" fmla="*/ 382858 h 811772"/>
                  <a:gd name="connsiteX55" fmla="*/ 236897 w 740911"/>
                  <a:gd name="connsiteY55" fmla="*/ 372558 h 811772"/>
                  <a:gd name="connsiteX56" fmla="*/ 211883 w 740911"/>
                  <a:gd name="connsiteY56" fmla="*/ 363729 h 811772"/>
                  <a:gd name="connsiteX57" fmla="*/ 223654 w 740911"/>
                  <a:gd name="connsiteY57" fmla="*/ 351958 h 811772"/>
                  <a:gd name="connsiteX58" fmla="*/ 219240 w 740911"/>
                  <a:gd name="connsiteY58" fmla="*/ 334301 h 811772"/>
                  <a:gd name="connsiteX59" fmla="*/ 185397 w 740911"/>
                  <a:gd name="connsiteY59" fmla="*/ 334301 h 811772"/>
                  <a:gd name="connsiteX60" fmla="*/ 160384 w 740911"/>
                  <a:gd name="connsiteY60" fmla="*/ 349015 h 811772"/>
                  <a:gd name="connsiteX61" fmla="*/ 142727 w 740911"/>
                  <a:gd name="connsiteY61" fmla="*/ 329887 h 811772"/>
                  <a:gd name="connsiteX62" fmla="*/ 119184 w 740911"/>
                  <a:gd name="connsiteY62" fmla="*/ 329887 h 811772"/>
                  <a:gd name="connsiteX63" fmla="*/ 111827 w 740911"/>
                  <a:gd name="connsiteY63" fmla="*/ 315173 h 811772"/>
                  <a:gd name="connsiteX64" fmla="*/ 51499 w 740911"/>
                  <a:gd name="connsiteY64" fmla="*/ 291631 h 811772"/>
                  <a:gd name="connsiteX65" fmla="*/ 52971 w 740911"/>
                  <a:gd name="connsiteY65" fmla="*/ 268088 h 811772"/>
                  <a:gd name="connsiteX66" fmla="*/ 44142 w 740911"/>
                  <a:gd name="connsiteY66" fmla="*/ 260731 h 811772"/>
                  <a:gd name="connsiteX67" fmla="*/ 51499 w 740911"/>
                  <a:gd name="connsiteY67" fmla="*/ 251903 h 811772"/>
                  <a:gd name="connsiteX68" fmla="*/ 54442 w 740911"/>
                  <a:gd name="connsiteY68" fmla="*/ 212175 h 811772"/>
                  <a:gd name="connsiteX69" fmla="*/ 64742 w 740911"/>
                  <a:gd name="connsiteY69" fmla="*/ 200403 h 811772"/>
                  <a:gd name="connsiteX70" fmla="*/ 97113 w 740911"/>
                  <a:gd name="connsiteY70" fmla="*/ 219532 h 811772"/>
                  <a:gd name="connsiteX71" fmla="*/ 101527 w 740911"/>
                  <a:gd name="connsiteY71" fmla="*/ 226889 h 811772"/>
                  <a:gd name="connsiteX72" fmla="*/ 125070 w 740911"/>
                  <a:gd name="connsiteY72" fmla="*/ 207760 h 811772"/>
                  <a:gd name="connsiteX73" fmla="*/ 141255 w 740911"/>
                  <a:gd name="connsiteY73" fmla="*/ 207760 h 811772"/>
                  <a:gd name="connsiteX74" fmla="*/ 145669 w 740911"/>
                  <a:gd name="connsiteY74" fmla="*/ 169504 h 811772"/>
                  <a:gd name="connsiteX75" fmla="*/ 132427 w 740911"/>
                  <a:gd name="connsiteY75" fmla="*/ 150376 h 811772"/>
                  <a:gd name="connsiteX76" fmla="*/ 126541 w 740911"/>
                  <a:gd name="connsiteY76" fmla="*/ 125362 h 811772"/>
                  <a:gd name="connsiteX77" fmla="*/ 138312 w 740911"/>
                  <a:gd name="connsiteY77" fmla="*/ 113590 h 811772"/>
                  <a:gd name="connsiteX78" fmla="*/ 128013 w 740911"/>
                  <a:gd name="connsiteY78" fmla="*/ 92991 h 811772"/>
                  <a:gd name="connsiteX79" fmla="*/ 105941 w 740911"/>
                  <a:gd name="connsiteY79" fmla="*/ 94462 h 811772"/>
                  <a:gd name="connsiteX80" fmla="*/ 55914 w 740911"/>
                  <a:gd name="connsiteY80" fmla="*/ 120947 h 811772"/>
                  <a:gd name="connsiteX81" fmla="*/ 45614 w 740911"/>
                  <a:gd name="connsiteY81" fmla="*/ 110648 h 811772"/>
                  <a:gd name="connsiteX82" fmla="*/ 47085 w 740911"/>
                  <a:gd name="connsiteY82" fmla="*/ 92991 h 811772"/>
                  <a:gd name="connsiteX83" fmla="*/ 0 w 740911"/>
                  <a:gd name="connsiteY83" fmla="*/ 45906 h 811772"/>
                  <a:gd name="connsiteX84" fmla="*/ 17657 w 740911"/>
                  <a:gd name="connsiteY84" fmla="*/ 22363 h 811772"/>
                  <a:gd name="connsiteX85" fmla="*/ 10851 w 740911"/>
                  <a:gd name="connsiteY85" fmla="*/ 0 h 811772"/>
                  <a:gd name="connsiteX86" fmla="*/ 40761 w 740911"/>
                  <a:gd name="connsiteY86" fmla="*/ 0 h 811772"/>
                  <a:gd name="connsiteX0" fmla="*/ 740911 w 740911"/>
                  <a:gd name="connsiteY0" fmla="*/ 799818 h 811772"/>
                  <a:gd name="connsiteX1" fmla="*/ 736440 w 740911"/>
                  <a:gd name="connsiteY1" fmla="*/ 808462 h 811772"/>
                  <a:gd name="connsiteX2" fmla="*/ 697815 w 740911"/>
                  <a:gd name="connsiteY2" fmla="*/ 811772 h 811772"/>
                  <a:gd name="connsiteX3" fmla="*/ 679055 w 740911"/>
                  <a:gd name="connsiteY3" fmla="*/ 801841 h 811772"/>
                  <a:gd name="connsiteX4" fmla="*/ 639327 w 740911"/>
                  <a:gd name="connsiteY4" fmla="*/ 791908 h 811772"/>
                  <a:gd name="connsiteX5" fmla="*/ 636016 w 740911"/>
                  <a:gd name="connsiteY5" fmla="*/ 779769 h 811772"/>
                  <a:gd name="connsiteX6" fmla="*/ 628291 w 740911"/>
                  <a:gd name="connsiteY6" fmla="*/ 774251 h 811772"/>
                  <a:gd name="connsiteX7" fmla="*/ 620861 w 740911"/>
                  <a:gd name="connsiteY7" fmla="*/ 753023 h 811772"/>
                  <a:gd name="connsiteX8" fmla="*/ 640430 w 740911"/>
                  <a:gd name="connsiteY8" fmla="*/ 729006 h 811772"/>
                  <a:gd name="connsiteX9" fmla="*/ 607324 w 740911"/>
                  <a:gd name="connsiteY9" fmla="*/ 691485 h 811772"/>
                  <a:gd name="connsiteX10" fmla="*/ 596288 w 740911"/>
                  <a:gd name="connsiteY10" fmla="*/ 688174 h 811772"/>
                  <a:gd name="connsiteX11" fmla="*/ 596288 w 740911"/>
                  <a:gd name="connsiteY11" fmla="*/ 678243 h 811772"/>
                  <a:gd name="connsiteX12" fmla="*/ 587459 w 740911"/>
                  <a:gd name="connsiteY12" fmla="*/ 672725 h 811772"/>
                  <a:gd name="connsiteX13" fmla="*/ 589667 w 740911"/>
                  <a:gd name="connsiteY13" fmla="*/ 653964 h 811772"/>
                  <a:gd name="connsiteX14" fmla="*/ 566492 w 740911"/>
                  <a:gd name="connsiteY14" fmla="*/ 634100 h 811772"/>
                  <a:gd name="connsiteX15" fmla="*/ 566492 w 740911"/>
                  <a:gd name="connsiteY15" fmla="*/ 626375 h 811772"/>
                  <a:gd name="connsiteX16" fmla="*/ 558767 w 740911"/>
                  <a:gd name="connsiteY16" fmla="*/ 617547 h 811772"/>
                  <a:gd name="connsiteX17" fmla="*/ 532282 w 740911"/>
                  <a:gd name="connsiteY17" fmla="*/ 620857 h 811772"/>
                  <a:gd name="connsiteX18" fmla="*/ 544421 w 740911"/>
                  <a:gd name="connsiteY18" fmla="*/ 589958 h 811772"/>
                  <a:gd name="connsiteX19" fmla="*/ 532282 w 740911"/>
                  <a:gd name="connsiteY19" fmla="*/ 584440 h 811772"/>
                  <a:gd name="connsiteX20" fmla="*/ 524557 w 740911"/>
                  <a:gd name="connsiteY20" fmla="*/ 589958 h 811772"/>
                  <a:gd name="connsiteX21" fmla="*/ 516832 w 740911"/>
                  <a:gd name="connsiteY21" fmla="*/ 582233 h 811772"/>
                  <a:gd name="connsiteX22" fmla="*/ 508003 w 740911"/>
                  <a:gd name="connsiteY22" fmla="*/ 591061 h 811772"/>
                  <a:gd name="connsiteX23" fmla="*/ 511314 w 740911"/>
                  <a:gd name="connsiteY23" fmla="*/ 602097 h 811772"/>
                  <a:gd name="connsiteX24" fmla="*/ 502486 w 740911"/>
                  <a:gd name="connsiteY24" fmla="*/ 604304 h 811772"/>
                  <a:gd name="connsiteX25" fmla="*/ 504692 w 740911"/>
                  <a:gd name="connsiteY25" fmla="*/ 614236 h 811772"/>
                  <a:gd name="connsiteX26" fmla="*/ 517936 w 740911"/>
                  <a:gd name="connsiteY26" fmla="*/ 616444 h 811772"/>
                  <a:gd name="connsiteX27" fmla="*/ 514625 w 740911"/>
                  <a:gd name="connsiteY27" fmla="*/ 631893 h 811772"/>
                  <a:gd name="connsiteX28" fmla="*/ 492554 w 740911"/>
                  <a:gd name="connsiteY28" fmla="*/ 628582 h 811772"/>
                  <a:gd name="connsiteX29" fmla="*/ 468276 w 740911"/>
                  <a:gd name="connsiteY29" fmla="*/ 612029 h 811772"/>
                  <a:gd name="connsiteX30" fmla="*/ 449515 w 740911"/>
                  <a:gd name="connsiteY30" fmla="*/ 606511 h 811772"/>
                  <a:gd name="connsiteX31" fmla="*/ 456136 w 740911"/>
                  <a:gd name="connsiteY31" fmla="*/ 571198 h 811772"/>
                  <a:gd name="connsiteX32" fmla="*/ 416408 w 740911"/>
                  <a:gd name="connsiteY32" fmla="*/ 551334 h 811772"/>
                  <a:gd name="connsiteX33" fmla="*/ 406477 w 740911"/>
                  <a:gd name="connsiteY33" fmla="*/ 554645 h 811772"/>
                  <a:gd name="connsiteX34" fmla="*/ 400959 w 740911"/>
                  <a:gd name="connsiteY34" fmla="*/ 550230 h 811772"/>
                  <a:gd name="connsiteX35" fmla="*/ 383302 w 740911"/>
                  <a:gd name="connsiteY35" fmla="*/ 551334 h 811772"/>
                  <a:gd name="connsiteX36" fmla="*/ 373370 w 740911"/>
                  <a:gd name="connsiteY36" fmla="*/ 543609 h 811772"/>
                  <a:gd name="connsiteX37" fmla="*/ 377784 w 740911"/>
                  <a:gd name="connsiteY37" fmla="*/ 535884 h 811772"/>
                  <a:gd name="connsiteX38" fmla="*/ 374474 w 740911"/>
                  <a:gd name="connsiteY38" fmla="*/ 518227 h 811772"/>
                  <a:gd name="connsiteX39" fmla="*/ 367238 w 740911"/>
                  <a:gd name="connsiteY39" fmla="*/ 515396 h 811772"/>
                  <a:gd name="connsiteX40" fmla="*/ 367852 w 740911"/>
                  <a:gd name="connsiteY40" fmla="*/ 515284 h 811772"/>
                  <a:gd name="connsiteX41" fmla="*/ 389923 w 740911"/>
                  <a:gd name="connsiteY41" fmla="*/ 487327 h 811772"/>
                  <a:gd name="connsiteX42" fmla="*/ 382566 w 740911"/>
                  <a:gd name="connsiteY42" fmla="*/ 463785 h 811772"/>
                  <a:gd name="connsiteX43" fmla="*/ 386980 w 740911"/>
                  <a:gd name="connsiteY43" fmla="*/ 447600 h 811772"/>
                  <a:gd name="connsiteX44" fmla="*/ 345781 w 740911"/>
                  <a:gd name="connsiteY44" fmla="*/ 441714 h 811772"/>
                  <a:gd name="connsiteX45" fmla="*/ 336952 w 740911"/>
                  <a:gd name="connsiteY45" fmla="*/ 429943 h 811772"/>
                  <a:gd name="connsiteX46" fmla="*/ 316353 w 740911"/>
                  <a:gd name="connsiteY46" fmla="*/ 435828 h 811772"/>
                  <a:gd name="connsiteX47" fmla="*/ 301639 w 740911"/>
                  <a:gd name="connsiteY47" fmla="*/ 431414 h 811772"/>
                  <a:gd name="connsiteX48" fmla="*/ 316353 w 740911"/>
                  <a:gd name="connsiteY48" fmla="*/ 416700 h 811772"/>
                  <a:gd name="connsiteX49" fmla="*/ 295753 w 740911"/>
                  <a:gd name="connsiteY49" fmla="*/ 406400 h 811772"/>
                  <a:gd name="connsiteX50" fmla="*/ 270739 w 740911"/>
                  <a:gd name="connsiteY50" fmla="*/ 407872 h 811772"/>
                  <a:gd name="connsiteX51" fmla="*/ 266325 w 740911"/>
                  <a:gd name="connsiteY51" fmla="*/ 416700 h 811772"/>
                  <a:gd name="connsiteX52" fmla="*/ 256025 w 740911"/>
                  <a:gd name="connsiteY52" fmla="*/ 419643 h 811772"/>
                  <a:gd name="connsiteX53" fmla="*/ 239840 w 740911"/>
                  <a:gd name="connsiteY53" fmla="*/ 403457 h 811772"/>
                  <a:gd name="connsiteX54" fmla="*/ 248668 w 740911"/>
                  <a:gd name="connsiteY54" fmla="*/ 382858 h 811772"/>
                  <a:gd name="connsiteX55" fmla="*/ 236897 w 740911"/>
                  <a:gd name="connsiteY55" fmla="*/ 372558 h 811772"/>
                  <a:gd name="connsiteX56" fmla="*/ 211883 w 740911"/>
                  <a:gd name="connsiteY56" fmla="*/ 363729 h 811772"/>
                  <a:gd name="connsiteX57" fmla="*/ 223654 w 740911"/>
                  <a:gd name="connsiteY57" fmla="*/ 351958 h 811772"/>
                  <a:gd name="connsiteX58" fmla="*/ 219240 w 740911"/>
                  <a:gd name="connsiteY58" fmla="*/ 334301 h 811772"/>
                  <a:gd name="connsiteX59" fmla="*/ 185397 w 740911"/>
                  <a:gd name="connsiteY59" fmla="*/ 334301 h 811772"/>
                  <a:gd name="connsiteX60" fmla="*/ 160384 w 740911"/>
                  <a:gd name="connsiteY60" fmla="*/ 349015 h 811772"/>
                  <a:gd name="connsiteX61" fmla="*/ 142727 w 740911"/>
                  <a:gd name="connsiteY61" fmla="*/ 329887 h 811772"/>
                  <a:gd name="connsiteX62" fmla="*/ 119184 w 740911"/>
                  <a:gd name="connsiteY62" fmla="*/ 329887 h 811772"/>
                  <a:gd name="connsiteX63" fmla="*/ 111827 w 740911"/>
                  <a:gd name="connsiteY63" fmla="*/ 315173 h 811772"/>
                  <a:gd name="connsiteX64" fmla="*/ 51499 w 740911"/>
                  <a:gd name="connsiteY64" fmla="*/ 291631 h 811772"/>
                  <a:gd name="connsiteX65" fmla="*/ 52971 w 740911"/>
                  <a:gd name="connsiteY65" fmla="*/ 268088 h 811772"/>
                  <a:gd name="connsiteX66" fmla="*/ 44142 w 740911"/>
                  <a:gd name="connsiteY66" fmla="*/ 260731 h 811772"/>
                  <a:gd name="connsiteX67" fmla="*/ 51499 w 740911"/>
                  <a:gd name="connsiteY67" fmla="*/ 251903 h 811772"/>
                  <a:gd name="connsiteX68" fmla="*/ 54442 w 740911"/>
                  <a:gd name="connsiteY68" fmla="*/ 212175 h 811772"/>
                  <a:gd name="connsiteX69" fmla="*/ 64742 w 740911"/>
                  <a:gd name="connsiteY69" fmla="*/ 200403 h 811772"/>
                  <a:gd name="connsiteX70" fmla="*/ 97113 w 740911"/>
                  <a:gd name="connsiteY70" fmla="*/ 219532 h 811772"/>
                  <a:gd name="connsiteX71" fmla="*/ 101527 w 740911"/>
                  <a:gd name="connsiteY71" fmla="*/ 226889 h 811772"/>
                  <a:gd name="connsiteX72" fmla="*/ 125070 w 740911"/>
                  <a:gd name="connsiteY72" fmla="*/ 207760 h 811772"/>
                  <a:gd name="connsiteX73" fmla="*/ 141255 w 740911"/>
                  <a:gd name="connsiteY73" fmla="*/ 207760 h 811772"/>
                  <a:gd name="connsiteX74" fmla="*/ 145669 w 740911"/>
                  <a:gd name="connsiteY74" fmla="*/ 169504 h 811772"/>
                  <a:gd name="connsiteX75" fmla="*/ 132427 w 740911"/>
                  <a:gd name="connsiteY75" fmla="*/ 150376 h 811772"/>
                  <a:gd name="connsiteX76" fmla="*/ 126541 w 740911"/>
                  <a:gd name="connsiteY76" fmla="*/ 125362 h 811772"/>
                  <a:gd name="connsiteX77" fmla="*/ 138312 w 740911"/>
                  <a:gd name="connsiteY77" fmla="*/ 113590 h 811772"/>
                  <a:gd name="connsiteX78" fmla="*/ 128013 w 740911"/>
                  <a:gd name="connsiteY78" fmla="*/ 92991 h 811772"/>
                  <a:gd name="connsiteX79" fmla="*/ 105941 w 740911"/>
                  <a:gd name="connsiteY79" fmla="*/ 94462 h 811772"/>
                  <a:gd name="connsiteX80" fmla="*/ 55914 w 740911"/>
                  <a:gd name="connsiteY80" fmla="*/ 120947 h 811772"/>
                  <a:gd name="connsiteX81" fmla="*/ 45614 w 740911"/>
                  <a:gd name="connsiteY81" fmla="*/ 110648 h 811772"/>
                  <a:gd name="connsiteX82" fmla="*/ 47085 w 740911"/>
                  <a:gd name="connsiteY82" fmla="*/ 92991 h 811772"/>
                  <a:gd name="connsiteX83" fmla="*/ 0 w 740911"/>
                  <a:gd name="connsiteY83" fmla="*/ 45906 h 811772"/>
                  <a:gd name="connsiteX84" fmla="*/ 17657 w 740911"/>
                  <a:gd name="connsiteY84" fmla="*/ 22363 h 811772"/>
                  <a:gd name="connsiteX85" fmla="*/ 10851 w 740911"/>
                  <a:gd name="connsiteY85" fmla="*/ 0 h 811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</a:cxnLst>
                <a:rect l="l" t="t" r="r" b="b"/>
                <a:pathLst>
                  <a:path w="740911" h="811772">
                    <a:moveTo>
                      <a:pt x="740911" y="799818"/>
                    </a:moveTo>
                    <a:lnTo>
                      <a:pt x="736440" y="808462"/>
                    </a:lnTo>
                    <a:lnTo>
                      <a:pt x="697815" y="811772"/>
                    </a:lnTo>
                    <a:lnTo>
                      <a:pt x="679055" y="801841"/>
                    </a:lnTo>
                    <a:lnTo>
                      <a:pt x="639327" y="791908"/>
                    </a:lnTo>
                    <a:lnTo>
                      <a:pt x="636016" y="779769"/>
                    </a:lnTo>
                    <a:lnTo>
                      <a:pt x="628291" y="774251"/>
                    </a:lnTo>
                    <a:lnTo>
                      <a:pt x="620861" y="753023"/>
                    </a:lnTo>
                    <a:lnTo>
                      <a:pt x="640430" y="729006"/>
                    </a:lnTo>
                    <a:lnTo>
                      <a:pt x="607324" y="691485"/>
                    </a:lnTo>
                    <a:lnTo>
                      <a:pt x="596288" y="688174"/>
                    </a:lnTo>
                    <a:lnTo>
                      <a:pt x="596288" y="678243"/>
                    </a:lnTo>
                    <a:lnTo>
                      <a:pt x="587459" y="672725"/>
                    </a:lnTo>
                    <a:lnTo>
                      <a:pt x="589667" y="653964"/>
                    </a:lnTo>
                    <a:lnTo>
                      <a:pt x="566492" y="634100"/>
                    </a:lnTo>
                    <a:lnTo>
                      <a:pt x="566492" y="626375"/>
                    </a:lnTo>
                    <a:lnTo>
                      <a:pt x="558767" y="617547"/>
                    </a:lnTo>
                    <a:lnTo>
                      <a:pt x="532282" y="620857"/>
                    </a:lnTo>
                    <a:lnTo>
                      <a:pt x="544421" y="589958"/>
                    </a:lnTo>
                    <a:lnTo>
                      <a:pt x="532282" y="584440"/>
                    </a:lnTo>
                    <a:lnTo>
                      <a:pt x="524557" y="589958"/>
                    </a:lnTo>
                    <a:lnTo>
                      <a:pt x="516832" y="582233"/>
                    </a:lnTo>
                    <a:lnTo>
                      <a:pt x="508003" y="591061"/>
                    </a:lnTo>
                    <a:lnTo>
                      <a:pt x="511314" y="602097"/>
                    </a:lnTo>
                    <a:lnTo>
                      <a:pt x="502486" y="604304"/>
                    </a:lnTo>
                    <a:lnTo>
                      <a:pt x="504692" y="614236"/>
                    </a:lnTo>
                    <a:lnTo>
                      <a:pt x="517936" y="616444"/>
                    </a:lnTo>
                    <a:lnTo>
                      <a:pt x="514625" y="631893"/>
                    </a:lnTo>
                    <a:lnTo>
                      <a:pt x="492554" y="628582"/>
                    </a:lnTo>
                    <a:lnTo>
                      <a:pt x="468276" y="612029"/>
                    </a:lnTo>
                    <a:lnTo>
                      <a:pt x="449515" y="606511"/>
                    </a:lnTo>
                    <a:lnTo>
                      <a:pt x="456136" y="571198"/>
                    </a:lnTo>
                    <a:lnTo>
                      <a:pt x="416408" y="551334"/>
                    </a:lnTo>
                    <a:lnTo>
                      <a:pt x="406477" y="554645"/>
                    </a:lnTo>
                    <a:lnTo>
                      <a:pt x="400959" y="550230"/>
                    </a:lnTo>
                    <a:lnTo>
                      <a:pt x="383302" y="551334"/>
                    </a:lnTo>
                    <a:lnTo>
                      <a:pt x="373370" y="543609"/>
                    </a:lnTo>
                    <a:lnTo>
                      <a:pt x="377784" y="535884"/>
                    </a:lnTo>
                    <a:lnTo>
                      <a:pt x="374474" y="518227"/>
                    </a:lnTo>
                    <a:lnTo>
                      <a:pt x="367238" y="515396"/>
                    </a:lnTo>
                    <a:lnTo>
                      <a:pt x="367852" y="515284"/>
                    </a:lnTo>
                    <a:lnTo>
                      <a:pt x="389923" y="487327"/>
                    </a:lnTo>
                    <a:lnTo>
                      <a:pt x="382566" y="463785"/>
                    </a:lnTo>
                    <a:lnTo>
                      <a:pt x="386980" y="447600"/>
                    </a:lnTo>
                    <a:lnTo>
                      <a:pt x="345781" y="441714"/>
                    </a:lnTo>
                    <a:lnTo>
                      <a:pt x="336952" y="429943"/>
                    </a:lnTo>
                    <a:lnTo>
                      <a:pt x="316353" y="435828"/>
                    </a:lnTo>
                    <a:lnTo>
                      <a:pt x="301639" y="431414"/>
                    </a:lnTo>
                    <a:lnTo>
                      <a:pt x="316353" y="416700"/>
                    </a:lnTo>
                    <a:lnTo>
                      <a:pt x="295753" y="406400"/>
                    </a:lnTo>
                    <a:lnTo>
                      <a:pt x="270739" y="407872"/>
                    </a:lnTo>
                    <a:lnTo>
                      <a:pt x="266325" y="416700"/>
                    </a:lnTo>
                    <a:lnTo>
                      <a:pt x="256025" y="419643"/>
                    </a:lnTo>
                    <a:lnTo>
                      <a:pt x="239840" y="403457"/>
                    </a:lnTo>
                    <a:lnTo>
                      <a:pt x="248668" y="382858"/>
                    </a:lnTo>
                    <a:lnTo>
                      <a:pt x="236897" y="372558"/>
                    </a:lnTo>
                    <a:lnTo>
                      <a:pt x="211883" y="363729"/>
                    </a:lnTo>
                    <a:lnTo>
                      <a:pt x="223654" y="351958"/>
                    </a:lnTo>
                    <a:lnTo>
                      <a:pt x="219240" y="334301"/>
                    </a:lnTo>
                    <a:lnTo>
                      <a:pt x="185397" y="334301"/>
                    </a:lnTo>
                    <a:lnTo>
                      <a:pt x="160384" y="349015"/>
                    </a:lnTo>
                    <a:lnTo>
                      <a:pt x="142727" y="329887"/>
                    </a:lnTo>
                    <a:lnTo>
                      <a:pt x="119184" y="329887"/>
                    </a:lnTo>
                    <a:lnTo>
                      <a:pt x="111827" y="315173"/>
                    </a:lnTo>
                    <a:lnTo>
                      <a:pt x="51499" y="291631"/>
                    </a:lnTo>
                    <a:cubicBezTo>
                      <a:pt x="51990" y="283783"/>
                      <a:pt x="52480" y="275936"/>
                      <a:pt x="52971" y="268088"/>
                    </a:cubicBezTo>
                    <a:lnTo>
                      <a:pt x="44142" y="260731"/>
                    </a:lnTo>
                    <a:lnTo>
                      <a:pt x="51499" y="251903"/>
                    </a:lnTo>
                    <a:lnTo>
                      <a:pt x="54442" y="212175"/>
                    </a:lnTo>
                    <a:lnTo>
                      <a:pt x="64742" y="200403"/>
                    </a:lnTo>
                    <a:lnTo>
                      <a:pt x="97113" y="219532"/>
                    </a:lnTo>
                    <a:lnTo>
                      <a:pt x="101527" y="226889"/>
                    </a:lnTo>
                    <a:lnTo>
                      <a:pt x="125070" y="207760"/>
                    </a:lnTo>
                    <a:lnTo>
                      <a:pt x="141255" y="207760"/>
                    </a:lnTo>
                    <a:lnTo>
                      <a:pt x="145669" y="169504"/>
                    </a:lnTo>
                    <a:lnTo>
                      <a:pt x="132427" y="150376"/>
                    </a:lnTo>
                    <a:lnTo>
                      <a:pt x="126541" y="125362"/>
                    </a:lnTo>
                    <a:lnTo>
                      <a:pt x="138312" y="113590"/>
                    </a:lnTo>
                    <a:lnTo>
                      <a:pt x="128013" y="92991"/>
                    </a:lnTo>
                    <a:lnTo>
                      <a:pt x="105941" y="94462"/>
                    </a:lnTo>
                    <a:lnTo>
                      <a:pt x="55914" y="120947"/>
                    </a:lnTo>
                    <a:lnTo>
                      <a:pt x="45614" y="110648"/>
                    </a:lnTo>
                    <a:lnTo>
                      <a:pt x="47085" y="92991"/>
                    </a:lnTo>
                    <a:lnTo>
                      <a:pt x="0" y="45906"/>
                    </a:lnTo>
                    <a:lnTo>
                      <a:pt x="17657" y="22363"/>
                    </a:lnTo>
                    <a:lnTo>
                      <a:pt x="10851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14" name="グループ化 613">
              <a:extLst>
                <a:ext uri="{FF2B5EF4-FFF2-40B4-BE49-F238E27FC236}">
                  <a16:creationId xmlns:a16="http://schemas.microsoft.com/office/drawing/2014/main" id="{BE5546F4-4D2F-141D-2E5B-2930B8711CCE}"/>
                </a:ext>
              </a:extLst>
            </p:cNvPr>
            <p:cNvGrpSpPr/>
            <p:nvPr/>
          </p:nvGrpSpPr>
          <p:grpSpPr>
            <a:xfrm>
              <a:off x="4065861" y="2010668"/>
              <a:ext cx="1334752" cy="681798"/>
              <a:chOff x="1101681" y="2010668"/>
              <a:chExt cx="1334752" cy="681798"/>
            </a:xfrm>
          </p:grpSpPr>
          <p:sp>
            <p:nvSpPr>
              <p:cNvPr id="615" name="正方形/長方形 614">
                <a:extLst>
                  <a:ext uri="{FF2B5EF4-FFF2-40B4-BE49-F238E27FC236}">
                    <a16:creationId xmlns:a16="http://schemas.microsoft.com/office/drawing/2014/main" id="{C123B967-F0E0-CF80-1AE4-E036156F8D25}"/>
                  </a:ext>
                </a:extLst>
              </p:cNvPr>
              <p:cNvSpPr/>
              <p:nvPr/>
            </p:nvSpPr>
            <p:spPr>
              <a:xfrm rot="20771720">
                <a:off x="1898341" y="2010668"/>
                <a:ext cx="269303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香川</a:t>
                </a:r>
              </a:p>
            </p:txBody>
          </p:sp>
          <p:sp>
            <p:nvSpPr>
              <p:cNvPr id="616" name="正方形/長方形 615">
                <a:extLst>
                  <a:ext uri="{FF2B5EF4-FFF2-40B4-BE49-F238E27FC236}">
                    <a16:creationId xmlns:a16="http://schemas.microsoft.com/office/drawing/2014/main" id="{038A49E1-2C18-5C28-E669-70BDC22BA143}"/>
                  </a:ext>
                </a:extLst>
              </p:cNvPr>
              <p:cNvSpPr/>
              <p:nvPr/>
            </p:nvSpPr>
            <p:spPr>
              <a:xfrm>
                <a:off x="2013239" y="2227662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徳島</a:t>
                </a:r>
              </a:p>
            </p:txBody>
          </p:sp>
          <p:sp>
            <p:nvSpPr>
              <p:cNvPr id="617" name="正方形/長方形 616">
                <a:extLst>
                  <a:ext uri="{FF2B5EF4-FFF2-40B4-BE49-F238E27FC236}">
                    <a16:creationId xmlns:a16="http://schemas.microsoft.com/office/drawing/2014/main" id="{3B6FF253-BB89-9FC5-CBCB-675CCAB8D409}"/>
                  </a:ext>
                </a:extLst>
              </p:cNvPr>
              <p:cNvSpPr/>
              <p:nvPr/>
            </p:nvSpPr>
            <p:spPr>
              <a:xfrm rot="18900000">
                <a:off x="1101681" y="2486637"/>
                <a:ext cx="269303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愛媛</a:t>
                </a:r>
              </a:p>
            </p:txBody>
          </p:sp>
          <p:sp>
            <p:nvSpPr>
              <p:cNvPr id="618" name="正方形/長方形 617">
                <a:extLst>
                  <a:ext uri="{FF2B5EF4-FFF2-40B4-BE49-F238E27FC236}">
                    <a16:creationId xmlns:a16="http://schemas.microsoft.com/office/drawing/2014/main" id="{05FC73F2-C524-71F0-A0BD-7DA0A71D770F}"/>
                  </a:ext>
                </a:extLst>
              </p:cNvPr>
              <p:cNvSpPr/>
              <p:nvPr/>
            </p:nvSpPr>
            <p:spPr>
              <a:xfrm rot="19800000">
                <a:off x="1498704" y="2538578"/>
                <a:ext cx="269303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高知</a:t>
                </a:r>
              </a:p>
            </p:txBody>
          </p:sp>
        </p:grpSp>
      </p:grpSp>
      <p:grpSp>
        <p:nvGrpSpPr>
          <p:cNvPr id="683" name="グループ化 682">
            <a:extLst>
              <a:ext uri="{FF2B5EF4-FFF2-40B4-BE49-F238E27FC236}">
                <a16:creationId xmlns:a16="http://schemas.microsoft.com/office/drawing/2014/main" id="{302B7976-4F8D-D2A6-A6F2-2195D6EC13DD}"/>
              </a:ext>
            </a:extLst>
          </p:cNvPr>
          <p:cNvGrpSpPr/>
          <p:nvPr/>
        </p:nvGrpSpPr>
        <p:grpSpPr>
          <a:xfrm>
            <a:off x="6554241" y="841096"/>
            <a:ext cx="2725536" cy="2503154"/>
            <a:chOff x="6554241" y="841096"/>
            <a:chExt cx="2725536" cy="2503154"/>
          </a:xfrm>
        </p:grpSpPr>
        <p:grpSp>
          <p:nvGrpSpPr>
            <p:cNvPr id="619" name="グループ化 618">
              <a:extLst>
                <a:ext uri="{FF2B5EF4-FFF2-40B4-BE49-F238E27FC236}">
                  <a16:creationId xmlns:a16="http://schemas.microsoft.com/office/drawing/2014/main" id="{E2927CDD-640D-5760-9F8D-2FF5253A7555}"/>
                </a:ext>
              </a:extLst>
            </p:cNvPr>
            <p:cNvGrpSpPr/>
            <p:nvPr/>
          </p:nvGrpSpPr>
          <p:grpSpPr>
            <a:xfrm>
              <a:off x="6554241" y="841096"/>
              <a:ext cx="2725536" cy="2503154"/>
              <a:chOff x="663981" y="841096"/>
              <a:chExt cx="2725536" cy="2503154"/>
            </a:xfrm>
          </p:grpSpPr>
          <p:grpSp>
            <p:nvGrpSpPr>
              <p:cNvPr id="620" name="グループ化 619">
                <a:extLst>
                  <a:ext uri="{FF2B5EF4-FFF2-40B4-BE49-F238E27FC236}">
                    <a16:creationId xmlns:a16="http://schemas.microsoft.com/office/drawing/2014/main" id="{F60CF442-F0EC-ED47-DFD3-B25A1657C63D}"/>
                  </a:ext>
                </a:extLst>
              </p:cNvPr>
              <p:cNvGrpSpPr/>
              <p:nvPr/>
            </p:nvGrpSpPr>
            <p:grpSpPr>
              <a:xfrm>
                <a:off x="663981" y="841096"/>
                <a:ext cx="2725536" cy="2503154"/>
                <a:chOff x="663981" y="841096"/>
                <a:chExt cx="2725536" cy="2503154"/>
              </a:xfrm>
            </p:grpSpPr>
            <p:sp>
              <p:nvSpPr>
                <p:cNvPr id="625" name="フリーフォーム: 図形 624">
                  <a:extLst>
                    <a:ext uri="{FF2B5EF4-FFF2-40B4-BE49-F238E27FC236}">
                      <a16:creationId xmlns:a16="http://schemas.microsoft.com/office/drawing/2014/main" id="{83968FA5-653D-28DF-6DE5-F8E3D25E3932}"/>
                    </a:ext>
                  </a:extLst>
                </p:cNvPr>
                <p:cNvSpPr/>
                <p:nvPr/>
              </p:nvSpPr>
              <p:spPr>
                <a:xfrm>
                  <a:off x="2648605" y="841096"/>
                  <a:ext cx="740911" cy="811772"/>
                </a:xfrm>
                <a:custGeom>
                  <a:avLst/>
                  <a:gdLst>
                    <a:gd name="connsiteX0" fmla="*/ 10851 w 740911"/>
                    <a:gd name="connsiteY0" fmla="*/ 0 h 811772"/>
                    <a:gd name="connsiteX1" fmla="*/ 40761 w 740911"/>
                    <a:gd name="connsiteY1" fmla="*/ 0 h 811772"/>
                    <a:gd name="connsiteX2" fmla="*/ 41200 w 740911"/>
                    <a:gd name="connsiteY2" fmla="*/ 292 h 811772"/>
                    <a:gd name="connsiteX3" fmla="*/ 42076 w 740911"/>
                    <a:gd name="connsiteY3" fmla="*/ 0 h 811772"/>
                    <a:gd name="connsiteX4" fmla="*/ 283334 w 740911"/>
                    <a:gd name="connsiteY4" fmla="*/ 0 h 811772"/>
                    <a:gd name="connsiteX5" fmla="*/ 281039 w 740911"/>
                    <a:gd name="connsiteY5" fmla="*/ 7649 h 811772"/>
                    <a:gd name="connsiteX6" fmla="*/ 282510 w 740911"/>
                    <a:gd name="connsiteY6" fmla="*/ 13535 h 811772"/>
                    <a:gd name="connsiteX7" fmla="*/ 248668 w 740911"/>
                    <a:gd name="connsiteY7" fmla="*/ 54734 h 811772"/>
                    <a:gd name="connsiteX8" fmla="*/ 238368 w 740911"/>
                    <a:gd name="connsiteY8" fmla="*/ 63563 h 811772"/>
                    <a:gd name="connsiteX9" fmla="*/ 239840 w 740911"/>
                    <a:gd name="connsiteY9" fmla="*/ 88577 h 811772"/>
                    <a:gd name="connsiteX10" fmla="*/ 248668 w 740911"/>
                    <a:gd name="connsiteY10" fmla="*/ 88577 h 811772"/>
                    <a:gd name="connsiteX11" fmla="*/ 251611 w 740911"/>
                    <a:gd name="connsiteY11" fmla="*/ 75334 h 811772"/>
                    <a:gd name="connsiteX12" fmla="*/ 264853 w 740911"/>
                    <a:gd name="connsiteY12" fmla="*/ 69448 h 811772"/>
                    <a:gd name="connsiteX13" fmla="*/ 264853 w 740911"/>
                    <a:gd name="connsiteY13" fmla="*/ 56206 h 811772"/>
                    <a:gd name="connsiteX14" fmla="*/ 285453 w 740911"/>
                    <a:gd name="connsiteY14" fmla="*/ 44434 h 811772"/>
                    <a:gd name="connsiteX15" fmla="*/ 285453 w 740911"/>
                    <a:gd name="connsiteY15" fmla="*/ 57677 h 811772"/>
                    <a:gd name="connsiteX16" fmla="*/ 295753 w 740911"/>
                    <a:gd name="connsiteY16" fmla="*/ 70920 h 811772"/>
                    <a:gd name="connsiteX17" fmla="*/ 292810 w 740911"/>
                    <a:gd name="connsiteY17" fmla="*/ 81220 h 811772"/>
                    <a:gd name="connsiteX18" fmla="*/ 276625 w 740911"/>
                    <a:gd name="connsiteY18" fmla="*/ 76805 h 811772"/>
                    <a:gd name="connsiteX19" fmla="*/ 273682 w 740911"/>
                    <a:gd name="connsiteY19" fmla="*/ 85634 h 811772"/>
                    <a:gd name="connsiteX20" fmla="*/ 282510 w 740911"/>
                    <a:gd name="connsiteY20" fmla="*/ 94462 h 811772"/>
                    <a:gd name="connsiteX21" fmla="*/ 295753 w 740911"/>
                    <a:gd name="connsiteY21" fmla="*/ 94462 h 811772"/>
                    <a:gd name="connsiteX22" fmla="*/ 308996 w 740911"/>
                    <a:gd name="connsiteY22" fmla="*/ 112119 h 811772"/>
                    <a:gd name="connsiteX23" fmla="*/ 331067 w 740911"/>
                    <a:gd name="connsiteY23" fmla="*/ 112119 h 811772"/>
                    <a:gd name="connsiteX24" fmla="*/ 338424 w 740911"/>
                    <a:gd name="connsiteY24" fmla="*/ 109176 h 811772"/>
                    <a:gd name="connsiteX25" fmla="*/ 339895 w 740911"/>
                    <a:gd name="connsiteY25" fmla="*/ 120947 h 811772"/>
                    <a:gd name="connsiteX26" fmla="*/ 331067 w 740911"/>
                    <a:gd name="connsiteY26" fmla="*/ 159204 h 811772"/>
                    <a:gd name="connsiteX27" fmla="*/ 344310 w 740911"/>
                    <a:gd name="connsiteY27" fmla="*/ 151847 h 811772"/>
                    <a:gd name="connsiteX28" fmla="*/ 351667 w 740911"/>
                    <a:gd name="connsiteY28" fmla="*/ 132719 h 811772"/>
                    <a:gd name="connsiteX29" fmla="*/ 381095 w 740911"/>
                    <a:gd name="connsiteY29" fmla="*/ 140076 h 811772"/>
                    <a:gd name="connsiteX30" fmla="*/ 384038 w 740911"/>
                    <a:gd name="connsiteY30" fmla="*/ 128305 h 811772"/>
                    <a:gd name="connsiteX31" fmla="*/ 354609 w 740911"/>
                    <a:gd name="connsiteY31" fmla="*/ 116533 h 811772"/>
                    <a:gd name="connsiteX32" fmla="*/ 350195 w 740911"/>
                    <a:gd name="connsiteY32" fmla="*/ 94462 h 811772"/>
                    <a:gd name="connsiteX33" fmla="*/ 409051 w 740911"/>
                    <a:gd name="connsiteY33" fmla="*/ 63563 h 811772"/>
                    <a:gd name="connsiteX34" fmla="*/ 419351 w 740911"/>
                    <a:gd name="connsiteY34" fmla="*/ 53263 h 811772"/>
                    <a:gd name="connsiteX35" fmla="*/ 426708 w 740911"/>
                    <a:gd name="connsiteY35" fmla="*/ 62091 h 811772"/>
                    <a:gd name="connsiteX36" fmla="*/ 447308 w 740911"/>
                    <a:gd name="connsiteY36" fmla="*/ 73863 h 811772"/>
                    <a:gd name="connsiteX37" fmla="*/ 447448 w 740911"/>
                    <a:gd name="connsiteY37" fmla="*/ 79335 h 811772"/>
                    <a:gd name="connsiteX38" fmla="*/ 424354 w 740911"/>
                    <a:gd name="connsiteY38" fmla="*/ 108588 h 811772"/>
                    <a:gd name="connsiteX39" fmla="*/ 434948 w 740911"/>
                    <a:gd name="connsiteY39" fmla="*/ 131542 h 811772"/>
                    <a:gd name="connsiteX40" fmla="*/ 431417 w 740911"/>
                    <a:gd name="connsiteY40" fmla="*/ 159793 h 811772"/>
                    <a:gd name="connsiteX41" fmla="*/ 473793 w 740911"/>
                    <a:gd name="connsiteY41" fmla="*/ 196872 h 811772"/>
                    <a:gd name="connsiteX42" fmla="*/ 477325 w 740911"/>
                    <a:gd name="connsiteY42" fmla="*/ 232186 h 811772"/>
                    <a:gd name="connsiteX43" fmla="*/ 542655 w 740911"/>
                    <a:gd name="connsiteY43" fmla="*/ 241014 h 811772"/>
                    <a:gd name="connsiteX44" fmla="*/ 585032 w 740911"/>
                    <a:gd name="connsiteY44" fmla="*/ 253374 h 811772"/>
                    <a:gd name="connsiteX45" fmla="*/ 600923 w 740911"/>
                    <a:gd name="connsiteY45" fmla="*/ 262202 h 811772"/>
                    <a:gd name="connsiteX46" fmla="*/ 613283 w 740911"/>
                    <a:gd name="connsiteY46" fmla="*/ 255140 h 811772"/>
                    <a:gd name="connsiteX47" fmla="*/ 630940 w 740911"/>
                    <a:gd name="connsiteY47" fmla="*/ 249843 h 811772"/>
                    <a:gd name="connsiteX48" fmla="*/ 648597 w 740911"/>
                    <a:gd name="connsiteY48" fmla="*/ 258671 h 811772"/>
                    <a:gd name="connsiteX49" fmla="*/ 650101 w 740911"/>
                    <a:gd name="connsiteY49" fmla="*/ 257280 h 811772"/>
                    <a:gd name="connsiteX50" fmla="*/ 650362 w 740911"/>
                    <a:gd name="connsiteY50" fmla="*/ 258671 h 811772"/>
                    <a:gd name="connsiteX51" fmla="*/ 683910 w 740911"/>
                    <a:gd name="connsiteY51" fmla="*/ 295750 h 811772"/>
                    <a:gd name="connsiteX52" fmla="*/ 692739 w 740911"/>
                    <a:gd name="connsiteY52" fmla="*/ 320470 h 811772"/>
                    <a:gd name="connsiteX53" fmla="*/ 719224 w 740911"/>
                    <a:gd name="connsiteY53" fmla="*/ 318704 h 811772"/>
                    <a:gd name="connsiteX54" fmla="*/ 692739 w 740911"/>
                    <a:gd name="connsiteY54" fmla="*/ 373441 h 811772"/>
                    <a:gd name="connsiteX55" fmla="*/ 715693 w 740911"/>
                    <a:gd name="connsiteY55" fmla="*/ 429943 h 811772"/>
                    <a:gd name="connsiteX56" fmla="*/ 699802 w 740911"/>
                    <a:gd name="connsiteY56" fmla="*/ 509399 h 811772"/>
                    <a:gd name="connsiteX57" fmla="*/ 687442 w 740911"/>
                    <a:gd name="connsiteY57" fmla="*/ 519993 h 811772"/>
                    <a:gd name="connsiteX58" fmla="*/ 703333 w 740911"/>
                    <a:gd name="connsiteY58" fmla="*/ 551775 h 811772"/>
                    <a:gd name="connsiteX59" fmla="*/ 696270 w 740911"/>
                    <a:gd name="connsiteY59" fmla="*/ 567666 h 811772"/>
                    <a:gd name="connsiteX60" fmla="*/ 708630 w 740911"/>
                    <a:gd name="connsiteY60" fmla="*/ 572963 h 811772"/>
                    <a:gd name="connsiteX61" fmla="*/ 715693 w 740911"/>
                    <a:gd name="connsiteY61" fmla="*/ 588854 h 811772"/>
                    <a:gd name="connsiteX62" fmla="*/ 729818 w 740911"/>
                    <a:gd name="connsiteY62" fmla="*/ 604746 h 811772"/>
                    <a:gd name="connsiteX63" fmla="*/ 720990 w 740911"/>
                    <a:gd name="connsiteY63" fmla="*/ 652419 h 811772"/>
                    <a:gd name="connsiteX64" fmla="*/ 740911 w 740911"/>
                    <a:gd name="connsiteY64" fmla="*/ 667360 h 811772"/>
                    <a:gd name="connsiteX65" fmla="*/ 740911 w 740911"/>
                    <a:gd name="connsiteY65" fmla="*/ 799818 h 811772"/>
                    <a:gd name="connsiteX66" fmla="*/ 736440 w 740911"/>
                    <a:gd name="connsiteY66" fmla="*/ 808462 h 811772"/>
                    <a:gd name="connsiteX67" fmla="*/ 697815 w 740911"/>
                    <a:gd name="connsiteY67" fmla="*/ 811772 h 811772"/>
                    <a:gd name="connsiteX68" fmla="*/ 679055 w 740911"/>
                    <a:gd name="connsiteY68" fmla="*/ 801841 h 811772"/>
                    <a:gd name="connsiteX69" fmla="*/ 639327 w 740911"/>
                    <a:gd name="connsiteY69" fmla="*/ 791908 h 811772"/>
                    <a:gd name="connsiteX70" fmla="*/ 636016 w 740911"/>
                    <a:gd name="connsiteY70" fmla="*/ 779769 h 811772"/>
                    <a:gd name="connsiteX71" fmla="*/ 628291 w 740911"/>
                    <a:gd name="connsiteY71" fmla="*/ 774251 h 811772"/>
                    <a:gd name="connsiteX72" fmla="*/ 620861 w 740911"/>
                    <a:gd name="connsiteY72" fmla="*/ 753023 h 811772"/>
                    <a:gd name="connsiteX73" fmla="*/ 640430 w 740911"/>
                    <a:gd name="connsiteY73" fmla="*/ 729006 h 811772"/>
                    <a:gd name="connsiteX74" fmla="*/ 607324 w 740911"/>
                    <a:gd name="connsiteY74" fmla="*/ 691485 h 811772"/>
                    <a:gd name="connsiteX75" fmla="*/ 596288 w 740911"/>
                    <a:gd name="connsiteY75" fmla="*/ 688174 h 811772"/>
                    <a:gd name="connsiteX76" fmla="*/ 596288 w 740911"/>
                    <a:gd name="connsiteY76" fmla="*/ 678243 h 811772"/>
                    <a:gd name="connsiteX77" fmla="*/ 587459 w 740911"/>
                    <a:gd name="connsiteY77" fmla="*/ 672725 h 811772"/>
                    <a:gd name="connsiteX78" fmla="*/ 589667 w 740911"/>
                    <a:gd name="connsiteY78" fmla="*/ 653964 h 811772"/>
                    <a:gd name="connsiteX79" fmla="*/ 566492 w 740911"/>
                    <a:gd name="connsiteY79" fmla="*/ 634100 h 811772"/>
                    <a:gd name="connsiteX80" fmla="*/ 566492 w 740911"/>
                    <a:gd name="connsiteY80" fmla="*/ 626375 h 811772"/>
                    <a:gd name="connsiteX81" fmla="*/ 558767 w 740911"/>
                    <a:gd name="connsiteY81" fmla="*/ 617547 h 811772"/>
                    <a:gd name="connsiteX82" fmla="*/ 532282 w 740911"/>
                    <a:gd name="connsiteY82" fmla="*/ 620857 h 811772"/>
                    <a:gd name="connsiteX83" fmla="*/ 544421 w 740911"/>
                    <a:gd name="connsiteY83" fmla="*/ 589958 h 811772"/>
                    <a:gd name="connsiteX84" fmla="*/ 532282 w 740911"/>
                    <a:gd name="connsiteY84" fmla="*/ 584440 h 811772"/>
                    <a:gd name="connsiteX85" fmla="*/ 524557 w 740911"/>
                    <a:gd name="connsiteY85" fmla="*/ 589958 h 811772"/>
                    <a:gd name="connsiteX86" fmla="*/ 516832 w 740911"/>
                    <a:gd name="connsiteY86" fmla="*/ 582233 h 811772"/>
                    <a:gd name="connsiteX87" fmla="*/ 508003 w 740911"/>
                    <a:gd name="connsiteY87" fmla="*/ 591061 h 811772"/>
                    <a:gd name="connsiteX88" fmla="*/ 511314 w 740911"/>
                    <a:gd name="connsiteY88" fmla="*/ 602097 h 811772"/>
                    <a:gd name="connsiteX89" fmla="*/ 502486 w 740911"/>
                    <a:gd name="connsiteY89" fmla="*/ 604304 h 811772"/>
                    <a:gd name="connsiteX90" fmla="*/ 504692 w 740911"/>
                    <a:gd name="connsiteY90" fmla="*/ 614236 h 811772"/>
                    <a:gd name="connsiteX91" fmla="*/ 517936 w 740911"/>
                    <a:gd name="connsiteY91" fmla="*/ 616444 h 811772"/>
                    <a:gd name="connsiteX92" fmla="*/ 514625 w 740911"/>
                    <a:gd name="connsiteY92" fmla="*/ 631893 h 811772"/>
                    <a:gd name="connsiteX93" fmla="*/ 492554 w 740911"/>
                    <a:gd name="connsiteY93" fmla="*/ 628582 h 811772"/>
                    <a:gd name="connsiteX94" fmla="*/ 468276 w 740911"/>
                    <a:gd name="connsiteY94" fmla="*/ 612029 h 811772"/>
                    <a:gd name="connsiteX95" fmla="*/ 449515 w 740911"/>
                    <a:gd name="connsiteY95" fmla="*/ 606511 h 811772"/>
                    <a:gd name="connsiteX96" fmla="*/ 456136 w 740911"/>
                    <a:gd name="connsiteY96" fmla="*/ 571198 h 811772"/>
                    <a:gd name="connsiteX97" fmla="*/ 416408 w 740911"/>
                    <a:gd name="connsiteY97" fmla="*/ 551334 h 811772"/>
                    <a:gd name="connsiteX98" fmla="*/ 406477 w 740911"/>
                    <a:gd name="connsiteY98" fmla="*/ 554645 h 811772"/>
                    <a:gd name="connsiteX99" fmla="*/ 400959 w 740911"/>
                    <a:gd name="connsiteY99" fmla="*/ 550230 h 811772"/>
                    <a:gd name="connsiteX100" fmla="*/ 383302 w 740911"/>
                    <a:gd name="connsiteY100" fmla="*/ 551334 h 811772"/>
                    <a:gd name="connsiteX101" fmla="*/ 373370 w 740911"/>
                    <a:gd name="connsiteY101" fmla="*/ 543609 h 811772"/>
                    <a:gd name="connsiteX102" fmla="*/ 377784 w 740911"/>
                    <a:gd name="connsiteY102" fmla="*/ 535884 h 811772"/>
                    <a:gd name="connsiteX103" fmla="*/ 374474 w 740911"/>
                    <a:gd name="connsiteY103" fmla="*/ 518227 h 811772"/>
                    <a:gd name="connsiteX104" fmla="*/ 367238 w 740911"/>
                    <a:gd name="connsiteY104" fmla="*/ 515396 h 811772"/>
                    <a:gd name="connsiteX105" fmla="*/ 367852 w 740911"/>
                    <a:gd name="connsiteY105" fmla="*/ 515284 h 811772"/>
                    <a:gd name="connsiteX106" fmla="*/ 389923 w 740911"/>
                    <a:gd name="connsiteY106" fmla="*/ 487327 h 811772"/>
                    <a:gd name="connsiteX107" fmla="*/ 382566 w 740911"/>
                    <a:gd name="connsiteY107" fmla="*/ 463785 h 811772"/>
                    <a:gd name="connsiteX108" fmla="*/ 386980 w 740911"/>
                    <a:gd name="connsiteY108" fmla="*/ 447600 h 811772"/>
                    <a:gd name="connsiteX109" fmla="*/ 345781 w 740911"/>
                    <a:gd name="connsiteY109" fmla="*/ 441714 h 811772"/>
                    <a:gd name="connsiteX110" fmla="*/ 336952 w 740911"/>
                    <a:gd name="connsiteY110" fmla="*/ 429943 h 811772"/>
                    <a:gd name="connsiteX111" fmla="*/ 316353 w 740911"/>
                    <a:gd name="connsiteY111" fmla="*/ 435828 h 811772"/>
                    <a:gd name="connsiteX112" fmla="*/ 301639 w 740911"/>
                    <a:gd name="connsiteY112" fmla="*/ 431414 h 811772"/>
                    <a:gd name="connsiteX113" fmla="*/ 316353 w 740911"/>
                    <a:gd name="connsiteY113" fmla="*/ 416700 h 811772"/>
                    <a:gd name="connsiteX114" fmla="*/ 295753 w 740911"/>
                    <a:gd name="connsiteY114" fmla="*/ 406400 h 811772"/>
                    <a:gd name="connsiteX115" fmla="*/ 270739 w 740911"/>
                    <a:gd name="connsiteY115" fmla="*/ 407872 h 811772"/>
                    <a:gd name="connsiteX116" fmla="*/ 266325 w 740911"/>
                    <a:gd name="connsiteY116" fmla="*/ 416700 h 811772"/>
                    <a:gd name="connsiteX117" fmla="*/ 256025 w 740911"/>
                    <a:gd name="connsiteY117" fmla="*/ 419643 h 811772"/>
                    <a:gd name="connsiteX118" fmla="*/ 239840 w 740911"/>
                    <a:gd name="connsiteY118" fmla="*/ 403457 h 811772"/>
                    <a:gd name="connsiteX119" fmla="*/ 248668 w 740911"/>
                    <a:gd name="connsiteY119" fmla="*/ 382858 h 811772"/>
                    <a:gd name="connsiteX120" fmla="*/ 236897 w 740911"/>
                    <a:gd name="connsiteY120" fmla="*/ 372558 h 811772"/>
                    <a:gd name="connsiteX121" fmla="*/ 211883 w 740911"/>
                    <a:gd name="connsiteY121" fmla="*/ 363729 h 811772"/>
                    <a:gd name="connsiteX122" fmla="*/ 223654 w 740911"/>
                    <a:gd name="connsiteY122" fmla="*/ 351958 h 811772"/>
                    <a:gd name="connsiteX123" fmla="*/ 219240 w 740911"/>
                    <a:gd name="connsiteY123" fmla="*/ 334301 h 811772"/>
                    <a:gd name="connsiteX124" fmla="*/ 185397 w 740911"/>
                    <a:gd name="connsiteY124" fmla="*/ 334301 h 811772"/>
                    <a:gd name="connsiteX125" fmla="*/ 160384 w 740911"/>
                    <a:gd name="connsiteY125" fmla="*/ 349015 h 811772"/>
                    <a:gd name="connsiteX126" fmla="*/ 142727 w 740911"/>
                    <a:gd name="connsiteY126" fmla="*/ 329887 h 811772"/>
                    <a:gd name="connsiteX127" fmla="*/ 119184 w 740911"/>
                    <a:gd name="connsiteY127" fmla="*/ 329887 h 811772"/>
                    <a:gd name="connsiteX128" fmla="*/ 111827 w 740911"/>
                    <a:gd name="connsiteY128" fmla="*/ 315173 h 811772"/>
                    <a:gd name="connsiteX129" fmla="*/ 51499 w 740911"/>
                    <a:gd name="connsiteY129" fmla="*/ 291631 h 811772"/>
                    <a:gd name="connsiteX130" fmla="*/ 52971 w 740911"/>
                    <a:gd name="connsiteY130" fmla="*/ 268088 h 811772"/>
                    <a:gd name="connsiteX131" fmla="*/ 44142 w 740911"/>
                    <a:gd name="connsiteY131" fmla="*/ 260731 h 811772"/>
                    <a:gd name="connsiteX132" fmla="*/ 51499 w 740911"/>
                    <a:gd name="connsiteY132" fmla="*/ 251903 h 811772"/>
                    <a:gd name="connsiteX133" fmla="*/ 54442 w 740911"/>
                    <a:gd name="connsiteY133" fmla="*/ 212175 h 811772"/>
                    <a:gd name="connsiteX134" fmla="*/ 64742 w 740911"/>
                    <a:gd name="connsiteY134" fmla="*/ 200403 h 811772"/>
                    <a:gd name="connsiteX135" fmla="*/ 97113 w 740911"/>
                    <a:gd name="connsiteY135" fmla="*/ 219532 h 811772"/>
                    <a:gd name="connsiteX136" fmla="*/ 101527 w 740911"/>
                    <a:gd name="connsiteY136" fmla="*/ 226889 h 811772"/>
                    <a:gd name="connsiteX137" fmla="*/ 125070 w 740911"/>
                    <a:gd name="connsiteY137" fmla="*/ 207760 h 811772"/>
                    <a:gd name="connsiteX138" fmla="*/ 141255 w 740911"/>
                    <a:gd name="connsiteY138" fmla="*/ 207760 h 811772"/>
                    <a:gd name="connsiteX139" fmla="*/ 145669 w 740911"/>
                    <a:gd name="connsiteY139" fmla="*/ 169504 h 811772"/>
                    <a:gd name="connsiteX140" fmla="*/ 132427 w 740911"/>
                    <a:gd name="connsiteY140" fmla="*/ 150376 h 811772"/>
                    <a:gd name="connsiteX141" fmla="*/ 126541 w 740911"/>
                    <a:gd name="connsiteY141" fmla="*/ 125362 h 811772"/>
                    <a:gd name="connsiteX142" fmla="*/ 138312 w 740911"/>
                    <a:gd name="connsiteY142" fmla="*/ 113590 h 811772"/>
                    <a:gd name="connsiteX143" fmla="*/ 128013 w 740911"/>
                    <a:gd name="connsiteY143" fmla="*/ 92991 h 811772"/>
                    <a:gd name="connsiteX144" fmla="*/ 105941 w 740911"/>
                    <a:gd name="connsiteY144" fmla="*/ 94462 h 811772"/>
                    <a:gd name="connsiteX145" fmla="*/ 55914 w 740911"/>
                    <a:gd name="connsiteY145" fmla="*/ 120947 h 811772"/>
                    <a:gd name="connsiteX146" fmla="*/ 45614 w 740911"/>
                    <a:gd name="connsiteY146" fmla="*/ 110648 h 811772"/>
                    <a:gd name="connsiteX147" fmla="*/ 47085 w 740911"/>
                    <a:gd name="connsiteY147" fmla="*/ 92991 h 811772"/>
                    <a:gd name="connsiteX148" fmla="*/ 0 w 740911"/>
                    <a:gd name="connsiteY148" fmla="*/ 45906 h 811772"/>
                    <a:gd name="connsiteX149" fmla="*/ 17657 w 740911"/>
                    <a:gd name="connsiteY149" fmla="*/ 22363 h 811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</a:cxnLst>
                  <a:rect l="l" t="t" r="r" b="b"/>
                  <a:pathLst>
                    <a:path w="740911" h="811772">
                      <a:moveTo>
                        <a:pt x="10851" y="0"/>
                      </a:moveTo>
                      <a:lnTo>
                        <a:pt x="40761" y="0"/>
                      </a:lnTo>
                      <a:lnTo>
                        <a:pt x="41200" y="292"/>
                      </a:lnTo>
                      <a:lnTo>
                        <a:pt x="42076" y="0"/>
                      </a:lnTo>
                      <a:lnTo>
                        <a:pt x="283334" y="0"/>
                      </a:lnTo>
                      <a:lnTo>
                        <a:pt x="281039" y="7649"/>
                      </a:lnTo>
                      <a:lnTo>
                        <a:pt x="282510" y="13535"/>
                      </a:lnTo>
                      <a:lnTo>
                        <a:pt x="248668" y="54734"/>
                      </a:lnTo>
                      <a:lnTo>
                        <a:pt x="238368" y="63563"/>
                      </a:lnTo>
                      <a:lnTo>
                        <a:pt x="239840" y="88577"/>
                      </a:lnTo>
                      <a:lnTo>
                        <a:pt x="248668" y="88577"/>
                      </a:lnTo>
                      <a:lnTo>
                        <a:pt x="251611" y="75334"/>
                      </a:lnTo>
                      <a:lnTo>
                        <a:pt x="264853" y="69448"/>
                      </a:lnTo>
                      <a:lnTo>
                        <a:pt x="264853" y="56206"/>
                      </a:lnTo>
                      <a:lnTo>
                        <a:pt x="285453" y="44434"/>
                      </a:lnTo>
                      <a:lnTo>
                        <a:pt x="285453" y="57677"/>
                      </a:lnTo>
                      <a:lnTo>
                        <a:pt x="295753" y="70920"/>
                      </a:lnTo>
                      <a:lnTo>
                        <a:pt x="292810" y="81220"/>
                      </a:lnTo>
                      <a:lnTo>
                        <a:pt x="276625" y="76805"/>
                      </a:lnTo>
                      <a:lnTo>
                        <a:pt x="273682" y="85634"/>
                      </a:lnTo>
                      <a:lnTo>
                        <a:pt x="282510" y="94462"/>
                      </a:lnTo>
                      <a:lnTo>
                        <a:pt x="295753" y="94462"/>
                      </a:lnTo>
                      <a:lnTo>
                        <a:pt x="308996" y="112119"/>
                      </a:lnTo>
                      <a:lnTo>
                        <a:pt x="331067" y="112119"/>
                      </a:lnTo>
                      <a:lnTo>
                        <a:pt x="338424" y="109176"/>
                      </a:lnTo>
                      <a:lnTo>
                        <a:pt x="339895" y="120947"/>
                      </a:lnTo>
                      <a:lnTo>
                        <a:pt x="331067" y="159204"/>
                      </a:lnTo>
                      <a:lnTo>
                        <a:pt x="344310" y="151847"/>
                      </a:lnTo>
                      <a:lnTo>
                        <a:pt x="351667" y="132719"/>
                      </a:lnTo>
                      <a:lnTo>
                        <a:pt x="381095" y="140076"/>
                      </a:lnTo>
                      <a:lnTo>
                        <a:pt x="384038" y="128305"/>
                      </a:lnTo>
                      <a:lnTo>
                        <a:pt x="354609" y="116533"/>
                      </a:lnTo>
                      <a:lnTo>
                        <a:pt x="350195" y="94462"/>
                      </a:lnTo>
                      <a:lnTo>
                        <a:pt x="409051" y="63563"/>
                      </a:lnTo>
                      <a:lnTo>
                        <a:pt x="419351" y="53263"/>
                      </a:lnTo>
                      <a:lnTo>
                        <a:pt x="426708" y="62091"/>
                      </a:lnTo>
                      <a:lnTo>
                        <a:pt x="447308" y="73863"/>
                      </a:lnTo>
                      <a:lnTo>
                        <a:pt x="447448" y="79335"/>
                      </a:lnTo>
                      <a:lnTo>
                        <a:pt x="424354" y="108588"/>
                      </a:lnTo>
                      <a:lnTo>
                        <a:pt x="434948" y="131542"/>
                      </a:lnTo>
                      <a:lnTo>
                        <a:pt x="431417" y="159793"/>
                      </a:lnTo>
                      <a:lnTo>
                        <a:pt x="473793" y="196872"/>
                      </a:lnTo>
                      <a:lnTo>
                        <a:pt x="477325" y="232186"/>
                      </a:lnTo>
                      <a:lnTo>
                        <a:pt x="542655" y="241014"/>
                      </a:lnTo>
                      <a:lnTo>
                        <a:pt x="585032" y="253374"/>
                      </a:lnTo>
                      <a:lnTo>
                        <a:pt x="600923" y="262202"/>
                      </a:lnTo>
                      <a:lnTo>
                        <a:pt x="613283" y="255140"/>
                      </a:lnTo>
                      <a:lnTo>
                        <a:pt x="630940" y="249843"/>
                      </a:lnTo>
                      <a:lnTo>
                        <a:pt x="648597" y="258671"/>
                      </a:lnTo>
                      <a:lnTo>
                        <a:pt x="650101" y="257280"/>
                      </a:lnTo>
                      <a:lnTo>
                        <a:pt x="650362" y="258671"/>
                      </a:lnTo>
                      <a:lnTo>
                        <a:pt x="683910" y="295750"/>
                      </a:lnTo>
                      <a:lnTo>
                        <a:pt x="692739" y="320470"/>
                      </a:lnTo>
                      <a:lnTo>
                        <a:pt x="719224" y="318704"/>
                      </a:lnTo>
                      <a:lnTo>
                        <a:pt x="692739" y="373441"/>
                      </a:lnTo>
                      <a:lnTo>
                        <a:pt x="715693" y="429943"/>
                      </a:lnTo>
                      <a:lnTo>
                        <a:pt x="699802" y="509399"/>
                      </a:lnTo>
                      <a:lnTo>
                        <a:pt x="687442" y="519993"/>
                      </a:lnTo>
                      <a:lnTo>
                        <a:pt x="703333" y="551775"/>
                      </a:lnTo>
                      <a:lnTo>
                        <a:pt x="696270" y="567666"/>
                      </a:lnTo>
                      <a:lnTo>
                        <a:pt x="708630" y="572963"/>
                      </a:lnTo>
                      <a:lnTo>
                        <a:pt x="715693" y="588854"/>
                      </a:lnTo>
                      <a:lnTo>
                        <a:pt x="729818" y="604746"/>
                      </a:lnTo>
                      <a:lnTo>
                        <a:pt x="720990" y="652419"/>
                      </a:lnTo>
                      <a:lnTo>
                        <a:pt x="740911" y="667360"/>
                      </a:lnTo>
                      <a:lnTo>
                        <a:pt x="740911" y="799818"/>
                      </a:lnTo>
                      <a:lnTo>
                        <a:pt x="736440" y="808462"/>
                      </a:lnTo>
                      <a:lnTo>
                        <a:pt x="697815" y="811772"/>
                      </a:lnTo>
                      <a:lnTo>
                        <a:pt x="679055" y="801841"/>
                      </a:lnTo>
                      <a:lnTo>
                        <a:pt x="639327" y="791908"/>
                      </a:lnTo>
                      <a:lnTo>
                        <a:pt x="636016" y="779769"/>
                      </a:lnTo>
                      <a:lnTo>
                        <a:pt x="628291" y="774251"/>
                      </a:lnTo>
                      <a:lnTo>
                        <a:pt x="620861" y="753023"/>
                      </a:lnTo>
                      <a:lnTo>
                        <a:pt x="640430" y="729006"/>
                      </a:lnTo>
                      <a:lnTo>
                        <a:pt x="607324" y="691485"/>
                      </a:lnTo>
                      <a:lnTo>
                        <a:pt x="596288" y="688174"/>
                      </a:lnTo>
                      <a:lnTo>
                        <a:pt x="596288" y="678243"/>
                      </a:lnTo>
                      <a:lnTo>
                        <a:pt x="587459" y="672725"/>
                      </a:lnTo>
                      <a:lnTo>
                        <a:pt x="589667" y="653964"/>
                      </a:lnTo>
                      <a:lnTo>
                        <a:pt x="566492" y="634100"/>
                      </a:lnTo>
                      <a:lnTo>
                        <a:pt x="566492" y="626375"/>
                      </a:lnTo>
                      <a:lnTo>
                        <a:pt x="558767" y="617547"/>
                      </a:lnTo>
                      <a:lnTo>
                        <a:pt x="532282" y="620857"/>
                      </a:lnTo>
                      <a:lnTo>
                        <a:pt x="544421" y="589958"/>
                      </a:lnTo>
                      <a:lnTo>
                        <a:pt x="532282" y="584440"/>
                      </a:lnTo>
                      <a:lnTo>
                        <a:pt x="524557" y="589958"/>
                      </a:lnTo>
                      <a:lnTo>
                        <a:pt x="516832" y="582233"/>
                      </a:lnTo>
                      <a:lnTo>
                        <a:pt x="508003" y="591061"/>
                      </a:lnTo>
                      <a:lnTo>
                        <a:pt x="511314" y="602097"/>
                      </a:lnTo>
                      <a:lnTo>
                        <a:pt x="502486" y="604304"/>
                      </a:lnTo>
                      <a:lnTo>
                        <a:pt x="504692" y="614236"/>
                      </a:lnTo>
                      <a:lnTo>
                        <a:pt x="517936" y="616444"/>
                      </a:lnTo>
                      <a:lnTo>
                        <a:pt x="514625" y="631893"/>
                      </a:lnTo>
                      <a:lnTo>
                        <a:pt x="492554" y="628582"/>
                      </a:lnTo>
                      <a:lnTo>
                        <a:pt x="468276" y="612029"/>
                      </a:lnTo>
                      <a:lnTo>
                        <a:pt x="449515" y="606511"/>
                      </a:lnTo>
                      <a:lnTo>
                        <a:pt x="456136" y="571198"/>
                      </a:lnTo>
                      <a:lnTo>
                        <a:pt x="416408" y="551334"/>
                      </a:lnTo>
                      <a:lnTo>
                        <a:pt x="406477" y="554645"/>
                      </a:lnTo>
                      <a:lnTo>
                        <a:pt x="400959" y="550230"/>
                      </a:lnTo>
                      <a:lnTo>
                        <a:pt x="383302" y="551334"/>
                      </a:lnTo>
                      <a:lnTo>
                        <a:pt x="373370" y="543609"/>
                      </a:lnTo>
                      <a:lnTo>
                        <a:pt x="377784" y="535884"/>
                      </a:lnTo>
                      <a:lnTo>
                        <a:pt x="374474" y="518227"/>
                      </a:lnTo>
                      <a:lnTo>
                        <a:pt x="367238" y="515396"/>
                      </a:lnTo>
                      <a:lnTo>
                        <a:pt x="367852" y="515284"/>
                      </a:lnTo>
                      <a:lnTo>
                        <a:pt x="389923" y="487327"/>
                      </a:lnTo>
                      <a:lnTo>
                        <a:pt x="382566" y="463785"/>
                      </a:lnTo>
                      <a:lnTo>
                        <a:pt x="386980" y="447600"/>
                      </a:lnTo>
                      <a:lnTo>
                        <a:pt x="345781" y="441714"/>
                      </a:lnTo>
                      <a:lnTo>
                        <a:pt x="336952" y="429943"/>
                      </a:lnTo>
                      <a:lnTo>
                        <a:pt x="316353" y="435828"/>
                      </a:lnTo>
                      <a:lnTo>
                        <a:pt x="301639" y="431414"/>
                      </a:lnTo>
                      <a:lnTo>
                        <a:pt x="316353" y="416700"/>
                      </a:lnTo>
                      <a:lnTo>
                        <a:pt x="295753" y="406400"/>
                      </a:lnTo>
                      <a:lnTo>
                        <a:pt x="270739" y="407872"/>
                      </a:lnTo>
                      <a:lnTo>
                        <a:pt x="266325" y="416700"/>
                      </a:lnTo>
                      <a:lnTo>
                        <a:pt x="256025" y="419643"/>
                      </a:lnTo>
                      <a:lnTo>
                        <a:pt x="239840" y="403457"/>
                      </a:lnTo>
                      <a:lnTo>
                        <a:pt x="248668" y="382858"/>
                      </a:lnTo>
                      <a:lnTo>
                        <a:pt x="236897" y="372558"/>
                      </a:lnTo>
                      <a:lnTo>
                        <a:pt x="211883" y="363729"/>
                      </a:lnTo>
                      <a:lnTo>
                        <a:pt x="223654" y="351958"/>
                      </a:lnTo>
                      <a:lnTo>
                        <a:pt x="219240" y="334301"/>
                      </a:lnTo>
                      <a:lnTo>
                        <a:pt x="185397" y="334301"/>
                      </a:lnTo>
                      <a:lnTo>
                        <a:pt x="160384" y="349015"/>
                      </a:lnTo>
                      <a:lnTo>
                        <a:pt x="142727" y="329887"/>
                      </a:lnTo>
                      <a:lnTo>
                        <a:pt x="119184" y="329887"/>
                      </a:lnTo>
                      <a:lnTo>
                        <a:pt x="111827" y="315173"/>
                      </a:lnTo>
                      <a:lnTo>
                        <a:pt x="51499" y="291631"/>
                      </a:lnTo>
                      <a:lnTo>
                        <a:pt x="52971" y="268088"/>
                      </a:lnTo>
                      <a:lnTo>
                        <a:pt x="44142" y="260731"/>
                      </a:lnTo>
                      <a:lnTo>
                        <a:pt x="51499" y="251903"/>
                      </a:lnTo>
                      <a:lnTo>
                        <a:pt x="54442" y="212175"/>
                      </a:lnTo>
                      <a:lnTo>
                        <a:pt x="64742" y="200403"/>
                      </a:lnTo>
                      <a:lnTo>
                        <a:pt x="97113" y="219532"/>
                      </a:lnTo>
                      <a:lnTo>
                        <a:pt x="101527" y="226889"/>
                      </a:lnTo>
                      <a:lnTo>
                        <a:pt x="125070" y="207760"/>
                      </a:lnTo>
                      <a:lnTo>
                        <a:pt x="141255" y="207760"/>
                      </a:lnTo>
                      <a:lnTo>
                        <a:pt x="145669" y="169504"/>
                      </a:lnTo>
                      <a:lnTo>
                        <a:pt x="132427" y="150376"/>
                      </a:lnTo>
                      <a:lnTo>
                        <a:pt x="126541" y="125362"/>
                      </a:lnTo>
                      <a:lnTo>
                        <a:pt x="138312" y="113590"/>
                      </a:lnTo>
                      <a:lnTo>
                        <a:pt x="128013" y="92991"/>
                      </a:lnTo>
                      <a:lnTo>
                        <a:pt x="105941" y="94462"/>
                      </a:lnTo>
                      <a:lnTo>
                        <a:pt x="55914" y="120947"/>
                      </a:lnTo>
                      <a:lnTo>
                        <a:pt x="45614" y="110648"/>
                      </a:lnTo>
                      <a:lnTo>
                        <a:pt x="47085" y="92991"/>
                      </a:lnTo>
                      <a:lnTo>
                        <a:pt x="0" y="45906"/>
                      </a:lnTo>
                      <a:lnTo>
                        <a:pt x="17657" y="22363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6" name="フリーフォーム: 図形 625">
                  <a:extLst>
                    <a:ext uri="{FF2B5EF4-FFF2-40B4-BE49-F238E27FC236}">
                      <a16:creationId xmlns:a16="http://schemas.microsoft.com/office/drawing/2014/main" id="{D2804CEA-7FA5-C9CB-2D48-66B21ECD49ED}"/>
                    </a:ext>
                  </a:extLst>
                </p:cNvPr>
                <p:cNvSpPr/>
                <p:nvPr/>
              </p:nvSpPr>
              <p:spPr>
                <a:xfrm>
                  <a:off x="2511764" y="1740417"/>
                  <a:ext cx="262647" cy="359760"/>
                </a:xfrm>
                <a:custGeom>
                  <a:avLst/>
                  <a:gdLst>
                    <a:gd name="connsiteX0" fmla="*/ 1066800 w 1133475"/>
                    <a:gd name="connsiteY0" fmla="*/ 0 h 1552575"/>
                    <a:gd name="connsiteX1" fmla="*/ 993775 w 1133475"/>
                    <a:gd name="connsiteY1" fmla="*/ 0 h 1552575"/>
                    <a:gd name="connsiteX2" fmla="*/ 885825 w 1133475"/>
                    <a:gd name="connsiteY2" fmla="*/ 174625 h 1552575"/>
                    <a:gd name="connsiteX3" fmla="*/ 781050 w 1133475"/>
                    <a:gd name="connsiteY3" fmla="*/ 273050 h 1552575"/>
                    <a:gd name="connsiteX4" fmla="*/ 695325 w 1133475"/>
                    <a:gd name="connsiteY4" fmla="*/ 288925 h 1552575"/>
                    <a:gd name="connsiteX5" fmla="*/ 558800 w 1133475"/>
                    <a:gd name="connsiteY5" fmla="*/ 511175 h 1552575"/>
                    <a:gd name="connsiteX6" fmla="*/ 485775 w 1133475"/>
                    <a:gd name="connsiteY6" fmla="*/ 520700 h 1552575"/>
                    <a:gd name="connsiteX7" fmla="*/ 419100 w 1133475"/>
                    <a:gd name="connsiteY7" fmla="*/ 600075 h 1552575"/>
                    <a:gd name="connsiteX8" fmla="*/ 165100 w 1133475"/>
                    <a:gd name="connsiteY8" fmla="*/ 1069975 h 1552575"/>
                    <a:gd name="connsiteX9" fmla="*/ 79375 w 1133475"/>
                    <a:gd name="connsiteY9" fmla="*/ 1038225 h 1552575"/>
                    <a:gd name="connsiteX10" fmla="*/ 0 w 1133475"/>
                    <a:gd name="connsiteY10" fmla="*/ 1149350 h 1552575"/>
                    <a:gd name="connsiteX11" fmla="*/ 38100 w 1133475"/>
                    <a:gd name="connsiteY11" fmla="*/ 1254125 h 1552575"/>
                    <a:gd name="connsiteX12" fmla="*/ 38100 w 1133475"/>
                    <a:gd name="connsiteY12" fmla="*/ 1343025 h 1552575"/>
                    <a:gd name="connsiteX13" fmla="*/ 149225 w 1133475"/>
                    <a:gd name="connsiteY13" fmla="*/ 1339850 h 1552575"/>
                    <a:gd name="connsiteX14" fmla="*/ 127000 w 1133475"/>
                    <a:gd name="connsiteY14" fmla="*/ 1435100 h 1552575"/>
                    <a:gd name="connsiteX15" fmla="*/ 219075 w 1133475"/>
                    <a:gd name="connsiteY15" fmla="*/ 1492250 h 1552575"/>
                    <a:gd name="connsiteX16" fmla="*/ 228600 w 1133475"/>
                    <a:gd name="connsiteY16" fmla="*/ 1552575 h 1552575"/>
                    <a:gd name="connsiteX17" fmla="*/ 361950 w 1133475"/>
                    <a:gd name="connsiteY17" fmla="*/ 1501775 h 1552575"/>
                    <a:gd name="connsiteX18" fmla="*/ 434975 w 1133475"/>
                    <a:gd name="connsiteY18" fmla="*/ 1520825 h 1552575"/>
                    <a:gd name="connsiteX19" fmla="*/ 552450 w 1133475"/>
                    <a:gd name="connsiteY19" fmla="*/ 1403350 h 1552575"/>
                    <a:gd name="connsiteX20" fmla="*/ 898525 w 1133475"/>
                    <a:gd name="connsiteY20" fmla="*/ 1263650 h 1552575"/>
                    <a:gd name="connsiteX21" fmla="*/ 869950 w 1133475"/>
                    <a:gd name="connsiteY21" fmla="*/ 1209675 h 1552575"/>
                    <a:gd name="connsiteX22" fmla="*/ 885825 w 1133475"/>
                    <a:gd name="connsiteY22" fmla="*/ 1152525 h 1552575"/>
                    <a:gd name="connsiteX23" fmla="*/ 793750 w 1133475"/>
                    <a:gd name="connsiteY23" fmla="*/ 1085850 h 1552575"/>
                    <a:gd name="connsiteX24" fmla="*/ 790575 w 1133475"/>
                    <a:gd name="connsiteY24" fmla="*/ 996950 h 1552575"/>
                    <a:gd name="connsiteX25" fmla="*/ 714375 w 1133475"/>
                    <a:gd name="connsiteY25" fmla="*/ 917575 h 1552575"/>
                    <a:gd name="connsiteX26" fmla="*/ 733425 w 1133475"/>
                    <a:gd name="connsiteY26" fmla="*/ 876300 h 1552575"/>
                    <a:gd name="connsiteX27" fmla="*/ 717550 w 1133475"/>
                    <a:gd name="connsiteY27" fmla="*/ 825500 h 1552575"/>
                    <a:gd name="connsiteX28" fmla="*/ 727075 w 1133475"/>
                    <a:gd name="connsiteY28" fmla="*/ 685800 h 1552575"/>
                    <a:gd name="connsiteX29" fmla="*/ 892175 w 1133475"/>
                    <a:gd name="connsiteY29" fmla="*/ 492125 h 1552575"/>
                    <a:gd name="connsiteX30" fmla="*/ 898525 w 1133475"/>
                    <a:gd name="connsiteY30" fmla="*/ 457200 h 1552575"/>
                    <a:gd name="connsiteX31" fmla="*/ 1025525 w 1133475"/>
                    <a:gd name="connsiteY31" fmla="*/ 352425 h 1552575"/>
                    <a:gd name="connsiteX32" fmla="*/ 1044575 w 1133475"/>
                    <a:gd name="connsiteY32" fmla="*/ 209550 h 1552575"/>
                    <a:gd name="connsiteX33" fmla="*/ 1089025 w 1133475"/>
                    <a:gd name="connsiteY33" fmla="*/ 180975 h 1552575"/>
                    <a:gd name="connsiteX34" fmla="*/ 1133475 w 1133475"/>
                    <a:gd name="connsiteY34" fmla="*/ 111125 h 1552575"/>
                    <a:gd name="connsiteX35" fmla="*/ 1066800 w 1133475"/>
                    <a:gd name="connsiteY35" fmla="*/ 0 h 155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33475" h="1552575">
                      <a:moveTo>
                        <a:pt x="1066800" y="0"/>
                      </a:moveTo>
                      <a:lnTo>
                        <a:pt x="993775" y="0"/>
                      </a:lnTo>
                      <a:lnTo>
                        <a:pt x="885825" y="174625"/>
                      </a:lnTo>
                      <a:lnTo>
                        <a:pt x="781050" y="273050"/>
                      </a:lnTo>
                      <a:lnTo>
                        <a:pt x="695325" y="288925"/>
                      </a:lnTo>
                      <a:lnTo>
                        <a:pt x="558800" y="511175"/>
                      </a:lnTo>
                      <a:lnTo>
                        <a:pt x="485775" y="520700"/>
                      </a:lnTo>
                      <a:lnTo>
                        <a:pt x="419100" y="600075"/>
                      </a:lnTo>
                      <a:lnTo>
                        <a:pt x="165100" y="1069975"/>
                      </a:lnTo>
                      <a:lnTo>
                        <a:pt x="79375" y="1038225"/>
                      </a:lnTo>
                      <a:lnTo>
                        <a:pt x="0" y="1149350"/>
                      </a:lnTo>
                      <a:lnTo>
                        <a:pt x="38100" y="1254125"/>
                      </a:lnTo>
                      <a:lnTo>
                        <a:pt x="38100" y="1343025"/>
                      </a:lnTo>
                      <a:lnTo>
                        <a:pt x="149225" y="1339850"/>
                      </a:lnTo>
                      <a:lnTo>
                        <a:pt x="127000" y="1435100"/>
                      </a:lnTo>
                      <a:lnTo>
                        <a:pt x="219075" y="1492250"/>
                      </a:lnTo>
                      <a:lnTo>
                        <a:pt x="228600" y="1552575"/>
                      </a:lnTo>
                      <a:lnTo>
                        <a:pt x="361950" y="1501775"/>
                      </a:lnTo>
                      <a:lnTo>
                        <a:pt x="434975" y="1520825"/>
                      </a:lnTo>
                      <a:lnTo>
                        <a:pt x="552450" y="1403350"/>
                      </a:lnTo>
                      <a:lnTo>
                        <a:pt x="898525" y="1263650"/>
                      </a:lnTo>
                      <a:lnTo>
                        <a:pt x="869950" y="1209675"/>
                      </a:lnTo>
                      <a:lnTo>
                        <a:pt x="885825" y="1152525"/>
                      </a:lnTo>
                      <a:lnTo>
                        <a:pt x="793750" y="1085850"/>
                      </a:lnTo>
                      <a:lnTo>
                        <a:pt x="790575" y="996950"/>
                      </a:lnTo>
                      <a:lnTo>
                        <a:pt x="714375" y="917575"/>
                      </a:lnTo>
                      <a:lnTo>
                        <a:pt x="733425" y="876300"/>
                      </a:lnTo>
                      <a:lnTo>
                        <a:pt x="717550" y="825500"/>
                      </a:lnTo>
                      <a:lnTo>
                        <a:pt x="727075" y="685800"/>
                      </a:lnTo>
                      <a:lnTo>
                        <a:pt x="892175" y="492125"/>
                      </a:lnTo>
                      <a:lnTo>
                        <a:pt x="898525" y="457200"/>
                      </a:lnTo>
                      <a:lnTo>
                        <a:pt x="1025525" y="352425"/>
                      </a:lnTo>
                      <a:lnTo>
                        <a:pt x="1044575" y="209550"/>
                      </a:lnTo>
                      <a:lnTo>
                        <a:pt x="1089025" y="180975"/>
                      </a:lnTo>
                      <a:lnTo>
                        <a:pt x="1133475" y="111125"/>
                      </a:lnTo>
                      <a:lnTo>
                        <a:pt x="1066800" y="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7" name="フリーフォーム: 図形 626">
                  <a:extLst>
                    <a:ext uri="{FF2B5EF4-FFF2-40B4-BE49-F238E27FC236}">
                      <a16:creationId xmlns:a16="http://schemas.microsoft.com/office/drawing/2014/main" id="{D9B88518-6637-B12D-E1CC-21372E94F6F6}"/>
                    </a:ext>
                  </a:extLst>
                </p:cNvPr>
                <p:cNvSpPr/>
                <p:nvPr/>
              </p:nvSpPr>
              <p:spPr>
                <a:xfrm>
                  <a:off x="2226311" y="841096"/>
                  <a:ext cx="856359" cy="883137"/>
                </a:xfrm>
                <a:custGeom>
                  <a:avLst/>
                  <a:gdLst>
                    <a:gd name="connsiteX0" fmla="*/ 162655 w 856359"/>
                    <a:gd name="connsiteY0" fmla="*/ 0 h 883137"/>
                    <a:gd name="connsiteX1" fmla="*/ 253792 w 856359"/>
                    <a:gd name="connsiteY1" fmla="*/ 0 h 883137"/>
                    <a:gd name="connsiteX2" fmla="*/ 258968 w 856359"/>
                    <a:gd name="connsiteY2" fmla="*/ 3235 h 883137"/>
                    <a:gd name="connsiteX3" fmla="*/ 266247 w 856359"/>
                    <a:gd name="connsiteY3" fmla="*/ 0 h 883137"/>
                    <a:gd name="connsiteX4" fmla="*/ 433145 w 856359"/>
                    <a:gd name="connsiteY4" fmla="*/ 0 h 883137"/>
                    <a:gd name="connsiteX5" fmla="*/ 439951 w 856359"/>
                    <a:gd name="connsiteY5" fmla="*/ 22363 h 883137"/>
                    <a:gd name="connsiteX6" fmla="*/ 422294 w 856359"/>
                    <a:gd name="connsiteY6" fmla="*/ 45906 h 883137"/>
                    <a:gd name="connsiteX7" fmla="*/ 469379 w 856359"/>
                    <a:gd name="connsiteY7" fmla="*/ 92991 h 883137"/>
                    <a:gd name="connsiteX8" fmla="*/ 467908 w 856359"/>
                    <a:gd name="connsiteY8" fmla="*/ 110648 h 883137"/>
                    <a:gd name="connsiteX9" fmla="*/ 478207 w 856359"/>
                    <a:gd name="connsiteY9" fmla="*/ 120948 h 883137"/>
                    <a:gd name="connsiteX10" fmla="*/ 528235 w 856359"/>
                    <a:gd name="connsiteY10" fmla="*/ 94462 h 883137"/>
                    <a:gd name="connsiteX11" fmla="*/ 550306 w 856359"/>
                    <a:gd name="connsiteY11" fmla="*/ 92991 h 883137"/>
                    <a:gd name="connsiteX12" fmla="*/ 560606 w 856359"/>
                    <a:gd name="connsiteY12" fmla="*/ 113591 h 883137"/>
                    <a:gd name="connsiteX13" fmla="*/ 548835 w 856359"/>
                    <a:gd name="connsiteY13" fmla="*/ 125362 h 883137"/>
                    <a:gd name="connsiteX14" fmla="*/ 554721 w 856359"/>
                    <a:gd name="connsiteY14" fmla="*/ 150376 h 883137"/>
                    <a:gd name="connsiteX15" fmla="*/ 567963 w 856359"/>
                    <a:gd name="connsiteY15" fmla="*/ 169504 h 883137"/>
                    <a:gd name="connsiteX16" fmla="*/ 563549 w 856359"/>
                    <a:gd name="connsiteY16" fmla="*/ 207761 h 883137"/>
                    <a:gd name="connsiteX17" fmla="*/ 547364 w 856359"/>
                    <a:gd name="connsiteY17" fmla="*/ 207761 h 883137"/>
                    <a:gd name="connsiteX18" fmla="*/ 523821 w 856359"/>
                    <a:gd name="connsiteY18" fmla="*/ 226889 h 883137"/>
                    <a:gd name="connsiteX19" fmla="*/ 519407 w 856359"/>
                    <a:gd name="connsiteY19" fmla="*/ 219532 h 883137"/>
                    <a:gd name="connsiteX20" fmla="*/ 487036 w 856359"/>
                    <a:gd name="connsiteY20" fmla="*/ 200404 h 883137"/>
                    <a:gd name="connsiteX21" fmla="*/ 476736 w 856359"/>
                    <a:gd name="connsiteY21" fmla="*/ 212175 h 883137"/>
                    <a:gd name="connsiteX22" fmla="*/ 473793 w 856359"/>
                    <a:gd name="connsiteY22" fmla="*/ 251903 h 883137"/>
                    <a:gd name="connsiteX23" fmla="*/ 466436 w 856359"/>
                    <a:gd name="connsiteY23" fmla="*/ 260732 h 883137"/>
                    <a:gd name="connsiteX24" fmla="*/ 475265 w 856359"/>
                    <a:gd name="connsiteY24" fmla="*/ 268089 h 883137"/>
                    <a:gd name="connsiteX25" fmla="*/ 473793 w 856359"/>
                    <a:gd name="connsiteY25" fmla="*/ 291631 h 883137"/>
                    <a:gd name="connsiteX26" fmla="*/ 534121 w 856359"/>
                    <a:gd name="connsiteY26" fmla="*/ 315174 h 883137"/>
                    <a:gd name="connsiteX27" fmla="*/ 541478 w 856359"/>
                    <a:gd name="connsiteY27" fmla="*/ 329888 h 883137"/>
                    <a:gd name="connsiteX28" fmla="*/ 565021 w 856359"/>
                    <a:gd name="connsiteY28" fmla="*/ 329888 h 883137"/>
                    <a:gd name="connsiteX29" fmla="*/ 582677 w 856359"/>
                    <a:gd name="connsiteY29" fmla="*/ 349016 h 883137"/>
                    <a:gd name="connsiteX30" fmla="*/ 607691 w 856359"/>
                    <a:gd name="connsiteY30" fmla="*/ 334302 h 883137"/>
                    <a:gd name="connsiteX31" fmla="*/ 641534 w 856359"/>
                    <a:gd name="connsiteY31" fmla="*/ 334302 h 883137"/>
                    <a:gd name="connsiteX32" fmla="*/ 645948 w 856359"/>
                    <a:gd name="connsiteY32" fmla="*/ 351959 h 883137"/>
                    <a:gd name="connsiteX33" fmla="*/ 634177 w 856359"/>
                    <a:gd name="connsiteY33" fmla="*/ 363730 h 883137"/>
                    <a:gd name="connsiteX34" fmla="*/ 659191 w 856359"/>
                    <a:gd name="connsiteY34" fmla="*/ 372559 h 883137"/>
                    <a:gd name="connsiteX35" fmla="*/ 670962 w 856359"/>
                    <a:gd name="connsiteY35" fmla="*/ 382858 h 883137"/>
                    <a:gd name="connsiteX36" fmla="*/ 662133 w 856359"/>
                    <a:gd name="connsiteY36" fmla="*/ 403458 h 883137"/>
                    <a:gd name="connsiteX37" fmla="*/ 678319 w 856359"/>
                    <a:gd name="connsiteY37" fmla="*/ 419644 h 883137"/>
                    <a:gd name="connsiteX38" fmla="*/ 688619 w 856359"/>
                    <a:gd name="connsiteY38" fmla="*/ 416701 h 883137"/>
                    <a:gd name="connsiteX39" fmla="*/ 693033 w 856359"/>
                    <a:gd name="connsiteY39" fmla="*/ 407872 h 883137"/>
                    <a:gd name="connsiteX40" fmla="*/ 718047 w 856359"/>
                    <a:gd name="connsiteY40" fmla="*/ 406401 h 883137"/>
                    <a:gd name="connsiteX41" fmla="*/ 738647 w 856359"/>
                    <a:gd name="connsiteY41" fmla="*/ 416701 h 883137"/>
                    <a:gd name="connsiteX42" fmla="*/ 723933 w 856359"/>
                    <a:gd name="connsiteY42" fmla="*/ 431415 h 883137"/>
                    <a:gd name="connsiteX43" fmla="*/ 738647 w 856359"/>
                    <a:gd name="connsiteY43" fmla="*/ 435829 h 883137"/>
                    <a:gd name="connsiteX44" fmla="*/ 759246 w 856359"/>
                    <a:gd name="connsiteY44" fmla="*/ 429943 h 883137"/>
                    <a:gd name="connsiteX45" fmla="*/ 768075 w 856359"/>
                    <a:gd name="connsiteY45" fmla="*/ 441715 h 883137"/>
                    <a:gd name="connsiteX46" fmla="*/ 809274 w 856359"/>
                    <a:gd name="connsiteY46" fmla="*/ 447600 h 883137"/>
                    <a:gd name="connsiteX47" fmla="*/ 804860 w 856359"/>
                    <a:gd name="connsiteY47" fmla="*/ 463786 h 883137"/>
                    <a:gd name="connsiteX48" fmla="*/ 812217 w 856359"/>
                    <a:gd name="connsiteY48" fmla="*/ 487328 h 883137"/>
                    <a:gd name="connsiteX49" fmla="*/ 790146 w 856359"/>
                    <a:gd name="connsiteY49" fmla="*/ 515285 h 883137"/>
                    <a:gd name="connsiteX50" fmla="*/ 773960 w 856359"/>
                    <a:gd name="connsiteY50" fmla="*/ 518228 h 883137"/>
                    <a:gd name="connsiteX51" fmla="*/ 763661 w 856359"/>
                    <a:gd name="connsiteY51" fmla="*/ 529999 h 883137"/>
                    <a:gd name="connsiteX52" fmla="*/ 776903 w 856359"/>
                    <a:gd name="connsiteY52" fmla="*/ 540299 h 883137"/>
                    <a:gd name="connsiteX53" fmla="*/ 782789 w 856359"/>
                    <a:gd name="connsiteY53" fmla="*/ 572670 h 883137"/>
                    <a:gd name="connsiteX54" fmla="*/ 773960 w 856359"/>
                    <a:gd name="connsiteY54" fmla="*/ 585913 h 883137"/>
                    <a:gd name="connsiteX55" fmla="*/ 785732 w 856359"/>
                    <a:gd name="connsiteY55" fmla="*/ 600627 h 883137"/>
                    <a:gd name="connsiteX56" fmla="*/ 800446 w 856359"/>
                    <a:gd name="connsiteY56" fmla="*/ 597684 h 883137"/>
                    <a:gd name="connsiteX57" fmla="*/ 810746 w 856359"/>
                    <a:gd name="connsiteY57" fmla="*/ 607984 h 883137"/>
                    <a:gd name="connsiteX58" fmla="*/ 847531 w 856359"/>
                    <a:gd name="connsiteY58" fmla="*/ 618284 h 883137"/>
                    <a:gd name="connsiteX59" fmla="*/ 856359 w 856359"/>
                    <a:gd name="connsiteY59" fmla="*/ 622698 h 883137"/>
                    <a:gd name="connsiteX60" fmla="*/ 854888 w 856359"/>
                    <a:gd name="connsiteY60" fmla="*/ 632998 h 883137"/>
                    <a:gd name="connsiteX61" fmla="*/ 831345 w 856359"/>
                    <a:gd name="connsiteY61" fmla="*/ 631526 h 883137"/>
                    <a:gd name="connsiteX62" fmla="*/ 822517 w 856359"/>
                    <a:gd name="connsiteY62" fmla="*/ 635941 h 883137"/>
                    <a:gd name="connsiteX63" fmla="*/ 840174 w 856359"/>
                    <a:gd name="connsiteY63" fmla="*/ 659483 h 883137"/>
                    <a:gd name="connsiteX64" fmla="*/ 834288 w 856359"/>
                    <a:gd name="connsiteY64" fmla="*/ 688911 h 883137"/>
                    <a:gd name="connsiteX65" fmla="*/ 829874 w 856359"/>
                    <a:gd name="connsiteY65" fmla="*/ 725696 h 883137"/>
                    <a:gd name="connsiteX66" fmla="*/ 843116 w 856359"/>
                    <a:gd name="connsiteY66" fmla="*/ 746296 h 883137"/>
                    <a:gd name="connsiteX67" fmla="*/ 840174 w 856359"/>
                    <a:gd name="connsiteY67" fmla="*/ 758067 h 883137"/>
                    <a:gd name="connsiteX68" fmla="*/ 851945 w 856359"/>
                    <a:gd name="connsiteY68" fmla="*/ 766896 h 883137"/>
                    <a:gd name="connsiteX69" fmla="*/ 850474 w 856359"/>
                    <a:gd name="connsiteY69" fmla="*/ 793381 h 883137"/>
                    <a:gd name="connsiteX70" fmla="*/ 822517 w 856359"/>
                    <a:gd name="connsiteY70" fmla="*/ 813981 h 883137"/>
                    <a:gd name="connsiteX71" fmla="*/ 790146 w 856359"/>
                    <a:gd name="connsiteY71" fmla="*/ 825752 h 883137"/>
                    <a:gd name="connsiteX72" fmla="*/ 769546 w 856359"/>
                    <a:gd name="connsiteY72" fmla="*/ 808095 h 883137"/>
                    <a:gd name="connsiteX73" fmla="*/ 751889 w 856359"/>
                    <a:gd name="connsiteY73" fmla="*/ 809567 h 883137"/>
                    <a:gd name="connsiteX74" fmla="*/ 737175 w 856359"/>
                    <a:gd name="connsiteY74" fmla="*/ 808095 h 883137"/>
                    <a:gd name="connsiteX75" fmla="*/ 725404 w 856359"/>
                    <a:gd name="connsiteY75" fmla="*/ 816924 h 883137"/>
                    <a:gd name="connsiteX76" fmla="*/ 707747 w 856359"/>
                    <a:gd name="connsiteY76" fmla="*/ 831638 h 883137"/>
                    <a:gd name="connsiteX77" fmla="*/ 693033 w 856359"/>
                    <a:gd name="connsiteY77" fmla="*/ 818395 h 883137"/>
                    <a:gd name="connsiteX78" fmla="*/ 665076 w 856359"/>
                    <a:gd name="connsiteY78" fmla="*/ 837523 h 883137"/>
                    <a:gd name="connsiteX79" fmla="*/ 657719 w 856359"/>
                    <a:gd name="connsiteY79" fmla="*/ 844880 h 883137"/>
                    <a:gd name="connsiteX80" fmla="*/ 657719 w 856359"/>
                    <a:gd name="connsiteY80" fmla="*/ 858123 h 883137"/>
                    <a:gd name="connsiteX81" fmla="*/ 563549 w 856359"/>
                    <a:gd name="connsiteY81" fmla="*/ 883137 h 883137"/>
                    <a:gd name="connsiteX82" fmla="*/ 544421 w 856359"/>
                    <a:gd name="connsiteY82" fmla="*/ 868423 h 883137"/>
                    <a:gd name="connsiteX83" fmla="*/ 506164 w 856359"/>
                    <a:gd name="connsiteY83" fmla="*/ 868423 h 883137"/>
                    <a:gd name="connsiteX84" fmla="*/ 425237 w 856359"/>
                    <a:gd name="connsiteY84" fmla="*/ 809567 h 883137"/>
                    <a:gd name="connsiteX85" fmla="*/ 406109 w 856359"/>
                    <a:gd name="connsiteY85" fmla="*/ 813981 h 883137"/>
                    <a:gd name="connsiteX86" fmla="*/ 389923 w 856359"/>
                    <a:gd name="connsiteY86" fmla="*/ 790438 h 883137"/>
                    <a:gd name="connsiteX87" fmla="*/ 375209 w 856359"/>
                    <a:gd name="connsiteY87" fmla="*/ 781610 h 883137"/>
                    <a:gd name="connsiteX88" fmla="*/ 364909 w 856359"/>
                    <a:gd name="connsiteY88" fmla="*/ 774253 h 883137"/>
                    <a:gd name="connsiteX89" fmla="*/ 354609 w 856359"/>
                    <a:gd name="connsiteY89" fmla="*/ 759539 h 883137"/>
                    <a:gd name="connsiteX90" fmla="*/ 332538 w 856359"/>
                    <a:gd name="connsiteY90" fmla="*/ 756596 h 883137"/>
                    <a:gd name="connsiteX91" fmla="*/ 314881 w 856359"/>
                    <a:gd name="connsiteY91" fmla="*/ 756596 h 883137"/>
                    <a:gd name="connsiteX92" fmla="*/ 308996 w 856359"/>
                    <a:gd name="connsiteY92" fmla="*/ 761010 h 883137"/>
                    <a:gd name="connsiteX93" fmla="*/ 269268 w 856359"/>
                    <a:gd name="connsiteY93" fmla="*/ 755125 h 883137"/>
                    <a:gd name="connsiteX94" fmla="*/ 233954 w 856359"/>
                    <a:gd name="connsiteY94" fmla="*/ 769839 h 883137"/>
                    <a:gd name="connsiteX95" fmla="*/ 195697 w 856359"/>
                    <a:gd name="connsiteY95" fmla="*/ 752182 h 883137"/>
                    <a:gd name="connsiteX96" fmla="*/ 182455 w 856359"/>
                    <a:gd name="connsiteY96" fmla="*/ 759539 h 883137"/>
                    <a:gd name="connsiteX97" fmla="*/ 163326 w 856359"/>
                    <a:gd name="connsiteY97" fmla="*/ 759539 h 883137"/>
                    <a:gd name="connsiteX98" fmla="*/ 154498 w 856359"/>
                    <a:gd name="connsiteY98" fmla="*/ 755125 h 883137"/>
                    <a:gd name="connsiteX99" fmla="*/ 132427 w 856359"/>
                    <a:gd name="connsiteY99" fmla="*/ 761010 h 883137"/>
                    <a:gd name="connsiteX100" fmla="*/ 128013 w 856359"/>
                    <a:gd name="connsiteY100" fmla="*/ 769839 h 883137"/>
                    <a:gd name="connsiteX101" fmla="*/ 128013 w 856359"/>
                    <a:gd name="connsiteY101" fmla="*/ 780139 h 883137"/>
                    <a:gd name="connsiteX102" fmla="*/ 113298 w 856359"/>
                    <a:gd name="connsiteY102" fmla="*/ 788967 h 883137"/>
                    <a:gd name="connsiteX103" fmla="*/ 92699 w 856359"/>
                    <a:gd name="connsiteY103" fmla="*/ 794853 h 883137"/>
                    <a:gd name="connsiteX104" fmla="*/ 77985 w 856359"/>
                    <a:gd name="connsiteY104" fmla="*/ 777196 h 883137"/>
                    <a:gd name="connsiteX105" fmla="*/ 58856 w 856359"/>
                    <a:gd name="connsiteY105" fmla="*/ 788967 h 883137"/>
                    <a:gd name="connsiteX106" fmla="*/ 47085 w 856359"/>
                    <a:gd name="connsiteY106" fmla="*/ 788967 h 883137"/>
                    <a:gd name="connsiteX107" fmla="*/ 45614 w 856359"/>
                    <a:gd name="connsiteY107" fmla="*/ 772782 h 883137"/>
                    <a:gd name="connsiteX108" fmla="*/ 55914 w 856359"/>
                    <a:gd name="connsiteY108" fmla="*/ 761010 h 883137"/>
                    <a:gd name="connsiteX109" fmla="*/ 42671 w 856359"/>
                    <a:gd name="connsiteY109" fmla="*/ 752182 h 883137"/>
                    <a:gd name="connsiteX110" fmla="*/ 42671 w 856359"/>
                    <a:gd name="connsiteY110" fmla="*/ 730111 h 883137"/>
                    <a:gd name="connsiteX111" fmla="*/ 22071 w 856359"/>
                    <a:gd name="connsiteY111" fmla="*/ 709511 h 883137"/>
                    <a:gd name="connsiteX112" fmla="*/ 10300 w 856359"/>
                    <a:gd name="connsiteY112" fmla="*/ 709511 h 883137"/>
                    <a:gd name="connsiteX113" fmla="*/ 8829 w 856359"/>
                    <a:gd name="connsiteY113" fmla="*/ 696268 h 883137"/>
                    <a:gd name="connsiteX114" fmla="*/ 1472 w 856359"/>
                    <a:gd name="connsiteY114" fmla="*/ 688911 h 883137"/>
                    <a:gd name="connsiteX115" fmla="*/ 2943 w 856359"/>
                    <a:gd name="connsiteY115" fmla="*/ 669783 h 883137"/>
                    <a:gd name="connsiteX116" fmla="*/ 13243 w 856359"/>
                    <a:gd name="connsiteY116" fmla="*/ 649183 h 883137"/>
                    <a:gd name="connsiteX117" fmla="*/ 32371 w 856359"/>
                    <a:gd name="connsiteY117" fmla="*/ 643298 h 883137"/>
                    <a:gd name="connsiteX118" fmla="*/ 14714 w 856359"/>
                    <a:gd name="connsiteY118" fmla="*/ 618284 h 883137"/>
                    <a:gd name="connsiteX119" fmla="*/ 0 w 856359"/>
                    <a:gd name="connsiteY119" fmla="*/ 615341 h 883137"/>
                    <a:gd name="connsiteX120" fmla="*/ 11771 w 856359"/>
                    <a:gd name="connsiteY120" fmla="*/ 596213 h 883137"/>
                    <a:gd name="connsiteX121" fmla="*/ 11771 w 856359"/>
                    <a:gd name="connsiteY121" fmla="*/ 575613 h 883137"/>
                    <a:gd name="connsiteX122" fmla="*/ 23543 w 856359"/>
                    <a:gd name="connsiteY122" fmla="*/ 563842 h 883137"/>
                    <a:gd name="connsiteX123" fmla="*/ 8829 w 856359"/>
                    <a:gd name="connsiteY123" fmla="*/ 557956 h 883137"/>
                    <a:gd name="connsiteX124" fmla="*/ 10300 w 856359"/>
                    <a:gd name="connsiteY124" fmla="*/ 547656 h 883137"/>
                    <a:gd name="connsiteX125" fmla="*/ 17657 w 856359"/>
                    <a:gd name="connsiteY125" fmla="*/ 532942 h 883137"/>
                    <a:gd name="connsiteX126" fmla="*/ 41200 w 856359"/>
                    <a:gd name="connsiteY126" fmla="*/ 522642 h 883137"/>
                    <a:gd name="connsiteX127" fmla="*/ 47085 w 856359"/>
                    <a:gd name="connsiteY127" fmla="*/ 499100 h 883137"/>
                    <a:gd name="connsiteX128" fmla="*/ 55914 w 856359"/>
                    <a:gd name="connsiteY128" fmla="*/ 481443 h 883137"/>
                    <a:gd name="connsiteX129" fmla="*/ 69156 w 856359"/>
                    <a:gd name="connsiteY129" fmla="*/ 477029 h 883137"/>
                    <a:gd name="connsiteX130" fmla="*/ 77985 w 856359"/>
                    <a:gd name="connsiteY130" fmla="*/ 449072 h 883137"/>
                    <a:gd name="connsiteX131" fmla="*/ 77985 w 856359"/>
                    <a:gd name="connsiteY131" fmla="*/ 435829 h 883137"/>
                    <a:gd name="connsiteX132" fmla="*/ 94170 w 856359"/>
                    <a:gd name="connsiteY132" fmla="*/ 424058 h 883137"/>
                    <a:gd name="connsiteX133" fmla="*/ 110356 w 856359"/>
                    <a:gd name="connsiteY133" fmla="*/ 431415 h 883137"/>
                    <a:gd name="connsiteX134" fmla="*/ 110356 w 856359"/>
                    <a:gd name="connsiteY134" fmla="*/ 421115 h 883137"/>
                    <a:gd name="connsiteX135" fmla="*/ 107413 w 856359"/>
                    <a:gd name="connsiteY135" fmla="*/ 413758 h 883137"/>
                    <a:gd name="connsiteX136" fmla="*/ 108884 w 856359"/>
                    <a:gd name="connsiteY136" fmla="*/ 404930 h 883137"/>
                    <a:gd name="connsiteX137" fmla="*/ 92699 w 856359"/>
                    <a:gd name="connsiteY137" fmla="*/ 393158 h 883137"/>
                    <a:gd name="connsiteX138" fmla="*/ 86813 w 856359"/>
                    <a:gd name="connsiteY138" fmla="*/ 374030 h 883137"/>
                    <a:gd name="connsiteX139" fmla="*/ 108884 w 856359"/>
                    <a:gd name="connsiteY139" fmla="*/ 354902 h 883137"/>
                    <a:gd name="connsiteX140" fmla="*/ 130955 w 856359"/>
                    <a:gd name="connsiteY140" fmla="*/ 360787 h 883137"/>
                    <a:gd name="connsiteX141" fmla="*/ 151555 w 856359"/>
                    <a:gd name="connsiteY141" fmla="*/ 349016 h 883137"/>
                    <a:gd name="connsiteX142" fmla="*/ 182455 w 856359"/>
                    <a:gd name="connsiteY142" fmla="*/ 321059 h 883137"/>
                    <a:gd name="connsiteX143" fmla="*/ 185397 w 856359"/>
                    <a:gd name="connsiteY143" fmla="*/ 291631 h 883137"/>
                    <a:gd name="connsiteX144" fmla="*/ 173626 w 856359"/>
                    <a:gd name="connsiteY144" fmla="*/ 284274 h 883137"/>
                    <a:gd name="connsiteX145" fmla="*/ 182455 w 856359"/>
                    <a:gd name="connsiteY145" fmla="*/ 250432 h 883137"/>
                    <a:gd name="connsiteX146" fmla="*/ 157441 w 856359"/>
                    <a:gd name="connsiteY146" fmla="*/ 235718 h 883137"/>
                    <a:gd name="connsiteX147" fmla="*/ 158912 w 856359"/>
                    <a:gd name="connsiteY147" fmla="*/ 193047 h 883137"/>
                    <a:gd name="connsiteX148" fmla="*/ 133898 w 856359"/>
                    <a:gd name="connsiteY148" fmla="*/ 178333 h 883137"/>
                    <a:gd name="connsiteX149" fmla="*/ 123598 w 856359"/>
                    <a:gd name="connsiteY149" fmla="*/ 122419 h 883137"/>
                    <a:gd name="connsiteX150" fmla="*/ 107413 w 856359"/>
                    <a:gd name="connsiteY150" fmla="*/ 113591 h 883137"/>
                    <a:gd name="connsiteX151" fmla="*/ 122127 w 856359"/>
                    <a:gd name="connsiteY151" fmla="*/ 98877 h 883137"/>
                    <a:gd name="connsiteX152" fmla="*/ 120656 w 856359"/>
                    <a:gd name="connsiteY152" fmla="*/ 72391 h 883137"/>
                    <a:gd name="connsiteX153" fmla="*/ 105941 w 856359"/>
                    <a:gd name="connsiteY153" fmla="*/ 67977 h 883137"/>
                    <a:gd name="connsiteX154" fmla="*/ 108884 w 856359"/>
                    <a:gd name="connsiteY154" fmla="*/ 50320 h 883137"/>
                    <a:gd name="connsiteX155" fmla="*/ 85342 w 856359"/>
                    <a:gd name="connsiteY155" fmla="*/ 29720 h 883137"/>
                    <a:gd name="connsiteX156" fmla="*/ 111827 w 856359"/>
                    <a:gd name="connsiteY156" fmla="*/ 20892 h 883137"/>
                    <a:gd name="connsiteX157" fmla="*/ 144198 w 856359"/>
                    <a:gd name="connsiteY157" fmla="*/ 13535 h 883137"/>
                    <a:gd name="connsiteX0" fmla="*/ 162655 w 856359"/>
                    <a:gd name="connsiteY0" fmla="*/ 0 h 883137"/>
                    <a:gd name="connsiteX1" fmla="*/ 253792 w 856359"/>
                    <a:gd name="connsiteY1" fmla="*/ 0 h 883137"/>
                    <a:gd name="connsiteX2" fmla="*/ 258968 w 856359"/>
                    <a:gd name="connsiteY2" fmla="*/ 3235 h 883137"/>
                    <a:gd name="connsiteX3" fmla="*/ 433145 w 856359"/>
                    <a:gd name="connsiteY3" fmla="*/ 0 h 883137"/>
                    <a:gd name="connsiteX4" fmla="*/ 439951 w 856359"/>
                    <a:gd name="connsiteY4" fmla="*/ 22363 h 883137"/>
                    <a:gd name="connsiteX5" fmla="*/ 422294 w 856359"/>
                    <a:gd name="connsiteY5" fmla="*/ 45906 h 883137"/>
                    <a:gd name="connsiteX6" fmla="*/ 469379 w 856359"/>
                    <a:gd name="connsiteY6" fmla="*/ 92991 h 883137"/>
                    <a:gd name="connsiteX7" fmla="*/ 467908 w 856359"/>
                    <a:gd name="connsiteY7" fmla="*/ 110648 h 883137"/>
                    <a:gd name="connsiteX8" fmla="*/ 478207 w 856359"/>
                    <a:gd name="connsiteY8" fmla="*/ 120948 h 883137"/>
                    <a:gd name="connsiteX9" fmla="*/ 528235 w 856359"/>
                    <a:gd name="connsiteY9" fmla="*/ 94462 h 883137"/>
                    <a:gd name="connsiteX10" fmla="*/ 550306 w 856359"/>
                    <a:gd name="connsiteY10" fmla="*/ 92991 h 883137"/>
                    <a:gd name="connsiteX11" fmla="*/ 560606 w 856359"/>
                    <a:gd name="connsiteY11" fmla="*/ 113591 h 883137"/>
                    <a:gd name="connsiteX12" fmla="*/ 548835 w 856359"/>
                    <a:gd name="connsiteY12" fmla="*/ 125362 h 883137"/>
                    <a:gd name="connsiteX13" fmla="*/ 554721 w 856359"/>
                    <a:gd name="connsiteY13" fmla="*/ 150376 h 883137"/>
                    <a:gd name="connsiteX14" fmla="*/ 567963 w 856359"/>
                    <a:gd name="connsiteY14" fmla="*/ 169504 h 883137"/>
                    <a:gd name="connsiteX15" fmla="*/ 563549 w 856359"/>
                    <a:gd name="connsiteY15" fmla="*/ 207761 h 883137"/>
                    <a:gd name="connsiteX16" fmla="*/ 547364 w 856359"/>
                    <a:gd name="connsiteY16" fmla="*/ 207761 h 883137"/>
                    <a:gd name="connsiteX17" fmla="*/ 523821 w 856359"/>
                    <a:gd name="connsiteY17" fmla="*/ 226889 h 883137"/>
                    <a:gd name="connsiteX18" fmla="*/ 519407 w 856359"/>
                    <a:gd name="connsiteY18" fmla="*/ 219532 h 883137"/>
                    <a:gd name="connsiteX19" fmla="*/ 487036 w 856359"/>
                    <a:gd name="connsiteY19" fmla="*/ 200404 h 883137"/>
                    <a:gd name="connsiteX20" fmla="*/ 476736 w 856359"/>
                    <a:gd name="connsiteY20" fmla="*/ 212175 h 883137"/>
                    <a:gd name="connsiteX21" fmla="*/ 473793 w 856359"/>
                    <a:gd name="connsiteY21" fmla="*/ 251903 h 883137"/>
                    <a:gd name="connsiteX22" fmla="*/ 466436 w 856359"/>
                    <a:gd name="connsiteY22" fmla="*/ 260732 h 883137"/>
                    <a:gd name="connsiteX23" fmla="*/ 475265 w 856359"/>
                    <a:gd name="connsiteY23" fmla="*/ 268089 h 883137"/>
                    <a:gd name="connsiteX24" fmla="*/ 473793 w 856359"/>
                    <a:gd name="connsiteY24" fmla="*/ 291631 h 883137"/>
                    <a:gd name="connsiteX25" fmla="*/ 534121 w 856359"/>
                    <a:gd name="connsiteY25" fmla="*/ 315174 h 883137"/>
                    <a:gd name="connsiteX26" fmla="*/ 541478 w 856359"/>
                    <a:gd name="connsiteY26" fmla="*/ 329888 h 883137"/>
                    <a:gd name="connsiteX27" fmla="*/ 565021 w 856359"/>
                    <a:gd name="connsiteY27" fmla="*/ 329888 h 883137"/>
                    <a:gd name="connsiteX28" fmla="*/ 582677 w 856359"/>
                    <a:gd name="connsiteY28" fmla="*/ 349016 h 883137"/>
                    <a:gd name="connsiteX29" fmla="*/ 607691 w 856359"/>
                    <a:gd name="connsiteY29" fmla="*/ 334302 h 883137"/>
                    <a:gd name="connsiteX30" fmla="*/ 641534 w 856359"/>
                    <a:gd name="connsiteY30" fmla="*/ 334302 h 883137"/>
                    <a:gd name="connsiteX31" fmla="*/ 645948 w 856359"/>
                    <a:gd name="connsiteY31" fmla="*/ 351959 h 883137"/>
                    <a:gd name="connsiteX32" fmla="*/ 634177 w 856359"/>
                    <a:gd name="connsiteY32" fmla="*/ 363730 h 883137"/>
                    <a:gd name="connsiteX33" fmla="*/ 659191 w 856359"/>
                    <a:gd name="connsiteY33" fmla="*/ 372559 h 883137"/>
                    <a:gd name="connsiteX34" fmla="*/ 670962 w 856359"/>
                    <a:gd name="connsiteY34" fmla="*/ 382858 h 883137"/>
                    <a:gd name="connsiteX35" fmla="*/ 662133 w 856359"/>
                    <a:gd name="connsiteY35" fmla="*/ 403458 h 883137"/>
                    <a:gd name="connsiteX36" fmla="*/ 678319 w 856359"/>
                    <a:gd name="connsiteY36" fmla="*/ 419644 h 883137"/>
                    <a:gd name="connsiteX37" fmla="*/ 688619 w 856359"/>
                    <a:gd name="connsiteY37" fmla="*/ 416701 h 883137"/>
                    <a:gd name="connsiteX38" fmla="*/ 693033 w 856359"/>
                    <a:gd name="connsiteY38" fmla="*/ 407872 h 883137"/>
                    <a:gd name="connsiteX39" fmla="*/ 718047 w 856359"/>
                    <a:gd name="connsiteY39" fmla="*/ 406401 h 883137"/>
                    <a:gd name="connsiteX40" fmla="*/ 738647 w 856359"/>
                    <a:gd name="connsiteY40" fmla="*/ 416701 h 883137"/>
                    <a:gd name="connsiteX41" fmla="*/ 723933 w 856359"/>
                    <a:gd name="connsiteY41" fmla="*/ 431415 h 883137"/>
                    <a:gd name="connsiteX42" fmla="*/ 738647 w 856359"/>
                    <a:gd name="connsiteY42" fmla="*/ 435829 h 883137"/>
                    <a:gd name="connsiteX43" fmla="*/ 759246 w 856359"/>
                    <a:gd name="connsiteY43" fmla="*/ 429943 h 883137"/>
                    <a:gd name="connsiteX44" fmla="*/ 768075 w 856359"/>
                    <a:gd name="connsiteY44" fmla="*/ 441715 h 883137"/>
                    <a:gd name="connsiteX45" fmla="*/ 809274 w 856359"/>
                    <a:gd name="connsiteY45" fmla="*/ 447600 h 883137"/>
                    <a:gd name="connsiteX46" fmla="*/ 804860 w 856359"/>
                    <a:gd name="connsiteY46" fmla="*/ 463786 h 883137"/>
                    <a:gd name="connsiteX47" fmla="*/ 812217 w 856359"/>
                    <a:gd name="connsiteY47" fmla="*/ 487328 h 883137"/>
                    <a:gd name="connsiteX48" fmla="*/ 790146 w 856359"/>
                    <a:gd name="connsiteY48" fmla="*/ 515285 h 883137"/>
                    <a:gd name="connsiteX49" fmla="*/ 773960 w 856359"/>
                    <a:gd name="connsiteY49" fmla="*/ 518228 h 883137"/>
                    <a:gd name="connsiteX50" fmla="*/ 763661 w 856359"/>
                    <a:gd name="connsiteY50" fmla="*/ 529999 h 883137"/>
                    <a:gd name="connsiteX51" fmla="*/ 776903 w 856359"/>
                    <a:gd name="connsiteY51" fmla="*/ 540299 h 883137"/>
                    <a:gd name="connsiteX52" fmla="*/ 782789 w 856359"/>
                    <a:gd name="connsiteY52" fmla="*/ 572670 h 883137"/>
                    <a:gd name="connsiteX53" fmla="*/ 773960 w 856359"/>
                    <a:gd name="connsiteY53" fmla="*/ 585913 h 883137"/>
                    <a:gd name="connsiteX54" fmla="*/ 785732 w 856359"/>
                    <a:gd name="connsiteY54" fmla="*/ 600627 h 883137"/>
                    <a:gd name="connsiteX55" fmla="*/ 800446 w 856359"/>
                    <a:gd name="connsiteY55" fmla="*/ 597684 h 883137"/>
                    <a:gd name="connsiteX56" fmla="*/ 810746 w 856359"/>
                    <a:gd name="connsiteY56" fmla="*/ 607984 h 883137"/>
                    <a:gd name="connsiteX57" fmla="*/ 847531 w 856359"/>
                    <a:gd name="connsiteY57" fmla="*/ 618284 h 883137"/>
                    <a:gd name="connsiteX58" fmla="*/ 856359 w 856359"/>
                    <a:gd name="connsiteY58" fmla="*/ 622698 h 883137"/>
                    <a:gd name="connsiteX59" fmla="*/ 854888 w 856359"/>
                    <a:gd name="connsiteY59" fmla="*/ 632998 h 883137"/>
                    <a:gd name="connsiteX60" fmla="*/ 831345 w 856359"/>
                    <a:gd name="connsiteY60" fmla="*/ 631526 h 883137"/>
                    <a:gd name="connsiteX61" fmla="*/ 822517 w 856359"/>
                    <a:gd name="connsiteY61" fmla="*/ 635941 h 883137"/>
                    <a:gd name="connsiteX62" fmla="*/ 840174 w 856359"/>
                    <a:gd name="connsiteY62" fmla="*/ 659483 h 883137"/>
                    <a:gd name="connsiteX63" fmla="*/ 834288 w 856359"/>
                    <a:gd name="connsiteY63" fmla="*/ 688911 h 883137"/>
                    <a:gd name="connsiteX64" fmla="*/ 829874 w 856359"/>
                    <a:gd name="connsiteY64" fmla="*/ 725696 h 883137"/>
                    <a:gd name="connsiteX65" fmla="*/ 843116 w 856359"/>
                    <a:gd name="connsiteY65" fmla="*/ 746296 h 883137"/>
                    <a:gd name="connsiteX66" fmla="*/ 840174 w 856359"/>
                    <a:gd name="connsiteY66" fmla="*/ 758067 h 883137"/>
                    <a:gd name="connsiteX67" fmla="*/ 851945 w 856359"/>
                    <a:gd name="connsiteY67" fmla="*/ 766896 h 883137"/>
                    <a:gd name="connsiteX68" fmla="*/ 850474 w 856359"/>
                    <a:gd name="connsiteY68" fmla="*/ 793381 h 883137"/>
                    <a:gd name="connsiteX69" fmla="*/ 822517 w 856359"/>
                    <a:gd name="connsiteY69" fmla="*/ 813981 h 883137"/>
                    <a:gd name="connsiteX70" fmla="*/ 790146 w 856359"/>
                    <a:gd name="connsiteY70" fmla="*/ 825752 h 883137"/>
                    <a:gd name="connsiteX71" fmla="*/ 769546 w 856359"/>
                    <a:gd name="connsiteY71" fmla="*/ 808095 h 883137"/>
                    <a:gd name="connsiteX72" fmla="*/ 751889 w 856359"/>
                    <a:gd name="connsiteY72" fmla="*/ 809567 h 883137"/>
                    <a:gd name="connsiteX73" fmla="*/ 737175 w 856359"/>
                    <a:gd name="connsiteY73" fmla="*/ 808095 h 883137"/>
                    <a:gd name="connsiteX74" fmla="*/ 725404 w 856359"/>
                    <a:gd name="connsiteY74" fmla="*/ 816924 h 883137"/>
                    <a:gd name="connsiteX75" fmla="*/ 707747 w 856359"/>
                    <a:gd name="connsiteY75" fmla="*/ 831638 h 883137"/>
                    <a:gd name="connsiteX76" fmla="*/ 693033 w 856359"/>
                    <a:gd name="connsiteY76" fmla="*/ 818395 h 883137"/>
                    <a:gd name="connsiteX77" fmla="*/ 665076 w 856359"/>
                    <a:gd name="connsiteY77" fmla="*/ 837523 h 883137"/>
                    <a:gd name="connsiteX78" fmla="*/ 657719 w 856359"/>
                    <a:gd name="connsiteY78" fmla="*/ 844880 h 883137"/>
                    <a:gd name="connsiteX79" fmla="*/ 657719 w 856359"/>
                    <a:gd name="connsiteY79" fmla="*/ 858123 h 883137"/>
                    <a:gd name="connsiteX80" fmla="*/ 563549 w 856359"/>
                    <a:gd name="connsiteY80" fmla="*/ 883137 h 883137"/>
                    <a:gd name="connsiteX81" fmla="*/ 544421 w 856359"/>
                    <a:gd name="connsiteY81" fmla="*/ 868423 h 883137"/>
                    <a:gd name="connsiteX82" fmla="*/ 506164 w 856359"/>
                    <a:gd name="connsiteY82" fmla="*/ 868423 h 883137"/>
                    <a:gd name="connsiteX83" fmla="*/ 425237 w 856359"/>
                    <a:gd name="connsiteY83" fmla="*/ 809567 h 883137"/>
                    <a:gd name="connsiteX84" fmla="*/ 406109 w 856359"/>
                    <a:gd name="connsiteY84" fmla="*/ 813981 h 883137"/>
                    <a:gd name="connsiteX85" fmla="*/ 389923 w 856359"/>
                    <a:gd name="connsiteY85" fmla="*/ 790438 h 883137"/>
                    <a:gd name="connsiteX86" fmla="*/ 375209 w 856359"/>
                    <a:gd name="connsiteY86" fmla="*/ 781610 h 883137"/>
                    <a:gd name="connsiteX87" fmla="*/ 364909 w 856359"/>
                    <a:gd name="connsiteY87" fmla="*/ 774253 h 883137"/>
                    <a:gd name="connsiteX88" fmla="*/ 354609 w 856359"/>
                    <a:gd name="connsiteY88" fmla="*/ 759539 h 883137"/>
                    <a:gd name="connsiteX89" fmla="*/ 332538 w 856359"/>
                    <a:gd name="connsiteY89" fmla="*/ 756596 h 883137"/>
                    <a:gd name="connsiteX90" fmla="*/ 314881 w 856359"/>
                    <a:gd name="connsiteY90" fmla="*/ 756596 h 883137"/>
                    <a:gd name="connsiteX91" fmla="*/ 308996 w 856359"/>
                    <a:gd name="connsiteY91" fmla="*/ 761010 h 883137"/>
                    <a:gd name="connsiteX92" fmla="*/ 269268 w 856359"/>
                    <a:gd name="connsiteY92" fmla="*/ 755125 h 883137"/>
                    <a:gd name="connsiteX93" fmla="*/ 233954 w 856359"/>
                    <a:gd name="connsiteY93" fmla="*/ 769839 h 883137"/>
                    <a:gd name="connsiteX94" fmla="*/ 195697 w 856359"/>
                    <a:gd name="connsiteY94" fmla="*/ 752182 h 883137"/>
                    <a:gd name="connsiteX95" fmla="*/ 182455 w 856359"/>
                    <a:gd name="connsiteY95" fmla="*/ 759539 h 883137"/>
                    <a:gd name="connsiteX96" fmla="*/ 163326 w 856359"/>
                    <a:gd name="connsiteY96" fmla="*/ 759539 h 883137"/>
                    <a:gd name="connsiteX97" fmla="*/ 154498 w 856359"/>
                    <a:gd name="connsiteY97" fmla="*/ 755125 h 883137"/>
                    <a:gd name="connsiteX98" fmla="*/ 132427 w 856359"/>
                    <a:gd name="connsiteY98" fmla="*/ 761010 h 883137"/>
                    <a:gd name="connsiteX99" fmla="*/ 128013 w 856359"/>
                    <a:gd name="connsiteY99" fmla="*/ 769839 h 883137"/>
                    <a:gd name="connsiteX100" fmla="*/ 128013 w 856359"/>
                    <a:gd name="connsiteY100" fmla="*/ 780139 h 883137"/>
                    <a:gd name="connsiteX101" fmla="*/ 113298 w 856359"/>
                    <a:gd name="connsiteY101" fmla="*/ 788967 h 883137"/>
                    <a:gd name="connsiteX102" fmla="*/ 92699 w 856359"/>
                    <a:gd name="connsiteY102" fmla="*/ 794853 h 883137"/>
                    <a:gd name="connsiteX103" fmla="*/ 77985 w 856359"/>
                    <a:gd name="connsiteY103" fmla="*/ 777196 h 883137"/>
                    <a:gd name="connsiteX104" fmla="*/ 58856 w 856359"/>
                    <a:gd name="connsiteY104" fmla="*/ 788967 h 883137"/>
                    <a:gd name="connsiteX105" fmla="*/ 47085 w 856359"/>
                    <a:gd name="connsiteY105" fmla="*/ 788967 h 883137"/>
                    <a:gd name="connsiteX106" fmla="*/ 45614 w 856359"/>
                    <a:gd name="connsiteY106" fmla="*/ 772782 h 883137"/>
                    <a:gd name="connsiteX107" fmla="*/ 55914 w 856359"/>
                    <a:gd name="connsiteY107" fmla="*/ 761010 h 883137"/>
                    <a:gd name="connsiteX108" fmla="*/ 42671 w 856359"/>
                    <a:gd name="connsiteY108" fmla="*/ 752182 h 883137"/>
                    <a:gd name="connsiteX109" fmla="*/ 42671 w 856359"/>
                    <a:gd name="connsiteY109" fmla="*/ 730111 h 883137"/>
                    <a:gd name="connsiteX110" fmla="*/ 22071 w 856359"/>
                    <a:gd name="connsiteY110" fmla="*/ 709511 h 883137"/>
                    <a:gd name="connsiteX111" fmla="*/ 10300 w 856359"/>
                    <a:gd name="connsiteY111" fmla="*/ 709511 h 883137"/>
                    <a:gd name="connsiteX112" fmla="*/ 8829 w 856359"/>
                    <a:gd name="connsiteY112" fmla="*/ 696268 h 883137"/>
                    <a:gd name="connsiteX113" fmla="*/ 1472 w 856359"/>
                    <a:gd name="connsiteY113" fmla="*/ 688911 h 883137"/>
                    <a:gd name="connsiteX114" fmla="*/ 2943 w 856359"/>
                    <a:gd name="connsiteY114" fmla="*/ 669783 h 883137"/>
                    <a:gd name="connsiteX115" fmla="*/ 13243 w 856359"/>
                    <a:gd name="connsiteY115" fmla="*/ 649183 h 883137"/>
                    <a:gd name="connsiteX116" fmla="*/ 32371 w 856359"/>
                    <a:gd name="connsiteY116" fmla="*/ 643298 h 883137"/>
                    <a:gd name="connsiteX117" fmla="*/ 14714 w 856359"/>
                    <a:gd name="connsiteY117" fmla="*/ 618284 h 883137"/>
                    <a:gd name="connsiteX118" fmla="*/ 0 w 856359"/>
                    <a:gd name="connsiteY118" fmla="*/ 615341 h 883137"/>
                    <a:gd name="connsiteX119" fmla="*/ 11771 w 856359"/>
                    <a:gd name="connsiteY119" fmla="*/ 596213 h 883137"/>
                    <a:gd name="connsiteX120" fmla="*/ 11771 w 856359"/>
                    <a:gd name="connsiteY120" fmla="*/ 575613 h 883137"/>
                    <a:gd name="connsiteX121" fmla="*/ 23543 w 856359"/>
                    <a:gd name="connsiteY121" fmla="*/ 563842 h 883137"/>
                    <a:gd name="connsiteX122" fmla="*/ 8829 w 856359"/>
                    <a:gd name="connsiteY122" fmla="*/ 557956 h 883137"/>
                    <a:gd name="connsiteX123" fmla="*/ 10300 w 856359"/>
                    <a:gd name="connsiteY123" fmla="*/ 547656 h 883137"/>
                    <a:gd name="connsiteX124" fmla="*/ 17657 w 856359"/>
                    <a:gd name="connsiteY124" fmla="*/ 532942 h 883137"/>
                    <a:gd name="connsiteX125" fmla="*/ 41200 w 856359"/>
                    <a:gd name="connsiteY125" fmla="*/ 522642 h 883137"/>
                    <a:gd name="connsiteX126" fmla="*/ 47085 w 856359"/>
                    <a:gd name="connsiteY126" fmla="*/ 499100 h 883137"/>
                    <a:gd name="connsiteX127" fmla="*/ 55914 w 856359"/>
                    <a:gd name="connsiteY127" fmla="*/ 481443 h 883137"/>
                    <a:gd name="connsiteX128" fmla="*/ 69156 w 856359"/>
                    <a:gd name="connsiteY128" fmla="*/ 477029 h 883137"/>
                    <a:gd name="connsiteX129" fmla="*/ 77985 w 856359"/>
                    <a:gd name="connsiteY129" fmla="*/ 449072 h 883137"/>
                    <a:gd name="connsiteX130" fmla="*/ 77985 w 856359"/>
                    <a:gd name="connsiteY130" fmla="*/ 435829 h 883137"/>
                    <a:gd name="connsiteX131" fmla="*/ 94170 w 856359"/>
                    <a:gd name="connsiteY131" fmla="*/ 424058 h 883137"/>
                    <a:gd name="connsiteX132" fmla="*/ 110356 w 856359"/>
                    <a:gd name="connsiteY132" fmla="*/ 431415 h 883137"/>
                    <a:gd name="connsiteX133" fmla="*/ 110356 w 856359"/>
                    <a:gd name="connsiteY133" fmla="*/ 421115 h 883137"/>
                    <a:gd name="connsiteX134" fmla="*/ 107413 w 856359"/>
                    <a:gd name="connsiteY134" fmla="*/ 413758 h 883137"/>
                    <a:gd name="connsiteX135" fmla="*/ 108884 w 856359"/>
                    <a:gd name="connsiteY135" fmla="*/ 404930 h 883137"/>
                    <a:gd name="connsiteX136" fmla="*/ 92699 w 856359"/>
                    <a:gd name="connsiteY136" fmla="*/ 393158 h 883137"/>
                    <a:gd name="connsiteX137" fmla="*/ 86813 w 856359"/>
                    <a:gd name="connsiteY137" fmla="*/ 374030 h 883137"/>
                    <a:gd name="connsiteX138" fmla="*/ 108884 w 856359"/>
                    <a:gd name="connsiteY138" fmla="*/ 354902 h 883137"/>
                    <a:gd name="connsiteX139" fmla="*/ 130955 w 856359"/>
                    <a:gd name="connsiteY139" fmla="*/ 360787 h 883137"/>
                    <a:gd name="connsiteX140" fmla="*/ 151555 w 856359"/>
                    <a:gd name="connsiteY140" fmla="*/ 349016 h 883137"/>
                    <a:gd name="connsiteX141" fmla="*/ 182455 w 856359"/>
                    <a:gd name="connsiteY141" fmla="*/ 321059 h 883137"/>
                    <a:gd name="connsiteX142" fmla="*/ 185397 w 856359"/>
                    <a:gd name="connsiteY142" fmla="*/ 291631 h 883137"/>
                    <a:gd name="connsiteX143" fmla="*/ 173626 w 856359"/>
                    <a:gd name="connsiteY143" fmla="*/ 284274 h 883137"/>
                    <a:gd name="connsiteX144" fmla="*/ 182455 w 856359"/>
                    <a:gd name="connsiteY144" fmla="*/ 250432 h 883137"/>
                    <a:gd name="connsiteX145" fmla="*/ 157441 w 856359"/>
                    <a:gd name="connsiteY145" fmla="*/ 235718 h 883137"/>
                    <a:gd name="connsiteX146" fmla="*/ 158912 w 856359"/>
                    <a:gd name="connsiteY146" fmla="*/ 193047 h 883137"/>
                    <a:gd name="connsiteX147" fmla="*/ 133898 w 856359"/>
                    <a:gd name="connsiteY147" fmla="*/ 178333 h 883137"/>
                    <a:gd name="connsiteX148" fmla="*/ 123598 w 856359"/>
                    <a:gd name="connsiteY148" fmla="*/ 122419 h 883137"/>
                    <a:gd name="connsiteX149" fmla="*/ 107413 w 856359"/>
                    <a:gd name="connsiteY149" fmla="*/ 113591 h 883137"/>
                    <a:gd name="connsiteX150" fmla="*/ 122127 w 856359"/>
                    <a:gd name="connsiteY150" fmla="*/ 98877 h 883137"/>
                    <a:gd name="connsiteX151" fmla="*/ 120656 w 856359"/>
                    <a:gd name="connsiteY151" fmla="*/ 72391 h 883137"/>
                    <a:gd name="connsiteX152" fmla="*/ 105941 w 856359"/>
                    <a:gd name="connsiteY152" fmla="*/ 67977 h 883137"/>
                    <a:gd name="connsiteX153" fmla="*/ 108884 w 856359"/>
                    <a:gd name="connsiteY153" fmla="*/ 50320 h 883137"/>
                    <a:gd name="connsiteX154" fmla="*/ 85342 w 856359"/>
                    <a:gd name="connsiteY154" fmla="*/ 29720 h 883137"/>
                    <a:gd name="connsiteX155" fmla="*/ 111827 w 856359"/>
                    <a:gd name="connsiteY155" fmla="*/ 20892 h 883137"/>
                    <a:gd name="connsiteX156" fmla="*/ 144198 w 856359"/>
                    <a:gd name="connsiteY156" fmla="*/ 13535 h 883137"/>
                    <a:gd name="connsiteX157" fmla="*/ 162655 w 856359"/>
                    <a:gd name="connsiteY157" fmla="*/ 0 h 883137"/>
                    <a:gd name="connsiteX0" fmla="*/ 162655 w 856359"/>
                    <a:gd name="connsiteY0" fmla="*/ 0 h 883137"/>
                    <a:gd name="connsiteX1" fmla="*/ 253792 w 856359"/>
                    <a:gd name="connsiteY1" fmla="*/ 0 h 883137"/>
                    <a:gd name="connsiteX2" fmla="*/ 433145 w 856359"/>
                    <a:gd name="connsiteY2" fmla="*/ 0 h 883137"/>
                    <a:gd name="connsiteX3" fmla="*/ 439951 w 856359"/>
                    <a:gd name="connsiteY3" fmla="*/ 22363 h 883137"/>
                    <a:gd name="connsiteX4" fmla="*/ 422294 w 856359"/>
                    <a:gd name="connsiteY4" fmla="*/ 45906 h 883137"/>
                    <a:gd name="connsiteX5" fmla="*/ 469379 w 856359"/>
                    <a:gd name="connsiteY5" fmla="*/ 92991 h 883137"/>
                    <a:gd name="connsiteX6" fmla="*/ 467908 w 856359"/>
                    <a:gd name="connsiteY6" fmla="*/ 110648 h 883137"/>
                    <a:gd name="connsiteX7" fmla="*/ 478207 w 856359"/>
                    <a:gd name="connsiteY7" fmla="*/ 120948 h 883137"/>
                    <a:gd name="connsiteX8" fmla="*/ 528235 w 856359"/>
                    <a:gd name="connsiteY8" fmla="*/ 94462 h 883137"/>
                    <a:gd name="connsiteX9" fmla="*/ 550306 w 856359"/>
                    <a:gd name="connsiteY9" fmla="*/ 92991 h 883137"/>
                    <a:gd name="connsiteX10" fmla="*/ 560606 w 856359"/>
                    <a:gd name="connsiteY10" fmla="*/ 113591 h 883137"/>
                    <a:gd name="connsiteX11" fmla="*/ 548835 w 856359"/>
                    <a:gd name="connsiteY11" fmla="*/ 125362 h 883137"/>
                    <a:gd name="connsiteX12" fmla="*/ 554721 w 856359"/>
                    <a:gd name="connsiteY12" fmla="*/ 150376 h 883137"/>
                    <a:gd name="connsiteX13" fmla="*/ 567963 w 856359"/>
                    <a:gd name="connsiteY13" fmla="*/ 169504 h 883137"/>
                    <a:gd name="connsiteX14" fmla="*/ 563549 w 856359"/>
                    <a:gd name="connsiteY14" fmla="*/ 207761 h 883137"/>
                    <a:gd name="connsiteX15" fmla="*/ 547364 w 856359"/>
                    <a:gd name="connsiteY15" fmla="*/ 207761 h 883137"/>
                    <a:gd name="connsiteX16" fmla="*/ 523821 w 856359"/>
                    <a:gd name="connsiteY16" fmla="*/ 226889 h 883137"/>
                    <a:gd name="connsiteX17" fmla="*/ 519407 w 856359"/>
                    <a:gd name="connsiteY17" fmla="*/ 219532 h 883137"/>
                    <a:gd name="connsiteX18" fmla="*/ 487036 w 856359"/>
                    <a:gd name="connsiteY18" fmla="*/ 200404 h 883137"/>
                    <a:gd name="connsiteX19" fmla="*/ 476736 w 856359"/>
                    <a:gd name="connsiteY19" fmla="*/ 212175 h 883137"/>
                    <a:gd name="connsiteX20" fmla="*/ 473793 w 856359"/>
                    <a:gd name="connsiteY20" fmla="*/ 251903 h 883137"/>
                    <a:gd name="connsiteX21" fmla="*/ 466436 w 856359"/>
                    <a:gd name="connsiteY21" fmla="*/ 260732 h 883137"/>
                    <a:gd name="connsiteX22" fmla="*/ 475265 w 856359"/>
                    <a:gd name="connsiteY22" fmla="*/ 268089 h 883137"/>
                    <a:gd name="connsiteX23" fmla="*/ 473793 w 856359"/>
                    <a:gd name="connsiteY23" fmla="*/ 291631 h 883137"/>
                    <a:gd name="connsiteX24" fmla="*/ 534121 w 856359"/>
                    <a:gd name="connsiteY24" fmla="*/ 315174 h 883137"/>
                    <a:gd name="connsiteX25" fmla="*/ 541478 w 856359"/>
                    <a:gd name="connsiteY25" fmla="*/ 329888 h 883137"/>
                    <a:gd name="connsiteX26" fmla="*/ 565021 w 856359"/>
                    <a:gd name="connsiteY26" fmla="*/ 329888 h 883137"/>
                    <a:gd name="connsiteX27" fmla="*/ 582677 w 856359"/>
                    <a:gd name="connsiteY27" fmla="*/ 349016 h 883137"/>
                    <a:gd name="connsiteX28" fmla="*/ 607691 w 856359"/>
                    <a:gd name="connsiteY28" fmla="*/ 334302 h 883137"/>
                    <a:gd name="connsiteX29" fmla="*/ 641534 w 856359"/>
                    <a:gd name="connsiteY29" fmla="*/ 334302 h 883137"/>
                    <a:gd name="connsiteX30" fmla="*/ 645948 w 856359"/>
                    <a:gd name="connsiteY30" fmla="*/ 351959 h 883137"/>
                    <a:gd name="connsiteX31" fmla="*/ 634177 w 856359"/>
                    <a:gd name="connsiteY31" fmla="*/ 363730 h 883137"/>
                    <a:gd name="connsiteX32" fmla="*/ 659191 w 856359"/>
                    <a:gd name="connsiteY32" fmla="*/ 372559 h 883137"/>
                    <a:gd name="connsiteX33" fmla="*/ 670962 w 856359"/>
                    <a:gd name="connsiteY33" fmla="*/ 382858 h 883137"/>
                    <a:gd name="connsiteX34" fmla="*/ 662133 w 856359"/>
                    <a:gd name="connsiteY34" fmla="*/ 403458 h 883137"/>
                    <a:gd name="connsiteX35" fmla="*/ 678319 w 856359"/>
                    <a:gd name="connsiteY35" fmla="*/ 419644 h 883137"/>
                    <a:gd name="connsiteX36" fmla="*/ 688619 w 856359"/>
                    <a:gd name="connsiteY36" fmla="*/ 416701 h 883137"/>
                    <a:gd name="connsiteX37" fmla="*/ 693033 w 856359"/>
                    <a:gd name="connsiteY37" fmla="*/ 407872 h 883137"/>
                    <a:gd name="connsiteX38" fmla="*/ 718047 w 856359"/>
                    <a:gd name="connsiteY38" fmla="*/ 406401 h 883137"/>
                    <a:gd name="connsiteX39" fmla="*/ 738647 w 856359"/>
                    <a:gd name="connsiteY39" fmla="*/ 416701 h 883137"/>
                    <a:gd name="connsiteX40" fmla="*/ 723933 w 856359"/>
                    <a:gd name="connsiteY40" fmla="*/ 431415 h 883137"/>
                    <a:gd name="connsiteX41" fmla="*/ 738647 w 856359"/>
                    <a:gd name="connsiteY41" fmla="*/ 435829 h 883137"/>
                    <a:gd name="connsiteX42" fmla="*/ 759246 w 856359"/>
                    <a:gd name="connsiteY42" fmla="*/ 429943 h 883137"/>
                    <a:gd name="connsiteX43" fmla="*/ 768075 w 856359"/>
                    <a:gd name="connsiteY43" fmla="*/ 441715 h 883137"/>
                    <a:gd name="connsiteX44" fmla="*/ 809274 w 856359"/>
                    <a:gd name="connsiteY44" fmla="*/ 447600 h 883137"/>
                    <a:gd name="connsiteX45" fmla="*/ 804860 w 856359"/>
                    <a:gd name="connsiteY45" fmla="*/ 463786 h 883137"/>
                    <a:gd name="connsiteX46" fmla="*/ 812217 w 856359"/>
                    <a:gd name="connsiteY46" fmla="*/ 487328 h 883137"/>
                    <a:gd name="connsiteX47" fmla="*/ 790146 w 856359"/>
                    <a:gd name="connsiteY47" fmla="*/ 515285 h 883137"/>
                    <a:gd name="connsiteX48" fmla="*/ 773960 w 856359"/>
                    <a:gd name="connsiteY48" fmla="*/ 518228 h 883137"/>
                    <a:gd name="connsiteX49" fmla="*/ 763661 w 856359"/>
                    <a:gd name="connsiteY49" fmla="*/ 529999 h 883137"/>
                    <a:gd name="connsiteX50" fmla="*/ 776903 w 856359"/>
                    <a:gd name="connsiteY50" fmla="*/ 540299 h 883137"/>
                    <a:gd name="connsiteX51" fmla="*/ 782789 w 856359"/>
                    <a:gd name="connsiteY51" fmla="*/ 572670 h 883137"/>
                    <a:gd name="connsiteX52" fmla="*/ 773960 w 856359"/>
                    <a:gd name="connsiteY52" fmla="*/ 585913 h 883137"/>
                    <a:gd name="connsiteX53" fmla="*/ 785732 w 856359"/>
                    <a:gd name="connsiteY53" fmla="*/ 600627 h 883137"/>
                    <a:gd name="connsiteX54" fmla="*/ 800446 w 856359"/>
                    <a:gd name="connsiteY54" fmla="*/ 597684 h 883137"/>
                    <a:gd name="connsiteX55" fmla="*/ 810746 w 856359"/>
                    <a:gd name="connsiteY55" fmla="*/ 607984 h 883137"/>
                    <a:gd name="connsiteX56" fmla="*/ 847531 w 856359"/>
                    <a:gd name="connsiteY56" fmla="*/ 618284 h 883137"/>
                    <a:gd name="connsiteX57" fmla="*/ 856359 w 856359"/>
                    <a:gd name="connsiteY57" fmla="*/ 622698 h 883137"/>
                    <a:gd name="connsiteX58" fmla="*/ 854888 w 856359"/>
                    <a:gd name="connsiteY58" fmla="*/ 632998 h 883137"/>
                    <a:gd name="connsiteX59" fmla="*/ 831345 w 856359"/>
                    <a:gd name="connsiteY59" fmla="*/ 631526 h 883137"/>
                    <a:gd name="connsiteX60" fmla="*/ 822517 w 856359"/>
                    <a:gd name="connsiteY60" fmla="*/ 635941 h 883137"/>
                    <a:gd name="connsiteX61" fmla="*/ 840174 w 856359"/>
                    <a:gd name="connsiteY61" fmla="*/ 659483 h 883137"/>
                    <a:gd name="connsiteX62" fmla="*/ 834288 w 856359"/>
                    <a:gd name="connsiteY62" fmla="*/ 688911 h 883137"/>
                    <a:gd name="connsiteX63" fmla="*/ 829874 w 856359"/>
                    <a:gd name="connsiteY63" fmla="*/ 725696 h 883137"/>
                    <a:gd name="connsiteX64" fmla="*/ 843116 w 856359"/>
                    <a:gd name="connsiteY64" fmla="*/ 746296 h 883137"/>
                    <a:gd name="connsiteX65" fmla="*/ 840174 w 856359"/>
                    <a:gd name="connsiteY65" fmla="*/ 758067 h 883137"/>
                    <a:gd name="connsiteX66" fmla="*/ 851945 w 856359"/>
                    <a:gd name="connsiteY66" fmla="*/ 766896 h 883137"/>
                    <a:gd name="connsiteX67" fmla="*/ 850474 w 856359"/>
                    <a:gd name="connsiteY67" fmla="*/ 793381 h 883137"/>
                    <a:gd name="connsiteX68" fmla="*/ 822517 w 856359"/>
                    <a:gd name="connsiteY68" fmla="*/ 813981 h 883137"/>
                    <a:gd name="connsiteX69" fmla="*/ 790146 w 856359"/>
                    <a:gd name="connsiteY69" fmla="*/ 825752 h 883137"/>
                    <a:gd name="connsiteX70" fmla="*/ 769546 w 856359"/>
                    <a:gd name="connsiteY70" fmla="*/ 808095 h 883137"/>
                    <a:gd name="connsiteX71" fmla="*/ 751889 w 856359"/>
                    <a:gd name="connsiteY71" fmla="*/ 809567 h 883137"/>
                    <a:gd name="connsiteX72" fmla="*/ 737175 w 856359"/>
                    <a:gd name="connsiteY72" fmla="*/ 808095 h 883137"/>
                    <a:gd name="connsiteX73" fmla="*/ 725404 w 856359"/>
                    <a:gd name="connsiteY73" fmla="*/ 816924 h 883137"/>
                    <a:gd name="connsiteX74" fmla="*/ 707747 w 856359"/>
                    <a:gd name="connsiteY74" fmla="*/ 831638 h 883137"/>
                    <a:gd name="connsiteX75" fmla="*/ 693033 w 856359"/>
                    <a:gd name="connsiteY75" fmla="*/ 818395 h 883137"/>
                    <a:gd name="connsiteX76" fmla="*/ 665076 w 856359"/>
                    <a:gd name="connsiteY76" fmla="*/ 837523 h 883137"/>
                    <a:gd name="connsiteX77" fmla="*/ 657719 w 856359"/>
                    <a:gd name="connsiteY77" fmla="*/ 844880 h 883137"/>
                    <a:gd name="connsiteX78" fmla="*/ 657719 w 856359"/>
                    <a:gd name="connsiteY78" fmla="*/ 858123 h 883137"/>
                    <a:gd name="connsiteX79" fmla="*/ 563549 w 856359"/>
                    <a:gd name="connsiteY79" fmla="*/ 883137 h 883137"/>
                    <a:gd name="connsiteX80" fmla="*/ 544421 w 856359"/>
                    <a:gd name="connsiteY80" fmla="*/ 868423 h 883137"/>
                    <a:gd name="connsiteX81" fmla="*/ 506164 w 856359"/>
                    <a:gd name="connsiteY81" fmla="*/ 868423 h 883137"/>
                    <a:gd name="connsiteX82" fmla="*/ 425237 w 856359"/>
                    <a:gd name="connsiteY82" fmla="*/ 809567 h 883137"/>
                    <a:gd name="connsiteX83" fmla="*/ 406109 w 856359"/>
                    <a:gd name="connsiteY83" fmla="*/ 813981 h 883137"/>
                    <a:gd name="connsiteX84" fmla="*/ 389923 w 856359"/>
                    <a:gd name="connsiteY84" fmla="*/ 790438 h 883137"/>
                    <a:gd name="connsiteX85" fmla="*/ 375209 w 856359"/>
                    <a:gd name="connsiteY85" fmla="*/ 781610 h 883137"/>
                    <a:gd name="connsiteX86" fmla="*/ 364909 w 856359"/>
                    <a:gd name="connsiteY86" fmla="*/ 774253 h 883137"/>
                    <a:gd name="connsiteX87" fmla="*/ 354609 w 856359"/>
                    <a:gd name="connsiteY87" fmla="*/ 759539 h 883137"/>
                    <a:gd name="connsiteX88" fmla="*/ 332538 w 856359"/>
                    <a:gd name="connsiteY88" fmla="*/ 756596 h 883137"/>
                    <a:gd name="connsiteX89" fmla="*/ 314881 w 856359"/>
                    <a:gd name="connsiteY89" fmla="*/ 756596 h 883137"/>
                    <a:gd name="connsiteX90" fmla="*/ 308996 w 856359"/>
                    <a:gd name="connsiteY90" fmla="*/ 761010 h 883137"/>
                    <a:gd name="connsiteX91" fmla="*/ 269268 w 856359"/>
                    <a:gd name="connsiteY91" fmla="*/ 755125 h 883137"/>
                    <a:gd name="connsiteX92" fmla="*/ 233954 w 856359"/>
                    <a:gd name="connsiteY92" fmla="*/ 769839 h 883137"/>
                    <a:gd name="connsiteX93" fmla="*/ 195697 w 856359"/>
                    <a:gd name="connsiteY93" fmla="*/ 752182 h 883137"/>
                    <a:gd name="connsiteX94" fmla="*/ 182455 w 856359"/>
                    <a:gd name="connsiteY94" fmla="*/ 759539 h 883137"/>
                    <a:gd name="connsiteX95" fmla="*/ 163326 w 856359"/>
                    <a:gd name="connsiteY95" fmla="*/ 759539 h 883137"/>
                    <a:gd name="connsiteX96" fmla="*/ 154498 w 856359"/>
                    <a:gd name="connsiteY96" fmla="*/ 755125 h 883137"/>
                    <a:gd name="connsiteX97" fmla="*/ 132427 w 856359"/>
                    <a:gd name="connsiteY97" fmla="*/ 761010 h 883137"/>
                    <a:gd name="connsiteX98" fmla="*/ 128013 w 856359"/>
                    <a:gd name="connsiteY98" fmla="*/ 769839 h 883137"/>
                    <a:gd name="connsiteX99" fmla="*/ 128013 w 856359"/>
                    <a:gd name="connsiteY99" fmla="*/ 780139 h 883137"/>
                    <a:gd name="connsiteX100" fmla="*/ 113298 w 856359"/>
                    <a:gd name="connsiteY100" fmla="*/ 788967 h 883137"/>
                    <a:gd name="connsiteX101" fmla="*/ 92699 w 856359"/>
                    <a:gd name="connsiteY101" fmla="*/ 794853 h 883137"/>
                    <a:gd name="connsiteX102" fmla="*/ 77985 w 856359"/>
                    <a:gd name="connsiteY102" fmla="*/ 777196 h 883137"/>
                    <a:gd name="connsiteX103" fmla="*/ 58856 w 856359"/>
                    <a:gd name="connsiteY103" fmla="*/ 788967 h 883137"/>
                    <a:gd name="connsiteX104" fmla="*/ 47085 w 856359"/>
                    <a:gd name="connsiteY104" fmla="*/ 788967 h 883137"/>
                    <a:gd name="connsiteX105" fmla="*/ 45614 w 856359"/>
                    <a:gd name="connsiteY105" fmla="*/ 772782 h 883137"/>
                    <a:gd name="connsiteX106" fmla="*/ 55914 w 856359"/>
                    <a:gd name="connsiteY106" fmla="*/ 761010 h 883137"/>
                    <a:gd name="connsiteX107" fmla="*/ 42671 w 856359"/>
                    <a:gd name="connsiteY107" fmla="*/ 752182 h 883137"/>
                    <a:gd name="connsiteX108" fmla="*/ 42671 w 856359"/>
                    <a:gd name="connsiteY108" fmla="*/ 730111 h 883137"/>
                    <a:gd name="connsiteX109" fmla="*/ 22071 w 856359"/>
                    <a:gd name="connsiteY109" fmla="*/ 709511 h 883137"/>
                    <a:gd name="connsiteX110" fmla="*/ 10300 w 856359"/>
                    <a:gd name="connsiteY110" fmla="*/ 709511 h 883137"/>
                    <a:gd name="connsiteX111" fmla="*/ 8829 w 856359"/>
                    <a:gd name="connsiteY111" fmla="*/ 696268 h 883137"/>
                    <a:gd name="connsiteX112" fmla="*/ 1472 w 856359"/>
                    <a:gd name="connsiteY112" fmla="*/ 688911 h 883137"/>
                    <a:gd name="connsiteX113" fmla="*/ 2943 w 856359"/>
                    <a:gd name="connsiteY113" fmla="*/ 669783 h 883137"/>
                    <a:gd name="connsiteX114" fmla="*/ 13243 w 856359"/>
                    <a:gd name="connsiteY114" fmla="*/ 649183 h 883137"/>
                    <a:gd name="connsiteX115" fmla="*/ 32371 w 856359"/>
                    <a:gd name="connsiteY115" fmla="*/ 643298 h 883137"/>
                    <a:gd name="connsiteX116" fmla="*/ 14714 w 856359"/>
                    <a:gd name="connsiteY116" fmla="*/ 618284 h 883137"/>
                    <a:gd name="connsiteX117" fmla="*/ 0 w 856359"/>
                    <a:gd name="connsiteY117" fmla="*/ 615341 h 883137"/>
                    <a:gd name="connsiteX118" fmla="*/ 11771 w 856359"/>
                    <a:gd name="connsiteY118" fmla="*/ 596213 h 883137"/>
                    <a:gd name="connsiteX119" fmla="*/ 11771 w 856359"/>
                    <a:gd name="connsiteY119" fmla="*/ 575613 h 883137"/>
                    <a:gd name="connsiteX120" fmla="*/ 23543 w 856359"/>
                    <a:gd name="connsiteY120" fmla="*/ 563842 h 883137"/>
                    <a:gd name="connsiteX121" fmla="*/ 8829 w 856359"/>
                    <a:gd name="connsiteY121" fmla="*/ 557956 h 883137"/>
                    <a:gd name="connsiteX122" fmla="*/ 10300 w 856359"/>
                    <a:gd name="connsiteY122" fmla="*/ 547656 h 883137"/>
                    <a:gd name="connsiteX123" fmla="*/ 17657 w 856359"/>
                    <a:gd name="connsiteY123" fmla="*/ 532942 h 883137"/>
                    <a:gd name="connsiteX124" fmla="*/ 41200 w 856359"/>
                    <a:gd name="connsiteY124" fmla="*/ 522642 h 883137"/>
                    <a:gd name="connsiteX125" fmla="*/ 47085 w 856359"/>
                    <a:gd name="connsiteY125" fmla="*/ 499100 h 883137"/>
                    <a:gd name="connsiteX126" fmla="*/ 55914 w 856359"/>
                    <a:gd name="connsiteY126" fmla="*/ 481443 h 883137"/>
                    <a:gd name="connsiteX127" fmla="*/ 69156 w 856359"/>
                    <a:gd name="connsiteY127" fmla="*/ 477029 h 883137"/>
                    <a:gd name="connsiteX128" fmla="*/ 77985 w 856359"/>
                    <a:gd name="connsiteY128" fmla="*/ 449072 h 883137"/>
                    <a:gd name="connsiteX129" fmla="*/ 77985 w 856359"/>
                    <a:gd name="connsiteY129" fmla="*/ 435829 h 883137"/>
                    <a:gd name="connsiteX130" fmla="*/ 94170 w 856359"/>
                    <a:gd name="connsiteY130" fmla="*/ 424058 h 883137"/>
                    <a:gd name="connsiteX131" fmla="*/ 110356 w 856359"/>
                    <a:gd name="connsiteY131" fmla="*/ 431415 h 883137"/>
                    <a:gd name="connsiteX132" fmla="*/ 110356 w 856359"/>
                    <a:gd name="connsiteY132" fmla="*/ 421115 h 883137"/>
                    <a:gd name="connsiteX133" fmla="*/ 107413 w 856359"/>
                    <a:gd name="connsiteY133" fmla="*/ 413758 h 883137"/>
                    <a:gd name="connsiteX134" fmla="*/ 108884 w 856359"/>
                    <a:gd name="connsiteY134" fmla="*/ 404930 h 883137"/>
                    <a:gd name="connsiteX135" fmla="*/ 92699 w 856359"/>
                    <a:gd name="connsiteY135" fmla="*/ 393158 h 883137"/>
                    <a:gd name="connsiteX136" fmla="*/ 86813 w 856359"/>
                    <a:gd name="connsiteY136" fmla="*/ 374030 h 883137"/>
                    <a:gd name="connsiteX137" fmla="*/ 108884 w 856359"/>
                    <a:gd name="connsiteY137" fmla="*/ 354902 h 883137"/>
                    <a:gd name="connsiteX138" fmla="*/ 130955 w 856359"/>
                    <a:gd name="connsiteY138" fmla="*/ 360787 h 883137"/>
                    <a:gd name="connsiteX139" fmla="*/ 151555 w 856359"/>
                    <a:gd name="connsiteY139" fmla="*/ 349016 h 883137"/>
                    <a:gd name="connsiteX140" fmla="*/ 182455 w 856359"/>
                    <a:gd name="connsiteY140" fmla="*/ 321059 h 883137"/>
                    <a:gd name="connsiteX141" fmla="*/ 185397 w 856359"/>
                    <a:gd name="connsiteY141" fmla="*/ 291631 h 883137"/>
                    <a:gd name="connsiteX142" fmla="*/ 173626 w 856359"/>
                    <a:gd name="connsiteY142" fmla="*/ 284274 h 883137"/>
                    <a:gd name="connsiteX143" fmla="*/ 182455 w 856359"/>
                    <a:gd name="connsiteY143" fmla="*/ 250432 h 883137"/>
                    <a:gd name="connsiteX144" fmla="*/ 157441 w 856359"/>
                    <a:gd name="connsiteY144" fmla="*/ 235718 h 883137"/>
                    <a:gd name="connsiteX145" fmla="*/ 158912 w 856359"/>
                    <a:gd name="connsiteY145" fmla="*/ 193047 h 883137"/>
                    <a:gd name="connsiteX146" fmla="*/ 133898 w 856359"/>
                    <a:gd name="connsiteY146" fmla="*/ 178333 h 883137"/>
                    <a:gd name="connsiteX147" fmla="*/ 123598 w 856359"/>
                    <a:gd name="connsiteY147" fmla="*/ 122419 h 883137"/>
                    <a:gd name="connsiteX148" fmla="*/ 107413 w 856359"/>
                    <a:gd name="connsiteY148" fmla="*/ 113591 h 883137"/>
                    <a:gd name="connsiteX149" fmla="*/ 122127 w 856359"/>
                    <a:gd name="connsiteY149" fmla="*/ 98877 h 883137"/>
                    <a:gd name="connsiteX150" fmla="*/ 120656 w 856359"/>
                    <a:gd name="connsiteY150" fmla="*/ 72391 h 883137"/>
                    <a:gd name="connsiteX151" fmla="*/ 105941 w 856359"/>
                    <a:gd name="connsiteY151" fmla="*/ 67977 h 883137"/>
                    <a:gd name="connsiteX152" fmla="*/ 108884 w 856359"/>
                    <a:gd name="connsiteY152" fmla="*/ 50320 h 883137"/>
                    <a:gd name="connsiteX153" fmla="*/ 85342 w 856359"/>
                    <a:gd name="connsiteY153" fmla="*/ 29720 h 883137"/>
                    <a:gd name="connsiteX154" fmla="*/ 111827 w 856359"/>
                    <a:gd name="connsiteY154" fmla="*/ 20892 h 883137"/>
                    <a:gd name="connsiteX155" fmla="*/ 144198 w 856359"/>
                    <a:gd name="connsiteY155" fmla="*/ 13535 h 883137"/>
                    <a:gd name="connsiteX156" fmla="*/ 162655 w 856359"/>
                    <a:gd name="connsiteY156" fmla="*/ 0 h 883137"/>
                    <a:gd name="connsiteX0" fmla="*/ 162655 w 856359"/>
                    <a:gd name="connsiteY0" fmla="*/ 90488 h 973625"/>
                    <a:gd name="connsiteX1" fmla="*/ 272842 w 856359"/>
                    <a:gd name="connsiteY1" fmla="*/ 0 h 973625"/>
                    <a:gd name="connsiteX2" fmla="*/ 433145 w 856359"/>
                    <a:gd name="connsiteY2" fmla="*/ 90488 h 973625"/>
                    <a:gd name="connsiteX3" fmla="*/ 439951 w 856359"/>
                    <a:gd name="connsiteY3" fmla="*/ 112851 h 973625"/>
                    <a:gd name="connsiteX4" fmla="*/ 422294 w 856359"/>
                    <a:gd name="connsiteY4" fmla="*/ 136394 h 973625"/>
                    <a:gd name="connsiteX5" fmla="*/ 469379 w 856359"/>
                    <a:gd name="connsiteY5" fmla="*/ 183479 h 973625"/>
                    <a:gd name="connsiteX6" fmla="*/ 467908 w 856359"/>
                    <a:gd name="connsiteY6" fmla="*/ 201136 h 973625"/>
                    <a:gd name="connsiteX7" fmla="*/ 478207 w 856359"/>
                    <a:gd name="connsiteY7" fmla="*/ 211436 h 973625"/>
                    <a:gd name="connsiteX8" fmla="*/ 528235 w 856359"/>
                    <a:gd name="connsiteY8" fmla="*/ 184950 h 973625"/>
                    <a:gd name="connsiteX9" fmla="*/ 550306 w 856359"/>
                    <a:gd name="connsiteY9" fmla="*/ 183479 h 973625"/>
                    <a:gd name="connsiteX10" fmla="*/ 560606 w 856359"/>
                    <a:gd name="connsiteY10" fmla="*/ 204079 h 973625"/>
                    <a:gd name="connsiteX11" fmla="*/ 548835 w 856359"/>
                    <a:gd name="connsiteY11" fmla="*/ 215850 h 973625"/>
                    <a:gd name="connsiteX12" fmla="*/ 554721 w 856359"/>
                    <a:gd name="connsiteY12" fmla="*/ 240864 h 973625"/>
                    <a:gd name="connsiteX13" fmla="*/ 567963 w 856359"/>
                    <a:gd name="connsiteY13" fmla="*/ 259992 h 973625"/>
                    <a:gd name="connsiteX14" fmla="*/ 563549 w 856359"/>
                    <a:gd name="connsiteY14" fmla="*/ 298249 h 973625"/>
                    <a:gd name="connsiteX15" fmla="*/ 547364 w 856359"/>
                    <a:gd name="connsiteY15" fmla="*/ 298249 h 973625"/>
                    <a:gd name="connsiteX16" fmla="*/ 523821 w 856359"/>
                    <a:gd name="connsiteY16" fmla="*/ 317377 h 973625"/>
                    <a:gd name="connsiteX17" fmla="*/ 519407 w 856359"/>
                    <a:gd name="connsiteY17" fmla="*/ 310020 h 973625"/>
                    <a:gd name="connsiteX18" fmla="*/ 487036 w 856359"/>
                    <a:gd name="connsiteY18" fmla="*/ 290892 h 973625"/>
                    <a:gd name="connsiteX19" fmla="*/ 476736 w 856359"/>
                    <a:gd name="connsiteY19" fmla="*/ 302663 h 973625"/>
                    <a:gd name="connsiteX20" fmla="*/ 473793 w 856359"/>
                    <a:gd name="connsiteY20" fmla="*/ 342391 h 973625"/>
                    <a:gd name="connsiteX21" fmla="*/ 466436 w 856359"/>
                    <a:gd name="connsiteY21" fmla="*/ 351220 h 973625"/>
                    <a:gd name="connsiteX22" fmla="*/ 475265 w 856359"/>
                    <a:gd name="connsiteY22" fmla="*/ 358577 h 973625"/>
                    <a:gd name="connsiteX23" fmla="*/ 473793 w 856359"/>
                    <a:gd name="connsiteY23" fmla="*/ 382119 h 973625"/>
                    <a:gd name="connsiteX24" fmla="*/ 534121 w 856359"/>
                    <a:gd name="connsiteY24" fmla="*/ 405662 h 973625"/>
                    <a:gd name="connsiteX25" fmla="*/ 541478 w 856359"/>
                    <a:gd name="connsiteY25" fmla="*/ 420376 h 973625"/>
                    <a:gd name="connsiteX26" fmla="*/ 565021 w 856359"/>
                    <a:gd name="connsiteY26" fmla="*/ 420376 h 973625"/>
                    <a:gd name="connsiteX27" fmla="*/ 582677 w 856359"/>
                    <a:gd name="connsiteY27" fmla="*/ 439504 h 973625"/>
                    <a:gd name="connsiteX28" fmla="*/ 607691 w 856359"/>
                    <a:gd name="connsiteY28" fmla="*/ 424790 h 973625"/>
                    <a:gd name="connsiteX29" fmla="*/ 641534 w 856359"/>
                    <a:gd name="connsiteY29" fmla="*/ 424790 h 973625"/>
                    <a:gd name="connsiteX30" fmla="*/ 645948 w 856359"/>
                    <a:gd name="connsiteY30" fmla="*/ 442447 h 973625"/>
                    <a:gd name="connsiteX31" fmla="*/ 634177 w 856359"/>
                    <a:gd name="connsiteY31" fmla="*/ 454218 h 973625"/>
                    <a:gd name="connsiteX32" fmla="*/ 659191 w 856359"/>
                    <a:gd name="connsiteY32" fmla="*/ 463047 h 973625"/>
                    <a:gd name="connsiteX33" fmla="*/ 670962 w 856359"/>
                    <a:gd name="connsiteY33" fmla="*/ 473346 h 973625"/>
                    <a:gd name="connsiteX34" fmla="*/ 662133 w 856359"/>
                    <a:gd name="connsiteY34" fmla="*/ 493946 h 973625"/>
                    <a:gd name="connsiteX35" fmla="*/ 678319 w 856359"/>
                    <a:gd name="connsiteY35" fmla="*/ 510132 h 973625"/>
                    <a:gd name="connsiteX36" fmla="*/ 688619 w 856359"/>
                    <a:gd name="connsiteY36" fmla="*/ 507189 h 973625"/>
                    <a:gd name="connsiteX37" fmla="*/ 693033 w 856359"/>
                    <a:gd name="connsiteY37" fmla="*/ 498360 h 973625"/>
                    <a:gd name="connsiteX38" fmla="*/ 718047 w 856359"/>
                    <a:gd name="connsiteY38" fmla="*/ 496889 h 973625"/>
                    <a:gd name="connsiteX39" fmla="*/ 738647 w 856359"/>
                    <a:gd name="connsiteY39" fmla="*/ 507189 h 973625"/>
                    <a:gd name="connsiteX40" fmla="*/ 723933 w 856359"/>
                    <a:gd name="connsiteY40" fmla="*/ 521903 h 973625"/>
                    <a:gd name="connsiteX41" fmla="*/ 738647 w 856359"/>
                    <a:gd name="connsiteY41" fmla="*/ 526317 h 973625"/>
                    <a:gd name="connsiteX42" fmla="*/ 759246 w 856359"/>
                    <a:gd name="connsiteY42" fmla="*/ 520431 h 973625"/>
                    <a:gd name="connsiteX43" fmla="*/ 768075 w 856359"/>
                    <a:gd name="connsiteY43" fmla="*/ 532203 h 973625"/>
                    <a:gd name="connsiteX44" fmla="*/ 809274 w 856359"/>
                    <a:gd name="connsiteY44" fmla="*/ 538088 h 973625"/>
                    <a:gd name="connsiteX45" fmla="*/ 804860 w 856359"/>
                    <a:gd name="connsiteY45" fmla="*/ 554274 h 973625"/>
                    <a:gd name="connsiteX46" fmla="*/ 812217 w 856359"/>
                    <a:gd name="connsiteY46" fmla="*/ 577816 h 973625"/>
                    <a:gd name="connsiteX47" fmla="*/ 790146 w 856359"/>
                    <a:gd name="connsiteY47" fmla="*/ 605773 h 973625"/>
                    <a:gd name="connsiteX48" fmla="*/ 773960 w 856359"/>
                    <a:gd name="connsiteY48" fmla="*/ 608716 h 973625"/>
                    <a:gd name="connsiteX49" fmla="*/ 763661 w 856359"/>
                    <a:gd name="connsiteY49" fmla="*/ 620487 h 973625"/>
                    <a:gd name="connsiteX50" fmla="*/ 776903 w 856359"/>
                    <a:gd name="connsiteY50" fmla="*/ 630787 h 973625"/>
                    <a:gd name="connsiteX51" fmla="*/ 782789 w 856359"/>
                    <a:gd name="connsiteY51" fmla="*/ 663158 h 973625"/>
                    <a:gd name="connsiteX52" fmla="*/ 773960 w 856359"/>
                    <a:gd name="connsiteY52" fmla="*/ 676401 h 973625"/>
                    <a:gd name="connsiteX53" fmla="*/ 785732 w 856359"/>
                    <a:gd name="connsiteY53" fmla="*/ 691115 h 973625"/>
                    <a:gd name="connsiteX54" fmla="*/ 800446 w 856359"/>
                    <a:gd name="connsiteY54" fmla="*/ 688172 h 973625"/>
                    <a:gd name="connsiteX55" fmla="*/ 810746 w 856359"/>
                    <a:gd name="connsiteY55" fmla="*/ 698472 h 973625"/>
                    <a:gd name="connsiteX56" fmla="*/ 847531 w 856359"/>
                    <a:gd name="connsiteY56" fmla="*/ 708772 h 973625"/>
                    <a:gd name="connsiteX57" fmla="*/ 856359 w 856359"/>
                    <a:gd name="connsiteY57" fmla="*/ 713186 h 973625"/>
                    <a:gd name="connsiteX58" fmla="*/ 854888 w 856359"/>
                    <a:gd name="connsiteY58" fmla="*/ 723486 h 973625"/>
                    <a:gd name="connsiteX59" fmla="*/ 831345 w 856359"/>
                    <a:gd name="connsiteY59" fmla="*/ 722014 h 973625"/>
                    <a:gd name="connsiteX60" fmla="*/ 822517 w 856359"/>
                    <a:gd name="connsiteY60" fmla="*/ 726429 h 973625"/>
                    <a:gd name="connsiteX61" fmla="*/ 840174 w 856359"/>
                    <a:gd name="connsiteY61" fmla="*/ 749971 h 973625"/>
                    <a:gd name="connsiteX62" fmla="*/ 834288 w 856359"/>
                    <a:gd name="connsiteY62" fmla="*/ 779399 h 973625"/>
                    <a:gd name="connsiteX63" fmla="*/ 829874 w 856359"/>
                    <a:gd name="connsiteY63" fmla="*/ 816184 h 973625"/>
                    <a:gd name="connsiteX64" fmla="*/ 843116 w 856359"/>
                    <a:gd name="connsiteY64" fmla="*/ 836784 h 973625"/>
                    <a:gd name="connsiteX65" fmla="*/ 840174 w 856359"/>
                    <a:gd name="connsiteY65" fmla="*/ 848555 h 973625"/>
                    <a:gd name="connsiteX66" fmla="*/ 851945 w 856359"/>
                    <a:gd name="connsiteY66" fmla="*/ 857384 h 973625"/>
                    <a:gd name="connsiteX67" fmla="*/ 850474 w 856359"/>
                    <a:gd name="connsiteY67" fmla="*/ 883869 h 973625"/>
                    <a:gd name="connsiteX68" fmla="*/ 822517 w 856359"/>
                    <a:gd name="connsiteY68" fmla="*/ 904469 h 973625"/>
                    <a:gd name="connsiteX69" fmla="*/ 790146 w 856359"/>
                    <a:gd name="connsiteY69" fmla="*/ 916240 h 973625"/>
                    <a:gd name="connsiteX70" fmla="*/ 769546 w 856359"/>
                    <a:gd name="connsiteY70" fmla="*/ 898583 h 973625"/>
                    <a:gd name="connsiteX71" fmla="*/ 751889 w 856359"/>
                    <a:gd name="connsiteY71" fmla="*/ 900055 h 973625"/>
                    <a:gd name="connsiteX72" fmla="*/ 737175 w 856359"/>
                    <a:gd name="connsiteY72" fmla="*/ 898583 h 973625"/>
                    <a:gd name="connsiteX73" fmla="*/ 725404 w 856359"/>
                    <a:gd name="connsiteY73" fmla="*/ 907412 h 973625"/>
                    <a:gd name="connsiteX74" fmla="*/ 707747 w 856359"/>
                    <a:gd name="connsiteY74" fmla="*/ 922126 h 973625"/>
                    <a:gd name="connsiteX75" fmla="*/ 693033 w 856359"/>
                    <a:gd name="connsiteY75" fmla="*/ 908883 h 973625"/>
                    <a:gd name="connsiteX76" fmla="*/ 665076 w 856359"/>
                    <a:gd name="connsiteY76" fmla="*/ 928011 h 973625"/>
                    <a:gd name="connsiteX77" fmla="*/ 657719 w 856359"/>
                    <a:gd name="connsiteY77" fmla="*/ 935368 h 973625"/>
                    <a:gd name="connsiteX78" fmla="*/ 657719 w 856359"/>
                    <a:gd name="connsiteY78" fmla="*/ 948611 h 973625"/>
                    <a:gd name="connsiteX79" fmla="*/ 563549 w 856359"/>
                    <a:gd name="connsiteY79" fmla="*/ 973625 h 973625"/>
                    <a:gd name="connsiteX80" fmla="*/ 544421 w 856359"/>
                    <a:gd name="connsiteY80" fmla="*/ 958911 h 973625"/>
                    <a:gd name="connsiteX81" fmla="*/ 506164 w 856359"/>
                    <a:gd name="connsiteY81" fmla="*/ 958911 h 973625"/>
                    <a:gd name="connsiteX82" fmla="*/ 425237 w 856359"/>
                    <a:gd name="connsiteY82" fmla="*/ 900055 h 973625"/>
                    <a:gd name="connsiteX83" fmla="*/ 406109 w 856359"/>
                    <a:gd name="connsiteY83" fmla="*/ 904469 h 973625"/>
                    <a:gd name="connsiteX84" fmla="*/ 389923 w 856359"/>
                    <a:gd name="connsiteY84" fmla="*/ 880926 h 973625"/>
                    <a:gd name="connsiteX85" fmla="*/ 375209 w 856359"/>
                    <a:gd name="connsiteY85" fmla="*/ 872098 h 973625"/>
                    <a:gd name="connsiteX86" fmla="*/ 364909 w 856359"/>
                    <a:gd name="connsiteY86" fmla="*/ 864741 h 973625"/>
                    <a:gd name="connsiteX87" fmla="*/ 354609 w 856359"/>
                    <a:gd name="connsiteY87" fmla="*/ 850027 h 973625"/>
                    <a:gd name="connsiteX88" fmla="*/ 332538 w 856359"/>
                    <a:gd name="connsiteY88" fmla="*/ 847084 h 973625"/>
                    <a:gd name="connsiteX89" fmla="*/ 314881 w 856359"/>
                    <a:gd name="connsiteY89" fmla="*/ 847084 h 973625"/>
                    <a:gd name="connsiteX90" fmla="*/ 308996 w 856359"/>
                    <a:gd name="connsiteY90" fmla="*/ 851498 h 973625"/>
                    <a:gd name="connsiteX91" fmla="*/ 269268 w 856359"/>
                    <a:gd name="connsiteY91" fmla="*/ 845613 h 973625"/>
                    <a:gd name="connsiteX92" fmla="*/ 233954 w 856359"/>
                    <a:gd name="connsiteY92" fmla="*/ 860327 h 973625"/>
                    <a:gd name="connsiteX93" fmla="*/ 195697 w 856359"/>
                    <a:gd name="connsiteY93" fmla="*/ 842670 h 973625"/>
                    <a:gd name="connsiteX94" fmla="*/ 182455 w 856359"/>
                    <a:gd name="connsiteY94" fmla="*/ 850027 h 973625"/>
                    <a:gd name="connsiteX95" fmla="*/ 163326 w 856359"/>
                    <a:gd name="connsiteY95" fmla="*/ 850027 h 973625"/>
                    <a:gd name="connsiteX96" fmla="*/ 154498 w 856359"/>
                    <a:gd name="connsiteY96" fmla="*/ 845613 h 973625"/>
                    <a:gd name="connsiteX97" fmla="*/ 132427 w 856359"/>
                    <a:gd name="connsiteY97" fmla="*/ 851498 h 973625"/>
                    <a:gd name="connsiteX98" fmla="*/ 128013 w 856359"/>
                    <a:gd name="connsiteY98" fmla="*/ 860327 h 973625"/>
                    <a:gd name="connsiteX99" fmla="*/ 128013 w 856359"/>
                    <a:gd name="connsiteY99" fmla="*/ 870627 h 973625"/>
                    <a:gd name="connsiteX100" fmla="*/ 113298 w 856359"/>
                    <a:gd name="connsiteY100" fmla="*/ 879455 h 973625"/>
                    <a:gd name="connsiteX101" fmla="*/ 92699 w 856359"/>
                    <a:gd name="connsiteY101" fmla="*/ 885341 h 973625"/>
                    <a:gd name="connsiteX102" fmla="*/ 77985 w 856359"/>
                    <a:gd name="connsiteY102" fmla="*/ 867684 h 973625"/>
                    <a:gd name="connsiteX103" fmla="*/ 58856 w 856359"/>
                    <a:gd name="connsiteY103" fmla="*/ 879455 h 973625"/>
                    <a:gd name="connsiteX104" fmla="*/ 47085 w 856359"/>
                    <a:gd name="connsiteY104" fmla="*/ 879455 h 973625"/>
                    <a:gd name="connsiteX105" fmla="*/ 45614 w 856359"/>
                    <a:gd name="connsiteY105" fmla="*/ 863270 h 973625"/>
                    <a:gd name="connsiteX106" fmla="*/ 55914 w 856359"/>
                    <a:gd name="connsiteY106" fmla="*/ 851498 h 973625"/>
                    <a:gd name="connsiteX107" fmla="*/ 42671 w 856359"/>
                    <a:gd name="connsiteY107" fmla="*/ 842670 h 973625"/>
                    <a:gd name="connsiteX108" fmla="*/ 42671 w 856359"/>
                    <a:gd name="connsiteY108" fmla="*/ 820599 h 973625"/>
                    <a:gd name="connsiteX109" fmla="*/ 22071 w 856359"/>
                    <a:gd name="connsiteY109" fmla="*/ 799999 h 973625"/>
                    <a:gd name="connsiteX110" fmla="*/ 10300 w 856359"/>
                    <a:gd name="connsiteY110" fmla="*/ 799999 h 973625"/>
                    <a:gd name="connsiteX111" fmla="*/ 8829 w 856359"/>
                    <a:gd name="connsiteY111" fmla="*/ 786756 h 973625"/>
                    <a:gd name="connsiteX112" fmla="*/ 1472 w 856359"/>
                    <a:gd name="connsiteY112" fmla="*/ 779399 h 973625"/>
                    <a:gd name="connsiteX113" fmla="*/ 2943 w 856359"/>
                    <a:gd name="connsiteY113" fmla="*/ 760271 h 973625"/>
                    <a:gd name="connsiteX114" fmla="*/ 13243 w 856359"/>
                    <a:gd name="connsiteY114" fmla="*/ 739671 h 973625"/>
                    <a:gd name="connsiteX115" fmla="*/ 32371 w 856359"/>
                    <a:gd name="connsiteY115" fmla="*/ 733786 h 973625"/>
                    <a:gd name="connsiteX116" fmla="*/ 14714 w 856359"/>
                    <a:gd name="connsiteY116" fmla="*/ 708772 h 973625"/>
                    <a:gd name="connsiteX117" fmla="*/ 0 w 856359"/>
                    <a:gd name="connsiteY117" fmla="*/ 705829 h 973625"/>
                    <a:gd name="connsiteX118" fmla="*/ 11771 w 856359"/>
                    <a:gd name="connsiteY118" fmla="*/ 686701 h 973625"/>
                    <a:gd name="connsiteX119" fmla="*/ 11771 w 856359"/>
                    <a:gd name="connsiteY119" fmla="*/ 666101 h 973625"/>
                    <a:gd name="connsiteX120" fmla="*/ 23543 w 856359"/>
                    <a:gd name="connsiteY120" fmla="*/ 654330 h 973625"/>
                    <a:gd name="connsiteX121" fmla="*/ 8829 w 856359"/>
                    <a:gd name="connsiteY121" fmla="*/ 648444 h 973625"/>
                    <a:gd name="connsiteX122" fmla="*/ 10300 w 856359"/>
                    <a:gd name="connsiteY122" fmla="*/ 638144 h 973625"/>
                    <a:gd name="connsiteX123" fmla="*/ 17657 w 856359"/>
                    <a:gd name="connsiteY123" fmla="*/ 623430 h 973625"/>
                    <a:gd name="connsiteX124" fmla="*/ 41200 w 856359"/>
                    <a:gd name="connsiteY124" fmla="*/ 613130 h 973625"/>
                    <a:gd name="connsiteX125" fmla="*/ 47085 w 856359"/>
                    <a:gd name="connsiteY125" fmla="*/ 589588 h 973625"/>
                    <a:gd name="connsiteX126" fmla="*/ 55914 w 856359"/>
                    <a:gd name="connsiteY126" fmla="*/ 571931 h 973625"/>
                    <a:gd name="connsiteX127" fmla="*/ 69156 w 856359"/>
                    <a:gd name="connsiteY127" fmla="*/ 567517 h 973625"/>
                    <a:gd name="connsiteX128" fmla="*/ 77985 w 856359"/>
                    <a:gd name="connsiteY128" fmla="*/ 539560 h 973625"/>
                    <a:gd name="connsiteX129" fmla="*/ 77985 w 856359"/>
                    <a:gd name="connsiteY129" fmla="*/ 526317 h 973625"/>
                    <a:gd name="connsiteX130" fmla="*/ 94170 w 856359"/>
                    <a:gd name="connsiteY130" fmla="*/ 514546 h 973625"/>
                    <a:gd name="connsiteX131" fmla="*/ 110356 w 856359"/>
                    <a:gd name="connsiteY131" fmla="*/ 521903 h 973625"/>
                    <a:gd name="connsiteX132" fmla="*/ 110356 w 856359"/>
                    <a:gd name="connsiteY132" fmla="*/ 511603 h 973625"/>
                    <a:gd name="connsiteX133" fmla="*/ 107413 w 856359"/>
                    <a:gd name="connsiteY133" fmla="*/ 504246 h 973625"/>
                    <a:gd name="connsiteX134" fmla="*/ 108884 w 856359"/>
                    <a:gd name="connsiteY134" fmla="*/ 495418 h 973625"/>
                    <a:gd name="connsiteX135" fmla="*/ 92699 w 856359"/>
                    <a:gd name="connsiteY135" fmla="*/ 483646 h 973625"/>
                    <a:gd name="connsiteX136" fmla="*/ 86813 w 856359"/>
                    <a:gd name="connsiteY136" fmla="*/ 464518 h 973625"/>
                    <a:gd name="connsiteX137" fmla="*/ 108884 w 856359"/>
                    <a:gd name="connsiteY137" fmla="*/ 445390 h 973625"/>
                    <a:gd name="connsiteX138" fmla="*/ 130955 w 856359"/>
                    <a:gd name="connsiteY138" fmla="*/ 451275 h 973625"/>
                    <a:gd name="connsiteX139" fmla="*/ 151555 w 856359"/>
                    <a:gd name="connsiteY139" fmla="*/ 439504 h 973625"/>
                    <a:gd name="connsiteX140" fmla="*/ 182455 w 856359"/>
                    <a:gd name="connsiteY140" fmla="*/ 411547 h 973625"/>
                    <a:gd name="connsiteX141" fmla="*/ 185397 w 856359"/>
                    <a:gd name="connsiteY141" fmla="*/ 382119 h 973625"/>
                    <a:gd name="connsiteX142" fmla="*/ 173626 w 856359"/>
                    <a:gd name="connsiteY142" fmla="*/ 374762 h 973625"/>
                    <a:gd name="connsiteX143" fmla="*/ 182455 w 856359"/>
                    <a:gd name="connsiteY143" fmla="*/ 340920 h 973625"/>
                    <a:gd name="connsiteX144" fmla="*/ 157441 w 856359"/>
                    <a:gd name="connsiteY144" fmla="*/ 326206 h 973625"/>
                    <a:gd name="connsiteX145" fmla="*/ 158912 w 856359"/>
                    <a:gd name="connsiteY145" fmla="*/ 283535 h 973625"/>
                    <a:gd name="connsiteX146" fmla="*/ 133898 w 856359"/>
                    <a:gd name="connsiteY146" fmla="*/ 268821 h 973625"/>
                    <a:gd name="connsiteX147" fmla="*/ 123598 w 856359"/>
                    <a:gd name="connsiteY147" fmla="*/ 212907 h 973625"/>
                    <a:gd name="connsiteX148" fmla="*/ 107413 w 856359"/>
                    <a:gd name="connsiteY148" fmla="*/ 204079 h 973625"/>
                    <a:gd name="connsiteX149" fmla="*/ 122127 w 856359"/>
                    <a:gd name="connsiteY149" fmla="*/ 189365 h 973625"/>
                    <a:gd name="connsiteX150" fmla="*/ 120656 w 856359"/>
                    <a:gd name="connsiteY150" fmla="*/ 162879 h 973625"/>
                    <a:gd name="connsiteX151" fmla="*/ 105941 w 856359"/>
                    <a:gd name="connsiteY151" fmla="*/ 158465 h 973625"/>
                    <a:gd name="connsiteX152" fmla="*/ 108884 w 856359"/>
                    <a:gd name="connsiteY152" fmla="*/ 140808 h 973625"/>
                    <a:gd name="connsiteX153" fmla="*/ 85342 w 856359"/>
                    <a:gd name="connsiteY153" fmla="*/ 120208 h 973625"/>
                    <a:gd name="connsiteX154" fmla="*/ 111827 w 856359"/>
                    <a:gd name="connsiteY154" fmla="*/ 111380 h 973625"/>
                    <a:gd name="connsiteX155" fmla="*/ 144198 w 856359"/>
                    <a:gd name="connsiteY155" fmla="*/ 104023 h 973625"/>
                    <a:gd name="connsiteX156" fmla="*/ 162655 w 856359"/>
                    <a:gd name="connsiteY156" fmla="*/ 90488 h 973625"/>
                    <a:gd name="connsiteX0" fmla="*/ 272842 w 856359"/>
                    <a:gd name="connsiteY0" fmla="*/ 0 h 973625"/>
                    <a:gd name="connsiteX1" fmla="*/ 433145 w 856359"/>
                    <a:gd name="connsiteY1" fmla="*/ 90488 h 973625"/>
                    <a:gd name="connsiteX2" fmla="*/ 439951 w 856359"/>
                    <a:gd name="connsiteY2" fmla="*/ 112851 h 973625"/>
                    <a:gd name="connsiteX3" fmla="*/ 422294 w 856359"/>
                    <a:gd name="connsiteY3" fmla="*/ 136394 h 973625"/>
                    <a:gd name="connsiteX4" fmla="*/ 469379 w 856359"/>
                    <a:gd name="connsiteY4" fmla="*/ 183479 h 973625"/>
                    <a:gd name="connsiteX5" fmla="*/ 467908 w 856359"/>
                    <a:gd name="connsiteY5" fmla="*/ 201136 h 973625"/>
                    <a:gd name="connsiteX6" fmla="*/ 478207 w 856359"/>
                    <a:gd name="connsiteY6" fmla="*/ 211436 h 973625"/>
                    <a:gd name="connsiteX7" fmla="*/ 528235 w 856359"/>
                    <a:gd name="connsiteY7" fmla="*/ 184950 h 973625"/>
                    <a:gd name="connsiteX8" fmla="*/ 550306 w 856359"/>
                    <a:gd name="connsiteY8" fmla="*/ 183479 h 973625"/>
                    <a:gd name="connsiteX9" fmla="*/ 560606 w 856359"/>
                    <a:gd name="connsiteY9" fmla="*/ 204079 h 973625"/>
                    <a:gd name="connsiteX10" fmla="*/ 548835 w 856359"/>
                    <a:gd name="connsiteY10" fmla="*/ 215850 h 973625"/>
                    <a:gd name="connsiteX11" fmla="*/ 554721 w 856359"/>
                    <a:gd name="connsiteY11" fmla="*/ 240864 h 973625"/>
                    <a:gd name="connsiteX12" fmla="*/ 567963 w 856359"/>
                    <a:gd name="connsiteY12" fmla="*/ 259992 h 973625"/>
                    <a:gd name="connsiteX13" fmla="*/ 563549 w 856359"/>
                    <a:gd name="connsiteY13" fmla="*/ 298249 h 973625"/>
                    <a:gd name="connsiteX14" fmla="*/ 547364 w 856359"/>
                    <a:gd name="connsiteY14" fmla="*/ 298249 h 973625"/>
                    <a:gd name="connsiteX15" fmla="*/ 523821 w 856359"/>
                    <a:gd name="connsiteY15" fmla="*/ 317377 h 973625"/>
                    <a:gd name="connsiteX16" fmla="*/ 519407 w 856359"/>
                    <a:gd name="connsiteY16" fmla="*/ 310020 h 973625"/>
                    <a:gd name="connsiteX17" fmla="*/ 487036 w 856359"/>
                    <a:gd name="connsiteY17" fmla="*/ 290892 h 973625"/>
                    <a:gd name="connsiteX18" fmla="*/ 476736 w 856359"/>
                    <a:gd name="connsiteY18" fmla="*/ 302663 h 973625"/>
                    <a:gd name="connsiteX19" fmla="*/ 473793 w 856359"/>
                    <a:gd name="connsiteY19" fmla="*/ 342391 h 973625"/>
                    <a:gd name="connsiteX20" fmla="*/ 466436 w 856359"/>
                    <a:gd name="connsiteY20" fmla="*/ 351220 h 973625"/>
                    <a:gd name="connsiteX21" fmla="*/ 475265 w 856359"/>
                    <a:gd name="connsiteY21" fmla="*/ 358577 h 973625"/>
                    <a:gd name="connsiteX22" fmla="*/ 473793 w 856359"/>
                    <a:gd name="connsiteY22" fmla="*/ 382119 h 973625"/>
                    <a:gd name="connsiteX23" fmla="*/ 534121 w 856359"/>
                    <a:gd name="connsiteY23" fmla="*/ 405662 h 973625"/>
                    <a:gd name="connsiteX24" fmla="*/ 541478 w 856359"/>
                    <a:gd name="connsiteY24" fmla="*/ 420376 h 973625"/>
                    <a:gd name="connsiteX25" fmla="*/ 565021 w 856359"/>
                    <a:gd name="connsiteY25" fmla="*/ 420376 h 973625"/>
                    <a:gd name="connsiteX26" fmla="*/ 582677 w 856359"/>
                    <a:gd name="connsiteY26" fmla="*/ 439504 h 973625"/>
                    <a:gd name="connsiteX27" fmla="*/ 607691 w 856359"/>
                    <a:gd name="connsiteY27" fmla="*/ 424790 h 973625"/>
                    <a:gd name="connsiteX28" fmla="*/ 641534 w 856359"/>
                    <a:gd name="connsiteY28" fmla="*/ 424790 h 973625"/>
                    <a:gd name="connsiteX29" fmla="*/ 645948 w 856359"/>
                    <a:gd name="connsiteY29" fmla="*/ 442447 h 973625"/>
                    <a:gd name="connsiteX30" fmla="*/ 634177 w 856359"/>
                    <a:gd name="connsiteY30" fmla="*/ 454218 h 973625"/>
                    <a:gd name="connsiteX31" fmla="*/ 659191 w 856359"/>
                    <a:gd name="connsiteY31" fmla="*/ 463047 h 973625"/>
                    <a:gd name="connsiteX32" fmla="*/ 670962 w 856359"/>
                    <a:gd name="connsiteY32" fmla="*/ 473346 h 973625"/>
                    <a:gd name="connsiteX33" fmla="*/ 662133 w 856359"/>
                    <a:gd name="connsiteY33" fmla="*/ 493946 h 973625"/>
                    <a:gd name="connsiteX34" fmla="*/ 678319 w 856359"/>
                    <a:gd name="connsiteY34" fmla="*/ 510132 h 973625"/>
                    <a:gd name="connsiteX35" fmla="*/ 688619 w 856359"/>
                    <a:gd name="connsiteY35" fmla="*/ 507189 h 973625"/>
                    <a:gd name="connsiteX36" fmla="*/ 693033 w 856359"/>
                    <a:gd name="connsiteY36" fmla="*/ 498360 h 973625"/>
                    <a:gd name="connsiteX37" fmla="*/ 718047 w 856359"/>
                    <a:gd name="connsiteY37" fmla="*/ 496889 h 973625"/>
                    <a:gd name="connsiteX38" fmla="*/ 738647 w 856359"/>
                    <a:gd name="connsiteY38" fmla="*/ 507189 h 973625"/>
                    <a:gd name="connsiteX39" fmla="*/ 723933 w 856359"/>
                    <a:gd name="connsiteY39" fmla="*/ 521903 h 973625"/>
                    <a:gd name="connsiteX40" fmla="*/ 738647 w 856359"/>
                    <a:gd name="connsiteY40" fmla="*/ 526317 h 973625"/>
                    <a:gd name="connsiteX41" fmla="*/ 759246 w 856359"/>
                    <a:gd name="connsiteY41" fmla="*/ 520431 h 973625"/>
                    <a:gd name="connsiteX42" fmla="*/ 768075 w 856359"/>
                    <a:gd name="connsiteY42" fmla="*/ 532203 h 973625"/>
                    <a:gd name="connsiteX43" fmla="*/ 809274 w 856359"/>
                    <a:gd name="connsiteY43" fmla="*/ 538088 h 973625"/>
                    <a:gd name="connsiteX44" fmla="*/ 804860 w 856359"/>
                    <a:gd name="connsiteY44" fmla="*/ 554274 h 973625"/>
                    <a:gd name="connsiteX45" fmla="*/ 812217 w 856359"/>
                    <a:gd name="connsiteY45" fmla="*/ 577816 h 973625"/>
                    <a:gd name="connsiteX46" fmla="*/ 790146 w 856359"/>
                    <a:gd name="connsiteY46" fmla="*/ 605773 h 973625"/>
                    <a:gd name="connsiteX47" fmla="*/ 773960 w 856359"/>
                    <a:gd name="connsiteY47" fmla="*/ 608716 h 973625"/>
                    <a:gd name="connsiteX48" fmla="*/ 763661 w 856359"/>
                    <a:gd name="connsiteY48" fmla="*/ 620487 h 973625"/>
                    <a:gd name="connsiteX49" fmla="*/ 776903 w 856359"/>
                    <a:gd name="connsiteY49" fmla="*/ 630787 h 973625"/>
                    <a:gd name="connsiteX50" fmla="*/ 782789 w 856359"/>
                    <a:gd name="connsiteY50" fmla="*/ 663158 h 973625"/>
                    <a:gd name="connsiteX51" fmla="*/ 773960 w 856359"/>
                    <a:gd name="connsiteY51" fmla="*/ 676401 h 973625"/>
                    <a:gd name="connsiteX52" fmla="*/ 785732 w 856359"/>
                    <a:gd name="connsiteY52" fmla="*/ 691115 h 973625"/>
                    <a:gd name="connsiteX53" fmla="*/ 800446 w 856359"/>
                    <a:gd name="connsiteY53" fmla="*/ 688172 h 973625"/>
                    <a:gd name="connsiteX54" fmla="*/ 810746 w 856359"/>
                    <a:gd name="connsiteY54" fmla="*/ 698472 h 973625"/>
                    <a:gd name="connsiteX55" fmla="*/ 847531 w 856359"/>
                    <a:gd name="connsiteY55" fmla="*/ 708772 h 973625"/>
                    <a:gd name="connsiteX56" fmla="*/ 856359 w 856359"/>
                    <a:gd name="connsiteY56" fmla="*/ 713186 h 973625"/>
                    <a:gd name="connsiteX57" fmla="*/ 854888 w 856359"/>
                    <a:gd name="connsiteY57" fmla="*/ 723486 h 973625"/>
                    <a:gd name="connsiteX58" fmla="*/ 831345 w 856359"/>
                    <a:gd name="connsiteY58" fmla="*/ 722014 h 973625"/>
                    <a:gd name="connsiteX59" fmla="*/ 822517 w 856359"/>
                    <a:gd name="connsiteY59" fmla="*/ 726429 h 973625"/>
                    <a:gd name="connsiteX60" fmla="*/ 840174 w 856359"/>
                    <a:gd name="connsiteY60" fmla="*/ 749971 h 973625"/>
                    <a:gd name="connsiteX61" fmla="*/ 834288 w 856359"/>
                    <a:gd name="connsiteY61" fmla="*/ 779399 h 973625"/>
                    <a:gd name="connsiteX62" fmla="*/ 829874 w 856359"/>
                    <a:gd name="connsiteY62" fmla="*/ 816184 h 973625"/>
                    <a:gd name="connsiteX63" fmla="*/ 843116 w 856359"/>
                    <a:gd name="connsiteY63" fmla="*/ 836784 h 973625"/>
                    <a:gd name="connsiteX64" fmla="*/ 840174 w 856359"/>
                    <a:gd name="connsiteY64" fmla="*/ 848555 h 973625"/>
                    <a:gd name="connsiteX65" fmla="*/ 851945 w 856359"/>
                    <a:gd name="connsiteY65" fmla="*/ 857384 h 973625"/>
                    <a:gd name="connsiteX66" fmla="*/ 850474 w 856359"/>
                    <a:gd name="connsiteY66" fmla="*/ 883869 h 973625"/>
                    <a:gd name="connsiteX67" fmla="*/ 822517 w 856359"/>
                    <a:gd name="connsiteY67" fmla="*/ 904469 h 973625"/>
                    <a:gd name="connsiteX68" fmla="*/ 790146 w 856359"/>
                    <a:gd name="connsiteY68" fmla="*/ 916240 h 973625"/>
                    <a:gd name="connsiteX69" fmla="*/ 769546 w 856359"/>
                    <a:gd name="connsiteY69" fmla="*/ 898583 h 973625"/>
                    <a:gd name="connsiteX70" fmla="*/ 751889 w 856359"/>
                    <a:gd name="connsiteY70" fmla="*/ 900055 h 973625"/>
                    <a:gd name="connsiteX71" fmla="*/ 737175 w 856359"/>
                    <a:gd name="connsiteY71" fmla="*/ 898583 h 973625"/>
                    <a:gd name="connsiteX72" fmla="*/ 725404 w 856359"/>
                    <a:gd name="connsiteY72" fmla="*/ 907412 h 973625"/>
                    <a:gd name="connsiteX73" fmla="*/ 707747 w 856359"/>
                    <a:gd name="connsiteY73" fmla="*/ 922126 h 973625"/>
                    <a:gd name="connsiteX74" fmla="*/ 693033 w 856359"/>
                    <a:gd name="connsiteY74" fmla="*/ 908883 h 973625"/>
                    <a:gd name="connsiteX75" fmla="*/ 665076 w 856359"/>
                    <a:gd name="connsiteY75" fmla="*/ 928011 h 973625"/>
                    <a:gd name="connsiteX76" fmla="*/ 657719 w 856359"/>
                    <a:gd name="connsiteY76" fmla="*/ 935368 h 973625"/>
                    <a:gd name="connsiteX77" fmla="*/ 657719 w 856359"/>
                    <a:gd name="connsiteY77" fmla="*/ 948611 h 973625"/>
                    <a:gd name="connsiteX78" fmla="*/ 563549 w 856359"/>
                    <a:gd name="connsiteY78" fmla="*/ 973625 h 973625"/>
                    <a:gd name="connsiteX79" fmla="*/ 544421 w 856359"/>
                    <a:gd name="connsiteY79" fmla="*/ 958911 h 973625"/>
                    <a:gd name="connsiteX80" fmla="*/ 506164 w 856359"/>
                    <a:gd name="connsiteY80" fmla="*/ 958911 h 973625"/>
                    <a:gd name="connsiteX81" fmla="*/ 425237 w 856359"/>
                    <a:gd name="connsiteY81" fmla="*/ 900055 h 973625"/>
                    <a:gd name="connsiteX82" fmla="*/ 406109 w 856359"/>
                    <a:gd name="connsiteY82" fmla="*/ 904469 h 973625"/>
                    <a:gd name="connsiteX83" fmla="*/ 389923 w 856359"/>
                    <a:gd name="connsiteY83" fmla="*/ 880926 h 973625"/>
                    <a:gd name="connsiteX84" fmla="*/ 375209 w 856359"/>
                    <a:gd name="connsiteY84" fmla="*/ 872098 h 973625"/>
                    <a:gd name="connsiteX85" fmla="*/ 364909 w 856359"/>
                    <a:gd name="connsiteY85" fmla="*/ 864741 h 973625"/>
                    <a:gd name="connsiteX86" fmla="*/ 354609 w 856359"/>
                    <a:gd name="connsiteY86" fmla="*/ 850027 h 973625"/>
                    <a:gd name="connsiteX87" fmla="*/ 332538 w 856359"/>
                    <a:gd name="connsiteY87" fmla="*/ 847084 h 973625"/>
                    <a:gd name="connsiteX88" fmla="*/ 314881 w 856359"/>
                    <a:gd name="connsiteY88" fmla="*/ 847084 h 973625"/>
                    <a:gd name="connsiteX89" fmla="*/ 308996 w 856359"/>
                    <a:gd name="connsiteY89" fmla="*/ 851498 h 973625"/>
                    <a:gd name="connsiteX90" fmla="*/ 269268 w 856359"/>
                    <a:gd name="connsiteY90" fmla="*/ 845613 h 973625"/>
                    <a:gd name="connsiteX91" fmla="*/ 233954 w 856359"/>
                    <a:gd name="connsiteY91" fmla="*/ 860327 h 973625"/>
                    <a:gd name="connsiteX92" fmla="*/ 195697 w 856359"/>
                    <a:gd name="connsiteY92" fmla="*/ 842670 h 973625"/>
                    <a:gd name="connsiteX93" fmla="*/ 182455 w 856359"/>
                    <a:gd name="connsiteY93" fmla="*/ 850027 h 973625"/>
                    <a:gd name="connsiteX94" fmla="*/ 163326 w 856359"/>
                    <a:gd name="connsiteY94" fmla="*/ 850027 h 973625"/>
                    <a:gd name="connsiteX95" fmla="*/ 154498 w 856359"/>
                    <a:gd name="connsiteY95" fmla="*/ 845613 h 973625"/>
                    <a:gd name="connsiteX96" fmla="*/ 132427 w 856359"/>
                    <a:gd name="connsiteY96" fmla="*/ 851498 h 973625"/>
                    <a:gd name="connsiteX97" fmla="*/ 128013 w 856359"/>
                    <a:gd name="connsiteY97" fmla="*/ 860327 h 973625"/>
                    <a:gd name="connsiteX98" fmla="*/ 128013 w 856359"/>
                    <a:gd name="connsiteY98" fmla="*/ 870627 h 973625"/>
                    <a:gd name="connsiteX99" fmla="*/ 113298 w 856359"/>
                    <a:gd name="connsiteY99" fmla="*/ 879455 h 973625"/>
                    <a:gd name="connsiteX100" fmla="*/ 92699 w 856359"/>
                    <a:gd name="connsiteY100" fmla="*/ 885341 h 973625"/>
                    <a:gd name="connsiteX101" fmla="*/ 77985 w 856359"/>
                    <a:gd name="connsiteY101" fmla="*/ 867684 h 973625"/>
                    <a:gd name="connsiteX102" fmla="*/ 58856 w 856359"/>
                    <a:gd name="connsiteY102" fmla="*/ 879455 h 973625"/>
                    <a:gd name="connsiteX103" fmla="*/ 47085 w 856359"/>
                    <a:gd name="connsiteY103" fmla="*/ 879455 h 973625"/>
                    <a:gd name="connsiteX104" fmla="*/ 45614 w 856359"/>
                    <a:gd name="connsiteY104" fmla="*/ 863270 h 973625"/>
                    <a:gd name="connsiteX105" fmla="*/ 55914 w 856359"/>
                    <a:gd name="connsiteY105" fmla="*/ 851498 h 973625"/>
                    <a:gd name="connsiteX106" fmla="*/ 42671 w 856359"/>
                    <a:gd name="connsiteY106" fmla="*/ 842670 h 973625"/>
                    <a:gd name="connsiteX107" fmla="*/ 42671 w 856359"/>
                    <a:gd name="connsiteY107" fmla="*/ 820599 h 973625"/>
                    <a:gd name="connsiteX108" fmla="*/ 22071 w 856359"/>
                    <a:gd name="connsiteY108" fmla="*/ 799999 h 973625"/>
                    <a:gd name="connsiteX109" fmla="*/ 10300 w 856359"/>
                    <a:gd name="connsiteY109" fmla="*/ 799999 h 973625"/>
                    <a:gd name="connsiteX110" fmla="*/ 8829 w 856359"/>
                    <a:gd name="connsiteY110" fmla="*/ 786756 h 973625"/>
                    <a:gd name="connsiteX111" fmla="*/ 1472 w 856359"/>
                    <a:gd name="connsiteY111" fmla="*/ 779399 h 973625"/>
                    <a:gd name="connsiteX112" fmla="*/ 2943 w 856359"/>
                    <a:gd name="connsiteY112" fmla="*/ 760271 h 973625"/>
                    <a:gd name="connsiteX113" fmla="*/ 13243 w 856359"/>
                    <a:gd name="connsiteY113" fmla="*/ 739671 h 973625"/>
                    <a:gd name="connsiteX114" fmla="*/ 32371 w 856359"/>
                    <a:gd name="connsiteY114" fmla="*/ 733786 h 973625"/>
                    <a:gd name="connsiteX115" fmla="*/ 14714 w 856359"/>
                    <a:gd name="connsiteY115" fmla="*/ 708772 h 973625"/>
                    <a:gd name="connsiteX116" fmla="*/ 0 w 856359"/>
                    <a:gd name="connsiteY116" fmla="*/ 705829 h 973625"/>
                    <a:gd name="connsiteX117" fmla="*/ 11771 w 856359"/>
                    <a:gd name="connsiteY117" fmla="*/ 686701 h 973625"/>
                    <a:gd name="connsiteX118" fmla="*/ 11771 w 856359"/>
                    <a:gd name="connsiteY118" fmla="*/ 666101 h 973625"/>
                    <a:gd name="connsiteX119" fmla="*/ 23543 w 856359"/>
                    <a:gd name="connsiteY119" fmla="*/ 654330 h 973625"/>
                    <a:gd name="connsiteX120" fmla="*/ 8829 w 856359"/>
                    <a:gd name="connsiteY120" fmla="*/ 648444 h 973625"/>
                    <a:gd name="connsiteX121" fmla="*/ 10300 w 856359"/>
                    <a:gd name="connsiteY121" fmla="*/ 638144 h 973625"/>
                    <a:gd name="connsiteX122" fmla="*/ 17657 w 856359"/>
                    <a:gd name="connsiteY122" fmla="*/ 623430 h 973625"/>
                    <a:gd name="connsiteX123" fmla="*/ 41200 w 856359"/>
                    <a:gd name="connsiteY123" fmla="*/ 613130 h 973625"/>
                    <a:gd name="connsiteX124" fmla="*/ 47085 w 856359"/>
                    <a:gd name="connsiteY124" fmla="*/ 589588 h 973625"/>
                    <a:gd name="connsiteX125" fmla="*/ 55914 w 856359"/>
                    <a:gd name="connsiteY125" fmla="*/ 571931 h 973625"/>
                    <a:gd name="connsiteX126" fmla="*/ 69156 w 856359"/>
                    <a:gd name="connsiteY126" fmla="*/ 567517 h 973625"/>
                    <a:gd name="connsiteX127" fmla="*/ 77985 w 856359"/>
                    <a:gd name="connsiteY127" fmla="*/ 539560 h 973625"/>
                    <a:gd name="connsiteX128" fmla="*/ 77985 w 856359"/>
                    <a:gd name="connsiteY128" fmla="*/ 526317 h 973625"/>
                    <a:gd name="connsiteX129" fmla="*/ 94170 w 856359"/>
                    <a:gd name="connsiteY129" fmla="*/ 514546 h 973625"/>
                    <a:gd name="connsiteX130" fmla="*/ 110356 w 856359"/>
                    <a:gd name="connsiteY130" fmla="*/ 521903 h 973625"/>
                    <a:gd name="connsiteX131" fmla="*/ 110356 w 856359"/>
                    <a:gd name="connsiteY131" fmla="*/ 511603 h 973625"/>
                    <a:gd name="connsiteX132" fmla="*/ 107413 w 856359"/>
                    <a:gd name="connsiteY132" fmla="*/ 504246 h 973625"/>
                    <a:gd name="connsiteX133" fmla="*/ 108884 w 856359"/>
                    <a:gd name="connsiteY133" fmla="*/ 495418 h 973625"/>
                    <a:gd name="connsiteX134" fmla="*/ 92699 w 856359"/>
                    <a:gd name="connsiteY134" fmla="*/ 483646 h 973625"/>
                    <a:gd name="connsiteX135" fmla="*/ 86813 w 856359"/>
                    <a:gd name="connsiteY135" fmla="*/ 464518 h 973625"/>
                    <a:gd name="connsiteX136" fmla="*/ 108884 w 856359"/>
                    <a:gd name="connsiteY136" fmla="*/ 445390 h 973625"/>
                    <a:gd name="connsiteX137" fmla="*/ 130955 w 856359"/>
                    <a:gd name="connsiteY137" fmla="*/ 451275 h 973625"/>
                    <a:gd name="connsiteX138" fmla="*/ 151555 w 856359"/>
                    <a:gd name="connsiteY138" fmla="*/ 439504 h 973625"/>
                    <a:gd name="connsiteX139" fmla="*/ 182455 w 856359"/>
                    <a:gd name="connsiteY139" fmla="*/ 411547 h 973625"/>
                    <a:gd name="connsiteX140" fmla="*/ 185397 w 856359"/>
                    <a:gd name="connsiteY140" fmla="*/ 382119 h 973625"/>
                    <a:gd name="connsiteX141" fmla="*/ 173626 w 856359"/>
                    <a:gd name="connsiteY141" fmla="*/ 374762 h 973625"/>
                    <a:gd name="connsiteX142" fmla="*/ 182455 w 856359"/>
                    <a:gd name="connsiteY142" fmla="*/ 340920 h 973625"/>
                    <a:gd name="connsiteX143" fmla="*/ 157441 w 856359"/>
                    <a:gd name="connsiteY143" fmla="*/ 326206 h 973625"/>
                    <a:gd name="connsiteX144" fmla="*/ 158912 w 856359"/>
                    <a:gd name="connsiteY144" fmla="*/ 283535 h 973625"/>
                    <a:gd name="connsiteX145" fmla="*/ 133898 w 856359"/>
                    <a:gd name="connsiteY145" fmla="*/ 268821 h 973625"/>
                    <a:gd name="connsiteX146" fmla="*/ 123598 w 856359"/>
                    <a:gd name="connsiteY146" fmla="*/ 212907 h 973625"/>
                    <a:gd name="connsiteX147" fmla="*/ 107413 w 856359"/>
                    <a:gd name="connsiteY147" fmla="*/ 204079 h 973625"/>
                    <a:gd name="connsiteX148" fmla="*/ 122127 w 856359"/>
                    <a:gd name="connsiteY148" fmla="*/ 189365 h 973625"/>
                    <a:gd name="connsiteX149" fmla="*/ 120656 w 856359"/>
                    <a:gd name="connsiteY149" fmla="*/ 162879 h 973625"/>
                    <a:gd name="connsiteX150" fmla="*/ 105941 w 856359"/>
                    <a:gd name="connsiteY150" fmla="*/ 158465 h 973625"/>
                    <a:gd name="connsiteX151" fmla="*/ 108884 w 856359"/>
                    <a:gd name="connsiteY151" fmla="*/ 140808 h 973625"/>
                    <a:gd name="connsiteX152" fmla="*/ 85342 w 856359"/>
                    <a:gd name="connsiteY152" fmla="*/ 120208 h 973625"/>
                    <a:gd name="connsiteX153" fmla="*/ 111827 w 856359"/>
                    <a:gd name="connsiteY153" fmla="*/ 111380 h 973625"/>
                    <a:gd name="connsiteX154" fmla="*/ 144198 w 856359"/>
                    <a:gd name="connsiteY154" fmla="*/ 104023 h 973625"/>
                    <a:gd name="connsiteX155" fmla="*/ 162655 w 856359"/>
                    <a:gd name="connsiteY155" fmla="*/ 90488 h 973625"/>
                    <a:gd name="connsiteX156" fmla="*/ 364282 w 856359"/>
                    <a:gd name="connsiteY156" fmla="*/ 91440 h 973625"/>
                    <a:gd name="connsiteX0" fmla="*/ 272842 w 856359"/>
                    <a:gd name="connsiteY0" fmla="*/ 0 h 973625"/>
                    <a:gd name="connsiteX1" fmla="*/ 433145 w 856359"/>
                    <a:gd name="connsiteY1" fmla="*/ 90488 h 973625"/>
                    <a:gd name="connsiteX2" fmla="*/ 439951 w 856359"/>
                    <a:gd name="connsiteY2" fmla="*/ 112851 h 973625"/>
                    <a:gd name="connsiteX3" fmla="*/ 422294 w 856359"/>
                    <a:gd name="connsiteY3" fmla="*/ 136394 h 973625"/>
                    <a:gd name="connsiteX4" fmla="*/ 469379 w 856359"/>
                    <a:gd name="connsiteY4" fmla="*/ 183479 h 973625"/>
                    <a:gd name="connsiteX5" fmla="*/ 467908 w 856359"/>
                    <a:gd name="connsiteY5" fmla="*/ 201136 h 973625"/>
                    <a:gd name="connsiteX6" fmla="*/ 478207 w 856359"/>
                    <a:gd name="connsiteY6" fmla="*/ 211436 h 973625"/>
                    <a:gd name="connsiteX7" fmla="*/ 528235 w 856359"/>
                    <a:gd name="connsiteY7" fmla="*/ 184950 h 973625"/>
                    <a:gd name="connsiteX8" fmla="*/ 550306 w 856359"/>
                    <a:gd name="connsiteY8" fmla="*/ 183479 h 973625"/>
                    <a:gd name="connsiteX9" fmla="*/ 560606 w 856359"/>
                    <a:gd name="connsiteY9" fmla="*/ 204079 h 973625"/>
                    <a:gd name="connsiteX10" fmla="*/ 548835 w 856359"/>
                    <a:gd name="connsiteY10" fmla="*/ 215850 h 973625"/>
                    <a:gd name="connsiteX11" fmla="*/ 554721 w 856359"/>
                    <a:gd name="connsiteY11" fmla="*/ 240864 h 973625"/>
                    <a:gd name="connsiteX12" fmla="*/ 567963 w 856359"/>
                    <a:gd name="connsiteY12" fmla="*/ 259992 h 973625"/>
                    <a:gd name="connsiteX13" fmla="*/ 563549 w 856359"/>
                    <a:gd name="connsiteY13" fmla="*/ 298249 h 973625"/>
                    <a:gd name="connsiteX14" fmla="*/ 547364 w 856359"/>
                    <a:gd name="connsiteY14" fmla="*/ 298249 h 973625"/>
                    <a:gd name="connsiteX15" fmla="*/ 523821 w 856359"/>
                    <a:gd name="connsiteY15" fmla="*/ 317377 h 973625"/>
                    <a:gd name="connsiteX16" fmla="*/ 519407 w 856359"/>
                    <a:gd name="connsiteY16" fmla="*/ 310020 h 973625"/>
                    <a:gd name="connsiteX17" fmla="*/ 487036 w 856359"/>
                    <a:gd name="connsiteY17" fmla="*/ 290892 h 973625"/>
                    <a:gd name="connsiteX18" fmla="*/ 476736 w 856359"/>
                    <a:gd name="connsiteY18" fmla="*/ 302663 h 973625"/>
                    <a:gd name="connsiteX19" fmla="*/ 473793 w 856359"/>
                    <a:gd name="connsiteY19" fmla="*/ 342391 h 973625"/>
                    <a:gd name="connsiteX20" fmla="*/ 466436 w 856359"/>
                    <a:gd name="connsiteY20" fmla="*/ 351220 h 973625"/>
                    <a:gd name="connsiteX21" fmla="*/ 475265 w 856359"/>
                    <a:gd name="connsiteY21" fmla="*/ 358577 h 973625"/>
                    <a:gd name="connsiteX22" fmla="*/ 473793 w 856359"/>
                    <a:gd name="connsiteY22" fmla="*/ 382119 h 973625"/>
                    <a:gd name="connsiteX23" fmla="*/ 534121 w 856359"/>
                    <a:gd name="connsiteY23" fmla="*/ 405662 h 973625"/>
                    <a:gd name="connsiteX24" fmla="*/ 541478 w 856359"/>
                    <a:gd name="connsiteY24" fmla="*/ 420376 h 973625"/>
                    <a:gd name="connsiteX25" fmla="*/ 565021 w 856359"/>
                    <a:gd name="connsiteY25" fmla="*/ 420376 h 973625"/>
                    <a:gd name="connsiteX26" fmla="*/ 582677 w 856359"/>
                    <a:gd name="connsiteY26" fmla="*/ 439504 h 973625"/>
                    <a:gd name="connsiteX27" fmla="*/ 607691 w 856359"/>
                    <a:gd name="connsiteY27" fmla="*/ 424790 h 973625"/>
                    <a:gd name="connsiteX28" fmla="*/ 641534 w 856359"/>
                    <a:gd name="connsiteY28" fmla="*/ 424790 h 973625"/>
                    <a:gd name="connsiteX29" fmla="*/ 645948 w 856359"/>
                    <a:gd name="connsiteY29" fmla="*/ 442447 h 973625"/>
                    <a:gd name="connsiteX30" fmla="*/ 634177 w 856359"/>
                    <a:gd name="connsiteY30" fmla="*/ 454218 h 973625"/>
                    <a:gd name="connsiteX31" fmla="*/ 659191 w 856359"/>
                    <a:gd name="connsiteY31" fmla="*/ 463047 h 973625"/>
                    <a:gd name="connsiteX32" fmla="*/ 670962 w 856359"/>
                    <a:gd name="connsiteY32" fmla="*/ 473346 h 973625"/>
                    <a:gd name="connsiteX33" fmla="*/ 662133 w 856359"/>
                    <a:gd name="connsiteY33" fmla="*/ 493946 h 973625"/>
                    <a:gd name="connsiteX34" fmla="*/ 678319 w 856359"/>
                    <a:gd name="connsiteY34" fmla="*/ 510132 h 973625"/>
                    <a:gd name="connsiteX35" fmla="*/ 688619 w 856359"/>
                    <a:gd name="connsiteY35" fmla="*/ 507189 h 973625"/>
                    <a:gd name="connsiteX36" fmla="*/ 693033 w 856359"/>
                    <a:gd name="connsiteY36" fmla="*/ 498360 h 973625"/>
                    <a:gd name="connsiteX37" fmla="*/ 718047 w 856359"/>
                    <a:gd name="connsiteY37" fmla="*/ 496889 h 973625"/>
                    <a:gd name="connsiteX38" fmla="*/ 738647 w 856359"/>
                    <a:gd name="connsiteY38" fmla="*/ 507189 h 973625"/>
                    <a:gd name="connsiteX39" fmla="*/ 723933 w 856359"/>
                    <a:gd name="connsiteY39" fmla="*/ 521903 h 973625"/>
                    <a:gd name="connsiteX40" fmla="*/ 738647 w 856359"/>
                    <a:gd name="connsiteY40" fmla="*/ 526317 h 973625"/>
                    <a:gd name="connsiteX41" fmla="*/ 759246 w 856359"/>
                    <a:gd name="connsiteY41" fmla="*/ 520431 h 973625"/>
                    <a:gd name="connsiteX42" fmla="*/ 768075 w 856359"/>
                    <a:gd name="connsiteY42" fmla="*/ 532203 h 973625"/>
                    <a:gd name="connsiteX43" fmla="*/ 809274 w 856359"/>
                    <a:gd name="connsiteY43" fmla="*/ 538088 h 973625"/>
                    <a:gd name="connsiteX44" fmla="*/ 804860 w 856359"/>
                    <a:gd name="connsiteY44" fmla="*/ 554274 h 973625"/>
                    <a:gd name="connsiteX45" fmla="*/ 812217 w 856359"/>
                    <a:gd name="connsiteY45" fmla="*/ 577816 h 973625"/>
                    <a:gd name="connsiteX46" fmla="*/ 790146 w 856359"/>
                    <a:gd name="connsiteY46" fmla="*/ 605773 h 973625"/>
                    <a:gd name="connsiteX47" fmla="*/ 773960 w 856359"/>
                    <a:gd name="connsiteY47" fmla="*/ 608716 h 973625"/>
                    <a:gd name="connsiteX48" fmla="*/ 763661 w 856359"/>
                    <a:gd name="connsiteY48" fmla="*/ 620487 h 973625"/>
                    <a:gd name="connsiteX49" fmla="*/ 776903 w 856359"/>
                    <a:gd name="connsiteY49" fmla="*/ 630787 h 973625"/>
                    <a:gd name="connsiteX50" fmla="*/ 782789 w 856359"/>
                    <a:gd name="connsiteY50" fmla="*/ 663158 h 973625"/>
                    <a:gd name="connsiteX51" fmla="*/ 773960 w 856359"/>
                    <a:gd name="connsiteY51" fmla="*/ 676401 h 973625"/>
                    <a:gd name="connsiteX52" fmla="*/ 785732 w 856359"/>
                    <a:gd name="connsiteY52" fmla="*/ 691115 h 973625"/>
                    <a:gd name="connsiteX53" fmla="*/ 800446 w 856359"/>
                    <a:gd name="connsiteY53" fmla="*/ 688172 h 973625"/>
                    <a:gd name="connsiteX54" fmla="*/ 810746 w 856359"/>
                    <a:gd name="connsiteY54" fmla="*/ 698472 h 973625"/>
                    <a:gd name="connsiteX55" fmla="*/ 847531 w 856359"/>
                    <a:gd name="connsiteY55" fmla="*/ 708772 h 973625"/>
                    <a:gd name="connsiteX56" fmla="*/ 856359 w 856359"/>
                    <a:gd name="connsiteY56" fmla="*/ 713186 h 973625"/>
                    <a:gd name="connsiteX57" fmla="*/ 854888 w 856359"/>
                    <a:gd name="connsiteY57" fmla="*/ 723486 h 973625"/>
                    <a:gd name="connsiteX58" fmla="*/ 831345 w 856359"/>
                    <a:gd name="connsiteY58" fmla="*/ 722014 h 973625"/>
                    <a:gd name="connsiteX59" fmla="*/ 822517 w 856359"/>
                    <a:gd name="connsiteY59" fmla="*/ 726429 h 973625"/>
                    <a:gd name="connsiteX60" fmla="*/ 840174 w 856359"/>
                    <a:gd name="connsiteY60" fmla="*/ 749971 h 973625"/>
                    <a:gd name="connsiteX61" fmla="*/ 834288 w 856359"/>
                    <a:gd name="connsiteY61" fmla="*/ 779399 h 973625"/>
                    <a:gd name="connsiteX62" fmla="*/ 829874 w 856359"/>
                    <a:gd name="connsiteY62" fmla="*/ 816184 h 973625"/>
                    <a:gd name="connsiteX63" fmla="*/ 843116 w 856359"/>
                    <a:gd name="connsiteY63" fmla="*/ 836784 h 973625"/>
                    <a:gd name="connsiteX64" fmla="*/ 840174 w 856359"/>
                    <a:gd name="connsiteY64" fmla="*/ 848555 h 973625"/>
                    <a:gd name="connsiteX65" fmla="*/ 851945 w 856359"/>
                    <a:gd name="connsiteY65" fmla="*/ 857384 h 973625"/>
                    <a:gd name="connsiteX66" fmla="*/ 850474 w 856359"/>
                    <a:gd name="connsiteY66" fmla="*/ 883869 h 973625"/>
                    <a:gd name="connsiteX67" fmla="*/ 822517 w 856359"/>
                    <a:gd name="connsiteY67" fmla="*/ 904469 h 973625"/>
                    <a:gd name="connsiteX68" fmla="*/ 790146 w 856359"/>
                    <a:gd name="connsiteY68" fmla="*/ 916240 h 973625"/>
                    <a:gd name="connsiteX69" fmla="*/ 769546 w 856359"/>
                    <a:gd name="connsiteY69" fmla="*/ 898583 h 973625"/>
                    <a:gd name="connsiteX70" fmla="*/ 751889 w 856359"/>
                    <a:gd name="connsiteY70" fmla="*/ 900055 h 973625"/>
                    <a:gd name="connsiteX71" fmla="*/ 737175 w 856359"/>
                    <a:gd name="connsiteY71" fmla="*/ 898583 h 973625"/>
                    <a:gd name="connsiteX72" fmla="*/ 725404 w 856359"/>
                    <a:gd name="connsiteY72" fmla="*/ 907412 h 973625"/>
                    <a:gd name="connsiteX73" fmla="*/ 707747 w 856359"/>
                    <a:gd name="connsiteY73" fmla="*/ 922126 h 973625"/>
                    <a:gd name="connsiteX74" fmla="*/ 693033 w 856359"/>
                    <a:gd name="connsiteY74" fmla="*/ 908883 h 973625"/>
                    <a:gd name="connsiteX75" fmla="*/ 665076 w 856359"/>
                    <a:gd name="connsiteY75" fmla="*/ 928011 h 973625"/>
                    <a:gd name="connsiteX76" fmla="*/ 657719 w 856359"/>
                    <a:gd name="connsiteY76" fmla="*/ 935368 h 973625"/>
                    <a:gd name="connsiteX77" fmla="*/ 657719 w 856359"/>
                    <a:gd name="connsiteY77" fmla="*/ 948611 h 973625"/>
                    <a:gd name="connsiteX78" fmla="*/ 563549 w 856359"/>
                    <a:gd name="connsiteY78" fmla="*/ 973625 h 973625"/>
                    <a:gd name="connsiteX79" fmla="*/ 544421 w 856359"/>
                    <a:gd name="connsiteY79" fmla="*/ 958911 h 973625"/>
                    <a:gd name="connsiteX80" fmla="*/ 506164 w 856359"/>
                    <a:gd name="connsiteY80" fmla="*/ 958911 h 973625"/>
                    <a:gd name="connsiteX81" fmla="*/ 425237 w 856359"/>
                    <a:gd name="connsiteY81" fmla="*/ 900055 h 973625"/>
                    <a:gd name="connsiteX82" fmla="*/ 406109 w 856359"/>
                    <a:gd name="connsiteY82" fmla="*/ 904469 h 973625"/>
                    <a:gd name="connsiteX83" fmla="*/ 389923 w 856359"/>
                    <a:gd name="connsiteY83" fmla="*/ 880926 h 973625"/>
                    <a:gd name="connsiteX84" fmla="*/ 375209 w 856359"/>
                    <a:gd name="connsiteY84" fmla="*/ 872098 h 973625"/>
                    <a:gd name="connsiteX85" fmla="*/ 364909 w 856359"/>
                    <a:gd name="connsiteY85" fmla="*/ 864741 h 973625"/>
                    <a:gd name="connsiteX86" fmla="*/ 354609 w 856359"/>
                    <a:gd name="connsiteY86" fmla="*/ 850027 h 973625"/>
                    <a:gd name="connsiteX87" fmla="*/ 332538 w 856359"/>
                    <a:gd name="connsiteY87" fmla="*/ 847084 h 973625"/>
                    <a:gd name="connsiteX88" fmla="*/ 314881 w 856359"/>
                    <a:gd name="connsiteY88" fmla="*/ 847084 h 973625"/>
                    <a:gd name="connsiteX89" fmla="*/ 308996 w 856359"/>
                    <a:gd name="connsiteY89" fmla="*/ 851498 h 973625"/>
                    <a:gd name="connsiteX90" fmla="*/ 269268 w 856359"/>
                    <a:gd name="connsiteY90" fmla="*/ 845613 h 973625"/>
                    <a:gd name="connsiteX91" fmla="*/ 233954 w 856359"/>
                    <a:gd name="connsiteY91" fmla="*/ 860327 h 973625"/>
                    <a:gd name="connsiteX92" fmla="*/ 195697 w 856359"/>
                    <a:gd name="connsiteY92" fmla="*/ 842670 h 973625"/>
                    <a:gd name="connsiteX93" fmla="*/ 182455 w 856359"/>
                    <a:gd name="connsiteY93" fmla="*/ 850027 h 973625"/>
                    <a:gd name="connsiteX94" fmla="*/ 163326 w 856359"/>
                    <a:gd name="connsiteY94" fmla="*/ 850027 h 973625"/>
                    <a:gd name="connsiteX95" fmla="*/ 154498 w 856359"/>
                    <a:gd name="connsiteY95" fmla="*/ 845613 h 973625"/>
                    <a:gd name="connsiteX96" fmla="*/ 132427 w 856359"/>
                    <a:gd name="connsiteY96" fmla="*/ 851498 h 973625"/>
                    <a:gd name="connsiteX97" fmla="*/ 128013 w 856359"/>
                    <a:gd name="connsiteY97" fmla="*/ 860327 h 973625"/>
                    <a:gd name="connsiteX98" fmla="*/ 128013 w 856359"/>
                    <a:gd name="connsiteY98" fmla="*/ 870627 h 973625"/>
                    <a:gd name="connsiteX99" fmla="*/ 113298 w 856359"/>
                    <a:gd name="connsiteY99" fmla="*/ 879455 h 973625"/>
                    <a:gd name="connsiteX100" fmla="*/ 92699 w 856359"/>
                    <a:gd name="connsiteY100" fmla="*/ 885341 h 973625"/>
                    <a:gd name="connsiteX101" fmla="*/ 77985 w 856359"/>
                    <a:gd name="connsiteY101" fmla="*/ 867684 h 973625"/>
                    <a:gd name="connsiteX102" fmla="*/ 58856 w 856359"/>
                    <a:gd name="connsiteY102" fmla="*/ 879455 h 973625"/>
                    <a:gd name="connsiteX103" fmla="*/ 47085 w 856359"/>
                    <a:gd name="connsiteY103" fmla="*/ 879455 h 973625"/>
                    <a:gd name="connsiteX104" fmla="*/ 45614 w 856359"/>
                    <a:gd name="connsiteY104" fmla="*/ 863270 h 973625"/>
                    <a:gd name="connsiteX105" fmla="*/ 55914 w 856359"/>
                    <a:gd name="connsiteY105" fmla="*/ 851498 h 973625"/>
                    <a:gd name="connsiteX106" fmla="*/ 42671 w 856359"/>
                    <a:gd name="connsiteY106" fmla="*/ 842670 h 973625"/>
                    <a:gd name="connsiteX107" fmla="*/ 42671 w 856359"/>
                    <a:gd name="connsiteY107" fmla="*/ 820599 h 973625"/>
                    <a:gd name="connsiteX108" fmla="*/ 22071 w 856359"/>
                    <a:gd name="connsiteY108" fmla="*/ 799999 h 973625"/>
                    <a:gd name="connsiteX109" fmla="*/ 10300 w 856359"/>
                    <a:gd name="connsiteY109" fmla="*/ 799999 h 973625"/>
                    <a:gd name="connsiteX110" fmla="*/ 8829 w 856359"/>
                    <a:gd name="connsiteY110" fmla="*/ 786756 h 973625"/>
                    <a:gd name="connsiteX111" fmla="*/ 1472 w 856359"/>
                    <a:gd name="connsiteY111" fmla="*/ 779399 h 973625"/>
                    <a:gd name="connsiteX112" fmla="*/ 2943 w 856359"/>
                    <a:gd name="connsiteY112" fmla="*/ 760271 h 973625"/>
                    <a:gd name="connsiteX113" fmla="*/ 13243 w 856359"/>
                    <a:gd name="connsiteY113" fmla="*/ 739671 h 973625"/>
                    <a:gd name="connsiteX114" fmla="*/ 32371 w 856359"/>
                    <a:gd name="connsiteY114" fmla="*/ 733786 h 973625"/>
                    <a:gd name="connsiteX115" fmla="*/ 14714 w 856359"/>
                    <a:gd name="connsiteY115" fmla="*/ 708772 h 973625"/>
                    <a:gd name="connsiteX116" fmla="*/ 0 w 856359"/>
                    <a:gd name="connsiteY116" fmla="*/ 705829 h 973625"/>
                    <a:gd name="connsiteX117" fmla="*/ 11771 w 856359"/>
                    <a:gd name="connsiteY117" fmla="*/ 686701 h 973625"/>
                    <a:gd name="connsiteX118" fmla="*/ 11771 w 856359"/>
                    <a:gd name="connsiteY118" fmla="*/ 666101 h 973625"/>
                    <a:gd name="connsiteX119" fmla="*/ 23543 w 856359"/>
                    <a:gd name="connsiteY119" fmla="*/ 654330 h 973625"/>
                    <a:gd name="connsiteX120" fmla="*/ 8829 w 856359"/>
                    <a:gd name="connsiteY120" fmla="*/ 648444 h 973625"/>
                    <a:gd name="connsiteX121" fmla="*/ 10300 w 856359"/>
                    <a:gd name="connsiteY121" fmla="*/ 638144 h 973625"/>
                    <a:gd name="connsiteX122" fmla="*/ 17657 w 856359"/>
                    <a:gd name="connsiteY122" fmla="*/ 623430 h 973625"/>
                    <a:gd name="connsiteX123" fmla="*/ 41200 w 856359"/>
                    <a:gd name="connsiteY123" fmla="*/ 613130 h 973625"/>
                    <a:gd name="connsiteX124" fmla="*/ 47085 w 856359"/>
                    <a:gd name="connsiteY124" fmla="*/ 589588 h 973625"/>
                    <a:gd name="connsiteX125" fmla="*/ 55914 w 856359"/>
                    <a:gd name="connsiteY125" fmla="*/ 571931 h 973625"/>
                    <a:gd name="connsiteX126" fmla="*/ 69156 w 856359"/>
                    <a:gd name="connsiteY126" fmla="*/ 567517 h 973625"/>
                    <a:gd name="connsiteX127" fmla="*/ 77985 w 856359"/>
                    <a:gd name="connsiteY127" fmla="*/ 539560 h 973625"/>
                    <a:gd name="connsiteX128" fmla="*/ 77985 w 856359"/>
                    <a:gd name="connsiteY128" fmla="*/ 526317 h 973625"/>
                    <a:gd name="connsiteX129" fmla="*/ 94170 w 856359"/>
                    <a:gd name="connsiteY129" fmla="*/ 514546 h 973625"/>
                    <a:gd name="connsiteX130" fmla="*/ 110356 w 856359"/>
                    <a:gd name="connsiteY130" fmla="*/ 521903 h 973625"/>
                    <a:gd name="connsiteX131" fmla="*/ 110356 w 856359"/>
                    <a:gd name="connsiteY131" fmla="*/ 511603 h 973625"/>
                    <a:gd name="connsiteX132" fmla="*/ 107413 w 856359"/>
                    <a:gd name="connsiteY132" fmla="*/ 504246 h 973625"/>
                    <a:gd name="connsiteX133" fmla="*/ 108884 w 856359"/>
                    <a:gd name="connsiteY133" fmla="*/ 495418 h 973625"/>
                    <a:gd name="connsiteX134" fmla="*/ 92699 w 856359"/>
                    <a:gd name="connsiteY134" fmla="*/ 483646 h 973625"/>
                    <a:gd name="connsiteX135" fmla="*/ 86813 w 856359"/>
                    <a:gd name="connsiteY135" fmla="*/ 464518 h 973625"/>
                    <a:gd name="connsiteX136" fmla="*/ 108884 w 856359"/>
                    <a:gd name="connsiteY136" fmla="*/ 445390 h 973625"/>
                    <a:gd name="connsiteX137" fmla="*/ 130955 w 856359"/>
                    <a:gd name="connsiteY137" fmla="*/ 451275 h 973625"/>
                    <a:gd name="connsiteX138" fmla="*/ 151555 w 856359"/>
                    <a:gd name="connsiteY138" fmla="*/ 439504 h 973625"/>
                    <a:gd name="connsiteX139" fmla="*/ 182455 w 856359"/>
                    <a:gd name="connsiteY139" fmla="*/ 411547 h 973625"/>
                    <a:gd name="connsiteX140" fmla="*/ 185397 w 856359"/>
                    <a:gd name="connsiteY140" fmla="*/ 382119 h 973625"/>
                    <a:gd name="connsiteX141" fmla="*/ 173626 w 856359"/>
                    <a:gd name="connsiteY141" fmla="*/ 374762 h 973625"/>
                    <a:gd name="connsiteX142" fmla="*/ 182455 w 856359"/>
                    <a:gd name="connsiteY142" fmla="*/ 340920 h 973625"/>
                    <a:gd name="connsiteX143" fmla="*/ 157441 w 856359"/>
                    <a:gd name="connsiteY143" fmla="*/ 326206 h 973625"/>
                    <a:gd name="connsiteX144" fmla="*/ 158912 w 856359"/>
                    <a:gd name="connsiteY144" fmla="*/ 283535 h 973625"/>
                    <a:gd name="connsiteX145" fmla="*/ 133898 w 856359"/>
                    <a:gd name="connsiteY145" fmla="*/ 268821 h 973625"/>
                    <a:gd name="connsiteX146" fmla="*/ 123598 w 856359"/>
                    <a:gd name="connsiteY146" fmla="*/ 212907 h 973625"/>
                    <a:gd name="connsiteX147" fmla="*/ 107413 w 856359"/>
                    <a:gd name="connsiteY147" fmla="*/ 204079 h 973625"/>
                    <a:gd name="connsiteX148" fmla="*/ 122127 w 856359"/>
                    <a:gd name="connsiteY148" fmla="*/ 189365 h 973625"/>
                    <a:gd name="connsiteX149" fmla="*/ 120656 w 856359"/>
                    <a:gd name="connsiteY149" fmla="*/ 162879 h 973625"/>
                    <a:gd name="connsiteX150" fmla="*/ 105941 w 856359"/>
                    <a:gd name="connsiteY150" fmla="*/ 158465 h 973625"/>
                    <a:gd name="connsiteX151" fmla="*/ 108884 w 856359"/>
                    <a:gd name="connsiteY151" fmla="*/ 140808 h 973625"/>
                    <a:gd name="connsiteX152" fmla="*/ 85342 w 856359"/>
                    <a:gd name="connsiteY152" fmla="*/ 120208 h 973625"/>
                    <a:gd name="connsiteX153" fmla="*/ 111827 w 856359"/>
                    <a:gd name="connsiteY153" fmla="*/ 111380 h 973625"/>
                    <a:gd name="connsiteX154" fmla="*/ 144198 w 856359"/>
                    <a:gd name="connsiteY154" fmla="*/ 104023 h 973625"/>
                    <a:gd name="connsiteX155" fmla="*/ 162655 w 856359"/>
                    <a:gd name="connsiteY155" fmla="*/ 90488 h 973625"/>
                    <a:gd name="connsiteX0" fmla="*/ 433145 w 856359"/>
                    <a:gd name="connsiteY0" fmla="*/ 0 h 883137"/>
                    <a:gd name="connsiteX1" fmla="*/ 439951 w 856359"/>
                    <a:gd name="connsiteY1" fmla="*/ 22363 h 883137"/>
                    <a:gd name="connsiteX2" fmla="*/ 422294 w 856359"/>
                    <a:gd name="connsiteY2" fmla="*/ 45906 h 883137"/>
                    <a:gd name="connsiteX3" fmla="*/ 469379 w 856359"/>
                    <a:gd name="connsiteY3" fmla="*/ 92991 h 883137"/>
                    <a:gd name="connsiteX4" fmla="*/ 467908 w 856359"/>
                    <a:gd name="connsiteY4" fmla="*/ 110648 h 883137"/>
                    <a:gd name="connsiteX5" fmla="*/ 478207 w 856359"/>
                    <a:gd name="connsiteY5" fmla="*/ 120948 h 883137"/>
                    <a:gd name="connsiteX6" fmla="*/ 528235 w 856359"/>
                    <a:gd name="connsiteY6" fmla="*/ 94462 h 883137"/>
                    <a:gd name="connsiteX7" fmla="*/ 550306 w 856359"/>
                    <a:gd name="connsiteY7" fmla="*/ 92991 h 883137"/>
                    <a:gd name="connsiteX8" fmla="*/ 560606 w 856359"/>
                    <a:gd name="connsiteY8" fmla="*/ 113591 h 883137"/>
                    <a:gd name="connsiteX9" fmla="*/ 548835 w 856359"/>
                    <a:gd name="connsiteY9" fmla="*/ 125362 h 883137"/>
                    <a:gd name="connsiteX10" fmla="*/ 554721 w 856359"/>
                    <a:gd name="connsiteY10" fmla="*/ 150376 h 883137"/>
                    <a:gd name="connsiteX11" fmla="*/ 567963 w 856359"/>
                    <a:gd name="connsiteY11" fmla="*/ 169504 h 883137"/>
                    <a:gd name="connsiteX12" fmla="*/ 563549 w 856359"/>
                    <a:gd name="connsiteY12" fmla="*/ 207761 h 883137"/>
                    <a:gd name="connsiteX13" fmla="*/ 547364 w 856359"/>
                    <a:gd name="connsiteY13" fmla="*/ 207761 h 883137"/>
                    <a:gd name="connsiteX14" fmla="*/ 523821 w 856359"/>
                    <a:gd name="connsiteY14" fmla="*/ 226889 h 883137"/>
                    <a:gd name="connsiteX15" fmla="*/ 519407 w 856359"/>
                    <a:gd name="connsiteY15" fmla="*/ 219532 h 883137"/>
                    <a:gd name="connsiteX16" fmla="*/ 487036 w 856359"/>
                    <a:gd name="connsiteY16" fmla="*/ 200404 h 883137"/>
                    <a:gd name="connsiteX17" fmla="*/ 476736 w 856359"/>
                    <a:gd name="connsiteY17" fmla="*/ 212175 h 883137"/>
                    <a:gd name="connsiteX18" fmla="*/ 473793 w 856359"/>
                    <a:gd name="connsiteY18" fmla="*/ 251903 h 883137"/>
                    <a:gd name="connsiteX19" fmla="*/ 466436 w 856359"/>
                    <a:gd name="connsiteY19" fmla="*/ 260732 h 883137"/>
                    <a:gd name="connsiteX20" fmla="*/ 475265 w 856359"/>
                    <a:gd name="connsiteY20" fmla="*/ 268089 h 883137"/>
                    <a:gd name="connsiteX21" fmla="*/ 473793 w 856359"/>
                    <a:gd name="connsiteY21" fmla="*/ 291631 h 883137"/>
                    <a:gd name="connsiteX22" fmla="*/ 534121 w 856359"/>
                    <a:gd name="connsiteY22" fmla="*/ 315174 h 883137"/>
                    <a:gd name="connsiteX23" fmla="*/ 541478 w 856359"/>
                    <a:gd name="connsiteY23" fmla="*/ 329888 h 883137"/>
                    <a:gd name="connsiteX24" fmla="*/ 565021 w 856359"/>
                    <a:gd name="connsiteY24" fmla="*/ 329888 h 883137"/>
                    <a:gd name="connsiteX25" fmla="*/ 582677 w 856359"/>
                    <a:gd name="connsiteY25" fmla="*/ 349016 h 883137"/>
                    <a:gd name="connsiteX26" fmla="*/ 607691 w 856359"/>
                    <a:gd name="connsiteY26" fmla="*/ 334302 h 883137"/>
                    <a:gd name="connsiteX27" fmla="*/ 641534 w 856359"/>
                    <a:gd name="connsiteY27" fmla="*/ 334302 h 883137"/>
                    <a:gd name="connsiteX28" fmla="*/ 645948 w 856359"/>
                    <a:gd name="connsiteY28" fmla="*/ 351959 h 883137"/>
                    <a:gd name="connsiteX29" fmla="*/ 634177 w 856359"/>
                    <a:gd name="connsiteY29" fmla="*/ 363730 h 883137"/>
                    <a:gd name="connsiteX30" fmla="*/ 659191 w 856359"/>
                    <a:gd name="connsiteY30" fmla="*/ 372559 h 883137"/>
                    <a:gd name="connsiteX31" fmla="*/ 670962 w 856359"/>
                    <a:gd name="connsiteY31" fmla="*/ 382858 h 883137"/>
                    <a:gd name="connsiteX32" fmla="*/ 662133 w 856359"/>
                    <a:gd name="connsiteY32" fmla="*/ 403458 h 883137"/>
                    <a:gd name="connsiteX33" fmla="*/ 678319 w 856359"/>
                    <a:gd name="connsiteY33" fmla="*/ 419644 h 883137"/>
                    <a:gd name="connsiteX34" fmla="*/ 688619 w 856359"/>
                    <a:gd name="connsiteY34" fmla="*/ 416701 h 883137"/>
                    <a:gd name="connsiteX35" fmla="*/ 693033 w 856359"/>
                    <a:gd name="connsiteY35" fmla="*/ 407872 h 883137"/>
                    <a:gd name="connsiteX36" fmla="*/ 718047 w 856359"/>
                    <a:gd name="connsiteY36" fmla="*/ 406401 h 883137"/>
                    <a:gd name="connsiteX37" fmla="*/ 738647 w 856359"/>
                    <a:gd name="connsiteY37" fmla="*/ 416701 h 883137"/>
                    <a:gd name="connsiteX38" fmla="*/ 723933 w 856359"/>
                    <a:gd name="connsiteY38" fmla="*/ 431415 h 883137"/>
                    <a:gd name="connsiteX39" fmla="*/ 738647 w 856359"/>
                    <a:gd name="connsiteY39" fmla="*/ 435829 h 883137"/>
                    <a:gd name="connsiteX40" fmla="*/ 759246 w 856359"/>
                    <a:gd name="connsiteY40" fmla="*/ 429943 h 883137"/>
                    <a:gd name="connsiteX41" fmla="*/ 768075 w 856359"/>
                    <a:gd name="connsiteY41" fmla="*/ 441715 h 883137"/>
                    <a:gd name="connsiteX42" fmla="*/ 809274 w 856359"/>
                    <a:gd name="connsiteY42" fmla="*/ 447600 h 883137"/>
                    <a:gd name="connsiteX43" fmla="*/ 804860 w 856359"/>
                    <a:gd name="connsiteY43" fmla="*/ 463786 h 883137"/>
                    <a:gd name="connsiteX44" fmla="*/ 812217 w 856359"/>
                    <a:gd name="connsiteY44" fmla="*/ 487328 h 883137"/>
                    <a:gd name="connsiteX45" fmla="*/ 790146 w 856359"/>
                    <a:gd name="connsiteY45" fmla="*/ 515285 h 883137"/>
                    <a:gd name="connsiteX46" fmla="*/ 773960 w 856359"/>
                    <a:gd name="connsiteY46" fmla="*/ 518228 h 883137"/>
                    <a:gd name="connsiteX47" fmla="*/ 763661 w 856359"/>
                    <a:gd name="connsiteY47" fmla="*/ 529999 h 883137"/>
                    <a:gd name="connsiteX48" fmla="*/ 776903 w 856359"/>
                    <a:gd name="connsiteY48" fmla="*/ 540299 h 883137"/>
                    <a:gd name="connsiteX49" fmla="*/ 782789 w 856359"/>
                    <a:gd name="connsiteY49" fmla="*/ 572670 h 883137"/>
                    <a:gd name="connsiteX50" fmla="*/ 773960 w 856359"/>
                    <a:gd name="connsiteY50" fmla="*/ 585913 h 883137"/>
                    <a:gd name="connsiteX51" fmla="*/ 785732 w 856359"/>
                    <a:gd name="connsiteY51" fmla="*/ 600627 h 883137"/>
                    <a:gd name="connsiteX52" fmla="*/ 800446 w 856359"/>
                    <a:gd name="connsiteY52" fmla="*/ 597684 h 883137"/>
                    <a:gd name="connsiteX53" fmla="*/ 810746 w 856359"/>
                    <a:gd name="connsiteY53" fmla="*/ 607984 h 883137"/>
                    <a:gd name="connsiteX54" fmla="*/ 847531 w 856359"/>
                    <a:gd name="connsiteY54" fmla="*/ 618284 h 883137"/>
                    <a:gd name="connsiteX55" fmla="*/ 856359 w 856359"/>
                    <a:gd name="connsiteY55" fmla="*/ 622698 h 883137"/>
                    <a:gd name="connsiteX56" fmla="*/ 854888 w 856359"/>
                    <a:gd name="connsiteY56" fmla="*/ 632998 h 883137"/>
                    <a:gd name="connsiteX57" fmla="*/ 831345 w 856359"/>
                    <a:gd name="connsiteY57" fmla="*/ 631526 h 883137"/>
                    <a:gd name="connsiteX58" fmla="*/ 822517 w 856359"/>
                    <a:gd name="connsiteY58" fmla="*/ 635941 h 883137"/>
                    <a:gd name="connsiteX59" fmla="*/ 840174 w 856359"/>
                    <a:gd name="connsiteY59" fmla="*/ 659483 h 883137"/>
                    <a:gd name="connsiteX60" fmla="*/ 834288 w 856359"/>
                    <a:gd name="connsiteY60" fmla="*/ 688911 h 883137"/>
                    <a:gd name="connsiteX61" fmla="*/ 829874 w 856359"/>
                    <a:gd name="connsiteY61" fmla="*/ 725696 h 883137"/>
                    <a:gd name="connsiteX62" fmla="*/ 843116 w 856359"/>
                    <a:gd name="connsiteY62" fmla="*/ 746296 h 883137"/>
                    <a:gd name="connsiteX63" fmla="*/ 840174 w 856359"/>
                    <a:gd name="connsiteY63" fmla="*/ 758067 h 883137"/>
                    <a:gd name="connsiteX64" fmla="*/ 851945 w 856359"/>
                    <a:gd name="connsiteY64" fmla="*/ 766896 h 883137"/>
                    <a:gd name="connsiteX65" fmla="*/ 850474 w 856359"/>
                    <a:gd name="connsiteY65" fmla="*/ 793381 h 883137"/>
                    <a:gd name="connsiteX66" fmla="*/ 822517 w 856359"/>
                    <a:gd name="connsiteY66" fmla="*/ 813981 h 883137"/>
                    <a:gd name="connsiteX67" fmla="*/ 790146 w 856359"/>
                    <a:gd name="connsiteY67" fmla="*/ 825752 h 883137"/>
                    <a:gd name="connsiteX68" fmla="*/ 769546 w 856359"/>
                    <a:gd name="connsiteY68" fmla="*/ 808095 h 883137"/>
                    <a:gd name="connsiteX69" fmla="*/ 751889 w 856359"/>
                    <a:gd name="connsiteY69" fmla="*/ 809567 h 883137"/>
                    <a:gd name="connsiteX70" fmla="*/ 737175 w 856359"/>
                    <a:gd name="connsiteY70" fmla="*/ 808095 h 883137"/>
                    <a:gd name="connsiteX71" fmla="*/ 725404 w 856359"/>
                    <a:gd name="connsiteY71" fmla="*/ 816924 h 883137"/>
                    <a:gd name="connsiteX72" fmla="*/ 707747 w 856359"/>
                    <a:gd name="connsiteY72" fmla="*/ 831638 h 883137"/>
                    <a:gd name="connsiteX73" fmla="*/ 693033 w 856359"/>
                    <a:gd name="connsiteY73" fmla="*/ 818395 h 883137"/>
                    <a:gd name="connsiteX74" fmla="*/ 665076 w 856359"/>
                    <a:gd name="connsiteY74" fmla="*/ 837523 h 883137"/>
                    <a:gd name="connsiteX75" fmla="*/ 657719 w 856359"/>
                    <a:gd name="connsiteY75" fmla="*/ 844880 h 883137"/>
                    <a:gd name="connsiteX76" fmla="*/ 657719 w 856359"/>
                    <a:gd name="connsiteY76" fmla="*/ 858123 h 883137"/>
                    <a:gd name="connsiteX77" fmla="*/ 563549 w 856359"/>
                    <a:gd name="connsiteY77" fmla="*/ 883137 h 883137"/>
                    <a:gd name="connsiteX78" fmla="*/ 544421 w 856359"/>
                    <a:gd name="connsiteY78" fmla="*/ 868423 h 883137"/>
                    <a:gd name="connsiteX79" fmla="*/ 506164 w 856359"/>
                    <a:gd name="connsiteY79" fmla="*/ 868423 h 883137"/>
                    <a:gd name="connsiteX80" fmla="*/ 425237 w 856359"/>
                    <a:gd name="connsiteY80" fmla="*/ 809567 h 883137"/>
                    <a:gd name="connsiteX81" fmla="*/ 406109 w 856359"/>
                    <a:gd name="connsiteY81" fmla="*/ 813981 h 883137"/>
                    <a:gd name="connsiteX82" fmla="*/ 389923 w 856359"/>
                    <a:gd name="connsiteY82" fmla="*/ 790438 h 883137"/>
                    <a:gd name="connsiteX83" fmla="*/ 375209 w 856359"/>
                    <a:gd name="connsiteY83" fmla="*/ 781610 h 883137"/>
                    <a:gd name="connsiteX84" fmla="*/ 364909 w 856359"/>
                    <a:gd name="connsiteY84" fmla="*/ 774253 h 883137"/>
                    <a:gd name="connsiteX85" fmla="*/ 354609 w 856359"/>
                    <a:gd name="connsiteY85" fmla="*/ 759539 h 883137"/>
                    <a:gd name="connsiteX86" fmla="*/ 332538 w 856359"/>
                    <a:gd name="connsiteY86" fmla="*/ 756596 h 883137"/>
                    <a:gd name="connsiteX87" fmla="*/ 314881 w 856359"/>
                    <a:gd name="connsiteY87" fmla="*/ 756596 h 883137"/>
                    <a:gd name="connsiteX88" fmla="*/ 308996 w 856359"/>
                    <a:gd name="connsiteY88" fmla="*/ 761010 h 883137"/>
                    <a:gd name="connsiteX89" fmla="*/ 269268 w 856359"/>
                    <a:gd name="connsiteY89" fmla="*/ 755125 h 883137"/>
                    <a:gd name="connsiteX90" fmla="*/ 233954 w 856359"/>
                    <a:gd name="connsiteY90" fmla="*/ 769839 h 883137"/>
                    <a:gd name="connsiteX91" fmla="*/ 195697 w 856359"/>
                    <a:gd name="connsiteY91" fmla="*/ 752182 h 883137"/>
                    <a:gd name="connsiteX92" fmla="*/ 182455 w 856359"/>
                    <a:gd name="connsiteY92" fmla="*/ 759539 h 883137"/>
                    <a:gd name="connsiteX93" fmla="*/ 163326 w 856359"/>
                    <a:gd name="connsiteY93" fmla="*/ 759539 h 883137"/>
                    <a:gd name="connsiteX94" fmla="*/ 154498 w 856359"/>
                    <a:gd name="connsiteY94" fmla="*/ 755125 h 883137"/>
                    <a:gd name="connsiteX95" fmla="*/ 132427 w 856359"/>
                    <a:gd name="connsiteY95" fmla="*/ 761010 h 883137"/>
                    <a:gd name="connsiteX96" fmla="*/ 128013 w 856359"/>
                    <a:gd name="connsiteY96" fmla="*/ 769839 h 883137"/>
                    <a:gd name="connsiteX97" fmla="*/ 128013 w 856359"/>
                    <a:gd name="connsiteY97" fmla="*/ 780139 h 883137"/>
                    <a:gd name="connsiteX98" fmla="*/ 113298 w 856359"/>
                    <a:gd name="connsiteY98" fmla="*/ 788967 h 883137"/>
                    <a:gd name="connsiteX99" fmla="*/ 92699 w 856359"/>
                    <a:gd name="connsiteY99" fmla="*/ 794853 h 883137"/>
                    <a:gd name="connsiteX100" fmla="*/ 77985 w 856359"/>
                    <a:gd name="connsiteY100" fmla="*/ 777196 h 883137"/>
                    <a:gd name="connsiteX101" fmla="*/ 58856 w 856359"/>
                    <a:gd name="connsiteY101" fmla="*/ 788967 h 883137"/>
                    <a:gd name="connsiteX102" fmla="*/ 47085 w 856359"/>
                    <a:gd name="connsiteY102" fmla="*/ 788967 h 883137"/>
                    <a:gd name="connsiteX103" fmla="*/ 45614 w 856359"/>
                    <a:gd name="connsiteY103" fmla="*/ 772782 h 883137"/>
                    <a:gd name="connsiteX104" fmla="*/ 55914 w 856359"/>
                    <a:gd name="connsiteY104" fmla="*/ 761010 h 883137"/>
                    <a:gd name="connsiteX105" fmla="*/ 42671 w 856359"/>
                    <a:gd name="connsiteY105" fmla="*/ 752182 h 883137"/>
                    <a:gd name="connsiteX106" fmla="*/ 42671 w 856359"/>
                    <a:gd name="connsiteY106" fmla="*/ 730111 h 883137"/>
                    <a:gd name="connsiteX107" fmla="*/ 22071 w 856359"/>
                    <a:gd name="connsiteY107" fmla="*/ 709511 h 883137"/>
                    <a:gd name="connsiteX108" fmla="*/ 10300 w 856359"/>
                    <a:gd name="connsiteY108" fmla="*/ 709511 h 883137"/>
                    <a:gd name="connsiteX109" fmla="*/ 8829 w 856359"/>
                    <a:gd name="connsiteY109" fmla="*/ 696268 h 883137"/>
                    <a:gd name="connsiteX110" fmla="*/ 1472 w 856359"/>
                    <a:gd name="connsiteY110" fmla="*/ 688911 h 883137"/>
                    <a:gd name="connsiteX111" fmla="*/ 2943 w 856359"/>
                    <a:gd name="connsiteY111" fmla="*/ 669783 h 883137"/>
                    <a:gd name="connsiteX112" fmla="*/ 13243 w 856359"/>
                    <a:gd name="connsiteY112" fmla="*/ 649183 h 883137"/>
                    <a:gd name="connsiteX113" fmla="*/ 32371 w 856359"/>
                    <a:gd name="connsiteY113" fmla="*/ 643298 h 883137"/>
                    <a:gd name="connsiteX114" fmla="*/ 14714 w 856359"/>
                    <a:gd name="connsiteY114" fmla="*/ 618284 h 883137"/>
                    <a:gd name="connsiteX115" fmla="*/ 0 w 856359"/>
                    <a:gd name="connsiteY115" fmla="*/ 615341 h 883137"/>
                    <a:gd name="connsiteX116" fmla="*/ 11771 w 856359"/>
                    <a:gd name="connsiteY116" fmla="*/ 596213 h 883137"/>
                    <a:gd name="connsiteX117" fmla="*/ 11771 w 856359"/>
                    <a:gd name="connsiteY117" fmla="*/ 575613 h 883137"/>
                    <a:gd name="connsiteX118" fmla="*/ 23543 w 856359"/>
                    <a:gd name="connsiteY118" fmla="*/ 563842 h 883137"/>
                    <a:gd name="connsiteX119" fmla="*/ 8829 w 856359"/>
                    <a:gd name="connsiteY119" fmla="*/ 557956 h 883137"/>
                    <a:gd name="connsiteX120" fmla="*/ 10300 w 856359"/>
                    <a:gd name="connsiteY120" fmla="*/ 547656 h 883137"/>
                    <a:gd name="connsiteX121" fmla="*/ 17657 w 856359"/>
                    <a:gd name="connsiteY121" fmla="*/ 532942 h 883137"/>
                    <a:gd name="connsiteX122" fmla="*/ 41200 w 856359"/>
                    <a:gd name="connsiteY122" fmla="*/ 522642 h 883137"/>
                    <a:gd name="connsiteX123" fmla="*/ 47085 w 856359"/>
                    <a:gd name="connsiteY123" fmla="*/ 499100 h 883137"/>
                    <a:gd name="connsiteX124" fmla="*/ 55914 w 856359"/>
                    <a:gd name="connsiteY124" fmla="*/ 481443 h 883137"/>
                    <a:gd name="connsiteX125" fmla="*/ 69156 w 856359"/>
                    <a:gd name="connsiteY125" fmla="*/ 477029 h 883137"/>
                    <a:gd name="connsiteX126" fmla="*/ 77985 w 856359"/>
                    <a:gd name="connsiteY126" fmla="*/ 449072 h 883137"/>
                    <a:gd name="connsiteX127" fmla="*/ 77985 w 856359"/>
                    <a:gd name="connsiteY127" fmla="*/ 435829 h 883137"/>
                    <a:gd name="connsiteX128" fmla="*/ 94170 w 856359"/>
                    <a:gd name="connsiteY128" fmla="*/ 424058 h 883137"/>
                    <a:gd name="connsiteX129" fmla="*/ 110356 w 856359"/>
                    <a:gd name="connsiteY129" fmla="*/ 431415 h 883137"/>
                    <a:gd name="connsiteX130" fmla="*/ 110356 w 856359"/>
                    <a:gd name="connsiteY130" fmla="*/ 421115 h 883137"/>
                    <a:gd name="connsiteX131" fmla="*/ 107413 w 856359"/>
                    <a:gd name="connsiteY131" fmla="*/ 413758 h 883137"/>
                    <a:gd name="connsiteX132" fmla="*/ 108884 w 856359"/>
                    <a:gd name="connsiteY132" fmla="*/ 404930 h 883137"/>
                    <a:gd name="connsiteX133" fmla="*/ 92699 w 856359"/>
                    <a:gd name="connsiteY133" fmla="*/ 393158 h 883137"/>
                    <a:gd name="connsiteX134" fmla="*/ 86813 w 856359"/>
                    <a:gd name="connsiteY134" fmla="*/ 374030 h 883137"/>
                    <a:gd name="connsiteX135" fmla="*/ 108884 w 856359"/>
                    <a:gd name="connsiteY135" fmla="*/ 354902 h 883137"/>
                    <a:gd name="connsiteX136" fmla="*/ 130955 w 856359"/>
                    <a:gd name="connsiteY136" fmla="*/ 360787 h 883137"/>
                    <a:gd name="connsiteX137" fmla="*/ 151555 w 856359"/>
                    <a:gd name="connsiteY137" fmla="*/ 349016 h 883137"/>
                    <a:gd name="connsiteX138" fmla="*/ 182455 w 856359"/>
                    <a:gd name="connsiteY138" fmla="*/ 321059 h 883137"/>
                    <a:gd name="connsiteX139" fmla="*/ 185397 w 856359"/>
                    <a:gd name="connsiteY139" fmla="*/ 291631 h 883137"/>
                    <a:gd name="connsiteX140" fmla="*/ 173626 w 856359"/>
                    <a:gd name="connsiteY140" fmla="*/ 284274 h 883137"/>
                    <a:gd name="connsiteX141" fmla="*/ 182455 w 856359"/>
                    <a:gd name="connsiteY141" fmla="*/ 250432 h 883137"/>
                    <a:gd name="connsiteX142" fmla="*/ 157441 w 856359"/>
                    <a:gd name="connsiteY142" fmla="*/ 235718 h 883137"/>
                    <a:gd name="connsiteX143" fmla="*/ 158912 w 856359"/>
                    <a:gd name="connsiteY143" fmla="*/ 193047 h 883137"/>
                    <a:gd name="connsiteX144" fmla="*/ 133898 w 856359"/>
                    <a:gd name="connsiteY144" fmla="*/ 178333 h 883137"/>
                    <a:gd name="connsiteX145" fmla="*/ 123598 w 856359"/>
                    <a:gd name="connsiteY145" fmla="*/ 122419 h 883137"/>
                    <a:gd name="connsiteX146" fmla="*/ 107413 w 856359"/>
                    <a:gd name="connsiteY146" fmla="*/ 113591 h 883137"/>
                    <a:gd name="connsiteX147" fmla="*/ 122127 w 856359"/>
                    <a:gd name="connsiteY147" fmla="*/ 98877 h 883137"/>
                    <a:gd name="connsiteX148" fmla="*/ 120656 w 856359"/>
                    <a:gd name="connsiteY148" fmla="*/ 72391 h 883137"/>
                    <a:gd name="connsiteX149" fmla="*/ 105941 w 856359"/>
                    <a:gd name="connsiteY149" fmla="*/ 67977 h 883137"/>
                    <a:gd name="connsiteX150" fmla="*/ 108884 w 856359"/>
                    <a:gd name="connsiteY150" fmla="*/ 50320 h 883137"/>
                    <a:gd name="connsiteX151" fmla="*/ 85342 w 856359"/>
                    <a:gd name="connsiteY151" fmla="*/ 29720 h 883137"/>
                    <a:gd name="connsiteX152" fmla="*/ 111827 w 856359"/>
                    <a:gd name="connsiteY152" fmla="*/ 20892 h 883137"/>
                    <a:gd name="connsiteX153" fmla="*/ 144198 w 856359"/>
                    <a:gd name="connsiteY153" fmla="*/ 13535 h 883137"/>
                    <a:gd name="connsiteX154" fmla="*/ 162655 w 856359"/>
                    <a:gd name="connsiteY154" fmla="*/ 0 h 883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</a:cxnLst>
                  <a:rect l="l" t="t" r="r" b="b"/>
                  <a:pathLst>
                    <a:path w="856359" h="883137">
                      <a:moveTo>
                        <a:pt x="433145" y="0"/>
                      </a:moveTo>
                      <a:lnTo>
                        <a:pt x="439951" y="22363"/>
                      </a:lnTo>
                      <a:lnTo>
                        <a:pt x="422294" y="45906"/>
                      </a:lnTo>
                      <a:lnTo>
                        <a:pt x="469379" y="92991"/>
                      </a:lnTo>
                      <a:lnTo>
                        <a:pt x="467908" y="110648"/>
                      </a:lnTo>
                      <a:lnTo>
                        <a:pt x="478207" y="120948"/>
                      </a:lnTo>
                      <a:lnTo>
                        <a:pt x="528235" y="94462"/>
                      </a:lnTo>
                      <a:lnTo>
                        <a:pt x="550306" y="92991"/>
                      </a:lnTo>
                      <a:lnTo>
                        <a:pt x="560606" y="113591"/>
                      </a:lnTo>
                      <a:lnTo>
                        <a:pt x="548835" y="125362"/>
                      </a:lnTo>
                      <a:lnTo>
                        <a:pt x="554721" y="150376"/>
                      </a:lnTo>
                      <a:lnTo>
                        <a:pt x="567963" y="169504"/>
                      </a:lnTo>
                      <a:lnTo>
                        <a:pt x="563549" y="207761"/>
                      </a:lnTo>
                      <a:lnTo>
                        <a:pt x="547364" y="207761"/>
                      </a:lnTo>
                      <a:lnTo>
                        <a:pt x="523821" y="226889"/>
                      </a:lnTo>
                      <a:lnTo>
                        <a:pt x="519407" y="219532"/>
                      </a:lnTo>
                      <a:lnTo>
                        <a:pt x="487036" y="200404"/>
                      </a:lnTo>
                      <a:lnTo>
                        <a:pt x="476736" y="212175"/>
                      </a:lnTo>
                      <a:lnTo>
                        <a:pt x="473793" y="251903"/>
                      </a:lnTo>
                      <a:lnTo>
                        <a:pt x="466436" y="260732"/>
                      </a:lnTo>
                      <a:lnTo>
                        <a:pt x="475265" y="268089"/>
                      </a:lnTo>
                      <a:cubicBezTo>
                        <a:pt x="474774" y="275936"/>
                        <a:pt x="474284" y="283784"/>
                        <a:pt x="473793" y="291631"/>
                      </a:cubicBezTo>
                      <a:lnTo>
                        <a:pt x="534121" y="315174"/>
                      </a:lnTo>
                      <a:lnTo>
                        <a:pt x="541478" y="329888"/>
                      </a:lnTo>
                      <a:lnTo>
                        <a:pt x="565021" y="329888"/>
                      </a:lnTo>
                      <a:lnTo>
                        <a:pt x="582677" y="349016"/>
                      </a:lnTo>
                      <a:lnTo>
                        <a:pt x="607691" y="334302"/>
                      </a:lnTo>
                      <a:lnTo>
                        <a:pt x="641534" y="334302"/>
                      </a:lnTo>
                      <a:lnTo>
                        <a:pt x="645948" y="351959"/>
                      </a:lnTo>
                      <a:lnTo>
                        <a:pt x="634177" y="363730"/>
                      </a:lnTo>
                      <a:lnTo>
                        <a:pt x="659191" y="372559"/>
                      </a:lnTo>
                      <a:lnTo>
                        <a:pt x="670962" y="382858"/>
                      </a:lnTo>
                      <a:lnTo>
                        <a:pt x="662133" y="403458"/>
                      </a:lnTo>
                      <a:lnTo>
                        <a:pt x="678319" y="419644"/>
                      </a:lnTo>
                      <a:lnTo>
                        <a:pt x="688619" y="416701"/>
                      </a:lnTo>
                      <a:lnTo>
                        <a:pt x="693033" y="407872"/>
                      </a:lnTo>
                      <a:lnTo>
                        <a:pt x="718047" y="406401"/>
                      </a:lnTo>
                      <a:lnTo>
                        <a:pt x="738647" y="416701"/>
                      </a:lnTo>
                      <a:lnTo>
                        <a:pt x="723933" y="431415"/>
                      </a:lnTo>
                      <a:lnTo>
                        <a:pt x="738647" y="435829"/>
                      </a:lnTo>
                      <a:lnTo>
                        <a:pt x="759246" y="429943"/>
                      </a:lnTo>
                      <a:lnTo>
                        <a:pt x="768075" y="441715"/>
                      </a:lnTo>
                      <a:lnTo>
                        <a:pt x="809274" y="447600"/>
                      </a:lnTo>
                      <a:lnTo>
                        <a:pt x="804860" y="463786"/>
                      </a:lnTo>
                      <a:lnTo>
                        <a:pt x="812217" y="487328"/>
                      </a:lnTo>
                      <a:lnTo>
                        <a:pt x="790146" y="515285"/>
                      </a:lnTo>
                      <a:lnTo>
                        <a:pt x="773960" y="518228"/>
                      </a:lnTo>
                      <a:lnTo>
                        <a:pt x="763661" y="529999"/>
                      </a:lnTo>
                      <a:lnTo>
                        <a:pt x="776903" y="540299"/>
                      </a:lnTo>
                      <a:lnTo>
                        <a:pt x="782789" y="572670"/>
                      </a:lnTo>
                      <a:lnTo>
                        <a:pt x="773960" y="585913"/>
                      </a:lnTo>
                      <a:lnTo>
                        <a:pt x="785732" y="600627"/>
                      </a:lnTo>
                      <a:lnTo>
                        <a:pt x="800446" y="597684"/>
                      </a:lnTo>
                      <a:lnTo>
                        <a:pt x="810746" y="607984"/>
                      </a:lnTo>
                      <a:lnTo>
                        <a:pt x="847531" y="618284"/>
                      </a:lnTo>
                      <a:lnTo>
                        <a:pt x="856359" y="622698"/>
                      </a:lnTo>
                      <a:lnTo>
                        <a:pt x="854888" y="632998"/>
                      </a:lnTo>
                      <a:lnTo>
                        <a:pt x="831345" y="631526"/>
                      </a:lnTo>
                      <a:lnTo>
                        <a:pt x="822517" y="635941"/>
                      </a:lnTo>
                      <a:lnTo>
                        <a:pt x="840174" y="659483"/>
                      </a:lnTo>
                      <a:lnTo>
                        <a:pt x="834288" y="688911"/>
                      </a:lnTo>
                      <a:lnTo>
                        <a:pt x="829874" y="725696"/>
                      </a:lnTo>
                      <a:lnTo>
                        <a:pt x="843116" y="746296"/>
                      </a:lnTo>
                      <a:lnTo>
                        <a:pt x="840174" y="758067"/>
                      </a:lnTo>
                      <a:lnTo>
                        <a:pt x="851945" y="766896"/>
                      </a:lnTo>
                      <a:cubicBezTo>
                        <a:pt x="851455" y="775724"/>
                        <a:pt x="850964" y="784553"/>
                        <a:pt x="850474" y="793381"/>
                      </a:cubicBezTo>
                      <a:lnTo>
                        <a:pt x="822517" y="813981"/>
                      </a:lnTo>
                      <a:lnTo>
                        <a:pt x="790146" y="825752"/>
                      </a:lnTo>
                      <a:lnTo>
                        <a:pt x="769546" y="808095"/>
                      </a:lnTo>
                      <a:lnTo>
                        <a:pt x="751889" y="809567"/>
                      </a:lnTo>
                      <a:lnTo>
                        <a:pt x="737175" y="808095"/>
                      </a:lnTo>
                      <a:lnTo>
                        <a:pt x="725404" y="816924"/>
                      </a:lnTo>
                      <a:lnTo>
                        <a:pt x="707747" y="831638"/>
                      </a:lnTo>
                      <a:lnTo>
                        <a:pt x="693033" y="818395"/>
                      </a:lnTo>
                      <a:lnTo>
                        <a:pt x="665076" y="837523"/>
                      </a:lnTo>
                      <a:lnTo>
                        <a:pt x="657719" y="844880"/>
                      </a:lnTo>
                      <a:lnTo>
                        <a:pt x="657719" y="858123"/>
                      </a:lnTo>
                      <a:lnTo>
                        <a:pt x="563549" y="883137"/>
                      </a:lnTo>
                      <a:lnTo>
                        <a:pt x="544421" y="868423"/>
                      </a:lnTo>
                      <a:lnTo>
                        <a:pt x="506164" y="868423"/>
                      </a:lnTo>
                      <a:lnTo>
                        <a:pt x="425237" y="809567"/>
                      </a:lnTo>
                      <a:lnTo>
                        <a:pt x="406109" y="813981"/>
                      </a:lnTo>
                      <a:lnTo>
                        <a:pt x="389923" y="790438"/>
                      </a:lnTo>
                      <a:lnTo>
                        <a:pt x="375209" y="781610"/>
                      </a:lnTo>
                      <a:lnTo>
                        <a:pt x="364909" y="774253"/>
                      </a:lnTo>
                      <a:lnTo>
                        <a:pt x="354609" y="759539"/>
                      </a:lnTo>
                      <a:lnTo>
                        <a:pt x="332538" y="756596"/>
                      </a:lnTo>
                      <a:lnTo>
                        <a:pt x="314881" y="756596"/>
                      </a:lnTo>
                      <a:lnTo>
                        <a:pt x="308996" y="761010"/>
                      </a:lnTo>
                      <a:lnTo>
                        <a:pt x="269268" y="755125"/>
                      </a:lnTo>
                      <a:lnTo>
                        <a:pt x="233954" y="769839"/>
                      </a:lnTo>
                      <a:lnTo>
                        <a:pt x="195697" y="752182"/>
                      </a:lnTo>
                      <a:lnTo>
                        <a:pt x="182455" y="759539"/>
                      </a:lnTo>
                      <a:lnTo>
                        <a:pt x="163326" y="759539"/>
                      </a:lnTo>
                      <a:lnTo>
                        <a:pt x="154498" y="755125"/>
                      </a:lnTo>
                      <a:lnTo>
                        <a:pt x="132427" y="761010"/>
                      </a:lnTo>
                      <a:lnTo>
                        <a:pt x="128013" y="769839"/>
                      </a:lnTo>
                      <a:lnTo>
                        <a:pt x="128013" y="780139"/>
                      </a:lnTo>
                      <a:lnTo>
                        <a:pt x="113298" y="788967"/>
                      </a:lnTo>
                      <a:lnTo>
                        <a:pt x="92699" y="794853"/>
                      </a:lnTo>
                      <a:lnTo>
                        <a:pt x="77985" y="777196"/>
                      </a:lnTo>
                      <a:lnTo>
                        <a:pt x="58856" y="788967"/>
                      </a:lnTo>
                      <a:lnTo>
                        <a:pt x="47085" y="788967"/>
                      </a:lnTo>
                      <a:lnTo>
                        <a:pt x="45614" y="772782"/>
                      </a:lnTo>
                      <a:lnTo>
                        <a:pt x="55914" y="761010"/>
                      </a:lnTo>
                      <a:lnTo>
                        <a:pt x="42671" y="752182"/>
                      </a:lnTo>
                      <a:lnTo>
                        <a:pt x="42671" y="730111"/>
                      </a:lnTo>
                      <a:lnTo>
                        <a:pt x="22071" y="709511"/>
                      </a:lnTo>
                      <a:lnTo>
                        <a:pt x="10300" y="709511"/>
                      </a:lnTo>
                      <a:lnTo>
                        <a:pt x="8829" y="696268"/>
                      </a:lnTo>
                      <a:lnTo>
                        <a:pt x="1472" y="688911"/>
                      </a:lnTo>
                      <a:lnTo>
                        <a:pt x="2943" y="669783"/>
                      </a:lnTo>
                      <a:lnTo>
                        <a:pt x="13243" y="649183"/>
                      </a:lnTo>
                      <a:lnTo>
                        <a:pt x="32371" y="643298"/>
                      </a:lnTo>
                      <a:lnTo>
                        <a:pt x="14714" y="618284"/>
                      </a:lnTo>
                      <a:lnTo>
                        <a:pt x="0" y="615341"/>
                      </a:lnTo>
                      <a:lnTo>
                        <a:pt x="11771" y="596213"/>
                      </a:lnTo>
                      <a:lnTo>
                        <a:pt x="11771" y="575613"/>
                      </a:lnTo>
                      <a:lnTo>
                        <a:pt x="23543" y="563842"/>
                      </a:lnTo>
                      <a:lnTo>
                        <a:pt x="8829" y="557956"/>
                      </a:lnTo>
                      <a:lnTo>
                        <a:pt x="10300" y="547656"/>
                      </a:lnTo>
                      <a:lnTo>
                        <a:pt x="17657" y="532942"/>
                      </a:lnTo>
                      <a:lnTo>
                        <a:pt x="41200" y="522642"/>
                      </a:lnTo>
                      <a:lnTo>
                        <a:pt x="47085" y="499100"/>
                      </a:lnTo>
                      <a:lnTo>
                        <a:pt x="55914" y="481443"/>
                      </a:lnTo>
                      <a:lnTo>
                        <a:pt x="69156" y="477029"/>
                      </a:lnTo>
                      <a:lnTo>
                        <a:pt x="77985" y="449072"/>
                      </a:lnTo>
                      <a:lnTo>
                        <a:pt x="77985" y="435829"/>
                      </a:lnTo>
                      <a:lnTo>
                        <a:pt x="94170" y="424058"/>
                      </a:lnTo>
                      <a:lnTo>
                        <a:pt x="110356" y="431415"/>
                      </a:lnTo>
                      <a:lnTo>
                        <a:pt x="110356" y="421115"/>
                      </a:lnTo>
                      <a:lnTo>
                        <a:pt x="107413" y="413758"/>
                      </a:lnTo>
                      <a:lnTo>
                        <a:pt x="108884" y="404930"/>
                      </a:lnTo>
                      <a:lnTo>
                        <a:pt x="92699" y="393158"/>
                      </a:lnTo>
                      <a:lnTo>
                        <a:pt x="86813" y="374030"/>
                      </a:lnTo>
                      <a:lnTo>
                        <a:pt x="108884" y="354902"/>
                      </a:lnTo>
                      <a:lnTo>
                        <a:pt x="130955" y="360787"/>
                      </a:lnTo>
                      <a:lnTo>
                        <a:pt x="151555" y="349016"/>
                      </a:lnTo>
                      <a:lnTo>
                        <a:pt x="182455" y="321059"/>
                      </a:lnTo>
                      <a:lnTo>
                        <a:pt x="185397" y="291631"/>
                      </a:lnTo>
                      <a:lnTo>
                        <a:pt x="173626" y="284274"/>
                      </a:lnTo>
                      <a:lnTo>
                        <a:pt x="182455" y="250432"/>
                      </a:lnTo>
                      <a:lnTo>
                        <a:pt x="157441" y="235718"/>
                      </a:lnTo>
                      <a:cubicBezTo>
                        <a:pt x="157931" y="221494"/>
                        <a:pt x="158422" y="207271"/>
                        <a:pt x="158912" y="193047"/>
                      </a:cubicBezTo>
                      <a:lnTo>
                        <a:pt x="133898" y="178333"/>
                      </a:lnTo>
                      <a:lnTo>
                        <a:pt x="123598" y="122419"/>
                      </a:lnTo>
                      <a:lnTo>
                        <a:pt x="107413" y="113591"/>
                      </a:lnTo>
                      <a:lnTo>
                        <a:pt x="122127" y="98877"/>
                      </a:lnTo>
                      <a:cubicBezTo>
                        <a:pt x="121637" y="90048"/>
                        <a:pt x="121146" y="81220"/>
                        <a:pt x="120656" y="72391"/>
                      </a:cubicBezTo>
                      <a:lnTo>
                        <a:pt x="105941" y="67977"/>
                      </a:lnTo>
                      <a:lnTo>
                        <a:pt x="108884" y="50320"/>
                      </a:lnTo>
                      <a:lnTo>
                        <a:pt x="85342" y="29720"/>
                      </a:lnTo>
                      <a:lnTo>
                        <a:pt x="111827" y="20892"/>
                      </a:lnTo>
                      <a:lnTo>
                        <a:pt x="144198" y="13535"/>
                      </a:lnTo>
                      <a:lnTo>
                        <a:pt x="162655" y="0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8" name="フリーフォーム: 図形 627">
                  <a:extLst>
                    <a:ext uri="{FF2B5EF4-FFF2-40B4-BE49-F238E27FC236}">
                      <a16:creationId xmlns:a16="http://schemas.microsoft.com/office/drawing/2014/main" id="{F29D296A-6E86-DFBD-0A62-A20C8C16D7C5}"/>
                    </a:ext>
                  </a:extLst>
                </p:cNvPr>
                <p:cNvSpPr/>
                <p:nvPr/>
              </p:nvSpPr>
              <p:spPr>
                <a:xfrm>
                  <a:off x="1063899" y="2359880"/>
                  <a:ext cx="1205082" cy="984370"/>
                </a:xfrm>
                <a:custGeom>
                  <a:avLst/>
                  <a:gdLst>
                    <a:gd name="connsiteX0" fmla="*/ 31750 w 5200650"/>
                    <a:gd name="connsiteY0" fmla="*/ 4089400 h 4248150"/>
                    <a:gd name="connsiteX1" fmla="*/ 234950 w 5200650"/>
                    <a:gd name="connsiteY1" fmla="*/ 4044950 h 4248150"/>
                    <a:gd name="connsiteX2" fmla="*/ 298450 w 5200650"/>
                    <a:gd name="connsiteY2" fmla="*/ 3987800 h 4248150"/>
                    <a:gd name="connsiteX3" fmla="*/ 425450 w 5200650"/>
                    <a:gd name="connsiteY3" fmla="*/ 4114800 h 4248150"/>
                    <a:gd name="connsiteX4" fmla="*/ 609600 w 5200650"/>
                    <a:gd name="connsiteY4" fmla="*/ 4152900 h 4248150"/>
                    <a:gd name="connsiteX5" fmla="*/ 704850 w 5200650"/>
                    <a:gd name="connsiteY5" fmla="*/ 4032250 h 4248150"/>
                    <a:gd name="connsiteX6" fmla="*/ 920750 w 5200650"/>
                    <a:gd name="connsiteY6" fmla="*/ 4013200 h 4248150"/>
                    <a:gd name="connsiteX7" fmla="*/ 984250 w 5200650"/>
                    <a:gd name="connsiteY7" fmla="*/ 4051300 h 4248150"/>
                    <a:gd name="connsiteX8" fmla="*/ 1079500 w 5200650"/>
                    <a:gd name="connsiteY8" fmla="*/ 4171950 h 4248150"/>
                    <a:gd name="connsiteX9" fmla="*/ 1085850 w 5200650"/>
                    <a:gd name="connsiteY9" fmla="*/ 4216400 h 4248150"/>
                    <a:gd name="connsiteX10" fmla="*/ 1231900 w 5200650"/>
                    <a:gd name="connsiteY10" fmla="*/ 4248150 h 4248150"/>
                    <a:gd name="connsiteX11" fmla="*/ 1257300 w 5200650"/>
                    <a:gd name="connsiteY11" fmla="*/ 4133850 h 4248150"/>
                    <a:gd name="connsiteX12" fmla="*/ 1187450 w 5200650"/>
                    <a:gd name="connsiteY12" fmla="*/ 4032250 h 4248150"/>
                    <a:gd name="connsiteX13" fmla="*/ 1028700 w 5200650"/>
                    <a:gd name="connsiteY13" fmla="*/ 3943350 h 4248150"/>
                    <a:gd name="connsiteX14" fmla="*/ 1041400 w 5200650"/>
                    <a:gd name="connsiteY14" fmla="*/ 3892550 h 4248150"/>
                    <a:gd name="connsiteX15" fmla="*/ 1022350 w 5200650"/>
                    <a:gd name="connsiteY15" fmla="*/ 3752850 h 4248150"/>
                    <a:gd name="connsiteX16" fmla="*/ 1130300 w 5200650"/>
                    <a:gd name="connsiteY16" fmla="*/ 3740150 h 4248150"/>
                    <a:gd name="connsiteX17" fmla="*/ 1193800 w 5200650"/>
                    <a:gd name="connsiteY17" fmla="*/ 3676650 h 4248150"/>
                    <a:gd name="connsiteX18" fmla="*/ 1193800 w 5200650"/>
                    <a:gd name="connsiteY18" fmla="*/ 3524250 h 4248150"/>
                    <a:gd name="connsiteX19" fmla="*/ 1187450 w 5200650"/>
                    <a:gd name="connsiteY19" fmla="*/ 3409950 h 4248150"/>
                    <a:gd name="connsiteX20" fmla="*/ 1187450 w 5200650"/>
                    <a:gd name="connsiteY20" fmla="*/ 3333750 h 4248150"/>
                    <a:gd name="connsiteX21" fmla="*/ 1238250 w 5200650"/>
                    <a:gd name="connsiteY21" fmla="*/ 3117850 h 4248150"/>
                    <a:gd name="connsiteX22" fmla="*/ 1377950 w 5200650"/>
                    <a:gd name="connsiteY22" fmla="*/ 3092450 h 4248150"/>
                    <a:gd name="connsiteX23" fmla="*/ 1447800 w 5200650"/>
                    <a:gd name="connsiteY23" fmla="*/ 3155950 h 4248150"/>
                    <a:gd name="connsiteX24" fmla="*/ 1485900 w 5200650"/>
                    <a:gd name="connsiteY24" fmla="*/ 3098800 h 4248150"/>
                    <a:gd name="connsiteX25" fmla="*/ 1568450 w 5200650"/>
                    <a:gd name="connsiteY25" fmla="*/ 2908300 h 4248150"/>
                    <a:gd name="connsiteX26" fmla="*/ 1612900 w 5200650"/>
                    <a:gd name="connsiteY26" fmla="*/ 2889250 h 4248150"/>
                    <a:gd name="connsiteX27" fmla="*/ 1701800 w 5200650"/>
                    <a:gd name="connsiteY27" fmla="*/ 2692400 h 4248150"/>
                    <a:gd name="connsiteX28" fmla="*/ 1784350 w 5200650"/>
                    <a:gd name="connsiteY28" fmla="*/ 2654300 h 4248150"/>
                    <a:gd name="connsiteX29" fmla="*/ 1854200 w 5200650"/>
                    <a:gd name="connsiteY29" fmla="*/ 2698750 h 4248150"/>
                    <a:gd name="connsiteX30" fmla="*/ 1873250 w 5200650"/>
                    <a:gd name="connsiteY30" fmla="*/ 2603500 h 4248150"/>
                    <a:gd name="connsiteX31" fmla="*/ 1854200 w 5200650"/>
                    <a:gd name="connsiteY31" fmla="*/ 2559050 h 4248150"/>
                    <a:gd name="connsiteX32" fmla="*/ 1917700 w 5200650"/>
                    <a:gd name="connsiteY32" fmla="*/ 2514600 h 4248150"/>
                    <a:gd name="connsiteX33" fmla="*/ 1962150 w 5200650"/>
                    <a:gd name="connsiteY33" fmla="*/ 2406650 h 4248150"/>
                    <a:gd name="connsiteX34" fmla="*/ 1962150 w 5200650"/>
                    <a:gd name="connsiteY34" fmla="*/ 2330450 h 4248150"/>
                    <a:gd name="connsiteX35" fmla="*/ 1987550 w 5200650"/>
                    <a:gd name="connsiteY35" fmla="*/ 2247900 h 4248150"/>
                    <a:gd name="connsiteX36" fmla="*/ 1962150 w 5200650"/>
                    <a:gd name="connsiteY36" fmla="*/ 2222500 h 4248150"/>
                    <a:gd name="connsiteX37" fmla="*/ 1955800 w 5200650"/>
                    <a:gd name="connsiteY37" fmla="*/ 2051050 h 4248150"/>
                    <a:gd name="connsiteX38" fmla="*/ 1949450 w 5200650"/>
                    <a:gd name="connsiteY38" fmla="*/ 2000250 h 4248150"/>
                    <a:gd name="connsiteX39" fmla="*/ 1981200 w 5200650"/>
                    <a:gd name="connsiteY39" fmla="*/ 1955800 h 4248150"/>
                    <a:gd name="connsiteX40" fmla="*/ 2000250 w 5200650"/>
                    <a:gd name="connsiteY40" fmla="*/ 1892300 h 4248150"/>
                    <a:gd name="connsiteX41" fmla="*/ 2057400 w 5200650"/>
                    <a:gd name="connsiteY41" fmla="*/ 1828800 h 4248150"/>
                    <a:gd name="connsiteX42" fmla="*/ 2133600 w 5200650"/>
                    <a:gd name="connsiteY42" fmla="*/ 1854200 h 4248150"/>
                    <a:gd name="connsiteX43" fmla="*/ 2178050 w 5200650"/>
                    <a:gd name="connsiteY43" fmla="*/ 1866900 h 4248150"/>
                    <a:gd name="connsiteX44" fmla="*/ 2241550 w 5200650"/>
                    <a:gd name="connsiteY44" fmla="*/ 1765300 h 4248150"/>
                    <a:gd name="connsiteX45" fmla="*/ 2279650 w 5200650"/>
                    <a:gd name="connsiteY45" fmla="*/ 1720850 h 4248150"/>
                    <a:gd name="connsiteX46" fmla="*/ 2476500 w 5200650"/>
                    <a:gd name="connsiteY46" fmla="*/ 1644650 h 4248150"/>
                    <a:gd name="connsiteX47" fmla="*/ 2559050 w 5200650"/>
                    <a:gd name="connsiteY47" fmla="*/ 1625600 h 4248150"/>
                    <a:gd name="connsiteX48" fmla="*/ 2952750 w 5200650"/>
                    <a:gd name="connsiteY48" fmla="*/ 1416050 h 4248150"/>
                    <a:gd name="connsiteX49" fmla="*/ 3073400 w 5200650"/>
                    <a:gd name="connsiteY49" fmla="*/ 1327150 h 4248150"/>
                    <a:gd name="connsiteX50" fmla="*/ 3441700 w 5200650"/>
                    <a:gd name="connsiteY50" fmla="*/ 1263650 h 4248150"/>
                    <a:gd name="connsiteX51" fmla="*/ 3492500 w 5200650"/>
                    <a:gd name="connsiteY51" fmla="*/ 1320800 h 4248150"/>
                    <a:gd name="connsiteX52" fmla="*/ 3765550 w 5200650"/>
                    <a:gd name="connsiteY52" fmla="*/ 1390650 h 4248150"/>
                    <a:gd name="connsiteX53" fmla="*/ 4025900 w 5200650"/>
                    <a:gd name="connsiteY53" fmla="*/ 1441450 h 4248150"/>
                    <a:gd name="connsiteX54" fmla="*/ 4057650 w 5200650"/>
                    <a:gd name="connsiteY54" fmla="*/ 1485900 h 4248150"/>
                    <a:gd name="connsiteX55" fmla="*/ 4095750 w 5200650"/>
                    <a:gd name="connsiteY55" fmla="*/ 1606550 h 4248150"/>
                    <a:gd name="connsiteX56" fmla="*/ 4337050 w 5200650"/>
                    <a:gd name="connsiteY56" fmla="*/ 1746250 h 4248150"/>
                    <a:gd name="connsiteX57" fmla="*/ 4337050 w 5200650"/>
                    <a:gd name="connsiteY57" fmla="*/ 1854200 h 4248150"/>
                    <a:gd name="connsiteX58" fmla="*/ 4362450 w 5200650"/>
                    <a:gd name="connsiteY58" fmla="*/ 1892300 h 4248150"/>
                    <a:gd name="connsiteX59" fmla="*/ 4565650 w 5200650"/>
                    <a:gd name="connsiteY59" fmla="*/ 2063750 h 4248150"/>
                    <a:gd name="connsiteX60" fmla="*/ 4565650 w 5200650"/>
                    <a:gd name="connsiteY60" fmla="*/ 2133600 h 4248150"/>
                    <a:gd name="connsiteX61" fmla="*/ 4654550 w 5200650"/>
                    <a:gd name="connsiteY61" fmla="*/ 2159000 h 4248150"/>
                    <a:gd name="connsiteX62" fmla="*/ 4794250 w 5200650"/>
                    <a:gd name="connsiteY62" fmla="*/ 2343150 h 4248150"/>
                    <a:gd name="connsiteX63" fmla="*/ 4832350 w 5200650"/>
                    <a:gd name="connsiteY63" fmla="*/ 2051050 h 4248150"/>
                    <a:gd name="connsiteX64" fmla="*/ 4914900 w 5200650"/>
                    <a:gd name="connsiteY64" fmla="*/ 1746250 h 4248150"/>
                    <a:gd name="connsiteX65" fmla="*/ 5080000 w 5200650"/>
                    <a:gd name="connsiteY65" fmla="*/ 1346200 h 4248150"/>
                    <a:gd name="connsiteX66" fmla="*/ 5162550 w 5200650"/>
                    <a:gd name="connsiteY66" fmla="*/ 1257300 h 4248150"/>
                    <a:gd name="connsiteX67" fmla="*/ 5200650 w 5200650"/>
                    <a:gd name="connsiteY67" fmla="*/ 1206500 h 4248150"/>
                    <a:gd name="connsiteX68" fmla="*/ 4997450 w 5200650"/>
                    <a:gd name="connsiteY68" fmla="*/ 1219200 h 4248150"/>
                    <a:gd name="connsiteX69" fmla="*/ 4927600 w 5200650"/>
                    <a:gd name="connsiteY69" fmla="*/ 1162050 h 4248150"/>
                    <a:gd name="connsiteX70" fmla="*/ 4857750 w 5200650"/>
                    <a:gd name="connsiteY70" fmla="*/ 1162050 h 4248150"/>
                    <a:gd name="connsiteX71" fmla="*/ 4775200 w 5200650"/>
                    <a:gd name="connsiteY71" fmla="*/ 1009650 h 4248150"/>
                    <a:gd name="connsiteX72" fmla="*/ 4730750 w 5200650"/>
                    <a:gd name="connsiteY72" fmla="*/ 996950 h 4248150"/>
                    <a:gd name="connsiteX73" fmla="*/ 4718050 w 5200650"/>
                    <a:gd name="connsiteY73" fmla="*/ 946150 h 4248150"/>
                    <a:gd name="connsiteX74" fmla="*/ 4806950 w 5200650"/>
                    <a:gd name="connsiteY74" fmla="*/ 876300 h 4248150"/>
                    <a:gd name="connsiteX75" fmla="*/ 4762500 w 5200650"/>
                    <a:gd name="connsiteY75" fmla="*/ 825500 h 4248150"/>
                    <a:gd name="connsiteX76" fmla="*/ 4762500 w 5200650"/>
                    <a:gd name="connsiteY76" fmla="*/ 755650 h 4248150"/>
                    <a:gd name="connsiteX77" fmla="*/ 4629150 w 5200650"/>
                    <a:gd name="connsiteY77" fmla="*/ 704850 h 4248150"/>
                    <a:gd name="connsiteX78" fmla="*/ 4419600 w 5200650"/>
                    <a:gd name="connsiteY78" fmla="*/ 704850 h 4248150"/>
                    <a:gd name="connsiteX79" fmla="*/ 4445000 w 5200650"/>
                    <a:gd name="connsiteY79" fmla="*/ 615950 h 4248150"/>
                    <a:gd name="connsiteX80" fmla="*/ 4406900 w 5200650"/>
                    <a:gd name="connsiteY80" fmla="*/ 349250 h 4248150"/>
                    <a:gd name="connsiteX81" fmla="*/ 4349750 w 5200650"/>
                    <a:gd name="connsiteY81" fmla="*/ 304800 h 4248150"/>
                    <a:gd name="connsiteX82" fmla="*/ 4349750 w 5200650"/>
                    <a:gd name="connsiteY82" fmla="*/ 209550 h 4248150"/>
                    <a:gd name="connsiteX83" fmla="*/ 4279900 w 5200650"/>
                    <a:gd name="connsiteY83" fmla="*/ 222250 h 4248150"/>
                    <a:gd name="connsiteX84" fmla="*/ 4235450 w 5200650"/>
                    <a:gd name="connsiteY84" fmla="*/ 228600 h 4248150"/>
                    <a:gd name="connsiteX85" fmla="*/ 4203700 w 5200650"/>
                    <a:gd name="connsiteY85" fmla="*/ 165100 h 4248150"/>
                    <a:gd name="connsiteX86" fmla="*/ 4127500 w 5200650"/>
                    <a:gd name="connsiteY86" fmla="*/ 190500 h 4248150"/>
                    <a:gd name="connsiteX87" fmla="*/ 4121150 w 5200650"/>
                    <a:gd name="connsiteY87" fmla="*/ 247650 h 4248150"/>
                    <a:gd name="connsiteX88" fmla="*/ 4044950 w 5200650"/>
                    <a:gd name="connsiteY88" fmla="*/ 323850 h 4248150"/>
                    <a:gd name="connsiteX89" fmla="*/ 3873500 w 5200650"/>
                    <a:gd name="connsiteY89" fmla="*/ 292100 h 4248150"/>
                    <a:gd name="connsiteX90" fmla="*/ 3740150 w 5200650"/>
                    <a:gd name="connsiteY90" fmla="*/ 165100 h 4248150"/>
                    <a:gd name="connsiteX91" fmla="*/ 3663950 w 5200650"/>
                    <a:gd name="connsiteY91" fmla="*/ 177800 h 4248150"/>
                    <a:gd name="connsiteX92" fmla="*/ 3606800 w 5200650"/>
                    <a:gd name="connsiteY92" fmla="*/ 171450 h 4248150"/>
                    <a:gd name="connsiteX93" fmla="*/ 3524250 w 5200650"/>
                    <a:gd name="connsiteY93" fmla="*/ 171450 h 4248150"/>
                    <a:gd name="connsiteX94" fmla="*/ 3409950 w 5200650"/>
                    <a:gd name="connsiteY94" fmla="*/ 133350 h 4248150"/>
                    <a:gd name="connsiteX95" fmla="*/ 3308350 w 5200650"/>
                    <a:gd name="connsiteY95" fmla="*/ 120650 h 4248150"/>
                    <a:gd name="connsiteX96" fmla="*/ 3257550 w 5200650"/>
                    <a:gd name="connsiteY96" fmla="*/ 63500 h 4248150"/>
                    <a:gd name="connsiteX97" fmla="*/ 3213100 w 5200650"/>
                    <a:gd name="connsiteY97" fmla="*/ 0 h 4248150"/>
                    <a:gd name="connsiteX98" fmla="*/ 3136900 w 5200650"/>
                    <a:gd name="connsiteY98" fmla="*/ 31750 h 4248150"/>
                    <a:gd name="connsiteX99" fmla="*/ 3048000 w 5200650"/>
                    <a:gd name="connsiteY99" fmla="*/ 12700 h 4248150"/>
                    <a:gd name="connsiteX100" fmla="*/ 2971800 w 5200650"/>
                    <a:gd name="connsiteY100" fmla="*/ 57150 h 4248150"/>
                    <a:gd name="connsiteX101" fmla="*/ 2857500 w 5200650"/>
                    <a:gd name="connsiteY101" fmla="*/ 6350 h 4248150"/>
                    <a:gd name="connsiteX102" fmla="*/ 2724150 w 5200650"/>
                    <a:gd name="connsiteY102" fmla="*/ 190500 h 4248150"/>
                    <a:gd name="connsiteX103" fmla="*/ 2527300 w 5200650"/>
                    <a:gd name="connsiteY103" fmla="*/ 177800 h 4248150"/>
                    <a:gd name="connsiteX104" fmla="*/ 2438400 w 5200650"/>
                    <a:gd name="connsiteY104" fmla="*/ 146050 h 4248150"/>
                    <a:gd name="connsiteX105" fmla="*/ 2400300 w 5200650"/>
                    <a:gd name="connsiteY105" fmla="*/ 190500 h 4248150"/>
                    <a:gd name="connsiteX106" fmla="*/ 2305050 w 5200650"/>
                    <a:gd name="connsiteY106" fmla="*/ 165100 h 4248150"/>
                    <a:gd name="connsiteX107" fmla="*/ 2203450 w 5200650"/>
                    <a:gd name="connsiteY107" fmla="*/ 241300 h 4248150"/>
                    <a:gd name="connsiteX108" fmla="*/ 2057400 w 5200650"/>
                    <a:gd name="connsiteY108" fmla="*/ 203200 h 4248150"/>
                    <a:gd name="connsiteX109" fmla="*/ 1968500 w 5200650"/>
                    <a:gd name="connsiteY109" fmla="*/ 336550 h 4248150"/>
                    <a:gd name="connsiteX110" fmla="*/ 1873250 w 5200650"/>
                    <a:gd name="connsiteY110" fmla="*/ 374650 h 4248150"/>
                    <a:gd name="connsiteX111" fmla="*/ 1797050 w 5200650"/>
                    <a:gd name="connsiteY111" fmla="*/ 336550 h 4248150"/>
                    <a:gd name="connsiteX112" fmla="*/ 1695450 w 5200650"/>
                    <a:gd name="connsiteY112" fmla="*/ 488950 h 4248150"/>
                    <a:gd name="connsiteX113" fmla="*/ 1682750 w 5200650"/>
                    <a:gd name="connsiteY113" fmla="*/ 539750 h 4248150"/>
                    <a:gd name="connsiteX114" fmla="*/ 1638300 w 5200650"/>
                    <a:gd name="connsiteY114" fmla="*/ 596900 h 4248150"/>
                    <a:gd name="connsiteX115" fmla="*/ 1638300 w 5200650"/>
                    <a:gd name="connsiteY115" fmla="*/ 666750 h 4248150"/>
                    <a:gd name="connsiteX116" fmla="*/ 1574800 w 5200650"/>
                    <a:gd name="connsiteY116" fmla="*/ 692150 h 4248150"/>
                    <a:gd name="connsiteX117" fmla="*/ 1568450 w 5200650"/>
                    <a:gd name="connsiteY117" fmla="*/ 774700 h 4248150"/>
                    <a:gd name="connsiteX118" fmla="*/ 1524000 w 5200650"/>
                    <a:gd name="connsiteY118" fmla="*/ 838200 h 4248150"/>
                    <a:gd name="connsiteX119" fmla="*/ 1492250 w 5200650"/>
                    <a:gd name="connsiteY119" fmla="*/ 838200 h 4248150"/>
                    <a:gd name="connsiteX120" fmla="*/ 1390650 w 5200650"/>
                    <a:gd name="connsiteY120" fmla="*/ 946150 h 4248150"/>
                    <a:gd name="connsiteX121" fmla="*/ 1422400 w 5200650"/>
                    <a:gd name="connsiteY121" fmla="*/ 1003300 h 4248150"/>
                    <a:gd name="connsiteX122" fmla="*/ 1377950 w 5200650"/>
                    <a:gd name="connsiteY122" fmla="*/ 1066800 h 4248150"/>
                    <a:gd name="connsiteX123" fmla="*/ 1352550 w 5200650"/>
                    <a:gd name="connsiteY123" fmla="*/ 1136650 h 4248150"/>
                    <a:gd name="connsiteX124" fmla="*/ 1384300 w 5200650"/>
                    <a:gd name="connsiteY124" fmla="*/ 1193800 h 4248150"/>
                    <a:gd name="connsiteX125" fmla="*/ 1384300 w 5200650"/>
                    <a:gd name="connsiteY125" fmla="*/ 1250950 h 4248150"/>
                    <a:gd name="connsiteX126" fmla="*/ 1181100 w 5200650"/>
                    <a:gd name="connsiteY126" fmla="*/ 1492250 h 4248150"/>
                    <a:gd name="connsiteX127" fmla="*/ 1041400 w 5200650"/>
                    <a:gd name="connsiteY127" fmla="*/ 1543050 h 4248150"/>
                    <a:gd name="connsiteX128" fmla="*/ 901700 w 5200650"/>
                    <a:gd name="connsiteY128" fmla="*/ 1511300 h 4248150"/>
                    <a:gd name="connsiteX129" fmla="*/ 812800 w 5200650"/>
                    <a:gd name="connsiteY129" fmla="*/ 1504950 h 4248150"/>
                    <a:gd name="connsiteX130" fmla="*/ 736600 w 5200650"/>
                    <a:gd name="connsiteY130" fmla="*/ 1485900 h 4248150"/>
                    <a:gd name="connsiteX131" fmla="*/ 609600 w 5200650"/>
                    <a:gd name="connsiteY131" fmla="*/ 1555750 h 4248150"/>
                    <a:gd name="connsiteX132" fmla="*/ 654050 w 5200650"/>
                    <a:gd name="connsiteY132" fmla="*/ 1619250 h 4248150"/>
                    <a:gd name="connsiteX133" fmla="*/ 692150 w 5200650"/>
                    <a:gd name="connsiteY133" fmla="*/ 1790700 h 4248150"/>
                    <a:gd name="connsiteX134" fmla="*/ 736600 w 5200650"/>
                    <a:gd name="connsiteY134" fmla="*/ 1809750 h 4248150"/>
                    <a:gd name="connsiteX135" fmla="*/ 749300 w 5200650"/>
                    <a:gd name="connsiteY135" fmla="*/ 1905000 h 4248150"/>
                    <a:gd name="connsiteX136" fmla="*/ 831850 w 5200650"/>
                    <a:gd name="connsiteY136" fmla="*/ 1930400 h 4248150"/>
                    <a:gd name="connsiteX137" fmla="*/ 895350 w 5200650"/>
                    <a:gd name="connsiteY137" fmla="*/ 1993900 h 4248150"/>
                    <a:gd name="connsiteX138" fmla="*/ 889000 w 5200650"/>
                    <a:gd name="connsiteY138" fmla="*/ 2076450 h 4248150"/>
                    <a:gd name="connsiteX139" fmla="*/ 704850 w 5200650"/>
                    <a:gd name="connsiteY139" fmla="*/ 2184400 h 4248150"/>
                    <a:gd name="connsiteX140" fmla="*/ 590550 w 5200650"/>
                    <a:gd name="connsiteY140" fmla="*/ 2216150 h 4248150"/>
                    <a:gd name="connsiteX141" fmla="*/ 527050 w 5200650"/>
                    <a:gd name="connsiteY141" fmla="*/ 2273300 h 4248150"/>
                    <a:gd name="connsiteX142" fmla="*/ 514350 w 5200650"/>
                    <a:gd name="connsiteY142" fmla="*/ 2362200 h 4248150"/>
                    <a:gd name="connsiteX143" fmla="*/ 495300 w 5200650"/>
                    <a:gd name="connsiteY143" fmla="*/ 2508250 h 4248150"/>
                    <a:gd name="connsiteX144" fmla="*/ 381000 w 5200650"/>
                    <a:gd name="connsiteY144" fmla="*/ 2495550 h 4248150"/>
                    <a:gd name="connsiteX145" fmla="*/ 381000 w 5200650"/>
                    <a:gd name="connsiteY145" fmla="*/ 2552700 h 4248150"/>
                    <a:gd name="connsiteX146" fmla="*/ 234950 w 5200650"/>
                    <a:gd name="connsiteY146" fmla="*/ 2717800 h 4248150"/>
                    <a:gd name="connsiteX147" fmla="*/ 88900 w 5200650"/>
                    <a:gd name="connsiteY147" fmla="*/ 2590800 h 4248150"/>
                    <a:gd name="connsiteX148" fmla="*/ 57150 w 5200650"/>
                    <a:gd name="connsiteY148" fmla="*/ 2571750 h 4248150"/>
                    <a:gd name="connsiteX149" fmla="*/ 0 w 5200650"/>
                    <a:gd name="connsiteY149" fmla="*/ 2603500 h 4248150"/>
                    <a:gd name="connsiteX150" fmla="*/ 50800 w 5200650"/>
                    <a:gd name="connsiteY150" fmla="*/ 2705100 h 4248150"/>
                    <a:gd name="connsiteX151" fmla="*/ 44450 w 5200650"/>
                    <a:gd name="connsiteY151" fmla="*/ 2724150 h 4248150"/>
                    <a:gd name="connsiteX152" fmla="*/ 139700 w 5200650"/>
                    <a:gd name="connsiteY152" fmla="*/ 2851150 h 4248150"/>
                    <a:gd name="connsiteX153" fmla="*/ 184150 w 5200650"/>
                    <a:gd name="connsiteY153" fmla="*/ 2914650 h 4248150"/>
                    <a:gd name="connsiteX154" fmla="*/ 158750 w 5200650"/>
                    <a:gd name="connsiteY154" fmla="*/ 3028950 h 4248150"/>
                    <a:gd name="connsiteX155" fmla="*/ 190500 w 5200650"/>
                    <a:gd name="connsiteY155" fmla="*/ 3092450 h 4248150"/>
                    <a:gd name="connsiteX156" fmla="*/ 222250 w 5200650"/>
                    <a:gd name="connsiteY156" fmla="*/ 3435350 h 4248150"/>
                    <a:gd name="connsiteX157" fmla="*/ 146050 w 5200650"/>
                    <a:gd name="connsiteY157" fmla="*/ 3448050 h 4248150"/>
                    <a:gd name="connsiteX158" fmla="*/ 152400 w 5200650"/>
                    <a:gd name="connsiteY158" fmla="*/ 3511550 h 4248150"/>
                    <a:gd name="connsiteX159" fmla="*/ 279400 w 5200650"/>
                    <a:gd name="connsiteY159" fmla="*/ 3530600 h 4248150"/>
                    <a:gd name="connsiteX160" fmla="*/ 298450 w 5200650"/>
                    <a:gd name="connsiteY160" fmla="*/ 3644900 h 4248150"/>
                    <a:gd name="connsiteX161" fmla="*/ 139700 w 5200650"/>
                    <a:gd name="connsiteY161" fmla="*/ 3765550 h 4248150"/>
                    <a:gd name="connsiteX162" fmla="*/ 158750 w 5200650"/>
                    <a:gd name="connsiteY162" fmla="*/ 3803650 h 4248150"/>
                    <a:gd name="connsiteX163" fmla="*/ 120650 w 5200650"/>
                    <a:gd name="connsiteY163" fmla="*/ 3892550 h 4248150"/>
                    <a:gd name="connsiteX164" fmla="*/ 120650 w 5200650"/>
                    <a:gd name="connsiteY164" fmla="*/ 3949700 h 4248150"/>
                    <a:gd name="connsiteX165" fmla="*/ 63500 w 5200650"/>
                    <a:gd name="connsiteY165" fmla="*/ 3981450 h 4248150"/>
                    <a:gd name="connsiteX166" fmla="*/ 69850 w 5200650"/>
                    <a:gd name="connsiteY166" fmla="*/ 4019550 h 4248150"/>
                    <a:gd name="connsiteX167" fmla="*/ 31750 w 5200650"/>
                    <a:gd name="connsiteY167" fmla="*/ 4089400 h 424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</a:cxnLst>
                  <a:rect l="l" t="t" r="r" b="b"/>
                  <a:pathLst>
                    <a:path w="5200650" h="4248150">
                      <a:moveTo>
                        <a:pt x="31750" y="4089400"/>
                      </a:moveTo>
                      <a:lnTo>
                        <a:pt x="234950" y="4044950"/>
                      </a:lnTo>
                      <a:lnTo>
                        <a:pt x="298450" y="3987800"/>
                      </a:lnTo>
                      <a:lnTo>
                        <a:pt x="425450" y="4114800"/>
                      </a:lnTo>
                      <a:lnTo>
                        <a:pt x="609600" y="4152900"/>
                      </a:lnTo>
                      <a:lnTo>
                        <a:pt x="704850" y="4032250"/>
                      </a:lnTo>
                      <a:lnTo>
                        <a:pt x="920750" y="4013200"/>
                      </a:lnTo>
                      <a:lnTo>
                        <a:pt x="984250" y="4051300"/>
                      </a:lnTo>
                      <a:lnTo>
                        <a:pt x="1079500" y="4171950"/>
                      </a:lnTo>
                      <a:lnTo>
                        <a:pt x="1085850" y="4216400"/>
                      </a:lnTo>
                      <a:lnTo>
                        <a:pt x="1231900" y="4248150"/>
                      </a:lnTo>
                      <a:lnTo>
                        <a:pt x="1257300" y="4133850"/>
                      </a:lnTo>
                      <a:lnTo>
                        <a:pt x="1187450" y="4032250"/>
                      </a:lnTo>
                      <a:lnTo>
                        <a:pt x="1028700" y="3943350"/>
                      </a:lnTo>
                      <a:lnTo>
                        <a:pt x="1041400" y="3892550"/>
                      </a:lnTo>
                      <a:lnTo>
                        <a:pt x="1022350" y="3752850"/>
                      </a:lnTo>
                      <a:lnTo>
                        <a:pt x="1130300" y="3740150"/>
                      </a:lnTo>
                      <a:lnTo>
                        <a:pt x="1193800" y="3676650"/>
                      </a:lnTo>
                      <a:lnTo>
                        <a:pt x="1193800" y="3524250"/>
                      </a:lnTo>
                      <a:lnTo>
                        <a:pt x="1187450" y="3409950"/>
                      </a:lnTo>
                      <a:lnTo>
                        <a:pt x="1187450" y="3333750"/>
                      </a:lnTo>
                      <a:lnTo>
                        <a:pt x="1238250" y="3117850"/>
                      </a:lnTo>
                      <a:lnTo>
                        <a:pt x="1377950" y="3092450"/>
                      </a:lnTo>
                      <a:lnTo>
                        <a:pt x="1447800" y="3155950"/>
                      </a:lnTo>
                      <a:lnTo>
                        <a:pt x="1485900" y="3098800"/>
                      </a:lnTo>
                      <a:lnTo>
                        <a:pt x="1568450" y="2908300"/>
                      </a:lnTo>
                      <a:lnTo>
                        <a:pt x="1612900" y="2889250"/>
                      </a:lnTo>
                      <a:lnTo>
                        <a:pt x="1701800" y="2692400"/>
                      </a:lnTo>
                      <a:lnTo>
                        <a:pt x="1784350" y="2654300"/>
                      </a:lnTo>
                      <a:lnTo>
                        <a:pt x="1854200" y="2698750"/>
                      </a:lnTo>
                      <a:lnTo>
                        <a:pt x="1873250" y="2603500"/>
                      </a:lnTo>
                      <a:lnTo>
                        <a:pt x="1854200" y="2559050"/>
                      </a:lnTo>
                      <a:lnTo>
                        <a:pt x="1917700" y="2514600"/>
                      </a:lnTo>
                      <a:lnTo>
                        <a:pt x="1962150" y="2406650"/>
                      </a:lnTo>
                      <a:lnTo>
                        <a:pt x="1962150" y="2330450"/>
                      </a:lnTo>
                      <a:lnTo>
                        <a:pt x="1987550" y="2247900"/>
                      </a:lnTo>
                      <a:lnTo>
                        <a:pt x="1962150" y="2222500"/>
                      </a:lnTo>
                      <a:lnTo>
                        <a:pt x="1955800" y="2051050"/>
                      </a:lnTo>
                      <a:lnTo>
                        <a:pt x="1949450" y="2000250"/>
                      </a:lnTo>
                      <a:lnTo>
                        <a:pt x="1981200" y="1955800"/>
                      </a:lnTo>
                      <a:lnTo>
                        <a:pt x="2000250" y="1892300"/>
                      </a:lnTo>
                      <a:lnTo>
                        <a:pt x="2057400" y="1828800"/>
                      </a:lnTo>
                      <a:lnTo>
                        <a:pt x="2133600" y="1854200"/>
                      </a:lnTo>
                      <a:lnTo>
                        <a:pt x="2178050" y="1866900"/>
                      </a:lnTo>
                      <a:lnTo>
                        <a:pt x="2241550" y="1765300"/>
                      </a:lnTo>
                      <a:lnTo>
                        <a:pt x="2279650" y="1720850"/>
                      </a:lnTo>
                      <a:lnTo>
                        <a:pt x="2476500" y="1644650"/>
                      </a:lnTo>
                      <a:lnTo>
                        <a:pt x="2559050" y="1625600"/>
                      </a:lnTo>
                      <a:lnTo>
                        <a:pt x="2952750" y="1416050"/>
                      </a:lnTo>
                      <a:lnTo>
                        <a:pt x="3073400" y="1327150"/>
                      </a:lnTo>
                      <a:lnTo>
                        <a:pt x="3441700" y="1263650"/>
                      </a:lnTo>
                      <a:lnTo>
                        <a:pt x="3492500" y="1320800"/>
                      </a:lnTo>
                      <a:lnTo>
                        <a:pt x="3765550" y="1390650"/>
                      </a:lnTo>
                      <a:lnTo>
                        <a:pt x="4025900" y="1441450"/>
                      </a:lnTo>
                      <a:lnTo>
                        <a:pt x="4057650" y="1485900"/>
                      </a:lnTo>
                      <a:lnTo>
                        <a:pt x="4095750" y="1606550"/>
                      </a:lnTo>
                      <a:lnTo>
                        <a:pt x="4337050" y="1746250"/>
                      </a:lnTo>
                      <a:lnTo>
                        <a:pt x="4337050" y="1854200"/>
                      </a:lnTo>
                      <a:lnTo>
                        <a:pt x="4362450" y="1892300"/>
                      </a:lnTo>
                      <a:lnTo>
                        <a:pt x="4565650" y="2063750"/>
                      </a:lnTo>
                      <a:lnTo>
                        <a:pt x="4565650" y="2133600"/>
                      </a:lnTo>
                      <a:lnTo>
                        <a:pt x="4654550" y="2159000"/>
                      </a:lnTo>
                      <a:lnTo>
                        <a:pt x="4794250" y="2343150"/>
                      </a:lnTo>
                      <a:lnTo>
                        <a:pt x="4832350" y="2051050"/>
                      </a:lnTo>
                      <a:lnTo>
                        <a:pt x="4914900" y="1746250"/>
                      </a:lnTo>
                      <a:lnTo>
                        <a:pt x="5080000" y="1346200"/>
                      </a:lnTo>
                      <a:lnTo>
                        <a:pt x="5162550" y="1257300"/>
                      </a:lnTo>
                      <a:lnTo>
                        <a:pt x="5200650" y="1206500"/>
                      </a:lnTo>
                      <a:lnTo>
                        <a:pt x="4997450" y="1219200"/>
                      </a:lnTo>
                      <a:lnTo>
                        <a:pt x="4927600" y="1162050"/>
                      </a:lnTo>
                      <a:lnTo>
                        <a:pt x="4857750" y="1162050"/>
                      </a:lnTo>
                      <a:lnTo>
                        <a:pt x="4775200" y="1009650"/>
                      </a:lnTo>
                      <a:lnTo>
                        <a:pt x="4730750" y="996950"/>
                      </a:lnTo>
                      <a:lnTo>
                        <a:pt x="4718050" y="946150"/>
                      </a:lnTo>
                      <a:lnTo>
                        <a:pt x="4806950" y="876300"/>
                      </a:lnTo>
                      <a:lnTo>
                        <a:pt x="4762500" y="825500"/>
                      </a:lnTo>
                      <a:lnTo>
                        <a:pt x="4762500" y="755650"/>
                      </a:lnTo>
                      <a:lnTo>
                        <a:pt x="4629150" y="704850"/>
                      </a:lnTo>
                      <a:lnTo>
                        <a:pt x="4419600" y="704850"/>
                      </a:lnTo>
                      <a:lnTo>
                        <a:pt x="4445000" y="615950"/>
                      </a:lnTo>
                      <a:lnTo>
                        <a:pt x="4406900" y="349250"/>
                      </a:lnTo>
                      <a:lnTo>
                        <a:pt x="4349750" y="304800"/>
                      </a:lnTo>
                      <a:lnTo>
                        <a:pt x="4349750" y="209550"/>
                      </a:lnTo>
                      <a:lnTo>
                        <a:pt x="4279900" y="222250"/>
                      </a:lnTo>
                      <a:lnTo>
                        <a:pt x="4235450" y="228600"/>
                      </a:lnTo>
                      <a:lnTo>
                        <a:pt x="4203700" y="165100"/>
                      </a:lnTo>
                      <a:lnTo>
                        <a:pt x="4127500" y="190500"/>
                      </a:lnTo>
                      <a:lnTo>
                        <a:pt x="4121150" y="247650"/>
                      </a:lnTo>
                      <a:lnTo>
                        <a:pt x="4044950" y="323850"/>
                      </a:lnTo>
                      <a:lnTo>
                        <a:pt x="3873500" y="292100"/>
                      </a:lnTo>
                      <a:lnTo>
                        <a:pt x="3740150" y="165100"/>
                      </a:lnTo>
                      <a:lnTo>
                        <a:pt x="3663950" y="177800"/>
                      </a:lnTo>
                      <a:lnTo>
                        <a:pt x="3606800" y="171450"/>
                      </a:lnTo>
                      <a:lnTo>
                        <a:pt x="3524250" y="171450"/>
                      </a:lnTo>
                      <a:lnTo>
                        <a:pt x="3409950" y="133350"/>
                      </a:lnTo>
                      <a:lnTo>
                        <a:pt x="3308350" y="120650"/>
                      </a:lnTo>
                      <a:lnTo>
                        <a:pt x="3257550" y="63500"/>
                      </a:lnTo>
                      <a:lnTo>
                        <a:pt x="3213100" y="0"/>
                      </a:lnTo>
                      <a:lnTo>
                        <a:pt x="3136900" y="31750"/>
                      </a:lnTo>
                      <a:lnTo>
                        <a:pt x="3048000" y="12700"/>
                      </a:lnTo>
                      <a:lnTo>
                        <a:pt x="2971800" y="57150"/>
                      </a:lnTo>
                      <a:lnTo>
                        <a:pt x="2857500" y="6350"/>
                      </a:lnTo>
                      <a:lnTo>
                        <a:pt x="2724150" y="190500"/>
                      </a:lnTo>
                      <a:lnTo>
                        <a:pt x="2527300" y="177800"/>
                      </a:lnTo>
                      <a:lnTo>
                        <a:pt x="2438400" y="146050"/>
                      </a:lnTo>
                      <a:lnTo>
                        <a:pt x="2400300" y="190500"/>
                      </a:lnTo>
                      <a:lnTo>
                        <a:pt x="2305050" y="165100"/>
                      </a:lnTo>
                      <a:lnTo>
                        <a:pt x="2203450" y="241300"/>
                      </a:lnTo>
                      <a:lnTo>
                        <a:pt x="2057400" y="203200"/>
                      </a:lnTo>
                      <a:lnTo>
                        <a:pt x="1968500" y="336550"/>
                      </a:lnTo>
                      <a:lnTo>
                        <a:pt x="1873250" y="374650"/>
                      </a:lnTo>
                      <a:lnTo>
                        <a:pt x="1797050" y="336550"/>
                      </a:lnTo>
                      <a:lnTo>
                        <a:pt x="1695450" y="488950"/>
                      </a:lnTo>
                      <a:lnTo>
                        <a:pt x="1682750" y="539750"/>
                      </a:lnTo>
                      <a:lnTo>
                        <a:pt x="1638300" y="596900"/>
                      </a:lnTo>
                      <a:lnTo>
                        <a:pt x="1638300" y="666750"/>
                      </a:lnTo>
                      <a:lnTo>
                        <a:pt x="1574800" y="692150"/>
                      </a:lnTo>
                      <a:lnTo>
                        <a:pt x="1568450" y="774700"/>
                      </a:lnTo>
                      <a:lnTo>
                        <a:pt x="1524000" y="838200"/>
                      </a:lnTo>
                      <a:lnTo>
                        <a:pt x="1492250" y="838200"/>
                      </a:lnTo>
                      <a:lnTo>
                        <a:pt x="1390650" y="946150"/>
                      </a:lnTo>
                      <a:lnTo>
                        <a:pt x="1422400" y="1003300"/>
                      </a:lnTo>
                      <a:lnTo>
                        <a:pt x="1377950" y="1066800"/>
                      </a:lnTo>
                      <a:lnTo>
                        <a:pt x="1352550" y="1136650"/>
                      </a:lnTo>
                      <a:lnTo>
                        <a:pt x="1384300" y="1193800"/>
                      </a:lnTo>
                      <a:lnTo>
                        <a:pt x="1384300" y="1250950"/>
                      </a:lnTo>
                      <a:lnTo>
                        <a:pt x="1181100" y="1492250"/>
                      </a:lnTo>
                      <a:lnTo>
                        <a:pt x="1041400" y="1543050"/>
                      </a:lnTo>
                      <a:lnTo>
                        <a:pt x="901700" y="1511300"/>
                      </a:lnTo>
                      <a:lnTo>
                        <a:pt x="812800" y="1504950"/>
                      </a:lnTo>
                      <a:lnTo>
                        <a:pt x="736600" y="1485900"/>
                      </a:lnTo>
                      <a:lnTo>
                        <a:pt x="609600" y="1555750"/>
                      </a:lnTo>
                      <a:lnTo>
                        <a:pt x="654050" y="1619250"/>
                      </a:lnTo>
                      <a:lnTo>
                        <a:pt x="692150" y="1790700"/>
                      </a:lnTo>
                      <a:lnTo>
                        <a:pt x="736600" y="1809750"/>
                      </a:lnTo>
                      <a:lnTo>
                        <a:pt x="749300" y="1905000"/>
                      </a:lnTo>
                      <a:lnTo>
                        <a:pt x="831850" y="1930400"/>
                      </a:lnTo>
                      <a:lnTo>
                        <a:pt x="895350" y="1993900"/>
                      </a:lnTo>
                      <a:lnTo>
                        <a:pt x="889000" y="2076450"/>
                      </a:lnTo>
                      <a:lnTo>
                        <a:pt x="704850" y="2184400"/>
                      </a:lnTo>
                      <a:lnTo>
                        <a:pt x="590550" y="2216150"/>
                      </a:lnTo>
                      <a:lnTo>
                        <a:pt x="527050" y="2273300"/>
                      </a:lnTo>
                      <a:lnTo>
                        <a:pt x="514350" y="2362200"/>
                      </a:lnTo>
                      <a:lnTo>
                        <a:pt x="495300" y="2508250"/>
                      </a:lnTo>
                      <a:lnTo>
                        <a:pt x="381000" y="2495550"/>
                      </a:lnTo>
                      <a:lnTo>
                        <a:pt x="381000" y="2552700"/>
                      </a:lnTo>
                      <a:lnTo>
                        <a:pt x="234950" y="2717800"/>
                      </a:lnTo>
                      <a:lnTo>
                        <a:pt x="88900" y="2590800"/>
                      </a:lnTo>
                      <a:lnTo>
                        <a:pt x="57150" y="2571750"/>
                      </a:lnTo>
                      <a:lnTo>
                        <a:pt x="0" y="2603500"/>
                      </a:lnTo>
                      <a:lnTo>
                        <a:pt x="50800" y="2705100"/>
                      </a:lnTo>
                      <a:lnTo>
                        <a:pt x="44450" y="2724150"/>
                      </a:lnTo>
                      <a:lnTo>
                        <a:pt x="139700" y="2851150"/>
                      </a:lnTo>
                      <a:lnTo>
                        <a:pt x="184150" y="2914650"/>
                      </a:lnTo>
                      <a:lnTo>
                        <a:pt x="158750" y="3028950"/>
                      </a:lnTo>
                      <a:lnTo>
                        <a:pt x="190500" y="3092450"/>
                      </a:lnTo>
                      <a:lnTo>
                        <a:pt x="222250" y="3435350"/>
                      </a:lnTo>
                      <a:lnTo>
                        <a:pt x="146050" y="3448050"/>
                      </a:lnTo>
                      <a:lnTo>
                        <a:pt x="152400" y="3511550"/>
                      </a:lnTo>
                      <a:lnTo>
                        <a:pt x="279400" y="3530600"/>
                      </a:lnTo>
                      <a:lnTo>
                        <a:pt x="298450" y="3644900"/>
                      </a:lnTo>
                      <a:lnTo>
                        <a:pt x="139700" y="3765550"/>
                      </a:lnTo>
                      <a:lnTo>
                        <a:pt x="158750" y="3803650"/>
                      </a:lnTo>
                      <a:lnTo>
                        <a:pt x="120650" y="3892550"/>
                      </a:lnTo>
                      <a:lnTo>
                        <a:pt x="120650" y="3949700"/>
                      </a:lnTo>
                      <a:lnTo>
                        <a:pt x="63500" y="3981450"/>
                      </a:lnTo>
                      <a:lnTo>
                        <a:pt x="69850" y="4019550"/>
                      </a:lnTo>
                      <a:lnTo>
                        <a:pt x="31750" y="408940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9" name="フリーフォーム: 図形 628">
                  <a:extLst>
                    <a:ext uri="{FF2B5EF4-FFF2-40B4-BE49-F238E27FC236}">
                      <a16:creationId xmlns:a16="http://schemas.microsoft.com/office/drawing/2014/main" id="{AC9C67E9-EA85-422A-6CCD-5F19890DB27B}"/>
                    </a:ext>
                  </a:extLst>
                </p:cNvPr>
                <p:cNvSpPr/>
                <p:nvPr/>
              </p:nvSpPr>
              <p:spPr>
                <a:xfrm>
                  <a:off x="2147590" y="1777202"/>
                  <a:ext cx="154497" cy="128747"/>
                </a:xfrm>
                <a:custGeom>
                  <a:avLst/>
                  <a:gdLst>
                    <a:gd name="connsiteX0" fmla="*/ 342900 w 666750"/>
                    <a:gd name="connsiteY0" fmla="*/ 38100 h 555625"/>
                    <a:gd name="connsiteX1" fmla="*/ 279400 w 666750"/>
                    <a:gd name="connsiteY1" fmla="*/ 130175 h 555625"/>
                    <a:gd name="connsiteX2" fmla="*/ 190500 w 666750"/>
                    <a:gd name="connsiteY2" fmla="*/ 158750 h 555625"/>
                    <a:gd name="connsiteX3" fmla="*/ 114300 w 666750"/>
                    <a:gd name="connsiteY3" fmla="*/ 180975 h 555625"/>
                    <a:gd name="connsiteX4" fmla="*/ 82550 w 666750"/>
                    <a:gd name="connsiteY4" fmla="*/ 158750 h 555625"/>
                    <a:gd name="connsiteX5" fmla="*/ 57150 w 666750"/>
                    <a:gd name="connsiteY5" fmla="*/ 200025 h 555625"/>
                    <a:gd name="connsiteX6" fmla="*/ 66675 w 666750"/>
                    <a:gd name="connsiteY6" fmla="*/ 269875 h 555625"/>
                    <a:gd name="connsiteX7" fmla="*/ 0 w 666750"/>
                    <a:gd name="connsiteY7" fmla="*/ 282575 h 555625"/>
                    <a:gd name="connsiteX8" fmla="*/ 3175 w 666750"/>
                    <a:gd name="connsiteY8" fmla="*/ 330200 h 555625"/>
                    <a:gd name="connsiteX9" fmla="*/ 25400 w 666750"/>
                    <a:gd name="connsiteY9" fmla="*/ 381000 h 555625"/>
                    <a:gd name="connsiteX10" fmla="*/ 161925 w 666750"/>
                    <a:gd name="connsiteY10" fmla="*/ 304800 h 555625"/>
                    <a:gd name="connsiteX11" fmla="*/ 231775 w 666750"/>
                    <a:gd name="connsiteY11" fmla="*/ 314325 h 555625"/>
                    <a:gd name="connsiteX12" fmla="*/ 266700 w 666750"/>
                    <a:gd name="connsiteY12" fmla="*/ 317500 h 555625"/>
                    <a:gd name="connsiteX13" fmla="*/ 288925 w 666750"/>
                    <a:gd name="connsiteY13" fmla="*/ 371475 h 555625"/>
                    <a:gd name="connsiteX14" fmla="*/ 254000 w 666750"/>
                    <a:gd name="connsiteY14" fmla="*/ 444500 h 555625"/>
                    <a:gd name="connsiteX15" fmla="*/ 254000 w 666750"/>
                    <a:gd name="connsiteY15" fmla="*/ 473075 h 555625"/>
                    <a:gd name="connsiteX16" fmla="*/ 266700 w 666750"/>
                    <a:gd name="connsiteY16" fmla="*/ 501650 h 555625"/>
                    <a:gd name="connsiteX17" fmla="*/ 254000 w 666750"/>
                    <a:gd name="connsiteY17" fmla="*/ 523875 h 555625"/>
                    <a:gd name="connsiteX18" fmla="*/ 298450 w 666750"/>
                    <a:gd name="connsiteY18" fmla="*/ 555625 h 555625"/>
                    <a:gd name="connsiteX19" fmla="*/ 317500 w 666750"/>
                    <a:gd name="connsiteY19" fmla="*/ 523875 h 555625"/>
                    <a:gd name="connsiteX20" fmla="*/ 317500 w 666750"/>
                    <a:gd name="connsiteY20" fmla="*/ 485775 h 555625"/>
                    <a:gd name="connsiteX21" fmla="*/ 352425 w 666750"/>
                    <a:gd name="connsiteY21" fmla="*/ 400050 h 555625"/>
                    <a:gd name="connsiteX22" fmla="*/ 371475 w 666750"/>
                    <a:gd name="connsiteY22" fmla="*/ 368300 h 555625"/>
                    <a:gd name="connsiteX23" fmla="*/ 485775 w 666750"/>
                    <a:gd name="connsiteY23" fmla="*/ 330200 h 555625"/>
                    <a:gd name="connsiteX24" fmla="*/ 511175 w 666750"/>
                    <a:gd name="connsiteY24" fmla="*/ 342900 h 555625"/>
                    <a:gd name="connsiteX25" fmla="*/ 514350 w 666750"/>
                    <a:gd name="connsiteY25" fmla="*/ 403225 h 555625"/>
                    <a:gd name="connsiteX26" fmla="*/ 584200 w 666750"/>
                    <a:gd name="connsiteY26" fmla="*/ 460375 h 555625"/>
                    <a:gd name="connsiteX27" fmla="*/ 635000 w 666750"/>
                    <a:gd name="connsiteY27" fmla="*/ 374650 h 555625"/>
                    <a:gd name="connsiteX28" fmla="*/ 635000 w 666750"/>
                    <a:gd name="connsiteY28" fmla="*/ 307975 h 555625"/>
                    <a:gd name="connsiteX29" fmla="*/ 619125 w 666750"/>
                    <a:gd name="connsiteY29" fmla="*/ 260350 h 555625"/>
                    <a:gd name="connsiteX30" fmla="*/ 647700 w 666750"/>
                    <a:gd name="connsiteY30" fmla="*/ 187325 h 555625"/>
                    <a:gd name="connsiteX31" fmla="*/ 666750 w 666750"/>
                    <a:gd name="connsiteY31" fmla="*/ 117475 h 555625"/>
                    <a:gd name="connsiteX32" fmla="*/ 631825 w 666750"/>
                    <a:gd name="connsiteY32" fmla="*/ 95250 h 555625"/>
                    <a:gd name="connsiteX33" fmla="*/ 635000 w 666750"/>
                    <a:gd name="connsiteY33" fmla="*/ 9525 h 555625"/>
                    <a:gd name="connsiteX34" fmla="*/ 558800 w 666750"/>
                    <a:gd name="connsiteY34" fmla="*/ 0 h 555625"/>
                    <a:gd name="connsiteX35" fmla="*/ 431800 w 666750"/>
                    <a:gd name="connsiteY35" fmla="*/ 76200 h 555625"/>
                    <a:gd name="connsiteX36" fmla="*/ 342900 w 666750"/>
                    <a:gd name="connsiteY36" fmla="*/ 38100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6750" h="555625">
                      <a:moveTo>
                        <a:pt x="342900" y="38100"/>
                      </a:moveTo>
                      <a:lnTo>
                        <a:pt x="279400" y="130175"/>
                      </a:lnTo>
                      <a:lnTo>
                        <a:pt x="190500" y="158750"/>
                      </a:lnTo>
                      <a:lnTo>
                        <a:pt x="114300" y="180975"/>
                      </a:lnTo>
                      <a:lnTo>
                        <a:pt x="82550" y="158750"/>
                      </a:lnTo>
                      <a:lnTo>
                        <a:pt x="57150" y="200025"/>
                      </a:lnTo>
                      <a:lnTo>
                        <a:pt x="66675" y="269875"/>
                      </a:lnTo>
                      <a:lnTo>
                        <a:pt x="0" y="282575"/>
                      </a:lnTo>
                      <a:lnTo>
                        <a:pt x="3175" y="330200"/>
                      </a:lnTo>
                      <a:lnTo>
                        <a:pt x="25400" y="381000"/>
                      </a:lnTo>
                      <a:lnTo>
                        <a:pt x="161925" y="304800"/>
                      </a:lnTo>
                      <a:lnTo>
                        <a:pt x="231775" y="314325"/>
                      </a:lnTo>
                      <a:lnTo>
                        <a:pt x="266700" y="317500"/>
                      </a:lnTo>
                      <a:lnTo>
                        <a:pt x="288925" y="371475"/>
                      </a:lnTo>
                      <a:lnTo>
                        <a:pt x="254000" y="444500"/>
                      </a:lnTo>
                      <a:lnTo>
                        <a:pt x="254000" y="473075"/>
                      </a:lnTo>
                      <a:lnTo>
                        <a:pt x="266700" y="501650"/>
                      </a:lnTo>
                      <a:lnTo>
                        <a:pt x="254000" y="523875"/>
                      </a:lnTo>
                      <a:lnTo>
                        <a:pt x="298450" y="555625"/>
                      </a:lnTo>
                      <a:lnTo>
                        <a:pt x="317500" y="523875"/>
                      </a:lnTo>
                      <a:lnTo>
                        <a:pt x="317500" y="485775"/>
                      </a:lnTo>
                      <a:lnTo>
                        <a:pt x="352425" y="400050"/>
                      </a:lnTo>
                      <a:lnTo>
                        <a:pt x="371475" y="368300"/>
                      </a:lnTo>
                      <a:lnTo>
                        <a:pt x="485775" y="330200"/>
                      </a:lnTo>
                      <a:lnTo>
                        <a:pt x="511175" y="342900"/>
                      </a:lnTo>
                      <a:lnTo>
                        <a:pt x="514350" y="403225"/>
                      </a:lnTo>
                      <a:lnTo>
                        <a:pt x="584200" y="460375"/>
                      </a:lnTo>
                      <a:lnTo>
                        <a:pt x="635000" y="374650"/>
                      </a:lnTo>
                      <a:lnTo>
                        <a:pt x="635000" y="307975"/>
                      </a:lnTo>
                      <a:lnTo>
                        <a:pt x="619125" y="260350"/>
                      </a:lnTo>
                      <a:lnTo>
                        <a:pt x="647700" y="187325"/>
                      </a:lnTo>
                      <a:lnTo>
                        <a:pt x="666750" y="117475"/>
                      </a:lnTo>
                      <a:lnTo>
                        <a:pt x="631825" y="95250"/>
                      </a:lnTo>
                      <a:lnTo>
                        <a:pt x="635000" y="9525"/>
                      </a:lnTo>
                      <a:lnTo>
                        <a:pt x="558800" y="0"/>
                      </a:lnTo>
                      <a:lnTo>
                        <a:pt x="431800" y="76200"/>
                      </a:lnTo>
                      <a:lnTo>
                        <a:pt x="342900" y="3810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0" name="フリーフォーム: 図形 629">
                  <a:extLst>
                    <a:ext uri="{FF2B5EF4-FFF2-40B4-BE49-F238E27FC236}">
                      <a16:creationId xmlns:a16="http://schemas.microsoft.com/office/drawing/2014/main" id="{11E2A907-256A-1BA2-2580-9625E6097EDE}"/>
                    </a:ext>
                  </a:extLst>
                </p:cNvPr>
                <p:cNvSpPr/>
                <p:nvPr/>
              </p:nvSpPr>
              <p:spPr>
                <a:xfrm>
                  <a:off x="1809813" y="2050884"/>
                  <a:ext cx="759335" cy="591506"/>
                </a:xfrm>
                <a:custGeom>
                  <a:avLst/>
                  <a:gdLst>
                    <a:gd name="connsiteX0" fmla="*/ 2832482 w 3276982"/>
                    <a:gd name="connsiteY0" fmla="*/ 0 h 2552700"/>
                    <a:gd name="connsiteX1" fmla="*/ 2845182 w 3276982"/>
                    <a:gd name="connsiteY1" fmla="*/ 50800 h 2552700"/>
                    <a:gd name="connsiteX2" fmla="*/ 2832482 w 3276982"/>
                    <a:gd name="connsiteY2" fmla="*/ 120652 h 2552700"/>
                    <a:gd name="connsiteX3" fmla="*/ 2826132 w 3276982"/>
                    <a:gd name="connsiteY3" fmla="*/ 158748 h 2552700"/>
                    <a:gd name="connsiteX4" fmla="*/ 2857882 w 3276982"/>
                    <a:gd name="connsiteY4" fmla="*/ 209548 h 2552700"/>
                    <a:gd name="connsiteX5" fmla="*/ 2953132 w 3276982"/>
                    <a:gd name="connsiteY5" fmla="*/ 241300 h 2552700"/>
                    <a:gd name="connsiteX6" fmla="*/ 2953132 w 3276982"/>
                    <a:gd name="connsiteY6" fmla="*/ 323852 h 2552700"/>
                    <a:gd name="connsiteX7" fmla="*/ 2915032 w 3276982"/>
                    <a:gd name="connsiteY7" fmla="*/ 361948 h 2552700"/>
                    <a:gd name="connsiteX8" fmla="*/ 2921382 w 3276982"/>
                    <a:gd name="connsiteY8" fmla="*/ 393700 h 2552700"/>
                    <a:gd name="connsiteX9" fmla="*/ 2864232 w 3276982"/>
                    <a:gd name="connsiteY9" fmla="*/ 482600 h 2552700"/>
                    <a:gd name="connsiteX10" fmla="*/ 2826132 w 3276982"/>
                    <a:gd name="connsiteY10" fmla="*/ 736600 h 2552700"/>
                    <a:gd name="connsiteX11" fmla="*/ 2832482 w 3276982"/>
                    <a:gd name="connsiteY11" fmla="*/ 838200 h 2552700"/>
                    <a:gd name="connsiteX12" fmla="*/ 2832482 w 3276982"/>
                    <a:gd name="connsiteY12" fmla="*/ 882652 h 2552700"/>
                    <a:gd name="connsiteX13" fmla="*/ 2883282 w 3276982"/>
                    <a:gd name="connsiteY13" fmla="*/ 914400 h 2552700"/>
                    <a:gd name="connsiteX14" fmla="*/ 2927732 w 3276982"/>
                    <a:gd name="connsiteY14" fmla="*/ 914400 h 2552700"/>
                    <a:gd name="connsiteX15" fmla="*/ 2972182 w 3276982"/>
                    <a:gd name="connsiteY15" fmla="*/ 869948 h 2552700"/>
                    <a:gd name="connsiteX16" fmla="*/ 3035682 w 3276982"/>
                    <a:gd name="connsiteY16" fmla="*/ 1035052 h 2552700"/>
                    <a:gd name="connsiteX17" fmla="*/ 3162682 w 3276982"/>
                    <a:gd name="connsiteY17" fmla="*/ 1098548 h 2552700"/>
                    <a:gd name="connsiteX18" fmla="*/ 3175382 w 3276982"/>
                    <a:gd name="connsiteY18" fmla="*/ 1200148 h 2552700"/>
                    <a:gd name="connsiteX19" fmla="*/ 3143632 w 3276982"/>
                    <a:gd name="connsiteY19" fmla="*/ 1250948 h 2552700"/>
                    <a:gd name="connsiteX20" fmla="*/ 3061082 w 3276982"/>
                    <a:gd name="connsiteY20" fmla="*/ 1327148 h 2552700"/>
                    <a:gd name="connsiteX21" fmla="*/ 3048382 w 3276982"/>
                    <a:gd name="connsiteY21" fmla="*/ 1346200 h 2552700"/>
                    <a:gd name="connsiteX22" fmla="*/ 3048382 w 3276982"/>
                    <a:gd name="connsiteY22" fmla="*/ 1390652 h 2552700"/>
                    <a:gd name="connsiteX23" fmla="*/ 3067432 w 3276982"/>
                    <a:gd name="connsiteY23" fmla="*/ 1416052 h 2552700"/>
                    <a:gd name="connsiteX24" fmla="*/ 3029332 w 3276982"/>
                    <a:gd name="connsiteY24" fmla="*/ 1485900 h 2552700"/>
                    <a:gd name="connsiteX25" fmla="*/ 3162682 w 3276982"/>
                    <a:gd name="connsiteY25" fmla="*/ 1492252 h 2552700"/>
                    <a:gd name="connsiteX26" fmla="*/ 3156332 w 3276982"/>
                    <a:gd name="connsiteY26" fmla="*/ 1530348 h 2552700"/>
                    <a:gd name="connsiteX27" fmla="*/ 3276982 w 3276982"/>
                    <a:gd name="connsiteY27" fmla="*/ 1517652 h 2552700"/>
                    <a:gd name="connsiteX28" fmla="*/ 3276982 w 3276982"/>
                    <a:gd name="connsiteY28" fmla="*/ 1568452 h 2552700"/>
                    <a:gd name="connsiteX29" fmla="*/ 2972182 w 3276982"/>
                    <a:gd name="connsiteY29" fmla="*/ 1714500 h 2552700"/>
                    <a:gd name="connsiteX30" fmla="*/ 2895982 w 3276982"/>
                    <a:gd name="connsiteY30" fmla="*/ 1714500 h 2552700"/>
                    <a:gd name="connsiteX31" fmla="*/ 2851532 w 3276982"/>
                    <a:gd name="connsiteY31" fmla="*/ 1784348 h 2552700"/>
                    <a:gd name="connsiteX32" fmla="*/ 2794382 w 3276982"/>
                    <a:gd name="connsiteY32" fmla="*/ 1758948 h 2552700"/>
                    <a:gd name="connsiteX33" fmla="*/ 2788032 w 3276982"/>
                    <a:gd name="connsiteY33" fmla="*/ 1835148 h 2552700"/>
                    <a:gd name="connsiteX34" fmla="*/ 2762632 w 3276982"/>
                    <a:gd name="connsiteY34" fmla="*/ 1866900 h 2552700"/>
                    <a:gd name="connsiteX35" fmla="*/ 2705482 w 3276982"/>
                    <a:gd name="connsiteY35" fmla="*/ 1854200 h 2552700"/>
                    <a:gd name="connsiteX36" fmla="*/ 2699132 w 3276982"/>
                    <a:gd name="connsiteY36" fmla="*/ 1917700 h 2552700"/>
                    <a:gd name="connsiteX37" fmla="*/ 2591182 w 3276982"/>
                    <a:gd name="connsiteY37" fmla="*/ 2019300 h 2552700"/>
                    <a:gd name="connsiteX38" fmla="*/ 2457832 w 3276982"/>
                    <a:gd name="connsiteY38" fmla="*/ 2082800 h 2552700"/>
                    <a:gd name="connsiteX39" fmla="*/ 2318132 w 3276982"/>
                    <a:gd name="connsiteY39" fmla="*/ 2171700 h 2552700"/>
                    <a:gd name="connsiteX40" fmla="*/ 2210182 w 3276982"/>
                    <a:gd name="connsiteY40" fmla="*/ 2190748 h 2552700"/>
                    <a:gd name="connsiteX41" fmla="*/ 2121282 w 3276982"/>
                    <a:gd name="connsiteY41" fmla="*/ 2266948 h 2552700"/>
                    <a:gd name="connsiteX42" fmla="*/ 2203832 w 3276982"/>
                    <a:gd name="connsiteY42" fmla="*/ 2292348 h 2552700"/>
                    <a:gd name="connsiteX43" fmla="*/ 2140332 w 3276982"/>
                    <a:gd name="connsiteY43" fmla="*/ 2368548 h 2552700"/>
                    <a:gd name="connsiteX44" fmla="*/ 2133982 w 3276982"/>
                    <a:gd name="connsiteY44" fmla="*/ 2451100 h 2552700"/>
                    <a:gd name="connsiteX45" fmla="*/ 2026032 w 3276982"/>
                    <a:gd name="connsiteY45" fmla="*/ 2457452 h 2552700"/>
                    <a:gd name="connsiteX46" fmla="*/ 1981582 w 3276982"/>
                    <a:gd name="connsiteY46" fmla="*/ 2463800 h 2552700"/>
                    <a:gd name="connsiteX47" fmla="*/ 1975692 w 3276982"/>
                    <a:gd name="connsiteY47" fmla="*/ 2540368 h 2552700"/>
                    <a:gd name="connsiteX48" fmla="*/ 1778382 w 3276982"/>
                    <a:gd name="connsiteY48" fmla="*/ 2552700 h 2552700"/>
                    <a:gd name="connsiteX49" fmla="*/ 1708532 w 3276982"/>
                    <a:gd name="connsiteY49" fmla="*/ 2495548 h 2552700"/>
                    <a:gd name="connsiteX50" fmla="*/ 1638682 w 3276982"/>
                    <a:gd name="connsiteY50" fmla="*/ 2495548 h 2552700"/>
                    <a:gd name="connsiteX51" fmla="*/ 1556132 w 3276982"/>
                    <a:gd name="connsiteY51" fmla="*/ 2343148 h 2552700"/>
                    <a:gd name="connsiteX52" fmla="*/ 1511682 w 3276982"/>
                    <a:gd name="connsiteY52" fmla="*/ 2330452 h 2552700"/>
                    <a:gd name="connsiteX53" fmla="*/ 1498982 w 3276982"/>
                    <a:gd name="connsiteY53" fmla="*/ 2279652 h 2552700"/>
                    <a:gd name="connsiteX54" fmla="*/ 1587882 w 3276982"/>
                    <a:gd name="connsiteY54" fmla="*/ 2209800 h 2552700"/>
                    <a:gd name="connsiteX55" fmla="*/ 1543432 w 3276982"/>
                    <a:gd name="connsiteY55" fmla="*/ 2159000 h 2552700"/>
                    <a:gd name="connsiteX56" fmla="*/ 1543432 w 3276982"/>
                    <a:gd name="connsiteY56" fmla="*/ 2089148 h 2552700"/>
                    <a:gd name="connsiteX57" fmla="*/ 1410082 w 3276982"/>
                    <a:gd name="connsiteY57" fmla="*/ 2038348 h 2552700"/>
                    <a:gd name="connsiteX58" fmla="*/ 1200532 w 3276982"/>
                    <a:gd name="connsiteY58" fmla="*/ 2038348 h 2552700"/>
                    <a:gd name="connsiteX59" fmla="*/ 1225932 w 3276982"/>
                    <a:gd name="connsiteY59" fmla="*/ 1949452 h 2552700"/>
                    <a:gd name="connsiteX60" fmla="*/ 1187832 w 3276982"/>
                    <a:gd name="connsiteY60" fmla="*/ 1682748 h 2552700"/>
                    <a:gd name="connsiteX61" fmla="*/ 1130682 w 3276982"/>
                    <a:gd name="connsiteY61" fmla="*/ 1638300 h 2552700"/>
                    <a:gd name="connsiteX62" fmla="*/ 1130682 w 3276982"/>
                    <a:gd name="connsiteY62" fmla="*/ 1543052 h 2552700"/>
                    <a:gd name="connsiteX63" fmla="*/ 1060832 w 3276982"/>
                    <a:gd name="connsiteY63" fmla="*/ 1555748 h 2552700"/>
                    <a:gd name="connsiteX64" fmla="*/ 1016382 w 3276982"/>
                    <a:gd name="connsiteY64" fmla="*/ 1562100 h 2552700"/>
                    <a:gd name="connsiteX65" fmla="*/ 984632 w 3276982"/>
                    <a:gd name="connsiteY65" fmla="*/ 1498600 h 2552700"/>
                    <a:gd name="connsiteX66" fmla="*/ 908432 w 3276982"/>
                    <a:gd name="connsiteY66" fmla="*/ 1524000 h 2552700"/>
                    <a:gd name="connsiteX67" fmla="*/ 902082 w 3276982"/>
                    <a:gd name="connsiteY67" fmla="*/ 1581148 h 2552700"/>
                    <a:gd name="connsiteX68" fmla="*/ 825882 w 3276982"/>
                    <a:gd name="connsiteY68" fmla="*/ 1657348 h 2552700"/>
                    <a:gd name="connsiteX69" fmla="*/ 654432 w 3276982"/>
                    <a:gd name="connsiteY69" fmla="*/ 1625600 h 2552700"/>
                    <a:gd name="connsiteX70" fmla="*/ 521082 w 3276982"/>
                    <a:gd name="connsiteY70" fmla="*/ 1498600 h 2552700"/>
                    <a:gd name="connsiteX71" fmla="*/ 444882 w 3276982"/>
                    <a:gd name="connsiteY71" fmla="*/ 1511300 h 2552700"/>
                    <a:gd name="connsiteX72" fmla="*/ 387732 w 3276982"/>
                    <a:gd name="connsiteY72" fmla="*/ 1504948 h 2552700"/>
                    <a:gd name="connsiteX73" fmla="*/ 305182 w 3276982"/>
                    <a:gd name="connsiteY73" fmla="*/ 1504948 h 2552700"/>
                    <a:gd name="connsiteX74" fmla="*/ 190882 w 3276982"/>
                    <a:gd name="connsiteY74" fmla="*/ 1466852 h 2552700"/>
                    <a:gd name="connsiteX75" fmla="*/ 89282 w 3276982"/>
                    <a:gd name="connsiteY75" fmla="*/ 1454148 h 2552700"/>
                    <a:gd name="connsiteX76" fmla="*/ 38482 w 3276982"/>
                    <a:gd name="connsiteY76" fmla="*/ 1397000 h 2552700"/>
                    <a:gd name="connsiteX77" fmla="*/ 0 w 3276982"/>
                    <a:gd name="connsiteY77" fmla="*/ 1342028 h 2552700"/>
                    <a:gd name="connsiteX78" fmla="*/ 382 w 3276982"/>
                    <a:gd name="connsiteY78" fmla="*/ 1339852 h 2552700"/>
                    <a:gd name="connsiteX79" fmla="*/ 19432 w 3276982"/>
                    <a:gd name="connsiteY79" fmla="*/ 1295400 h 2552700"/>
                    <a:gd name="connsiteX80" fmla="*/ 82932 w 3276982"/>
                    <a:gd name="connsiteY80" fmla="*/ 1244600 h 2552700"/>
                    <a:gd name="connsiteX81" fmla="*/ 57532 w 3276982"/>
                    <a:gd name="connsiteY81" fmla="*/ 1200148 h 2552700"/>
                    <a:gd name="connsiteX82" fmla="*/ 82932 w 3276982"/>
                    <a:gd name="connsiteY82" fmla="*/ 1117600 h 2552700"/>
                    <a:gd name="connsiteX83" fmla="*/ 57532 w 3276982"/>
                    <a:gd name="connsiteY83" fmla="*/ 1054100 h 2552700"/>
                    <a:gd name="connsiteX84" fmla="*/ 32132 w 3276982"/>
                    <a:gd name="connsiteY84" fmla="*/ 965200 h 2552700"/>
                    <a:gd name="connsiteX85" fmla="*/ 82932 w 3276982"/>
                    <a:gd name="connsiteY85" fmla="*/ 857252 h 2552700"/>
                    <a:gd name="connsiteX86" fmla="*/ 165482 w 3276982"/>
                    <a:gd name="connsiteY86" fmla="*/ 838200 h 2552700"/>
                    <a:gd name="connsiteX87" fmla="*/ 165482 w 3276982"/>
                    <a:gd name="connsiteY87" fmla="*/ 762000 h 2552700"/>
                    <a:gd name="connsiteX88" fmla="*/ 222632 w 3276982"/>
                    <a:gd name="connsiteY88" fmla="*/ 698500 h 2552700"/>
                    <a:gd name="connsiteX89" fmla="*/ 324232 w 3276982"/>
                    <a:gd name="connsiteY89" fmla="*/ 628652 h 2552700"/>
                    <a:gd name="connsiteX90" fmla="*/ 400432 w 3276982"/>
                    <a:gd name="connsiteY90" fmla="*/ 660400 h 2552700"/>
                    <a:gd name="connsiteX91" fmla="*/ 457582 w 3276982"/>
                    <a:gd name="connsiteY91" fmla="*/ 641348 h 2552700"/>
                    <a:gd name="connsiteX92" fmla="*/ 470282 w 3276982"/>
                    <a:gd name="connsiteY92" fmla="*/ 596900 h 2552700"/>
                    <a:gd name="connsiteX93" fmla="*/ 495682 w 3276982"/>
                    <a:gd name="connsiteY93" fmla="*/ 552452 h 2552700"/>
                    <a:gd name="connsiteX94" fmla="*/ 571882 w 3276982"/>
                    <a:gd name="connsiteY94" fmla="*/ 533400 h 2552700"/>
                    <a:gd name="connsiteX95" fmla="*/ 660782 w 3276982"/>
                    <a:gd name="connsiteY95" fmla="*/ 514348 h 2552700"/>
                    <a:gd name="connsiteX96" fmla="*/ 705232 w 3276982"/>
                    <a:gd name="connsiteY96" fmla="*/ 520700 h 2552700"/>
                    <a:gd name="connsiteX97" fmla="*/ 825882 w 3276982"/>
                    <a:gd name="connsiteY97" fmla="*/ 482600 h 2552700"/>
                    <a:gd name="connsiteX98" fmla="*/ 870332 w 3276982"/>
                    <a:gd name="connsiteY98" fmla="*/ 596900 h 2552700"/>
                    <a:gd name="connsiteX99" fmla="*/ 959232 w 3276982"/>
                    <a:gd name="connsiteY99" fmla="*/ 628652 h 2552700"/>
                    <a:gd name="connsiteX100" fmla="*/ 1048132 w 3276982"/>
                    <a:gd name="connsiteY100" fmla="*/ 628652 h 2552700"/>
                    <a:gd name="connsiteX101" fmla="*/ 1092582 w 3276982"/>
                    <a:gd name="connsiteY101" fmla="*/ 596900 h 2552700"/>
                    <a:gd name="connsiteX102" fmla="*/ 1168782 w 3276982"/>
                    <a:gd name="connsiteY102" fmla="*/ 482600 h 2552700"/>
                    <a:gd name="connsiteX103" fmla="*/ 1264032 w 3276982"/>
                    <a:gd name="connsiteY103" fmla="*/ 482600 h 2552700"/>
                    <a:gd name="connsiteX104" fmla="*/ 1371982 w 3276982"/>
                    <a:gd name="connsiteY104" fmla="*/ 469900 h 2552700"/>
                    <a:gd name="connsiteX105" fmla="*/ 1422782 w 3276982"/>
                    <a:gd name="connsiteY105" fmla="*/ 450852 h 2552700"/>
                    <a:gd name="connsiteX106" fmla="*/ 1454532 w 3276982"/>
                    <a:gd name="connsiteY106" fmla="*/ 381000 h 2552700"/>
                    <a:gd name="connsiteX107" fmla="*/ 1486282 w 3276982"/>
                    <a:gd name="connsiteY107" fmla="*/ 279400 h 2552700"/>
                    <a:gd name="connsiteX108" fmla="*/ 1638682 w 3276982"/>
                    <a:gd name="connsiteY108" fmla="*/ 266700 h 2552700"/>
                    <a:gd name="connsiteX109" fmla="*/ 1708532 w 3276982"/>
                    <a:gd name="connsiteY109" fmla="*/ 247652 h 2552700"/>
                    <a:gd name="connsiteX110" fmla="*/ 1841882 w 3276982"/>
                    <a:gd name="connsiteY110" fmla="*/ 228600 h 2552700"/>
                    <a:gd name="connsiteX111" fmla="*/ 1930782 w 3276982"/>
                    <a:gd name="connsiteY111" fmla="*/ 254000 h 2552700"/>
                    <a:gd name="connsiteX112" fmla="*/ 1975232 w 3276982"/>
                    <a:gd name="connsiteY112" fmla="*/ 266700 h 2552700"/>
                    <a:gd name="connsiteX113" fmla="*/ 2026032 w 3276982"/>
                    <a:gd name="connsiteY113" fmla="*/ 254000 h 2552700"/>
                    <a:gd name="connsiteX114" fmla="*/ 2070482 w 3276982"/>
                    <a:gd name="connsiteY114" fmla="*/ 273052 h 2552700"/>
                    <a:gd name="connsiteX115" fmla="*/ 2089532 w 3276982"/>
                    <a:gd name="connsiteY115" fmla="*/ 228600 h 2552700"/>
                    <a:gd name="connsiteX116" fmla="*/ 2248282 w 3276982"/>
                    <a:gd name="connsiteY116" fmla="*/ 304800 h 2552700"/>
                    <a:gd name="connsiteX117" fmla="*/ 2305432 w 3276982"/>
                    <a:gd name="connsiteY117" fmla="*/ 317500 h 2552700"/>
                    <a:gd name="connsiteX118" fmla="*/ 2349882 w 3276982"/>
                    <a:gd name="connsiteY118" fmla="*/ 273052 h 2552700"/>
                    <a:gd name="connsiteX119" fmla="*/ 2343532 w 3276982"/>
                    <a:gd name="connsiteY119" fmla="*/ 228600 h 2552700"/>
                    <a:gd name="connsiteX120" fmla="*/ 2375282 w 3276982"/>
                    <a:gd name="connsiteY120" fmla="*/ 146052 h 2552700"/>
                    <a:gd name="connsiteX121" fmla="*/ 2502282 w 3276982"/>
                    <a:gd name="connsiteY121" fmla="*/ 120652 h 2552700"/>
                    <a:gd name="connsiteX122" fmla="*/ 2546732 w 3276982"/>
                    <a:gd name="connsiteY122" fmla="*/ 76200 h 2552700"/>
                    <a:gd name="connsiteX123" fmla="*/ 2635632 w 3276982"/>
                    <a:gd name="connsiteY123" fmla="*/ 63500 h 2552700"/>
                    <a:gd name="connsiteX124" fmla="*/ 2705482 w 3276982"/>
                    <a:gd name="connsiteY124" fmla="*/ 63500 h 2552700"/>
                    <a:gd name="connsiteX125" fmla="*/ 2756282 w 3276982"/>
                    <a:gd name="connsiteY125" fmla="*/ 107948 h 2552700"/>
                    <a:gd name="connsiteX126" fmla="*/ 2781682 w 3276982"/>
                    <a:gd name="connsiteY126" fmla="*/ 63500 h 2552700"/>
                    <a:gd name="connsiteX127" fmla="*/ 2781682 w 3276982"/>
                    <a:gd name="connsiteY127" fmla="*/ 12700 h 2552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3276982" h="2552700">
                      <a:moveTo>
                        <a:pt x="2832482" y="0"/>
                      </a:moveTo>
                      <a:lnTo>
                        <a:pt x="2845182" y="50800"/>
                      </a:lnTo>
                      <a:lnTo>
                        <a:pt x="2832482" y="120652"/>
                      </a:lnTo>
                      <a:lnTo>
                        <a:pt x="2826132" y="158748"/>
                      </a:lnTo>
                      <a:lnTo>
                        <a:pt x="2857882" y="209548"/>
                      </a:lnTo>
                      <a:lnTo>
                        <a:pt x="2953132" y="241300"/>
                      </a:lnTo>
                      <a:lnTo>
                        <a:pt x="2953132" y="323852"/>
                      </a:lnTo>
                      <a:lnTo>
                        <a:pt x="2915032" y="361948"/>
                      </a:lnTo>
                      <a:lnTo>
                        <a:pt x="2921382" y="393700"/>
                      </a:lnTo>
                      <a:lnTo>
                        <a:pt x="2864232" y="482600"/>
                      </a:lnTo>
                      <a:lnTo>
                        <a:pt x="2826132" y="736600"/>
                      </a:lnTo>
                      <a:lnTo>
                        <a:pt x="2832482" y="838200"/>
                      </a:lnTo>
                      <a:lnTo>
                        <a:pt x="2832482" y="882652"/>
                      </a:lnTo>
                      <a:lnTo>
                        <a:pt x="2883282" y="914400"/>
                      </a:lnTo>
                      <a:lnTo>
                        <a:pt x="2927732" y="914400"/>
                      </a:lnTo>
                      <a:lnTo>
                        <a:pt x="2972182" y="869948"/>
                      </a:lnTo>
                      <a:lnTo>
                        <a:pt x="3035682" y="1035052"/>
                      </a:lnTo>
                      <a:lnTo>
                        <a:pt x="3162682" y="1098548"/>
                      </a:lnTo>
                      <a:lnTo>
                        <a:pt x="3175382" y="1200148"/>
                      </a:lnTo>
                      <a:lnTo>
                        <a:pt x="3143632" y="1250948"/>
                      </a:lnTo>
                      <a:lnTo>
                        <a:pt x="3061082" y="1327148"/>
                      </a:lnTo>
                      <a:lnTo>
                        <a:pt x="3048382" y="1346200"/>
                      </a:lnTo>
                      <a:lnTo>
                        <a:pt x="3048382" y="1390652"/>
                      </a:lnTo>
                      <a:lnTo>
                        <a:pt x="3067432" y="1416052"/>
                      </a:lnTo>
                      <a:lnTo>
                        <a:pt x="3029332" y="1485900"/>
                      </a:lnTo>
                      <a:lnTo>
                        <a:pt x="3162682" y="1492252"/>
                      </a:lnTo>
                      <a:lnTo>
                        <a:pt x="3156332" y="1530348"/>
                      </a:lnTo>
                      <a:lnTo>
                        <a:pt x="3276982" y="1517652"/>
                      </a:lnTo>
                      <a:lnTo>
                        <a:pt x="3276982" y="1568452"/>
                      </a:lnTo>
                      <a:lnTo>
                        <a:pt x="2972182" y="1714500"/>
                      </a:lnTo>
                      <a:lnTo>
                        <a:pt x="2895982" y="1714500"/>
                      </a:lnTo>
                      <a:lnTo>
                        <a:pt x="2851532" y="1784348"/>
                      </a:lnTo>
                      <a:lnTo>
                        <a:pt x="2794382" y="1758948"/>
                      </a:lnTo>
                      <a:lnTo>
                        <a:pt x="2788032" y="1835148"/>
                      </a:lnTo>
                      <a:lnTo>
                        <a:pt x="2762632" y="1866900"/>
                      </a:lnTo>
                      <a:lnTo>
                        <a:pt x="2705482" y="1854200"/>
                      </a:lnTo>
                      <a:lnTo>
                        <a:pt x="2699132" y="1917700"/>
                      </a:lnTo>
                      <a:lnTo>
                        <a:pt x="2591182" y="2019300"/>
                      </a:lnTo>
                      <a:lnTo>
                        <a:pt x="2457832" y="2082800"/>
                      </a:lnTo>
                      <a:lnTo>
                        <a:pt x="2318132" y="2171700"/>
                      </a:lnTo>
                      <a:lnTo>
                        <a:pt x="2210182" y="2190748"/>
                      </a:lnTo>
                      <a:lnTo>
                        <a:pt x="2121282" y="2266948"/>
                      </a:lnTo>
                      <a:lnTo>
                        <a:pt x="2203832" y="2292348"/>
                      </a:lnTo>
                      <a:lnTo>
                        <a:pt x="2140332" y="2368548"/>
                      </a:lnTo>
                      <a:lnTo>
                        <a:pt x="2133982" y="2451100"/>
                      </a:lnTo>
                      <a:lnTo>
                        <a:pt x="2026032" y="2457452"/>
                      </a:lnTo>
                      <a:lnTo>
                        <a:pt x="1981582" y="2463800"/>
                      </a:lnTo>
                      <a:lnTo>
                        <a:pt x="1975692" y="2540368"/>
                      </a:lnTo>
                      <a:lnTo>
                        <a:pt x="1778382" y="2552700"/>
                      </a:lnTo>
                      <a:lnTo>
                        <a:pt x="1708532" y="2495548"/>
                      </a:lnTo>
                      <a:lnTo>
                        <a:pt x="1638682" y="2495548"/>
                      </a:lnTo>
                      <a:lnTo>
                        <a:pt x="1556132" y="2343148"/>
                      </a:lnTo>
                      <a:lnTo>
                        <a:pt x="1511682" y="2330452"/>
                      </a:lnTo>
                      <a:lnTo>
                        <a:pt x="1498982" y="2279652"/>
                      </a:lnTo>
                      <a:lnTo>
                        <a:pt x="1587882" y="2209800"/>
                      </a:lnTo>
                      <a:lnTo>
                        <a:pt x="1543432" y="2159000"/>
                      </a:lnTo>
                      <a:lnTo>
                        <a:pt x="1543432" y="2089148"/>
                      </a:lnTo>
                      <a:lnTo>
                        <a:pt x="1410082" y="2038348"/>
                      </a:lnTo>
                      <a:lnTo>
                        <a:pt x="1200532" y="2038348"/>
                      </a:lnTo>
                      <a:lnTo>
                        <a:pt x="1225932" y="1949452"/>
                      </a:lnTo>
                      <a:lnTo>
                        <a:pt x="1187832" y="1682748"/>
                      </a:lnTo>
                      <a:lnTo>
                        <a:pt x="1130682" y="1638300"/>
                      </a:lnTo>
                      <a:lnTo>
                        <a:pt x="1130682" y="1543052"/>
                      </a:lnTo>
                      <a:lnTo>
                        <a:pt x="1060832" y="1555748"/>
                      </a:lnTo>
                      <a:lnTo>
                        <a:pt x="1016382" y="1562100"/>
                      </a:lnTo>
                      <a:lnTo>
                        <a:pt x="984632" y="1498600"/>
                      </a:lnTo>
                      <a:lnTo>
                        <a:pt x="908432" y="1524000"/>
                      </a:lnTo>
                      <a:lnTo>
                        <a:pt x="902082" y="1581148"/>
                      </a:lnTo>
                      <a:lnTo>
                        <a:pt x="825882" y="1657348"/>
                      </a:lnTo>
                      <a:lnTo>
                        <a:pt x="654432" y="1625600"/>
                      </a:lnTo>
                      <a:lnTo>
                        <a:pt x="521082" y="1498600"/>
                      </a:lnTo>
                      <a:lnTo>
                        <a:pt x="444882" y="1511300"/>
                      </a:lnTo>
                      <a:lnTo>
                        <a:pt x="387732" y="1504948"/>
                      </a:lnTo>
                      <a:lnTo>
                        <a:pt x="305182" y="1504948"/>
                      </a:lnTo>
                      <a:lnTo>
                        <a:pt x="190882" y="1466852"/>
                      </a:lnTo>
                      <a:lnTo>
                        <a:pt x="89282" y="1454148"/>
                      </a:lnTo>
                      <a:lnTo>
                        <a:pt x="38482" y="1397000"/>
                      </a:lnTo>
                      <a:lnTo>
                        <a:pt x="0" y="1342028"/>
                      </a:lnTo>
                      <a:lnTo>
                        <a:pt x="382" y="1339852"/>
                      </a:lnTo>
                      <a:lnTo>
                        <a:pt x="19432" y="1295400"/>
                      </a:lnTo>
                      <a:lnTo>
                        <a:pt x="82932" y="1244600"/>
                      </a:lnTo>
                      <a:lnTo>
                        <a:pt x="57532" y="1200148"/>
                      </a:lnTo>
                      <a:lnTo>
                        <a:pt x="82932" y="1117600"/>
                      </a:lnTo>
                      <a:lnTo>
                        <a:pt x="57532" y="1054100"/>
                      </a:lnTo>
                      <a:lnTo>
                        <a:pt x="32132" y="965200"/>
                      </a:lnTo>
                      <a:lnTo>
                        <a:pt x="82932" y="857252"/>
                      </a:lnTo>
                      <a:lnTo>
                        <a:pt x="165482" y="838200"/>
                      </a:lnTo>
                      <a:lnTo>
                        <a:pt x="165482" y="762000"/>
                      </a:lnTo>
                      <a:lnTo>
                        <a:pt x="222632" y="698500"/>
                      </a:lnTo>
                      <a:lnTo>
                        <a:pt x="324232" y="628652"/>
                      </a:lnTo>
                      <a:lnTo>
                        <a:pt x="400432" y="660400"/>
                      </a:lnTo>
                      <a:lnTo>
                        <a:pt x="457582" y="641348"/>
                      </a:lnTo>
                      <a:lnTo>
                        <a:pt x="470282" y="596900"/>
                      </a:lnTo>
                      <a:lnTo>
                        <a:pt x="495682" y="552452"/>
                      </a:lnTo>
                      <a:lnTo>
                        <a:pt x="571882" y="533400"/>
                      </a:lnTo>
                      <a:lnTo>
                        <a:pt x="660782" y="514348"/>
                      </a:lnTo>
                      <a:lnTo>
                        <a:pt x="705232" y="520700"/>
                      </a:lnTo>
                      <a:lnTo>
                        <a:pt x="825882" y="482600"/>
                      </a:lnTo>
                      <a:lnTo>
                        <a:pt x="870332" y="596900"/>
                      </a:lnTo>
                      <a:lnTo>
                        <a:pt x="959232" y="628652"/>
                      </a:lnTo>
                      <a:lnTo>
                        <a:pt x="1048132" y="628652"/>
                      </a:lnTo>
                      <a:lnTo>
                        <a:pt x="1092582" y="596900"/>
                      </a:lnTo>
                      <a:lnTo>
                        <a:pt x="1168782" y="482600"/>
                      </a:lnTo>
                      <a:lnTo>
                        <a:pt x="1264032" y="482600"/>
                      </a:lnTo>
                      <a:lnTo>
                        <a:pt x="1371982" y="469900"/>
                      </a:lnTo>
                      <a:lnTo>
                        <a:pt x="1422782" y="450852"/>
                      </a:lnTo>
                      <a:lnTo>
                        <a:pt x="1454532" y="381000"/>
                      </a:lnTo>
                      <a:lnTo>
                        <a:pt x="1486282" y="279400"/>
                      </a:lnTo>
                      <a:lnTo>
                        <a:pt x="1638682" y="266700"/>
                      </a:lnTo>
                      <a:lnTo>
                        <a:pt x="1708532" y="247652"/>
                      </a:lnTo>
                      <a:lnTo>
                        <a:pt x="1841882" y="228600"/>
                      </a:lnTo>
                      <a:lnTo>
                        <a:pt x="1930782" y="254000"/>
                      </a:lnTo>
                      <a:lnTo>
                        <a:pt x="1975232" y="266700"/>
                      </a:lnTo>
                      <a:lnTo>
                        <a:pt x="2026032" y="254000"/>
                      </a:lnTo>
                      <a:lnTo>
                        <a:pt x="2070482" y="273052"/>
                      </a:lnTo>
                      <a:lnTo>
                        <a:pt x="2089532" y="228600"/>
                      </a:lnTo>
                      <a:lnTo>
                        <a:pt x="2248282" y="304800"/>
                      </a:lnTo>
                      <a:lnTo>
                        <a:pt x="2305432" y="317500"/>
                      </a:lnTo>
                      <a:lnTo>
                        <a:pt x="2349882" y="273052"/>
                      </a:lnTo>
                      <a:lnTo>
                        <a:pt x="2343532" y="228600"/>
                      </a:lnTo>
                      <a:lnTo>
                        <a:pt x="2375282" y="146052"/>
                      </a:lnTo>
                      <a:lnTo>
                        <a:pt x="2502282" y="120652"/>
                      </a:lnTo>
                      <a:lnTo>
                        <a:pt x="2546732" y="76200"/>
                      </a:lnTo>
                      <a:lnTo>
                        <a:pt x="2635632" y="63500"/>
                      </a:lnTo>
                      <a:lnTo>
                        <a:pt x="2705482" y="63500"/>
                      </a:lnTo>
                      <a:lnTo>
                        <a:pt x="2756282" y="107948"/>
                      </a:lnTo>
                      <a:lnTo>
                        <a:pt x="2781682" y="63500"/>
                      </a:lnTo>
                      <a:lnTo>
                        <a:pt x="2781682" y="127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1" name="フリーフォーム: 図形 630">
                  <a:extLst>
                    <a:ext uri="{FF2B5EF4-FFF2-40B4-BE49-F238E27FC236}">
                      <a16:creationId xmlns:a16="http://schemas.microsoft.com/office/drawing/2014/main" id="{2EE9427A-16B9-16A1-B9C0-6876E4995CF3}"/>
                    </a:ext>
                  </a:extLst>
                </p:cNvPr>
                <p:cNvSpPr/>
                <p:nvPr/>
              </p:nvSpPr>
              <p:spPr>
                <a:xfrm>
                  <a:off x="1739275" y="1916986"/>
                  <a:ext cx="620292" cy="335179"/>
                </a:xfrm>
                <a:custGeom>
                  <a:avLst/>
                  <a:gdLst>
                    <a:gd name="connsiteX0" fmla="*/ 1714500 w 2676928"/>
                    <a:gd name="connsiteY0" fmla="*/ 0 h 1446502"/>
                    <a:gd name="connsiteX1" fmla="*/ 1828800 w 2676928"/>
                    <a:gd name="connsiteY1" fmla="*/ 82550 h 1446502"/>
                    <a:gd name="connsiteX2" fmla="*/ 1809750 w 2676928"/>
                    <a:gd name="connsiteY2" fmla="*/ 158750 h 1446502"/>
                    <a:gd name="connsiteX3" fmla="*/ 1790700 w 2676928"/>
                    <a:gd name="connsiteY3" fmla="*/ 203200 h 1446502"/>
                    <a:gd name="connsiteX4" fmla="*/ 1803400 w 2676928"/>
                    <a:gd name="connsiteY4" fmla="*/ 260350 h 1446502"/>
                    <a:gd name="connsiteX5" fmla="*/ 1835150 w 2676928"/>
                    <a:gd name="connsiteY5" fmla="*/ 279400 h 1446502"/>
                    <a:gd name="connsiteX6" fmla="*/ 1898650 w 2676928"/>
                    <a:gd name="connsiteY6" fmla="*/ 279400 h 1446502"/>
                    <a:gd name="connsiteX7" fmla="*/ 1924050 w 2676928"/>
                    <a:gd name="connsiteY7" fmla="*/ 209550 h 1446502"/>
                    <a:gd name="connsiteX8" fmla="*/ 1962150 w 2676928"/>
                    <a:gd name="connsiteY8" fmla="*/ 209550 h 1446502"/>
                    <a:gd name="connsiteX9" fmla="*/ 2025650 w 2676928"/>
                    <a:gd name="connsiteY9" fmla="*/ 241300 h 1446502"/>
                    <a:gd name="connsiteX10" fmla="*/ 2089150 w 2676928"/>
                    <a:gd name="connsiteY10" fmla="*/ 203200 h 1446502"/>
                    <a:gd name="connsiteX11" fmla="*/ 2127250 w 2676928"/>
                    <a:gd name="connsiteY11" fmla="*/ 228600 h 1446502"/>
                    <a:gd name="connsiteX12" fmla="*/ 2120900 w 2676928"/>
                    <a:gd name="connsiteY12" fmla="*/ 330198 h 1446502"/>
                    <a:gd name="connsiteX13" fmla="*/ 2082800 w 2676928"/>
                    <a:gd name="connsiteY13" fmla="*/ 361950 h 1446502"/>
                    <a:gd name="connsiteX14" fmla="*/ 2114550 w 2676928"/>
                    <a:gd name="connsiteY14" fmla="*/ 419102 h 1446502"/>
                    <a:gd name="connsiteX15" fmla="*/ 2152650 w 2676928"/>
                    <a:gd name="connsiteY15" fmla="*/ 431798 h 1446502"/>
                    <a:gd name="connsiteX16" fmla="*/ 2184400 w 2676928"/>
                    <a:gd name="connsiteY16" fmla="*/ 457198 h 1446502"/>
                    <a:gd name="connsiteX17" fmla="*/ 2266950 w 2676928"/>
                    <a:gd name="connsiteY17" fmla="*/ 469902 h 1446502"/>
                    <a:gd name="connsiteX18" fmla="*/ 2374900 w 2676928"/>
                    <a:gd name="connsiteY18" fmla="*/ 571502 h 1446502"/>
                    <a:gd name="connsiteX19" fmla="*/ 2438400 w 2676928"/>
                    <a:gd name="connsiteY19" fmla="*/ 565150 h 1446502"/>
                    <a:gd name="connsiteX20" fmla="*/ 2501900 w 2676928"/>
                    <a:gd name="connsiteY20" fmla="*/ 533398 h 1446502"/>
                    <a:gd name="connsiteX21" fmla="*/ 2533650 w 2676928"/>
                    <a:gd name="connsiteY21" fmla="*/ 641350 h 1446502"/>
                    <a:gd name="connsiteX22" fmla="*/ 2565400 w 2676928"/>
                    <a:gd name="connsiteY22" fmla="*/ 685798 h 1446502"/>
                    <a:gd name="connsiteX23" fmla="*/ 2676928 w 2676928"/>
                    <a:gd name="connsiteY23" fmla="*/ 731106 h 1446502"/>
                    <a:gd name="connsiteX24" fmla="*/ 2647950 w 2676928"/>
                    <a:gd name="connsiteY24" fmla="*/ 806450 h 1446502"/>
                    <a:gd name="connsiteX25" fmla="*/ 2654300 w 2676928"/>
                    <a:gd name="connsiteY25" fmla="*/ 850902 h 1446502"/>
                    <a:gd name="connsiteX26" fmla="*/ 2609850 w 2676928"/>
                    <a:gd name="connsiteY26" fmla="*/ 895350 h 1446502"/>
                    <a:gd name="connsiteX27" fmla="*/ 2552700 w 2676928"/>
                    <a:gd name="connsiteY27" fmla="*/ 882650 h 1446502"/>
                    <a:gd name="connsiteX28" fmla="*/ 2393950 w 2676928"/>
                    <a:gd name="connsiteY28" fmla="*/ 806450 h 1446502"/>
                    <a:gd name="connsiteX29" fmla="*/ 2374900 w 2676928"/>
                    <a:gd name="connsiteY29" fmla="*/ 850902 h 1446502"/>
                    <a:gd name="connsiteX30" fmla="*/ 2330450 w 2676928"/>
                    <a:gd name="connsiteY30" fmla="*/ 831850 h 1446502"/>
                    <a:gd name="connsiteX31" fmla="*/ 2279650 w 2676928"/>
                    <a:gd name="connsiteY31" fmla="*/ 844550 h 1446502"/>
                    <a:gd name="connsiteX32" fmla="*/ 2235200 w 2676928"/>
                    <a:gd name="connsiteY32" fmla="*/ 831850 h 1446502"/>
                    <a:gd name="connsiteX33" fmla="*/ 2146300 w 2676928"/>
                    <a:gd name="connsiteY33" fmla="*/ 806450 h 1446502"/>
                    <a:gd name="connsiteX34" fmla="*/ 2012950 w 2676928"/>
                    <a:gd name="connsiteY34" fmla="*/ 825502 h 1446502"/>
                    <a:gd name="connsiteX35" fmla="*/ 1943100 w 2676928"/>
                    <a:gd name="connsiteY35" fmla="*/ 844550 h 1446502"/>
                    <a:gd name="connsiteX36" fmla="*/ 1790700 w 2676928"/>
                    <a:gd name="connsiteY36" fmla="*/ 857250 h 1446502"/>
                    <a:gd name="connsiteX37" fmla="*/ 1758950 w 2676928"/>
                    <a:gd name="connsiteY37" fmla="*/ 958850 h 1446502"/>
                    <a:gd name="connsiteX38" fmla="*/ 1727200 w 2676928"/>
                    <a:gd name="connsiteY38" fmla="*/ 1028702 h 1446502"/>
                    <a:gd name="connsiteX39" fmla="*/ 1676400 w 2676928"/>
                    <a:gd name="connsiteY39" fmla="*/ 1047750 h 1446502"/>
                    <a:gd name="connsiteX40" fmla="*/ 1568450 w 2676928"/>
                    <a:gd name="connsiteY40" fmla="*/ 1060450 h 1446502"/>
                    <a:gd name="connsiteX41" fmla="*/ 1473200 w 2676928"/>
                    <a:gd name="connsiteY41" fmla="*/ 1060450 h 1446502"/>
                    <a:gd name="connsiteX42" fmla="*/ 1397000 w 2676928"/>
                    <a:gd name="connsiteY42" fmla="*/ 1174750 h 1446502"/>
                    <a:gd name="connsiteX43" fmla="*/ 1352550 w 2676928"/>
                    <a:gd name="connsiteY43" fmla="*/ 1206502 h 1446502"/>
                    <a:gd name="connsiteX44" fmla="*/ 1263650 w 2676928"/>
                    <a:gd name="connsiteY44" fmla="*/ 1206502 h 1446502"/>
                    <a:gd name="connsiteX45" fmla="*/ 1174750 w 2676928"/>
                    <a:gd name="connsiteY45" fmla="*/ 1174750 h 1446502"/>
                    <a:gd name="connsiteX46" fmla="*/ 1130300 w 2676928"/>
                    <a:gd name="connsiteY46" fmla="*/ 1060450 h 1446502"/>
                    <a:gd name="connsiteX47" fmla="*/ 1009650 w 2676928"/>
                    <a:gd name="connsiteY47" fmla="*/ 1098550 h 1446502"/>
                    <a:gd name="connsiteX48" fmla="*/ 965200 w 2676928"/>
                    <a:gd name="connsiteY48" fmla="*/ 1092198 h 1446502"/>
                    <a:gd name="connsiteX49" fmla="*/ 876300 w 2676928"/>
                    <a:gd name="connsiteY49" fmla="*/ 1111250 h 1446502"/>
                    <a:gd name="connsiteX50" fmla="*/ 800100 w 2676928"/>
                    <a:gd name="connsiteY50" fmla="*/ 1130302 h 1446502"/>
                    <a:gd name="connsiteX51" fmla="*/ 774700 w 2676928"/>
                    <a:gd name="connsiteY51" fmla="*/ 1174750 h 1446502"/>
                    <a:gd name="connsiteX52" fmla="*/ 762000 w 2676928"/>
                    <a:gd name="connsiteY52" fmla="*/ 1219198 h 1446502"/>
                    <a:gd name="connsiteX53" fmla="*/ 704850 w 2676928"/>
                    <a:gd name="connsiteY53" fmla="*/ 1238250 h 1446502"/>
                    <a:gd name="connsiteX54" fmla="*/ 628650 w 2676928"/>
                    <a:gd name="connsiteY54" fmla="*/ 1206502 h 1446502"/>
                    <a:gd name="connsiteX55" fmla="*/ 527050 w 2676928"/>
                    <a:gd name="connsiteY55" fmla="*/ 1276350 h 1446502"/>
                    <a:gd name="connsiteX56" fmla="*/ 469900 w 2676928"/>
                    <a:gd name="connsiteY56" fmla="*/ 1339850 h 1446502"/>
                    <a:gd name="connsiteX57" fmla="*/ 469900 w 2676928"/>
                    <a:gd name="connsiteY57" fmla="*/ 1416050 h 1446502"/>
                    <a:gd name="connsiteX58" fmla="*/ 387350 w 2676928"/>
                    <a:gd name="connsiteY58" fmla="*/ 1435102 h 1446502"/>
                    <a:gd name="connsiteX59" fmla="*/ 381986 w 2676928"/>
                    <a:gd name="connsiteY59" fmla="*/ 1446502 h 1446502"/>
                    <a:gd name="connsiteX60" fmla="*/ 311150 w 2676928"/>
                    <a:gd name="connsiteY60" fmla="*/ 1377950 h 1446502"/>
                    <a:gd name="connsiteX61" fmla="*/ 234950 w 2676928"/>
                    <a:gd name="connsiteY61" fmla="*/ 1403350 h 1446502"/>
                    <a:gd name="connsiteX62" fmla="*/ 222250 w 2676928"/>
                    <a:gd name="connsiteY62" fmla="*/ 1377950 h 1446502"/>
                    <a:gd name="connsiteX63" fmla="*/ 171450 w 2676928"/>
                    <a:gd name="connsiteY63" fmla="*/ 1371598 h 1446502"/>
                    <a:gd name="connsiteX64" fmla="*/ 127000 w 2676928"/>
                    <a:gd name="connsiteY64" fmla="*/ 1339850 h 1446502"/>
                    <a:gd name="connsiteX65" fmla="*/ 190500 w 2676928"/>
                    <a:gd name="connsiteY65" fmla="*/ 1282702 h 1446502"/>
                    <a:gd name="connsiteX66" fmla="*/ 209550 w 2676928"/>
                    <a:gd name="connsiteY66" fmla="*/ 1073150 h 1446502"/>
                    <a:gd name="connsiteX67" fmla="*/ 190500 w 2676928"/>
                    <a:gd name="connsiteY67" fmla="*/ 1035050 h 1446502"/>
                    <a:gd name="connsiteX68" fmla="*/ 222250 w 2676928"/>
                    <a:gd name="connsiteY68" fmla="*/ 965198 h 1446502"/>
                    <a:gd name="connsiteX69" fmla="*/ 254000 w 2676928"/>
                    <a:gd name="connsiteY69" fmla="*/ 781050 h 1446502"/>
                    <a:gd name="connsiteX70" fmla="*/ 215900 w 2676928"/>
                    <a:gd name="connsiteY70" fmla="*/ 736598 h 1446502"/>
                    <a:gd name="connsiteX71" fmla="*/ 107950 w 2676928"/>
                    <a:gd name="connsiteY71" fmla="*/ 628650 h 1446502"/>
                    <a:gd name="connsiteX72" fmla="*/ 0 w 2676928"/>
                    <a:gd name="connsiteY72" fmla="*/ 533398 h 1446502"/>
                    <a:gd name="connsiteX73" fmla="*/ 82550 w 2676928"/>
                    <a:gd name="connsiteY73" fmla="*/ 539750 h 1446502"/>
                    <a:gd name="connsiteX74" fmla="*/ 139700 w 2676928"/>
                    <a:gd name="connsiteY74" fmla="*/ 571502 h 1446502"/>
                    <a:gd name="connsiteX75" fmla="*/ 222250 w 2676928"/>
                    <a:gd name="connsiteY75" fmla="*/ 609598 h 1446502"/>
                    <a:gd name="connsiteX76" fmla="*/ 298450 w 2676928"/>
                    <a:gd name="connsiteY76" fmla="*/ 603250 h 1446502"/>
                    <a:gd name="connsiteX77" fmla="*/ 406400 w 2676928"/>
                    <a:gd name="connsiteY77" fmla="*/ 615950 h 1446502"/>
                    <a:gd name="connsiteX78" fmla="*/ 431800 w 2676928"/>
                    <a:gd name="connsiteY78" fmla="*/ 615950 h 1446502"/>
                    <a:gd name="connsiteX79" fmla="*/ 571500 w 2676928"/>
                    <a:gd name="connsiteY79" fmla="*/ 457198 h 1446502"/>
                    <a:gd name="connsiteX80" fmla="*/ 666750 w 2676928"/>
                    <a:gd name="connsiteY80" fmla="*/ 393702 h 1446502"/>
                    <a:gd name="connsiteX81" fmla="*/ 774700 w 2676928"/>
                    <a:gd name="connsiteY81" fmla="*/ 304798 h 1446502"/>
                    <a:gd name="connsiteX82" fmla="*/ 863600 w 2676928"/>
                    <a:gd name="connsiteY82" fmla="*/ 285750 h 1446502"/>
                    <a:gd name="connsiteX83" fmla="*/ 990600 w 2676928"/>
                    <a:gd name="connsiteY83" fmla="*/ 184150 h 1446502"/>
                    <a:gd name="connsiteX84" fmla="*/ 1009650 w 2676928"/>
                    <a:gd name="connsiteY84" fmla="*/ 146050 h 1446502"/>
                    <a:gd name="connsiteX85" fmla="*/ 984250 w 2676928"/>
                    <a:gd name="connsiteY85" fmla="*/ 88900 h 1446502"/>
                    <a:gd name="connsiteX86" fmla="*/ 1079500 w 2676928"/>
                    <a:gd name="connsiteY86" fmla="*/ 88900 h 1446502"/>
                    <a:gd name="connsiteX87" fmla="*/ 1149350 w 2676928"/>
                    <a:gd name="connsiteY87" fmla="*/ 76200 h 1446502"/>
                    <a:gd name="connsiteX88" fmla="*/ 1276350 w 2676928"/>
                    <a:gd name="connsiteY88" fmla="*/ 146050 h 1446502"/>
                    <a:gd name="connsiteX89" fmla="*/ 1327150 w 2676928"/>
                    <a:gd name="connsiteY89" fmla="*/ 165100 h 1446502"/>
                    <a:gd name="connsiteX90" fmla="*/ 1492250 w 2676928"/>
                    <a:gd name="connsiteY90" fmla="*/ 184150 h 1446502"/>
                    <a:gd name="connsiteX91" fmla="*/ 1638300 w 2676928"/>
                    <a:gd name="connsiteY91" fmla="*/ 165100 h 1446502"/>
                    <a:gd name="connsiteX92" fmla="*/ 1606550 w 2676928"/>
                    <a:gd name="connsiteY92" fmla="*/ 120650 h 1446502"/>
                    <a:gd name="connsiteX93" fmla="*/ 1663700 w 2676928"/>
                    <a:gd name="connsiteY93" fmla="*/ 101600 h 1446502"/>
                    <a:gd name="connsiteX94" fmla="*/ 1695450 w 2676928"/>
                    <a:gd name="connsiteY94" fmla="*/ 82550 h 1446502"/>
                    <a:gd name="connsiteX95" fmla="*/ 1695450 w 2676928"/>
                    <a:gd name="connsiteY95" fmla="*/ 31750 h 1446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2676928" h="1446502">
                      <a:moveTo>
                        <a:pt x="1714500" y="0"/>
                      </a:moveTo>
                      <a:lnTo>
                        <a:pt x="1828800" y="82550"/>
                      </a:lnTo>
                      <a:lnTo>
                        <a:pt x="1809750" y="158750"/>
                      </a:lnTo>
                      <a:lnTo>
                        <a:pt x="1790700" y="203200"/>
                      </a:lnTo>
                      <a:lnTo>
                        <a:pt x="1803400" y="260350"/>
                      </a:lnTo>
                      <a:lnTo>
                        <a:pt x="1835150" y="279400"/>
                      </a:lnTo>
                      <a:lnTo>
                        <a:pt x="1898650" y="279400"/>
                      </a:lnTo>
                      <a:lnTo>
                        <a:pt x="1924050" y="209550"/>
                      </a:lnTo>
                      <a:lnTo>
                        <a:pt x="1962150" y="209550"/>
                      </a:lnTo>
                      <a:lnTo>
                        <a:pt x="2025650" y="241300"/>
                      </a:lnTo>
                      <a:lnTo>
                        <a:pt x="2089150" y="203200"/>
                      </a:lnTo>
                      <a:lnTo>
                        <a:pt x="2127250" y="228600"/>
                      </a:lnTo>
                      <a:lnTo>
                        <a:pt x="2120900" y="330198"/>
                      </a:lnTo>
                      <a:lnTo>
                        <a:pt x="2082800" y="361950"/>
                      </a:lnTo>
                      <a:lnTo>
                        <a:pt x="2114550" y="419102"/>
                      </a:lnTo>
                      <a:lnTo>
                        <a:pt x="2152650" y="431798"/>
                      </a:lnTo>
                      <a:lnTo>
                        <a:pt x="2184400" y="457198"/>
                      </a:lnTo>
                      <a:lnTo>
                        <a:pt x="2266950" y="469902"/>
                      </a:lnTo>
                      <a:lnTo>
                        <a:pt x="2374900" y="571502"/>
                      </a:lnTo>
                      <a:lnTo>
                        <a:pt x="2438400" y="565150"/>
                      </a:lnTo>
                      <a:lnTo>
                        <a:pt x="2501900" y="533398"/>
                      </a:lnTo>
                      <a:lnTo>
                        <a:pt x="2533650" y="641350"/>
                      </a:lnTo>
                      <a:lnTo>
                        <a:pt x="2565400" y="685798"/>
                      </a:lnTo>
                      <a:lnTo>
                        <a:pt x="2676928" y="731106"/>
                      </a:lnTo>
                      <a:lnTo>
                        <a:pt x="2647950" y="806450"/>
                      </a:lnTo>
                      <a:lnTo>
                        <a:pt x="2654300" y="850902"/>
                      </a:lnTo>
                      <a:lnTo>
                        <a:pt x="2609850" y="895350"/>
                      </a:lnTo>
                      <a:lnTo>
                        <a:pt x="2552700" y="882650"/>
                      </a:lnTo>
                      <a:lnTo>
                        <a:pt x="2393950" y="806450"/>
                      </a:lnTo>
                      <a:lnTo>
                        <a:pt x="2374900" y="850902"/>
                      </a:lnTo>
                      <a:lnTo>
                        <a:pt x="2330450" y="831850"/>
                      </a:lnTo>
                      <a:lnTo>
                        <a:pt x="2279650" y="844550"/>
                      </a:lnTo>
                      <a:lnTo>
                        <a:pt x="2235200" y="831850"/>
                      </a:lnTo>
                      <a:lnTo>
                        <a:pt x="2146300" y="806450"/>
                      </a:lnTo>
                      <a:lnTo>
                        <a:pt x="2012950" y="825502"/>
                      </a:lnTo>
                      <a:lnTo>
                        <a:pt x="1943100" y="844550"/>
                      </a:lnTo>
                      <a:lnTo>
                        <a:pt x="1790700" y="857250"/>
                      </a:lnTo>
                      <a:lnTo>
                        <a:pt x="1758950" y="958850"/>
                      </a:lnTo>
                      <a:lnTo>
                        <a:pt x="1727200" y="1028702"/>
                      </a:lnTo>
                      <a:lnTo>
                        <a:pt x="1676400" y="1047750"/>
                      </a:lnTo>
                      <a:lnTo>
                        <a:pt x="1568450" y="1060450"/>
                      </a:lnTo>
                      <a:lnTo>
                        <a:pt x="1473200" y="1060450"/>
                      </a:lnTo>
                      <a:lnTo>
                        <a:pt x="1397000" y="1174750"/>
                      </a:lnTo>
                      <a:lnTo>
                        <a:pt x="1352550" y="1206502"/>
                      </a:lnTo>
                      <a:lnTo>
                        <a:pt x="1263650" y="1206502"/>
                      </a:lnTo>
                      <a:lnTo>
                        <a:pt x="1174750" y="1174750"/>
                      </a:lnTo>
                      <a:lnTo>
                        <a:pt x="1130300" y="1060450"/>
                      </a:lnTo>
                      <a:lnTo>
                        <a:pt x="1009650" y="1098550"/>
                      </a:lnTo>
                      <a:lnTo>
                        <a:pt x="965200" y="1092198"/>
                      </a:lnTo>
                      <a:lnTo>
                        <a:pt x="876300" y="1111250"/>
                      </a:lnTo>
                      <a:lnTo>
                        <a:pt x="800100" y="1130302"/>
                      </a:lnTo>
                      <a:lnTo>
                        <a:pt x="774700" y="1174750"/>
                      </a:lnTo>
                      <a:lnTo>
                        <a:pt x="762000" y="1219198"/>
                      </a:lnTo>
                      <a:lnTo>
                        <a:pt x="704850" y="1238250"/>
                      </a:lnTo>
                      <a:lnTo>
                        <a:pt x="628650" y="1206502"/>
                      </a:lnTo>
                      <a:lnTo>
                        <a:pt x="527050" y="1276350"/>
                      </a:lnTo>
                      <a:lnTo>
                        <a:pt x="469900" y="1339850"/>
                      </a:lnTo>
                      <a:lnTo>
                        <a:pt x="469900" y="1416050"/>
                      </a:lnTo>
                      <a:lnTo>
                        <a:pt x="387350" y="1435102"/>
                      </a:lnTo>
                      <a:lnTo>
                        <a:pt x="381986" y="1446502"/>
                      </a:lnTo>
                      <a:lnTo>
                        <a:pt x="311150" y="1377950"/>
                      </a:lnTo>
                      <a:lnTo>
                        <a:pt x="234950" y="1403350"/>
                      </a:lnTo>
                      <a:lnTo>
                        <a:pt x="222250" y="1377950"/>
                      </a:lnTo>
                      <a:lnTo>
                        <a:pt x="171450" y="1371598"/>
                      </a:lnTo>
                      <a:lnTo>
                        <a:pt x="127000" y="1339850"/>
                      </a:lnTo>
                      <a:lnTo>
                        <a:pt x="190500" y="1282702"/>
                      </a:lnTo>
                      <a:lnTo>
                        <a:pt x="209550" y="1073150"/>
                      </a:lnTo>
                      <a:lnTo>
                        <a:pt x="190500" y="1035050"/>
                      </a:lnTo>
                      <a:lnTo>
                        <a:pt x="222250" y="965198"/>
                      </a:lnTo>
                      <a:lnTo>
                        <a:pt x="254000" y="781050"/>
                      </a:lnTo>
                      <a:lnTo>
                        <a:pt x="215900" y="736598"/>
                      </a:lnTo>
                      <a:lnTo>
                        <a:pt x="107950" y="628650"/>
                      </a:lnTo>
                      <a:lnTo>
                        <a:pt x="0" y="533398"/>
                      </a:lnTo>
                      <a:lnTo>
                        <a:pt x="82550" y="539750"/>
                      </a:lnTo>
                      <a:lnTo>
                        <a:pt x="139700" y="571502"/>
                      </a:lnTo>
                      <a:lnTo>
                        <a:pt x="222250" y="609598"/>
                      </a:lnTo>
                      <a:lnTo>
                        <a:pt x="298450" y="603250"/>
                      </a:lnTo>
                      <a:lnTo>
                        <a:pt x="406400" y="615950"/>
                      </a:lnTo>
                      <a:lnTo>
                        <a:pt x="431800" y="615950"/>
                      </a:lnTo>
                      <a:lnTo>
                        <a:pt x="571500" y="457198"/>
                      </a:lnTo>
                      <a:lnTo>
                        <a:pt x="666750" y="393702"/>
                      </a:lnTo>
                      <a:lnTo>
                        <a:pt x="774700" y="304798"/>
                      </a:lnTo>
                      <a:lnTo>
                        <a:pt x="863600" y="285750"/>
                      </a:lnTo>
                      <a:lnTo>
                        <a:pt x="990600" y="184150"/>
                      </a:lnTo>
                      <a:lnTo>
                        <a:pt x="1009650" y="146050"/>
                      </a:lnTo>
                      <a:lnTo>
                        <a:pt x="984250" y="88900"/>
                      </a:lnTo>
                      <a:lnTo>
                        <a:pt x="1079500" y="88900"/>
                      </a:lnTo>
                      <a:lnTo>
                        <a:pt x="1149350" y="76200"/>
                      </a:lnTo>
                      <a:lnTo>
                        <a:pt x="1276350" y="146050"/>
                      </a:lnTo>
                      <a:lnTo>
                        <a:pt x="1327150" y="165100"/>
                      </a:lnTo>
                      <a:lnTo>
                        <a:pt x="1492250" y="184150"/>
                      </a:lnTo>
                      <a:lnTo>
                        <a:pt x="1638300" y="165100"/>
                      </a:lnTo>
                      <a:lnTo>
                        <a:pt x="1606550" y="120650"/>
                      </a:lnTo>
                      <a:lnTo>
                        <a:pt x="1663700" y="101600"/>
                      </a:lnTo>
                      <a:lnTo>
                        <a:pt x="1695450" y="82550"/>
                      </a:lnTo>
                      <a:lnTo>
                        <a:pt x="1695450" y="3175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22DE4D66-91D0-4599-F56B-297F476B2956}"/>
                    </a:ext>
                  </a:extLst>
                </p:cNvPr>
                <p:cNvSpPr/>
                <p:nvPr/>
              </p:nvSpPr>
              <p:spPr>
                <a:xfrm>
                  <a:off x="671032" y="2145053"/>
                  <a:ext cx="1257170" cy="1038814"/>
                </a:xfrm>
                <a:custGeom>
                  <a:avLst/>
                  <a:gdLst>
                    <a:gd name="connsiteX0" fmla="*/ 5425440 w 5425440"/>
                    <a:gd name="connsiteY0" fmla="*/ 1093892 h 4483100"/>
                    <a:gd name="connsiteX1" fmla="*/ 5425436 w 5425440"/>
                    <a:gd name="connsiteY1" fmla="*/ 1093896 h 4483100"/>
                    <a:gd name="connsiteX2" fmla="*/ 5359400 w 5425440"/>
                    <a:gd name="connsiteY2" fmla="*/ 1104900 h 4483100"/>
                    <a:gd name="connsiteX3" fmla="*/ 2724150 w 5425440"/>
                    <a:gd name="connsiteY3" fmla="*/ 0 h 4483100"/>
                    <a:gd name="connsiteX4" fmla="*/ 2813050 w 5425440"/>
                    <a:gd name="connsiteY4" fmla="*/ 69852 h 4483100"/>
                    <a:gd name="connsiteX5" fmla="*/ 2901950 w 5425440"/>
                    <a:gd name="connsiteY5" fmla="*/ 228600 h 4483100"/>
                    <a:gd name="connsiteX6" fmla="*/ 2984500 w 5425440"/>
                    <a:gd name="connsiteY6" fmla="*/ 311148 h 4483100"/>
                    <a:gd name="connsiteX7" fmla="*/ 3067050 w 5425440"/>
                    <a:gd name="connsiteY7" fmla="*/ 539748 h 4483100"/>
                    <a:gd name="connsiteX8" fmla="*/ 3067050 w 5425440"/>
                    <a:gd name="connsiteY8" fmla="*/ 590548 h 4483100"/>
                    <a:gd name="connsiteX9" fmla="*/ 3175000 w 5425440"/>
                    <a:gd name="connsiteY9" fmla="*/ 717548 h 4483100"/>
                    <a:gd name="connsiteX10" fmla="*/ 3238500 w 5425440"/>
                    <a:gd name="connsiteY10" fmla="*/ 717548 h 4483100"/>
                    <a:gd name="connsiteX11" fmla="*/ 3270250 w 5425440"/>
                    <a:gd name="connsiteY11" fmla="*/ 742948 h 4483100"/>
                    <a:gd name="connsiteX12" fmla="*/ 3321050 w 5425440"/>
                    <a:gd name="connsiteY12" fmla="*/ 755652 h 4483100"/>
                    <a:gd name="connsiteX13" fmla="*/ 3587750 w 5425440"/>
                    <a:gd name="connsiteY13" fmla="*/ 673100 h 4483100"/>
                    <a:gd name="connsiteX14" fmla="*/ 3708400 w 5425440"/>
                    <a:gd name="connsiteY14" fmla="*/ 590548 h 4483100"/>
                    <a:gd name="connsiteX15" fmla="*/ 3771900 w 5425440"/>
                    <a:gd name="connsiteY15" fmla="*/ 584200 h 4483100"/>
                    <a:gd name="connsiteX16" fmla="*/ 3886200 w 5425440"/>
                    <a:gd name="connsiteY16" fmla="*/ 571500 h 4483100"/>
                    <a:gd name="connsiteX17" fmla="*/ 4191000 w 5425440"/>
                    <a:gd name="connsiteY17" fmla="*/ 539748 h 4483100"/>
                    <a:gd name="connsiteX18" fmla="*/ 4432300 w 5425440"/>
                    <a:gd name="connsiteY18" fmla="*/ 609600 h 4483100"/>
                    <a:gd name="connsiteX19" fmla="*/ 4540250 w 5425440"/>
                    <a:gd name="connsiteY19" fmla="*/ 508000 h 4483100"/>
                    <a:gd name="connsiteX20" fmla="*/ 4616450 w 5425440"/>
                    <a:gd name="connsiteY20" fmla="*/ 412748 h 4483100"/>
                    <a:gd name="connsiteX21" fmla="*/ 4737100 w 5425440"/>
                    <a:gd name="connsiteY21" fmla="*/ 361948 h 4483100"/>
                    <a:gd name="connsiteX22" fmla="*/ 4743358 w 5425440"/>
                    <a:gd name="connsiteY22" fmla="*/ 360072 h 4483100"/>
                    <a:gd name="connsiteX23" fmla="*/ 4781550 w 5425440"/>
                    <a:gd name="connsiteY23" fmla="*/ 387348 h 4483100"/>
                    <a:gd name="connsiteX24" fmla="*/ 4832350 w 5425440"/>
                    <a:gd name="connsiteY24" fmla="*/ 393700 h 4483100"/>
                    <a:gd name="connsiteX25" fmla="*/ 4845050 w 5425440"/>
                    <a:gd name="connsiteY25" fmla="*/ 419100 h 4483100"/>
                    <a:gd name="connsiteX26" fmla="*/ 4921250 w 5425440"/>
                    <a:gd name="connsiteY26" fmla="*/ 393700 h 4483100"/>
                    <a:gd name="connsiteX27" fmla="*/ 4992086 w 5425440"/>
                    <a:gd name="connsiteY27" fmla="*/ 462252 h 4483100"/>
                    <a:gd name="connsiteX28" fmla="*/ 4946650 w 5425440"/>
                    <a:gd name="connsiteY28" fmla="*/ 558800 h 4483100"/>
                    <a:gd name="connsiteX29" fmla="*/ 4972050 w 5425440"/>
                    <a:gd name="connsiteY29" fmla="*/ 647700 h 4483100"/>
                    <a:gd name="connsiteX30" fmla="*/ 4997450 w 5425440"/>
                    <a:gd name="connsiteY30" fmla="*/ 711200 h 4483100"/>
                    <a:gd name="connsiteX31" fmla="*/ 4972050 w 5425440"/>
                    <a:gd name="connsiteY31" fmla="*/ 793748 h 4483100"/>
                    <a:gd name="connsiteX32" fmla="*/ 4997450 w 5425440"/>
                    <a:gd name="connsiteY32" fmla="*/ 838200 h 4483100"/>
                    <a:gd name="connsiteX33" fmla="*/ 4933950 w 5425440"/>
                    <a:gd name="connsiteY33" fmla="*/ 889000 h 4483100"/>
                    <a:gd name="connsiteX34" fmla="*/ 4914900 w 5425440"/>
                    <a:gd name="connsiteY34" fmla="*/ 933452 h 4483100"/>
                    <a:gd name="connsiteX35" fmla="*/ 4914518 w 5425440"/>
                    <a:gd name="connsiteY35" fmla="*/ 935628 h 4483100"/>
                    <a:gd name="connsiteX36" fmla="*/ 4908550 w 5425440"/>
                    <a:gd name="connsiteY36" fmla="*/ 927100 h 4483100"/>
                    <a:gd name="connsiteX37" fmla="*/ 4832350 w 5425440"/>
                    <a:gd name="connsiteY37" fmla="*/ 958852 h 4483100"/>
                    <a:gd name="connsiteX38" fmla="*/ 4743450 w 5425440"/>
                    <a:gd name="connsiteY38" fmla="*/ 939800 h 4483100"/>
                    <a:gd name="connsiteX39" fmla="*/ 4667250 w 5425440"/>
                    <a:gd name="connsiteY39" fmla="*/ 984252 h 4483100"/>
                    <a:gd name="connsiteX40" fmla="*/ 4552950 w 5425440"/>
                    <a:gd name="connsiteY40" fmla="*/ 933452 h 4483100"/>
                    <a:gd name="connsiteX41" fmla="*/ 4419600 w 5425440"/>
                    <a:gd name="connsiteY41" fmla="*/ 1117600 h 4483100"/>
                    <a:gd name="connsiteX42" fmla="*/ 4222750 w 5425440"/>
                    <a:gd name="connsiteY42" fmla="*/ 1104900 h 4483100"/>
                    <a:gd name="connsiteX43" fmla="*/ 4133850 w 5425440"/>
                    <a:gd name="connsiteY43" fmla="*/ 1073148 h 4483100"/>
                    <a:gd name="connsiteX44" fmla="*/ 4095750 w 5425440"/>
                    <a:gd name="connsiteY44" fmla="*/ 1117600 h 4483100"/>
                    <a:gd name="connsiteX45" fmla="*/ 4000500 w 5425440"/>
                    <a:gd name="connsiteY45" fmla="*/ 1092200 h 4483100"/>
                    <a:gd name="connsiteX46" fmla="*/ 3898900 w 5425440"/>
                    <a:gd name="connsiteY46" fmla="*/ 1168400 h 4483100"/>
                    <a:gd name="connsiteX47" fmla="*/ 3752850 w 5425440"/>
                    <a:gd name="connsiteY47" fmla="*/ 1130300 h 4483100"/>
                    <a:gd name="connsiteX48" fmla="*/ 3663950 w 5425440"/>
                    <a:gd name="connsiteY48" fmla="*/ 1263652 h 4483100"/>
                    <a:gd name="connsiteX49" fmla="*/ 3568700 w 5425440"/>
                    <a:gd name="connsiteY49" fmla="*/ 1301748 h 4483100"/>
                    <a:gd name="connsiteX50" fmla="*/ 3492500 w 5425440"/>
                    <a:gd name="connsiteY50" fmla="*/ 1263652 h 4483100"/>
                    <a:gd name="connsiteX51" fmla="*/ 3390900 w 5425440"/>
                    <a:gd name="connsiteY51" fmla="*/ 1416052 h 4483100"/>
                    <a:gd name="connsiteX52" fmla="*/ 3378200 w 5425440"/>
                    <a:gd name="connsiteY52" fmla="*/ 1466852 h 4483100"/>
                    <a:gd name="connsiteX53" fmla="*/ 3333750 w 5425440"/>
                    <a:gd name="connsiteY53" fmla="*/ 1524000 h 4483100"/>
                    <a:gd name="connsiteX54" fmla="*/ 3333750 w 5425440"/>
                    <a:gd name="connsiteY54" fmla="*/ 1593852 h 4483100"/>
                    <a:gd name="connsiteX55" fmla="*/ 3270250 w 5425440"/>
                    <a:gd name="connsiteY55" fmla="*/ 1619252 h 4483100"/>
                    <a:gd name="connsiteX56" fmla="*/ 3263900 w 5425440"/>
                    <a:gd name="connsiteY56" fmla="*/ 1701800 h 4483100"/>
                    <a:gd name="connsiteX57" fmla="*/ 3219450 w 5425440"/>
                    <a:gd name="connsiteY57" fmla="*/ 1765300 h 4483100"/>
                    <a:gd name="connsiteX58" fmla="*/ 3187700 w 5425440"/>
                    <a:gd name="connsiteY58" fmla="*/ 1765300 h 4483100"/>
                    <a:gd name="connsiteX59" fmla="*/ 3086100 w 5425440"/>
                    <a:gd name="connsiteY59" fmla="*/ 1873252 h 4483100"/>
                    <a:gd name="connsiteX60" fmla="*/ 3117850 w 5425440"/>
                    <a:gd name="connsiteY60" fmla="*/ 1930400 h 4483100"/>
                    <a:gd name="connsiteX61" fmla="*/ 3073400 w 5425440"/>
                    <a:gd name="connsiteY61" fmla="*/ 1993900 h 4483100"/>
                    <a:gd name="connsiteX62" fmla="*/ 3048000 w 5425440"/>
                    <a:gd name="connsiteY62" fmla="*/ 2063748 h 4483100"/>
                    <a:gd name="connsiteX63" fmla="*/ 3079750 w 5425440"/>
                    <a:gd name="connsiteY63" fmla="*/ 2120900 h 4483100"/>
                    <a:gd name="connsiteX64" fmla="*/ 3079750 w 5425440"/>
                    <a:gd name="connsiteY64" fmla="*/ 2178052 h 4483100"/>
                    <a:gd name="connsiteX65" fmla="*/ 2876550 w 5425440"/>
                    <a:gd name="connsiteY65" fmla="*/ 2419348 h 4483100"/>
                    <a:gd name="connsiteX66" fmla="*/ 2736850 w 5425440"/>
                    <a:gd name="connsiteY66" fmla="*/ 2470148 h 4483100"/>
                    <a:gd name="connsiteX67" fmla="*/ 2597150 w 5425440"/>
                    <a:gd name="connsiteY67" fmla="*/ 2438400 h 4483100"/>
                    <a:gd name="connsiteX68" fmla="*/ 2508250 w 5425440"/>
                    <a:gd name="connsiteY68" fmla="*/ 2432052 h 4483100"/>
                    <a:gd name="connsiteX69" fmla="*/ 2432050 w 5425440"/>
                    <a:gd name="connsiteY69" fmla="*/ 2413000 h 4483100"/>
                    <a:gd name="connsiteX70" fmla="*/ 2305050 w 5425440"/>
                    <a:gd name="connsiteY70" fmla="*/ 2482852 h 4483100"/>
                    <a:gd name="connsiteX71" fmla="*/ 2349500 w 5425440"/>
                    <a:gd name="connsiteY71" fmla="*/ 2546348 h 4483100"/>
                    <a:gd name="connsiteX72" fmla="*/ 2387600 w 5425440"/>
                    <a:gd name="connsiteY72" fmla="*/ 2717800 h 4483100"/>
                    <a:gd name="connsiteX73" fmla="*/ 2432050 w 5425440"/>
                    <a:gd name="connsiteY73" fmla="*/ 2736852 h 4483100"/>
                    <a:gd name="connsiteX74" fmla="*/ 2444750 w 5425440"/>
                    <a:gd name="connsiteY74" fmla="*/ 2832100 h 4483100"/>
                    <a:gd name="connsiteX75" fmla="*/ 2527300 w 5425440"/>
                    <a:gd name="connsiteY75" fmla="*/ 2857500 h 4483100"/>
                    <a:gd name="connsiteX76" fmla="*/ 2590800 w 5425440"/>
                    <a:gd name="connsiteY76" fmla="*/ 2921000 h 4483100"/>
                    <a:gd name="connsiteX77" fmla="*/ 2584450 w 5425440"/>
                    <a:gd name="connsiteY77" fmla="*/ 3003548 h 4483100"/>
                    <a:gd name="connsiteX78" fmla="*/ 2400300 w 5425440"/>
                    <a:gd name="connsiteY78" fmla="*/ 3111500 h 4483100"/>
                    <a:gd name="connsiteX79" fmla="*/ 2286000 w 5425440"/>
                    <a:gd name="connsiteY79" fmla="*/ 3143252 h 4483100"/>
                    <a:gd name="connsiteX80" fmla="*/ 2222500 w 5425440"/>
                    <a:gd name="connsiteY80" fmla="*/ 3200400 h 4483100"/>
                    <a:gd name="connsiteX81" fmla="*/ 2209800 w 5425440"/>
                    <a:gd name="connsiteY81" fmla="*/ 3289300 h 4483100"/>
                    <a:gd name="connsiteX82" fmla="*/ 2190750 w 5425440"/>
                    <a:gd name="connsiteY82" fmla="*/ 3435348 h 4483100"/>
                    <a:gd name="connsiteX83" fmla="*/ 2076450 w 5425440"/>
                    <a:gd name="connsiteY83" fmla="*/ 3422652 h 4483100"/>
                    <a:gd name="connsiteX84" fmla="*/ 2076450 w 5425440"/>
                    <a:gd name="connsiteY84" fmla="*/ 3479800 h 4483100"/>
                    <a:gd name="connsiteX85" fmla="*/ 1930400 w 5425440"/>
                    <a:gd name="connsiteY85" fmla="*/ 3644900 h 4483100"/>
                    <a:gd name="connsiteX86" fmla="*/ 1784350 w 5425440"/>
                    <a:gd name="connsiteY86" fmla="*/ 3517900 h 4483100"/>
                    <a:gd name="connsiteX87" fmla="*/ 1752600 w 5425440"/>
                    <a:gd name="connsiteY87" fmla="*/ 3498852 h 4483100"/>
                    <a:gd name="connsiteX88" fmla="*/ 1695450 w 5425440"/>
                    <a:gd name="connsiteY88" fmla="*/ 3530600 h 4483100"/>
                    <a:gd name="connsiteX89" fmla="*/ 1746250 w 5425440"/>
                    <a:gd name="connsiteY89" fmla="*/ 3632200 h 4483100"/>
                    <a:gd name="connsiteX90" fmla="*/ 1739900 w 5425440"/>
                    <a:gd name="connsiteY90" fmla="*/ 3651252 h 4483100"/>
                    <a:gd name="connsiteX91" fmla="*/ 1835150 w 5425440"/>
                    <a:gd name="connsiteY91" fmla="*/ 3778252 h 4483100"/>
                    <a:gd name="connsiteX92" fmla="*/ 1879600 w 5425440"/>
                    <a:gd name="connsiteY92" fmla="*/ 3841748 h 4483100"/>
                    <a:gd name="connsiteX93" fmla="*/ 1854200 w 5425440"/>
                    <a:gd name="connsiteY93" fmla="*/ 3956052 h 4483100"/>
                    <a:gd name="connsiteX94" fmla="*/ 1885950 w 5425440"/>
                    <a:gd name="connsiteY94" fmla="*/ 4019548 h 4483100"/>
                    <a:gd name="connsiteX95" fmla="*/ 1917700 w 5425440"/>
                    <a:gd name="connsiteY95" fmla="*/ 4362452 h 4483100"/>
                    <a:gd name="connsiteX96" fmla="*/ 1841500 w 5425440"/>
                    <a:gd name="connsiteY96" fmla="*/ 4375148 h 4483100"/>
                    <a:gd name="connsiteX97" fmla="*/ 1847066 w 5425440"/>
                    <a:gd name="connsiteY97" fmla="*/ 4430816 h 4483100"/>
                    <a:gd name="connsiteX98" fmla="*/ 1841500 w 5425440"/>
                    <a:gd name="connsiteY98" fmla="*/ 4432300 h 4483100"/>
                    <a:gd name="connsiteX99" fmla="*/ 1644650 w 5425440"/>
                    <a:gd name="connsiteY99" fmla="*/ 4483100 h 4483100"/>
                    <a:gd name="connsiteX100" fmla="*/ 1600200 w 5425440"/>
                    <a:gd name="connsiteY100" fmla="*/ 4394200 h 4483100"/>
                    <a:gd name="connsiteX101" fmla="*/ 1562100 w 5425440"/>
                    <a:gd name="connsiteY101" fmla="*/ 4394200 h 4483100"/>
                    <a:gd name="connsiteX102" fmla="*/ 1492250 w 5425440"/>
                    <a:gd name="connsiteY102" fmla="*/ 4375148 h 4483100"/>
                    <a:gd name="connsiteX103" fmla="*/ 1473200 w 5425440"/>
                    <a:gd name="connsiteY103" fmla="*/ 4318000 h 4483100"/>
                    <a:gd name="connsiteX104" fmla="*/ 1377950 w 5425440"/>
                    <a:gd name="connsiteY104" fmla="*/ 4292600 h 4483100"/>
                    <a:gd name="connsiteX105" fmla="*/ 1377950 w 5425440"/>
                    <a:gd name="connsiteY105" fmla="*/ 4184652 h 4483100"/>
                    <a:gd name="connsiteX106" fmla="*/ 1333500 w 5425440"/>
                    <a:gd name="connsiteY106" fmla="*/ 4146548 h 4483100"/>
                    <a:gd name="connsiteX107" fmla="*/ 1295400 w 5425440"/>
                    <a:gd name="connsiteY107" fmla="*/ 4089400 h 4483100"/>
                    <a:gd name="connsiteX108" fmla="*/ 1282700 w 5425440"/>
                    <a:gd name="connsiteY108" fmla="*/ 3886200 h 4483100"/>
                    <a:gd name="connsiteX109" fmla="*/ 1244600 w 5425440"/>
                    <a:gd name="connsiteY109" fmla="*/ 3841748 h 4483100"/>
                    <a:gd name="connsiteX110" fmla="*/ 1257300 w 5425440"/>
                    <a:gd name="connsiteY110" fmla="*/ 3822700 h 4483100"/>
                    <a:gd name="connsiteX111" fmla="*/ 1257300 w 5425440"/>
                    <a:gd name="connsiteY111" fmla="*/ 3740148 h 4483100"/>
                    <a:gd name="connsiteX112" fmla="*/ 1327150 w 5425440"/>
                    <a:gd name="connsiteY112" fmla="*/ 3714748 h 4483100"/>
                    <a:gd name="connsiteX113" fmla="*/ 1289050 w 5425440"/>
                    <a:gd name="connsiteY113" fmla="*/ 3657600 h 4483100"/>
                    <a:gd name="connsiteX114" fmla="*/ 1225550 w 5425440"/>
                    <a:gd name="connsiteY114" fmla="*/ 3638548 h 4483100"/>
                    <a:gd name="connsiteX115" fmla="*/ 1181100 w 5425440"/>
                    <a:gd name="connsiteY115" fmla="*/ 3625852 h 4483100"/>
                    <a:gd name="connsiteX116" fmla="*/ 1181100 w 5425440"/>
                    <a:gd name="connsiteY116" fmla="*/ 3575052 h 4483100"/>
                    <a:gd name="connsiteX117" fmla="*/ 1219200 w 5425440"/>
                    <a:gd name="connsiteY117" fmla="*/ 3530600 h 4483100"/>
                    <a:gd name="connsiteX118" fmla="*/ 1282700 w 5425440"/>
                    <a:gd name="connsiteY118" fmla="*/ 3536948 h 4483100"/>
                    <a:gd name="connsiteX119" fmla="*/ 1333500 w 5425440"/>
                    <a:gd name="connsiteY119" fmla="*/ 3524252 h 4483100"/>
                    <a:gd name="connsiteX120" fmla="*/ 1352550 w 5425440"/>
                    <a:gd name="connsiteY120" fmla="*/ 3473452 h 4483100"/>
                    <a:gd name="connsiteX121" fmla="*/ 1390650 w 5425440"/>
                    <a:gd name="connsiteY121" fmla="*/ 3378200 h 4483100"/>
                    <a:gd name="connsiteX122" fmla="*/ 1479550 w 5425440"/>
                    <a:gd name="connsiteY122" fmla="*/ 3359148 h 4483100"/>
                    <a:gd name="connsiteX123" fmla="*/ 1473200 w 5425440"/>
                    <a:gd name="connsiteY123" fmla="*/ 3321052 h 4483100"/>
                    <a:gd name="connsiteX124" fmla="*/ 1428750 w 5425440"/>
                    <a:gd name="connsiteY124" fmla="*/ 3289300 h 4483100"/>
                    <a:gd name="connsiteX125" fmla="*/ 1454150 w 5425440"/>
                    <a:gd name="connsiteY125" fmla="*/ 3238500 h 4483100"/>
                    <a:gd name="connsiteX126" fmla="*/ 1371600 w 5425440"/>
                    <a:gd name="connsiteY126" fmla="*/ 3200400 h 4483100"/>
                    <a:gd name="connsiteX127" fmla="*/ 1289050 w 5425440"/>
                    <a:gd name="connsiteY127" fmla="*/ 3175000 h 4483100"/>
                    <a:gd name="connsiteX128" fmla="*/ 1314450 w 5425440"/>
                    <a:gd name="connsiteY128" fmla="*/ 3105148 h 4483100"/>
                    <a:gd name="connsiteX129" fmla="*/ 1377950 w 5425440"/>
                    <a:gd name="connsiteY129" fmla="*/ 3086100 h 4483100"/>
                    <a:gd name="connsiteX130" fmla="*/ 1409700 w 5425440"/>
                    <a:gd name="connsiteY130" fmla="*/ 3035300 h 4483100"/>
                    <a:gd name="connsiteX131" fmla="*/ 1320800 w 5425440"/>
                    <a:gd name="connsiteY131" fmla="*/ 2990852 h 4483100"/>
                    <a:gd name="connsiteX132" fmla="*/ 1276350 w 5425440"/>
                    <a:gd name="connsiteY132" fmla="*/ 2997200 h 4483100"/>
                    <a:gd name="connsiteX133" fmla="*/ 1130300 w 5425440"/>
                    <a:gd name="connsiteY133" fmla="*/ 2997200 h 4483100"/>
                    <a:gd name="connsiteX134" fmla="*/ 1104900 w 5425440"/>
                    <a:gd name="connsiteY134" fmla="*/ 3035300 h 4483100"/>
                    <a:gd name="connsiteX135" fmla="*/ 1054100 w 5425440"/>
                    <a:gd name="connsiteY135" fmla="*/ 3028948 h 4483100"/>
                    <a:gd name="connsiteX136" fmla="*/ 996950 w 5425440"/>
                    <a:gd name="connsiteY136" fmla="*/ 2978148 h 4483100"/>
                    <a:gd name="connsiteX137" fmla="*/ 996950 w 5425440"/>
                    <a:gd name="connsiteY137" fmla="*/ 2927348 h 4483100"/>
                    <a:gd name="connsiteX138" fmla="*/ 1098550 w 5425440"/>
                    <a:gd name="connsiteY138" fmla="*/ 2901948 h 4483100"/>
                    <a:gd name="connsiteX139" fmla="*/ 1098550 w 5425440"/>
                    <a:gd name="connsiteY139" fmla="*/ 2819400 h 4483100"/>
                    <a:gd name="connsiteX140" fmla="*/ 1041400 w 5425440"/>
                    <a:gd name="connsiteY140" fmla="*/ 2806700 h 4483100"/>
                    <a:gd name="connsiteX141" fmla="*/ 1009650 w 5425440"/>
                    <a:gd name="connsiteY141" fmla="*/ 2794000 h 4483100"/>
                    <a:gd name="connsiteX142" fmla="*/ 1028700 w 5425440"/>
                    <a:gd name="connsiteY142" fmla="*/ 2743200 h 4483100"/>
                    <a:gd name="connsiteX143" fmla="*/ 1028700 w 5425440"/>
                    <a:gd name="connsiteY143" fmla="*/ 2635252 h 4483100"/>
                    <a:gd name="connsiteX144" fmla="*/ 1047750 w 5425440"/>
                    <a:gd name="connsiteY144" fmla="*/ 2603500 h 4483100"/>
                    <a:gd name="connsiteX145" fmla="*/ 1073150 w 5425440"/>
                    <a:gd name="connsiteY145" fmla="*/ 2501900 h 4483100"/>
                    <a:gd name="connsiteX146" fmla="*/ 1003300 w 5425440"/>
                    <a:gd name="connsiteY146" fmla="*/ 2489200 h 4483100"/>
                    <a:gd name="connsiteX147" fmla="*/ 895350 w 5425440"/>
                    <a:gd name="connsiteY147" fmla="*/ 2425700 h 4483100"/>
                    <a:gd name="connsiteX148" fmla="*/ 755650 w 5425440"/>
                    <a:gd name="connsiteY148" fmla="*/ 2457452 h 4483100"/>
                    <a:gd name="connsiteX149" fmla="*/ 609600 w 5425440"/>
                    <a:gd name="connsiteY149" fmla="*/ 2495548 h 4483100"/>
                    <a:gd name="connsiteX150" fmla="*/ 508000 w 5425440"/>
                    <a:gd name="connsiteY150" fmla="*/ 2597148 h 4483100"/>
                    <a:gd name="connsiteX151" fmla="*/ 412750 w 5425440"/>
                    <a:gd name="connsiteY151" fmla="*/ 2660652 h 4483100"/>
                    <a:gd name="connsiteX152" fmla="*/ 311150 w 5425440"/>
                    <a:gd name="connsiteY152" fmla="*/ 2724148 h 4483100"/>
                    <a:gd name="connsiteX153" fmla="*/ 273050 w 5425440"/>
                    <a:gd name="connsiteY153" fmla="*/ 2806700 h 4483100"/>
                    <a:gd name="connsiteX154" fmla="*/ 152400 w 5425440"/>
                    <a:gd name="connsiteY154" fmla="*/ 2800348 h 4483100"/>
                    <a:gd name="connsiteX155" fmla="*/ 133350 w 5425440"/>
                    <a:gd name="connsiteY155" fmla="*/ 2755900 h 4483100"/>
                    <a:gd name="connsiteX156" fmla="*/ 0 w 5425440"/>
                    <a:gd name="connsiteY156" fmla="*/ 2781300 h 4483100"/>
                    <a:gd name="connsiteX157" fmla="*/ 222250 w 5425440"/>
                    <a:gd name="connsiteY157" fmla="*/ 2635252 h 4483100"/>
                    <a:gd name="connsiteX158" fmla="*/ 330200 w 5425440"/>
                    <a:gd name="connsiteY158" fmla="*/ 2616200 h 4483100"/>
                    <a:gd name="connsiteX159" fmla="*/ 349250 w 5425440"/>
                    <a:gd name="connsiteY159" fmla="*/ 2540000 h 4483100"/>
                    <a:gd name="connsiteX160" fmla="*/ 419100 w 5425440"/>
                    <a:gd name="connsiteY160" fmla="*/ 2540000 h 4483100"/>
                    <a:gd name="connsiteX161" fmla="*/ 495300 w 5425440"/>
                    <a:gd name="connsiteY161" fmla="*/ 2495548 h 4483100"/>
                    <a:gd name="connsiteX162" fmla="*/ 806450 w 5425440"/>
                    <a:gd name="connsiteY162" fmla="*/ 2336800 h 4483100"/>
                    <a:gd name="connsiteX163" fmla="*/ 1104900 w 5425440"/>
                    <a:gd name="connsiteY163" fmla="*/ 2152652 h 4483100"/>
                    <a:gd name="connsiteX164" fmla="*/ 1301750 w 5425440"/>
                    <a:gd name="connsiteY164" fmla="*/ 1885948 h 4483100"/>
                    <a:gd name="connsiteX165" fmla="*/ 1644650 w 5425440"/>
                    <a:gd name="connsiteY165" fmla="*/ 1739900 h 4483100"/>
                    <a:gd name="connsiteX166" fmla="*/ 1847850 w 5425440"/>
                    <a:gd name="connsiteY166" fmla="*/ 1606548 h 4483100"/>
                    <a:gd name="connsiteX167" fmla="*/ 1924050 w 5425440"/>
                    <a:gd name="connsiteY167" fmla="*/ 1447800 h 4483100"/>
                    <a:gd name="connsiteX168" fmla="*/ 1968500 w 5425440"/>
                    <a:gd name="connsiteY168" fmla="*/ 1377948 h 4483100"/>
                    <a:gd name="connsiteX169" fmla="*/ 1930400 w 5425440"/>
                    <a:gd name="connsiteY169" fmla="*/ 1168400 h 4483100"/>
                    <a:gd name="connsiteX170" fmla="*/ 1974850 w 5425440"/>
                    <a:gd name="connsiteY170" fmla="*/ 1054100 h 4483100"/>
                    <a:gd name="connsiteX171" fmla="*/ 1955800 w 5425440"/>
                    <a:gd name="connsiteY171" fmla="*/ 984252 h 4483100"/>
                    <a:gd name="connsiteX172" fmla="*/ 2006600 w 5425440"/>
                    <a:gd name="connsiteY172" fmla="*/ 838200 h 4483100"/>
                    <a:gd name="connsiteX173" fmla="*/ 2076450 w 5425440"/>
                    <a:gd name="connsiteY173" fmla="*/ 850900 h 4483100"/>
                    <a:gd name="connsiteX174" fmla="*/ 2127250 w 5425440"/>
                    <a:gd name="connsiteY174" fmla="*/ 831852 h 4483100"/>
                    <a:gd name="connsiteX175" fmla="*/ 2165350 w 5425440"/>
                    <a:gd name="connsiteY175" fmla="*/ 723900 h 4483100"/>
                    <a:gd name="connsiteX176" fmla="*/ 2190750 w 5425440"/>
                    <a:gd name="connsiteY176" fmla="*/ 488948 h 4483100"/>
                    <a:gd name="connsiteX177" fmla="*/ 2336800 w 5425440"/>
                    <a:gd name="connsiteY177" fmla="*/ 387348 h 4483100"/>
                    <a:gd name="connsiteX178" fmla="*/ 2387600 w 5425440"/>
                    <a:gd name="connsiteY178" fmla="*/ 317500 h 4483100"/>
                    <a:gd name="connsiteX179" fmla="*/ 2571750 w 5425440"/>
                    <a:gd name="connsiteY179" fmla="*/ 273052 h 4483100"/>
                    <a:gd name="connsiteX180" fmla="*/ 2609850 w 5425440"/>
                    <a:gd name="connsiteY180" fmla="*/ 273052 h 4483100"/>
                    <a:gd name="connsiteX181" fmla="*/ 2635250 w 5425440"/>
                    <a:gd name="connsiteY181" fmla="*/ 260348 h 4483100"/>
                    <a:gd name="connsiteX182" fmla="*/ 2654300 w 5425440"/>
                    <a:gd name="connsiteY182" fmla="*/ 139700 h 4483100"/>
                    <a:gd name="connsiteX183" fmla="*/ 2641600 w 5425440"/>
                    <a:gd name="connsiteY183" fmla="*/ 57148 h 4483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</a:cxnLst>
                  <a:rect l="l" t="t" r="r" b="b"/>
                  <a:pathLst>
                    <a:path w="5425440" h="4483100">
                      <a:moveTo>
                        <a:pt x="5425440" y="1093892"/>
                      </a:moveTo>
                      <a:lnTo>
                        <a:pt x="5425436" y="1093896"/>
                      </a:lnTo>
                      <a:lnTo>
                        <a:pt x="5359400" y="1104900"/>
                      </a:lnTo>
                      <a:close/>
                      <a:moveTo>
                        <a:pt x="2724150" y="0"/>
                      </a:moveTo>
                      <a:lnTo>
                        <a:pt x="2813050" y="69852"/>
                      </a:lnTo>
                      <a:lnTo>
                        <a:pt x="2901950" y="228600"/>
                      </a:lnTo>
                      <a:lnTo>
                        <a:pt x="2984500" y="311148"/>
                      </a:lnTo>
                      <a:lnTo>
                        <a:pt x="3067050" y="539748"/>
                      </a:lnTo>
                      <a:lnTo>
                        <a:pt x="3067050" y="590548"/>
                      </a:lnTo>
                      <a:lnTo>
                        <a:pt x="3175000" y="717548"/>
                      </a:lnTo>
                      <a:lnTo>
                        <a:pt x="3238500" y="717548"/>
                      </a:lnTo>
                      <a:lnTo>
                        <a:pt x="3270250" y="742948"/>
                      </a:lnTo>
                      <a:lnTo>
                        <a:pt x="3321050" y="755652"/>
                      </a:lnTo>
                      <a:lnTo>
                        <a:pt x="3587750" y="673100"/>
                      </a:lnTo>
                      <a:lnTo>
                        <a:pt x="3708400" y="590548"/>
                      </a:lnTo>
                      <a:lnTo>
                        <a:pt x="3771900" y="584200"/>
                      </a:lnTo>
                      <a:lnTo>
                        <a:pt x="3886200" y="571500"/>
                      </a:lnTo>
                      <a:lnTo>
                        <a:pt x="4191000" y="539748"/>
                      </a:lnTo>
                      <a:lnTo>
                        <a:pt x="4432300" y="609600"/>
                      </a:lnTo>
                      <a:lnTo>
                        <a:pt x="4540250" y="508000"/>
                      </a:lnTo>
                      <a:lnTo>
                        <a:pt x="4616450" y="412748"/>
                      </a:lnTo>
                      <a:lnTo>
                        <a:pt x="4737100" y="361948"/>
                      </a:lnTo>
                      <a:lnTo>
                        <a:pt x="4743358" y="360072"/>
                      </a:lnTo>
                      <a:lnTo>
                        <a:pt x="4781550" y="387348"/>
                      </a:lnTo>
                      <a:lnTo>
                        <a:pt x="4832350" y="393700"/>
                      </a:lnTo>
                      <a:lnTo>
                        <a:pt x="4845050" y="419100"/>
                      </a:lnTo>
                      <a:lnTo>
                        <a:pt x="4921250" y="393700"/>
                      </a:lnTo>
                      <a:lnTo>
                        <a:pt x="4992086" y="462252"/>
                      </a:lnTo>
                      <a:lnTo>
                        <a:pt x="4946650" y="558800"/>
                      </a:lnTo>
                      <a:lnTo>
                        <a:pt x="4972050" y="647700"/>
                      </a:lnTo>
                      <a:lnTo>
                        <a:pt x="4997450" y="711200"/>
                      </a:lnTo>
                      <a:lnTo>
                        <a:pt x="4972050" y="793748"/>
                      </a:lnTo>
                      <a:lnTo>
                        <a:pt x="4997450" y="838200"/>
                      </a:lnTo>
                      <a:lnTo>
                        <a:pt x="4933950" y="889000"/>
                      </a:lnTo>
                      <a:lnTo>
                        <a:pt x="4914900" y="933452"/>
                      </a:lnTo>
                      <a:lnTo>
                        <a:pt x="4914518" y="935628"/>
                      </a:lnTo>
                      <a:lnTo>
                        <a:pt x="4908550" y="927100"/>
                      </a:lnTo>
                      <a:lnTo>
                        <a:pt x="4832350" y="958852"/>
                      </a:lnTo>
                      <a:lnTo>
                        <a:pt x="4743450" y="939800"/>
                      </a:lnTo>
                      <a:lnTo>
                        <a:pt x="4667250" y="984252"/>
                      </a:lnTo>
                      <a:lnTo>
                        <a:pt x="4552950" y="933452"/>
                      </a:lnTo>
                      <a:lnTo>
                        <a:pt x="4419600" y="1117600"/>
                      </a:lnTo>
                      <a:lnTo>
                        <a:pt x="4222750" y="1104900"/>
                      </a:lnTo>
                      <a:lnTo>
                        <a:pt x="4133850" y="1073148"/>
                      </a:lnTo>
                      <a:lnTo>
                        <a:pt x="4095750" y="1117600"/>
                      </a:lnTo>
                      <a:lnTo>
                        <a:pt x="4000500" y="1092200"/>
                      </a:lnTo>
                      <a:lnTo>
                        <a:pt x="3898900" y="1168400"/>
                      </a:lnTo>
                      <a:lnTo>
                        <a:pt x="3752850" y="1130300"/>
                      </a:lnTo>
                      <a:lnTo>
                        <a:pt x="3663950" y="1263652"/>
                      </a:lnTo>
                      <a:lnTo>
                        <a:pt x="3568700" y="1301748"/>
                      </a:lnTo>
                      <a:lnTo>
                        <a:pt x="3492500" y="1263652"/>
                      </a:lnTo>
                      <a:lnTo>
                        <a:pt x="3390900" y="1416052"/>
                      </a:lnTo>
                      <a:lnTo>
                        <a:pt x="3378200" y="1466852"/>
                      </a:lnTo>
                      <a:lnTo>
                        <a:pt x="3333750" y="1524000"/>
                      </a:lnTo>
                      <a:lnTo>
                        <a:pt x="3333750" y="1593852"/>
                      </a:lnTo>
                      <a:lnTo>
                        <a:pt x="3270250" y="1619252"/>
                      </a:lnTo>
                      <a:lnTo>
                        <a:pt x="3263900" y="1701800"/>
                      </a:lnTo>
                      <a:lnTo>
                        <a:pt x="3219450" y="1765300"/>
                      </a:lnTo>
                      <a:lnTo>
                        <a:pt x="3187700" y="1765300"/>
                      </a:lnTo>
                      <a:lnTo>
                        <a:pt x="3086100" y="1873252"/>
                      </a:lnTo>
                      <a:lnTo>
                        <a:pt x="3117850" y="1930400"/>
                      </a:lnTo>
                      <a:lnTo>
                        <a:pt x="3073400" y="1993900"/>
                      </a:lnTo>
                      <a:lnTo>
                        <a:pt x="3048000" y="2063748"/>
                      </a:lnTo>
                      <a:lnTo>
                        <a:pt x="3079750" y="2120900"/>
                      </a:lnTo>
                      <a:lnTo>
                        <a:pt x="3079750" y="2178052"/>
                      </a:lnTo>
                      <a:lnTo>
                        <a:pt x="2876550" y="2419348"/>
                      </a:lnTo>
                      <a:lnTo>
                        <a:pt x="2736850" y="2470148"/>
                      </a:lnTo>
                      <a:lnTo>
                        <a:pt x="2597150" y="2438400"/>
                      </a:lnTo>
                      <a:lnTo>
                        <a:pt x="2508250" y="2432052"/>
                      </a:lnTo>
                      <a:lnTo>
                        <a:pt x="2432050" y="2413000"/>
                      </a:lnTo>
                      <a:lnTo>
                        <a:pt x="2305050" y="2482852"/>
                      </a:lnTo>
                      <a:lnTo>
                        <a:pt x="2349500" y="2546348"/>
                      </a:lnTo>
                      <a:lnTo>
                        <a:pt x="2387600" y="2717800"/>
                      </a:lnTo>
                      <a:lnTo>
                        <a:pt x="2432050" y="2736852"/>
                      </a:lnTo>
                      <a:lnTo>
                        <a:pt x="2444750" y="2832100"/>
                      </a:lnTo>
                      <a:lnTo>
                        <a:pt x="2527300" y="2857500"/>
                      </a:lnTo>
                      <a:lnTo>
                        <a:pt x="2590800" y="2921000"/>
                      </a:lnTo>
                      <a:lnTo>
                        <a:pt x="2584450" y="3003548"/>
                      </a:lnTo>
                      <a:lnTo>
                        <a:pt x="2400300" y="3111500"/>
                      </a:lnTo>
                      <a:lnTo>
                        <a:pt x="2286000" y="3143252"/>
                      </a:lnTo>
                      <a:lnTo>
                        <a:pt x="2222500" y="3200400"/>
                      </a:lnTo>
                      <a:lnTo>
                        <a:pt x="2209800" y="3289300"/>
                      </a:lnTo>
                      <a:lnTo>
                        <a:pt x="2190750" y="3435348"/>
                      </a:lnTo>
                      <a:lnTo>
                        <a:pt x="2076450" y="3422652"/>
                      </a:lnTo>
                      <a:lnTo>
                        <a:pt x="2076450" y="3479800"/>
                      </a:lnTo>
                      <a:lnTo>
                        <a:pt x="1930400" y="3644900"/>
                      </a:lnTo>
                      <a:lnTo>
                        <a:pt x="1784350" y="3517900"/>
                      </a:lnTo>
                      <a:lnTo>
                        <a:pt x="1752600" y="3498852"/>
                      </a:lnTo>
                      <a:lnTo>
                        <a:pt x="1695450" y="3530600"/>
                      </a:lnTo>
                      <a:lnTo>
                        <a:pt x="1746250" y="3632200"/>
                      </a:lnTo>
                      <a:lnTo>
                        <a:pt x="1739900" y="3651252"/>
                      </a:lnTo>
                      <a:lnTo>
                        <a:pt x="1835150" y="3778252"/>
                      </a:lnTo>
                      <a:lnTo>
                        <a:pt x="1879600" y="3841748"/>
                      </a:lnTo>
                      <a:lnTo>
                        <a:pt x="1854200" y="3956052"/>
                      </a:lnTo>
                      <a:lnTo>
                        <a:pt x="1885950" y="4019548"/>
                      </a:lnTo>
                      <a:lnTo>
                        <a:pt x="1917700" y="4362452"/>
                      </a:lnTo>
                      <a:lnTo>
                        <a:pt x="1841500" y="4375148"/>
                      </a:lnTo>
                      <a:lnTo>
                        <a:pt x="1847066" y="4430816"/>
                      </a:lnTo>
                      <a:lnTo>
                        <a:pt x="1841500" y="4432300"/>
                      </a:lnTo>
                      <a:lnTo>
                        <a:pt x="1644650" y="4483100"/>
                      </a:lnTo>
                      <a:lnTo>
                        <a:pt x="1600200" y="4394200"/>
                      </a:lnTo>
                      <a:lnTo>
                        <a:pt x="1562100" y="4394200"/>
                      </a:lnTo>
                      <a:lnTo>
                        <a:pt x="1492250" y="4375148"/>
                      </a:lnTo>
                      <a:lnTo>
                        <a:pt x="1473200" y="4318000"/>
                      </a:lnTo>
                      <a:lnTo>
                        <a:pt x="1377950" y="4292600"/>
                      </a:lnTo>
                      <a:lnTo>
                        <a:pt x="1377950" y="4184652"/>
                      </a:lnTo>
                      <a:lnTo>
                        <a:pt x="1333500" y="4146548"/>
                      </a:lnTo>
                      <a:lnTo>
                        <a:pt x="1295400" y="4089400"/>
                      </a:lnTo>
                      <a:lnTo>
                        <a:pt x="1282700" y="3886200"/>
                      </a:lnTo>
                      <a:lnTo>
                        <a:pt x="1244600" y="3841748"/>
                      </a:lnTo>
                      <a:lnTo>
                        <a:pt x="1257300" y="3822700"/>
                      </a:lnTo>
                      <a:lnTo>
                        <a:pt x="1257300" y="3740148"/>
                      </a:lnTo>
                      <a:lnTo>
                        <a:pt x="1327150" y="3714748"/>
                      </a:lnTo>
                      <a:lnTo>
                        <a:pt x="1289050" y="3657600"/>
                      </a:lnTo>
                      <a:lnTo>
                        <a:pt x="1225550" y="3638548"/>
                      </a:lnTo>
                      <a:lnTo>
                        <a:pt x="1181100" y="3625852"/>
                      </a:lnTo>
                      <a:lnTo>
                        <a:pt x="1181100" y="3575052"/>
                      </a:lnTo>
                      <a:lnTo>
                        <a:pt x="1219200" y="3530600"/>
                      </a:lnTo>
                      <a:lnTo>
                        <a:pt x="1282700" y="3536948"/>
                      </a:lnTo>
                      <a:lnTo>
                        <a:pt x="1333500" y="3524252"/>
                      </a:lnTo>
                      <a:lnTo>
                        <a:pt x="1352550" y="3473452"/>
                      </a:lnTo>
                      <a:lnTo>
                        <a:pt x="1390650" y="3378200"/>
                      </a:lnTo>
                      <a:lnTo>
                        <a:pt x="1479550" y="3359148"/>
                      </a:lnTo>
                      <a:lnTo>
                        <a:pt x="1473200" y="3321052"/>
                      </a:lnTo>
                      <a:lnTo>
                        <a:pt x="1428750" y="3289300"/>
                      </a:lnTo>
                      <a:lnTo>
                        <a:pt x="1454150" y="3238500"/>
                      </a:lnTo>
                      <a:lnTo>
                        <a:pt x="1371600" y="3200400"/>
                      </a:lnTo>
                      <a:lnTo>
                        <a:pt x="1289050" y="3175000"/>
                      </a:lnTo>
                      <a:lnTo>
                        <a:pt x="1314450" y="3105148"/>
                      </a:lnTo>
                      <a:lnTo>
                        <a:pt x="1377950" y="3086100"/>
                      </a:lnTo>
                      <a:lnTo>
                        <a:pt x="1409700" y="3035300"/>
                      </a:lnTo>
                      <a:lnTo>
                        <a:pt x="1320800" y="2990852"/>
                      </a:lnTo>
                      <a:lnTo>
                        <a:pt x="1276350" y="2997200"/>
                      </a:lnTo>
                      <a:lnTo>
                        <a:pt x="1130300" y="2997200"/>
                      </a:lnTo>
                      <a:lnTo>
                        <a:pt x="1104900" y="3035300"/>
                      </a:lnTo>
                      <a:lnTo>
                        <a:pt x="1054100" y="3028948"/>
                      </a:lnTo>
                      <a:lnTo>
                        <a:pt x="996950" y="2978148"/>
                      </a:lnTo>
                      <a:lnTo>
                        <a:pt x="996950" y="2927348"/>
                      </a:lnTo>
                      <a:lnTo>
                        <a:pt x="1098550" y="2901948"/>
                      </a:lnTo>
                      <a:lnTo>
                        <a:pt x="1098550" y="2819400"/>
                      </a:lnTo>
                      <a:lnTo>
                        <a:pt x="1041400" y="2806700"/>
                      </a:lnTo>
                      <a:lnTo>
                        <a:pt x="1009650" y="2794000"/>
                      </a:lnTo>
                      <a:lnTo>
                        <a:pt x="1028700" y="2743200"/>
                      </a:lnTo>
                      <a:lnTo>
                        <a:pt x="1028700" y="2635252"/>
                      </a:lnTo>
                      <a:lnTo>
                        <a:pt x="1047750" y="2603500"/>
                      </a:lnTo>
                      <a:lnTo>
                        <a:pt x="1073150" y="2501900"/>
                      </a:lnTo>
                      <a:lnTo>
                        <a:pt x="1003300" y="2489200"/>
                      </a:lnTo>
                      <a:lnTo>
                        <a:pt x="895350" y="2425700"/>
                      </a:lnTo>
                      <a:lnTo>
                        <a:pt x="755650" y="2457452"/>
                      </a:lnTo>
                      <a:lnTo>
                        <a:pt x="609600" y="2495548"/>
                      </a:lnTo>
                      <a:lnTo>
                        <a:pt x="508000" y="2597148"/>
                      </a:lnTo>
                      <a:lnTo>
                        <a:pt x="412750" y="2660652"/>
                      </a:lnTo>
                      <a:lnTo>
                        <a:pt x="311150" y="2724148"/>
                      </a:lnTo>
                      <a:lnTo>
                        <a:pt x="273050" y="2806700"/>
                      </a:lnTo>
                      <a:lnTo>
                        <a:pt x="152400" y="2800348"/>
                      </a:lnTo>
                      <a:lnTo>
                        <a:pt x="133350" y="2755900"/>
                      </a:lnTo>
                      <a:lnTo>
                        <a:pt x="0" y="2781300"/>
                      </a:lnTo>
                      <a:lnTo>
                        <a:pt x="222250" y="2635252"/>
                      </a:lnTo>
                      <a:lnTo>
                        <a:pt x="330200" y="2616200"/>
                      </a:lnTo>
                      <a:lnTo>
                        <a:pt x="349250" y="2540000"/>
                      </a:lnTo>
                      <a:lnTo>
                        <a:pt x="419100" y="2540000"/>
                      </a:lnTo>
                      <a:lnTo>
                        <a:pt x="495300" y="2495548"/>
                      </a:lnTo>
                      <a:lnTo>
                        <a:pt x="806450" y="2336800"/>
                      </a:lnTo>
                      <a:lnTo>
                        <a:pt x="1104900" y="2152652"/>
                      </a:lnTo>
                      <a:lnTo>
                        <a:pt x="1301750" y="1885948"/>
                      </a:lnTo>
                      <a:lnTo>
                        <a:pt x="1644650" y="1739900"/>
                      </a:lnTo>
                      <a:lnTo>
                        <a:pt x="1847850" y="1606548"/>
                      </a:lnTo>
                      <a:lnTo>
                        <a:pt x="1924050" y="1447800"/>
                      </a:lnTo>
                      <a:lnTo>
                        <a:pt x="1968500" y="1377948"/>
                      </a:lnTo>
                      <a:lnTo>
                        <a:pt x="1930400" y="1168400"/>
                      </a:lnTo>
                      <a:lnTo>
                        <a:pt x="1974850" y="1054100"/>
                      </a:lnTo>
                      <a:lnTo>
                        <a:pt x="1955800" y="984252"/>
                      </a:lnTo>
                      <a:lnTo>
                        <a:pt x="2006600" y="838200"/>
                      </a:lnTo>
                      <a:lnTo>
                        <a:pt x="2076450" y="850900"/>
                      </a:lnTo>
                      <a:lnTo>
                        <a:pt x="2127250" y="831852"/>
                      </a:lnTo>
                      <a:lnTo>
                        <a:pt x="2165350" y="723900"/>
                      </a:lnTo>
                      <a:lnTo>
                        <a:pt x="2190750" y="488948"/>
                      </a:lnTo>
                      <a:lnTo>
                        <a:pt x="2336800" y="387348"/>
                      </a:lnTo>
                      <a:lnTo>
                        <a:pt x="2387600" y="317500"/>
                      </a:lnTo>
                      <a:lnTo>
                        <a:pt x="2571750" y="273052"/>
                      </a:lnTo>
                      <a:lnTo>
                        <a:pt x="2609850" y="273052"/>
                      </a:lnTo>
                      <a:lnTo>
                        <a:pt x="2635250" y="260348"/>
                      </a:lnTo>
                      <a:lnTo>
                        <a:pt x="2654300" y="139700"/>
                      </a:lnTo>
                      <a:lnTo>
                        <a:pt x="2641600" y="5714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3" name="フリーフォーム: 図形 632">
                  <a:extLst>
                    <a:ext uri="{FF2B5EF4-FFF2-40B4-BE49-F238E27FC236}">
                      <a16:creationId xmlns:a16="http://schemas.microsoft.com/office/drawing/2014/main" id="{D8C49719-D951-C4DF-4834-EDBED047C4D7}"/>
                    </a:ext>
                  </a:extLst>
                </p:cNvPr>
                <p:cNvSpPr/>
                <p:nvPr/>
              </p:nvSpPr>
              <p:spPr>
                <a:xfrm>
                  <a:off x="1430868" y="872220"/>
                  <a:ext cx="980840" cy="474742"/>
                </a:xfrm>
                <a:custGeom>
                  <a:avLst/>
                  <a:gdLst>
                    <a:gd name="connsiteX0" fmla="*/ 3808038 w 4232910"/>
                    <a:gd name="connsiteY0" fmla="*/ 0 h 2048798"/>
                    <a:gd name="connsiteX1" fmla="*/ 3902710 w 4232910"/>
                    <a:gd name="connsiteY1" fmla="*/ 82838 h 2048798"/>
                    <a:gd name="connsiteX2" fmla="*/ 3890010 w 4232910"/>
                    <a:gd name="connsiteY2" fmla="*/ 159038 h 2048798"/>
                    <a:gd name="connsiteX3" fmla="*/ 3953510 w 4232910"/>
                    <a:gd name="connsiteY3" fmla="*/ 178088 h 2048798"/>
                    <a:gd name="connsiteX4" fmla="*/ 3959860 w 4232910"/>
                    <a:gd name="connsiteY4" fmla="*/ 292388 h 2048798"/>
                    <a:gd name="connsiteX5" fmla="*/ 3896360 w 4232910"/>
                    <a:gd name="connsiteY5" fmla="*/ 355888 h 2048798"/>
                    <a:gd name="connsiteX6" fmla="*/ 3966210 w 4232910"/>
                    <a:gd name="connsiteY6" fmla="*/ 393988 h 2048798"/>
                    <a:gd name="connsiteX7" fmla="*/ 4010660 w 4232910"/>
                    <a:gd name="connsiteY7" fmla="*/ 635288 h 2048798"/>
                    <a:gd name="connsiteX8" fmla="*/ 4118610 w 4232910"/>
                    <a:gd name="connsiteY8" fmla="*/ 698788 h 2048798"/>
                    <a:gd name="connsiteX9" fmla="*/ 4112260 w 4232910"/>
                    <a:gd name="connsiteY9" fmla="*/ 882938 h 2048798"/>
                    <a:gd name="connsiteX10" fmla="*/ 4220210 w 4232910"/>
                    <a:gd name="connsiteY10" fmla="*/ 946438 h 2048798"/>
                    <a:gd name="connsiteX11" fmla="*/ 4182110 w 4232910"/>
                    <a:gd name="connsiteY11" fmla="*/ 1092488 h 2048798"/>
                    <a:gd name="connsiteX12" fmla="*/ 4232910 w 4232910"/>
                    <a:gd name="connsiteY12" fmla="*/ 1124238 h 2048798"/>
                    <a:gd name="connsiteX13" fmla="*/ 4220210 w 4232910"/>
                    <a:gd name="connsiteY13" fmla="*/ 1251238 h 2048798"/>
                    <a:gd name="connsiteX14" fmla="*/ 4086860 w 4232910"/>
                    <a:gd name="connsiteY14" fmla="*/ 1371888 h 2048798"/>
                    <a:gd name="connsiteX15" fmla="*/ 3997960 w 4232910"/>
                    <a:gd name="connsiteY15" fmla="*/ 1422688 h 2048798"/>
                    <a:gd name="connsiteX16" fmla="*/ 3902936 w 4232910"/>
                    <a:gd name="connsiteY16" fmla="*/ 1397348 h 2048798"/>
                    <a:gd name="connsiteX17" fmla="*/ 3855720 w 4232910"/>
                    <a:gd name="connsiteY17" fmla="*/ 1355378 h 2048798"/>
                    <a:gd name="connsiteX18" fmla="*/ 3779520 w 4232910"/>
                    <a:gd name="connsiteY18" fmla="*/ 1408718 h 2048798"/>
                    <a:gd name="connsiteX19" fmla="*/ 3649980 w 4232910"/>
                    <a:gd name="connsiteY19" fmla="*/ 1454438 h 2048798"/>
                    <a:gd name="connsiteX20" fmla="*/ 3619500 w 4232910"/>
                    <a:gd name="connsiteY20" fmla="*/ 1530638 h 2048798"/>
                    <a:gd name="connsiteX21" fmla="*/ 3482340 w 4232910"/>
                    <a:gd name="connsiteY21" fmla="*/ 1553498 h 2048798"/>
                    <a:gd name="connsiteX22" fmla="*/ 3444240 w 4232910"/>
                    <a:gd name="connsiteY22" fmla="*/ 1507778 h 2048798"/>
                    <a:gd name="connsiteX23" fmla="*/ 3375660 w 4232910"/>
                    <a:gd name="connsiteY23" fmla="*/ 1553498 h 2048798"/>
                    <a:gd name="connsiteX24" fmla="*/ 3253740 w 4232910"/>
                    <a:gd name="connsiteY24" fmla="*/ 1576358 h 2048798"/>
                    <a:gd name="connsiteX25" fmla="*/ 3177540 w 4232910"/>
                    <a:gd name="connsiteY25" fmla="*/ 1652558 h 2048798"/>
                    <a:gd name="connsiteX26" fmla="*/ 3124200 w 4232910"/>
                    <a:gd name="connsiteY26" fmla="*/ 1515398 h 2048798"/>
                    <a:gd name="connsiteX27" fmla="*/ 3162300 w 4232910"/>
                    <a:gd name="connsiteY27" fmla="*/ 1408718 h 2048798"/>
                    <a:gd name="connsiteX28" fmla="*/ 3078480 w 4232910"/>
                    <a:gd name="connsiteY28" fmla="*/ 1393478 h 2048798"/>
                    <a:gd name="connsiteX29" fmla="*/ 3086100 w 4232910"/>
                    <a:gd name="connsiteY29" fmla="*/ 1309658 h 2048798"/>
                    <a:gd name="connsiteX30" fmla="*/ 3086100 w 4232910"/>
                    <a:gd name="connsiteY30" fmla="*/ 1248698 h 2048798"/>
                    <a:gd name="connsiteX31" fmla="*/ 3040380 w 4232910"/>
                    <a:gd name="connsiteY31" fmla="*/ 1225838 h 2048798"/>
                    <a:gd name="connsiteX32" fmla="*/ 2933700 w 4232910"/>
                    <a:gd name="connsiteY32" fmla="*/ 1142018 h 2048798"/>
                    <a:gd name="connsiteX33" fmla="*/ 2842260 w 4232910"/>
                    <a:gd name="connsiteY33" fmla="*/ 1157258 h 2048798"/>
                    <a:gd name="connsiteX34" fmla="*/ 2758440 w 4232910"/>
                    <a:gd name="connsiteY34" fmla="*/ 1157258 h 2048798"/>
                    <a:gd name="connsiteX35" fmla="*/ 2651760 w 4232910"/>
                    <a:gd name="connsiteY35" fmla="*/ 1119158 h 2048798"/>
                    <a:gd name="connsiteX36" fmla="*/ 2697480 w 4232910"/>
                    <a:gd name="connsiteY36" fmla="*/ 1020098 h 2048798"/>
                    <a:gd name="connsiteX37" fmla="*/ 2667000 w 4232910"/>
                    <a:gd name="connsiteY37" fmla="*/ 974378 h 2048798"/>
                    <a:gd name="connsiteX38" fmla="*/ 2590800 w 4232910"/>
                    <a:gd name="connsiteY38" fmla="*/ 981998 h 2048798"/>
                    <a:gd name="connsiteX39" fmla="*/ 2446020 w 4232910"/>
                    <a:gd name="connsiteY39" fmla="*/ 1058198 h 2048798"/>
                    <a:gd name="connsiteX40" fmla="*/ 2438400 w 4232910"/>
                    <a:gd name="connsiteY40" fmla="*/ 1134398 h 2048798"/>
                    <a:gd name="connsiteX41" fmla="*/ 2354580 w 4232910"/>
                    <a:gd name="connsiteY41" fmla="*/ 1134398 h 2048798"/>
                    <a:gd name="connsiteX42" fmla="*/ 2346960 w 4232910"/>
                    <a:gd name="connsiteY42" fmla="*/ 1187738 h 2048798"/>
                    <a:gd name="connsiteX43" fmla="*/ 2240280 w 4232910"/>
                    <a:gd name="connsiteY43" fmla="*/ 1202978 h 2048798"/>
                    <a:gd name="connsiteX44" fmla="*/ 2240280 w 4232910"/>
                    <a:gd name="connsiteY44" fmla="*/ 1263938 h 2048798"/>
                    <a:gd name="connsiteX45" fmla="*/ 2194560 w 4232910"/>
                    <a:gd name="connsiteY45" fmla="*/ 1340138 h 2048798"/>
                    <a:gd name="connsiteX46" fmla="*/ 2118360 w 4232910"/>
                    <a:gd name="connsiteY46" fmla="*/ 1347758 h 2048798"/>
                    <a:gd name="connsiteX47" fmla="*/ 2034540 w 4232910"/>
                    <a:gd name="connsiteY47" fmla="*/ 1172498 h 2048798"/>
                    <a:gd name="connsiteX48" fmla="*/ 1783080 w 4232910"/>
                    <a:gd name="connsiteY48" fmla="*/ 1073438 h 2048798"/>
                    <a:gd name="connsiteX49" fmla="*/ 1684020 w 4232910"/>
                    <a:gd name="connsiteY49" fmla="*/ 1081058 h 2048798"/>
                    <a:gd name="connsiteX50" fmla="*/ 1470660 w 4232910"/>
                    <a:gd name="connsiteY50" fmla="*/ 1012478 h 2048798"/>
                    <a:gd name="connsiteX51" fmla="*/ 1417320 w 4232910"/>
                    <a:gd name="connsiteY51" fmla="*/ 1020098 h 2048798"/>
                    <a:gd name="connsiteX52" fmla="*/ 1356360 w 4232910"/>
                    <a:gd name="connsiteY52" fmla="*/ 1142018 h 2048798"/>
                    <a:gd name="connsiteX53" fmla="*/ 1325880 w 4232910"/>
                    <a:gd name="connsiteY53" fmla="*/ 1286798 h 2048798"/>
                    <a:gd name="connsiteX54" fmla="*/ 1303020 w 4232910"/>
                    <a:gd name="connsiteY54" fmla="*/ 1370618 h 2048798"/>
                    <a:gd name="connsiteX55" fmla="*/ 1188720 w 4232910"/>
                    <a:gd name="connsiteY55" fmla="*/ 1393478 h 2048798"/>
                    <a:gd name="connsiteX56" fmla="*/ 1158240 w 4232910"/>
                    <a:gd name="connsiteY56" fmla="*/ 1454438 h 2048798"/>
                    <a:gd name="connsiteX57" fmla="*/ 1219200 w 4232910"/>
                    <a:gd name="connsiteY57" fmla="*/ 1576358 h 2048798"/>
                    <a:gd name="connsiteX58" fmla="*/ 960120 w 4232910"/>
                    <a:gd name="connsiteY58" fmla="*/ 1644938 h 2048798"/>
                    <a:gd name="connsiteX59" fmla="*/ 822960 w 4232910"/>
                    <a:gd name="connsiteY59" fmla="*/ 1599218 h 2048798"/>
                    <a:gd name="connsiteX60" fmla="*/ 845820 w 4232910"/>
                    <a:gd name="connsiteY60" fmla="*/ 1835438 h 2048798"/>
                    <a:gd name="connsiteX61" fmla="*/ 754380 w 4232910"/>
                    <a:gd name="connsiteY61" fmla="*/ 1904018 h 2048798"/>
                    <a:gd name="connsiteX62" fmla="*/ 624840 w 4232910"/>
                    <a:gd name="connsiteY62" fmla="*/ 1896398 h 2048798"/>
                    <a:gd name="connsiteX63" fmla="*/ 571500 w 4232910"/>
                    <a:gd name="connsiteY63" fmla="*/ 1934498 h 2048798"/>
                    <a:gd name="connsiteX64" fmla="*/ 525780 w 4232910"/>
                    <a:gd name="connsiteY64" fmla="*/ 1904018 h 2048798"/>
                    <a:gd name="connsiteX65" fmla="*/ 480060 w 4232910"/>
                    <a:gd name="connsiteY65" fmla="*/ 1919258 h 2048798"/>
                    <a:gd name="connsiteX66" fmla="*/ 495300 w 4232910"/>
                    <a:gd name="connsiteY66" fmla="*/ 2003078 h 2048798"/>
                    <a:gd name="connsiteX67" fmla="*/ 419100 w 4232910"/>
                    <a:gd name="connsiteY67" fmla="*/ 2048798 h 2048798"/>
                    <a:gd name="connsiteX68" fmla="*/ 342900 w 4232910"/>
                    <a:gd name="connsiteY68" fmla="*/ 2010698 h 2048798"/>
                    <a:gd name="connsiteX69" fmla="*/ 281940 w 4232910"/>
                    <a:gd name="connsiteY69" fmla="*/ 2033558 h 2048798"/>
                    <a:gd name="connsiteX70" fmla="*/ 266700 w 4232910"/>
                    <a:gd name="connsiteY70" fmla="*/ 2010698 h 2048798"/>
                    <a:gd name="connsiteX71" fmla="*/ 0 w 4232910"/>
                    <a:gd name="connsiteY71" fmla="*/ 2003078 h 2048798"/>
                    <a:gd name="connsiteX72" fmla="*/ 53340 w 4232910"/>
                    <a:gd name="connsiteY72" fmla="*/ 1743998 h 2048798"/>
                    <a:gd name="connsiteX73" fmla="*/ 175260 w 4232910"/>
                    <a:gd name="connsiteY73" fmla="*/ 1652558 h 2048798"/>
                    <a:gd name="connsiteX74" fmla="*/ 137160 w 4232910"/>
                    <a:gd name="connsiteY74" fmla="*/ 1507778 h 2048798"/>
                    <a:gd name="connsiteX75" fmla="*/ 83820 w 4232910"/>
                    <a:gd name="connsiteY75" fmla="*/ 1500158 h 2048798"/>
                    <a:gd name="connsiteX76" fmla="*/ 121920 w 4232910"/>
                    <a:gd name="connsiteY76" fmla="*/ 1439198 h 2048798"/>
                    <a:gd name="connsiteX77" fmla="*/ 297180 w 4232910"/>
                    <a:gd name="connsiteY77" fmla="*/ 1362998 h 2048798"/>
                    <a:gd name="connsiteX78" fmla="*/ 525780 w 4232910"/>
                    <a:gd name="connsiteY78" fmla="*/ 1279178 h 2048798"/>
                    <a:gd name="connsiteX79" fmla="*/ 525780 w 4232910"/>
                    <a:gd name="connsiteY79" fmla="*/ 959138 h 2048798"/>
                    <a:gd name="connsiteX80" fmla="*/ 586740 w 4232910"/>
                    <a:gd name="connsiteY80" fmla="*/ 882938 h 2048798"/>
                    <a:gd name="connsiteX81" fmla="*/ 571500 w 4232910"/>
                    <a:gd name="connsiteY81" fmla="*/ 844838 h 2048798"/>
                    <a:gd name="connsiteX82" fmla="*/ 586740 w 4232910"/>
                    <a:gd name="connsiteY82" fmla="*/ 783878 h 2048798"/>
                    <a:gd name="connsiteX83" fmla="*/ 518160 w 4232910"/>
                    <a:gd name="connsiteY83" fmla="*/ 677198 h 2048798"/>
                    <a:gd name="connsiteX84" fmla="*/ 304800 w 4232910"/>
                    <a:gd name="connsiteY84" fmla="*/ 517178 h 2048798"/>
                    <a:gd name="connsiteX85" fmla="*/ 198120 w 4232910"/>
                    <a:gd name="connsiteY85" fmla="*/ 288578 h 2048798"/>
                    <a:gd name="connsiteX86" fmla="*/ 281940 w 4232910"/>
                    <a:gd name="connsiteY86" fmla="*/ 227618 h 2048798"/>
                    <a:gd name="connsiteX87" fmla="*/ 396240 w 4232910"/>
                    <a:gd name="connsiteY87" fmla="*/ 227618 h 2048798"/>
                    <a:gd name="connsiteX88" fmla="*/ 381000 w 4232910"/>
                    <a:gd name="connsiteY88" fmla="*/ 387638 h 2048798"/>
                    <a:gd name="connsiteX89" fmla="*/ 434340 w 4232910"/>
                    <a:gd name="connsiteY89" fmla="*/ 440978 h 2048798"/>
                    <a:gd name="connsiteX90" fmla="*/ 670560 w 4232910"/>
                    <a:gd name="connsiteY90" fmla="*/ 562898 h 2048798"/>
                    <a:gd name="connsiteX91" fmla="*/ 899160 w 4232910"/>
                    <a:gd name="connsiteY91" fmla="*/ 570518 h 2048798"/>
                    <a:gd name="connsiteX92" fmla="*/ 937260 w 4232910"/>
                    <a:gd name="connsiteY92" fmla="*/ 448598 h 2048798"/>
                    <a:gd name="connsiteX93" fmla="*/ 1082040 w 4232910"/>
                    <a:gd name="connsiteY93" fmla="*/ 372398 h 2048798"/>
                    <a:gd name="connsiteX94" fmla="*/ 1409700 w 4232910"/>
                    <a:gd name="connsiteY94" fmla="*/ 280958 h 2048798"/>
                    <a:gd name="connsiteX95" fmla="*/ 1623060 w 4232910"/>
                    <a:gd name="connsiteY95" fmla="*/ 395258 h 2048798"/>
                    <a:gd name="connsiteX96" fmla="*/ 1844040 w 4232910"/>
                    <a:gd name="connsiteY96" fmla="*/ 410498 h 2048798"/>
                    <a:gd name="connsiteX97" fmla="*/ 2186940 w 4232910"/>
                    <a:gd name="connsiteY97" fmla="*/ 410498 h 2048798"/>
                    <a:gd name="connsiteX98" fmla="*/ 2651760 w 4232910"/>
                    <a:gd name="connsiteY98" fmla="*/ 334298 h 2048798"/>
                    <a:gd name="connsiteX99" fmla="*/ 2689860 w 4232910"/>
                    <a:gd name="connsiteY99" fmla="*/ 280958 h 2048798"/>
                    <a:gd name="connsiteX100" fmla="*/ 2781300 w 4232910"/>
                    <a:gd name="connsiteY100" fmla="*/ 341918 h 2048798"/>
                    <a:gd name="connsiteX101" fmla="*/ 3139440 w 4232910"/>
                    <a:gd name="connsiteY101" fmla="*/ 296198 h 2048798"/>
                    <a:gd name="connsiteX102" fmla="*/ 3200400 w 4232910"/>
                    <a:gd name="connsiteY102" fmla="*/ 219998 h 2048798"/>
                    <a:gd name="connsiteX103" fmla="*/ 3284220 w 4232910"/>
                    <a:gd name="connsiteY103" fmla="*/ 265718 h 2048798"/>
                    <a:gd name="connsiteX104" fmla="*/ 3497580 w 4232910"/>
                    <a:gd name="connsiteY104" fmla="*/ 204758 h 2048798"/>
                    <a:gd name="connsiteX105" fmla="*/ 3566160 w 4232910"/>
                    <a:gd name="connsiteY105" fmla="*/ 75218 h 2048798"/>
                    <a:gd name="connsiteX106" fmla="*/ 3672840 w 4232910"/>
                    <a:gd name="connsiteY106" fmla="*/ 67598 h 2048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4232910" h="2048798">
                      <a:moveTo>
                        <a:pt x="3808038" y="0"/>
                      </a:moveTo>
                      <a:lnTo>
                        <a:pt x="3902710" y="82838"/>
                      </a:lnTo>
                      <a:lnTo>
                        <a:pt x="3890010" y="159038"/>
                      </a:lnTo>
                      <a:lnTo>
                        <a:pt x="3953510" y="178088"/>
                      </a:lnTo>
                      <a:lnTo>
                        <a:pt x="3959860" y="292388"/>
                      </a:lnTo>
                      <a:lnTo>
                        <a:pt x="3896360" y="355888"/>
                      </a:lnTo>
                      <a:lnTo>
                        <a:pt x="3966210" y="393988"/>
                      </a:lnTo>
                      <a:lnTo>
                        <a:pt x="4010660" y="635288"/>
                      </a:lnTo>
                      <a:lnTo>
                        <a:pt x="4118610" y="698788"/>
                      </a:lnTo>
                      <a:lnTo>
                        <a:pt x="4112260" y="882938"/>
                      </a:lnTo>
                      <a:lnTo>
                        <a:pt x="4220210" y="946438"/>
                      </a:lnTo>
                      <a:lnTo>
                        <a:pt x="4182110" y="1092488"/>
                      </a:lnTo>
                      <a:lnTo>
                        <a:pt x="4232910" y="1124238"/>
                      </a:lnTo>
                      <a:lnTo>
                        <a:pt x="4220210" y="1251238"/>
                      </a:lnTo>
                      <a:lnTo>
                        <a:pt x="4086860" y="1371888"/>
                      </a:lnTo>
                      <a:lnTo>
                        <a:pt x="3997960" y="1422688"/>
                      </a:lnTo>
                      <a:lnTo>
                        <a:pt x="3902936" y="1397348"/>
                      </a:lnTo>
                      <a:lnTo>
                        <a:pt x="3855720" y="1355378"/>
                      </a:lnTo>
                      <a:lnTo>
                        <a:pt x="3779520" y="1408718"/>
                      </a:lnTo>
                      <a:lnTo>
                        <a:pt x="3649980" y="1454438"/>
                      </a:lnTo>
                      <a:lnTo>
                        <a:pt x="3619500" y="1530638"/>
                      </a:lnTo>
                      <a:lnTo>
                        <a:pt x="3482340" y="1553498"/>
                      </a:lnTo>
                      <a:lnTo>
                        <a:pt x="3444240" y="1507778"/>
                      </a:lnTo>
                      <a:lnTo>
                        <a:pt x="3375660" y="1553498"/>
                      </a:lnTo>
                      <a:lnTo>
                        <a:pt x="3253740" y="1576358"/>
                      </a:lnTo>
                      <a:lnTo>
                        <a:pt x="3177540" y="1652558"/>
                      </a:lnTo>
                      <a:lnTo>
                        <a:pt x="3124200" y="1515398"/>
                      </a:lnTo>
                      <a:lnTo>
                        <a:pt x="3162300" y="1408718"/>
                      </a:lnTo>
                      <a:lnTo>
                        <a:pt x="3078480" y="1393478"/>
                      </a:lnTo>
                      <a:lnTo>
                        <a:pt x="3086100" y="1309658"/>
                      </a:lnTo>
                      <a:lnTo>
                        <a:pt x="3086100" y="1248698"/>
                      </a:lnTo>
                      <a:lnTo>
                        <a:pt x="3040380" y="1225838"/>
                      </a:lnTo>
                      <a:lnTo>
                        <a:pt x="2933700" y="1142018"/>
                      </a:lnTo>
                      <a:lnTo>
                        <a:pt x="2842260" y="1157258"/>
                      </a:lnTo>
                      <a:lnTo>
                        <a:pt x="2758440" y="1157258"/>
                      </a:lnTo>
                      <a:lnTo>
                        <a:pt x="2651760" y="1119158"/>
                      </a:lnTo>
                      <a:lnTo>
                        <a:pt x="2697480" y="1020098"/>
                      </a:lnTo>
                      <a:lnTo>
                        <a:pt x="2667000" y="974378"/>
                      </a:lnTo>
                      <a:lnTo>
                        <a:pt x="2590800" y="981998"/>
                      </a:lnTo>
                      <a:lnTo>
                        <a:pt x="2446020" y="1058198"/>
                      </a:lnTo>
                      <a:lnTo>
                        <a:pt x="2438400" y="1134398"/>
                      </a:lnTo>
                      <a:lnTo>
                        <a:pt x="2354580" y="1134398"/>
                      </a:lnTo>
                      <a:lnTo>
                        <a:pt x="2346960" y="1187738"/>
                      </a:lnTo>
                      <a:lnTo>
                        <a:pt x="2240280" y="1202978"/>
                      </a:lnTo>
                      <a:lnTo>
                        <a:pt x="2240280" y="1263938"/>
                      </a:lnTo>
                      <a:lnTo>
                        <a:pt x="2194560" y="1340138"/>
                      </a:lnTo>
                      <a:lnTo>
                        <a:pt x="2118360" y="1347758"/>
                      </a:lnTo>
                      <a:lnTo>
                        <a:pt x="2034540" y="1172498"/>
                      </a:lnTo>
                      <a:lnTo>
                        <a:pt x="1783080" y="1073438"/>
                      </a:lnTo>
                      <a:lnTo>
                        <a:pt x="1684020" y="1081058"/>
                      </a:lnTo>
                      <a:lnTo>
                        <a:pt x="1470660" y="1012478"/>
                      </a:lnTo>
                      <a:lnTo>
                        <a:pt x="1417320" y="1020098"/>
                      </a:lnTo>
                      <a:lnTo>
                        <a:pt x="1356360" y="1142018"/>
                      </a:lnTo>
                      <a:lnTo>
                        <a:pt x="1325880" y="1286798"/>
                      </a:lnTo>
                      <a:lnTo>
                        <a:pt x="1303020" y="1370618"/>
                      </a:lnTo>
                      <a:lnTo>
                        <a:pt x="1188720" y="1393478"/>
                      </a:lnTo>
                      <a:lnTo>
                        <a:pt x="1158240" y="1454438"/>
                      </a:lnTo>
                      <a:lnTo>
                        <a:pt x="1219200" y="1576358"/>
                      </a:lnTo>
                      <a:lnTo>
                        <a:pt x="960120" y="1644938"/>
                      </a:lnTo>
                      <a:lnTo>
                        <a:pt x="822960" y="1599218"/>
                      </a:lnTo>
                      <a:lnTo>
                        <a:pt x="845820" y="1835438"/>
                      </a:lnTo>
                      <a:lnTo>
                        <a:pt x="754380" y="1904018"/>
                      </a:lnTo>
                      <a:lnTo>
                        <a:pt x="624840" y="1896398"/>
                      </a:lnTo>
                      <a:lnTo>
                        <a:pt x="571500" y="1934498"/>
                      </a:lnTo>
                      <a:lnTo>
                        <a:pt x="525780" y="1904018"/>
                      </a:lnTo>
                      <a:lnTo>
                        <a:pt x="480060" y="1919258"/>
                      </a:lnTo>
                      <a:lnTo>
                        <a:pt x="495300" y="2003078"/>
                      </a:lnTo>
                      <a:lnTo>
                        <a:pt x="419100" y="2048798"/>
                      </a:lnTo>
                      <a:lnTo>
                        <a:pt x="342900" y="2010698"/>
                      </a:lnTo>
                      <a:lnTo>
                        <a:pt x="281940" y="2033558"/>
                      </a:lnTo>
                      <a:lnTo>
                        <a:pt x="266700" y="2010698"/>
                      </a:lnTo>
                      <a:lnTo>
                        <a:pt x="0" y="2003078"/>
                      </a:lnTo>
                      <a:lnTo>
                        <a:pt x="53340" y="1743998"/>
                      </a:lnTo>
                      <a:lnTo>
                        <a:pt x="175260" y="1652558"/>
                      </a:lnTo>
                      <a:lnTo>
                        <a:pt x="137160" y="1507778"/>
                      </a:lnTo>
                      <a:lnTo>
                        <a:pt x="83820" y="1500158"/>
                      </a:lnTo>
                      <a:lnTo>
                        <a:pt x="121920" y="1439198"/>
                      </a:lnTo>
                      <a:lnTo>
                        <a:pt x="297180" y="1362998"/>
                      </a:lnTo>
                      <a:lnTo>
                        <a:pt x="525780" y="1279178"/>
                      </a:lnTo>
                      <a:lnTo>
                        <a:pt x="525780" y="959138"/>
                      </a:lnTo>
                      <a:lnTo>
                        <a:pt x="586740" y="882938"/>
                      </a:lnTo>
                      <a:lnTo>
                        <a:pt x="571500" y="844838"/>
                      </a:lnTo>
                      <a:lnTo>
                        <a:pt x="586740" y="783878"/>
                      </a:lnTo>
                      <a:lnTo>
                        <a:pt x="518160" y="677198"/>
                      </a:lnTo>
                      <a:lnTo>
                        <a:pt x="304800" y="517178"/>
                      </a:lnTo>
                      <a:lnTo>
                        <a:pt x="198120" y="288578"/>
                      </a:lnTo>
                      <a:lnTo>
                        <a:pt x="281940" y="227618"/>
                      </a:lnTo>
                      <a:lnTo>
                        <a:pt x="396240" y="227618"/>
                      </a:lnTo>
                      <a:lnTo>
                        <a:pt x="381000" y="387638"/>
                      </a:lnTo>
                      <a:lnTo>
                        <a:pt x="434340" y="440978"/>
                      </a:lnTo>
                      <a:lnTo>
                        <a:pt x="670560" y="562898"/>
                      </a:lnTo>
                      <a:lnTo>
                        <a:pt x="899160" y="570518"/>
                      </a:lnTo>
                      <a:lnTo>
                        <a:pt x="937260" y="448598"/>
                      </a:lnTo>
                      <a:lnTo>
                        <a:pt x="1082040" y="372398"/>
                      </a:lnTo>
                      <a:lnTo>
                        <a:pt x="1409700" y="280958"/>
                      </a:lnTo>
                      <a:lnTo>
                        <a:pt x="1623060" y="395258"/>
                      </a:lnTo>
                      <a:lnTo>
                        <a:pt x="1844040" y="410498"/>
                      </a:lnTo>
                      <a:lnTo>
                        <a:pt x="2186940" y="410498"/>
                      </a:lnTo>
                      <a:lnTo>
                        <a:pt x="2651760" y="334298"/>
                      </a:lnTo>
                      <a:lnTo>
                        <a:pt x="2689860" y="280958"/>
                      </a:lnTo>
                      <a:lnTo>
                        <a:pt x="2781300" y="341918"/>
                      </a:lnTo>
                      <a:lnTo>
                        <a:pt x="3139440" y="296198"/>
                      </a:lnTo>
                      <a:lnTo>
                        <a:pt x="3200400" y="219998"/>
                      </a:lnTo>
                      <a:lnTo>
                        <a:pt x="3284220" y="265718"/>
                      </a:lnTo>
                      <a:lnTo>
                        <a:pt x="3497580" y="204758"/>
                      </a:lnTo>
                      <a:lnTo>
                        <a:pt x="3566160" y="75218"/>
                      </a:lnTo>
                      <a:lnTo>
                        <a:pt x="3672840" y="6759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290C849D-0A08-F4EC-FC6B-00629E2C890A}"/>
                    </a:ext>
                  </a:extLst>
                </p:cNvPr>
                <p:cNvSpPr/>
                <p:nvPr/>
              </p:nvSpPr>
              <p:spPr>
                <a:xfrm>
                  <a:off x="663982" y="1860779"/>
                  <a:ext cx="147130" cy="549129"/>
                </a:xfrm>
                <a:custGeom>
                  <a:avLst/>
                  <a:gdLst>
                    <a:gd name="connsiteX0" fmla="*/ 0 w 147130"/>
                    <a:gd name="connsiteY0" fmla="*/ 0 h 549129"/>
                    <a:gd name="connsiteX1" fmla="*/ 16469 w 147130"/>
                    <a:gd name="connsiteY1" fmla="*/ 0 h 549129"/>
                    <a:gd name="connsiteX2" fmla="*/ 18235 w 147130"/>
                    <a:gd name="connsiteY2" fmla="*/ 26485 h 549129"/>
                    <a:gd name="connsiteX3" fmla="*/ 18235 w 147130"/>
                    <a:gd name="connsiteY3" fmla="*/ 51205 h 549129"/>
                    <a:gd name="connsiteX4" fmla="*/ 18235 w 147130"/>
                    <a:gd name="connsiteY4" fmla="*/ 77690 h 549129"/>
                    <a:gd name="connsiteX5" fmla="*/ 18235 w 147130"/>
                    <a:gd name="connsiteY5" fmla="*/ 91816 h 549129"/>
                    <a:gd name="connsiteX6" fmla="*/ 37657 w 147130"/>
                    <a:gd name="connsiteY6" fmla="*/ 104176 h 549129"/>
                    <a:gd name="connsiteX7" fmla="*/ 39423 w 147130"/>
                    <a:gd name="connsiteY7" fmla="*/ 116535 h 549129"/>
                    <a:gd name="connsiteX8" fmla="*/ 57080 w 147130"/>
                    <a:gd name="connsiteY8" fmla="*/ 118301 h 549129"/>
                    <a:gd name="connsiteX9" fmla="*/ 51783 w 147130"/>
                    <a:gd name="connsiteY9" fmla="*/ 132427 h 549129"/>
                    <a:gd name="connsiteX10" fmla="*/ 64143 w 147130"/>
                    <a:gd name="connsiteY10" fmla="*/ 164209 h 549129"/>
                    <a:gd name="connsiteX11" fmla="*/ 64143 w 147130"/>
                    <a:gd name="connsiteY11" fmla="*/ 178335 h 549129"/>
                    <a:gd name="connsiteX12" fmla="*/ 69440 w 147130"/>
                    <a:gd name="connsiteY12" fmla="*/ 194226 h 549129"/>
                    <a:gd name="connsiteX13" fmla="*/ 71205 w 147130"/>
                    <a:gd name="connsiteY13" fmla="*/ 201288 h 549129"/>
                    <a:gd name="connsiteX14" fmla="*/ 85331 w 147130"/>
                    <a:gd name="connsiteY14" fmla="*/ 204820 h 549129"/>
                    <a:gd name="connsiteX15" fmla="*/ 106519 w 147130"/>
                    <a:gd name="connsiteY15" fmla="*/ 204820 h 549129"/>
                    <a:gd name="connsiteX16" fmla="*/ 106519 w 147130"/>
                    <a:gd name="connsiteY16" fmla="*/ 218945 h 549129"/>
                    <a:gd name="connsiteX17" fmla="*/ 138302 w 147130"/>
                    <a:gd name="connsiteY17" fmla="*/ 222477 h 549129"/>
                    <a:gd name="connsiteX18" fmla="*/ 131239 w 147130"/>
                    <a:gd name="connsiteY18" fmla="*/ 240134 h 549129"/>
                    <a:gd name="connsiteX19" fmla="*/ 140067 w 147130"/>
                    <a:gd name="connsiteY19" fmla="*/ 256025 h 549129"/>
                    <a:gd name="connsiteX20" fmla="*/ 147130 w 147130"/>
                    <a:gd name="connsiteY20" fmla="*/ 282510 h 549129"/>
                    <a:gd name="connsiteX21" fmla="*/ 111816 w 147130"/>
                    <a:gd name="connsiteY21" fmla="*/ 296636 h 549129"/>
                    <a:gd name="connsiteX22" fmla="*/ 118879 w 147130"/>
                    <a:gd name="connsiteY22" fmla="*/ 365498 h 549129"/>
                    <a:gd name="connsiteX23" fmla="*/ 113582 w 147130"/>
                    <a:gd name="connsiteY23" fmla="*/ 404343 h 549129"/>
                    <a:gd name="connsiteX24" fmla="*/ 99456 w 147130"/>
                    <a:gd name="connsiteY24" fmla="*/ 429062 h 549129"/>
                    <a:gd name="connsiteX25" fmla="*/ 58846 w 147130"/>
                    <a:gd name="connsiteY25" fmla="*/ 441422 h 549129"/>
                    <a:gd name="connsiteX26" fmla="*/ 65908 w 147130"/>
                    <a:gd name="connsiteY26" fmla="*/ 508518 h 549129"/>
                    <a:gd name="connsiteX27" fmla="*/ 71205 w 147130"/>
                    <a:gd name="connsiteY27" fmla="*/ 524410 h 549129"/>
                    <a:gd name="connsiteX28" fmla="*/ 71205 w 147130"/>
                    <a:gd name="connsiteY28" fmla="*/ 542066 h 549129"/>
                    <a:gd name="connsiteX29" fmla="*/ 60611 w 147130"/>
                    <a:gd name="connsiteY29" fmla="*/ 549129 h 549129"/>
                    <a:gd name="connsiteX30" fmla="*/ 44720 w 147130"/>
                    <a:gd name="connsiteY30" fmla="*/ 540301 h 549129"/>
                    <a:gd name="connsiteX31" fmla="*/ 46486 w 147130"/>
                    <a:gd name="connsiteY31" fmla="*/ 513815 h 549129"/>
                    <a:gd name="connsiteX32" fmla="*/ 9406 w 147130"/>
                    <a:gd name="connsiteY32" fmla="*/ 483799 h 549129"/>
                    <a:gd name="connsiteX33" fmla="*/ 0 w 147130"/>
                    <a:gd name="connsiteY33" fmla="*/ 487979 h 549129"/>
                    <a:gd name="connsiteX0" fmla="*/ 335368 w 482498"/>
                    <a:gd name="connsiteY0" fmla="*/ 0 h 549129"/>
                    <a:gd name="connsiteX1" fmla="*/ 351837 w 482498"/>
                    <a:gd name="connsiteY1" fmla="*/ 0 h 549129"/>
                    <a:gd name="connsiteX2" fmla="*/ 353603 w 482498"/>
                    <a:gd name="connsiteY2" fmla="*/ 26485 h 549129"/>
                    <a:gd name="connsiteX3" fmla="*/ 353603 w 482498"/>
                    <a:gd name="connsiteY3" fmla="*/ 51205 h 549129"/>
                    <a:gd name="connsiteX4" fmla="*/ 353603 w 482498"/>
                    <a:gd name="connsiteY4" fmla="*/ 77690 h 549129"/>
                    <a:gd name="connsiteX5" fmla="*/ 353603 w 482498"/>
                    <a:gd name="connsiteY5" fmla="*/ 91816 h 549129"/>
                    <a:gd name="connsiteX6" fmla="*/ 373025 w 482498"/>
                    <a:gd name="connsiteY6" fmla="*/ 104176 h 549129"/>
                    <a:gd name="connsiteX7" fmla="*/ 374791 w 482498"/>
                    <a:gd name="connsiteY7" fmla="*/ 116535 h 549129"/>
                    <a:gd name="connsiteX8" fmla="*/ 392448 w 482498"/>
                    <a:gd name="connsiteY8" fmla="*/ 118301 h 549129"/>
                    <a:gd name="connsiteX9" fmla="*/ 387151 w 482498"/>
                    <a:gd name="connsiteY9" fmla="*/ 132427 h 549129"/>
                    <a:gd name="connsiteX10" fmla="*/ 399511 w 482498"/>
                    <a:gd name="connsiteY10" fmla="*/ 164209 h 549129"/>
                    <a:gd name="connsiteX11" fmla="*/ 399511 w 482498"/>
                    <a:gd name="connsiteY11" fmla="*/ 178335 h 549129"/>
                    <a:gd name="connsiteX12" fmla="*/ 404808 w 482498"/>
                    <a:gd name="connsiteY12" fmla="*/ 194226 h 549129"/>
                    <a:gd name="connsiteX13" fmla="*/ 406573 w 482498"/>
                    <a:gd name="connsiteY13" fmla="*/ 201288 h 549129"/>
                    <a:gd name="connsiteX14" fmla="*/ 420699 w 482498"/>
                    <a:gd name="connsiteY14" fmla="*/ 204820 h 549129"/>
                    <a:gd name="connsiteX15" fmla="*/ 441887 w 482498"/>
                    <a:gd name="connsiteY15" fmla="*/ 204820 h 549129"/>
                    <a:gd name="connsiteX16" fmla="*/ 441887 w 482498"/>
                    <a:gd name="connsiteY16" fmla="*/ 218945 h 549129"/>
                    <a:gd name="connsiteX17" fmla="*/ 473670 w 482498"/>
                    <a:gd name="connsiteY17" fmla="*/ 222477 h 549129"/>
                    <a:gd name="connsiteX18" fmla="*/ 466607 w 482498"/>
                    <a:gd name="connsiteY18" fmla="*/ 240134 h 549129"/>
                    <a:gd name="connsiteX19" fmla="*/ 475435 w 482498"/>
                    <a:gd name="connsiteY19" fmla="*/ 256025 h 549129"/>
                    <a:gd name="connsiteX20" fmla="*/ 482498 w 482498"/>
                    <a:gd name="connsiteY20" fmla="*/ 282510 h 549129"/>
                    <a:gd name="connsiteX21" fmla="*/ 447184 w 482498"/>
                    <a:gd name="connsiteY21" fmla="*/ 296636 h 549129"/>
                    <a:gd name="connsiteX22" fmla="*/ 454247 w 482498"/>
                    <a:gd name="connsiteY22" fmla="*/ 365498 h 549129"/>
                    <a:gd name="connsiteX23" fmla="*/ 448950 w 482498"/>
                    <a:gd name="connsiteY23" fmla="*/ 404343 h 549129"/>
                    <a:gd name="connsiteX24" fmla="*/ 434824 w 482498"/>
                    <a:gd name="connsiteY24" fmla="*/ 429062 h 549129"/>
                    <a:gd name="connsiteX25" fmla="*/ 394214 w 482498"/>
                    <a:gd name="connsiteY25" fmla="*/ 441422 h 549129"/>
                    <a:gd name="connsiteX26" fmla="*/ 401276 w 482498"/>
                    <a:gd name="connsiteY26" fmla="*/ 508518 h 549129"/>
                    <a:gd name="connsiteX27" fmla="*/ 406573 w 482498"/>
                    <a:gd name="connsiteY27" fmla="*/ 524410 h 549129"/>
                    <a:gd name="connsiteX28" fmla="*/ 406573 w 482498"/>
                    <a:gd name="connsiteY28" fmla="*/ 542066 h 549129"/>
                    <a:gd name="connsiteX29" fmla="*/ 395979 w 482498"/>
                    <a:gd name="connsiteY29" fmla="*/ 549129 h 549129"/>
                    <a:gd name="connsiteX30" fmla="*/ 380088 w 482498"/>
                    <a:gd name="connsiteY30" fmla="*/ 540301 h 549129"/>
                    <a:gd name="connsiteX31" fmla="*/ 381854 w 482498"/>
                    <a:gd name="connsiteY31" fmla="*/ 513815 h 549129"/>
                    <a:gd name="connsiteX32" fmla="*/ 344774 w 482498"/>
                    <a:gd name="connsiteY32" fmla="*/ 483799 h 549129"/>
                    <a:gd name="connsiteX33" fmla="*/ 335368 w 482498"/>
                    <a:gd name="connsiteY33" fmla="*/ 487979 h 549129"/>
                    <a:gd name="connsiteX34" fmla="*/ 0 w 482498"/>
                    <a:gd name="connsiteY34" fmla="*/ 229959 h 549129"/>
                    <a:gd name="connsiteX35" fmla="*/ 335368 w 482498"/>
                    <a:gd name="connsiteY35" fmla="*/ 0 h 549129"/>
                    <a:gd name="connsiteX0" fmla="*/ 0 w 482498"/>
                    <a:gd name="connsiteY0" fmla="*/ 229959 h 549129"/>
                    <a:gd name="connsiteX1" fmla="*/ 335368 w 482498"/>
                    <a:gd name="connsiteY1" fmla="*/ 0 h 549129"/>
                    <a:gd name="connsiteX2" fmla="*/ 351837 w 482498"/>
                    <a:gd name="connsiteY2" fmla="*/ 0 h 549129"/>
                    <a:gd name="connsiteX3" fmla="*/ 353603 w 482498"/>
                    <a:gd name="connsiteY3" fmla="*/ 26485 h 549129"/>
                    <a:gd name="connsiteX4" fmla="*/ 353603 w 482498"/>
                    <a:gd name="connsiteY4" fmla="*/ 51205 h 549129"/>
                    <a:gd name="connsiteX5" fmla="*/ 353603 w 482498"/>
                    <a:gd name="connsiteY5" fmla="*/ 77690 h 549129"/>
                    <a:gd name="connsiteX6" fmla="*/ 353603 w 482498"/>
                    <a:gd name="connsiteY6" fmla="*/ 91816 h 549129"/>
                    <a:gd name="connsiteX7" fmla="*/ 373025 w 482498"/>
                    <a:gd name="connsiteY7" fmla="*/ 104176 h 549129"/>
                    <a:gd name="connsiteX8" fmla="*/ 374791 w 482498"/>
                    <a:gd name="connsiteY8" fmla="*/ 116535 h 549129"/>
                    <a:gd name="connsiteX9" fmla="*/ 392448 w 482498"/>
                    <a:gd name="connsiteY9" fmla="*/ 118301 h 549129"/>
                    <a:gd name="connsiteX10" fmla="*/ 387151 w 482498"/>
                    <a:gd name="connsiteY10" fmla="*/ 132427 h 549129"/>
                    <a:gd name="connsiteX11" fmla="*/ 399511 w 482498"/>
                    <a:gd name="connsiteY11" fmla="*/ 164209 h 549129"/>
                    <a:gd name="connsiteX12" fmla="*/ 399511 w 482498"/>
                    <a:gd name="connsiteY12" fmla="*/ 178335 h 549129"/>
                    <a:gd name="connsiteX13" fmla="*/ 404808 w 482498"/>
                    <a:gd name="connsiteY13" fmla="*/ 194226 h 549129"/>
                    <a:gd name="connsiteX14" fmla="*/ 406573 w 482498"/>
                    <a:gd name="connsiteY14" fmla="*/ 201288 h 549129"/>
                    <a:gd name="connsiteX15" fmla="*/ 420699 w 482498"/>
                    <a:gd name="connsiteY15" fmla="*/ 204820 h 549129"/>
                    <a:gd name="connsiteX16" fmla="*/ 441887 w 482498"/>
                    <a:gd name="connsiteY16" fmla="*/ 204820 h 549129"/>
                    <a:gd name="connsiteX17" fmla="*/ 441887 w 482498"/>
                    <a:gd name="connsiteY17" fmla="*/ 218945 h 549129"/>
                    <a:gd name="connsiteX18" fmla="*/ 473670 w 482498"/>
                    <a:gd name="connsiteY18" fmla="*/ 222477 h 549129"/>
                    <a:gd name="connsiteX19" fmla="*/ 466607 w 482498"/>
                    <a:gd name="connsiteY19" fmla="*/ 240134 h 549129"/>
                    <a:gd name="connsiteX20" fmla="*/ 475435 w 482498"/>
                    <a:gd name="connsiteY20" fmla="*/ 256025 h 549129"/>
                    <a:gd name="connsiteX21" fmla="*/ 482498 w 482498"/>
                    <a:gd name="connsiteY21" fmla="*/ 282510 h 549129"/>
                    <a:gd name="connsiteX22" fmla="*/ 447184 w 482498"/>
                    <a:gd name="connsiteY22" fmla="*/ 296636 h 549129"/>
                    <a:gd name="connsiteX23" fmla="*/ 454247 w 482498"/>
                    <a:gd name="connsiteY23" fmla="*/ 365498 h 549129"/>
                    <a:gd name="connsiteX24" fmla="*/ 448950 w 482498"/>
                    <a:gd name="connsiteY24" fmla="*/ 404343 h 549129"/>
                    <a:gd name="connsiteX25" fmla="*/ 434824 w 482498"/>
                    <a:gd name="connsiteY25" fmla="*/ 429062 h 549129"/>
                    <a:gd name="connsiteX26" fmla="*/ 394214 w 482498"/>
                    <a:gd name="connsiteY26" fmla="*/ 441422 h 549129"/>
                    <a:gd name="connsiteX27" fmla="*/ 401276 w 482498"/>
                    <a:gd name="connsiteY27" fmla="*/ 508518 h 549129"/>
                    <a:gd name="connsiteX28" fmla="*/ 406573 w 482498"/>
                    <a:gd name="connsiteY28" fmla="*/ 524410 h 549129"/>
                    <a:gd name="connsiteX29" fmla="*/ 406573 w 482498"/>
                    <a:gd name="connsiteY29" fmla="*/ 542066 h 549129"/>
                    <a:gd name="connsiteX30" fmla="*/ 395979 w 482498"/>
                    <a:gd name="connsiteY30" fmla="*/ 549129 h 549129"/>
                    <a:gd name="connsiteX31" fmla="*/ 380088 w 482498"/>
                    <a:gd name="connsiteY31" fmla="*/ 540301 h 549129"/>
                    <a:gd name="connsiteX32" fmla="*/ 381854 w 482498"/>
                    <a:gd name="connsiteY32" fmla="*/ 513815 h 549129"/>
                    <a:gd name="connsiteX33" fmla="*/ 344774 w 482498"/>
                    <a:gd name="connsiteY33" fmla="*/ 483799 h 549129"/>
                    <a:gd name="connsiteX34" fmla="*/ 335368 w 482498"/>
                    <a:gd name="connsiteY34" fmla="*/ 487979 h 549129"/>
                    <a:gd name="connsiteX35" fmla="*/ 91440 w 482498"/>
                    <a:gd name="connsiteY35" fmla="*/ 321399 h 549129"/>
                    <a:gd name="connsiteX0" fmla="*/ 259757 w 406887"/>
                    <a:gd name="connsiteY0" fmla="*/ 0 h 549129"/>
                    <a:gd name="connsiteX1" fmla="*/ 276226 w 406887"/>
                    <a:gd name="connsiteY1" fmla="*/ 0 h 549129"/>
                    <a:gd name="connsiteX2" fmla="*/ 277992 w 406887"/>
                    <a:gd name="connsiteY2" fmla="*/ 26485 h 549129"/>
                    <a:gd name="connsiteX3" fmla="*/ 277992 w 406887"/>
                    <a:gd name="connsiteY3" fmla="*/ 51205 h 549129"/>
                    <a:gd name="connsiteX4" fmla="*/ 277992 w 406887"/>
                    <a:gd name="connsiteY4" fmla="*/ 77690 h 549129"/>
                    <a:gd name="connsiteX5" fmla="*/ 277992 w 406887"/>
                    <a:gd name="connsiteY5" fmla="*/ 91816 h 549129"/>
                    <a:gd name="connsiteX6" fmla="*/ 297414 w 406887"/>
                    <a:gd name="connsiteY6" fmla="*/ 104176 h 549129"/>
                    <a:gd name="connsiteX7" fmla="*/ 299180 w 406887"/>
                    <a:gd name="connsiteY7" fmla="*/ 116535 h 549129"/>
                    <a:gd name="connsiteX8" fmla="*/ 316837 w 406887"/>
                    <a:gd name="connsiteY8" fmla="*/ 118301 h 549129"/>
                    <a:gd name="connsiteX9" fmla="*/ 311540 w 406887"/>
                    <a:gd name="connsiteY9" fmla="*/ 132427 h 549129"/>
                    <a:gd name="connsiteX10" fmla="*/ 323900 w 406887"/>
                    <a:gd name="connsiteY10" fmla="*/ 164209 h 549129"/>
                    <a:gd name="connsiteX11" fmla="*/ 323900 w 406887"/>
                    <a:gd name="connsiteY11" fmla="*/ 178335 h 549129"/>
                    <a:gd name="connsiteX12" fmla="*/ 329197 w 406887"/>
                    <a:gd name="connsiteY12" fmla="*/ 194226 h 549129"/>
                    <a:gd name="connsiteX13" fmla="*/ 330962 w 406887"/>
                    <a:gd name="connsiteY13" fmla="*/ 201288 h 549129"/>
                    <a:gd name="connsiteX14" fmla="*/ 345088 w 406887"/>
                    <a:gd name="connsiteY14" fmla="*/ 204820 h 549129"/>
                    <a:gd name="connsiteX15" fmla="*/ 366276 w 406887"/>
                    <a:gd name="connsiteY15" fmla="*/ 204820 h 549129"/>
                    <a:gd name="connsiteX16" fmla="*/ 366276 w 406887"/>
                    <a:gd name="connsiteY16" fmla="*/ 218945 h 549129"/>
                    <a:gd name="connsiteX17" fmla="*/ 398059 w 406887"/>
                    <a:gd name="connsiteY17" fmla="*/ 222477 h 549129"/>
                    <a:gd name="connsiteX18" fmla="*/ 390996 w 406887"/>
                    <a:gd name="connsiteY18" fmla="*/ 240134 h 549129"/>
                    <a:gd name="connsiteX19" fmla="*/ 399824 w 406887"/>
                    <a:gd name="connsiteY19" fmla="*/ 256025 h 549129"/>
                    <a:gd name="connsiteX20" fmla="*/ 406887 w 406887"/>
                    <a:gd name="connsiteY20" fmla="*/ 282510 h 549129"/>
                    <a:gd name="connsiteX21" fmla="*/ 371573 w 406887"/>
                    <a:gd name="connsiteY21" fmla="*/ 296636 h 549129"/>
                    <a:gd name="connsiteX22" fmla="*/ 378636 w 406887"/>
                    <a:gd name="connsiteY22" fmla="*/ 365498 h 549129"/>
                    <a:gd name="connsiteX23" fmla="*/ 373339 w 406887"/>
                    <a:gd name="connsiteY23" fmla="*/ 404343 h 549129"/>
                    <a:gd name="connsiteX24" fmla="*/ 359213 w 406887"/>
                    <a:gd name="connsiteY24" fmla="*/ 429062 h 549129"/>
                    <a:gd name="connsiteX25" fmla="*/ 318603 w 406887"/>
                    <a:gd name="connsiteY25" fmla="*/ 441422 h 549129"/>
                    <a:gd name="connsiteX26" fmla="*/ 325665 w 406887"/>
                    <a:gd name="connsiteY26" fmla="*/ 508518 h 549129"/>
                    <a:gd name="connsiteX27" fmla="*/ 330962 w 406887"/>
                    <a:gd name="connsiteY27" fmla="*/ 524410 h 549129"/>
                    <a:gd name="connsiteX28" fmla="*/ 330962 w 406887"/>
                    <a:gd name="connsiteY28" fmla="*/ 542066 h 549129"/>
                    <a:gd name="connsiteX29" fmla="*/ 320368 w 406887"/>
                    <a:gd name="connsiteY29" fmla="*/ 549129 h 549129"/>
                    <a:gd name="connsiteX30" fmla="*/ 304477 w 406887"/>
                    <a:gd name="connsiteY30" fmla="*/ 540301 h 549129"/>
                    <a:gd name="connsiteX31" fmla="*/ 306243 w 406887"/>
                    <a:gd name="connsiteY31" fmla="*/ 513815 h 549129"/>
                    <a:gd name="connsiteX32" fmla="*/ 269163 w 406887"/>
                    <a:gd name="connsiteY32" fmla="*/ 483799 h 549129"/>
                    <a:gd name="connsiteX33" fmla="*/ 259757 w 406887"/>
                    <a:gd name="connsiteY33" fmla="*/ 487979 h 549129"/>
                    <a:gd name="connsiteX34" fmla="*/ 15829 w 406887"/>
                    <a:gd name="connsiteY34" fmla="*/ 321399 h 549129"/>
                    <a:gd name="connsiteX0" fmla="*/ 0 w 147130"/>
                    <a:gd name="connsiteY0" fmla="*/ 0 h 549129"/>
                    <a:gd name="connsiteX1" fmla="*/ 16469 w 147130"/>
                    <a:gd name="connsiteY1" fmla="*/ 0 h 549129"/>
                    <a:gd name="connsiteX2" fmla="*/ 18235 w 147130"/>
                    <a:gd name="connsiteY2" fmla="*/ 26485 h 549129"/>
                    <a:gd name="connsiteX3" fmla="*/ 18235 w 147130"/>
                    <a:gd name="connsiteY3" fmla="*/ 51205 h 549129"/>
                    <a:gd name="connsiteX4" fmla="*/ 18235 w 147130"/>
                    <a:gd name="connsiteY4" fmla="*/ 77690 h 549129"/>
                    <a:gd name="connsiteX5" fmla="*/ 18235 w 147130"/>
                    <a:gd name="connsiteY5" fmla="*/ 91816 h 549129"/>
                    <a:gd name="connsiteX6" fmla="*/ 37657 w 147130"/>
                    <a:gd name="connsiteY6" fmla="*/ 104176 h 549129"/>
                    <a:gd name="connsiteX7" fmla="*/ 39423 w 147130"/>
                    <a:gd name="connsiteY7" fmla="*/ 116535 h 549129"/>
                    <a:gd name="connsiteX8" fmla="*/ 57080 w 147130"/>
                    <a:gd name="connsiteY8" fmla="*/ 118301 h 549129"/>
                    <a:gd name="connsiteX9" fmla="*/ 51783 w 147130"/>
                    <a:gd name="connsiteY9" fmla="*/ 132427 h 549129"/>
                    <a:gd name="connsiteX10" fmla="*/ 64143 w 147130"/>
                    <a:gd name="connsiteY10" fmla="*/ 164209 h 549129"/>
                    <a:gd name="connsiteX11" fmla="*/ 64143 w 147130"/>
                    <a:gd name="connsiteY11" fmla="*/ 178335 h 549129"/>
                    <a:gd name="connsiteX12" fmla="*/ 69440 w 147130"/>
                    <a:gd name="connsiteY12" fmla="*/ 194226 h 549129"/>
                    <a:gd name="connsiteX13" fmla="*/ 71205 w 147130"/>
                    <a:gd name="connsiteY13" fmla="*/ 201288 h 549129"/>
                    <a:gd name="connsiteX14" fmla="*/ 85331 w 147130"/>
                    <a:gd name="connsiteY14" fmla="*/ 204820 h 549129"/>
                    <a:gd name="connsiteX15" fmla="*/ 106519 w 147130"/>
                    <a:gd name="connsiteY15" fmla="*/ 204820 h 549129"/>
                    <a:gd name="connsiteX16" fmla="*/ 106519 w 147130"/>
                    <a:gd name="connsiteY16" fmla="*/ 218945 h 549129"/>
                    <a:gd name="connsiteX17" fmla="*/ 138302 w 147130"/>
                    <a:gd name="connsiteY17" fmla="*/ 222477 h 549129"/>
                    <a:gd name="connsiteX18" fmla="*/ 131239 w 147130"/>
                    <a:gd name="connsiteY18" fmla="*/ 240134 h 549129"/>
                    <a:gd name="connsiteX19" fmla="*/ 140067 w 147130"/>
                    <a:gd name="connsiteY19" fmla="*/ 256025 h 549129"/>
                    <a:gd name="connsiteX20" fmla="*/ 147130 w 147130"/>
                    <a:gd name="connsiteY20" fmla="*/ 282510 h 549129"/>
                    <a:gd name="connsiteX21" fmla="*/ 111816 w 147130"/>
                    <a:gd name="connsiteY21" fmla="*/ 296636 h 549129"/>
                    <a:gd name="connsiteX22" fmla="*/ 118879 w 147130"/>
                    <a:gd name="connsiteY22" fmla="*/ 365498 h 549129"/>
                    <a:gd name="connsiteX23" fmla="*/ 113582 w 147130"/>
                    <a:gd name="connsiteY23" fmla="*/ 404343 h 549129"/>
                    <a:gd name="connsiteX24" fmla="*/ 99456 w 147130"/>
                    <a:gd name="connsiteY24" fmla="*/ 429062 h 549129"/>
                    <a:gd name="connsiteX25" fmla="*/ 58846 w 147130"/>
                    <a:gd name="connsiteY25" fmla="*/ 441422 h 549129"/>
                    <a:gd name="connsiteX26" fmla="*/ 65908 w 147130"/>
                    <a:gd name="connsiteY26" fmla="*/ 508518 h 549129"/>
                    <a:gd name="connsiteX27" fmla="*/ 71205 w 147130"/>
                    <a:gd name="connsiteY27" fmla="*/ 524410 h 549129"/>
                    <a:gd name="connsiteX28" fmla="*/ 71205 w 147130"/>
                    <a:gd name="connsiteY28" fmla="*/ 542066 h 549129"/>
                    <a:gd name="connsiteX29" fmla="*/ 60611 w 147130"/>
                    <a:gd name="connsiteY29" fmla="*/ 549129 h 549129"/>
                    <a:gd name="connsiteX30" fmla="*/ 44720 w 147130"/>
                    <a:gd name="connsiteY30" fmla="*/ 540301 h 549129"/>
                    <a:gd name="connsiteX31" fmla="*/ 46486 w 147130"/>
                    <a:gd name="connsiteY31" fmla="*/ 513815 h 549129"/>
                    <a:gd name="connsiteX32" fmla="*/ 9406 w 147130"/>
                    <a:gd name="connsiteY32" fmla="*/ 483799 h 549129"/>
                    <a:gd name="connsiteX33" fmla="*/ 0 w 147130"/>
                    <a:gd name="connsiteY33" fmla="*/ 487979 h 549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47130" h="549129">
                      <a:moveTo>
                        <a:pt x="0" y="0"/>
                      </a:moveTo>
                      <a:lnTo>
                        <a:pt x="16469" y="0"/>
                      </a:lnTo>
                      <a:lnTo>
                        <a:pt x="18235" y="26485"/>
                      </a:lnTo>
                      <a:lnTo>
                        <a:pt x="18235" y="51205"/>
                      </a:lnTo>
                      <a:lnTo>
                        <a:pt x="18235" y="77690"/>
                      </a:lnTo>
                      <a:lnTo>
                        <a:pt x="18235" y="91816"/>
                      </a:lnTo>
                      <a:lnTo>
                        <a:pt x="37657" y="104176"/>
                      </a:lnTo>
                      <a:lnTo>
                        <a:pt x="39423" y="116535"/>
                      </a:lnTo>
                      <a:lnTo>
                        <a:pt x="57080" y="118301"/>
                      </a:lnTo>
                      <a:lnTo>
                        <a:pt x="51783" y="132427"/>
                      </a:lnTo>
                      <a:lnTo>
                        <a:pt x="64143" y="164209"/>
                      </a:lnTo>
                      <a:lnTo>
                        <a:pt x="64143" y="178335"/>
                      </a:lnTo>
                      <a:lnTo>
                        <a:pt x="69440" y="194226"/>
                      </a:lnTo>
                      <a:lnTo>
                        <a:pt x="71205" y="201288"/>
                      </a:lnTo>
                      <a:lnTo>
                        <a:pt x="85331" y="204820"/>
                      </a:lnTo>
                      <a:lnTo>
                        <a:pt x="106519" y="204820"/>
                      </a:lnTo>
                      <a:lnTo>
                        <a:pt x="106519" y="218945"/>
                      </a:lnTo>
                      <a:lnTo>
                        <a:pt x="138302" y="222477"/>
                      </a:lnTo>
                      <a:lnTo>
                        <a:pt x="131239" y="240134"/>
                      </a:lnTo>
                      <a:lnTo>
                        <a:pt x="140067" y="256025"/>
                      </a:lnTo>
                      <a:lnTo>
                        <a:pt x="147130" y="282510"/>
                      </a:lnTo>
                      <a:lnTo>
                        <a:pt x="111816" y="296636"/>
                      </a:lnTo>
                      <a:lnTo>
                        <a:pt x="118879" y="365498"/>
                      </a:lnTo>
                      <a:lnTo>
                        <a:pt x="113582" y="404343"/>
                      </a:lnTo>
                      <a:lnTo>
                        <a:pt x="99456" y="429062"/>
                      </a:lnTo>
                      <a:lnTo>
                        <a:pt x="58846" y="441422"/>
                      </a:lnTo>
                      <a:lnTo>
                        <a:pt x="65908" y="508518"/>
                      </a:lnTo>
                      <a:lnTo>
                        <a:pt x="71205" y="524410"/>
                      </a:lnTo>
                      <a:lnTo>
                        <a:pt x="71205" y="542066"/>
                      </a:lnTo>
                      <a:lnTo>
                        <a:pt x="60611" y="549129"/>
                      </a:lnTo>
                      <a:lnTo>
                        <a:pt x="44720" y="540301"/>
                      </a:lnTo>
                      <a:lnTo>
                        <a:pt x="46486" y="513815"/>
                      </a:lnTo>
                      <a:lnTo>
                        <a:pt x="9406" y="483799"/>
                      </a:lnTo>
                      <a:lnTo>
                        <a:pt x="0" y="487979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5" name="フリーフォーム: 図形 634">
                  <a:extLst>
                    <a:ext uri="{FF2B5EF4-FFF2-40B4-BE49-F238E27FC236}">
                      <a16:creationId xmlns:a16="http://schemas.microsoft.com/office/drawing/2014/main" id="{6BED10D1-AC0B-012B-775D-F4D3DDBB9A78}"/>
                    </a:ext>
                  </a:extLst>
                </p:cNvPr>
                <p:cNvSpPr/>
                <p:nvPr/>
              </p:nvSpPr>
              <p:spPr>
                <a:xfrm>
                  <a:off x="2795746" y="1930228"/>
                  <a:ext cx="593770" cy="812217"/>
                </a:xfrm>
                <a:custGeom>
                  <a:avLst/>
                  <a:gdLst>
                    <a:gd name="connsiteX0" fmla="*/ 423765 w 593770"/>
                    <a:gd name="connsiteY0" fmla="*/ 0 h 812217"/>
                    <a:gd name="connsiteX1" fmla="*/ 429651 w 593770"/>
                    <a:gd name="connsiteY1" fmla="*/ 27957 h 812217"/>
                    <a:gd name="connsiteX2" fmla="*/ 428179 w 593770"/>
                    <a:gd name="connsiteY2" fmla="*/ 45614 h 812217"/>
                    <a:gd name="connsiteX3" fmla="*/ 437008 w 593770"/>
                    <a:gd name="connsiteY3" fmla="*/ 91227 h 812217"/>
                    <a:gd name="connsiteX4" fmla="*/ 444365 w 593770"/>
                    <a:gd name="connsiteY4" fmla="*/ 101527 h 812217"/>
                    <a:gd name="connsiteX5" fmla="*/ 459079 w 593770"/>
                    <a:gd name="connsiteY5" fmla="*/ 92699 h 812217"/>
                    <a:gd name="connsiteX6" fmla="*/ 472322 w 593770"/>
                    <a:gd name="connsiteY6" fmla="*/ 105942 h 812217"/>
                    <a:gd name="connsiteX7" fmla="*/ 472322 w 593770"/>
                    <a:gd name="connsiteY7" fmla="*/ 136841 h 812217"/>
                    <a:gd name="connsiteX8" fmla="*/ 456136 w 593770"/>
                    <a:gd name="connsiteY8" fmla="*/ 148612 h 812217"/>
                    <a:gd name="connsiteX9" fmla="*/ 445836 w 593770"/>
                    <a:gd name="connsiteY9" fmla="*/ 139784 h 812217"/>
                    <a:gd name="connsiteX10" fmla="*/ 422294 w 593770"/>
                    <a:gd name="connsiteY10" fmla="*/ 144198 h 812217"/>
                    <a:gd name="connsiteX11" fmla="*/ 410523 w 593770"/>
                    <a:gd name="connsiteY11" fmla="*/ 153026 h 812217"/>
                    <a:gd name="connsiteX12" fmla="*/ 413465 w 593770"/>
                    <a:gd name="connsiteY12" fmla="*/ 169212 h 812217"/>
                    <a:gd name="connsiteX13" fmla="*/ 406108 w 593770"/>
                    <a:gd name="connsiteY13" fmla="*/ 178040 h 812217"/>
                    <a:gd name="connsiteX14" fmla="*/ 391394 w 593770"/>
                    <a:gd name="connsiteY14" fmla="*/ 191283 h 812217"/>
                    <a:gd name="connsiteX15" fmla="*/ 386980 w 593770"/>
                    <a:gd name="connsiteY15" fmla="*/ 203054 h 812217"/>
                    <a:gd name="connsiteX16" fmla="*/ 378152 w 593770"/>
                    <a:gd name="connsiteY16" fmla="*/ 205997 h 812217"/>
                    <a:gd name="connsiteX17" fmla="*/ 367852 w 593770"/>
                    <a:gd name="connsiteY17" fmla="*/ 235425 h 812217"/>
                    <a:gd name="connsiteX18" fmla="*/ 345781 w 593770"/>
                    <a:gd name="connsiteY18" fmla="*/ 244254 h 812217"/>
                    <a:gd name="connsiteX19" fmla="*/ 344309 w 593770"/>
                    <a:gd name="connsiteY19" fmla="*/ 266325 h 812217"/>
                    <a:gd name="connsiteX20" fmla="*/ 384037 w 593770"/>
                    <a:gd name="connsiteY20" fmla="*/ 301639 h 812217"/>
                    <a:gd name="connsiteX21" fmla="*/ 379623 w 593770"/>
                    <a:gd name="connsiteY21" fmla="*/ 319296 h 812217"/>
                    <a:gd name="connsiteX22" fmla="*/ 401694 w 593770"/>
                    <a:gd name="connsiteY22" fmla="*/ 322238 h 812217"/>
                    <a:gd name="connsiteX23" fmla="*/ 413465 w 593770"/>
                    <a:gd name="connsiteY23" fmla="*/ 347252 h 812217"/>
                    <a:gd name="connsiteX24" fmla="*/ 413465 w 593770"/>
                    <a:gd name="connsiteY24" fmla="*/ 375209 h 812217"/>
                    <a:gd name="connsiteX25" fmla="*/ 400223 w 593770"/>
                    <a:gd name="connsiteY25" fmla="*/ 378152 h 812217"/>
                    <a:gd name="connsiteX26" fmla="*/ 389923 w 593770"/>
                    <a:gd name="connsiteY26" fmla="*/ 414937 h 812217"/>
                    <a:gd name="connsiteX27" fmla="*/ 403166 w 593770"/>
                    <a:gd name="connsiteY27" fmla="*/ 426708 h 812217"/>
                    <a:gd name="connsiteX28" fmla="*/ 406108 w 593770"/>
                    <a:gd name="connsiteY28" fmla="*/ 445837 h 812217"/>
                    <a:gd name="connsiteX29" fmla="*/ 426708 w 593770"/>
                    <a:gd name="connsiteY29" fmla="*/ 432594 h 812217"/>
                    <a:gd name="connsiteX30" fmla="*/ 437008 w 593770"/>
                    <a:gd name="connsiteY30" fmla="*/ 416408 h 812217"/>
                    <a:gd name="connsiteX31" fmla="*/ 467907 w 593770"/>
                    <a:gd name="connsiteY31" fmla="*/ 416408 h 812217"/>
                    <a:gd name="connsiteX32" fmla="*/ 494393 w 593770"/>
                    <a:gd name="connsiteY32" fmla="*/ 425237 h 812217"/>
                    <a:gd name="connsiteX33" fmla="*/ 514992 w 593770"/>
                    <a:gd name="connsiteY33" fmla="*/ 422294 h 812217"/>
                    <a:gd name="connsiteX34" fmla="*/ 540006 w 593770"/>
                    <a:gd name="connsiteY34" fmla="*/ 411994 h 812217"/>
                    <a:gd name="connsiteX35" fmla="*/ 566492 w 593770"/>
                    <a:gd name="connsiteY35" fmla="*/ 417880 h 812217"/>
                    <a:gd name="connsiteX36" fmla="*/ 573849 w 593770"/>
                    <a:gd name="connsiteY36" fmla="*/ 400223 h 812217"/>
                    <a:gd name="connsiteX37" fmla="*/ 585620 w 593770"/>
                    <a:gd name="connsiteY37" fmla="*/ 406109 h 812217"/>
                    <a:gd name="connsiteX38" fmla="*/ 593770 w 593770"/>
                    <a:gd name="connsiteY38" fmla="*/ 430559 h 812217"/>
                    <a:gd name="connsiteX39" fmla="*/ 593770 w 593770"/>
                    <a:gd name="connsiteY39" fmla="*/ 432793 h 812217"/>
                    <a:gd name="connsiteX40" fmla="*/ 569434 w 593770"/>
                    <a:gd name="connsiteY40" fmla="*/ 439951 h 812217"/>
                    <a:gd name="connsiteX41" fmla="*/ 567963 w 593770"/>
                    <a:gd name="connsiteY41" fmla="*/ 485565 h 812217"/>
                    <a:gd name="connsiteX42" fmla="*/ 593770 w 593770"/>
                    <a:gd name="connsiteY42" fmla="*/ 501049 h 812217"/>
                    <a:gd name="connsiteX43" fmla="*/ 593770 w 593770"/>
                    <a:gd name="connsiteY43" fmla="*/ 720930 h 812217"/>
                    <a:gd name="connsiteX44" fmla="*/ 544421 w 593770"/>
                    <a:gd name="connsiteY44" fmla="*/ 744532 h 812217"/>
                    <a:gd name="connsiteX45" fmla="*/ 523821 w 593770"/>
                    <a:gd name="connsiteY45" fmla="*/ 763661 h 812217"/>
                    <a:gd name="connsiteX46" fmla="*/ 514992 w 593770"/>
                    <a:gd name="connsiteY46" fmla="*/ 776903 h 812217"/>
                    <a:gd name="connsiteX47" fmla="*/ 559135 w 593770"/>
                    <a:gd name="connsiteY47" fmla="*/ 773961 h 812217"/>
                    <a:gd name="connsiteX48" fmla="*/ 560606 w 593770"/>
                    <a:gd name="connsiteY48" fmla="*/ 788675 h 812217"/>
                    <a:gd name="connsiteX49" fmla="*/ 534121 w 593770"/>
                    <a:gd name="connsiteY49" fmla="*/ 798974 h 812217"/>
                    <a:gd name="connsiteX50" fmla="*/ 516464 w 593770"/>
                    <a:gd name="connsiteY50" fmla="*/ 794560 h 812217"/>
                    <a:gd name="connsiteX51" fmla="*/ 517935 w 593770"/>
                    <a:gd name="connsiteY51" fmla="*/ 807803 h 812217"/>
                    <a:gd name="connsiteX52" fmla="*/ 501750 w 593770"/>
                    <a:gd name="connsiteY52" fmla="*/ 812217 h 812217"/>
                    <a:gd name="connsiteX53" fmla="*/ 494393 w 593770"/>
                    <a:gd name="connsiteY53" fmla="*/ 801917 h 812217"/>
                    <a:gd name="connsiteX54" fmla="*/ 506164 w 593770"/>
                    <a:gd name="connsiteY54" fmla="*/ 794560 h 812217"/>
                    <a:gd name="connsiteX55" fmla="*/ 507635 w 593770"/>
                    <a:gd name="connsiteY55" fmla="*/ 779846 h 812217"/>
                    <a:gd name="connsiteX56" fmla="*/ 494393 w 593770"/>
                    <a:gd name="connsiteY56" fmla="*/ 773961 h 812217"/>
                    <a:gd name="connsiteX57" fmla="*/ 464965 w 593770"/>
                    <a:gd name="connsiteY57" fmla="*/ 772489 h 812217"/>
                    <a:gd name="connsiteX58" fmla="*/ 457608 w 593770"/>
                    <a:gd name="connsiteY58" fmla="*/ 771018 h 812217"/>
                    <a:gd name="connsiteX59" fmla="*/ 428179 w 593770"/>
                    <a:gd name="connsiteY59" fmla="*/ 759246 h 812217"/>
                    <a:gd name="connsiteX60" fmla="*/ 400223 w 593770"/>
                    <a:gd name="connsiteY60" fmla="*/ 753361 h 812217"/>
                    <a:gd name="connsiteX61" fmla="*/ 363438 w 593770"/>
                    <a:gd name="connsiteY61" fmla="*/ 744532 h 812217"/>
                    <a:gd name="connsiteX62" fmla="*/ 342838 w 593770"/>
                    <a:gd name="connsiteY62" fmla="*/ 743061 h 812217"/>
                    <a:gd name="connsiteX63" fmla="*/ 301638 w 593770"/>
                    <a:gd name="connsiteY63" fmla="*/ 716576 h 812217"/>
                    <a:gd name="connsiteX64" fmla="*/ 288396 w 593770"/>
                    <a:gd name="connsiteY64" fmla="*/ 716576 h 812217"/>
                    <a:gd name="connsiteX65" fmla="*/ 238368 w 593770"/>
                    <a:gd name="connsiteY65" fmla="*/ 679790 h 812217"/>
                    <a:gd name="connsiteX66" fmla="*/ 231011 w 593770"/>
                    <a:gd name="connsiteY66" fmla="*/ 632705 h 812217"/>
                    <a:gd name="connsiteX67" fmla="*/ 197169 w 593770"/>
                    <a:gd name="connsiteY67" fmla="*/ 615049 h 812217"/>
                    <a:gd name="connsiteX68" fmla="*/ 200111 w 593770"/>
                    <a:gd name="connsiteY68" fmla="*/ 607691 h 812217"/>
                    <a:gd name="connsiteX69" fmla="*/ 207468 w 593770"/>
                    <a:gd name="connsiteY69" fmla="*/ 597392 h 812217"/>
                    <a:gd name="connsiteX70" fmla="*/ 228068 w 593770"/>
                    <a:gd name="connsiteY70" fmla="*/ 595920 h 812217"/>
                    <a:gd name="connsiteX71" fmla="*/ 232482 w 593770"/>
                    <a:gd name="connsiteY71" fmla="*/ 573849 h 812217"/>
                    <a:gd name="connsiteX72" fmla="*/ 228068 w 593770"/>
                    <a:gd name="connsiteY72" fmla="*/ 567963 h 812217"/>
                    <a:gd name="connsiteX73" fmla="*/ 208940 w 593770"/>
                    <a:gd name="connsiteY73" fmla="*/ 560606 h 812217"/>
                    <a:gd name="connsiteX74" fmla="*/ 207468 w 593770"/>
                    <a:gd name="connsiteY74" fmla="*/ 545892 h 812217"/>
                    <a:gd name="connsiteX75" fmla="*/ 186869 w 593770"/>
                    <a:gd name="connsiteY75" fmla="*/ 545892 h 812217"/>
                    <a:gd name="connsiteX76" fmla="*/ 183926 w 593770"/>
                    <a:gd name="connsiteY76" fmla="*/ 534121 h 812217"/>
                    <a:gd name="connsiteX77" fmla="*/ 141255 w 593770"/>
                    <a:gd name="connsiteY77" fmla="*/ 510579 h 812217"/>
                    <a:gd name="connsiteX78" fmla="*/ 125070 w 593770"/>
                    <a:gd name="connsiteY78" fmla="*/ 512050 h 812217"/>
                    <a:gd name="connsiteX79" fmla="*/ 120655 w 593770"/>
                    <a:gd name="connsiteY79" fmla="*/ 501750 h 812217"/>
                    <a:gd name="connsiteX80" fmla="*/ 77985 w 593770"/>
                    <a:gd name="connsiteY80" fmla="*/ 469379 h 812217"/>
                    <a:gd name="connsiteX81" fmla="*/ 55914 w 593770"/>
                    <a:gd name="connsiteY81" fmla="*/ 429651 h 812217"/>
                    <a:gd name="connsiteX82" fmla="*/ 0 w 593770"/>
                    <a:gd name="connsiteY82" fmla="*/ 432594 h 812217"/>
                    <a:gd name="connsiteX83" fmla="*/ 2943 w 593770"/>
                    <a:gd name="connsiteY83" fmla="*/ 419351 h 812217"/>
                    <a:gd name="connsiteX84" fmla="*/ 2943 w 593770"/>
                    <a:gd name="connsiteY84" fmla="*/ 410523 h 812217"/>
                    <a:gd name="connsiteX85" fmla="*/ 10300 w 593770"/>
                    <a:gd name="connsiteY85" fmla="*/ 404637 h 812217"/>
                    <a:gd name="connsiteX86" fmla="*/ 17657 w 593770"/>
                    <a:gd name="connsiteY86" fmla="*/ 384038 h 812217"/>
                    <a:gd name="connsiteX87" fmla="*/ 32371 w 593770"/>
                    <a:gd name="connsiteY87" fmla="*/ 369323 h 812217"/>
                    <a:gd name="connsiteX88" fmla="*/ 11771 w 593770"/>
                    <a:gd name="connsiteY88" fmla="*/ 357552 h 812217"/>
                    <a:gd name="connsiteX89" fmla="*/ 27957 w 593770"/>
                    <a:gd name="connsiteY89" fmla="*/ 332538 h 812217"/>
                    <a:gd name="connsiteX90" fmla="*/ 60328 w 593770"/>
                    <a:gd name="connsiteY90" fmla="*/ 326653 h 812217"/>
                    <a:gd name="connsiteX91" fmla="*/ 72099 w 593770"/>
                    <a:gd name="connsiteY91" fmla="*/ 304582 h 812217"/>
                    <a:gd name="connsiteX92" fmla="*/ 64742 w 593770"/>
                    <a:gd name="connsiteY92" fmla="*/ 294282 h 812217"/>
                    <a:gd name="connsiteX93" fmla="*/ 55914 w 593770"/>
                    <a:gd name="connsiteY93" fmla="*/ 276625 h 812217"/>
                    <a:gd name="connsiteX94" fmla="*/ 20600 w 593770"/>
                    <a:gd name="connsiteY94" fmla="*/ 270739 h 812217"/>
                    <a:gd name="connsiteX95" fmla="*/ 29428 w 593770"/>
                    <a:gd name="connsiteY95" fmla="*/ 257496 h 812217"/>
                    <a:gd name="connsiteX96" fmla="*/ 60328 w 593770"/>
                    <a:gd name="connsiteY96" fmla="*/ 233954 h 812217"/>
                    <a:gd name="connsiteX97" fmla="*/ 50028 w 593770"/>
                    <a:gd name="connsiteY97" fmla="*/ 208940 h 812217"/>
                    <a:gd name="connsiteX98" fmla="*/ 79456 w 593770"/>
                    <a:gd name="connsiteY98" fmla="*/ 214826 h 812217"/>
                    <a:gd name="connsiteX99" fmla="*/ 94170 w 593770"/>
                    <a:gd name="connsiteY99" fmla="*/ 207469 h 812217"/>
                    <a:gd name="connsiteX100" fmla="*/ 86813 w 593770"/>
                    <a:gd name="connsiteY100" fmla="*/ 197169 h 812217"/>
                    <a:gd name="connsiteX101" fmla="*/ 92699 w 593770"/>
                    <a:gd name="connsiteY101" fmla="*/ 191283 h 812217"/>
                    <a:gd name="connsiteX102" fmla="*/ 88285 w 593770"/>
                    <a:gd name="connsiteY102" fmla="*/ 176569 h 812217"/>
                    <a:gd name="connsiteX103" fmla="*/ 58856 w 593770"/>
                    <a:gd name="connsiteY103" fmla="*/ 163326 h 812217"/>
                    <a:gd name="connsiteX104" fmla="*/ 60328 w 593770"/>
                    <a:gd name="connsiteY104" fmla="*/ 145670 h 812217"/>
                    <a:gd name="connsiteX105" fmla="*/ 48557 w 593770"/>
                    <a:gd name="connsiteY105" fmla="*/ 126541 h 812217"/>
                    <a:gd name="connsiteX106" fmla="*/ 33842 w 593770"/>
                    <a:gd name="connsiteY106" fmla="*/ 113298 h 812217"/>
                    <a:gd name="connsiteX107" fmla="*/ 5886 w 593770"/>
                    <a:gd name="connsiteY107" fmla="*/ 95642 h 812217"/>
                    <a:gd name="connsiteX108" fmla="*/ 13243 w 593770"/>
                    <a:gd name="connsiteY108" fmla="*/ 67685 h 812217"/>
                    <a:gd name="connsiteX109" fmla="*/ 27957 w 593770"/>
                    <a:gd name="connsiteY109" fmla="*/ 58856 h 812217"/>
                    <a:gd name="connsiteX110" fmla="*/ 30900 w 593770"/>
                    <a:gd name="connsiteY110" fmla="*/ 80928 h 812217"/>
                    <a:gd name="connsiteX111" fmla="*/ 54442 w 593770"/>
                    <a:gd name="connsiteY111" fmla="*/ 91227 h 812217"/>
                    <a:gd name="connsiteX112" fmla="*/ 72099 w 593770"/>
                    <a:gd name="connsiteY112" fmla="*/ 88285 h 812217"/>
                    <a:gd name="connsiteX113" fmla="*/ 88285 w 593770"/>
                    <a:gd name="connsiteY113" fmla="*/ 95642 h 812217"/>
                    <a:gd name="connsiteX114" fmla="*/ 108884 w 593770"/>
                    <a:gd name="connsiteY114" fmla="*/ 82399 h 812217"/>
                    <a:gd name="connsiteX115" fmla="*/ 114770 w 593770"/>
                    <a:gd name="connsiteY115" fmla="*/ 67685 h 812217"/>
                    <a:gd name="connsiteX116" fmla="*/ 126541 w 593770"/>
                    <a:gd name="connsiteY116" fmla="*/ 69156 h 812217"/>
                    <a:gd name="connsiteX117" fmla="*/ 169212 w 593770"/>
                    <a:gd name="connsiteY117" fmla="*/ 70628 h 812217"/>
                    <a:gd name="connsiteX118" fmla="*/ 188340 w 593770"/>
                    <a:gd name="connsiteY118" fmla="*/ 61799 h 812217"/>
                    <a:gd name="connsiteX119" fmla="*/ 205997 w 593770"/>
                    <a:gd name="connsiteY119" fmla="*/ 48557 h 812217"/>
                    <a:gd name="connsiteX120" fmla="*/ 253082 w 593770"/>
                    <a:gd name="connsiteY120" fmla="*/ 42671 h 812217"/>
                    <a:gd name="connsiteX121" fmla="*/ 257496 w 593770"/>
                    <a:gd name="connsiteY121" fmla="*/ 33843 h 812217"/>
                    <a:gd name="connsiteX122" fmla="*/ 285453 w 593770"/>
                    <a:gd name="connsiteY122" fmla="*/ 30900 h 812217"/>
                    <a:gd name="connsiteX123" fmla="*/ 304581 w 593770"/>
                    <a:gd name="connsiteY123" fmla="*/ 22071 h 812217"/>
                    <a:gd name="connsiteX124" fmla="*/ 313410 w 593770"/>
                    <a:gd name="connsiteY124" fmla="*/ 30900 h 812217"/>
                    <a:gd name="connsiteX125" fmla="*/ 316353 w 593770"/>
                    <a:gd name="connsiteY125" fmla="*/ 47085 h 812217"/>
                    <a:gd name="connsiteX126" fmla="*/ 344309 w 593770"/>
                    <a:gd name="connsiteY126" fmla="*/ 25014 h 812217"/>
                    <a:gd name="connsiteX127" fmla="*/ 359023 w 593770"/>
                    <a:gd name="connsiteY127" fmla="*/ 8829 h 812217"/>
                    <a:gd name="connsiteX0" fmla="*/ 423765 w 593770"/>
                    <a:gd name="connsiteY0" fmla="*/ 0 h 812217"/>
                    <a:gd name="connsiteX1" fmla="*/ 429651 w 593770"/>
                    <a:gd name="connsiteY1" fmla="*/ 27957 h 812217"/>
                    <a:gd name="connsiteX2" fmla="*/ 428179 w 593770"/>
                    <a:gd name="connsiteY2" fmla="*/ 45614 h 812217"/>
                    <a:gd name="connsiteX3" fmla="*/ 437008 w 593770"/>
                    <a:gd name="connsiteY3" fmla="*/ 91227 h 812217"/>
                    <a:gd name="connsiteX4" fmla="*/ 444365 w 593770"/>
                    <a:gd name="connsiteY4" fmla="*/ 101527 h 812217"/>
                    <a:gd name="connsiteX5" fmla="*/ 459079 w 593770"/>
                    <a:gd name="connsiteY5" fmla="*/ 92699 h 812217"/>
                    <a:gd name="connsiteX6" fmla="*/ 472322 w 593770"/>
                    <a:gd name="connsiteY6" fmla="*/ 105942 h 812217"/>
                    <a:gd name="connsiteX7" fmla="*/ 472322 w 593770"/>
                    <a:gd name="connsiteY7" fmla="*/ 136841 h 812217"/>
                    <a:gd name="connsiteX8" fmla="*/ 456136 w 593770"/>
                    <a:gd name="connsiteY8" fmla="*/ 148612 h 812217"/>
                    <a:gd name="connsiteX9" fmla="*/ 445836 w 593770"/>
                    <a:gd name="connsiteY9" fmla="*/ 139784 h 812217"/>
                    <a:gd name="connsiteX10" fmla="*/ 422294 w 593770"/>
                    <a:gd name="connsiteY10" fmla="*/ 144198 h 812217"/>
                    <a:gd name="connsiteX11" fmla="*/ 410523 w 593770"/>
                    <a:gd name="connsiteY11" fmla="*/ 153026 h 812217"/>
                    <a:gd name="connsiteX12" fmla="*/ 413465 w 593770"/>
                    <a:gd name="connsiteY12" fmla="*/ 169212 h 812217"/>
                    <a:gd name="connsiteX13" fmla="*/ 406108 w 593770"/>
                    <a:gd name="connsiteY13" fmla="*/ 178040 h 812217"/>
                    <a:gd name="connsiteX14" fmla="*/ 391394 w 593770"/>
                    <a:gd name="connsiteY14" fmla="*/ 191283 h 812217"/>
                    <a:gd name="connsiteX15" fmla="*/ 386980 w 593770"/>
                    <a:gd name="connsiteY15" fmla="*/ 203054 h 812217"/>
                    <a:gd name="connsiteX16" fmla="*/ 378152 w 593770"/>
                    <a:gd name="connsiteY16" fmla="*/ 205997 h 812217"/>
                    <a:gd name="connsiteX17" fmla="*/ 367852 w 593770"/>
                    <a:gd name="connsiteY17" fmla="*/ 235425 h 812217"/>
                    <a:gd name="connsiteX18" fmla="*/ 345781 w 593770"/>
                    <a:gd name="connsiteY18" fmla="*/ 244254 h 812217"/>
                    <a:gd name="connsiteX19" fmla="*/ 344309 w 593770"/>
                    <a:gd name="connsiteY19" fmla="*/ 266325 h 812217"/>
                    <a:gd name="connsiteX20" fmla="*/ 384037 w 593770"/>
                    <a:gd name="connsiteY20" fmla="*/ 301639 h 812217"/>
                    <a:gd name="connsiteX21" fmla="*/ 379623 w 593770"/>
                    <a:gd name="connsiteY21" fmla="*/ 319296 h 812217"/>
                    <a:gd name="connsiteX22" fmla="*/ 401694 w 593770"/>
                    <a:gd name="connsiteY22" fmla="*/ 322238 h 812217"/>
                    <a:gd name="connsiteX23" fmla="*/ 413465 w 593770"/>
                    <a:gd name="connsiteY23" fmla="*/ 347252 h 812217"/>
                    <a:gd name="connsiteX24" fmla="*/ 413465 w 593770"/>
                    <a:gd name="connsiteY24" fmla="*/ 375209 h 812217"/>
                    <a:gd name="connsiteX25" fmla="*/ 400223 w 593770"/>
                    <a:gd name="connsiteY25" fmla="*/ 378152 h 812217"/>
                    <a:gd name="connsiteX26" fmla="*/ 389923 w 593770"/>
                    <a:gd name="connsiteY26" fmla="*/ 414937 h 812217"/>
                    <a:gd name="connsiteX27" fmla="*/ 403166 w 593770"/>
                    <a:gd name="connsiteY27" fmla="*/ 426708 h 812217"/>
                    <a:gd name="connsiteX28" fmla="*/ 406108 w 593770"/>
                    <a:gd name="connsiteY28" fmla="*/ 445837 h 812217"/>
                    <a:gd name="connsiteX29" fmla="*/ 426708 w 593770"/>
                    <a:gd name="connsiteY29" fmla="*/ 432594 h 812217"/>
                    <a:gd name="connsiteX30" fmla="*/ 437008 w 593770"/>
                    <a:gd name="connsiteY30" fmla="*/ 416408 h 812217"/>
                    <a:gd name="connsiteX31" fmla="*/ 467907 w 593770"/>
                    <a:gd name="connsiteY31" fmla="*/ 416408 h 812217"/>
                    <a:gd name="connsiteX32" fmla="*/ 494393 w 593770"/>
                    <a:gd name="connsiteY32" fmla="*/ 425237 h 812217"/>
                    <a:gd name="connsiteX33" fmla="*/ 514992 w 593770"/>
                    <a:gd name="connsiteY33" fmla="*/ 422294 h 812217"/>
                    <a:gd name="connsiteX34" fmla="*/ 540006 w 593770"/>
                    <a:gd name="connsiteY34" fmla="*/ 411994 h 812217"/>
                    <a:gd name="connsiteX35" fmla="*/ 566492 w 593770"/>
                    <a:gd name="connsiteY35" fmla="*/ 417880 h 812217"/>
                    <a:gd name="connsiteX36" fmla="*/ 573849 w 593770"/>
                    <a:gd name="connsiteY36" fmla="*/ 400223 h 812217"/>
                    <a:gd name="connsiteX37" fmla="*/ 585620 w 593770"/>
                    <a:gd name="connsiteY37" fmla="*/ 406109 h 812217"/>
                    <a:gd name="connsiteX38" fmla="*/ 593770 w 593770"/>
                    <a:gd name="connsiteY38" fmla="*/ 430559 h 812217"/>
                    <a:gd name="connsiteX39" fmla="*/ 593770 w 593770"/>
                    <a:gd name="connsiteY39" fmla="*/ 432793 h 812217"/>
                    <a:gd name="connsiteX40" fmla="*/ 569434 w 593770"/>
                    <a:gd name="connsiteY40" fmla="*/ 439951 h 812217"/>
                    <a:gd name="connsiteX41" fmla="*/ 593770 w 593770"/>
                    <a:gd name="connsiteY41" fmla="*/ 501049 h 812217"/>
                    <a:gd name="connsiteX42" fmla="*/ 593770 w 593770"/>
                    <a:gd name="connsiteY42" fmla="*/ 720930 h 812217"/>
                    <a:gd name="connsiteX43" fmla="*/ 544421 w 593770"/>
                    <a:gd name="connsiteY43" fmla="*/ 744532 h 812217"/>
                    <a:gd name="connsiteX44" fmla="*/ 523821 w 593770"/>
                    <a:gd name="connsiteY44" fmla="*/ 763661 h 812217"/>
                    <a:gd name="connsiteX45" fmla="*/ 514992 w 593770"/>
                    <a:gd name="connsiteY45" fmla="*/ 776903 h 812217"/>
                    <a:gd name="connsiteX46" fmla="*/ 559135 w 593770"/>
                    <a:gd name="connsiteY46" fmla="*/ 773961 h 812217"/>
                    <a:gd name="connsiteX47" fmla="*/ 560606 w 593770"/>
                    <a:gd name="connsiteY47" fmla="*/ 788675 h 812217"/>
                    <a:gd name="connsiteX48" fmla="*/ 534121 w 593770"/>
                    <a:gd name="connsiteY48" fmla="*/ 798974 h 812217"/>
                    <a:gd name="connsiteX49" fmla="*/ 516464 w 593770"/>
                    <a:gd name="connsiteY49" fmla="*/ 794560 h 812217"/>
                    <a:gd name="connsiteX50" fmla="*/ 517935 w 593770"/>
                    <a:gd name="connsiteY50" fmla="*/ 807803 h 812217"/>
                    <a:gd name="connsiteX51" fmla="*/ 501750 w 593770"/>
                    <a:gd name="connsiteY51" fmla="*/ 812217 h 812217"/>
                    <a:gd name="connsiteX52" fmla="*/ 494393 w 593770"/>
                    <a:gd name="connsiteY52" fmla="*/ 801917 h 812217"/>
                    <a:gd name="connsiteX53" fmla="*/ 506164 w 593770"/>
                    <a:gd name="connsiteY53" fmla="*/ 794560 h 812217"/>
                    <a:gd name="connsiteX54" fmla="*/ 507635 w 593770"/>
                    <a:gd name="connsiteY54" fmla="*/ 779846 h 812217"/>
                    <a:gd name="connsiteX55" fmla="*/ 494393 w 593770"/>
                    <a:gd name="connsiteY55" fmla="*/ 773961 h 812217"/>
                    <a:gd name="connsiteX56" fmla="*/ 464965 w 593770"/>
                    <a:gd name="connsiteY56" fmla="*/ 772489 h 812217"/>
                    <a:gd name="connsiteX57" fmla="*/ 457608 w 593770"/>
                    <a:gd name="connsiteY57" fmla="*/ 771018 h 812217"/>
                    <a:gd name="connsiteX58" fmla="*/ 428179 w 593770"/>
                    <a:gd name="connsiteY58" fmla="*/ 759246 h 812217"/>
                    <a:gd name="connsiteX59" fmla="*/ 400223 w 593770"/>
                    <a:gd name="connsiteY59" fmla="*/ 753361 h 812217"/>
                    <a:gd name="connsiteX60" fmla="*/ 363438 w 593770"/>
                    <a:gd name="connsiteY60" fmla="*/ 744532 h 812217"/>
                    <a:gd name="connsiteX61" fmla="*/ 342838 w 593770"/>
                    <a:gd name="connsiteY61" fmla="*/ 743061 h 812217"/>
                    <a:gd name="connsiteX62" fmla="*/ 301638 w 593770"/>
                    <a:gd name="connsiteY62" fmla="*/ 716576 h 812217"/>
                    <a:gd name="connsiteX63" fmla="*/ 288396 w 593770"/>
                    <a:gd name="connsiteY63" fmla="*/ 716576 h 812217"/>
                    <a:gd name="connsiteX64" fmla="*/ 238368 w 593770"/>
                    <a:gd name="connsiteY64" fmla="*/ 679790 h 812217"/>
                    <a:gd name="connsiteX65" fmla="*/ 231011 w 593770"/>
                    <a:gd name="connsiteY65" fmla="*/ 632705 h 812217"/>
                    <a:gd name="connsiteX66" fmla="*/ 197169 w 593770"/>
                    <a:gd name="connsiteY66" fmla="*/ 615049 h 812217"/>
                    <a:gd name="connsiteX67" fmla="*/ 200111 w 593770"/>
                    <a:gd name="connsiteY67" fmla="*/ 607691 h 812217"/>
                    <a:gd name="connsiteX68" fmla="*/ 207468 w 593770"/>
                    <a:gd name="connsiteY68" fmla="*/ 597392 h 812217"/>
                    <a:gd name="connsiteX69" fmla="*/ 228068 w 593770"/>
                    <a:gd name="connsiteY69" fmla="*/ 595920 h 812217"/>
                    <a:gd name="connsiteX70" fmla="*/ 232482 w 593770"/>
                    <a:gd name="connsiteY70" fmla="*/ 573849 h 812217"/>
                    <a:gd name="connsiteX71" fmla="*/ 228068 w 593770"/>
                    <a:gd name="connsiteY71" fmla="*/ 567963 h 812217"/>
                    <a:gd name="connsiteX72" fmla="*/ 208940 w 593770"/>
                    <a:gd name="connsiteY72" fmla="*/ 560606 h 812217"/>
                    <a:gd name="connsiteX73" fmla="*/ 207468 w 593770"/>
                    <a:gd name="connsiteY73" fmla="*/ 545892 h 812217"/>
                    <a:gd name="connsiteX74" fmla="*/ 186869 w 593770"/>
                    <a:gd name="connsiteY74" fmla="*/ 545892 h 812217"/>
                    <a:gd name="connsiteX75" fmla="*/ 183926 w 593770"/>
                    <a:gd name="connsiteY75" fmla="*/ 534121 h 812217"/>
                    <a:gd name="connsiteX76" fmla="*/ 141255 w 593770"/>
                    <a:gd name="connsiteY76" fmla="*/ 510579 h 812217"/>
                    <a:gd name="connsiteX77" fmla="*/ 125070 w 593770"/>
                    <a:gd name="connsiteY77" fmla="*/ 512050 h 812217"/>
                    <a:gd name="connsiteX78" fmla="*/ 120655 w 593770"/>
                    <a:gd name="connsiteY78" fmla="*/ 501750 h 812217"/>
                    <a:gd name="connsiteX79" fmla="*/ 77985 w 593770"/>
                    <a:gd name="connsiteY79" fmla="*/ 469379 h 812217"/>
                    <a:gd name="connsiteX80" fmla="*/ 55914 w 593770"/>
                    <a:gd name="connsiteY80" fmla="*/ 429651 h 812217"/>
                    <a:gd name="connsiteX81" fmla="*/ 0 w 593770"/>
                    <a:gd name="connsiteY81" fmla="*/ 432594 h 812217"/>
                    <a:gd name="connsiteX82" fmla="*/ 2943 w 593770"/>
                    <a:gd name="connsiteY82" fmla="*/ 419351 h 812217"/>
                    <a:gd name="connsiteX83" fmla="*/ 2943 w 593770"/>
                    <a:gd name="connsiteY83" fmla="*/ 410523 h 812217"/>
                    <a:gd name="connsiteX84" fmla="*/ 10300 w 593770"/>
                    <a:gd name="connsiteY84" fmla="*/ 404637 h 812217"/>
                    <a:gd name="connsiteX85" fmla="*/ 17657 w 593770"/>
                    <a:gd name="connsiteY85" fmla="*/ 384038 h 812217"/>
                    <a:gd name="connsiteX86" fmla="*/ 32371 w 593770"/>
                    <a:gd name="connsiteY86" fmla="*/ 369323 h 812217"/>
                    <a:gd name="connsiteX87" fmla="*/ 11771 w 593770"/>
                    <a:gd name="connsiteY87" fmla="*/ 357552 h 812217"/>
                    <a:gd name="connsiteX88" fmla="*/ 27957 w 593770"/>
                    <a:gd name="connsiteY88" fmla="*/ 332538 h 812217"/>
                    <a:gd name="connsiteX89" fmla="*/ 60328 w 593770"/>
                    <a:gd name="connsiteY89" fmla="*/ 326653 h 812217"/>
                    <a:gd name="connsiteX90" fmla="*/ 72099 w 593770"/>
                    <a:gd name="connsiteY90" fmla="*/ 304582 h 812217"/>
                    <a:gd name="connsiteX91" fmla="*/ 64742 w 593770"/>
                    <a:gd name="connsiteY91" fmla="*/ 294282 h 812217"/>
                    <a:gd name="connsiteX92" fmla="*/ 55914 w 593770"/>
                    <a:gd name="connsiteY92" fmla="*/ 276625 h 812217"/>
                    <a:gd name="connsiteX93" fmla="*/ 20600 w 593770"/>
                    <a:gd name="connsiteY93" fmla="*/ 270739 h 812217"/>
                    <a:gd name="connsiteX94" fmla="*/ 29428 w 593770"/>
                    <a:gd name="connsiteY94" fmla="*/ 257496 h 812217"/>
                    <a:gd name="connsiteX95" fmla="*/ 60328 w 593770"/>
                    <a:gd name="connsiteY95" fmla="*/ 233954 h 812217"/>
                    <a:gd name="connsiteX96" fmla="*/ 50028 w 593770"/>
                    <a:gd name="connsiteY96" fmla="*/ 208940 h 812217"/>
                    <a:gd name="connsiteX97" fmla="*/ 79456 w 593770"/>
                    <a:gd name="connsiteY97" fmla="*/ 214826 h 812217"/>
                    <a:gd name="connsiteX98" fmla="*/ 94170 w 593770"/>
                    <a:gd name="connsiteY98" fmla="*/ 207469 h 812217"/>
                    <a:gd name="connsiteX99" fmla="*/ 86813 w 593770"/>
                    <a:gd name="connsiteY99" fmla="*/ 197169 h 812217"/>
                    <a:gd name="connsiteX100" fmla="*/ 92699 w 593770"/>
                    <a:gd name="connsiteY100" fmla="*/ 191283 h 812217"/>
                    <a:gd name="connsiteX101" fmla="*/ 88285 w 593770"/>
                    <a:gd name="connsiteY101" fmla="*/ 176569 h 812217"/>
                    <a:gd name="connsiteX102" fmla="*/ 58856 w 593770"/>
                    <a:gd name="connsiteY102" fmla="*/ 163326 h 812217"/>
                    <a:gd name="connsiteX103" fmla="*/ 60328 w 593770"/>
                    <a:gd name="connsiteY103" fmla="*/ 145670 h 812217"/>
                    <a:gd name="connsiteX104" fmla="*/ 48557 w 593770"/>
                    <a:gd name="connsiteY104" fmla="*/ 126541 h 812217"/>
                    <a:gd name="connsiteX105" fmla="*/ 33842 w 593770"/>
                    <a:gd name="connsiteY105" fmla="*/ 113298 h 812217"/>
                    <a:gd name="connsiteX106" fmla="*/ 5886 w 593770"/>
                    <a:gd name="connsiteY106" fmla="*/ 95642 h 812217"/>
                    <a:gd name="connsiteX107" fmla="*/ 13243 w 593770"/>
                    <a:gd name="connsiteY107" fmla="*/ 67685 h 812217"/>
                    <a:gd name="connsiteX108" fmla="*/ 27957 w 593770"/>
                    <a:gd name="connsiteY108" fmla="*/ 58856 h 812217"/>
                    <a:gd name="connsiteX109" fmla="*/ 30900 w 593770"/>
                    <a:gd name="connsiteY109" fmla="*/ 80928 h 812217"/>
                    <a:gd name="connsiteX110" fmla="*/ 54442 w 593770"/>
                    <a:gd name="connsiteY110" fmla="*/ 91227 h 812217"/>
                    <a:gd name="connsiteX111" fmla="*/ 72099 w 593770"/>
                    <a:gd name="connsiteY111" fmla="*/ 88285 h 812217"/>
                    <a:gd name="connsiteX112" fmla="*/ 88285 w 593770"/>
                    <a:gd name="connsiteY112" fmla="*/ 95642 h 812217"/>
                    <a:gd name="connsiteX113" fmla="*/ 108884 w 593770"/>
                    <a:gd name="connsiteY113" fmla="*/ 82399 h 812217"/>
                    <a:gd name="connsiteX114" fmla="*/ 114770 w 593770"/>
                    <a:gd name="connsiteY114" fmla="*/ 67685 h 812217"/>
                    <a:gd name="connsiteX115" fmla="*/ 126541 w 593770"/>
                    <a:gd name="connsiteY115" fmla="*/ 69156 h 812217"/>
                    <a:gd name="connsiteX116" fmla="*/ 169212 w 593770"/>
                    <a:gd name="connsiteY116" fmla="*/ 70628 h 812217"/>
                    <a:gd name="connsiteX117" fmla="*/ 188340 w 593770"/>
                    <a:gd name="connsiteY117" fmla="*/ 61799 h 812217"/>
                    <a:gd name="connsiteX118" fmla="*/ 205997 w 593770"/>
                    <a:gd name="connsiteY118" fmla="*/ 48557 h 812217"/>
                    <a:gd name="connsiteX119" fmla="*/ 253082 w 593770"/>
                    <a:gd name="connsiteY119" fmla="*/ 42671 h 812217"/>
                    <a:gd name="connsiteX120" fmla="*/ 257496 w 593770"/>
                    <a:gd name="connsiteY120" fmla="*/ 33843 h 812217"/>
                    <a:gd name="connsiteX121" fmla="*/ 285453 w 593770"/>
                    <a:gd name="connsiteY121" fmla="*/ 30900 h 812217"/>
                    <a:gd name="connsiteX122" fmla="*/ 304581 w 593770"/>
                    <a:gd name="connsiteY122" fmla="*/ 22071 h 812217"/>
                    <a:gd name="connsiteX123" fmla="*/ 313410 w 593770"/>
                    <a:gd name="connsiteY123" fmla="*/ 30900 h 812217"/>
                    <a:gd name="connsiteX124" fmla="*/ 316353 w 593770"/>
                    <a:gd name="connsiteY124" fmla="*/ 47085 h 812217"/>
                    <a:gd name="connsiteX125" fmla="*/ 344309 w 593770"/>
                    <a:gd name="connsiteY125" fmla="*/ 25014 h 812217"/>
                    <a:gd name="connsiteX126" fmla="*/ 359023 w 593770"/>
                    <a:gd name="connsiteY126" fmla="*/ 8829 h 812217"/>
                    <a:gd name="connsiteX127" fmla="*/ 423765 w 593770"/>
                    <a:gd name="connsiteY127" fmla="*/ 0 h 812217"/>
                    <a:gd name="connsiteX0" fmla="*/ 423765 w 593770"/>
                    <a:gd name="connsiteY0" fmla="*/ 0 h 812217"/>
                    <a:gd name="connsiteX1" fmla="*/ 429651 w 593770"/>
                    <a:gd name="connsiteY1" fmla="*/ 27957 h 812217"/>
                    <a:gd name="connsiteX2" fmla="*/ 428179 w 593770"/>
                    <a:gd name="connsiteY2" fmla="*/ 45614 h 812217"/>
                    <a:gd name="connsiteX3" fmla="*/ 437008 w 593770"/>
                    <a:gd name="connsiteY3" fmla="*/ 91227 h 812217"/>
                    <a:gd name="connsiteX4" fmla="*/ 444365 w 593770"/>
                    <a:gd name="connsiteY4" fmla="*/ 101527 h 812217"/>
                    <a:gd name="connsiteX5" fmla="*/ 459079 w 593770"/>
                    <a:gd name="connsiteY5" fmla="*/ 92699 h 812217"/>
                    <a:gd name="connsiteX6" fmla="*/ 472322 w 593770"/>
                    <a:gd name="connsiteY6" fmla="*/ 105942 h 812217"/>
                    <a:gd name="connsiteX7" fmla="*/ 472322 w 593770"/>
                    <a:gd name="connsiteY7" fmla="*/ 136841 h 812217"/>
                    <a:gd name="connsiteX8" fmla="*/ 456136 w 593770"/>
                    <a:gd name="connsiteY8" fmla="*/ 148612 h 812217"/>
                    <a:gd name="connsiteX9" fmla="*/ 445836 w 593770"/>
                    <a:gd name="connsiteY9" fmla="*/ 139784 h 812217"/>
                    <a:gd name="connsiteX10" fmla="*/ 422294 w 593770"/>
                    <a:gd name="connsiteY10" fmla="*/ 144198 h 812217"/>
                    <a:gd name="connsiteX11" fmla="*/ 410523 w 593770"/>
                    <a:gd name="connsiteY11" fmla="*/ 153026 h 812217"/>
                    <a:gd name="connsiteX12" fmla="*/ 413465 w 593770"/>
                    <a:gd name="connsiteY12" fmla="*/ 169212 h 812217"/>
                    <a:gd name="connsiteX13" fmla="*/ 406108 w 593770"/>
                    <a:gd name="connsiteY13" fmla="*/ 178040 h 812217"/>
                    <a:gd name="connsiteX14" fmla="*/ 391394 w 593770"/>
                    <a:gd name="connsiteY14" fmla="*/ 191283 h 812217"/>
                    <a:gd name="connsiteX15" fmla="*/ 386980 w 593770"/>
                    <a:gd name="connsiteY15" fmla="*/ 203054 h 812217"/>
                    <a:gd name="connsiteX16" fmla="*/ 378152 w 593770"/>
                    <a:gd name="connsiteY16" fmla="*/ 205997 h 812217"/>
                    <a:gd name="connsiteX17" fmla="*/ 367852 w 593770"/>
                    <a:gd name="connsiteY17" fmla="*/ 235425 h 812217"/>
                    <a:gd name="connsiteX18" fmla="*/ 345781 w 593770"/>
                    <a:gd name="connsiteY18" fmla="*/ 244254 h 812217"/>
                    <a:gd name="connsiteX19" fmla="*/ 344309 w 593770"/>
                    <a:gd name="connsiteY19" fmla="*/ 266325 h 812217"/>
                    <a:gd name="connsiteX20" fmla="*/ 384037 w 593770"/>
                    <a:gd name="connsiteY20" fmla="*/ 301639 h 812217"/>
                    <a:gd name="connsiteX21" fmla="*/ 379623 w 593770"/>
                    <a:gd name="connsiteY21" fmla="*/ 319296 h 812217"/>
                    <a:gd name="connsiteX22" fmla="*/ 401694 w 593770"/>
                    <a:gd name="connsiteY22" fmla="*/ 322238 h 812217"/>
                    <a:gd name="connsiteX23" fmla="*/ 413465 w 593770"/>
                    <a:gd name="connsiteY23" fmla="*/ 347252 h 812217"/>
                    <a:gd name="connsiteX24" fmla="*/ 413465 w 593770"/>
                    <a:gd name="connsiteY24" fmla="*/ 375209 h 812217"/>
                    <a:gd name="connsiteX25" fmla="*/ 400223 w 593770"/>
                    <a:gd name="connsiteY25" fmla="*/ 378152 h 812217"/>
                    <a:gd name="connsiteX26" fmla="*/ 389923 w 593770"/>
                    <a:gd name="connsiteY26" fmla="*/ 414937 h 812217"/>
                    <a:gd name="connsiteX27" fmla="*/ 403166 w 593770"/>
                    <a:gd name="connsiteY27" fmla="*/ 426708 h 812217"/>
                    <a:gd name="connsiteX28" fmla="*/ 406108 w 593770"/>
                    <a:gd name="connsiteY28" fmla="*/ 445837 h 812217"/>
                    <a:gd name="connsiteX29" fmla="*/ 426708 w 593770"/>
                    <a:gd name="connsiteY29" fmla="*/ 432594 h 812217"/>
                    <a:gd name="connsiteX30" fmla="*/ 437008 w 593770"/>
                    <a:gd name="connsiteY30" fmla="*/ 416408 h 812217"/>
                    <a:gd name="connsiteX31" fmla="*/ 467907 w 593770"/>
                    <a:gd name="connsiteY31" fmla="*/ 416408 h 812217"/>
                    <a:gd name="connsiteX32" fmla="*/ 494393 w 593770"/>
                    <a:gd name="connsiteY32" fmla="*/ 425237 h 812217"/>
                    <a:gd name="connsiteX33" fmla="*/ 514992 w 593770"/>
                    <a:gd name="connsiteY33" fmla="*/ 422294 h 812217"/>
                    <a:gd name="connsiteX34" fmla="*/ 540006 w 593770"/>
                    <a:gd name="connsiteY34" fmla="*/ 411994 h 812217"/>
                    <a:gd name="connsiteX35" fmla="*/ 566492 w 593770"/>
                    <a:gd name="connsiteY35" fmla="*/ 417880 h 812217"/>
                    <a:gd name="connsiteX36" fmla="*/ 573849 w 593770"/>
                    <a:gd name="connsiteY36" fmla="*/ 400223 h 812217"/>
                    <a:gd name="connsiteX37" fmla="*/ 585620 w 593770"/>
                    <a:gd name="connsiteY37" fmla="*/ 406109 h 812217"/>
                    <a:gd name="connsiteX38" fmla="*/ 593770 w 593770"/>
                    <a:gd name="connsiteY38" fmla="*/ 430559 h 812217"/>
                    <a:gd name="connsiteX39" fmla="*/ 593770 w 593770"/>
                    <a:gd name="connsiteY39" fmla="*/ 432793 h 812217"/>
                    <a:gd name="connsiteX40" fmla="*/ 593770 w 593770"/>
                    <a:gd name="connsiteY40" fmla="*/ 501049 h 812217"/>
                    <a:gd name="connsiteX41" fmla="*/ 593770 w 593770"/>
                    <a:gd name="connsiteY41" fmla="*/ 720930 h 812217"/>
                    <a:gd name="connsiteX42" fmla="*/ 544421 w 593770"/>
                    <a:gd name="connsiteY42" fmla="*/ 744532 h 812217"/>
                    <a:gd name="connsiteX43" fmla="*/ 523821 w 593770"/>
                    <a:gd name="connsiteY43" fmla="*/ 763661 h 812217"/>
                    <a:gd name="connsiteX44" fmla="*/ 514992 w 593770"/>
                    <a:gd name="connsiteY44" fmla="*/ 776903 h 812217"/>
                    <a:gd name="connsiteX45" fmla="*/ 559135 w 593770"/>
                    <a:gd name="connsiteY45" fmla="*/ 773961 h 812217"/>
                    <a:gd name="connsiteX46" fmla="*/ 560606 w 593770"/>
                    <a:gd name="connsiteY46" fmla="*/ 788675 h 812217"/>
                    <a:gd name="connsiteX47" fmla="*/ 534121 w 593770"/>
                    <a:gd name="connsiteY47" fmla="*/ 798974 h 812217"/>
                    <a:gd name="connsiteX48" fmla="*/ 516464 w 593770"/>
                    <a:gd name="connsiteY48" fmla="*/ 794560 h 812217"/>
                    <a:gd name="connsiteX49" fmla="*/ 517935 w 593770"/>
                    <a:gd name="connsiteY49" fmla="*/ 807803 h 812217"/>
                    <a:gd name="connsiteX50" fmla="*/ 501750 w 593770"/>
                    <a:gd name="connsiteY50" fmla="*/ 812217 h 812217"/>
                    <a:gd name="connsiteX51" fmla="*/ 494393 w 593770"/>
                    <a:gd name="connsiteY51" fmla="*/ 801917 h 812217"/>
                    <a:gd name="connsiteX52" fmla="*/ 506164 w 593770"/>
                    <a:gd name="connsiteY52" fmla="*/ 794560 h 812217"/>
                    <a:gd name="connsiteX53" fmla="*/ 507635 w 593770"/>
                    <a:gd name="connsiteY53" fmla="*/ 779846 h 812217"/>
                    <a:gd name="connsiteX54" fmla="*/ 494393 w 593770"/>
                    <a:gd name="connsiteY54" fmla="*/ 773961 h 812217"/>
                    <a:gd name="connsiteX55" fmla="*/ 464965 w 593770"/>
                    <a:gd name="connsiteY55" fmla="*/ 772489 h 812217"/>
                    <a:gd name="connsiteX56" fmla="*/ 457608 w 593770"/>
                    <a:gd name="connsiteY56" fmla="*/ 771018 h 812217"/>
                    <a:gd name="connsiteX57" fmla="*/ 428179 w 593770"/>
                    <a:gd name="connsiteY57" fmla="*/ 759246 h 812217"/>
                    <a:gd name="connsiteX58" fmla="*/ 400223 w 593770"/>
                    <a:gd name="connsiteY58" fmla="*/ 753361 h 812217"/>
                    <a:gd name="connsiteX59" fmla="*/ 363438 w 593770"/>
                    <a:gd name="connsiteY59" fmla="*/ 744532 h 812217"/>
                    <a:gd name="connsiteX60" fmla="*/ 342838 w 593770"/>
                    <a:gd name="connsiteY60" fmla="*/ 743061 h 812217"/>
                    <a:gd name="connsiteX61" fmla="*/ 301638 w 593770"/>
                    <a:gd name="connsiteY61" fmla="*/ 716576 h 812217"/>
                    <a:gd name="connsiteX62" fmla="*/ 288396 w 593770"/>
                    <a:gd name="connsiteY62" fmla="*/ 716576 h 812217"/>
                    <a:gd name="connsiteX63" fmla="*/ 238368 w 593770"/>
                    <a:gd name="connsiteY63" fmla="*/ 679790 h 812217"/>
                    <a:gd name="connsiteX64" fmla="*/ 231011 w 593770"/>
                    <a:gd name="connsiteY64" fmla="*/ 632705 h 812217"/>
                    <a:gd name="connsiteX65" fmla="*/ 197169 w 593770"/>
                    <a:gd name="connsiteY65" fmla="*/ 615049 h 812217"/>
                    <a:gd name="connsiteX66" fmla="*/ 200111 w 593770"/>
                    <a:gd name="connsiteY66" fmla="*/ 607691 h 812217"/>
                    <a:gd name="connsiteX67" fmla="*/ 207468 w 593770"/>
                    <a:gd name="connsiteY67" fmla="*/ 597392 h 812217"/>
                    <a:gd name="connsiteX68" fmla="*/ 228068 w 593770"/>
                    <a:gd name="connsiteY68" fmla="*/ 595920 h 812217"/>
                    <a:gd name="connsiteX69" fmla="*/ 232482 w 593770"/>
                    <a:gd name="connsiteY69" fmla="*/ 573849 h 812217"/>
                    <a:gd name="connsiteX70" fmla="*/ 228068 w 593770"/>
                    <a:gd name="connsiteY70" fmla="*/ 567963 h 812217"/>
                    <a:gd name="connsiteX71" fmla="*/ 208940 w 593770"/>
                    <a:gd name="connsiteY71" fmla="*/ 560606 h 812217"/>
                    <a:gd name="connsiteX72" fmla="*/ 207468 w 593770"/>
                    <a:gd name="connsiteY72" fmla="*/ 545892 h 812217"/>
                    <a:gd name="connsiteX73" fmla="*/ 186869 w 593770"/>
                    <a:gd name="connsiteY73" fmla="*/ 545892 h 812217"/>
                    <a:gd name="connsiteX74" fmla="*/ 183926 w 593770"/>
                    <a:gd name="connsiteY74" fmla="*/ 534121 h 812217"/>
                    <a:gd name="connsiteX75" fmla="*/ 141255 w 593770"/>
                    <a:gd name="connsiteY75" fmla="*/ 510579 h 812217"/>
                    <a:gd name="connsiteX76" fmla="*/ 125070 w 593770"/>
                    <a:gd name="connsiteY76" fmla="*/ 512050 h 812217"/>
                    <a:gd name="connsiteX77" fmla="*/ 120655 w 593770"/>
                    <a:gd name="connsiteY77" fmla="*/ 501750 h 812217"/>
                    <a:gd name="connsiteX78" fmla="*/ 77985 w 593770"/>
                    <a:gd name="connsiteY78" fmla="*/ 469379 h 812217"/>
                    <a:gd name="connsiteX79" fmla="*/ 55914 w 593770"/>
                    <a:gd name="connsiteY79" fmla="*/ 429651 h 812217"/>
                    <a:gd name="connsiteX80" fmla="*/ 0 w 593770"/>
                    <a:gd name="connsiteY80" fmla="*/ 432594 h 812217"/>
                    <a:gd name="connsiteX81" fmla="*/ 2943 w 593770"/>
                    <a:gd name="connsiteY81" fmla="*/ 419351 h 812217"/>
                    <a:gd name="connsiteX82" fmla="*/ 2943 w 593770"/>
                    <a:gd name="connsiteY82" fmla="*/ 410523 h 812217"/>
                    <a:gd name="connsiteX83" fmla="*/ 10300 w 593770"/>
                    <a:gd name="connsiteY83" fmla="*/ 404637 h 812217"/>
                    <a:gd name="connsiteX84" fmla="*/ 17657 w 593770"/>
                    <a:gd name="connsiteY84" fmla="*/ 384038 h 812217"/>
                    <a:gd name="connsiteX85" fmla="*/ 32371 w 593770"/>
                    <a:gd name="connsiteY85" fmla="*/ 369323 h 812217"/>
                    <a:gd name="connsiteX86" fmla="*/ 11771 w 593770"/>
                    <a:gd name="connsiteY86" fmla="*/ 357552 h 812217"/>
                    <a:gd name="connsiteX87" fmla="*/ 27957 w 593770"/>
                    <a:gd name="connsiteY87" fmla="*/ 332538 h 812217"/>
                    <a:gd name="connsiteX88" fmla="*/ 60328 w 593770"/>
                    <a:gd name="connsiteY88" fmla="*/ 326653 h 812217"/>
                    <a:gd name="connsiteX89" fmla="*/ 72099 w 593770"/>
                    <a:gd name="connsiteY89" fmla="*/ 304582 h 812217"/>
                    <a:gd name="connsiteX90" fmla="*/ 64742 w 593770"/>
                    <a:gd name="connsiteY90" fmla="*/ 294282 h 812217"/>
                    <a:gd name="connsiteX91" fmla="*/ 55914 w 593770"/>
                    <a:gd name="connsiteY91" fmla="*/ 276625 h 812217"/>
                    <a:gd name="connsiteX92" fmla="*/ 20600 w 593770"/>
                    <a:gd name="connsiteY92" fmla="*/ 270739 h 812217"/>
                    <a:gd name="connsiteX93" fmla="*/ 29428 w 593770"/>
                    <a:gd name="connsiteY93" fmla="*/ 257496 h 812217"/>
                    <a:gd name="connsiteX94" fmla="*/ 60328 w 593770"/>
                    <a:gd name="connsiteY94" fmla="*/ 233954 h 812217"/>
                    <a:gd name="connsiteX95" fmla="*/ 50028 w 593770"/>
                    <a:gd name="connsiteY95" fmla="*/ 208940 h 812217"/>
                    <a:gd name="connsiteX96" fmla="*/ 79456 w 593770"/>
                    <a:gd name="connsiteY96" fmla="*/ 214826 h 812217"/>
                    <a:gd name="connsiteX97" fmla="*/ 94170 w 593770"/>
                    <a:gd name="connsiteY97" fmla="*/ 207469 h 812217"/>
                    <a:gd name="connsiteX98" fmla="*/ 86813 w 593770"/>
                    <a:gd name="connsiteY98" fmla="*/ 197169 h 812217"/>
                    <a:gd name="connsiteX99" fmla="*/ 92699 w 593770"/>
                    <a:gd name="connsiteY99" fmla="*/ 191283 h 812217"/>
                    <a:gd name="connsiteX100" fmla="*/ 88285 w 593770"/>
                    <a:gd name="connsiteY100" fmla="*/ 176569 h 812217"/>
                    <a:gd name="connsiteX101" fmla="*/ 58856 w 593770"/>
                    <a:gd name="connsiteY101" fmla="*/ 163326 h 812217"/>
                    <a:gd name="connsiteX102" fmla="*/ 60328 w 593770"/>
                    <a:gd name="connsiteY102" fmla="*/ 145670 h 812217"/>
                    <a:gd name="connsiteX103" fmla="*/ 48557 w 593770"/>
                    <a:gd name="connsiteY103" fmla="*/ 126541 h 812217"/>
                    <a:gd name="connsiteX104" fmla="*/ 33842 w 593770"/>
                    <a:gd name="connsiteY104" fmla="*/ 113298 h 812217"/>
                    <a:gd name="connsiteX105" fmla="*/ 5886 w 593770"/>
                    <a:gd name="connsiteY105" fmla="*/ 95642 h 812217"/>
                    <a:gd name="connsiteX106" fmla="*/ 13243 w 593770"/>
                    <a:gd name="connsiteY106" fmla="*/ 67685 h 812217"/>
                    <a:gd name="connsiteX107" fmla="*/ 27957 w 593770"/>
                    <a:gd name="connsiteY107" fmla="*/ 58856 h 812217"/>
                    <a:gd name="connsiteX108" fmla="*/ 30900 w 593770"/>
                    <a:gd name="connsiteY108" fmla="*/ 80928 h 812217"/>
                    <a:gd name="connsiteX109" fmla="*/ 54442 w 593770"/>
                    <a:gd name="connsiteY109" fmla="*/ 91227 h 812217"/>
                    <a:gd name="connsiteX110" fmla="*/ 72099 w 593770"/>
                    <a:gd name="connsiteY110" fmla="*/ 88285 h 812217"/>
                    <a:gd name="connsiteX111" fmla="*/ 88285 w 593770"/>
                    <a:gd name="connsiteY111" fmla="*/ 95642 h 812217"/>
                    <a:gd name="connsiteX112" fmla="*/ 108884 w 593770"/>
                    <a:gd name="connsiteY112" fmla="*/ 82399 h 812217"/>
                    <a:gd name="connsiteX113" fmla="*/ 114770 w 593770"/>
                    <a:gd name="connsiteY113" fmla="*/ 67685 h 812217"/>
                    <a:gd name="connsiteX114" fmla="*/ 126541 w 593770"/>
                    <a:gd name="connsiteY114" fmla="*/ 69156 h 812217"/>
                    <a:gd name="connsiteX115" fmla="*/ 169212 w 593770"/>
                    <a:gd name="connsiteY115" fmla="*/ 70628 h 812217"/>
                    <a:gd name="connsiteX116" fmla="*/ 188340 w 593770"/>
                    <a:gd name="connsiteY116" fmla="*/ 61799 h 812217"/>
                    <a:gd name="connsiteX117" fmla="*/ 205997 w 593770"/>
                    <a:gd name="connsiteY117" fmla="*/ 48557 h 812217"/>
                    <a:gd name="connsiteX118" fmla="*/ 253082 w 593770"/>
                    <a:gd name="connsiteY118" fmla="*/ 42671 h 812217"/>
                    <a:gd name="connsiteX119" fmla="*/ 257496 w 593770"/>
                    <a:gd name="connsiteY119" fmla="*/ 33843 h 812217"/>
                    <a:gd name="connsiteX120" fmla="*/ 285453 w 593770"/>
                    <a:gd name="connsiteY120" fmla="*/ 30900 h 812217"/>
                    <a:gd name="connsiteX121" fmla="*/ 304581 w 593770"/>
                    <a:gd name="connsiteY121" fmla="*/ 22071 h 812217"/>
                    <a:gd name="connsiteX122" fmla="*/ 313410 w 593770"/>
                    <a:gd name="connsiteY122" fmla="*/ 30900 h 812217"/>
                    <a:gd name="connsiteX123" fmla="*/ 316353 w 593770"/>
                    <a:gd name="connsiteY123" fmla="*/ 47085 h 812217"/>
                    <a:gd name="connsiteX124" fmla="*/ 344309 w 593770"/>
                    <a:gd name="connsiteY124" fmla="*/ 25014 h 812217"/>
                    <a:gd name="connsiteX125" fmla="*/ 359023 w 593770"/>
                    <a:gd name="connsiteY125" fmla="*/ 8829 h 812217"/>
                    <a:gd name="connsiteX126" fmla="*/ 423765 w 593770"/>
                    <a:gd name="connsiteY126" fmla="*/ 0 h 812217"/>
                    <a:gd name="connsiteX0" fmla="*/ 423765 w 593770"/>
                    <a:gd name="connsiteY0" fmla="*/ 0 h 812217"/>
                    <a:gd name="connsiteX1" fmla="*/ 429651 w 593770"/>
                    <a:gd name="connsiteY1" fmla="*/ 27957 h 812217"/>
                    <a:gd name="connsiteX2" fmla="*/ 428179 w 593770"/>
                    <a:gd name="connsiteY2" fmla="*/ 45614 h 812217"/>
                    <a:gd name="connsiteX3" fmla="*/ 437008 w 593770"/>
                    <a:gd name="connsiteY3" fmla="*/ 91227 h 812217"/>
                    <a:gd name="connsiteX4" fmla="*/ 444365 w 593770"/>
                    <a:gd name="connsiteY4" fmla="*/ 101527 h 812217"/>
                    <a:gd name="connsiteX5" fmla="*/ 459079 w 593770"/>
                    <a:gd name="connsiteY5" fmla="*/ 92699 h 812217"/>
                    <a:gd name="connsiteX6" fmla="*/ 472322 w 593770"/>
                    <a:gd name="connsiteY6" fmla="*/ 105942 h 812217"/>
                    <a:gd name="connsiteX7" fmla="*/ 472322 w 593770"/>
                    <a:gd name="connsiteY7" fmla="*/ 136841 h 812217"/>
                    <a:gd name="connsiteX8" fmla="*/ 456136 w 593770"/>
                    <a:gd name="connsiteY8" fmla="*/ 148612 h 812217"/>
                    <a:gd name="connsiteX9" fmla="*/ 445836 w 593770"/>
                    <a:gd name="connsiteY9" fmla="*/ 139784 h 812217"/>
                    <a:gd name="connsiteX10" fmla="*/ 422294 w 593770"/>
                    <a:gd name="connsiteY10" fmla="*/ 144198 h 812217"/>
                    <a:gd name="connsiteX11" fmla="*/ 410523 w 593770"/>
                    <a:gd name="connsiteY11" fmla="*/ 153026 h 812217"/>
                    <a:gd name="connsiteX12" fmla="*/ 413465 w 593770"/>
                    <a:gd name="connsiteY12" fmla="*/ 169212 h 812217"/>
                    <a:gd name="connsiteX13" fmla="*/ 406108 w 593770"/>
                    <a:gd name="connsiteY13" fmla="*/ 178040 h 812217"/>
                    <a:gd name="connsiteX14" fmla="*/ 391394 w 593770"/>
                    <a:gd name="connsiteY14" fmla="*/ 191283 h 812217"/>
                    <a:gd name="connsiteX15" fmla="*/ 386980 w 593770"/>
                    <a:gd name="connsiteY15" fmla="*/ 203054 h 812217"/>
                    <a:gd name="connsiteX16" fmla="*/ 378152 w 593770"/>
                    <a:gd name="connsiteY16" fmla="*/ 205997 h 812217"/>
                    <a:gd name="connsiteX17" fmla="*/ 367852 w 593770"/>
                    <a:gd name="connsiteY17" fmla="*/ 235425 h 812217"/>
                    <a:gd name="connsiteX18" fmla="*/ 345781 w 593770"/>
                    <a:gd name="connsiteY18" fmla="*/ 244254 h 812217"/>
                    <a:gd name="connsiteX19" fmla="*/ 344309 w 593770"/>
                    <a:gd name="connsiteY19" fmla="*/ 266325 h 812217"/>
                    <a:gd name="connsiteX20" fmla="*/ 384037 w 593770"/>
                    <a:gd name="connsiteY20" fmla="*/ 301639 h 812217"/>
                    <a:gd name="connsiteX21" fmla="*/ 379623 w 593770"/>
                    <a:gd name="connsiteY21" fmla="*/ 319296 h 812217"/>
                    <a:gd name="connsiteX22" fmla="*/ 401694 w 593770"/>
                    <a:gd name="connsiteY22" fmla="*/ 322238 h 812217"/>
                    <a:gd name="connsiteX23" fmla="*/ 413465 w 593770"/>
                    <a:gd name="connsiteY23" fmla="*/ 347252 h 812217"/>
                    <a:gd name="connsiteX24" fmla="*/ 413465 w 593770"/>
                    <a:gd name="connsiteY24" fmla="*/ 375209 h 812217"/>
                    <a:gd name="connsiteX25" fmla="*/ 400223 w 593770"/>
                    <a:gd name="connsiteY25" fmla="*/ 378152 h 812217"/>
                    <a:gd name="connsiteX26" fmla="*/ 389923 w 593770"/>
                    <a:gd name="connsiteY26" fmla="*/ 414937 h 812217"/>
                    <a:gd name="connsiteX27" fmla="*/ 403166 w 593770"/>
                    <a:gd name="connsiteY27" fmla="*/ 426708 h 812217"/>
                    <a:gd name="connsiteX28" fmla="*/ 406108 w 593770"/>
                    <a:gd name="connsiteY28" fmla="*/ 445837 h 812217"/>
                    <a:gd name="connsiteX29" fmla="*/ 426708 w 593770"/>
                    <a:gd name="connsiteY29" fmla="*/ 432594 h 812217"/>
                    <a:gd name="connsiteX30" fmla="*/ 437008 w 593770"/>
                    <a:gd name="connsiteY30" fmla="*/ 416408 h 812217"/>
                    <a:gd name="connsiteX31" fmla="*/ 467907 w 593770"/>
                    <a:gd name="connsiteY31" fmla="*/ 416408 h 812217"/>
                    <a:gd name="connsiteX32" fmla="*/ 494393 w 593770"/>
                    <a:gd name="connsiteY32" fmla="*/ 425237 h 812217"/>
                    <a:gd name="connsiteX33" fmla="*/ 514992 w 593770"/>
                    <a:gd name="connsiteY33" fmla="*/ 422294 h 812217"/>
                    <a:gd name="connsiteX34" fmla="*/ 540006 w 593770"/>
                    <a:gd name="connsiteY34" fmla="*/ 411994 h 812217"/>
                    <a:gd name="connsiteX35" fmla="*/ 566492 w 593770"/>
                    <a:gd name="connsiteY35" fmla="*/ 417880 h 812217"/>
                    <a:gd name="connsiteX36" fmla="*/ 573849 w 593770"/>
                    <a:gd name="connsiteY36" fmla="*/ 400223 h 812217"/>
                    <a:gd name="connsiteX37" fmla="*/ 585620 w 593770"/>
                    <a:gd name="connsiteY37" fmla="*/ 406109 h 812217"/>
                    <a:gd name="connsiteX38" fmla="*/ 593770 w 593770"/>
                    <a:gd name="connsiteY38" fmla="*/ 430559 h 812217"/>
                    <a:gd name="connsiteX39" fmla="*/ 593770 w 593770"/>
                    <a:gd name="connsiteY39" fmla="*/ 501049 h 812217"/>
                    <a:gd name="connsiteX40" fmla="*/ 593770 w 593770"/>
                    <a:gd name="connsiteY40" fmla="*/ 720930 h 812217"/>
                    <a:gd name="connsiteX41" fmla="*/ 544421 w 593770"/>
                    <a:gd name="connsiteY41" fmla="*/ 744532 h 812217"/>
                    <a:gd name="connsiteX42" fmla="*/ 523821 w 593770"/>
                    <a:gd name="connsiteY42" fmla="*/ 763661 h 812217"/>
                    <a:gd name="connsiteX43" fmla="*/ 514992 w 593770"/>
                    <a:gd name="connsiteY43" fmla="*/ 776903 h 812217"/>
                    <a:gd name="connsiteX44" fmla="*/ 559135 w 593770"/>
                    <a:gd name="connsiteY44" fmla="*/ 773961 h 812217"/>
                    <a:gd name="connsiteX45" fmla="*/ 560606 w 593770"/>
                    <a:gd name="connsiteY45" fmla="*/ 788675 h 812217"/>
                    <a:gd name="connsiteX46" fmla="*/ 534121 w 593770"/>
                    <a:gd name="connsiteY46" fmla="*/ 798974 h 812217"/>
                    <a:gd name="connsiteX47" fmla="*/ 516464 w 593770"/>
                    <a:gd name="connsiteY47" fmla="*/ 794560 h 812217"/>
                    <a:gd name="connsiteX48" fmla="*/ 517935 w 593770"/>
                    <a:gd name="connsiteY48" fmla="*/ 807803 h 812217"/>
                    <a:gd name="connsiteX49" fmla="*/ 501750 w 593770"/>
                    <a:gd name="connsiteY49" fmla="*/ 812217 h 812217"/>
                    <a:gd name="connsiteX50" fmla="*/ 494393 w 593770"/>
                    <a:gd name="connsiteY50" fmla="*/ 801917 h 812217"/>
                    <a:gd name="connsiteX51" fmla="*/ 506164 w 593770"/>
                    <a:gd name="connsiteY51" fmla="*/ 794560 h 812217"/>
                    <a:gd name="connsiteX52" fmla="*/ 507635 w 593770"/>
                    <a:gd name="connsiteY52" fmla="*/ 779846 h 812217"/>
                    <a:gd name="connsiteX53" fmla="*/ 494393 w 593770"/>
                    <a:gd name="connsiteY53" fmla="*/ 773961 h 812217"/>
                    <a:gd name="connsiteX54" fmla="*/ 464965 w 593770"/>
                    <a:gd name="connsiteY54" fmla="*/ 772489 h 812217"/>
                    <a:gd name="connsiteX55" fmla="*/ 457608 w 593770"/>
                    <a:gd name="connsiteY55" fmla="*/ 771018 h 812217"/>
                    <a:gd name="connsiteX56" fmla="*/ 428179 w 593770"/>
                    <a:gd name="connsiteY56" fmla="*/ 759246 h 812217"/>
                    <a:gd name="connsiteX57" fmla="*/ 400223 w 593770"/>
                    <a:gd name="connsiteY57" fmla="*/ 753361 h 812217"/>
                    <a:gd name="connsiteX58" fmla="*/ 363438 w 593770"/>
                    <a:gd name="connsiteY58" fmla="*/ 744532 h 812217"/>
                    <a:gd name="connsiteX59" fmla="*/ 342838 w 593770"/>
                    <a:gd name="connsiteY59" fmla="*/ 743061 h 812217"/>
                    <a:gd name="connsiteX60" fmla="*/ 301638 w 593770"/>
                    <a:gd name="connsiteY60" fmla="*/ 716576 h 812217"/>
                    <a:gd name="connsiteX61" fmla="*/ 288396 w 593770"/>
                    <a:gd name="connsiteY61" fmla="*/ 716576 h 812217"/>
                    <a:gd name="connsiteX62" fmla="*/ 238368 w 593770"/>
                    <a:gd name="connsiteY62" fmla="*/ 679790 h 812217"/>
                    <a:gd name="connsiteX63" fmla="*/ 231011 w 593770"/>
                    <a:gd name="connsiteY63" fmla="*/ 632705 h 812217"/>
                    <a:gd name="connsiteX64" fmla="*/ 197169 w 593770"/>
                    <a:gd name="connsiteY64" fmla="*/ 615049 h 812217"/>
                    <a:gd name="connsiteX65" fmla="*/ 200111 w 593770"/>
                    <a:gd name="connsiteY65" fmla="*/ 607691 h 812217"/>
                    <a:gd name="connsiteX66" fmla="*/ 207468 w 593770"/>
                    <a:gd name="connsiteY66" fmla="*/ 597392 h 812217"/>
                    <a:gd name="connsiteX67" fmla="*/ 228068 w 593770"/>
                    <a:gd name="connsiteY67" fmla="*/ 595920 h 812217"/>
                    <a:gd name="connsiteX68" fmla="*/ 232482 w 593770"/>
                    <a:gd name="connsiteY68" fmla="*/ 573849 h 812217"/>
                    <a:gd name="connsiteX69" fmla="*/ 228068 w 593770"/>
                    <a:gd name="connsiteY69" fmla="*/ 567963 h 812217"/>
                    <a:gd name="connsiteX70" fmla="*/ 208940 w 593770"/>
                    <a:gd name="connsiteY70" fmla="*/ 560606 h 812217"/>
                    <a:gd name="connsiteX71" fmla="*/ 207468 w 593770"/>
                    <a:gd name="connsiteY71" fmla="*/ 545892 h 812217"/>
                    <a:gd name="connsiteX72" fmla="*/ 186869 w 593770"/>
                    <a:gd name="connsiteY72" fmla="*/ 545892 h 812217"/>
                    <a:gd name="connsiteX73" fmla="*/ 183926 w 593770"/>
                    <a:gd name="connsiteY73" fmla="*/ 534121 h 812217"/>
                    <a:gd name="connsiteX74" fmla="*/ 141255 w 593770"/>
                    <a:gd name="connsiteY74" fmla="*/ 510579 h 812217"/>
                    <a:gd name="connsiteX75" fmla="*/ 125070 w 593770"/>
                    <a:gd name="connsiteY75" fmla="*/ 512050 h 812217"/>
                    <a:gd name="connsiteX76" fmla="*/ 120655 w 593770"/>
                    <a:gd name="connsiteY76" fmla="*/ 501750 h 812217"/>
                    <a:gd name="connsiteX77" fmla="*/ 77985 w 593770"/>
                    <a:gd name="connsiteY77" fmla="*/ 469379 h 812217"/>
                    <a:gd name="connsiteX78" fmla="*/ 55914 w 593770"/>
                    <a:gd name="connsiteY78" fmla="*/ 429651 h 812217"/>
                    <a:gd name="connsiteX79" fmla="*/ 0 w 593770"/>
                    <a:gd name="connsiteY79" fmla="*/ 432594 h 812217"/>
                    <a:gd name="connsiteX80" fmla="*/ 2943 w 593770"/>
                    <a:gd name="connsiteY80" fmla="*/ 419351 h 812217"/>
                    <a:gd name="connsiteX81" fmla="*/ 2943 w 593770"/>
                    <a:gd name="connsiteY81" fmla="*/ 410523 h 812217"/>
                    <a:gd name="connsiteX82" fmla="*/ 10300 w 593770"/>
                    <a:gd name="connsiteY82" fmla="*/ 404637 h 812217"/>
                    <a:gd name="connsiteX83" fmla="*/ 17657 w 593770"/>
                    <a:gd name="connsiteY83" fmla="*/ 384038 h 812217"/>
                    <a:gd name="connsiteX84" fmla="*/ 32371 w 593770"/>
                    <a:gd name="connsiteY84" fmla="*/ 369323 h 812217"/>
                    <a:gd name="connsiteX85" fmla="*/ 11771 w 593770"/>
                    <a:gd name="connsiteY85" fmla="*/ 357552 h 812217"/>
                    <a:gd name="connsiteX86" fmla="*/ 27957 w 593770"/>
                    <a:gd name="connsiteY86" fmla="*/ 332538 h 812217"/>
                    <a:gd name="connsiteX87" fmla="*/ 60328 w 593770"/>
                    <a:gd name="connsiteY87" fmla="*/ 326653 h 812217"/>
                    <a:gd name="connsiteX88" fmla="*/ 72099 w 593770"/>
                    <a:gd name="connsiteY88" fmla="*/ 304582 h 812217"/>
                    <a:gd name="connsiteX89" fmla="*/ 64742 w 593770"/>
                    <a:gd name="connsiteY89" fmla="*/ 294282 h 812217"/>
                    <a:gd name="connsiteX90" fmla="*/ 55914 w 593770"/>
                    <a:gd name="connsiteY90" fmla="*/ 276625 h 812217"/>
                    <a:gd name="connsiteX91" fmla="*/ 20600 w 593770"/>
                    <a:gd name="connsiteY91" fmla="*/ 270739 h 812217"/>
                    <a:gd name="connsiteX92" fmla="*/ 29428 w 593770"/>
                    <a:gd name="connsiteY92" fmla="*/ 257496 h 812217"/>
                    <a:gd name="connsiteX93" fmla="*/ 60328 w 593770"/>
                    <a:gd name="connsiteY93" fmla="*/ 233954 h 812217"/>
                    <a:gd name="connsiteX94" fmla="*/ 50028 w 593770"/>
                    <a:gd name="connsiteY94" fmla="*/ 208940 h 812217"/>
                    <a:gd name="connsiteX95" fmla="*/ 79456 w 593770"/>
                    <a:gd name="connsiteY95" fmla="*/ 214826 h 812217"/>
                    <a:gd name="connsiteX96" fmla="*/ 94170 w 593770"/>
                    <a:gd name="connsiteY96" fmla="*/ 207469 h 812217"/>
                    <a:gd name="connsiteX97" fmla="*/ 86813 w 593770"/>
                    <a:gd name="connsiteY97" fmla="*/ 197169 h 812217"/>
                    <a:gd name="connsiteX98" fmla="*/ 92699 w 593770"/>
                    <a:gd name="connsiteY98" fmla="*/ 191283 h 812217"/>
                    <a:gd name="connsiteX99" fmla="*/ 88285 w 593770"/>
                    <a:gd name="connsiteY99" fmla="*/ 176569 h 812217"/>
                    <a:gd name="connsiteX100" fmla="*/ 58856 w 593770"/>
                    <a:gd name="connsiteY100" fmla="*/ 163326 h 812217"/>
                    <a:gd name="connsiteX101" fmla="*/ 60328 w 593770"/>
                    <a:gd name="connsiteY101" fmla="*/ 145670 h 812217"/>
                    <a:gd name="connsiteX102" fmla="*/ 48557 w 593770"/>
                    <a:gd name="connsiteY102" fmla="*/ 126541 h 812217"/>
                    <a:gd name="connsiteX103" fmla="*/ 33842 w 593770"/>
                    <a:gd name="connsiteY103" fmla="*/ 113298 h 812217"/>
                    <a:gd name="connsiteX104" fmla="*/ 5886 w 593770"/>
                    <a:gd name="connsiteY104" fmla="*/ 95642 h 812217"/>
                    <a:gd name="connsiteX105" fmla="*/ 13243 w 593770"/>
                    <a:gd name="connsiteY105" fmla="*/ 67685 h 812217"/>
                    <a:gd name="connsiteX106" fmla="*/ 27957 w 593770"/>
                    <a:gd name="connsiteY106" fmla="*/ 58856 h 812217"/>
                    <a:gd name="connsiteX107" fmla="*/ 30900 w 593770"/>
                    <a:gd name="connsiteY107" fmla="*/ 80928 h 812217"/>
                    <a:gd name="connsiteX108" fmla="*/ 54442 w 593770"/>
                    <a:gd name="connsiteY108" fmla="*/ 91227 h 812217"/>
                    <a:gd name="connsiteX109" fmla="*/ 72099 w 593770"/>
                    <a:gd name="connsiteY109" fmla="*/ 88285 h 812217"/>
                    <a:gd name="connsiteX110" fmla="*/ 88285 w 593770"/>
                    <a:gd name="connsiteY110" fmla="*/ 95642 h 812217"/>
                    <a:gd name="connsiteX111" fmla="*/ 108884 w 593770"/>
                    <a:gd name="connsiteY111" fmla="*/ 82399 h 812217"/>
                    <a:gd name="connsiteX112" fmla="*/ 114770 w 593770"/>
                    <a:gd name="connsiteY112" fmla="*/ 67685 h 812217"/>
                    <a:gd name="connsiteX113" fmla="*/ 126541 w 593770"/>
                    <a:gd name="connsiteY113" fmla="*/ 69156 h 812217"/>
                    <a:gd name="connsiteX114" fmla="*/ 169212 w 593770"/>
                    <a:gd name="connsiteY114" fmla="*/ 70628 h 812217"/>
                    <a:gd name="connsiteX115" fmla="*/ 188340 w 593770"/>
                    <a:gd name="connsiteY115" fmla="*/ 61799 h 812217"/>
                    <a:gd name="connsiteX116" fmla="*/ 205997 w 593770"/>
                    <a:gd name="connsiteY116" fmla="*/ 48557 h 812217"/>
                    <a:gd name="connsiteX117" fmla="*/ 253082 w 593770"/>
                    <a:gd name="connsiteY117" fmla="*/ 42671 h 812217"/>
                    <a:gd name="connsiteX118" fmla="*/ 257496 w 593770"/>
                    <a:gd name="connsiteY118" fmla="*/ 33843 h 812217"/>
                    <a:gd name="connsiteX119" fmla="*/ 285453 w 593770"/>
                    <a:gd name="connsiteY119" fmla="*/ 30900 h 812217"/>
                    <a:gd name="connsiteX120" fmla="*/ 304581 w 593770"/>
                    <a:gd name="connsiteY120" fmla="*/ 22071 h 812217"/>
                    <a:gd name="connsiteX121" fmla="*/ 313410 w 593770"/>
                    <a:gd name="connsiteY121" fmla="*/ 30900 h 812217"/>
                    <a:gd name="connsiteX122" fmla="*/ 316353 w 593770"/>
                    <a:gd name="connsiteY122" fmla="*/ 47085 h 812217"/>
                    <a:gd name="connsiteX123" fmla="*/ 344309 w 593770"/>
                    <a:gd name="connsiteY123" fmla="*/ 25014 h 812217"/>
                    <a:gd name="connsiteX124" fmla="*/ 359023 w 593770"/>
                    <a:gd name="connsiteY124" fmla="*/ 8829 h 812217"/>
                    <a:gd name="connsiteX125" fmla="*/ 423765 w 593770"/>
                    <a:gd name="connsiteY125" fmla="*/ 0 h 812217"/>
                    <a:gd name="connsiteX0" fmla="*/ 423765 w 958101"/>
                    <a:gd name="connsiteY0" fmla="*/ 0 h 812217"/>
                    <a:gd name="connsiteX1" fmla="*/ 429651 w 958101"/>
                    <a:gd name="connsiteY1" fmla="*/ 27957 h 812217"/>
                    <a:gd name="connsiteX2" fmla="*/ 428179 w 958101"/>
                    <a:gd name="connsiteY2" fmla="*/ 45614 h 812217"/>
                    <a:gd name="connsiteX3" fmla="*/ 437008 w 958101"/>
                    <a:gd name="connsiteY3" fmla="*/ 91227 h 812217"/>
                    <a:gd name="connsiteX4" fmla="*/ 444365 w 958101"/>
                    <a:gd name="connsiteY4" fmla="*/ 101527 h 812217"/>
                    <a:gd name="connsiteX5" fmla="*/ 459079 w 958101"/>
                    <a:gd name="connsiteY5" fmla="*/ 92699 h 812217"/>
                    <a:gd name="connsiteX6" fmla="*/ 472322 w 958101"/>
                    <a:gd name="connsiteY6" fmla="*/ 105942 h 812217"/>
                    <a:gd name="connsiteX7" fmla="*/ 472322 w 958101"/>
                    <a:gd name="connsiteY7" fmla="*/ 136841 h 812217"/>
                    <a:gd name="connsiteX8" fmla="*/ 456136 w 958101"/>
                    <a:gd name="connsiteY8" fmla="*/ 148612 h 812217"/>
                    <a:gd name="connsiteX9" fmla="*/ 445836 w 958101"/>
                    <a:gd name="connsiteY9" fmla="*/ 139784 h 812217"/>
                    <a:gd name="connsiteX10" fmla="*/ 422294 w 958101"/>
                    <a:gd name="connsiteY10" fmla="*/ 144198 h 812217"/>
                    <a:gd name="connsiteX11" fmla="*/ 410523 w 958101"/>
                    <a:gd name="connsiteY11" fmla="*/ 153026 h 812217"/>
                    <a:gd name="connsiteX12" fmla="*/ 413465 w 958101"/>
                    <a:gd name="connsiteY12" fmla="*/ 169212 h 812217"/>
                    <a:gd name="connsiteX13" fmla="*/ 406108 w 958101"/>
                    <a:gd name="connsiteY13" fmla="*/ 178040 h 812217"/>
                    <a:gd name="connsiteX14" fmla="*/ 391394 w 958101"/>
                    <a:gd name="connsiteY14" fmla="*/ 191283 h 812217"/>
                    <a:gd name="connsiteX15" fmla="*/ 386980 w 958101"/>
                    <a:gd name="connsiteY15" fmla="*/ 203054 h 812217"/>
                    <a:gd name="connsiteX16" fmla="*/ 378152 w 958101"/>
                    <a:gd name="connsiteY16" fmla="*/ 205997 h 812217"/>
                    <a:gd name="connsiteX17" fmla="*/ 367852 w 958101"/>
                    <a:gd name="connsiteY17" fmla="*/ 235425 h 812217"/>
                    <a:gd name="connsiteX18" fmla="*/ 345781 w 958101"/>
                    <a:gd name="connsiteY18" fmla="*/ 244254 h 812217"/>
                    <a:gd name="connsiteX19" fmla="*/ 344309 w 958101"/>
                    <a:gd name="connsiteY19" fmla="*/ 266325 h 812217"/>
                    <a:gd name="connsiteX20" fmla="*/ 384037 w 958101"/>
                    <a:gd name="connsiteY20" fmla="*/ 301639 h 812217"/>
                    <a:gd name="connsiteX21" fmla="*/ 379623 w 958101"/>
                    <a:gd name="connsiteY21" fmla="*/ 319296 h 812217"/>
                    <a:gd name="connsiteX22" fmla="*/ 401694 w 958101"/>
                    <a:gd name="connsiteY22" fmla="*/ 322238 h 812217"/>
                    <a:gd name="connsiteX23" fmla="*/ 413465 w 958101"/>
                    <a:gd name="connsiteY23" fmla="*/ 347252 h 812217"/>
                    <a:gd name="connsiteX24" fmla="*/ 413465 w 958101"/>
                    <a:gd name="connsiteY24" fmla="*/ 375209 h 812217"/>
                    <a:gd name="connsiteX25" fmla="*/ 400223 w 958101"/>
                    <a:gd name="connsiteY25" fmla="*/ 378152 h 812217"/>
                    <a:gd name="connsiteX26" fmla="*/ 389923 w 958101"/>
                    <a:gd name="connsiteY26" fmla="*/ 414937 h 812217"/>
                    <a:gd name="connsiteX27" fmla="*/ 403166 w 958101"/>
                    <a:gd name="connsiteY27" fmla="*/ 426708 h 812217"/>
                    <a:gd name="connsiteX28" fmla="*/ 406108 w 958101"/>
                    <a:gd name="connsiteY28" fmla="*/ 445837 h 812217"/>
                    <a:gd name="connsiteX29" fmla="*/ 426708 w 958101"/>
                    <a:gd name="connsiteY29" fmla="*/ 432594 h 812217"/>
                    <a:gd name="connsiteX30" fmla="*/ 437008 w 958101"/>
                    <a:gd name="connsiteY30" fmla="*/ 416408 h 812217"/>
                    <a:gd name="connsiteX31" fmla="*/ 467907 w 958101"/>
                    <a:gd name="connsiteY31" fmla="*/ 416408 h 812217"/>
                    <a:gd name="connsiteX32" fmla="*/ 494393 w 958101"/>
                    <a:gd name="connsiteY32" fmla="*/ 425237 h 812217"/>
                    <a:gd name="connsiteX33" fmla="*/ 514992 w 958101"/>
                    <a:gd name="connsiteY33" fmla="*/ 422294 h 812217"/>
                    <a:gd name="connsiteX34" fmla="*/ 540006 w 958101"/>
                    <a:gd name="connsiteY34" fmla="*/ 411994 h 812217"/>
                    <a:gd name="connsiteX35" fmla="*/ 566492 w 958101"/>
                    <a:gd name="connsiteY35" fmla="*/ 417880 h 812217"/>
                    <a:gd name="connsiteX36" fmla="*/ 573849 w 958101"/>
                    <a:gd name="connsiteY36" fmla="*/ 400223 h 812217"/>
                    <a:gd name="connsiteX37" fmla="*/ 585620 w 958101"/>
                    <a:gd name="connsiteY37" fmla="*/ 406109 h 812217"/>
                    <a:gd name="connsiteX38" fmla="*/ 593770 w 958101"/>
                    <a:gd name="connsiteY38" fmla="*/ 430559 h 812217"/>
                    <a:gd name="connsiteX39" fmla="*/ 958101 w 958101"/>
                    <a:gd name="connsiteY39" fmla="*/ 565343 h 812217"/>
                    <a:gd name="connsiteX40" fmla="*/ 593770 w 958101"/>
                    <a:gd name="connsiteY40" fmla="*/ 720930 h 812217"/>
                    <a:gd name="connsiteX41" fmla="*/ 544421 w 958101"/>
                    <a:gd name="connsiteY41" fmla="*/ 744532 h 812217"/>
                    <a:gd name="connsiteX42" fmla="*/ 523821 w 958101"/>
                    <a:gd name="connsiteY42" fmla="*/ 763661 h 812217"/>
                    <a:gd name="connsiteX43" fmla="*/ 514992 w 958101"/>
                    <a:gd name="connsiteY43" fmla="*/ 776903 h 812217"/>
                    <a:gd name="connsiteX44" fmla="*/ 559135 w 958101"/>
                    <a:gd name="connsiteY44" fmla="*/ 773961 h 812217"/>
                    <a:gd name="connsiteX45" fmla="*/ 560606 w 958101"/>
                    <a:gd name="connsiteY45" fmla="*/ 788675 h 812217"/>
                    <a:gd name="connsiteX46" fmla="*/ 534121 w 958101"/>
                    <a:gd name="connsiteY46" fmla="*/ 798974 h 812217"/>
                    <a:gd name="connsiteX47" fmla="*/ 516464 w 958101"/>
                    <a:gd name="connsiteY47" fmla="*/ 794560 h 812217"/>
                    <a:gd name="connsiteX48" fmla="*/ 517935 w 958101"/>
                    <a:gd name="connsiteY48" fmla="*/ 807803 h 812217"/>
                    <a:gd name="connsiteX49" fmla="*/ 501750 w 958101"/>
                    <a:gd name="connsiteY49" fmla="*/ 812217 h 812217"/>
                    <a:gd name="connsiteX50" fmla="*/ 494393 w 958101"/>
                    <a:gd name="connsiteY50" fmla="*/ 801917 h 812217"/>
                    <a:gd name="connsiteX51" fmla="*/ 506164 w 958101"/>
                    <a:gd name="connsiteY51" fmla="*/ 794560 h 812217"/>
                    <a:gd name="connsiteX52" fmla="*/ 507635 w 958101"/>
                    <a:gd name="connsiteY52" fmla="*/ 779846 h 812217"/>
                    <a:gd name="connsiteX53" fmla="*/ 494393 w 958101"/>
                    <a:gd name="connsiteY53" fmla="*/ 773961 h 812217"/>
                    <a:gd name="connsiteX54" fmla="*/ 464965 w 958101"/>
                    <a:gd name="connsiteY54" fmla="*/ 772489 h 812217"/>
                    <a:gd name="connsiteX55" fmla="*/ 457608 w 958101"/>
                    <a:gd name="connsiteY55" fmla="*/ 771018 h 812217"/>
                    <a:gd name="connsiteX56" fmla="*/ 428179 w 958101"/>
                    <a:gd name="connsiteY56" fmla="*/ 759246 h 812217"/>
                    <a:gd name="connsiteX57" fmla="*/ 400223 w 958101"/>
                    <a:gd name="connsiteY57" fmla="*/ 753361 h 812217"/>
                    <a:gd name="connsiteX58" fmla="*/ 363438 w 958101"/>
                    <a:gd name="connsiteY58" fmla="*/ 744532 h 812217"/>
                    <a:gd name="connsiteX59" fmla="*/ 342838 w 958101"/>
                    <a:gd name="connsiteY59" fmla="*/ 743061 h 812217"/>
                    <a:gd name="connsiteX60" fmla="*/ 301638 w 958101"/>
                    <a:gd name="connsiteY60" fmla="*/ 716576 h 812217"/>
                    <a:gd name="connsiteX61" fmla="*/ 288396 w 958101"/>
                    <a:gd name="connsiteY61" fmla="*/ 716576 h 812217"/>
                    <a:gd name="connsiteX62" fmla="*/ 238368 w 958101"/>
                    <a:gd name="connsiteY62" fmla="*/ 679790 h 812217"/>
                    <a:gd name="connsiteX63" fmla="*/ 231011 w 958101"/>
                    <a:gd name="connsiteY63" fmla="*/ 632705 h 812217"/>
                    <a:gd name="connsiteX64" fmla="*/ 197169 w 958101"/>
                    <a:gd name="connsiteY64" fmla="*/ 615049 h 812217"/>
                    <a:gd name="connsiteX65" fmla="*/ 200111 w 958101"/>
                    <a:gd name="connsiteY65" fmla="*/ 607691 h 812217"/>
                    <a:gd name="connsiteX66" fmla="*/ 207468 w 958101"/>
                    <a:gd name="connsiteY66" fmla="*/ 597392 h 812217"/>
                    <a:gd name="connsiteX67" fmla="*/ 228068 w 958101"/>
                    <a:gd name="connsiteY67" fmla="*/ 595920 h 812217"/>
                    <a:gd name="connsiteX68" fmla="*/ 232482 w 958101"/>
                    <a:gd name="connsiteY68" fmla="*/ 573849 h 812217"/>
                    <a:gd name="connsiteX69" fmla="*/ 228068 w 958101"/>
                    <a:gd name="connsiteY69" fmla="*/ 567963 h 812217"/>
                    <a:gd name="connsiteX70" fmla="*/ 208940 w 958101"/>
                    <a:gd name="connsiteY70" fmla="*/ 560606 h 812217"/>
                    <a:gd name="connsiteX71" fmla="*/ 207468 w 958101"/>
                    <a:gd name="connsiteY71" fmla="*/ 545892 h 812217"/>
                    <a:gd name="connsiteX72" fmla="*/ 186869 w 958101"/>
                    <a:gd name="connsiteY72" fmla="*/ 545892 h 812217"/>
                    <a:gd name="connsiteX73" fmla="*/ 183926 w 958101"/>
                    <a:gd name="connsiteY73" fmla="*/ 534121 h 812217"/>
                    <a:gd name="connsiteX74" fmla="*/ 141255 w 958101"/>
                    <a:gd name="connsiteY74" fmla="*/ 510579 h 812217"/>
                    <a:gd name="connsiteX75" fmla="*/ 125070 w 958101"/>
                    <a:gd name="connsiteY75" fmla="*/ 512050 h 812217"/>
                    <a:gd name="connsiteX76" fmla="*/ 120655 w 958101"/>
                    <a:gd name="connsiteY76" fmla="*/ 501750 h 812217"/>
                    <a:gd name="connsiteX77" fmla="*/ 77985 w 958101"/>
                    <a:gd name="connsiteY77" fmla="*/ 469379 h 812217"/>
                    <a:gd name="connsiteX78" fmla="*/ 55914 w 958101"/>
                    <a:gd name="connsiteY78" fmla="*/ 429651 h 812217"/>
                    <a:gd name="connsiteX79" fmla="*/ 0 w 958101"/>
                    <a:gd name="connsiteY79" fmla="*/ 432594 h 812217"/>
                    <a:gd name="connsiteX80" fmla="*/ 2943 w 958101"/>
                    <a:gd name="connsiteY80" fmla="*/ 419351 h 812217"/>
                    <a:gd name="connsiteX81" fmla="*/ 2943 w 958101"/>
                    <a:gd name="connsiteY81" fmla="*/ 410523 h 812217"/>
                    <a:gd name="connsiteX82" fmla="*/ 10300 w 958101"/>
                    <a:gd name="connsiteY82" fmla="*/ 404637 h 812217"/>
                    <a:gd name="connsiteX83" fmla="*/ 17657 w 958101"/>
                    <a:gd name="connsiteY83" fmla="*/ 384038 h 812217"/>
                    <a:gd name="connsiteX84" fmla="*/ 32371 w 958101"/>
                    <a:gd name="connsiteY84" fmla="*/ 369323 h 812217"/>
                    <a:gd name="connsiteX85" fmla="*/ 11771 w 958101"/>
                    <a:gd name="connsiteY85" fmla="*/ 357552 h 812217"/>
                    <a:gd name="connsiteX86" fmla="*/ 27957 w 958101"/>
                    <a:gd name="connsiteY86" fmla="*/ 332538 h 812217"/>
                    <a:gd name="connsiteX87" fmla="*/ 60328 w 958101"/>
                    <a:gd name="connsiteY87" fmla="*/ 326653 h 812217"/>
                    <a:gd name="connsiteX88" fmla="*/ 72099 w 958101"/>
                    <a:gd name="connsiteY88" fmla="*/ 304582 h 812217"/>
                    <a:gd name="connsiteX89" fmla="*/ 64742 w 958101"/>
                    <a:gd name="connsiteY89" fmla="*/ 294282 h 812217"/>
                    <a:gd name="connsiteX90" fmla="*/ 55914 w 958101"/>
                    <a:gd name="connsiteY90" fmla="*/ 276625 h 812217"/>
                    <a:gd name="connsiteX91" fmla="*/ 20600 w 958101"/>
                    <a:gd name="connsiteY91" fmla="*/ 270739 h 812217"/>
                    <a:gd name="connsiteX92" fmla="*/ 29428 w 958101"/>
                    <a:gd name="connsiteY92" fmla="*/ 257496 h 812217"/>
                    <a:gd name="connsiteX93" fmla="*/ 60328 w 958101"/>
                    <a:gd name="connsiteY93" fmla="*/ 233954 h 812217"/>
                    <a:gd name="connsiteX94" fmla="*/ 50028 w 958101"/>
                    <a:gd name="connsiteY94" fmla="*/ 208940 h 812217"/>
                    <a:gd name="connsiteX95" fmla="*/ 79456 w 958101"/>
                    <a:gd name="connsiteY95" fmla="*/ 214826 h 812217"/>
                    <a:gd name="connsiteX96" fmla="*/ 94170 w 958101"/>
                    <a:gd name="connsiteY96" fmla="*/ 207469 h 812217"/>
                    <a:gd name="connsiteX97" fmla="*/ 86813 w 958101"/>
                    <a:gd name="connsiteY97" fmla="*/ 197169 h 812217"/>
                    <a:gd name="connsiteX98" fmla="*/ 92699 w 958101"/>
                    <a:gd name="connsiteY98" fmla="*/ 191283 h 812217"/>
                    <a:gd name="connsiteX99" fmla="*/ 88285 w 958101"/>
                    <a:gd name="connsiteY99" fmla="*/ 176569 h 812217"/>
                    <a:gd name="connsiteX100" fmla="*/ 58856 w 958101"/>
                    <a:gd name="connsiteY100" fmla="*/ 163326 h 812217"/>
                    <a:gd name="connsiteX101" fmla="*/ 60328 w 958101"/>
                    <a:gd name="connsiteY101" fmla="*/ 145670 h 812217"/>
                    <a:gd name="connsiteX102" fmla="*/ 48557 w 958101"/>
                    <a:gd name="connsiteY102" fmla="*/ 126541 h 812217"/>
                    <a:gd name="connsiteX103" fmla="*/ 33842 w 958101"/>
                    <a:gd name="connsiteY103" fmla="*/ 113298 h 812217"/>
                    <a:gd name="connsiteX104" fmla="*/ 5886 w 958101"/>
                    <a:gd name="connsiteY104" fmla="*/ 95642 h 812217"/>
                    <a:gd name="connsiteX105" fmla="*/ 13243 w 958101"/>
                    <a:gd name="connsiteY105" fmla="*/ 67685 h 812217"/>
                    <a:gd name="connsiteX106" fmla="*/ 27957 w 958101"/>
                    <a:gd name="connsiteY106" fmla="*/ 58856 h 812217"/>
                    <a:gd name="connsiteX107" fmla="*/ 30900 w 958101"/>
                    <a:gd name="connsiteY107" fmla="*/ 80928 h 812217"/>
                    <a:gd name="connsiteX108" fmla="*/ 54442 w 958101"/>
                    <a:gd name="connsiteY108" fmla="*/ 91227 h 812217"/>
                    <a:gd name="connsiteX109" fmla="*/ 72099 w 958101"/>
                    <a:gd name="connsiteY109" fmla="*/ 88285 h 812217"/>
                    <a:gd name="connsiteX110" fmla="*/ 88285 w 958101"/>
                    <a:gd name="connsiteY110" fmla="*/ 95642 h 812217"/>
                    <a:gd name="connsiteX111" fmla="*/ 108884 w 958101"/>
                    <a:gd name="connsiteY111" fmla="*/ 82399 h 812217"/>
                    <a:gd name="connsiteX112" fmla="*/ 114770 w 958101"/>
                    <a:gd name="connsiteY112" fmla="*/ 67685 h 812217"/>
                    <a:gd name="connsiteX113" fmla="*/ 126541 w 958101"/>
                    <a:gd name="connsiteY113" fmla="*/ 69156 h 812217"/>
                    <a:gd name="connsiteX114" fmla="*/ 169212 w 958101"/>
                    <a:gd name="connsiteY114" fmla="*/ 70628 h 812217"/>
                    <a:gd name="connsiteX115" fmla="*/ 188340 w 958101"/>
                    <a:gd name="connsiteY115" fmla="*/ 61799 h 812217"/>
                    <a:gd name="connsiteX116" fmla="*/ 205997 w 958101"/>
                    <a:gd name="connsiteY116" fmla="*/ 48557 h 812217"/>
                    <a:gd name="connsiteX117" fmla="*/ 253082 w 958101"/>
                    <a:gd name="connsiteY117" fmla="*/ 42671 h 812217"/>
                    <a:gd name="connsiteX118" fmla="*/ 257496 w 958101"/>
                    <a:gd name="connsiteY118" fmla="*/ 33843 h 812217"/>
                    <a:gd name="connsiteX119" fmla="*/ 285453 w 958101"/>
                    <a:gd name="connsiteY119" fmla="*/ 30900 h 812217"/>
                    <a:gd name="connsiteX120" fmla="*/ 304581 w 958101"/>
                    <a:gd name="connsiteY120" fmla="*/ 22071 h 812217"/>
                    <a:gd name="connsiteX121" fmla="*/ 313410 w 958101"/>
                    <a:gd name="connsiteY121" fmla="*/ 30900 h 812217"/>
                    <a:gd name="connsiteX122" fmla="*/ 316353 w 958101"/>
                    <a:gd name="connsiteY122" fmla="*/ 47085 h 812217"/>
                    <a:gd name="connsiteX123" fmla="*/ 344309 w 958101"/>
                    <a:gd name="connsiteY123" fmla="*/ 25014 h 812217"/>
                    <a:gd name="connsiteX124" fmla="*/ 359023 w 958101"/>
                    <a:gd name="connsiteY124" fmla="*/ 8829 h 812217"/>
                    <a:gd name="connsiteX125" fmla="*/ 423765 w 958101"/>
                    <a:gd name="connsiteY125" fmla="*/ 0 h 812217"/>
                    <a:gd name="connsiteX0" fmla="*/ 958101 w 1049541"/>
                    <a:gd name="connsiteY0" fmla="*/ 565343 h 812217"/>
                    <a:gd name="connsiteX1" fmla="*/ 593770 w 1049541"/>
                    <a:gd name="connsiteY1" fmla="*/ 720930 h 812217"/>
                    <a:gd name="connsiteX2" fmla="*/ 544421 w 1049541"/>
                    <a:gd name="connsiteY2" fmla="*/ 744532 h 812217"/>
                    <a:gd name="connsiteX3" fmla="*/ 523821 w 1049541"/>
                    <a:gd name="connsiteY3" fmla="*/ 763661 h 812217"/>
                    <a:gd name="connsiteX4" fmla="*/ 514992 w 1049541"/>
                    <a:gd name="connsiteY4" fmla="*/ 776903 h 812217"/>
                    <a:gd name="connsiteX5" fmla="*/ 559135 w 1049541"/>
                    <a:gd name="connsiteY5" fmla="*/ 773961 h 812217"/>
                    <a:gd name="connsiteX6" fmla="*/ 560606 w 1049541"/>
                    <a:gd name="connsiteY6" fmla="*/ 788675 h 812217"/>
                    <a:gd name="connsiteX7" fmla="*/ 534121 w 1049541"/>
                    <a:gd name="connsiteY7" fmla="*/ 798974 h 812217"/>
                    <a:gd name="connsiteX8" fmla="*/ 516464 w 1049541"/>
                    <a:gd name="connsiteY8" fmla="*/ 794560 h 812217"/>
                    <a:gd name="connsiteX9" fmla="*/ 517935 w 1049541"/>
                    <a:gd name="connsiteY9" fmla="*/ 807803 h 812217"/>
                    <a:gd name="connsiteX10" fmla="*/ 501750 w 1049541"/>
                    <a:gd name="connsiteY10" fmla="*/ 812217 h 812217"/>
                    <a:gd name="connsiteX11" fmla="*/ 494393 w 1049541"/>
                    <a:gd name="connsiteY11" fmla="*/ 801917 h 812217"/>
                    <a:gd name="connsiteX12" fmla="*/ 506164 w 1049541"/>
                    <a:gd name="connsiteY12" fmla="*/ 794560 h 812217"/>
                    <a:gd name="connsiteX13" fmla="*/ 507635 w 1049541"/>
                    <a:gd name="connsiteY13" fmla="*/ 779846 h 812217"/>
                    <a:gd name="connsiteX14" fmla="*/ 494393 w 1049541"/>
                    <a:gd name="connsiteY14" fmla="*/ 773961 h 812217"/>
                    <a:gd name="connsiteX15" fmla="*/ 464965 w 1049541"/>
                    <a:gd name="connsiteY15" fmla="*/ 772489 h 812217"/>
                    <a:gd name="connsiteX16" fmla="*/ 457608 w 1049541"/>
                    <a:gd name="connsiteY16" fmla="*/ 771018 h 812217"/>
                    <a:gd name="connsiteX17" fmla="*/ 428179 w 1049541"/>
                    <a:gd name="connsiteY17" fmla="*/ 759246 h 812217"/>
                    <a:gd name="connsiteX18" fmla="*/ 400223 w 1049541"/>
                    <a:gd name="connsiteY18" fmla="*/ 753361 h 812217"/>
                    <a:gd name="connsiteX19" fmla="*/ 363438 w 1049541"/>
                    <a:gd name="connsiteY19" fmla="*/ 744532 h 812217"/>
                    <a:gd name="connsiteX20" fmla="*/ 342838 w 1049541"/>
                    <a:gd name="connsiteY20" fmla="*/ 743061 h 812217"/>
                    <a:gd name="connsiteX21" fmla="*/ 301638 w 1049541"/>
                    <a:gd name="connsiteY21" fmla="*/ 716576 h 812217"/>
                    <a:gd name="connsiteX22" fmla="*/ 288396 w 1049541"/>
                    <a:gd name="connsiteY22" fmla="*/ 716576 h 812217"/>
                    <a:gd name="connsiteX23" fmla="*/ 238368 w 1049541"/>
                    <a:gd name="connsiteY23" fmla="*/ 679790 h 812217"/>
                    <a:gd name="connsiteX24" fmla="*/ 231011 w 1049541"/>
                    <a:gd name="connsiteY24" fmla="*/ 632705 h 812217"/>
                    <a:gd name="connsiteX25" fmla="*/ 197169 w 1049541"/>
                    <a:gd name="connsiteY25" fmla="*/ 615049 h 812217"/>
                    <a:gd name="connsiteX26" fmla="*/ 200111 w 1049541"/>
                    <a:gd name="connsiteY26" fmla="*/ 607691 h 812217"/>
                    <a:gd name="connsiteX27" fmla="*/ 207468 w 1049541"/>
                    <a:gd name="connsiteY27" fmla="*/ 597392 h 812217"/>
                    <a:gd name="connsiteX28" fmla="*/ 228068 w 1049541"/>
                    <a:gd name="connsiteY28" fmla="*/ 595920 h 812217"/>
                    <a:gd name="connsiteX29" fmla="*/ 232482 w 1049541"/>
                    <a:gd name="connsiteY29" fmla="*/ 573849 h 812217"/>
                    <a:gd name="connsiteX30" fmla="*/ 228068 w 1049541"/>
                    <a:gd name="connsiteY30" fmla="*/ 567963 h 812217"/>
                    <a:gd name="connsiteX31" fmla="*/ 208940 w 1049541"/>
                    <a:gd name="connsiteY31" fmla="*/ 560606 h 812217"/>
                    <a:gd name="connsiteX32" fmla="*/ 207468 w 1049541"/>
                    <a:gd name="connsiteY32" fmla="*/ 545892 h 812217"/>
                    <a:gd name="connsiteX33" fmla="*/ 186869 w 1049541"/>
                    <a:gd name="connsiteY33" fmla="*/ 545892 h 812217"/>
                    <a:gd name="connsiteX34" fmla="*/ 183926 w 1049541"/>
                    <a:gd name="connsiteY34" fmla="*/ 534121 h 812217"/>
                    <a:gd name="connsiteX35" fmla="*/ 141255 w 1049541"/>
                    <a:gd name="connsiteY35" fmla="*/ 510579 h 812217"/>
                    <a:gd name="connsiteX36" fmla="*/ 125070 w 1049541"/>
                    <a:gd name="connsiteY36" fmla="*/ 512050 h 812217"/>
                    <a:gd name="connsiteX37" fmla="*/ 120655 w 1049541"/>
                    <a:gd name="connsiteY37" fmla="*/ 501750 h 812217"/>
                    <a:gd name="connsiteX38" fmla="*/ 77985 w 1049541"/>
                    <a:gd name="connsiteY38" fmla="*/ 469379 h 812217"/>
                    <a:gd name="connsiteX39" fmla="*/ 55914 w 1049541"/>
                    <a:gd name="connsiteY39" fmla="*/ 429651 h 812217"/>
                    <a:gd name="connsiteX40" fmla="*/ 0 w 1049541"/>
                    <a:gd name="connsiteY40" fmla="*/ 432594 h 812217"/>
                    <a:gd name="connsiteX41" fmla="*/ 2943 w 1049541"/>
                    <a:gd name="connsiteY41" fmla="*/ 419351 h 812217"/>
                    <a:gd name="connsiteX42" fmla="*/ 2943 w 1049541"/>
                    <a:gd name="connsiteY42" fmla="*/ 410523 h 812217"/>
                    <a:gd name="connsiteX43" fmla="*/ 10300 w 1049541"/>
                    <a:gd name="connsiteY43" fmla="*/ 404637 h 812217"/>
                    <a:gd name="connsiteX44" fmla="*/ 17657 w 1049541"/>
                    <a:gd name="connsiteY44" fmla="*/ 384038 h 812217"/>
                    <a:gd name="connsiteX45" fmla="*/ 32371 w 1049541"/>
                    <a:gd name="connsiteY45" fmla="*/ 369323 h 812217"/>
                    <a:gd name="connsiteX46" fmla="*/ 11771 w 1049541"/>
                    <a:gd name="connsiteY46" fmla="*/ 357552 h 812217"/>
                    <a:gd name="connsiteX47" fmla="*/ 27957 w 1049541"/>
                    <a:gd name="connsiteY47" fmla="*/ 332538 h 812217"/>
                    <a:gd name="connsiteX48" fmla="*/ 60328 w 1049541"/>
                    <a:gd name="connsiteY48" fmla="*/ 326653 h 812217"/>
                    <a:gd name="connsiteX49" fmla="*/ 72099 w 1049541"/>
                    <a:gd name="connsiteY49" fmla="*/ 304582 h 812217"/>
                    <a:gd name="connsiteX50" fmla="*/ 64742 w 1049541"/>
                    <a:gd name="connsiteY50" fmla="*/ 294282 h 812217"/>
                    <a:gd name="connsiteX51" fmla="*/ 55914 w 1049541"/>
                    <a:gd name="connsiteY51" fmla="*/ 276625 h 812217"/>
                    <a:gd name="connsiteX52" fmla="*/ 20600 w 1049541"/>
                    <a:gd name="connsiteY52" fmla="*/ 270739 h 812217"/>
                    <a:gd name="connsiteX53" fmla="*/ 29428 w 1049541"/>
                    <a:gd name="connsiteY53" fmla="*/ 257496 h 812217"/>
                    <a:gd name="connsiteX54" fmla="*/ 60328 w 1049541"/>
                    <a:gd name="connsiteY54" fmla="*/ 233954 h 812217"/>
                    <a:gd name="connsiteX55" fmla="*/ 50028 w 1049541"/>
                    <a:gd name="connsiteY55" fmla="*/ 208940 h 812217"/>
                    <a:gd name="connsiteX56" fmla="*/ 79456 w 1049541"/>
                    <a:gd name="connsiteY56" fmla="*/ 214826 h 812217"/>
                    <a:gd name="connsiteX57" fmla="*/ 94170 w 1049541"/>
                    <a:gd name="connsiteY57" fmla="*/ 207469 h 812217"/>
                    <a:gd name="connsiteX58" fmla="*/ 86813 w 1049541"/>
                    <a:gd name="connsiteY58" fmla="*/ 197169 h 812217"/>
                    <a:gd name="connsiteX59" fmla="*/ 92699 w 1049541"/>
                    <a:gd name="connsiteY59" fmla="*/ 191283 h 812217"/>
                    <a:gd name="connsiteX60" fmla="*/ 88285 w 1049541"/>
                    <a:gd name="connsiteY60" fmla="*/ 176569 h 812217"/>
                    <a:gd name="connsiteX61" fmla="*/ 58856 w 1049541"/>
                    <a:gd name="connsiteY61" fmla="*/ 163326 h 812217"/>
                    <a:gd name="connsiteX62" fmla="*/ 60328 w 1049541"/>
                    <a:gd name="connsiteY62" fmla="*/ 145670 h 812217"/>
                    <a:gd name="connsiteX63" fmla="*/ 48557 w 1049541"/>
                    <a:gd name="connsiteY63" fmla="*/ 126541 h 812217"/>
                    <a:gd name="connsiteX64" fmla="*/ 33842 w 1049541"/>
                    <a:gd name="connsiteY64" fmla="*/ 113298 h 812217"/>
                    <a:gd name="connsiteX65" fmla="*/ 5886 w 1049541"/>
                    <a:gd name="connsiteY65" fmla="*/ 95642 h 812217"/>
                    <a:gd name="connsiteX66" fmla="*/ 13243 w 1049541"/>
                    <a:gd name="connsiteY66" fmla="*/ 67685 h 812217"/>
                    <a:gd name="connsiteX67" fmla="*/ 27957 w 1049541"/>
                    <a:gd name="connsiteY67" fmla="*/ 58856 h 812217"/>
                    <a:gd name="connsiteX68" fmla="*/ 30900 w 1049541"/>
                    <a:gd name="connsiteY68" fmla="*/ 80928 h 812217"/>
                    <a:gd name="connsiteX69" fmla="*/ 54442 w 1049541"/>
                    <a:gd name="connsiteY69" fmla="*/ 91227 h 812217"/>
                    <a:gd name="connsiteX70" fmla="*/ 72099 w 1049541"/>
                    <a:gd name="connsiteY70" fmla="*/ 88285 h 812217"/>
                    <a:gd name="connsiteX71" fmla="*/ 88285 w 1049541"/>
                    <a:gd name="connsiteY71" fmla="*/ 95642 h 812217"/>
                    <a:gd name="connsiteX72" fmla="*/ 108884 w 1049541"/>
                    <a:gd name="connsiteY72" fmla="*/ 82399 h 812217"/>
                    <a:gd name="connsiteX73" fmla="*/ 114770 w 1049541"/>
                    <a:gd name="connsiteY73" fmla="*/ 67685 h 812217"/>
                    <a:gd name="connsiteX74" fmla="*/ 126541 w 1049541"/>
                    <a:gd name="connsiteY74" fmla="*/ 69156 h 812217"/>
                    <a:gd name="connsiteX75" fmla="*/ 169212 w 1049541"/>
                    <a:gd name="connsiteY75" fmla="*/ 70628 h 812217"/>
                    <a:gd name="connsiteX76" fmla="*/ 188340 w 1049541"/>
                    <a:gd name="connsiteY76" fmla="*/ 61799 h 812217"/>
                    <a:gd name="connsiteX77" fmla="*/ 205997 w 1049541"/>
                    <a:gd name="connsiteY77" fmla="*/ 48557 h 812217"/>
                    <a:gd name="connsiteX78" fmla="*/ 253082 w 1049541"/>
                    <a:gd name="connsiteY78" fmla="*/ 42671 h 812217"/>
                    <a:gd name="connsiteX79" fmla="*/ 257496 w 1049541"/>
                    <a:gd name="connsiteY79" fmla="*/ 33843 h 812217"/>
                    <a:gd name="connsiteX80" fmla="*/ 285453 w 1049541"/>
                    <a:gd name="connsiteY80" fmla="*/ 30900 h 812217"/>
                    <a:gd name="connsiteX81" fmla="*/ 304581 w 1049541"/>
                    <a:gd name="connsiteY81" fmla="*/ 22071 h 812217"/>
                    <a:gd name="connsiteX82" fmla="*/ 313410 w 1049541"/>
                    <a:gd name="connsiteY82" fmla="*/ 30900 h 812217"/>
                    <a:gd name="connsiteX83" fmla="*/ 316353 w 1049541"/>
                    <a:gd name="connsiteY83" fmla="*/ 47085 h 812217"/>
                    <a:gd name="connsiteX84" fmla="*/ 344309 w 1049541"/>
                    <a:gd name="connsiteY84" fmla="*/ 25014 h 812217"/>
                    <a:gd name="connsiteX85" fmla="*/ 359023 w 1049541"/>
                    <a:gd name="connsiteY85" fmla="*/ 8829 h 812217"/>
                    <a:gd name="connsiteX86" fmla="*/ 423765 w 1049541"/>
                    <a:gd name="connsiteY86" fmla="*/ 0 h 812217"/>
                    <a:gd name="connsiteX87" fmla="*/ 429651 w 1049541"/>
                    <a:gd name="connsiteY87" fmla="*/ 27957 h 812217"/>
                    <a:gd name="connsiteX88" fmla="*/ 428179 w 1049541"/>
                    <a:gd name="connsiteY88" fmla="*/ 45614 h 812217"/>
                    <a:gd name="connsiteX89" fmla="*/ 437008 w 1049541"/>
                    <a:gd name="connsiteY89" fmla="*/ 91227 h 812217"/>
                    <a:gd name="connsiteX90" fmla="*/ 444365 w 1049541"/>
                    <a:gd name="connsiteY90" fmla="*/ 101527 h 812217"/>
                    <a:gd name="connsiteX91" fmla="*/ 459079 w 1049541"/>
                    <a:gd name="connsiteY91" fmla="*/ 92699 h 812217"/>
                    <a:gd name="connsiteX92" fmla="*/ 472322 w 1049541"/>
                    <a:gd name="connsiteY92" fmla="*/ 105942 h 812217"/>
                    <a:gd name="connsiteX93" fmla="*/ 472322 w 1049541"/>
                    <a:gd name="connsiteY93" fmla="*/ 136841 h 812217"/>
                    <a:gd name="connsiteX94" fmla="*/ 456136 w 1049541"/>
                    <a:gd name="connsiteY94" fmla="*/ 148612 h 812217"/>
                    <a:gd name="connsiteX95" fmla="*/ 445836 w 1049541"/>
                    <a:gd name="connsiteY95" fmla="*/ 139784 h 812217"/>
                    <a:gd name="connsiteX96" fmla="*/ 422294 w 1049541"/>
                    <a:gd name="connsiteY96" fmla="*/ 144198 h 812217"/>
                    <a:gd name="connsiteX97" fmla="*/ 410523 w 1049541"/>
                    <a:gd name="connsiteY97" fmla="*/ 153026 h 812217"/>
                    <a:gd name="connsiteX98" fmla="*/ 413465 w 1049541"/>
                    <a:gd name="connsiteY98" fmla="*/ 169212 h 812217"/>
                    <a:gd name="connsiteX99" fmla="*/ 406108 w 1049541"/>
                    <a:gd name="connsiteY99" fmla="*/ 178040 h 812217"/>
                    <a:gd name="connsiteX100" fmla="*/ 391394 w 1049541"/>
                    <a:gd name="connsiteY100" fmla="*/ 191283 h 812217"/>
                    <a:gd name="connsiteX101" fmla="*/ 386980 w 1049541"/>
                    <a:gd name="connsiteY101" fmla="*/ 203054 h 812217"/>
                    <a:gd name="connsiteX102" fmla="*/ 378152 w 1049541"/>
                    <a:gd name="connsiteY102" fmla="*/ 205997 h 812217"/>
                    <a:gd name="connsiteX103" fmla="*/ 367852 w 1049541"/>
                    <a:gd name="connsiteY103" fmla="*/ 235425 h 812217"/>
                    <a:gd name="connsiteX104" fmla="*/ 345781 w 1049541"/>
                    <a:gd name="connsiteY104" fmla="*/ 244254 h 812217"/>
                    <a:gd name="connsiteX105" fmla="*/ 344309 w 1049541"/>
                    <a:gd name="connsiteY105" fmla="*/ 266325 h 812217"/>
                    <a:gd name="connsiteX106" fmla="*/ 384037 w 1049541"/>
                    <a:gd name="connsiteY106" fmla="*/ 301639 h 812217"/>
                    <a:gd name="connsiteX107" fmla="*/ 379623 w 1049541"/>
                    <a:gd name="connsiteY107" fmla="*/ 319296 h 812217"/>
                    <a:gd name="connsiteX108" fmla="*/ 401694 w 1049541"/>
                    <a:gd name="connsiteY108" fmla="*/ 322238 h 812217"/>
                    <a:gd name="connsiteX109" fmla="*/ 413465 w 1049541"/>
                    <a:gd name="connsiteY109" fmla="*/ 347252 h 812217"/>
                    <a:gd name="connsiteX110" fmla="*/ 413465 w 1049541"/>
                    <a:gd name="connsiteY110" fmla="*/ 375209 h 812217"/>
                    <a:gd name="connsiteX111" fmla="*/ 400223 w 1049541"/>
                    <a:gd name="connsiteY111" fmla="*/ 378152 h 812217"/>
                    <a:gd name="connsiteX112" fmla="*/ 389923 w 1049541"/>
                    <a:gd name="connsiteY112" fmla="*/ 414937 h 812217"/>
                    <a:gd name="connsiteX113" fmla="*/ 403166 w 1049541"/>
                    <a:gd name="connsiteY113" fmla="*/ 426708 h 812217"/>
                    <a:gd name="connsiteX114" fmla="*/ 406108 w 1049541"/>
                    <a:gd name="connsiteY114" fmla="*/ 445837 h 812217"/>
                    <a:gd name="connsiteX115" fmla="*/ 426708 w 1049541"/>
                    <a:gd name="connsiteY115" fmla="*/ 432594 h 812217"/>
                    <a:gd name="connsiteX116" fmla="*/ 437008 w 1049541"/>
                    <a:gd name="connsiteY116" fmla="*/ 416408 h 812217"/>
                    <a:gd name="connsiteX117" fmla="*/ 467907 w 1049541"/>
                    <a:gd name="connsiteY117" fmla="*/ 416408 h 812217"/>
                    <a:gd name="connsiteX118" fmla="*/ 494393 w 1049541"/>
                    <a:gd name="connsiteY118" fmla="*/ 425237 h 812217"/>
                    <a:gd name="connsiteX119" fmla="*/ 514992 w 1049541"/>
                    <a:gd name="connsiteY119" fmla="*/ 422294 h 812217"/>
                    <a:gd name="connsiteX120" fmla="*/ 540006 w 1049541"/>
                    <a:gd name="connsiteY120" fmla="*/ 411994 h 812217"/>
                    <a:gd name="connsiteX121" fmla="*/ 566492 w 1049541"/>
                    <a:gd name="connsiteY121" fmla="*/ 417880 h 812217"/>
                    <a:gd name="connsiteX122" fmla="*/ 573849 w 1049541"/>
                    <a:gd name="connsiteY122" fmla="*/ 400223 h 812217"/>
                    <a:gd name="connsiteX123" fmla="*/ 585620 w 1049541"/>
                    <a:gd name="connsiteY123" fmla="*/ 406109 h 812217"/>
                    <a:gd name="connsiteX124" fmla="*/ 593770 w 1049541"/>
                    <a:gd name="connsiteY124" fmla="*/ 430559 h 812217"/>
                    <a:gd name="connsiteX125" fmla="*/ 1049541 w 1049541"/>
                    <a:gd name="connsiteY125" fmla="*/ 656783 h 812217"/>
                    <a:gd name="connsiteX0" fmla="*/ 593770 w 1049541"/>
                    <a:gd name="connsiteY0" fmla="*/ 720930 h 812217"/>
                    <a:gd name="connsiteX1" fmla="*/ 544421 w 1049541"/>
                    <a:gd name="connsiteY1" fmla="*/ 744532 h 812217"/>
                    <a:gd name="connsiteX2" fmla="*/ 523821 w 1049541"/>
                    <a:gd name="connsiteY2" fmla="*/ 763661 h 812217"/>
                    <a:gd name="connsiteX3" fmla="*/ 514992 w 1049541"/>
                    <a:gd name="connsiteY3" fmla="*/ 776903 h 812217"/>
                    <a:gd name="connsiteX4" fmla="*/ 559135 w 1049541"/>
                    <a:gd name="connsiteY4" fmla="*/ 773961 h 812217"/>
                    <a:gd name="connsiteX5" fmla="*/ 560606 w 1049541"/>
                    <a:gd name="connsiteY5" fmla="*/ 788675 h 812217"/>
                    <a:gd name="connsiteX6" fmla="*/ 534121 w 1049541"/>
                    <a:gd name="connsiteY6" fmla="*/ 798974 h 812217"/>
                    <a:gd name="connsiteX7" fmla="*/ 516464 w 1049541"/>
                    <a:gd name="connsiteY7" fmla="*/ 794560 h 812217"/>
                    <a:gd name="connsiteX8" fmla="*/ 517935 w 1049541"/>
                    <a:gd name="connsiteY8" fmla="*/ 807803 h 812217"/>
                    <a:gd name="connsiteX9" fmla="*/ 501750 w 1049541"/>
                    <a:gd name="connsiteY9" fmla="*/ 812217 h 812217"/>
                    <a:gd name="connsiteX10" fmla="*/ 494393 w 1049541"/>
                    <a:gd name="connsiteY10" fmla="*/ 801917 h 812217"/>
                    <a:gd name="connsiteX11" fmla="*/ 506164 w 1049541"/>
                    <a:gd name="connsiteY11" fmla="*/ 794560 h 812217"/>
                    <a:gd name="connsiteX12" fmla="*/ 507635 w 1049541"/>
                    <a:gd name="connsiteY12" fmla="*/ 779846 h 812217"/>
                    <a:gd name="connsiteX13" fmla="*/ 494393 w 1049541"/>
                    <a:gd name="connsiteY13" fmla="*/ 773961 h 812217"/>
                    <a:gd name="connsiteX14" fmla="*/ 464965 w 1049541"/>
                    <a:gd name="connsiteY14" fmla="*/ 772489 h 812217"/>
                    <a:gd name="connsiteX15" fmla="*/ 457608 w 1049541"/>
                    <a:gd name="connsiteY15" fmla="*/ 771018 h 812217"/>
                    <a:gd name="connsiteX16" fmla="*/ 428179 w 1049541"/>
                    <a:gd name="connsiteY16" fmla="*/ 759246 h 812217"/>
                    <a:gd name="connsiteX17" fmla="*/ 400223 w 1049541"/>
                    <a:gd name="connsiteY17" fmla="*/ 753361 h 812217"/>
                    <a:gd name="connsiteX18" fmla="*/ 363438 w 1049541"/>
                    <a:gd name="connsiteY18" fmla="*/ 744532 h 812217"/>
                    <a:gd name="connsiteX19" fmla="*/ 342838 w 1049541"/>
                    <a:gd name="connsiteY19" fmla="*/ 743061 h 812217"/>
                    <a:gd name="connsiteX20" fmla="*/ 301638 w 1049541"/>
                    <a:gd name="connsiteY20" fmla="*/ 716576 h 812217"/>
                    <a:gd name="connsiteX21" fmla="*/ 288396 w 1049541"/>
                    <a:gd name="connsiteY21" fmla="*/ 716576 h 812217"/>
                    <a:gd name="connsiteX22" fmla="*/ 238368 w 1049541"/>
                    <a:gd name="connsiteY22" fmla="*/ 679790 h 812217"/>
                    <a:gd name="connsiteX23" fmla="*/ 231011 w 1049541"/>
                    <a:gd name="connsiteY23" fmla="*/ 632705 h 812217"/>
                    <a:gd name="connsiteX24" fmla="*/ 197169 w 1049541"/>
                    <a:gd name="connsiteY24" fmla="*/ 615049 h 812217"/>
                    <a:gd name="connsiteX25" fmla="*/ 200111 w 1049541"/>
                    <a:gd name="connsiteY25" fmla="*/ 607691 h 812217"/>
                    <a:gd name="connsiteX26" fmla="*/ 207468 w 1049541"/>
                    <a:gd name="connsiteY26" fmla="*/ 597392 h 812217"/>
                    <a:gd name="connsiteX27" fmla="*/ 228068 w 1049541"/>
                    <a:gd name="connsiteY27" fmla="*/ 595920 h 812217"/>
                    <a:gd name="connsiteX28" fmla="*/ 232482 w 1049541"/>
                    <a:gd name="connsiteY28" fmla="*/ 573849 h 812217"/>
                    <a:gd name="connsiteX29" fmla="*/ 228068 w 1049541"/>
                    <a:gd name="connsiteY29" fmla="*/ 567963 h 812217"/>
                    <a:gd name="connsiteX30" fmla="*/ 208940 w 1049541"/>
                    <a:gd name="connsiteY30" fmla="*/ 560606 h 812217"/>
                    <a:gd name="connsiteX31" fmla="*/ 207468 w 1049541"/>
                    <a:gd name="connsiteY31" fmla="*/ 545892 h 812217"/>
                    <a:gd name="connsiteX32" fmla="*/ 186869 w 1049541"/>
                    <a:gd name="connsiteY32" fmla="*/ 545892 h 812217"/>
                    <a:gd name="connsiteX33" fmla="*/ 183926 w 1049541"/>
                    <a:gd name="connsiteY33" fmla="*/ 534121 h 812217"/>
                    <a:gd name="connsiteX34" fmla="*/ 141255 w 1049541"/>
                    <a:gd name="connsiteY34" fmla="*/ 510579 h 812217"/>
                    <a:gd name="connsiteX35" fmla="*/ 125070 w 1049541"/>
                    <a:gd name="connsiteY35" fmla="*/ 512050 h 812217"/>
                    <a:gd name="connsiteX36" fmla="*/ 120655 w 1049541"/>
                    <a:gd name="connsiteY36" fmla="*/ 501750 h 812217"/>
                    <a:gd name="connsiteX37" fmla="*/ 77985 w 1049541"/>
                    <a:gd name="connsiteY37" fmla="*/ 469379 h 812217"/>
                    <a:gd name="connsiteX38" fmla="*/ 55914 w 1049541"/>
                    <a:gd name="connsiteY38" fmla="*/ 429651 h 812217"/>
                    <a:gd name="connsiteX39" fmla="*/ 0 w 1049541"/>
                    <a:gd name="connsiteY39" fmla="*/ 432594 h 812217"/>
                    <a:gd name="connsiteX40" fmla="*/ 2943 w 1049541"/>
                    <a:gd name="connsiteY40" fmla="*/ 419351 h 812217"/>
                    <a:gd name="connsiteX41" fmla="*/ 2943 w 1049541"/>
                    <a:gd name="connsiteY41" fmla="*/ 410523 h 812217"/>
                    <a:gd name="connsiteX42" fmla="*/ 10300 w 1049541"/>
                    <a:gd name="connsiteY42" fmla="*/ 404637 h 812217"/>
                    <a:gd name="connsiteX43" fmla="*/ 17657 w 1049541"/>
                    <a:gd name="connsiteY43" fmla="*/ 384038 h 812217"/>
                    <a:gd name="connsiteX44" fmla="*/ 32371 w 1049541"/>
                    <a:gd name="connsiteY44" fmla="*/ 369323 h 812217"/>
                    <a:gd name="connsiteX45" fmla="*/ 11771 w 1049541"/>
                    <a:gd name="connsiteY45" fmla="*/ 357552 h 812217"/>
                    <a:gd name="connsiteX46" fmla="*/ 27957 w 1049541"/>
                    <a:gd name="connsiteY46" fmla="*/ 332538 h 812217"/>
                    <a:gd name="connsiteX47" fmla="*/ 60328 w 1049541"/>
                    <a:gd name="connsiteY47" fmla="*/ 326653 h 812217"/>
                    <a:gd name="connsiteX48" fmla="*/ 72099 w 1049541"/>
                    <a:gd name="connsiteY48" fmla="*/ 304582 h 812217"/>
                    <a:gd name="connsiteX49" fmla="*/ 64742 w 1049541"/>
                    <a:gd name="connsiteY49" fmla="*/ 294282 h 812217"/>
                    <a:gd name="connsiteX50" fmla="*/ 55914 w 1049541"/>
                    <a:gd name="connsiteY50" fmla="*/ 276625 h 812217"/>
                    <a:gd name="connsiteX51" fmla="*/ 20600 w 1049541"/>
                    <a:gd name="connsiteY51" fmla="*/ 270739 h 812217"/>
                    <a:gd name="connsiteX52" fmla="*/ 29428 w 1049541"/>
                    <a:gd name="connsiteY52" fmla="*/ 257496 h 812217"/>
                    <a:gd name="connsiteX53" fmla="*/ 60328 w 1049541"/>
                    <a:gd name="connsiteY53" fmla="*/ 233954 h 812217"/>
                    <a:gd name="connsiteX54" fmla="*/ 50028 w 1049541"/>
                    <a:gd name="connsiteY54" fmla="*/ 208940 h 812217"/>
                    <a:gd name="connsiteX55" fmla="*/ 79456 w 1049541"/>
                    <a:gd name="connsiteY55" fmla="*/ 214826 h 812217"/>
                    <a:gd name="connsiteX56" fmla="*/ 94170 w 1049541"/>
                    <a:gd name="connsiteY56" fmla="*/ 207469 h 812217"/>
                    <a:gd name="connsiteX57" fmla="*/ 86813 w 1049541"/>
                    <a:gd name="connsiteY57" fmla="*/ 197169 h 812217"/>
                    <a:gd name="connsiteX58" fmla="*/ 92699 w 1049541"/>
                    <a:gd name="connsiteY58" fmla="*/ 191283 h 812217"/>
                    <a:gd name="connsiteX59" fmla="*/ 88285 w 1049541"/>
                    <a:gd name="connsiteY59" fmla="*/ 176569 h 812217"/>
                    <a:gd name="connsiteX60" fmla="*/ 58856 w 1049541"/>
                    <a:gd name="connsiteY60" fmla="*/ 163326 h 812217"/>
                    <a:gd name="connsiteX61" fmla="*/ 60328 w 1049541"/>
                    <a:gd name="connsiteY61" fmla="*/ 145670 h 812217"/>
                    <a:gd name="connsiteX62" fmla="*/ 48557 w 1049541"/>
                    <a:gd name="connsiteY62" fmla="*/ 126541 h 812217"/>
                    <a:gd name="connsiteX63" fmla="*/ 33842 w 1049541"/>
                    <a:gd name="connsiteY63" fmla="*/ 113298 h 812217"/>
                    <a:gd name="connsiteX64" fmla="*/ 5886 w 1049541"/>
                    <a:gd name="connsiteY64" fmla="*/ 95642 h 812217"/>
                    <a:gd name="connsiteX65" fmla="*/ 13243 w 1049541"/>
                    <a:gd name="connsiteY65" fmla="*/ 67685 h 812217"/>
                    <a:gd name="connsiteX66" fmla="*/ 27957 w 1049541"/>
                    <a:gd name="connsiteY66" fmla="*/ 58856 h 812217"/>
                    <a:gd name="connsiteX67" fmla="*/ 30900 w 1049541"/>
                    <a:gd name="connsiteY67" fmla="*/ 80928 h 812217"/>
                    <a:gd name="connsiteX68" fmla="*/ 54442 w 1049541"/>
                    <a:gd name="connsiteY68" fmla="*/ 91227 h 812217"/>
                    <a:gd name="connsiteX69" fmla="*/ 72099 w 1049541"/>
                    <a:gd name="connsiteY69" fmla="*/ 88285 h 812217"/>
                    <a:gd name="connsiteX70" fmla="*/ 88285 w 1049541"/>
                    <a:gd name="connsiteY70" fmla="*/ 95642 h 812217"/>
                    <a:gd name="connsiteX71" fmla="*/ 108884 w 1049541"/>
                    <a:gd name="connsiteY71" fmla="*/ 82399 h 812217"/>
                    <a:gd name="connsiteX72" fmla="*/ 114770 w 1049541"/>
                    <a:gd name="connsiteY72" fmla="*/ 67685 h 812217"/>
                    <a:gd name="connsiteX73" fmla="*/ 126541 w 1049541"/>
                    <a:gd name="connsiteY73" fmla="*/ 69156 h 812217"/>
                    <a:gd name="connsiteX74" fmla="*/ 169212 w 1049541"/>
                    <a:gd name="connsiteY74" fmla="*/ 70628 h 812217"/>
                    <a:gd name="connsiteX75" fmla="*/ 188340 w 1049541"/>
                    <a:gd name="connsiteY75" fmla="*/ 61799 h 812217"/>
                    <a:gd name="connsiteX76" fmla="*/ 205997 w 1049541"/>
                    <a:gd name="connsiteY76" fmla="*/ 48557 h 812217"/>
                    <a:gd name="connsiteX77" fmla="*/ 253082 w 1049541"/>
                    <a:gd name="connsiteY77" fmla="*/ 42671 h 812217"/>
                    <a:gd name="connsiteX78" fmla="*/ 257496 w 1049541"/>
                    <a:gd name="connsiteY78" fmla="*/ 33843 h 812217"/>
                    <a:gd name="connsiteX79" fmla="*/ 285453 w 1049541"/>
                    <a:gd name="connsiteY79" fmla="*/ 30900 h 812217"/>
                    <a:gd name="connsiteX80" fmla="*/ 304581 w 1049541"/>
                    <a:gd name="connsiteY80" fmla="*/ 22071 h 812217"/>
                    <a:gd name="connsiteX81" fmla="*/ 313410 w 1049541"/>
                    <a:gd name="connsiteY81" fmla="*/ 30900 h 812217"/>
                    <a:gd name="connsiteX82" fmla="*/ 316353 w 1049541"/>
                    <a:gd name="connsiteY82" fmla="*/ 47085 h 812217"/>
                    <a:gd name="connsiteX83" fmla="*/ 344309 w 1049541"/>
                    <a:gd name="connsiteY83" fmla="*/ 25014 h 812217"/>
                    <a:gd name="connsiteX84" fmla="*/ 359023 w 1049541"/>
                    <a:gd name="connsiteY84" fmla="*/ 8829 h 812217"/>
                    <a:gd name="connsiteX85" fmla="*/ 423765 w 1049541"/>
                    <a:gd name="connsiteY85" fmla="*/ 0 h 812217"/>
                    <a:gd name="connsiteX86" fmla="*/ 429651 w 1049541"/>
                    <a:gd name="connsiteY86" fmla="*/ 27957 h 812217"/>
                    <a:gd name="connsiteX87" fmla="*/ 428179 w 1049541"/>
                    <a:gd name="connsiteY87" fmla="*/ 45614 h 812217"/>
                    <a:gd name="connsiteX88" fmla="*/ 437008 w 1049541"/>
                    <a:gd name="connsiteY88" fmla="*/ 91227 h 812217"/>
                    <a:gd name="connsiteX89" fmla="*/ 444365 w 1049541"/>
                    <a:gd name="connsiteY89" fmla="*/ 101527 h 812217"/>
                    <a:gd name="connsiteX90" fmla="*/ 459079 w 1049541"/>
                    <a:gd name="connsiteY90" fmla="*/ 92699 h 812217"/>
                    <a:gd name="connsiteX91" fmla="*/ 472322 w 1049541"/>
                    <a:gd name="connsiteY91" fmla="*/ 105942 h 812217"/>
                    <a:gd name="connsiteX92" fmla="*/ 472322 w 1049541"/>
                    <a:gd name="connsiteY92" fmla="*/ 136841 h 812217"/>
                    <a:gd name="connsiteX93" fmla="*/ 456136 w 1049541"/>
                    <a:gd name="connsiteY93" fmla="*/ 148612 h 812217"/>
                    <a:gd name="connsiteX94" fmla="*/ 445836 w 1049541"/>
                    <a:gd name="connsiteY94" fmla="*/ 139784 h 812217"/>
                    <a:gd name="connsiteX95" fmla="*/ 422294 w 1049541"/>
                    <a:gd name="connsiteY95" fmla="*/ 144198 h 812217"/>
                    <a:gd name="connsiteX96" fmla="*/ 410523 w 1049541"/>
                    <a:gd name="connsiteY96" fmla="*/ 153026 h 812217"/>
                    <a:gd name="connsiteX97" fmla="*/ 413465 w 1049541"/>
                    <a:gd name="connsiteY97" fmla="*/ 169212 h 812217"/>
                    <a:gd name="connsiteX98" fmla="*/ 406108 w 1049541"/>
                    <a:gd name="connsiteY98" fmla="*/ 178040 h 812217"/>
                    <a:gd name="connsiteX99" fmla="*/ 391394 w 1049541"/>
                    <a:gd name="connsiteY99" fmla="*/ 191283 h 812217"/>
                    <a:gd name="connsiteX100" fmla="*/ 386980 w 1049541"/>
                    <a:gd name="connsiteY100" fmla="*/ 203054 h 812217"/>
                    <a:gd name="connsiteX101" fmla="*/ 378152 w 1049541"/>
                    <a:gd name="connsiteY101" fmla="*/ 205997 h 812217"/>
                    <a:gd name="connsiteX102" fmla="*/ 367852 w 1049541"/>
                    <a:gd name="connsiteY102" fmla="*/ 235425 h 812217"/>
                    <a:gd name="connsiteX103" fmla="*/ 345781 w 1049541"/>
                    <a:gd name="connsiteY103" fmla="*/ 244254 h 812217"/>
                    <a:gd name="connsiteX104" fmla="*/ 344309 w 1049541"/>
                    <a:gd name="connsiteY104" fmla="*/ 266325 h 812217"/>
                    <a:gd name="connsiteX105" fmla="*/ 384037 w 1049541"/>
                    <a:gd name="connsiteY105" fmla="*/ 301639 h 812217"/>
                    <a:gd name="connsiteX106" fmla="*/ 379623 w 1049541"/>
                    <a:gd name="connsiteY106" fmla="*/ 319296 h 812217"/>
                    <a:gd name="connsiteX107" fmla="*/ 401694 w 1049541"/>
                    <a:gd name="connsiteY107" fmla="*/ 322238 h 812217"/>
                    <a:gd name="connsiteX108" fmla="*/ 413465 w 1049541"/>
                    <a:gd name="connsiteY108" fmla="*/ 347252 h 812217"/>
                    <a:gd name="connsiteX109" fmla="*/ 413465 w 1049541"/>
                    <a:gd name="connsiteY109" fmla="*/ 375209 h 812217"/>
                    <a:gd name="connsiteX110" fmla="*/ 400223 w 1049541"/>
                    <a:gd name="connsiteY110" fmla="*/ 378152 h 812217"/>
                    <a:gd name="connsiteX111" fmla="*/ 389923 w 1049541"/>
                    <a:gd name="connsiteY111" fmla="*/ 414937 h 812217"/>
                    <a:gd name="connsiteX112" fmla="*/ 403166 w 1049541"/>
                    <a:gd name="connsiteY112" fmla="*/ 426708 h 812217"/>
                    <a:gd name="connsiteX113" fmla="*/ 406108 w 1049541"/>
                    <a:gd name="connsiteY113" fmla="*/ 445837 h 812217"/>
                    <a:gd name="connsiteX114" fmla="*/ 426708 w 1049541"/>
                    <a:gd name="connsiteY114" fmla="*/ 432594 h 812217"/>
                    <a:gd name="connsiteX115" fmla="*/ 437008 w 1049541"/>
                    <a:gd name="connsiteY115" fmla="*/ 416408 h 812217"/>
                    <a:gd name="connsiteX116" fmla="*/ 467907 w 1049541"/>
                    <a:gd name="connsiteY116" fmla="*/ 416408 h 812217"/>
                    <a:gd name="connsiteX117" fmla="*/ 494393 w 1049541"/>
                    <a:gd name="connsiteY117" fmla="*/ 425237 h 812217"/>
                    <a:gd name="connsiteX118" fmla="*/ 514992 w 1049541"/>
                    <a:gd name="connsiteY118" fmla="*/ 422294 h 812217"/>
                    <a:gd name="connsiteX119" fmla="*/ 540006 w 1049541"/>
                    <a:gd name="connsiteY119" fmla="*/ 411994 h 812217"/>
                    <a:gd name="connsiteX120" fmla="*/ 566492 w 1049541"/>
                    <a:gd name="connsiteY120" fmla="*/ 417880 h 812217"/>
                    <a:gd name="connsiteX121" fmla="*/ 573849 w 1049541"/>
                    <a:gd name="connsiteY121" fmla="*/ 400223 h 812217"/>
                    <a:gd name="connsiteX122" fmla="*/ 585620 w 1049541"/>
                    <a:gd name="connsiteY122" fmla="*/ 406109 h 812217"/>
                    <a:gd name="connsiteX123" fmla="*/ 593770 w 1049541"/>
                    <a:gd name="connsiteY123" fmla="*/ 430559 h 812217"/>
                    <a:gd name="connsiteX124" fmla="*/ 1049541 w 1049541"/>
                    <a:gd name="connsiteY124" fmla="*/ 656783 h 812217"/>
                    <a:gd name="connsiteX0" fmla="*/ 593770 w 593770"/>
                    <a:gd name="connsiteY0" fmla="*/ 720930 h 812217"/>
                    <a:gd name="connsiteX1" fmla="*/ 544421 w 593770"/>
                    <a:gd name="connsiteY1" fmla="*/ 744532 h 812217"/>
                    <a:gd name="connsiteX2" fmla="*/ 523821 w 593770"/>
                    <a:gd name="connsiteY2" fmla="*/ 763661 h 812217"/>
                    <a:gd name="connsiteX3" fmla="*/ 514992 w 593770"/>
                    <a:gd name="connsiteY3" fmla="*/ 776903 h 812217"/>
                    <a:gd name="connsiteX4" fmla="*/ 559135 w 593770"/>
                    <a:gd name="connsiteY4" fmla="*/ 773961 h 812217"/>
                    <a:gd name="connsiteX5" fmla="*/ 560606 w 593770"/>
                    <a:gd name="connsiteY5" fmla="*/ 788675 h 812217"/>
                    <a:gd name="connsiteX6" fmla="*/ 534121 w 593770"/>
                    <a:gd name="connsiteY6" fmla="*/ 798974 h 812217"/>
                    <a:gd name="connsiteX7" fmla="*/ 516464 w 593770"/>
                    <a:gd name="connsiteY7" fmla="*/ 794560 h 812217"/>
                    <a:gd name="connsiteX8" fmla="*/ 517935 w 593770"/>
                    <a:gd name="connsiteY8" fmla="*/ 807803 h 812217"/>
                    <a:gd name="connsiteX9" fmla="*/ 501750 w 593770"/>
                    <a:gd name="connsiteY9" fmla="*/ 812217 h 812217"/>
                    <a:gd name="connsiteX10" fmla="*/ 494393 w 593770"/>
                    <a:gd name="connsiteY10" fmla="*/ 801917 h 812217"/>
                    <a:gd name="connsiteX11" fmla="*/ 506164 w 593770"/>
                    <a:gd name="connsiteY11" fmla="*/ 794560 h 812217"/>
                    <a:gd name="connsiteX12" fmla="*/ 507635 w 593770"/>
                    <a:gd name="connsiteY12" fmla="*/ 779846 h 812217"/>
                    <a:gd name="connsiteX13" fmla="*/ 494393 w 593770"/>
                    <a:gd name="connsiteY13" fmla="*/ 773961 h 812217"/>
                    <a:gd name="connsiteX14" fmla="*/ 464965 w 593770"/>
                    <a:gd name="connsiteY14" fmla="*/ 772489 h 812217"/>
                    <a:gd name="connsiteX15" fmla="*/ 457608 w 593770"/>
                    <a:gd name="connsiteY15" fmla="*/ 771018 h 812217"/>
                    <a:gd name="connsiteX16" fmla="*/ 428179 w 593770"/>
                    <a:gd name="connsiteY16" fmla="*/ 759246 h 812217"/>
                    <a:gd name="connsiteX17" fmla="*/ 400223 w 593770"/>
                    <a:gd name="connsiteY17" fmla="*/ 753361 h 812217"/>
                    <a:gd name="connsiteX18" fmla="*/ 363438 w 593770"/>
                    <a:gd name="connsiteY18" fmla="*/ 744532 h 812217"/>
                    <a:gd name="connsiteX19" fmla="*/ 342838 w 593770"/>
                    <a:gd name="connsiteY19" fmla="*/ 743061 h 812217"/>
                    <a:gd name="connsiteX20" fmla="*/ 301638 w 593770"/>
                    <a:gd name="connsiteY20" fmla="*/ 716576 h 812217"/>
                    <a:gd name="connsiteX21" fmla="*/ 288396 w 593770"/>
                    <a:gd name="connsiteY21" fmla="*/ 716576 h 812217"/>
                    <a:gd name="connsiteX22" fmla="*/ 238368 w 593770"/>
                    <a:gd name="connsiteY22" fmla="*/ 679790 h 812217"/>
                    <a:gd name="connsiteX23" fmla="*/ 231011 w 593770"/>
                    <a:gd name="connsiteY23" fmla="*/ 632705 h 812217"/>
                    <a:gd name="connsiteX24" fmla="*/ 197169 w 593770"/>
                    <a:gd name="connsiteY24" fmla="*/ 615049 h 812217"/>
                    <a:gd name="connsiteX25" fmla="*/ 200111 w 593770"/>
                    <a:gd name="connsiteY25" fmla="*/ 607691 h 812217"/>
                    <a:gd name="connsiteX26" fmla="*/ 207468 w 593770"/>
                    <a:gd name="connsiteY26" fmla="*/ 597392 h 812217"/>
                    <a:gd name="connsiteX27" fmla="*/ 228068 w 593770"/>
                    <a:gd name="connsiteY27" fmla="*/ 595920 h 812217"/>
                    <a:gd name="connsiteX28" fmla="*/ 232482 w 593770"/>
                    <a:gd name="connsiteY28" fmla="*/ 573849 h 812217"/>
                    <a:gd name="connsiteX29" fmla="*/ 228068 w 593770"/>
                    <a:gd name="connsiteY29" fmla="*/ 567963 h 812217"/>
                    <a:gd name="connsiteX30" fmla="*/ 208940 w 593770"/>
                    <a:gd name="connsiteY30" fmla="*/ 560606 h 812217"/>
                    <a:gd name="connsiteX31" fmla="*/ 207468 w 593770"/>
                    <a:gd name="connsiteY31" fmla="*/ 545892 h 812217"/>
                    <a:gd name="connsiteX32" fmla="*/ 186869 w 593770"/>
                    <a:gd name="connsiteY32" fmla="*/ 545892 h 812217"/>
                    <a:gd name="connsiteX33" fmla="*/ 183926 w 593770"/>
                    <a:gd name="connsiteY33" fmla="*/ 534121 h 812217"/>
                    <a:gd name="connsiteX34" fmla="*/ 141255 w 593770"/>
                    <a:gd name="connsiteY34" fmla="*/ 510579 h 812217"/>
                    <a:gd name="connsiteX35" fmla="*/ 125070 w 593770"/>
                    <a:gd name="connsiteY35" fmla="*/ 512050 h 812217"/>
                    <a:gd name="connsiteX36" fmla="*/ 120655 w 593770"/>
                    <a:gd name="connsiteY36" fmla="*/ 501750 h 812217"/>
                    <a:gd name="connsiteX37" fmla="*/ 77985 w 593770"/>
                    <a:gd name="connsiteY37" fmla="*/ 469379 h 812217"/>
                    <a:gd name="connsiteX38" fmla="*/ 55914 w 593770"/>
                    <a:gd name="connsiteY38" fmla="*/ 429651 h 812217"/>
                    <a:gd name="connsiteX39" fmla="*/ 0 w 593770"/>
                    <a:gd name="connsiteY39" fmla="*/ 432594 h 812217"/>
                    <a:gd name="connsiteX40" fmla="*/ 2943 w 593770"/>
                    <a:gd name="connsiteY40" fmla="*/ 419351 h 812217"/>
                    <a:gd name="connsiteX41" fmla="*/ 2943 w 593770"/>
                    <a:gd name="connsiteY41" fmla="*/ 410523 h 812217"/>
                    <a:gd name="connsiteX42" fmla="*/ 10300 w 593770"/>
                    <a:gd name="connsiteY42" fmla="*/ 404637 h 812217"/>
                    <a:gd name="connsiteX43" fmla="*/ 17657 w 593770"/>
                    <a:gd name="connsiteY43" fmla="*/ 384038 h 812217"/>
                    <a:gd name="connsiteX44" fmla="*/ 32371 w 593770"/>
                    <a:gd name="connsiteY44" fmla="*/ 369323 h 812217"/>
                    <a:gd name="connsiteX45" fmla="*/ 11771 w 593770"/>
                    <a:gd name="connsiteY45" fmla="*/ 357552 h 812217"/>
                    <a:gd name="connsiteX46" fmla="*/ 27957 w 593770"/>
                    <a:gd name="connsiteY46" fmla="*/ 332538 h 812217"/>
                    <a:gd name="connsiteX47" fmla="*/ 60328 w 593770"/>
                    <a:gd name="connsiteY47" fmla="*/ 326653 h 812217"/>
                    <a:gd name="connsiteX48" fmla="*/ 72099 w 593770"/>
                    <a:gd name="connsiteY48" fmla="*/ 304582 h 812217"/>
                    <a:gd name="connsiteX49" fmla="*/ 64742 w 593770"/>
                    <a:gd name="connsiteY49" fmla="*/ 294282 h 812217"/>
                    <a:gd name="connsiteX50" fmla="*/ 55914 w 593770"/>
                    <a:gd name="connsiteY50" fmla="*/ 276625 h 812217"/>
                    <a:gd name="connsiteX51" fmla="*/ 20600 w 593770"/>
                    <a:gd name="connsiteY51" fmla="*/ 270739 h 812217"/>
                    <a:gd name="connsiteX52" fmla="*/ 29428 w 593770"/>
                    <a:gd name="connsiteY52" fmla="*/ 257496 h 812217"/>
                    <a:gd name="connsiteX53" fmla="*/ 60328 w 593770"/>
                    <a:gd name="connsiteY53" fmla="*/ 233954 h 812217"/>
                    <a:gd name="connsiteX54" fmla="*/ 50028 w 593770"/>
                    <a:gd name="connsiteY54" fmla="*/ 208940 h 812217"/>
                    <a:gd name="connsiteX55" fmla="*/ 79456 w 593770"/>
                    <a:gd name="connsiteY55" fmla="*/ 214826 h 812217"/>
                    <a:gd name="connsiteX56" fmla="*/ 94170 w 593770"/>
                    <a:gd name="connsiteY56" fmla="*/ 207469 h 812217"/>
                    <a:gd name="connsiteX57" fmla="*/ 86813 w 593770"/>
                    <a:gd name="connsiteY57" fmla="*/ 197169 h 812217"/>
                    <a:gd name="connsiteX58" fmla="*/ 92699 w 593770"/>
                    <a:gd name="connsiteY58" fmla="*/ 191283 h 812217"/>
                    <a:gd name="connsiteX59" fmla="*/ 88285 w 593770"/>
                    <a:gd name="connsiteY59" fmla="*/ 176569 h 812217"/>
                    <a:gd name="connsiteX60" fmla="*/ 58856 w 593770"/>
                    <a:gd name="connsiteY60" fmla="*/ 163326 h 812217"/>
                    <a:gd name="connsiteX61" fmla="*/ 60328 w 593770"/>
                    <a:gd name="connsiteY61" fmla="*/ 145670 h 812217"/>
                    <a:gd name="connsiteX62" fmla="*/ 48557 w 593770"/>
                    <a:gd name="connsiteY62" fmla="*/ 126541 h 812217"/>
                    <a:gd name="connsiteX63" fmla="*/ 33842 w 593770"/>
                    <a:gd name="connsiteY63" fmla="*/ 113298 h 812217"/>
                    <a:gd name="connsiteX64" fmla="*/ 5886 w 593770"/>
                    <a:gd name="connsiteY64" fmla="*/ 95642 h 812217"/>
                    <a:gd name="connsiteX65" fmla="*/ 13243 w 593770"/>
                    <a:gd name="connsiteY65" fmla="*/ 67685 h 812217"/>
                    <a:gd name="connsiteX66" fmla="*/ 27957 w 593770"/>
                    <a:gd name="connsiteY66" fmla="*/ 58856 h 812217"/>
                    <a:gd name="connsiteX67" fmla="*/ 30900 w 593770"/>
                    <a:gd name="connsiteY67" fmla="*/ 80928 h 812217"/>
                    <a:gd name="connsiteX68" fmla="*/ 54442 w 593770"/>
                    <a:gd name="connsiteY68" fmla="*/ 91227 h 812217"/>
                    <a:gd name="connsiteX69" fmla="*/ 72099 w 593770"/>
                    <a:gd name="connsiteY69" fmla="*/ 88285 h 812217"/>
                    <a:gd name="connsiteX70" fmla="*/ 88285 w 593770"/>
                    <a:gd name="connsiteY70" fmla="*/ 95642 h 812217"/>
                    <a:gd name="connsiteX71" fmla="*/ 108884 w 593770"/>
                    <a:gd name="connsiteY71" fmla="*/ 82399 h 812217"/>
                    <a:gd name="connsiteX72" fmla="*/ 114770 w 593770"/>
                    <a:gd name="connsiteY72" fmla="*/ 67685 h 812217"/>
                    <a:gd name="connsiteX73" fmla="*/ 126541 w 593770"/>
                    <a:gd name="connsiteY73" fmla="*/ 69156 h 812217"/>
                    <a:gd name="connsiteX74" fmla="*/ 169212 w 593770"/>
                    <a:gd name="connsiteY74" fmla="*/ 70628 h 812217"/>
                    <a:gd name="connsiteX75" fmla="*/ 188340 w 593770"/>
                    <a:gd name="connsiteY75" fmla="*/ 61799 h 812217"/>
                    <a:gd name="connsiteX76" fmla="*/ 205997 w 593770"/>
                    <a:gd name="connsiteY76" fmla="*/ 48557 h 812217"/>
                    <a:gd name="connsiteX77" fmla="*/ 253082 w 593770"/>
                    <a:gd name="connsiteY77" fmla="*/ 42671 h 812217"/>
                    <a:gd name="connsiteX78" fmla="*/ 257496 w 593770"/>
                    <a:gd name="connsiteY78" fmla="*/ 33843 h 812217"/>
                    <a:gd name="connsiteX79" fmla="*/ 285453 w 593770"/>
                    <a:gd name="connsiteY79" fmla="*/ 30900 h 812217"/>
                    <a:gd name="connsiteX80" fmla="*/ 304581 w 593770"/>
                    <a:gd name="connsiteY80" fmla="*/ 22071 h 812217"/>
                    <a:gd name="connsiteX81" fmla="*/ 313410 w 593770"/>
                    <a:gd name="connsiteY81" fmla="*/ 30900 h 812217"/>
                    <a:gd name="connsiteX82" fmla="*/ 316353 w 593770"/>
                    <a:gd name="connsiteY82" fmla="*/ 47085 h 812217"/>
                    <a:gd name="connsiteX83" fmla="*/ 344309 w 593770"/>
                    <a:gd name="connsiteY83" fmla="*/ 25014 h 812217"/>
                    <a:gd name="connsiteX84" fmla="*/ 359023 w 593770"/>
                    <a:gd name="connsiteY84" fmla="*/ 8829 h 812217"/>
                    <a:gd name="connsiteX85" fmla="*/ 423765 w 593770"/>
                    <a:gd name="connsiteY85" fmla="*/ 0 h 812217"/>
                    <a:gd name="connsiteX86" fmla="*/ 429651 w 593770"/>
                    <a:gd name="connsiteY86" fmla="*/ 27957 h 812217"/>
                    <a:gd name="connsiteX87" fmla="*/ 428179 w 593770"/>
                    <a:gd name="connsiteY87" fmla="*/ 45614 h 812217"/>
                    <a:gd name="connsiteX88" fmla="*/ 437008 w 593770"/>
                    <a:gd name="connsiteY88" fmla="*/ 91227 h 812217"/>
                    <a:gd name="connsiteX89" fmla="*/ 444365 w 593770"/>
                    <a:gd name="connsiteY89" fmla="*/ 101527 h 812217"/>
                    <a:gd name="connsiteX90" fmla="*/ 459079 w 593770"/>
                    <a:gd name="connsiteY90" fmla="*/ 92699 h 812217"/>
                    <a:gd name="connsiteX91" fmla="*/ 472322 w 593770"/>
                    <a:gd name="connsiteY91" fmla="*/ 105942 h 812217"/>
                    <a:gd name="connsiteX92" fmla="*/ 472322 w 593770"/>
                    <a:gd name="connsiteY92" fmla="*/ 136841 h 812217"/>
                    <a:gd name="connsiteX93" fmla="*/ 456136 w 593770"/>
                    <a:gd name="connsiteY93" fmla="*/ 148612 h 812217"/>
                    <a:gd name="connsiteX94" fmla="*/ 445836 w 593770"/>
                    <a:gd name="connsiteY94" fmla="*/ 139784 h 812217"/>
                    <a:gd name="connsiteX95" fmla="*/ 422294 w 593770"/>
                    <a:gd name="connsiteY95" fmla="*/ 144198 h 812217"/>
                    <a:gd name="connsiteX96" fmla="*/ 410523 w 593770"/>
                    <a:gd name="connsiteY96" fmla="*/ 153026 h 812217"/>
                    <a:gd name="connsiteX97" fmla="*/ 413465 w 593770"/>
                    <a:gd name="connsiteY97" fmla="*/ 169212 h 812217"/>
                    <a:gd name="connsiteX98" fmla="*/ 406108 w 593770"/>
                    <a:gd name="connsiteY98" fmla="*/ 178040 h 812217"/>
                    <a:gd name="connsiteX99" fmla="*/ 391394 w 593770"/>
                    <a:gd name="connsiteY99" fmla="*/ 191283 h 812217"/>
                    <a:gd name="connsiteX100" fmla="*/ 386980 w 593770"/>
                    <a:gd name="connsiteY100" fmla="*/ 203054 h 812217"/>
                    <a:gd name="connsiteX101" fmla="*/ 378152 w 593770"/>
                    <a:gd name="connsiteY101" fmla="*/ 205997 h 812217"/>
                    <a:gd name="connsiteX102" fmla="*/ 367852 w 593770"/>
                    <a:gd name="connsiteY102" fmla="*/ 235425 h 812217"/>
                    <a:gd name="connsiteX103" fmla="*/ 345781 w 593770"/>
                    <a:gd name="connsiteY103" fmla="*/ 244254 h 812217"/>
                    <a:gd name="connsiteX104" fmla="*/ 344309 w 593770"/>
                    <a:gd name="connsiteY104" fmla="*/ 266325 h 812217"/>
                    <a:gd name="connsiteX105" fmla="*/ 384037 w 593770"/>
                    <a:gd name="connsiteY105" fmla="*/ 301639 h 812217"/>
                    <a:gd name="connsiteX106" fmla="*/ 379623 w 593770"/>
                    <a:gd name="connsiteY106" fmla="*/ 319296 h 812217"/>
                    <a:gd name="connsiteX107" fmla="*/ 401694 w 593770"/>
                    <a:gd name="connsiteY107" fmla="*/ 322238 h 812217"/>
                    <a:gd name="connsiteX108" fmla="*/ 413465 w 593770"/>
                    <a:gd name="connsiteY108" fmla="*/ 347252 h 812217"/>
                    <a:gd name="connsiteX109" fmla="*/ 413465 w 593770"/>
                    <a:gd name="connsiteY109" fmla="*/ 375209 h 812217"/>
                    <a:gd name="connsiteX110" fmla="*/ 400223 w 593770"/>
                    <a:gd name="connsiteY110" fmla="*/ 378152 h 812217"/>
                    <a:gd name="connsiteX111" fmla="*/ 389923 w 593770"/>
                    <a:gd name="connsiteY111" fmla="*/ 414937 h 812217"/>
                    <a:gd name="connsiteX112" fmla="*/ 403166 w 593770"/>
                    <a:gd name="connsiteY112" fmla="*/ 426708 h 812217"/>
                    <a:gd name="connsiteX113" fmla="*/ 406108 w 593770"/>
                    <a:gd name="connsiteY113" fmla="*/ 445837 h 812217"/>
                    <a:gd name="connsiteX114" fmla="*/ 426708 w 593770"/>
                    <a:gd name="connsiteY114" fmla="*/ 432594 h 812217"/>
                    <a:gd name="connsiteX115" fmla="*/ 437008 w 593770"/>
                    <a:gd name="connsiteY115" fmla="*/ 416408 h 812217"/>
                    <a:gd name="connsiteX116" fmla="*/ 467907 w 593770"/>
                    <a:gd name="connsiteY116" fmla="*/ 416408 h 812217"/>
                    <a:gd name="connsiteX117" fmla="*/ 494393 w 593770"/>
                    <a:gd name="connsiteY117" fmla="*/ 425237 h 812217"/>
                    <a:gd name="connsiteX118" fmla="*/ 514992 w 593770"/>
                    <a:gd name="connsiteY118" fmla="*/ 422294 h 812217"/>
                    <a:gd name="connsiteX119" fmla="*/ 540006 w 593770"/>
                    <a:gd name="connsiteY119" fmla="*/ 411994 h 812217"/>
                    <a:gd name="connsiteX120" fmla="*/ 566492 w 593770"/>
                    <a:gd name="connsiteY120" fmla="*/ 417880 h 812217"/>
                    <a:gd name="connsiteX121" fmla="*/ 573849 w 593770"/>
                    <a:gd name="connsiteY121" fmla="*/ 400223 h 812217"/>
                    <a:gd name="connsiteX122" fmla="*/ 585620 w 593770"/>
                    <a:gd name="connsiteY122" fmla="*/ 406109 h 812217"/>
                    <a:gd name="connsiteX123" fmla="*/ 593770 w 593770"/>
                    <a:gd name="connsiteY123" fmla="*/ 430559 h 81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</a:cxnLst>
                  <a:rect l="l" t="t" r="r" b="b"/>
                  <a:pathLst>
                    <a:path w="593770" h="812217">
                      <a:moveTo>
                        <a:pt x="593770" y="720930"/>
                      </a:moveTo>
                      <a:lnTo>
                        <a:pt x="544421" y="744532"/>
                      </a:lnTo>
                      <a:lnTo>
                        <a:pt x="523821" y="763661"/>
                      </a:lnTo>
                      <a:lnTo>
                        <a:pt x="514992" y="776903"/>
                      </a:lnTo>
                      <a:lnTo>
                        <a:pt x="559135" y="773961"/>
                      </a:lnTo>
                      <a:lnTo>
                        <a:pt x="560606" y="788675"/>
                      </a:lnTo>
                      <a:lnTo>
                        <a:pt x="534121" y="798974"/>
                      </a:lnTo>
                      <a:lnTo>
                        <a:pt x="516464" y="794560"/>
                      </a:lnTo>
                      <a:lnTo>
                        <a:pt x="517935" y="807803"/>
                      </a:lnTo>
                      <a:lnTo>
                        <a:pt x="501750" y="812217"/>
                      </a:lnTo>
                      <a:lnTo>
                        <a:pt x="494393" y="801917"/>
                      </a:lnTo>
                      <a:lnTo>
                        <a:pt x="506164" y="794560"/>
                      </a:lnTo>
                      <a:lnTo>
                        <a:pt x="507635" y="779846"/>
                      </a:lnTo>
                      <a:lnTo>
                        <a:pt x="494393" y="773961"/>
                      </a:lnTo>
                      <a:lnTo>
                        <a:pt x="464965" y="772489"/>
                      </a:lnTo>
                      <a:lnTo>
                        <a:pt x="457608" y="771018"/>
                      </a:lnTo>
                      <a:lnTo>
                        <a:pt x="428179" y="759246"/>
                      </a:lnTo>
                      <a:lnTo>
                        <a:pt x="400223" y="753361"/>
                      </a:lnTo>
                      <a:lnTo>
                        <a:pt x="363438" y="744532"/>
                      </a:lnTo>
                      <a:lnTo>
                        <a:pt x="342838" y="743061"/>
                      </a:lnTo>
                      <a:lnTo>
                        <a:pt x="301638" y="716576"/>
                      </a:lnTo>
                      <a:lnTo>
                        <a:pt x="288396" y="716576"/>
                      </a:lnTo>
                      <a:lnTo>
                        <a:pt x="238368" y="679790"/>
                      </a:lnTo>
                      <a:lnTo>
                        <a:pt x="231011" y="632705"/>
                      </a:lnTo>
                      <a:lnTo>
                        <a:pt x="197169" y="615049"/>
                      </a:lnTo>
                      <a:lnTo>
                        <a:pt x="200111" y="607691"/>
                      </a:lnTo>
                      <a:lnTo>
                        <a:pt x="207468" y="597392"/>
                      </a:lnTo>
                      <a:lnTo>
                        <a:pt x="228068" y="595920"/>
                      </a:lnTo>
                      <a:lnTo>
                        <a:pt x="232482" y="573849"/>
                      </a:lnTo>
                      <a:lnTo>
                        <a:pt x="228068" y="567963"/>
                      </a:lnTo>
                      <a:lnTo>
                        <a:pt x="208940" y="560606"/>
                      </a:lnTo>
                      <a:lnTo>
                        <a:pt x="207468" y="545892"/>
                      </a:lnTo>
                      <a:lnTo>
                        <a:pt x="186869" y="545892"/>
                      </a:lnTo>
                      <a:lnTo>
                        <a:pt x="183926" y="534121"/>
                      </a:lnTo>
                      <a:lnTo>
                        <a:pt x="141255" y="510579"/>
                      </a:lnTo>
                      <a:lnTo>
                        <a:pt x="125070" y="512050"/>
                      </a:lnTo>
                      <a:lnTo>
                        <a:pt x="120655" y="501750"/>
                      </a:lnTo>
                      <a:lnTo>
                        <a:pt x="77985" y="469379"/>
                      </a:lnTo>
                      <a:lnTo>
                        <a:pt x="55914" y="429651"/>
                      </a:lnTo>
                      <a:lnTo>
                        <a:pt x="0" y="432594"/>
                      </a:lnTo>
                      <a:lnTo>
                        <a:pt x="2943" y="419351"/>
                      </a:lnTo>
                      <a:lnTo>
                        <a:pt x="2943" y="410523"/>
                      </a:lnTo>
                      <a:lnTo>
                        <a:pt x="10300" y="404637"/>
                      </a:lnTo>
                      <a:lnTo>
                        <a:pt x="17657" y="384038"/>
                      </a:lnTo>
                      <a:lnTo>
                        <a:pt x="32371" y="369323"/>
                      </a:lnTo>
                      <a:lnTo>
                        <a:pt x="11771" y="357552"/>
                      </a:lnTo>
                      <a:lnTo>
                        <a:pt x="27957" y="332538"/>
                      </a:lnTo>
                      <a:lnTo>
                        <a:pt x="60328" y="326653"/>
                      </a:lnTo>
                      <a:lnTo>
                        <a:pt x="72099" y="304582"/>
                      </a:lnTo>
                      <a:lnTo>
                        <a:pt x="64742" y="294282"/>
                      </a:lnTo>
                      <a:lnTo>
                        <a:pt x="55914" y="276625"/>
                      </a:lnTo>
                      <a:lnTo>
                        <a:pt x="20600" y="270739"/>
                      </a:lnTo>
                      <a:lnTo>
                        <a:pt x="29428" y="257496"/>
                      </a:lnTo>
                      <a:lnTo>
                        <a:pt x="60328" y="233954"/>
                      </a:lnTo>
                      <a:lnTo>
                        <a:pt x="50028" y="208940"/>
                      </a:lnTo>
                      <a:lnTo>
                        <a:pt x="79456" y="214826"/>
                      </a:lnTo>
                      <a:lnTo>
                        <a:pt x="94170" y="207469"/>
                      </a:lnTo>
                      <a:lnTo>
                        <a:pt x="86813" y="197169"/>
                      </a:lnTo>
                      <a:lnTo>
                        <a:pt x="92699" y="191283"/>
                      </a:lnTo>
                      <a:lnTo>
                        <a:pt x="88285" y="176569"/>
                      </a:lnTo>
                      <a:lnTo>
                        <a:pt x="58856" y="163326"/>
                      </a:lnTo>
                      <a:lnTo>
                        <a:pt x="60328" y="145670"/>
                      </a:lnTo>
                      <a:lnTo>
                        <a:pt x="48557" y="126541"/>
                      </a:lnTo>
                      <a:lnTo>
                        <a:pt x="33842" y="113298"/>
                      </a:lnTo>
                      <a:lnTo>
                        <a:pt x="5886" y="95642"/>
                      </a:lnTo>
                      <a:lnTo>
                        <a:pt x="13243" y="67685"/>
                      </a:lnTo>
                      <a:lnTo>
                        <a:pt x="27957" y="58856"/>
                      </a:lnTo>
                      <a:lnTo>
                        <a:pt x="30900" y="80928"/>
                      </a:lnTo>
                      <a:lnTo>
                        <a:pt x="54442" y="91227"/>
                      </a:lnTo>
                      <a:lnTo>
                        <a:pt x="72099" y="88285"/>
                      </a:lnTo>
                      <a:lnTo>
                        <a:pt x="88285" y="95642"/>
                      </a:lnTo>
                      <a:lnTo>
                        <a:pt x="108884" y="82399"/>
                      </a:lnTo>
                      <a:lnTo>
                        <a:pt x="114770" y="67685"/>
                      </a:lnTo>
                      <a:lnTo>
                        <a:pt x="126541" y="69156"/>
                      </a:lnTo>
                      <a:lnTo>
                        <a:pt x="169212" y="70628"/>
                      </a:lnTo>
                      <a:lnTo>
                        <a:pt x="188340" y="61799"/>
                      </a:lnTo>
                      <a:lnTo>
                        <a:pt x="205997" y="48557"/>
                      </a:lnTo>
                      <a:lnTo>
                        <a:pt x="253082" y="42671"/>
                      </a:lnTo>
                      <a:lnTo>
                        <a:pt x="257496" y="33843"/>
                      </a:lnTo>
                      <a:lnTo>
                        <a:pt x="285453" y="30900"/>
                      </a:lnTo>
                      <a:lnTo>
                        <a:pt x="304581" y="22071"/>
                      </a:lnTo>
                      <a:lnTo>
                        <a:pt x="313410" y="30900"/>
                      </a:lnTo>
                      <a:lnTo>
                        <a:pt x="316353" y="47085"/>
                      </a:lnTo>
                      <a:lnTo>
                        <a:pt x="344309" y="25014"/>
                      </a:lnTo>
                      <a:lnTo>
                        <a:pt x="359023" y="8829"/>
                      </a:lnTo>
                      <a:lnTo>
                        <a:pt x="423765" y="0"/>
                      </a:lnTo>
                      <a:lnTo>
                        <a:pt x="429651" y="27957"/>
                      </a:lnTo>
                      <a:lnTo>
                        <a:pt x="428179" y="45614"/>
                      </a:lnTo>
                      <a:lnTo>
                        <a:pt x="437008" y="91227"/>
                      </a:lnTo>
                      <a:lnTo>
                        <a:pt x="444365" y="101527"/>
                      </a:lnTo>
                      <a:lnTo>
                        <a:pt x="459079" y="92699"/>
                      </a:lnTo>
                      <a:lnTo>
                        <a:pt x="472322" y="105942"/>
                      </a:lnTo>
                      <a:lnTo>
                        <a:pt x="472322" y="136841"/>
                      </a:lnTo>
                      <a:lnTo>
                        <a:pt x="456136" y="148612"/>
                      </a:lnTo>
                      <a:lnTo>
                        <a:pt x="445836" y="139784"/>
                      </a:lnTo>
                      <a:lnTo>
                        <a:pt x="422294" y="144198"/>
                      </a:lnTo>
                      <a:lnTo>
                        <a:pt x="410523" y="153026"/>
                      </a:lnTo>
                      <a:lnTo>
                        <a:pt x="413465" y="169212"/>
                      </a:lnTo>
                      <a:lnTo>
                        <a:pt x="406108" y="178040"/>
                      </a:lnTo>
                      <a:lnTo>
                        <a:pt x="391394" y="191283"/>
                      </a:lnTo>
                      <a:lnTo>
                        <a:pt x="386980" y="203054"/>
                      </a:lnTo>
                      <a:lnTo>
                        <a:pt x="378152" y="205997"/>
                      </a:lnTo>
                      <a:lnTo>
                        <a:pt x="367852" y="235425"/>
                      </a:lnTo>
                      <a:lnTo>
                        <a:pt x="345781" y="244254"/>
                      </a:lnTo>
                      <a:cubicBezTo>
                        <a:pt x="345290" y="251611"/>
                        <a:pt x="344800" y="258968"/>
                        <a:pt x="344309" y="266325"/>
                      </a:cubicBezTo>
                      <a:lnTo>
                        <a:pt x="384037" y="301639"/>
                      </a:lnTo>
                      <a:lnTo>
                        <a:pt x="379623" y="319296"/>
                      </a:lnTo>
                      <a:lnTo>
                        <a:pt x="401694" y="322238"/>
                      </a:lnTo>
                      <a:lnTo>
                        <a:pt x="413465" y="347252"/>
                      </a:lnTo>
                      <a:lnTo>
                        <a:pt x="413465" y="375209"/>
                      </a:lnTo>
                      <a:lnTo>
                        <a:pt x="400223" y="378152"/>
                      </a:lnTo>
                      <a:lnTo>
                        <a:pt x="389923" y="414937"/>
                      </a:lnTo>
                      <a:lnTo>
                        <a:pt x="403166" y="426708"/>
                      </a:lnTo>
                      <a:lnTo>
                        <a:pt x="406108" y="445837"/>
                      </a:lnTo>
                      <a:lnTo>
                        <a:pt x="426708" y="432594"/>
                      </a:lnTo>
                      <a:lnTo>
                        <a:pt x="437008" y="416408"/>
                      </a:lnTo>
                      <a:lnTo>
                        <a:pt x="467907" y="416408"/>
                      </a:lnTo>
                      <a:lnTo>
                        <a:pt x="494393" y="425237"/>
                      </a:lnTo>
                      <a:lnTo>
                        <a:pt x="514992" y="422294"/>
                      </a:lnTo>
                      <a:lnTo>
                        <a:pt x="540006" y="411994"/>
                      </a:lnTo>
                      <a:lnTo>
                        <a:pt x="566492" y="417880"/>
                      </a:lnTo>
                      <a:lnTo>
                        <a:pt x="573849" y="400223"/>
                      </a:lnTo>
                      <a:lnTo>
                        <a:pt x="585620" y="406109"/>
                      </a:lnTo>
                      <a:lnTo>
                        <a:pt x="593770" y="430559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6" name="フリーフォーム: 図形 635">
                  <a:extLst>
                    <a:ext uri="{FF2B5EF4-FFF2-40B4-BE49-F238E27FC236}">
                      <a16:creationId xmlns:a16="http://schemas.microsoft.com/office/drawing/2014/main" id="{733B789D-1C3F-777A-AAF2-471C32AFEA30}"/>
                    </a:ext>
                  </a:extLst>
                </p:cNvPr>
                <p:cNvSpPr/>
                <p:nvPr/>
              </p:nvSpPr>
              <p:spPr>
                <a:xfrm>
                  <a:off x="3072960" y="847274"/>
                  <a:ext cx="316557" cy="256024"/>
                </a:xfrm>
                <a:custGeom>
                  <a:avLst/>
                  <a:gdLst>
                    <a:gd name="connsiteX0" fmla="*/ 259556 w 316557"/>
                    <a:gd name="connsiteY0" fmla="*/ 0 h 256024"/>
                    <a:gd name="connsiteX1" fmla="*/ 282510 w 316557"/>
                    <a:gd name="connsiteY1" fmla="*/ 5297 h 256024"/>
                    <a:gd name="connsiteX2" fmla="*/ 298402 w 316557"/>
                    <a:gd name="connsiteY2" fmla="*/ 22954 h 256024"/>
                    <a:gd name="connsiteX3" fmla="*/ 316557 w 316557"/>
                    <a:gd name="connsiteY3" fmla="*/ 16469 h 256024"/>
                    <a:gd name="connsiteX4" fmla="*/ 316557 w 316557"/>
                    <a:gd name="connsiteY4" fmla="*/ 184038 h 256024"/>
                    <a:gd name="connsiteX5" fmla="*/ 314293 w 316557"/>
                    <a:gd name="connsiteY5" fmla="*/ 185397 h 256024"/>
                    <a:gd name="connsiteX6" fmla="*/ 307230 w 316557"/>
                    <a:gd name="connsiteY6" fmla="*/ 211882 h 256024"/>
                    <a:gd name="connsiteX7" fmla="*/ 294870 w 316557"/>
                    <a:gd name="connsiteY7" fmla="*/ 220710 h 256024"/>
                    <a:gd name="connsiteX8" fmla="*/ 282510 w 316557"/>
                    <a:gd name="connsiteY8" fmla="*/ 192459 h 256024"/>
                    <a:gd name="connsiteX9" fmla="*/ 256025 w 316557"/>
                    <a:gd name="connsiteY9" fmla="*/ 195991 h 256024"/>
                    <a:gd name="connsiteX10" fmla="*/ 252494 w 316557"/>
                    <a:gd name="connsiteY10" fmla="*/ 222476 h 256024"/>
                    <a:gd name="connsiteX11" fmla="*/ 236602 w 316557"/>
                    <a:gd name="connsiteY11" fmla="*/ 224242 h 256024"/>
                    <a:gd name="connsiteX12" fmla="*/ 224243 w 316557"/>
                    <a:gd name="connsiteY12" fmla="*/ 252493 h 256024"/>
                    <a:gd name="connsiteX13" fmla="*/ 206586 w 316557"/>
                    <a:gd name="connsiteY13" fmla="*/ 243664 h 256024"/>
                    <a:gd name="connsiteX14" fmla="*/ 188929 w 316557"/>
                    <a:gd name="connsiteY14" fmla="*/ 248961 h 256024"/>
                    <a:gd name="connsiteX15" fmla="*/ 176569 w 316557"/>
                    <a:gd name="connsiteY15" fmla="*/ 256024 h 256024"/>
                    <a:gd name="connsiteX16" fmla="*/ 160678 w 316557"/>
                    <a:gd name="connsiteY16" fmla="*/ 247196 h 256024"/>
                    <a:gd name="connsiteX17" fmla="*/ 118301 w 316557"/>
                    <a:gd name="connsiteY17" fmla="*/ 234836 h 256024"/>
                    <a:gd name="connsiteX18" fmla="*/ 52971 w 316557"/>
                    <a:gd name="connsiteY18" fmla="*/ 226007 h 256024"/>
                    <a:gd name="connsiteX19" fmla="*/ 49439 w 316557"/>
                    <a:gd name="connsiteY19" fmla="*/ 190694 h 256024"/>
                    <a:gd name="connsiteX20" fmla="*/ 7063 w 316557"/>
                    <a:gd name="connsiteY20" fmla="*/ 153614 h 256024"/>
                    <a:gd name="connsiteX21" fmla="*/ 10594 w 316557"/>
                    <a:gd name="connsiteY21" fmla="*/ 125363 h 256024"/>
                    <a:gd name="connsiteX22" fmla="*/ 0 w 316557"/>
                    <a:gd name="connsiteY22" fmla="*/ 102409 h 256024"/>
                    <a:gd name="connsiteX23" fmla="*/ 26485 w 316557"/>
                    <a:gd name="connsiteY23" fmla="*/ 68861 h 256024"/>
                    <a:gd name="connsiteX24" fmla="*/ 33548 w 316557"/>
                    <a:gd name="connsiteY24" fmla="*/ 97112 h 256024"/>
                    <a:gd name="connsiteX25" fmla="*/ 51205 w 316557"/>
                    <a:gd name="connsiteY25" fmla="*/ 90050 h 256024"/>
                    <a:gd name="connsiteX26" fmla="*/ 51205 w 316557"/>
                    <a:gd name="connsiteY26" fmla="*/ 114769 h 256024"/>
                    <a:gd name="connsiteX27" fmla="*/ 51205 w 316557"/>
                    <a:gd name="connsiteY27" fmla="*/ 121832 h 256024"/>
                    <a:gd name="connsiteX28" fmla="*/ 93708 w 316557"/>
                    <a:gd name="connsiteY28" fmla="*/ 121832 h 256024"/>
                    <a:gd name="connsiteX29" fmla="*/ 106824 w 316557"/>
                    <a:gd name="connsiteY29" fmla="*/ 110355 h 256024"/>
                    <a:gd name="connsiteX30" fmla="*/ 120067 w 316557"/>
                    <a:gd name="connsiteY30" fmla="*/ 105941 h 256024"/>
                    <a:gd name="connsiteX31" fmla="*/ 121538 w 316557"/>
                    <a:gd name="connsiteY31" fmla="*/ 95641 h 256024"/>
                    <a:gd name="connsiteX32" fmla="*/ 149495 w 316557"/>
                    <a:gd name="connsiteY32" fmla="*/ 79456 h 256024"/>
                    <a:gd name="connsiteX33" fmla="*/ 152438 w 316557"/>
                    <a:gd name="connsiteY33" fmla="*/ 95641 h 256024"/>
                    <a:gd name="connsiteX34" fmla="*/ 136252 w 316557"/>
                    <a:gd name="connsiteY34" fmla="*/ 101527 h 256024"/>
                    <a:gd name="connsiteX35" fmla="*/ 136252 w 316557"/>
                    <a:gd name="connsiteY35" fmla="*/ 113298 h 256024"/>
                    <a:gd name="connsiteX36" fmla="*/ 125741 w 316557"/>
                    <a:gd name="connsiteY36" fmla="*/ 127043 h 256024"/>
                    <a:gd name="connsiteX37" fmla="*/ 127130 w 316557"/>
                    <a:gd name="connsiteY37" fmla="*/ 128895 h 256024"/>
                    <a:gd name="connsiteX38" fmla="*/ 146552 w 316557"/>
                    <a:gd name="connsiteY38" fmla="*/ 135957 h 256024"/>
                    <a:gd name="connsiteX39" fmla="*/ 176569 w 316557"/>
                    <a:gd name="connsiteY39" fmla="*/ 128895 h 256024"/>
                    <a:gd name="connsiteX40" fmla="*/ 206586 w 316557"/>
                    <a:gd name="connsiteY40" fmla="*/ 123598 h 256024"/>
                    <a:gd name="connsiteX41" fmla="*/ 208351 w 316557"/>
                    <a:gd name="connsiteY41" fmla="*/ 102409 h 256024"/>
                    <a:gd name="connsiteX42" fmla="*/ 197757 w 316557"/>
                    <a:gd name="connsiteY42" fmla="*/ 98878 h 256024"/>
                    <a:gd name="connsiteX43" fmla="*/ 195992 w 316557"/>
                    <a:gd name="connsiteY43" fmla="*/ 90050 h 256024"/>
                    <a:gd name="connsiteX44" fmla="*/ 176569 w 316557"/>
                    <a:gd name="connsiteY44" fmla="*/ 81221 h 256024"/>
                    <a:gd name="connsiteX45" fmla="*/ 187163 w 316557"/>
                    <a:gd name="connsiteY45" fmla="*/ 65330 h 256024"/>
                    <a:gd name="connsiteX46" fmla="*/ 208351 w 316557"/>
                    <a:gd name="connsiteY46" fmla="*/ 61799 h 256024"/>
                    <a:gd name="connsiteX47" fmla="*/ 264853 w 316557"/>
                    <a:gd name="connsiteY47" fmla="*/ 90050 h 256024"/>
                    <a:gd name="connsiteX48" fmla="*/ 256025 w 316557"/>
                    <a:gd name="connsiteY48" fmla="*/ 65330 h 256024"/>
                    <a:gd name="connsiteX49" fmla="*/ 259556 w 316557"/>
                    <a:gd name="connsiteY49" fmla="*/ 56502 h 256024"/>
                    <a:gd name="connsiteX50" fmla="*/ 280745 w 316557"/>
                    <a:gd name="connsiteY50" fmla="*/ 67096 h 256024"/>
                    <a:gd name="connsiteX51" fmla="*/ 284276 w 316557"/>
                    <a:gd name="connsiteY51" fmla="*/ 49439 h 256024"/>
                    <a:gd name="connsiteX52" fmla="*/ 271916 w 316557"/>
                    <a:gd name="connsiteY52" fmla="*/ 33548 h 256024"/>
                    <a:gd name="connsiteX53" fmla="*/ 264853 w 316557"/>
                    <a:gd name="connsiteY53" fmla="*/ 21188 h 256024"/>
                    <a:gd name="connsiteX0" fmla="*/ 259556 w 691796"/>
                    <a:gd name="connsiteY0" fmla="*/ 0 h 256024"/>
                    <a:gd name="connsiteX1" fmla="*/ 282510 w 691796"/>
                    <a:gd name="connsiteY1" fmla="*/ 5297 h 256024"/>
                    <a:gd name="connsiteX2" fmla="*/ 298402 w 691796"/>
                    <a:gd name="connsiteY2" fmla="*/ 22954 h 256024"/>
                    <a:gd name="connsiteX3" fmla="*/ 316557 w 691796"/>
                    <a:gd name="connsiteY3" fmla="*/ 16469 h 256024"/>
                    <a:gd name="connsiteX4" fmla="*/ 691796 w 691796"/>
                    <a:gd name="connsiteY4" fmla="*/ 129039 h 256024"/>
                    <a:gd name="connsiteX5" fmla="*/ 316557 w 691796"/>
                    <a:gd name="connsiteY5" fmla="*/ 184038 h 256024"/>
                    <a:gd name="connsiteX6" fmla="*/ 314293 w 691796"/>
                    <a:gd name="connsiteY6" fmla="*/ 185397 h 256024"/>
                    <a:gd name="connsiteX7" fmla="*/ 307230 w 691796"/>
                    <a:gd name="connsiteY7" fmla="*/ 211882 h 256024"/>
                    <a:gd name="connsiteX8" fmla="*/ 294870 w 691796"/>
                    <a:gd name="connsiteY8" fmla="*/ 220710 h 256024"/>
                    <a:gd name="connsiteX9" fmla="*/ 282510 w 691796"/>
                    <a:gd name="connsiteY9" fmla="*/ 192459 h 256024"/>
                    <a:gd name="connsiteX10" fmla="*/ 256025 w 691796"/>
                    <a:gd name="connsiteY10" fmla="*/ 195991 h 256024"/>
                    <a:gd name="connsiteX11" fmla="*/ 252494 w 691796"/>
                    <a:gd name="connsiteY11" fmla="*/ 222476 h 256024"/>
                    <a:gd name="connsiteX12" fmla="*/ 236602 w 691796"/>
                    <a:gd name="connsiteY12" fmla="*/ 224242 h 256024"/>
                    <a:gd name="connsiteX13" fmla="*/ 224243 w 691796"/>
                    <a:gd name="connsiteY13" fmla="*/ 252493 h 256024"/>
                    <a:gd name="connsiteX14" fmla="*/ 206586 w 691796"/>
                    <a:gd name="connsiteY14" fmla="*/ 243664 h 256024"/>
                    <a:gd name="connsiteX15" fmla="*/ 188929 w 691796"/>
                    <a:gd name="connsiteY15" fmla="*/ 248961 h 256024"/>
                    <a:gd name="connsiteX16" fmla="*/ 176569 w 691796"/>
                    <a:gd name="connsiteY16" fmla="*/ 256024 h 256024"/>
                    <a:gd name="connsiteX17" fmla="*/ 160678 w 691796"/>
                    <a:gd name="connsiteY17" fmla="*/ 247196 h 256024"/>
                    <a:gd name="connsiteX18" fmla="*/ 118301 w 691796"/>
                    <a:gd name="connsiteY18" fmla="*/ 234836 h 256024"/>
                    <a:gd name="connsiteX19" fmla="*/ 52971 w 691796"/>
                    <a:gd name="connsiteY19" fmla="*/ 226007 h 256024"/>
                    <a:gd name="connsiteX20" fmla="*/ 49439 w 691796"/>
                    <a:gd name="connsiteY20" fmla="*/ 190694 h 256024"/>
                    <a:gd name="connsiteX21" fmla="*/ 7063 w 691796"/>
                    <a:gd name="connsiteY21" fmla="*/ 153614 h 256024"/>
                    <a:gd name="connsiteX22" fmla="*/ 10594 w 691796"/>
                    <a:gd name="connsiteY22" fmla="*/ 125363 h 256024"/>
                    <a:gd name="connsiteX23" fmla="*/ 0 w 691796"/>
                    <a:gd name="connsiteY23" fmla="*/ 102409 h 256024"/>
                    <a:gd name="connsiteX24" fmla="*/ 26485 w 691796"/>
                    <a:gd name="connsiteY24" fmla="*/ 68861 h 256024"/>
                    <a:gd name="connsiteX25" fmla="*/ 33548 w 691796"/>
                    <a:gd name="connsiteY25" fmla="*/ 97112 h 256024"/>
                    <a:gd name="connsiteX26" fmla="*/ 51205 w 691796"/>
                    <a:gd name="connsiteY26" fmla="*/ 90050 h 256024"/>
                    <a:gd name="connsiteX27" fmla="*/ 51205 w 691796"/>
                    <a:gd name="connsiteY27" fmla="*/ 114769 h 256024"/>
                    <a:gd name="connsiteX28" fmla="*/ 51205 w 691796"/>
                    <a:gd name="connsiteY28" fmla="*/ 121832 h 256024"/>
                    <a:gd name="connsiteX29" fmla="*/ 93708 w 691796"/>
                    <a:gd name="connsiteY29" fmla="*/ 121832 h 256024"/>
                    <a:gd name="connsiteX30" fmla="*/ 106824 w 691796"/>
                    <a:gd name="connsiteY30" fmla="*/ 110355 h 256024"/>
                    <a:gd name="connsiteX31" fmla="*/ 120067 w 691796"/>
                    <a:gd name="connsiteY31" fmla="*/ 105941 h 256024"/>
                    <a:gd name="connsiteX32" fmla="*/ 121538 w 691796"/>
                    <a:gd name="connsiteY32" fmla="*/ 95641 h 256024"/>
                    <a:gd name="connsiteX33" fmla="*/ 149495 w 691796"/>
                    <a:gd name="connsiteY33" fmla="*/ 79456 h 256024"/>
                    <a:gd name="connsiteX34" fmla="*/ 152438 w 691796"/>
                    <a:gd name="connsiteY34" fmla="*/ 95641 h 256024"/>
                    <a:gd name="connsiteX35" fmla="*/ 136252 w 691796"/>
                    <a:gd name="connsiteY35" fmla="*/ 101527 h 256024"/>
                    <a:gd name="connsiteX36" fmla="*/ 136252 w 691796"/>
                    <a:gd name="connsiteY36" fmla="*/ 113298 h 256024"/>
                    <a:gd name="connsiteX37" fmla="*/ 125741 w 691796"/>
                    <a:gd name="connsiteY37" fmla="*/ 127043 h 256024"/>
                    <a:gd name="connsiteX38" fmla="*/ 127130 w 691796"/>
                    <a:gd name="connsiteY38" fmla="*/ 128895 h 256024"/>
                    <a:gd name="connsiteX39" fmla="*/ 146552 w 691796"/>
                    <a:gd name="connsiteY39" fmla="*/ 135957 h 256024"/>
                    <a:gd name="connsiteX40" fmla="*/ 176569 w 691796"/>
                    <a:gd name="connsiteY40" fmla="*/ 128895 h 256024"/>
                    <a:gd name="connsiteX41" fmla="*/ 206586 w 691796"/>
                    <a:gd name="connsiteY41" fmla="*/ 123598 h 256024"/>
                    <a:gd name="connsiteX42" fmla="*/ 208351 w 691796"/>
                    <a:gd name="connsiteY42" fmla="*/ 102409 h 256024"/>
                    <a:gd name="connsiteX43" fmla="*/ 197757 w 691796"/>
                    <a:gd name="connsiteY43" fmla="*/ 98878 h 256024"/>
                    <a:gd name="connsiteX44" fmla="*/ 195992 w 691796"/>
                    <a:gd name="connsiteY44" fmla="*/ 90050 h 256024"/>
                    <a:gd name="connsiteX45" fmla="*/ 176569 w 691796"/>
                    <a:gd name="connsiteY45" fmla="*/ 81221 h 256024"/>
                    <a:gd name="connsiteX46" fmla="*/ 187163 w 691796"/>
                    <a:gd name="connsiteY46" fmla="*/ 65330 h 256024"/>
                    <a:gd name="connsiteX47" fmla="*/ 208351 w 691796"/>
                    <a:gd name="connsiteY47" fmla="*/ 61799 h 256024"/>
                    <a:gd name="connsiteX48" fmla="*/ 264853 w 691796"/>
                    <a:gd name="connsiteY48" fmla="*/ 90050 h 256024"/>
                    <a:gd name="connsiteX49" fmla="*/ 256025 w 691796"/>
                    <a:gd name="connsiteY49" fmla="*/ 65330 h 256024"/>
                    <a:gd name="connsiteX50" fmla="*/ 259556 w 691796"/>
                    <a:gd name="connsiteY50" fmla="*/ 56502 h 256024"/>
                    <a:gd name="connsiteX51" fmla="*/ 280745 w 691796"/>
                    <a:gd name="connsiteY51" fmla="*/ 67096 h 256024"/>
                    <a:gd name="connsiteX52" fmla="*/ 284276 w 691796"/>
                    <a:gd name="connsiteY52" fmla="*/ 49439 h 256024"/>
                    <a:gd name="connsiteX53" fmla="*/ 271916 w 691796"/>
                    <a:gd name="connsiteY53" fmla="*/ 33548 h 256024"/>
                    <a:gd name="connsiteX54" fmla="*/ 264853 w 691796"/>
                    <a:gd name="connsiteY54" fmla="*/ 21188 h 256024"/>
                    <a:gd name="connsiteX55" fmla="*/ 259556 w 691796"/>
                    <a:gd name="connsiteY55" fmla="*/ 0 h 256024"/>
                    <a:gd name="connsiteX0" fmla="*/ 691796 w 783236"/>
                    <a:gd name="connsiteY0" fmla="*/ 129039 h 256024"/>
                    <a:gd name="connsiteX1" fmla="*/ 316557 w 783236"/>
                    <a:gd name="connsiteY1" fmla="*/ 184038 h 256024"/>
                    <a:gd name="connsiteX2" fmla="*/ 314293 w 783236"/>
                    <a:gd name="connsiteY2" fmla="*/ 185397 h 256024"/>
                    <a:gd name="connsiteX3" fmla="*/ 307230 w 783236"/>
                    <a:gd name="connsiteY3" fmla="*/ 211882 h 256024"/>
                    <a:gd name="connsiteX4" fmla="*/ 294870 w 783236"/>
                    <a:gd name="connsiteY4" fmla="*/ 220710 h 256024"/>
                    <a:gd name="connsiteX5" fmla="*/ 282510 w 783236"/>
                    <a:gd name="connsiteY5" fmla="*/ 192459 h 256024"/>
                    <a:gd name="connsiteX6" fmla="*/ 256025 w 783236"/>
                    <a:gd name="connsiteY6" fmla="*/ 195991 h 256024"/>
                    <a:gd name="connsiteX7" fmla="*/ 252494 w 783236"/>
                    <a:gd name="connsiteY7" fmla="*/ 222476 h 256024"/>
                    <a:gd name="connsiteX8" fmla="*/ 236602 w 783236"/>
                    <a:gd name="connsiteY8" fmla="*/ 224242 h 256024"/>
                    <a:gd name="connsiteX9" fmla="*/ 224243 w 783236"/>
                    <a:gd name="connsiteY9" fmla="*/ 252493 h 256024"/>
                    <a:gd name="connsiteX10" fmla="*/ 206586 w 783236"/>
                    <a:gd name="connsiteY10" fmla="*/ 243664 h 256024"/>
                    <a:gd name="connsiteX11" fmla="*/ 188929 w 783236"/>
                    <a:gd name="connsiteY11" fmla="*/ 248961 h 256024"/>
                    <a:gd name="connsiteX12" fmla="*/ 176569 w 783236"/>
                    <a:gd name="connsiteY12" fmla="*/ 256024 h 256024"/>
                    <a:gd name="connsiteX13" fmla="*/ 160678 w 783236"/>
                    <a:gd name="connsiteY13" fmla="*/ 247196 h 256024"/>
                    <a:gd name="connsiteX14" fmla="*/ 118301 w 783236"/>
                    <a:gd name="connsiteY14" fmla="*/ 234836 h 256024"/>
                    <a:gd name="connsiteX15" fmla="*/ 52971 w 783236"/>
                    <a:gd name="connsiteY15" fmla="*/ 226007 h 256024"/>
                    <a:gd name="connsiteX16" fmla="*/ 49439 w 783236"/>
                    <a:gd name="connsiteY16" fmla="*/ 190694 h 256024"/>
                    <a:gd name="connsiteX17" fmla="*/ 7063 w 783236"/>
                    <a:gd name="connsiteY17" fmla="*/ 153614 h 256024"/>
                    <a:gd name="connsiteX18" fmla="*/ 10594 w 783236"/>
                    <a:gd name="connsiteY18" fmla="*/ 125363 h 256024"/>
                    <a:gd name="connsiteX19" fmla="*/ 0 w 783236"/>
                    <a:gd name="connsiteY19" fmla="*/ 102409 h 256024"/>
                    <a:gd name="connsiteX20" fmla="*/ 26485 w 783236"/>
                    <a:gd name="connsiteY20" fmla="*/ 68861 h 256024"/>
                    <a:gd name="connsiteX21" fmla="*/ 33548 w 783236"/>
                    <a:gd name="connsiteY21" fmla="*/ 97112 h 256024"/>
                    <a:gd name="connsiteX22" fmla="*/ 51205 w 783236"/>
                    <a:gd name="connsiteY22" fmla="*/ 90050 h 256024"/>
                    <a:gd name="connsiteX23" fmla="*/ 51205 w 783236"/>
                    <a:gd name="connsiteY23" fmla="*/ 114769 h 256024"/>
                    <a:gd name="connsiteX24" fmla="*/ 51205 w 783236"/>
                    <a:gd name="connsiteY24" fmla="*/ 121832 h 256024"/>
                    <a:gd name="connsiteX25" fmla="*/ 93708 w 783236"/>
                    <a:gd name="connsiteY25" fmla="*/ 121832 h 256024"/>
                    <a:gd name="connsiteX26" fmla="*/ 106824 w 783236"/>
                    <a:gd name="connsiteY26" fmla="*/ 110355 h 256024"/>
                    <a:gd name="connsiteX27" fmla="*/ 120067 w 783236"/>
                    <a:gd name="connsiteY27" fmla="*/ 105941 h 256024"/>
                    <a:gd name="connsiteX28" fmla="*/ 121538 w 783236"/>
                    <a:gd name="connsiteY28" fmla="*/ 95641 h 256024"/>
                    <a:gd name="connsiteX29" fmla="*/ 149495 w 783236"/>
                    <a:gd name="connsiteY29" fmla="*/ 79456 h 256024"/>
                    <a:gd name="connsiteX30" fmla="*/ 152438 w 783236"/>
                    <a:gd name="connsiteY30" fmla="*/ 95641 h 256024"/>
                    <a:gd name="connsiteX31" fmla="*/ 136252 w 783236"/>
                    <a:gd name="connsiteY31" fmla="*/ 101527 h 256024"/>
                    <a:gd name="connsiteX32" fmla="*/ 136252 w 783236"/>
                    <a:gd name="connsiteY32" fmla="*/ 113298 h 256024"/>
                    <a:gd name="connsiteX33" fmla="*/ 125741 w 783236"/>
                    <a:gd name="connsiteY33" fmla="*/ 127043 h 256024"/>
                    <a:gd name="connsiteX34" fmla="*/ 127130 w 783236"/>
                    <a:gd name="connsiteY34" fmla="*/ 128895 h 256024"/>
                    <a:gd name="connsiteX35" fmla="*/ 146552 w 783236"/>
                    <a:gd name="connsiteY35" fmla="*/ 135957 h 256024"/>
                    <a:gd name="connsiteX36" fmla="*/ 176569 w 783236"/>
                    <a:gd name="connsiteY36" fmla="*/ 128895 h 256024"/>
                    <a:gd name="connsiteX37" fmla="*/ 206586 w 783236"/>
                    <a:gd name="connsiteY37" fmla="*/ 123598 h 256024"/>
                    <a:gd name="connsiteX38" fmla="*/ 208351 w 783236"/>
                    <a:gd name="connsiteY38" fmla="*/ 102409 h 256024"/>
                    <a:gd name="connsiteX39" fmla="*/ 197757 w 783236"/>
                    <a:gd name="connsiteY39" fmla="*/ 98878 h 256024"/>
                    <a:gd name="connsiteX40" fmla="*/ 195992 w 783236"/>
                    <a:gd name="connsiteY40" fmla="*/ 90050 h 256024"/>
                    <a:gd name="connsiteX41" fmla="*/ 176569 w 783236"/>
                    <a:gd name="connsiteY41" fmla="*/ 81221 h 256024"/>
                    <a:gd name="connsiteX42" fmla="*/ 187163 w 783236"/>
                    <a:gd name="connsiteY42" fmla="*/ 65330 h 256024"/>
                    <a:gd name="connsiteX43" fmla="*/ 208351 w 783236"/>
                    <a:gd name="connsiteY43" fmla="*/ 61799 h 256024"/>
                    <a:gd name="connsiteX44" fmla="*/ 264853 w 783236"/>
                    <a:gd name="connsiteY44" fmla="*/ 90050 h 256024"/>
                    <a:gd name="connsiteX45" fmla="*/ 256025 w 783236"/>
                    <a:gd name="connsiteY45" fmla="*/ 65330 h 256024"/>
                    <a:gd name="connsiteX46" fmla="*/ 259556 w 783236"/>
                    <a:gd name="connsiteY46" fmla="*/ 56502 h 256024"/>
                    <a:gd name="connsiteX47" fmla="*/ 280745 w 783236"/>
                    <a:gd name="connsiteY47" fmla="*/ 67096 h 256024"/>
                    <a:gd name="connsiteX48" fmla="*/ 284276 w 783236"/>
                    <a:gd name="connsiteY48" fmla="*/ 49439 h 256024"/>
                    <a:gd name="connsiteX49" fmla="*/ 271916 w 783236"/>
                    <a:gd name="connsiteY49" fmla="*/ 33548 h 256024"/>
                    <a:gd name="connsiteX50" fmla="*/ 264853 w 783236"/>
                    <a:gd name="connsiteY50" fmla="*/ 21188 h 256024"/>
                    <a:gd name="connsiteX51" fmla="*/ 259556 w 783236"/>
                    <a:gd name="connsiteY51" fmla="*/ 0 h 256024"/>
                    <a:gd name="connsiteX52" fmla="*/ 282510 w 783236"/>
                    <a:gd name="connsiteY52" fmla="*/ 5297 h 256024"/>
                    <a:gd name="connsiteX53" fmla="*/ 298402 w 783236"/>
                    <a:gd name="connsiteY53" fmla="*/ 22954 h 256024"/>
                    <a:gd name="connsiteX54" fmla="*/ 316557 w 783236"/>
                    <a:gd name="connsiteY54" fmla="*/ 16469 h 256024"/>
                    <a:gd name="connsiteX55" fmla="*/ 783236 w 783236"/>
                    <a:gd name="connsiteY55" fmla="*/ 220479 h 256024"/>
                    <a:gd name="connsiteX0" fmla="*/ 691796 w 691796"/>
                    <a:gd name="connsiteY0" fmla="*/ 129039 h 256024"/>
                    <a:gd name="connsiteX1" fmla="*/ 316557 w 691796"/>
                    <a:gd name="connsiteY1" fmla="*/ 184038 h 256024"/>
                    <a:gd name="connsiteX2" fmla="*/ 314293 w 691796"/>
                    <a:gd name="connsiteY2" fmla="*/ 185397 h 256024"/>
                    <a:gd name="connsiteX3" fmla="*/ 307230 w 691796"/>
                    <a:gd name="connsiteY3" fmla="*/ 211882 h 256024"/>
                    <a:gd name="connsiteX4" fmla="*/ 294870 w 691796"/>
                    <a:gd name="connsiteY4" fmla="*/ 220710 h 256024"/>
                    <a:gd name="connsiteX5" fmla="*/ 282510 w 691796"/>
                    <a:gd name="connsiteY5" fmla="*/ 192459 h 256024"/>
                    <a:gd name="connsiteX6" fmla="*/ 256025 w 691796"/>
                    <a:gd name="connsiteY6" fmla="*/ 195991 h 256024"/>
                    <a:gd name="connsiteX7" fmla="*/ 252494 w 691796"/>
                    <a:gd name="connsiteY7" fmla="*/ 222476 h 256024"/>
                    <a:gd name="connsiteX8" fmla="*/ 236602 w 691796"/>
                    <a:gd name="connsiteY8" fmla="*/ 224242 h 256024"/>
                    <a:gd name="connsiteX9" fmla="*/ 224243 w 691796"/>
                    <a:gd name="connsiteY9" fmla="*/ 252493 h 256024"/>
                    <a:gd name="connsiteX10" fmla="*/ 206586 w 691796"/>
                    <a:gd name="connsiteY10" fmla="*/ 243664 h 256024"/>
                    <a:gd name="connsiteX11" fmla="*/ 188929 w 691796"/>
                    <a:gd name="connsiteY11" fmla="*/ 248961 h 256024"/>
                    <a:gd name="connsiteX12" fmla="*/ 176569 w 691796"/>
                    <a:gd name="connsiteY12" fmla="*/ 256024 h 256024"/>
                    <a:gd name="connsiteX13" fmla="*/ 160678 w 691796"/>
                    <a:gd name="connsiteY13" fmla="*/ 247196 h 256024"/>
                    <a:gd name="connsiteX14" fmla="*/ 118301 w 691796"/>
                    <a:gd name="connsiteY14" fmla="*/ 234836 h 256024"/>
                    <a:gd name="connsiteX15" fmla="*/ 52971 w 691796"/>
                    <a:gd name="connsiteY15" fmla="*/ 226007 h 256024"/>
                    <a:gd name="connsiteX16" fmla="*/ 49439 w 691796"/>
                    <a:gd name="connsiteY16" fmla="*/ 190694 h 256024"/>
                    <a:gd name="connsiteX17" fmla="*/ 7063 w 691796"/>
                    <a:gd name="connsiteY17" fmla="*/ 153614 h 256024"/>
                    <a:gd name="connsiteX18" fmla="*/ 10594 w 691796"/>
                    <a:gd name="connsiteY18" fmla="*/ 125363 h 256024"/>
                    <a:gd name="connsiteX19" fmla="*/ 0 w 691796"/>
                    <a:gd name="connsiteY19" fmla="*/ 102409 h 256024"/>
                    <a:gd name="connsiteX20" fmla="*/ 26485 w 691796"/>
                    <a:gd name="connsiteY20" fmla="*/ 68861 h 256024"/>
                    <a:gd name="connsiteX21" fmla="*/ 33548 w 691796"/>
                    <a:gd name="connsiteY21" fmla="*/ 97112 h 256024"/>
                    <a:gd name="connsiteX22" fmla="*/ 51205 w 691796"/>
                    <a:gd name="connsiteY22" fmla="*/ 90050 h 256024"/>
                    <a:gd name="connsiteX23" fmla="*/ 51205 w 691796"/>
                    <a:gd name="connsiteY23" fmla="*/ 114769 h 256024"/>
                    <a:gd name="connsiteX24" fmla="*/ 51205 w 691796"/>
                    <a:gd name="connsiteY24" fmla="*/ 121832 h 256024"/>
                    <a:gd name="connsiteX25" fmla="*/ 93708 w 691796"/>
                    <a:gd name="connsiteY25" fmla="*/ 121832 h 256024"/>
                    <a:gd name="connsiteX26" fmla="*/ 106824 w 691796"/>
                    <a:gd name="connsiteY26" fmla="*/ 110355 h 256024"/>
                    <a:gd name="connsiteX27" fmla="*/ 120067 w 691796"/>
                    <a:gd name="connsiteY27" fmla="*/ 105941 h 256024"/>
                    <a:gd name="connsiteX28" fmla="*/ 121538 w 691796"/>
                    <a:gd name="connsiteY28" fmla="*/ 95641 h 256024"/>
                    <a:gd name="connsiteX29" fmla="*/ 149495 w 691796"/>
                    <a:gd name="connsiteY29" fmla="*/ 79456 h 256024"/>
                    <a:gd name="connsiteX30" fmla="*/ 152438 w 691796"/>
                    <a:gd name="connsiteY30" fmla="*/ 95641 h 256024"/>
                    <a:gd name="connsiteX31" fmla="*/ 136252 w 691796"/>
                    <a:gd name="connsiteY31" fmla="*/ 101527 h 256024"/>
                    <a:gd name="connsiteX32" fmla="*/ 136252 w 691796"/>
                    <a:gd name="connsiteY32" fmla="*/ 113298 h 256024"/>
                    <a:gd name="connsiteX33" fmla="*/ 125741 w 691796"/>
                    <a:gd name="connsiteY33" fmla="*/ 127043 h 256024"/>
                    <a:gd name="connsiteX34" fmla="*/ 127130 w 691796"/>
                    <a:gd name="connsiteY34" fmla="*/ 128895 h 256024"/>
                    <a:gd name="connsiteX35" fmla="*/ 146552 w 691796"/>
                    <a:gd name="connsiteY35" fmla="*/ 135957 h 256024"/>
                    <a:gd name="connsiteX36" fmla="*/ 176569 w 691796"/>
                    <a:gd name="connsiteY36" fmla="*/ 128895 h 256024"/>
                    <a:gd name="connsiteX37" fmla="*/ 206586 w 691796"/>
                    <a:gd name="connsiteY37" fmla="*/ 123598 h 256024"/>
                    <a:gd name="connsiteX38" fmla="*/ 208351 w 691796"/>
                    <a:gd name="connsiteY38" fmla="*/ 102409 h 256024"/>
                    <a:gd name="connsiteX39" fmla="*/ 197757 w 691796"/>
                    <a:gd name="connsiteY39" fmla="*/ 98878 h 256024"/>
                    <a:gd name="connsiteX40" fmla="*/ 195992 w 691796"/>
                    <a:gd name="connsiteY40" fmla="*/ 90050 h 256024"/>
                    <a:gd name="connsiteX41" fmla="*/ 176569 w 691796"/>
                    <a:gd name="connsiteY41" fmla="*/ 81221 h 256024"/>
                    <a:gd name="connsiteX42" fmla="*/ 187163 w 691796"/>
                    <a:gd name="connsiteY42" fmla="*/ 65330 h 256024"/>
                    <a:gd name="connsiteX43" fmla="*/ 208351 w 691796"/>
                    <a:gd name="connsiteY43" fmla="*/ 61799 h 256024"/>
                    <a:gd name="connsiteX44" fmla="*/ 264853 w 691796"/>
                    <a:gd name="connsiteY44" fmla="*/ 90050 h 256024"/>
                    <a:gd name="connsiteX45" fmla="*/ 256025 w 691796"/>
                    <a:gd name="connsiteY45" fmla="*/ 65330 h 256024"/>
                    <a:gd name="connsiteX46" fmla="*/ 259556 w 691796"/>
                    <a:gd name="connsiteY46" fmla="*/ 56502 h 256024"/>
                    <a:gd name="connsiteX47" fmla="*/ 280745 w 691796"/>
                    <a:gd name="connsiteY47" fmla="*/ 67096 h 256024"/>
                    <a:gd name="connsiteX48" fmla="*/ 284276 w 691796"/>
                    <a:gd name="connsiteY48" fmla="*/ 49439 h 256024"/>
                    <a:gd name="connsiteX49" fmla="*/ 271916 w 691796"/>
                    <a:gd name="connsiteY49" fmla="*/ 33548 h 256024"/>
                    <a:gd name="connsiteX50" fmla="*/ 264853 w 691796"/>
                    <a:gd name="connsiteY50" fmla="*/ 21188 h 256024"/>
                    <a:gd name="connsiteX51" fmla="*/ 259556 w 691796"/>
                    <a:gd name="connsiteY51" fmla="*/ 0 h 256024"/>
                    <a:gd name="connsiteX52" fmla="*/ 282510 w 691796"/>
                    <a:gd name="connsiteY52" fmla="*/ 5297 h 256024"/>
                    <a:gd name="connsiteX53" fmla="*/ 298402 w 691796"/>
                    <a:gd name="connsiteY53" fmla="*/ 22954 h 256024"/>
                    <a:gd name="connsiteX54" fmla="*/ 316557 w 691796"/>
                    <a:gd name="connsiteY54" fmla="*/ 16469 h 256024"/>
                    <a:gd name="connsiteX0" fmla="*/ 316557 w 316557"/>
                    <a:gd name="connsiteY0" fmla="*/ 184038 h 256024"/>
                    <a:gd name="connsiteX1" fmla="*/ 314293 w 316557"/>
                    <a:gd name="connsiteY1" fmla="*/ 185397 h 256024"/>
                    <a:gd name="connsiteX2" fmla="*/ 307230 w 316557"/>
                    <a:gd name="connsiteY2" fmla="*/ 211882 h 256024"/>
                    <a:gd name="connsiteX3" fmla="*/ 294870 w 316557"/>
                    <a:gd name="connsiteY3" fmla="*/ 220710 h 256024"/>
                    <a:gd name="connsiteX4" fmla="*/ 282510 w 316557"/>
                    <a:gd name="connsiteY4" fmla="*/ 192459 h 256024"/>
                    <a:gd name="connsiteX5" fmla="*/ 256025 w 316557"/>
                    <a:gd name="connsiteY5" fmla="*/ 195991 h 256024"/>
                    <a:gd name="connsiteX6" fmla="*/ 252494 w 316557"/>
                    <a:gd name="connsiteY6" fmla="*/ 222476 h 256024"/>
                    <a:gd name="connsiteX7" fmla="*/ 236602 w 316557"/>
                    <a:gd name="connsiteY7" fmla="*/ 224242 h 256024"/>
                    <a:gd name="connsiteX8" fmla="*/ 224243 w 316557"/>
                    <a:gd name="connsiteY8" fmla="*/ 252493 h 256024"/>
                    <a:gd name="connsiteX9" fmla="*/ 206586 w 316557"/>
                    <a:gd name="connsiteY9" fmla="*/ 243664 h 256024"/>
                    <a:gd name="connsiteX10" fmla="*/ 188929 w 316557"/>
                    <a:gd name="connsiteY10" fmla="*/ 248961 h 256024"/>
                    <a:gd name="connsiteX11" fmla="*/ 176569 w 316557"/>
                    <a:gd name="connsiteY11" fmla="*/ 256024 h 256024"/>
                    <a:gd name="connsiteX12" fmla="*/ 160678 w 316557"/>
                    <a:gd name="connsiteY12" fmla="*/ 247196 h 256024"/>
                    <a:gd name="connsiteX13" fmla="*/ 118301 w 316557"/>
                    <a:gd name="connsiteY13" fmla="*/ 234836 h 256024"/>
                    <a:gd name="connsiteX14" fmla="*/ 52971 w 316557"/>
                    <a:gd name="connsiteY14" fmla="*/ 226007 h 256024"/>
                    <a:gd name="connsiteX15" fmla="*/ 49439 w 316557"/>
                    <a:gd name="connsiteY15" fmla="*/ 190694 h 256024"/>
                    <a:gd name="connsiteX16" fmla="*/ 7063 w 316557"/>
                    <a:gd name="connsiteY16" fmla="*/ 153614 h 256024"/>
                    <a:gd name="connsiteX17" fmla="*/ 10594 w 316557"/>
                    <a:gd name="connsiteY17" fmla="*/ 125363 h 256024"/>
                    <a:gd name="connsiteX18" fmla="*/ 0 w 316557"/>
                    <a:gd name="connsiteY18" fmla="*/ 102409 h 256024"/>
                    <a:gd name="connsiteX19" fmla="*/ 26485 w 316557"/>
                    <a:gd name="connsiteY19" fmla="*/ 68861 h 256024"/>
                    <a:gd name="connsiteX20" fmla="*/ 33548 w 316557"/>
                    <a:gd name="connsiteY20" fmla="*/ 97112 h 256024"/>
                    <a:gd name="connsiteX21" fmla="*/ 51205 w 316557"/>
                    <a:gd name="connsiteY21" fmla="*/ 90050 h 256024"/>
                    <a:gd name="connsiteX22" fmla="*/ 51205 w 316557"/>
                    <a:gd name="connsiteY22" fmla="*/ 114769 h 256024"/>
                    <a:gd name="connsiteX23" fmla="*/ 51205 w 316557"/>
                    <a:gd name="connsiteY23" fmla="*/ 121832 h 256024"/>
                    <a:gd name="connsiteX24" fmla="*/ 93708 w 316557"/>
                    <a:gd name="connsiteY24" fmla="*/ 121832 h 256024"/>
                    <a:gd name="connsiteX25" fmla="*/ 106824 w 316557"/>
                    <a:gd name="connsiteY25" fmla="*/ 110355 h 256024"/>
                    <a:gd name="connsiteX26" fmla="*/ 120067 w 316557"/>
                    <a:gd name="connsiteY26" fmla="*/ 105941 h 256024"/>
                    <a:gd name="connsiteX27" fmla="*/ 121538 w 316557"/>
                    <a:gd name="connsiteY27" fmla="*/ 95641 h 256024"/>
                    <a:gd name="connsiteX28" fmla="*/ 149495 w 316557"/>
                    <a:gd name="connsiteY28" fmla="*/ 79456 h 256024"/>
                    <a:gd name="connsiteX29" fmla="*/ 152438 w 316557"/>
                    <a:gd name="connsiteY29" fmla="*/ 95641 h 256024"/>
                    <a:gd name="connsiteX30" fmla="*/ 136252 w 316557"/>
                    <a:gd name="connsiteY30" fmla="*/ 101527 h 256024"/>
                    <a:gd name="connsiteX31" fmla="*/ 136252 w 316557"/>
                    <a:gd name="connsiteY31" fmla="*/ 113298 h 256024"/>
                    <a:gd name="connsiteX32" fmla="*/ 125741 w 316557"/>
                    <a:gd name="connsiteY32" fmla="*/ 127043 h 256024"/>
                    <a:gd name="connsiteX33" fmla="*/ 127130 w 316557"/>
                    <a:gd name="connsiteY33" fmla="*/ 128895 h 256024"/>
                    <a:gd name="connsiteX34" fmla="*/ 146552 w 316557"/>
                    <a:gd name="connsiteY34" fmla="*/ 135957 h 256024"/>
                    <a:gd name="connsiteX35" fmla="*/ 176569 w 316557"/>
                    <a:gd name="connsiteY35" fmla="*/ 128895 h 256024"/>
                    <a:gd name="connsiteX36" fmla="*/ 206586 w 316557"/>
                    <a:gd name="connsiteY36" fmla="*/ 123598 h 256024"/>
                    <a:gd name="connsiteX37" fmla="*/ 208351 w 316557"/>
                    <a:gd name="connsiteY37" fmla="*/ 102409 h 256024"/>
                    <a:gd name="connsiteX38" fmla="*/ 197757 w 316557"/>
                    <a:gd name="connsiteY38" fmla="*/ 98878 h 256024"/>
                    <a:gd name="connsiteX39" fmla="*/ 195992 w 316557"/>
                    <a:gd name="connsiteY39" fmla="*/ 90050 h 256024"/>
                    <a:gd name="connsiteX40" fmla="*/ 176569 w 316557"/>
                    <a:gd name="connsiteY40" fmla="*/ 81221 h 256024"/>
                    <a:gd name="connsiteX41" fmla="*/ 187163 w 316557"/>
                    <a:gd name="connsiteY41" fmla="*/ 65330 h 256024"/>
                    <a:gd name="connsiteX42" fmla="*/ 208351 w 316557"/>
                    <a:gd name="connsiteY42" fmla="*/ 61799 h 256024"/>
                    <a:gd name="connsiteX43" fmla="*/ 264853 w 316557"/>
                    <a:gd name="connsiteY43" fmla="*/ 90050 h 256024"/>
                    <a:gd name="connsiteX44" fmla="*/ 256025 w 316557"/>
                    <a:gd name="connsiteY44" fmla="*/ 65330 h 256024"/>
                    <a:gd name="connsiteX45" fmla="*/ 259556 w 316557"/>
                    <a:gd name="connsiteY45" fmla="*/ 56502 h 256024"/>
                    <a:gd name="connsiteX46" fmla="*/ 280745 w 316557"/>
                    <a:gd name="connsiteY46" fmla="*/ 67096 h 256024"/>
                    <a:gd name="connsiteX47" fmla="*/ 284276 w 316557"/>
                    <a:gd name="connsiteY47" fmla="*/ 49439 h 256024"/>
                    <a:gd name="connsiteX48" fmla="*/ 271916 w 316557"/>
                    <a:gd name="connsiteY48" fmla="*/ 33548 h 256024"/>
                    <a:gd name="connsiteX49" fmla="*/ 264853 w 316557"/>
                    <a:gd name="connsiteY49" fmla="*/ 21188 h 256024"/>
                    <a:gd name="connsiteX50" fmla="*/ 259556 w 316557"/>
                    <a:gd name="connsiteY50" fmla="*/ 0 h 256024"/>
                    <a:gd name="connsiteX51" fmla="*/ 282510 w 316557"/>
                    <a:gd name="connsiteY51" fmla="*/ 5297 h 256024"/>
                    <a:gd name="connsiteX52" fmla="*/ 298402 w 316557"/>
                    <a:gd name="connsiteY52" fmla="*/ 22954 h 256024"/>
                    <a:gd name="connsiteX53" fmla="*/ 316557 w 316557"/>
                    <a:gd name="connsiteY53" fmla="*/ 16469 h 256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316557" h="256024">
                      <a:moveTo>
                        <a:pt x="316557" y="184038"/>
                      </a:moveTo>
                      <a:lnTo>
                        <a:pt x="314293" y="185397"/>
                      </a:lnTo>
                      <a:lnTo>
                        <a:pt x="307230" y="211882"/>
                      </a:lnTo>
                      <a:lnTo>
                        <a:pt x="294870" y="220710"/>
                      </a:lnTo>
                      <a:lnTo>
                        <a:pt x="282510" y="192459"/>
                      </a:lnTo>
                      <a:lnTo>
                        <a:pt x="256025" y="195991"/>
                      </a:lnTo>
                      <a:lnTo>
                        <a:pt x="252494" y="222476"/>
                      </a:lnTo>
                      <a:lnTo>
                        <a:pt x="236602" y="224242"/>
                      </a:lnTo>
                      <a:lnTo>
                        <a:pt x="224243" y="252493"/>
                      </a:lnTo>
                      <a:lnTo>
                        <a:pt x="206586" y="243664"/>
                      </a:lnTo>
                      <a:lnTo>
                        <a:pt x="188929" y="248961"/>
                      </a:lnTo>
                      <a:lnTo>
                        <a:pt x="176569" y="256024"/>
                      </a:lnTo>
                      <a:lnTo>
                        <a:pt x="160678" y="247196"/>
                      </a:lnTo>
                      <a:lnTo>
                        <a:pt x="118301" y="234836"/>
                      </a:lnTo>
                      <a:lnTo>
                        <a:pt x="52971" y="226007"/>
                      </a:lnTo>
                      <a:lnTo>
                        <a:pt x="49439" y="190694"/>
                      </a:lnTo>
                      <a:lnTo>
                        <a:pt x="7063" y="153614"/>
                      </a:lnTo>
                      <a:lnTo>
                        <a:pt x="10594" y="125363"/>
                      </a:lnTo>
                      <a:lnTo>
                        <a:pt x="0" y="102409"/>
                      </a:lnTo>
                      <a:lnTo>
                        <a:pt x="26485" y="68861"/>
                      </a:lnTo>
                      <a:lnTo>
                        <a:pt x="33548" y="97112"/>
                      </a:lnTo>
                      <a:lnTo>
                        <a:pt x="51205" y="90050"/>
                      </a:lnTo>
                      <a:lnTo>
                        <a:pt x="51205" y="114769"/>
                      </a:lnTo>
                      <a:lnTo>
                        <a:pt x="51205" y="121832"/>
                      </a:lnTo>
                      <a:lnTo>
                        <a:pt x="93708" y="121832"/>
                      </a:lnTo>
                      <a:lnTo>
                        <a:pt x="106824" y="110355"/>
                      </a:lnTo>
                      <a:lnTo>
                        <a:pt x="120067" y="105941"/>
                      </a:lnTo>
                      <a:lnTo>
                        <a:pt x="121538" y="95641"/>
                      </a:lnTo>
                      <a:lnTo>
                        <a:pt x="149495" y="79456"/>
                      </a:lnTo>
                      <a:lnTo>
                        <a:pt x="152438" y="95641"/>
                      </a:lnTo>
                      <a:lnTo>
                        <a:pt x="136252" y="101527"/>
                      </a:lnTo>
                      <a:lnTo>
                        <a:pt x="136252" y="113298"/>
                      </a:lnTo>
                      <a:lnTo>
                        <a:pt x="125741" y="127043"/>
                      </a:lnTo>
                      <a:lnTo>
                        <a:pt x="127130" y="128895"/>
                      </a:lnTo>
                      <a:lnTo>
                        <a:pt x="146552" y="135957"/>
                      </a:lnTo>
                      <a:lnTo>
                        <a:pt x="176569" y="128895"/>
                      </a:lnTo>
                      <a:lnTo>
                        <a:pt x="206586" y="123598"/>
                      </a:lnTo>
                      <a:lnTo>
                        <a:pt x="208351" y="102409"/>
                      </a:lnTo>
                      <a:lnTo>
                        <a:pt x="197757" y="98878"/>
                      </a:lnTo>
                      <a:lnTo>
                        <a:pt x="195992" y="90050"/>
                      </a:lnTo>
                      <a:lnTo>
                        <a:pt x="176569" y="81221"/>
                      </a:lnTo>
                      <a:lnTo>
                        <a:pt x="187163" y="65330"/>
                      </a:lnTo>
                      <a:lnTo>
                        <a:pt x="208351" y="61799"/>
                      </a:lnTo>
                      <a:lnTo>
                        <a:pt x="264853" y="90050"/>
                      </a:lnTo>
                      <a:lnTo>
                        <a:pt x="256025" y="65330"/>
                      </a:lnTo>
                      <a:lnTo>
                        <a:pt x="259556" y="56502"/>
                      </a:lnTo>
                      <a:lnTo>
                        <a:pt x="280745" y="67096"/>
                      </a:lnTo>
                      <a:lnTo>
                        <a:pt x="284276" y="49439"/>
                      </a:lnTo>
                      <a:lnTo>
                        <a:pt x="271916" y="33548"/>
                      </a:lnTo>
                      <a:lnTo>
                        <a:pt x="264853" y="21188"/>
                      </a:lnTo>
                      <a:lnTo>
                        <a:pt x="259556" y="0"/>
                      </a:lnTo>
                      <a:lnTo>
                        <a:pt x="282510" y="5297"/>
                      </a:lnTo>
                      <a:lnTo>
                        <a:pt x="298402" y="22954"/>
                      </a:lnTo>
                      <a:lnTo>
                        <a:pt x="316557" y="16469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CCD73E53-A507-94E2-8B51-D9956B48D704}"/>
                    </a:ext>
                  </a:extLst>
                </p:cNvPr>
                <p:cNvSpPr/>
                <p:nvPr/>
              </p:nvSpPr>
              <p:spPr>
                <a:xfrm>
                  <a:off x="3298706" y="1031850"/>
                  <a:ext cx="90810" cy="476607"/>
                </a:xfrm>
                <a:custGeom>
                  <a:avLst/>
                  <a:gdLst>
                    <a:gd name="connsiteX0" fmla="*/ 90810 w 90810"/>
                    <a:gd name="connsiteY0" fmla="*/ 0 h 476607"/>
                    <a:gd name="connsiteX1" fmla="*/ 90810 w 90810"/>
                    <a:gd name="connsiteY1" fmla="*/ 476607 h 476607"/>
                    <a:gd name="connsiteX2" fmla="*/ 70889 w 90810"/>
                    <a:gd name="connsiteY2" fmla="*/ 461666 h 476607"/>
                    <a:gd name="connsiteX3" fmla="*/ 79717 w 90810"/>
                    <a:gd name="connsiteY3" fmla="*/ 413992 h 476607"/>
                    <a:gd name="connsiteX4" fmla="*/ 65592 w 90810"/>
                    <a:gd name="connsiteY4" fmla="*/ 398101 h 476607"/>
                    <a:gd name="connsiteX5" fmla="*/ 58529 w 90810"/>
                    <a:gd name="connsiteY5" fmla="*/ 382210 h 476607"/>
                    <a:gd name="connsiteX6" fmla="*/ 46169 w 90810"/>
                    <a:gd name="connsiteY6" fmla="*/ 376913 h 476607"/>
                    <a:gd name="connsiteX7" fmla="*/ 53232 w 90810"/>
                    <a:gd name="connsiteY7" fmla="*/ 361021 h 476607"/>
                    <a:gd name="connsiteX8" fmla="*/ 37341 w 90810"/>
                    <a:gd name="connsiteY8" fmla="*/ 329239 h 476607"/>
                    <a:gd name="connsiteX9" fmla="*/ 49700 w 90810"/>
                    <a:gd name="connsiteY9" fmla="*/ 318645 h 476607"/>
                    <a:gd name="connsiteX10" fmla="*/ 65592 w 90810"/>
                    <a:gd name="connsiteY10" fmla="*/ 239189 h 476607"/>
                    <a:gd name="connsiteX11" fmla="*/ 42638 w 90810"/>
                    <a:gd name="connsiteY11" fmla="*/ 182687 h 476607"/>
                    <a:gd name="connsiteX12" fmla="*/ 69123 w 90810"/>
                    <a:gd name="connsiteY12" fmla="*/ 127951 h 476607"/>
                    <a:gd name="connsiteX13" fmla="*/ 42638 w 90810"/>
                    <a:gd name="connsiteY13" fmla="*/ 129717 h 476607"/>
                    <a:gd name="connsiteX14" fmla="*/ 33809 w 90810"/>
                    <a:gd name="connsiteY14" fmla="*/ 104997 h 476607"/>
                    <a:gd name="connsiteX15" fmla="*/ 261 w 90810"/>
                    <a:gd name="connsiteY15" fmla="*/ 67917 h 476607"/>
                    <a:gd name="connsiteX16" fmla="*/ 0 w 90810"/>
                    <a:gd name="connsiteY16" fmla="*/ 66526 h 476607"/>
                    <a:gd name="connsiteX17" fmla="*/ 11751 w 90810"/>
                    <a:gd name="connsiteY17" fmla="*/ 39666 h 476607"/>
                    <a:gd name="connsiteX18" fmla="*/ 27643 w 90810"/>
                    <a:gd name="connsiteY18" fmla="*/ 37901 h 476607"/>
                    <a:gd name="connsiteX19" fmla="*/ 31174 w 90810"/>
                    <a:gd name="connsiteY19" fmla="*/ 11415 h 476607"/>
                    <a:gd name="connsiteX20" fmla="*/ 57659 w 90810"/>
                    <a:gd name="connsiteY20" fmla="*/ 7884 h 476607"/>
                    <a:gd name="connsiteX21" fmla="*/ 70019 w 90810"/>
                    <a:gd name="connsiteY21" fmla="*/ 36135 h 476607"/>
                    <a:gd name="connsiteX22" fmla="*/ 82379 w 90810"/>
                    <a:gd name="connsiteY22" fmla="*/ 27307 h 476607"/>
                    <a:gd name="connsiteX23" fmla="*/ 89442 w 90810"/>
                    <a:gd name="connsiteY23" fmla="*/ 821 h 476607"/>
                    <a:gd name="connsiteX0" fmla="*/ 90810 w 706557"/>
                    <a:gd name="connsiteY0" fmla="*/ 0 h 476607"/>
                    <a:gd name="connsiteX1" fmla="*/ 706557 w 706557"/>
                    <a:gd name="connsiteY1" fmla="*/ 130200 h 476607"/>
                    <a:gd name="connsiteX2" fmla="*/ 90810 w 706557"/>
                    <a:gd name="connsiteY2" fmla="*/ 476607 h 476607"/>
                    <a:gd name="connsiteX3" fmla="*/ 70889 w 706557"/>
                    <a:gd name="connsiteY3" fmla="*/ 461666 h 476607"/>
                    <a:gd name="connsiteX4" fmla="*/ 79717 w 706557"/>
                    <a:gd name="connsiteY4" fmla="*/ 413992 h 476607"/>
                    <a:gd name="connsiteX5" fmla="*/ 65592 w 706557"/>
                    <a:gd name="connsiteY5" fmla="*/ 398101 h 476607"/>
                    <a:gd name="connsiteX6" fmla="*/ 58529 w 706557"/>
                    <a:gd name="connsiteY6" fmla="*/ 382210 h 476607"/>
                    <a:gd name="connsiteX7" fmla="*/ 46169 w 706557"/>
                    <a:gd name="connsiteY7" fmla="*/ 376913 h 476607"/>
                    <a:gd name="connsiteX8" fmla="*/ 53232 w 706557"/>
                    <a:gd name="connsiteY8" fmla="*/ 361021 h 476607"/>
                    <a:gd name="connsiteX9" fmla="*/ 37341 w 706557"/>
                    <a:gd name="connsiteY9" fmla="*/ 329239 h 476607"/>
                    <a:gd name="connsiteX10" fmla="*/ 49700 w 706557"/>
                    <a:gd name="connsiteY10" fmla="*/ 318645 h 476607"/>
                    <a:gd name="connsiteX11" fmla="*/ 65592 w 706557"/>
                    <a:gd name="connsiteY11" fmla="*/ 239189 h 476607"/>
                    <a:gd name="connsiteX12" fmla="*/ 42638 w 706557"/>
                    <a:gd name="connsiteY12" fmla="*/ 182687 h 476607"/>
                    <a:gd name="connsiteX13" fmla="*/ 69123 w 706557"/>
                    <a:gd name="connsiteY13" fmla="*/ 127951 h 476607"/>
                    <a:gd name="connsiteX14" fmla="*/ 42638 w 706557"/>
                    <a:gd name="connsiteY14" fmla="*/ 129717 h 476607"/>
                    <a:gd name="connsiteX15" fmla="*/ 33809 w 706557"/>
                    <a:gd name="connsiteY15" fmla="*/ 104997 h 476607"/>
                    <a:gd name="connsiteX16" fmla="*/ 261 w 706557"/>
                    <a:gd name="connsiteY16" fmla="*/ 67917 h 476607"/>
                    <a:gd name="connsiteX17" fmla="*/ 0 w 706557"/>
                    <a:gd name="connsiteY17" fmla="*/ 66526 h 476607"/>
                    <a:gd name="connsiteX18" fmla="*/ 11751 w 706557"/>
                    <a:gd name="connsiteY18" fmla="*/ 39666 h 476607"/>
                    <a:gd name="connsiteX19" fmla="*/ 27643 w 706557"/>
                    <a:gd name="connsiteY19" fmla="*/ 37901 h 476607"/>
                    <a:gd name="connsiteX20" fmla="*/ 31174 w 706557"/>
                    <a:gd name="connsiteY20" fmla="*/ 11415 h 476607"/>
                    <a:gd name="connsiteX21" fmla="*/ 57659 w 706557"/>
                    <a:gd name="connsiteY21" fmla="*/ 7884 h 476607"/>
                    <a:gd name="connsiteX22" fmla="*/ 70019 w 706557"/>
                    <a:gd name="connsiteY22" fmla="*/ 36135 h 476607"/>
                    <a:gd name="connsiteX23" fmla="*/ 82379 w 706557"/>
                    <a:gd name="connsiteY23" fmla="*/ 27307 h 476607"/>
                    <a:gd name="connsiteX24" fmla="*/ 89442 w 706557"/>
                    <a:gd name="connsiteY24" fmla="*/ 821 h 476607"/>
                    <a:gd name="connsiteX25" fmla="*/ 90810 w 706557"/>
                    <a:gd name="connsiteY25" fmla="*/ 0 h 476607"/>
                    <a:gd name="connsiteX0" fmla="*/ 706557 w 797997"/>
                    <a:gd name="connsiteY0" fmla="*/ 130200 h 476607"/>
                    <a:gd name="connsiteX1" fmla="*/ 90810 w 797997"/>
                    <a:gd name="connsiteY1" fmla="*/ 476607 h 476607"/>
                    <a:gd name="connsiteX2" fmla="*/ 70889 w 797997"/>
                    <a:gd name="connsiteY2" fmla="*/ 461666 h 476607"/>
                    <a:gd name="connsiteX3" fmla="*/ 79717 w 797997"/>
                    <a:gd name="connsiteY3" fmla="*/ 413992 h 476607"/>
                    <a:gd name="connsiteX4" fmla="*/ 65592 w 797997"/>
                    <a:gd name="connsiteY4" fmla="*/ 398101 h 476607"/>
                    <a:gd name="connsiteX5" fmla="*/ 58529 w 797997"/>
                    <a:gd name="connsiteY5" fmla="*/ 382210 h 476607"/>
                    <a:gd name="connsiteX6" fmla="*/ 46169 w 797997"/>
                    <a:gd name="connsiteY6" fmla="*/ 376913 h 476607"/>
                    <a:gd name="connsiteX7" fmla="*/ 53232 w 797997"/>
                    <a:gd name="connsiteY7" fmla="*/ 361021 h 476607"/>
                    <a:gd name="connsiteX8" fmla="*/ 37341 w 797997"/>
                    <a:gd name="connsiteY8" fmla="*/ 329239 h 476607"/>
                    <a:gd name="connsiteX9" fmla="*/ 49700 w 797997"/>
                    <a:gd name="connsiteY9" fmla="*/ 318645 h 476607"/>
                    <a:gd name="connsiteX10" fmla="*/ 65592 w 797997"/>
                    <a:gd name="connsiteY10" fmla="*/ 239189 h 476607"/>
                    <a:gd name="connsiteX11" fmla="*/ 42638 w 797997"/>
                    <a:gd name="connsiteY11" fmla="*/ 182687 h 476607"/>
                    <a:gd name="connsiteX12" fmla="*/ 69123 w 797997"/>
                    <a:gd name="connsiteY12" fmla="*/ 127951 h 476607"/>
                    <a:gd name="connsiteX13" fmla="*/ 42638 w 797997"/>
                    <a:gd name="connsiteY13" fmla="*/ 129717 h 476607"/>
                    <a:gd name="connsiteX14" fmla="*/ 33809 w 797997"/>
                    <a:gd name="connsiteY14" fmla="*/ 104997 h 476607"/>
                    <a:gd name="connsiteX15" fmla="*/ 261 w 797997"/>
                    <a:gd name="connsiteY15" fmla="*/ 67917 h 476607"/>
                    <a:gd name="connsiteX16" fmla="*/ 0 w 797997"/>
                    <a:gd name="connsiteY16" fmla="*/ 66526 h 476607"/>
                    <a:gd name="connsiteX17" fmla="*/ 11751 w 797997"/>
                    <a:gd name="connsiteY17" fmla="*/ 39666 h 476607"/>
                    <a:gd name="connsiteX18" fmla="*/ 27643 w 797997"/>
                    <a:gd name="connsiteY18" fmla="*/ 37901 h 476607"/>
                    <a:gd name="connsiteX19" fmla="*/ 31174 w 797997"/>
                    <a:gd name="connsiteY19" fmla="*/ 11415 h 476607"/>
                    <a:gd name="connsiteX20" fmla="*/ 57659 w 797997"/>
                    <a:gd name="connsiteY20" fmla="*/ 7884 h 476607"/>
                    <a:gd name="connsiteX21" fmla="*/ 70019 w 797997"/>
                    <a:gd name="connsiteY21" fmla="*/ 36135 h 476607"/>
                    <a:gd name="connsiteX22" fmla="*/ 82379 w 797997"/>
                    <a:gd name="connsiteY22" fmla="*/ 27307 h 476607"/>
                    <a:gd name="connsiteX23" fmla="*/ 89442 w 797997"/>
                    <a:gd name="connsiteY23" fmla="*/ 821 h 476607"/>
                    <a:gd name="connsiteX24" fmla="*/ 90810 w 797997"/>
                    <a:gd name="connsiteY24" fmla="*/ 0 h 476607"/>
                    <a:gd name="connsiteX25" fmla="*/ 797997 w 797997"/>
                    <a:gd name="connsiteY25" fmla="*/ 221640 h 476607"/>
                    <a:gd name="connsiteX0" fmla="*/ 90810 w 797997"/>
                    <a:gd name="connsiteY0" fmla="*/ 476607 h 476607"/>
                    <a:gd name="connsiteX1" fmla="*/ 70889 w 797997"/>
                    <a:gd name="connsiteY1" fmla="*/ 461666 h 476607"/>
                    <a:gd name="connsiteX2" fmla="*/ 79717 w 797997"/>
                    <a:gd name="connsiteY2" fmla="*/ 413992 h 476607"/>
                    <a:gd name="connsiteX3" fmla="*/ 65592 w 797997"/>
                    <a:gd name="connsiteY3" fmla="*/ 398101 h 476607"/>
                    <a:gd name="connsiteX4" fmla="*/ 58529 w 797997"/>
                    <a:gd name="connsiteY4" fmla="*/ 382210 h 476607"/>
                    <a:gd name="connsiteX5" fmla="*/ 46169 w 797997"/>
                    <a:gd name="connsiteY5" fmla="*/ 376913 h 476607"/>
                    <a:gd name="connsiteX6" fmla="*/ 53232 w 797997"/>
                    <a:gd name="connsiteY6" fmla="*/ 361021 h 476607"/>
                    <a:gd name="connsiteX7" fmla="*/ 37341 w 797997"/>
                    <a:gd name="connsiteY7" fmla="*/ 329239 h 476607"/>
                    <a:gd name="connsiteX8" fmla="*/ 49700 w 797997"/>
                    <a:gd name="connsiteY8" fmla="*/ 318645 h 476607"/>
                    <a:gd name="connsiteX9" fmla="*/ 65592 w 797997"/>
                    <a:gd name="connsiteY9" fmla="*/ 239189 h 476607"/>
                    <a:gd name="connsiteX10" fmla="*/ 42638 w 797997"/>
                    <a:gd name="connsiteY10" fmla="*/ 182687 h 476607"/>
                    <a:gd name="connsiteX11" fmla="*/ 69123 w 797997"/>
                    <a:gd name="connsiteY11" fmla="*/ 127951 h 476607"/>
                    <a:gd name="connsiteX12" fmla="*/ 42638 w 797997"/>
                    <a:gd name="connsiteY12" fmla="*/ 129717 h 476607"/>
                    <a:gd name="connsiteX13" fmla="*/ 33809 w 797997"/>
                    <a:gd name="connsiteY13" fmla="*/ 104997 h 476607"/>
                    <a:gd name="connsiteX14" fmla="*/ 261 w 797997"/>
                    <a:gd name="connsiteY14" fmla="*/ 67917 h 476607"/>
                    <a:gd name="connsiteX15" fmla="*/ 0 w 797997"/>
                    <a:gd name="connsiteY15" fmla="*/ 66526 h 476607"/>
                    <a:gd name="connsiteX16" fmla="*/ 11751 w 797997"/>
                    <a:gd name="connsiteY16" fmla="*/ 39666 h 476607"/>
                    <a:gd name="connsiteX17" fmla="*/ 27643 w 797997"/>
                    <a:gd name="connsiteY17" fmla="*/ 37901 h 476607"/>
                    <a:gd name="connsiteX18" fmla="*/ 31174 w 797997"/>
                    <a:gd name="connsiteY18" fmla="*/ 11415 h 476607"/>
                    <a:gd name="connsiteX19" fmla="*/ 57659 w 797997"/>
                    <a:gd name="connsiteY19" fmla="*/ 7884 h 476607"/>
                    <a:gd name="connsiteX20" fmla="*/ 70019 w 797997"/>
                    <a:gd name="connsiteY20" fmla="*/ 36135 h 476607"/>
                    <a:gd name="connsiteX21" fmla="*/ 82379 w 797997"/>
                    <a:gd name="connsiteY21" fmla="*/ 27307 h 476607"/>
                    <a:gd name="connsiteX22" fmla="*/ 89442 w 797997"/>
                    <a:gd name="connsiteY22" fmla="*/ 821 h 476607"/>
                    <a:gd name="connsiteX23" fmla="*/ 90810 w 797997"/>
                    <a:gd name="connsiteY23" fmla="*/ 0 h 476607"/>
                    <a:gd name="connsiteX24" fmla="*/ 797997 w 797997"/>
                    <a:gd name="connsiteY24" fmla="*/ 221640 h 476607"/>
                    <a:gd name="connsiteX0" fmla="*/ 90810 w 90810"/>
                    <a:gd name="connsiteY0" fmla="*/ 476607 h 476607"/>
                    <a:gd name="connsiteX1" fmla="*/ 70889 w 90810"/>
                    <a:gd name="connsiteY1" fmla="*/ 461666 h 476607"/>
                    <a:gd name="connsiteX2" fmla="*/ 79717 w 90810"/>
                    <a:gd name="connsiteY2" fmla="*/ 413992 h 476607"/>
                    <a:gd name="connsiteX3" fmla="*/ 65592 w 90810"/>
                    <a:gd name="connsiteY3" fmla="*/ 398101 h 476607"/>
                    <a:gd name="connsiteX4" fmla="*/ 58529 w 90810"/>
                    <a:gd name="connsiteY4" fmla="*/ 382210 h 476607"/>
                    <a:gd name="connsiteX5" fmla="*/ 46169 w 90810"/>
                    <a:gd name="connsiteY5" fmla="*/ 376913 h 476607"/>
                    <a:gd name="connsiteX6" fmla="*/ 53232 w 90810"/>
                    <a:gd name="connsiteY6" fmla="*/ 361021 h 476607"/>
                    <a:gd name="connsiteX7" fmla="*/ 37341 w 90810"/>
                    <a:gd name="connsiteY7" fmla="*/ 329239 h 476607"/>
                    <a:gd name="connsiteX8" fmla="*/ 49700 w 90810"/>
                    <a:gd name="connsiteY8" fmla="*/ 318645 h 476607"/>
                    <a:gd name="connsiteX9" fmla="*/ 65592 w 90810"/>
                    <a:gd name="connsiteY9" fmla="*/ 239189 h 476607"/>
                    <a:gd name="connsiteX10" fmla="*/ 42638 w 90810"/>
                    <a:gd name="connsiteY10" fmla="*/ 182687 h 476607"/>
                    <a:gd name="connsiteX11" fmla="*/ 69123 w 90810"/>
                    <a:gd name="connsiteY11" fmla="*/ 127951 h 476607"/>
                    <a:gd name="connsiteX12" fmla="*/ 42638 w 90810"/>
                    <a:gd name="connsiteY12" fmla="*/ 129717 h 476607"/>
                    <a:gd name="connsiteX13" fmla="*/ 33809 w 90810"/>
                    <a:gd name="connsiteY13" fmla="*/ 104997 h 476607"/>
                    <a:gd name="connsiteX14" fmla="*/ 261 w 90810"/>
                    <a:gd name="connsiteY14" fmla="*/ 67917 h 476607"/>
                    <a:gd name="connsiteX15" fmla="*/ 0 w 90810"/>
                    <a:gd name="connsiteY15" fmla="*/ 66526 h 476607"/>
                    <a:gd name="connsiteX16" fmla="*/ 11751 w 90810"/>
                    <a:gd name="connsiteY16" fmla="*/ 39666 h 476607"/>
                    <a:gd name="connsiteX17" fmla="*/ 27643 w 90810"/>
                    <a:gd name="connsiteY17" fmla="*/ 37901 h 476607"/>
                    <a:gd name="connsiteX18" fmla="*/ 31174 w 90810"/>
                    <a:gd name="connsiteY18" fmla="*/ 11415 h 476607"/>
                    <a:gd name="connsiteX19" fmla="*/ 57659 w 90810"/>
                    <a:gd name="connsiteY19" fmla="*/ 7884 h 476607"/>
                    <a:gd name="connsiteX20" fmla="*/ 70019 w 90810"/>
                    <a:gd name="connsiteY20" fmla="*/ 36135 h 476607"/>
                    <a:gd name="connsiteX21" fmla="*/ 82379 w 90810"/>
                    <a:gd name="connsiteY21" fmla="*/ 27307 h 476607"/>
                    <a:gd name="connsiteX22" fmla="*/ 89442 w 90810"/>
                    <a:gd name="connsiteY22" fmla="*/ 821 h 476607"/>
                    <a:gd name="connsiteX23" fmla="*/ 90810 w 90810"/>
                    <a:gd name="connsiteY23" fmla="*/ 0 h 476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90810" h="476607">
                      <a:moveTo>
                        <a:pt x="90810" y="476607"/>
                      </a:moveTo>
                      <a:lnTo>
                        <a:pt x="70889" y="461666"/>
                      </a:lnTo>
                      <a:lnTo>
                        <a:pt x="79717" y="413992"/>
                      </a:lnTo>
                      <a:lnTo>
                        <a:pt x="65592" y="398101"/>
                      </a:lnTo>
                      <a:lnTo>
                        <a:pt x="58529" y="382210"/>
                      </a:lnTo>
                      <a:lnTo>
                        <a:pt x="46169" y="376913"/>
                      </a:lnTo>
                      <a:lnTo>
                        <a:pt x="53232" y="361021"/>
                      </a:lnTo>
                      <a:lnTo>
                        <a:pt x="37341" y="329239"/>
                      </a:lnTo>
                      <a:lnTo>
                        <a:pt x="49700" y="318645"/>
                      </a:lnTo>
                      <a:lnTo>
                        <a:pt x="65592" y="239189"/>
                      </a:lnTo>
                      <a:lnTo>
                        <a:pt x="42638" y="182687"/>
                      </a:lnTo>
                      <a:lnTo>
                        <a:pt x="69123" y="127951"/>
                      </a:lnTo>
                      <a:lnTo>
                        <a:pt x="42638" y="129717"/>
                      </a:lnTo>
                      <a:lnTo>
                        <a:pt x="33809" y="104997"/>
                      </a:lnTo>
                      <a:lnTo>
                        <a:pt x="261" y="67917"/>
                      </a:lnTo>
                      <a:lnTo>
                        <a:pt x="0" y="66526"/>
                      </a:lnTo>
                      <a:lnTo>
                        <a:pt x="11751" y="39666"/>
                      </a:lnTo>
                      <a:lnTo>
                        <a:pt x="27643" y="37901"/>
                      </a:lnTo>
                      <a:lnTo>
                        <a:pt x="31174" y="11415"/>
                      </a:lnTo>
                      <a:lnTo>
                        <a:pt x="57659" y="7884"/>
                      </a:lnTo>
                      <a:lnTo>
                        <a:pt x="70019" y="36135"/>
                      </a:lnTo>
                      <a:lnTo>
                        <a:pt x="82379" y="27307"/>
                      </a:lnTo>
                      <a:lnTo>
                        <a:pt x="89442" y="821"/>
                      </a:lnTo>
                      <a:lnTo>
                        <a:pt x="90810" y="0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8" name="フリーフォーム: 図形 637">
                  <a:extLst>
                    <a:ext uri="{FF2B5EF4-FFF2-40B4-BE49-F238E27FC236}">
                      <a16:creationId xmlns:a16="http://schemas.microsoft.com/office/drawing/2014/main" id="{2A923F61-00D9-9120-53BF-32E79C9C3227}"/>
                    </a:ext>
                  </a:extLst>
                </p:cNvPr>
                <p:cNvSpPr/>
                <p:nvPr/>
              </p:nvSpPr>
              <p:spPr>
                <a:xfrm>
                  <a:off x="3140056" y="1593276"/>
                  <a:ext cx="249461" cy="782788"/>
                </a:xfrm>
                <a:custGeom>
                  <a:avLst/>
                  <a:gdLst>
                    <a:gd name="connsiteX0" fmla="*/ 115874 w 249461"/>
                    <a:gd name="connsiteY0" fmla="*/ 0 h 782788"/>
                    <a:gd name="connsiteX1" fmla="*/ 129116 w 249461"/>
                    <a:gd name="connsiteY1" fmla="*/ 0 h 782788"/>
                    <a:gd name="connsiteX2" fmla="*/ 136841 w 249461"/>
                    <a:gd name="connsiteY2" fmla="*/ 22071 h 782788"/>
                    <a:gd name="connsiteX3" fmla="*/ 144566 w 249461"/>
                    <a:gd name="connsiteY3" fmla="*/ 27589 h 782788"/>
                    <a:gd name="connsiteX4" fmla="*/ 147877 w 249461"/>
                    <a:gd name="connsiteY4" fmla="*/ 39728 h 782788"/>
                    <a:gd name="connsiteX5" fmla="*/ 187604 w 249461"/>
                    <a:gd name="connsiteY5" fmla="*/ 49660 h 782788"/>
                    <a:gd name="connsiteX6" fmla="*/ 206365 w 249461"/>
                    <a:gd name="connsiteY6" fmla="*/ 59592 h 782788"/>
                    <a:gd name="connsiteX7" fmla="*/ 244990 w 249461"/>
                    <a:gd name="connsiteY7" fmla="*/ 56282 h 782788"/>
                    <a:gd name="connsiteX8" fmla="*/ 249461 w 249461"/>
                    <a:gd name="connsiteY8" fmla="*/ 47636 h 782788"/>
                    <a:gd name="connsiteX9" fmla="*/ 249461 w 249461"/>
                    <a:gd name="connsiteY9" fmla="*/ 733584 h 782788"/>
                    <a:gd name="connsiteX10" fmla="*/ 242569 w 249461"/>
                    <a:gd name="connsiteY10" fmla="*/ 746837 h 782788"/>
                    <a:gd name="connsiteX11" fmla="*/ 241311 w 249461"/>
                    <a:gd name="connsiteY11" fmla="*/ 743061 h 782788"/>
                    <a:gd name="connsiteX12" fmla="*/ 229540 w 249461"/>
                    <a:gd name="connsiteY12" fmla="*/ 737175 h 782788"/>
                    <a:gd name="connsiteX13" fmla="*/ 222182 w 249461"/>
                    <a:gd name="connsiteY13" fmla="*/ 754832 h 782788"/>
                    <a:gd name="connsiteX14" fmla="*/ 195697 w 249461"/>
                    <a:gd name="connsiteY14" fmla="*/ 748946 h 782788"/>
                    <a:gd name="connsiteX15" fmla="*/ 170683 w 249461"/>
                    <a:gd name="connsiteY15" fmla="*/ 759246 h 782788"/>
                    <a:gd name="connsiteX16" fmla="*/ 150084 w 249461"/>
                    <a:gd name="connsiteY16" fmla="*/ 762189 h 782788"/>
                    <a:gd name="connsiteX17" fmla="*/ 123598 w 249461"/>
                    <a:gd name="connsiteY17" fmla="*/ 753360 h 782788"/>
                    <a:gd name="connsiteX18" fmla="*/ 92699 w 249461"/>
                    <a:gd name="connsiteY18" fmla="*/ 753360 h 782788"/>
                    <a:gd name="connsiteX19" fmla="*/ 82399 w 249461"/>
                    <a:gd name="connsiteY19" fmla="*/ 769546 h 782788"/>
                    <a:gd name="connsiteX20" fmla="*/ 61799 w 249461"/>
                    <a:gd name="connsiteY20" fmla="*/ 782788 h 782788"/>
                    <a:gd name="connsiteX21" fmla="*/ 58856 w 249461"/>
                    <a:gd name="connsiteY21" fmla="*/ 763660 h 782788"/>
                    <a:gd name="connsiteX22" fmla="*/ 45614 w 249461"/>
                    <a:gd name="connsiteY22" fmla="*/ 751889 h 782788"/>
                    <a:gd name="connsiteX23" fmla="*/ 55914 w 249461"/>
                    <a:gd name="connsiteY23" fmla="*/ 715104 h 782788"/>
                    <a:gd name="connsiteX24" fmla="*/ 69156 w 249461"/>
                    <a:gd name="connsiteY24" fmla="*/ 712161 h 782788"/>
                    <a:gd name="connsiteX25" fmla="*/ 69156 w 249461"/>
                    <a:gd name="connsiteY25" fmla="*/ 684204 h 782788"/>
                    <a:gd name="connsiteX26" fmla="*/ 57385 w 249461"/>
                    <a:gd name="connsiteY26" fmla="*/ 659190 h 782788"/>
                    <a:gd name="connsiteX27" fmla="*/ 35314 w 249461"/>
                    <a:gd name="connsiteY27" fmla="*/ 656248 h 782788"/>
                    <a:gd name="connsiteX28" fmla="*/ 39728 w 249461"/>
                    <a:gd name="connsiteY28" fmla="*/ 638591 h 782788"/>
                    <a:gd name="connsiteX29" fmla="*/ 0 w 249461"/>
                    <a:gd name="connsiteY29" fmla="*/ 603277 h 782788"/>
                    <a:gd name="connsiteX30" fmla="*/ 1472 w 249461"/>
                    <a:gd name="connsiteY30" fmla="*/ 581206 h 782788"/>
                    <a:gd name="connsiteX31" fmla="*/ 23543 w 249461"/>
                    <a:gd name="connsiteY31" fmla="*/ 572377 h 782788"/>
                    <a:gd name="connsiteX32" fmla="*/ 33842 w 249461"/>
                    <a:gd name="connsiteY32" fmla="*/ 542949 h 782788"/>
                    <a:gd name="connsiteX33" fmla="*/ 42671 w 249461"/>
                    <a:gd name="connsiteY33" fmla="*/ 540006 h 782788"/>
                    <a:gd name="connsiteX34" fmla="*/ 47085 w 249461"/>
                    <a:gd name="connsiteY34" fmla="*/ 528235 h 782788"/>
                    <a:gd name="connsiteX35" fmla="*/ 61799 w 249461"/>
                    <a:gd name="connsiteY35" fmla="*/ 514993 h 782788"/>
                    <a:gd name="connsiteX36" fmla="*/ 69156 w 249461"/>
                    <a:gd name="connsiteY36" fmla="*/ 506164 h 782788"/>
                    <a:gd name="connsiteX37" fmla="*/ 66213 w 249461"/>
                    <a:gd name="connsiteY37" fmla="*/ 489979 h 782788"/>
                    <a:gd name="connsiteX38" fmla="*/ 77985 w 249461"/>
                    <a:gd name="connsiteY38" fmla="*/ 481150 h 782788"/>
                    <a:gd name="connsiteX39" fmla="*/ 101527 w 249461"/>
                    <a:gd name="connsiteY39" fmla="*/ 476735 h 782788"/>
                    <a:gd name="connsiteX40" fmla="*/ 111827 w 249461"/>
                    <a:gd name="connsiteY40" fmla="*/ 485565 h 782788"/>
                    <a:gd name="connsiteX41" fmla="*/ 128012 w 249461"/>
                    <a:gd name="connsiteY41" fmla="*/ 473794 h 782788"/>
                    <a:gd name="connsiteX42" fmla="*/ 128012 w 249461"/>
                    <a:gd name="connsiteY42" fmla="*/ 442894 h 782788"/>
                    <a:gd name="connsiteX43" fmla="*/ 114770 w 249461"/>
                    <a:gd name="connsiteY43" fmla="*/ 429650 h 782788"/>
                    <a:gd name="connsiteX44" fmla="*/ 100056 w 249461"/>
                    <a:gd name="connsiteY44" fmla="*/ 438480 h 782788"/>
                    <a:gd name="connsiteX45" fmla="*/ 92699 w 249461"/>
                    <a:gd name="connsiteY45" fmla="*/ 428179 h 782788"/>
                    <a:gd name="connsiteX46" fmla="*/ 83870 w 249461"/>
                    <a:gd name="connsiteY46" fmla="*/ 382566 h 782788"/>
                    <a:gd name="connsiteX47" fmla="*/ 85342 w 249461"/>
                    <a:gd name="connsiteY47" fmla="*/ 364909 h 782788"/>
                    <a:gd name="connsiteX48" fmla="*/ 79783 w 249461"/>
                    <a:gd name="connsiteY48" fmla="*/ 338506 h 782788"/>
                    <a:gd name="connsiteX49" fmla="*/ 97113 w 249461"/>
                    <a:gd name="connsiteY49" fmla="*/ 323342 h 782788"/>
                    <a:gd name="connsiteX50" fmla="*/ 83870 w 249461"/>
                    <a:gd name="connsiteY50" fmla="*/ 308996 h 782788"/>
                    <a:gd name="connsiteX51" fmla="*/ 97113 w 249461"/>
                    <a:gd name="connsiteY51" fmla="*/ 286925 h 782788"/>
                    <a:gd name="connsiteX52" fmla="*/ 97113 w 249461"/>
                    <a:gd name="connsiteY52" fmla="*/ 243886 h 782788"/>
                    <a:gd name="connsiteX53" fmla="*/ 92699 w 249461"/>
                    <a:gd name="connsiteY53" fmla="*/ 240575 h 782788"/>
                    <a:gd name="connsiteX54" fmla="*/ 96010 w 249461"/>
                    <a:gd name="connsiteY54" fmla="*/ 230643 h 782788"/>
                    <a:gd name="connsiteX55" fmla="*/ 79456 w 249461"/>
                    <a:gd name="connsiteY55" fmla="*/ 203054 h 782788"/>
                    <a:gd name="connsiteX56" fmla="*/ 80560 w 249461"/>
                    <a:gd name="connsiteY56" fmla="*/ 186501 h 782788"/>
                    <a:gd name="connsiteX57" fmla="*/ 99320 w 249461"/>
                    <a:gd name="connsiteY57" fmla="*/ 165533 h 782788"/>
                    <a:gd name="connsiteX58" fmla="*/ 99320 w 249461"/>
                    <a:gd name="connsiteY58" fmla="*/ 154498 h 782788"/>
                    <a:gd name="connsiteX59" fmla="*/ 71732 w 249461"/>
                    <a:gd name="connsiteY59" fmla="*/ 151187 h 782788"/>
                    <a:gd name="connsiteX60" fmla="*/ 82767 w 249461"/>
                    <a:gd name="connsiteY60" fmla="*/ 130219 h 782788"/>
                    <a:gd name="connsiteX61" fmla="*/ 90491 w 249461"/>
                    <a:gd name="connsiteY61" fmla="*/ 91595 h 782788"/>
                    <a:gd name="connsiteX62" fmla="*/ 97113 w 249461"/>
                    <a:gd name="connsiteY62" fmla="*/ 84974 h 782788"/>
                    <a:gd name="connsiteX63" fmla="*/ 88285 w 249461"/>
                    <a:gd name="connsiteY63" fmla="*/ 70628 h 782788"/>
                    <a:gd name="connsiteX64" fmla="*/ 90491 w 249461"/>
                    <a:gd name="connsiteY64" fmla="*/ 60696 h 782788"/>
                    <a:gd name="connsiteX65" fmla="*/ 103735 w 249461"/>
                    <a:gd name="connsiteY65" fmla="*/ 52971 h 782788"/>
                    <a:gd name="connsiteX66" fmla="*/ 112563 w 249461"/>
                    <a:gd name="connsiteY66" fmla="*/ 48557 h 782788"/>
                    <a:gd name="connsiteX67" fmla="*/ 107045 w 249461"/>
                    <a:gd name="connsiteY67" fmla="*/ 30900 h 782788"/>
                    <a:gd name="connsiteX68" fmla="*/ 114770 w 249461"/>
                    <a:gd name="connsiteY68" fmla="*/ 23175 h 782788"/>
                    <a:gd name="connsiteX0" fmla="*/ 115874 w 612794"/>
                    <a:gd name="connsiteY0" fmla="*/ 0 h 782788"/>
                    <a:gd name="connsiteX1" fmla="*/ 129116 w 612794"/>
                    <a:gd name="connsiteY1" fmla="*/ 0 h 782788"/>
                    <a:gd name="connsiteX2" fmla="*/ 136841 w 612794"/>
                    <a:gd name="connsiteY2" fmla="*/ 22071 h 782788"/>
                    <a:gd name="connsiteX3" fmla="*/ 144566 w 612794"/>
                    <a:gd name="connsiteY3" fmla="*/ 27589 h 782788"/>
                    <a:gd name="connsiteX4" fmla="*/ 147877 w 612794"/>
                    <a:gd name="connsiteY4" fmla="*/ 39728 h 782788"/>
                    <a:gd name="connsiteX5" fmla="*/ 187604 w 612794"/>
                    <a:gd name="connsiteY5" fmla="*/ 49660 h 782788"/>
                    <a:gd name="connsiteX6" fmla="*/ 206365 w 612794"/>
                    <a:gd name="connsiteY6" fmla="*/ 59592 h 782788"/>
                    <a:gd name="connsiteX7" fmla="*/ 244990 w 612794"/>
                    <a:gd name="connsiteY7" fmla="*/ 56282 h 782788"/>
                    <a:gd name="connsiteX8" fmla="*/ 249461 w 612794"/>
                    <a:gd name="connsiteY8" fmla="*/ 47636 h 782788"/>
                    <a:gd name="connsiteX9" fmla="*/ 612794 w 612794"/>
                    <a:gd name="connsiteY9" fmla="*/ 340299 h 782788"/>
                    <a:gd name="connsiteX10" fmla="*/ 249461 w 612794"/>
                    <a:gd name="connsiteY10" fmla="*/ 733584 h 782788"/>
                    <a:gd name="connsiteX11" fmla="*/ 242569 w 612794"/>
                    <a:gd name="connsiteY11" fmla="*/ 746837 h 782788"/>
                    <a:gd name="connsiteX12" fmla="*/ 241311 w 612794"/>
                    <a:gd name="connsiteY12" fmla="*/ 743061 h 782788"/>
                    <a:gd name="connsiteX13" fmla="*/ 229540 w 612794"/>
                    <a:gd name="connsiteY13" fmla="*/ 737175 h 782788"/>
                    <a:gd name="connsiteX14" fmla="*/ 222182 w 612794"/>
                    <a:gd name="connsiteY14" fmla="*/ 754832 h 782788"/>
                    <a:gd name="connsiteX15" fmla="*/ 195697 w 612794"/>
                    <a:gd name="connsiteY15" fmla="*/ 748946 h 782788"/>
                    <a:gd name="connsiteX16" fmla="*/ 170683 w 612794"/>
                    <a:gd name="connsiteY16" fmla="*/ 759246 h 782788"/>
                    <a:gd name="connsiteX17" fmla="*/ 150084 w 612794"/>
                    <a:gd name="connsiteY17" fmla="*/ 762189 h 782788"/>
                    <a:gd name="connsiteX18" fmla="*/ 123598 w 612794"/>
                    <a:gd name="connsiteY18" fmla="*/ 753360 h 782788"/>
                    <a:gd name="connsiteX19" fmla="*/ 92699 w 612794"/>
                    <a:gd name="connsiteY19" fmla="*/ 753360 h 782788"/>
                    <a:gd name="connsiteX20" fmla="*/ 82399 w 612794"/>
                    <a:gd name="connsiteY20" fmla="*/ 769546 h 782788"/>
                    <a:gd name="connsiteX21" fmla="*/ 61799 w 612794"/>
                    <a:gd name="connsiteY21" fmla="*/ 782788 h 782788"/>
                    <a:gd name="connsiteX22" fmla="*/ 58856 w 612794"/>
                    <a:gd name="connsiteY22" fmla="*/ 763660 h 782788"/>
                    <a:gd name="connsiteX23" fmla="*/ 45614 w 612794"/>
                    <a:gd name="connsiteY23" fmla="*/ 751889 h 782788"/>
                    <a:gd name="connsiteX24" fmla="*/ 55914 w 612794"/>
                    <a:gd name="connsiteY24" fmla="*/ 715104 h 782788"/>
                    <a:gd name="connsiteX25" fmla="*/ 69156 w 612794"/>
                    <a:gd name="connsiteY25" fmla="*/ 712161 h 782788"/>
                    <a:gd name="connsiteX26" fmla="*/ 69156 w 612794"/>
                    <a:gd name="connsiteY26" fmla="*/ 684204 h 782788"/>
                    <a:gd name="connsiteX27" fmla="*/ 57385 w 612794"/>
                    <a:gd name="connsiteY27" fmla="*/ 659190 h 782788"/>
                    <a:gd name="connsiteX28" fmla="*/ 35314 w 612794"/>
                    <a:gd name="connsiteY28" fmla="*/ 656248 h 782788"/>
                    <a:gd name="connsiteX29" fmla="*/ 39728 w 612794"/>
                    <a:gd name="connsiteY29" fmla="*/ 638591 h 782788"/>
                    <a:gd name="connsiteX30" fmla="*/ 0 w 612794"/>
                    <a:gd name="connsiteY30" fmla="*/ 603277 h 782788"/>
                    <a:gd name="connsiteX31" fmla="*/ 1472 w 612794"/>
                    <a:gd name="connsiteY31" fmla="*/ 581206 h 782788"/>
                    <a:gd name="connsiteX32" fmla="*/ 23543 w 612794"/>
                    <a:gd name="connsiteY32" fmla="*/ 572377 h 782788"/>
                    <a:gd name="connsiteX33" fmla="*/ 33842 w 612794"/>
                    <a:gd name="connsiteY33" fmla="*/ 542949 h 782788"/>
                    <a:gd name="connsiteX34" fmla="*/ 42671 w 612794"/>
                    <a:gd name="connsiteY34" fmla="*/ 540006 h 782788"/>
                    <a:gd name="connsiteX35" fmla="*/ 47085 w 612794"/>
                    <a:gd name="connsiteY35" fmla="*/ 528235 h 782788"/>
                    <a:gd name="connsiteX36" fmla="*/ 61799 w 612794"/>
                    <a:gd name="connsiteY36" fmla="*/ 514993 h 782788"/>
                    <a:gd name="connsiteX37" fmla="*/ 69156 w 612794"/>
                    <a:gd name="connsiteY37" fmla="*/ 506164 h 782788"/>
                    <a:gd name="connsiteX38" fmla="*/ 66213 w 612794"/>
                    <a:gd name="connsiteY38" fmla="*/ 489979 h 782788"/>
                    <a:gd name="connsiteX39" fmla="*/ 77985 w 612794"/>
                    <a:gd name="connsiteY39" fmla="*/ 481150 h 782788"/>
                    <a:gd name="connsiteX40" fmla="*/ 101527 w 612794"/>
                    <a:gd name="connsiteY40" fmla="*/ 476735 h 782788"/>
                    <a:gd name="connsiteX41" fmla="*/ 111827 w 612794"/>
                    <a:gd name="connsiteY41" fmla="*/ 485565 h 782788"/>
                    <a:gd name="connsiteX42" fmla="*/ 128012 w 612794"/>
                    <a:gd name="connsiteY42" fmla="*/ 473794 h 782788"/>
                    <a:gd name="connsiteX43" fmla="*/ 128012 w 612794"/>
                    <a:gd name="connsiteY43" fmla="*/ 442894 h 782788"/>
                    <a:gd name="connsiteX44" fmla="*/ 114770 w 612794"/>
                    <a:gd name="connsiteY44" fmla="*/ 429650 h 782788"/>
                    <a:gd name="connsiteX45" fmla="*/ 100056 w 612794"/>
                    <a:gd name="connsiteY45" fmla="*/ 438480 h 782788"/>
                    <a:gd name="connsiteX46" fmla="*/ 92699 w 612794"/>
                    <a:gd name="connsiteY46" fmla="*/ 428179 h 782788"/>
                    <a:gd name="connsiteX47" fmla="*/ 83870 w 612794"/>
                    <a:gd name="connsiteY47" fmla="*/ 382566 h 782788"/>
                    <a:gd name="connsiteX48" fmla="*/ 85342 w 612794"/>
                    <a:gd name="connsiteY48" fmla="*/ 364909 h 782788"/>
                    <a:gd name="connsiteX49" fmla="*/ 79783 w 612794"/>
                    <a:gd name="connsiteY49" fmla="*/ 338506 h 782788"/>
                    <a:gd name="connsiteX50" fmla="*/ 97113 w 612794"/>
                    <a:gd name="connsiteY50" fmla="*/ 323342 h 782788"/>
                    <a:gd name="connsiteX51" fmla="*/ 83870 w 612794"/>
                    <a:gd name="connsiteY51" fmla="*/ 308996 h 782788"/>
                    <a:gd name="connsiteX52" fmla="*/ 97113 w 612794"/>
                    <a:gd name="connsiteY52" fmla="*/ 286925 h 782788"/>
                    <a:gd name="connsiteX53" fmla="*/ 97113 w 612794"/>
                    <a:gd name="connsiteY53" fmla="*/ 243886 h 782788"/>
                    <a:gd name="connsiteX54" fmla="*/ 92699 w 612794"/>
                    <a:gd name="connsiteY54" fmla="*/ 240575 h 782788"/>
                    <a:gd name="connsiteX55" fmla="*/ 96010 w 612794"/>
                    <a:gd name="connsiteY55" fmla="*/ 230643 h 782788"/>
                    <a:gd name="connsiteX56" fmla="*/ 79456 w 612794"/>
                    <a:gd name="connsiteY56" fmla="*/ 203054 h 782788"/>
                    <a:gd name="connsiteX57" fmla="*/ 80560 w 612794"/>
                    <a:gd name="connsiteY57" fmla="*/ 186501 h 782788"/>
                    <a:gd name="connsiteX58" fmla="*/ 99320 w 612794"/>
                    <a:gd name="connsiteY58" fmla="*/ 165533 h 782788"/>
                    <a:gd name="connsiteX59" fmla="*/ 99320 w 612794"/>
                    <a:gd name="connsiteY59" fmla="*/ 154498 h 782788"/>
                    <a:gd name="connsiteX60" fmla="*/ 71732 w 612794"/>
                    <a:gd name="connsiteY60" fmla="*/ 151187 h 782788"/>
                    <a:gd name="connsiteX61" fmla="*/ 82767 w 612794"/>
                    <a:gd name="connsiteY61" fmla="*/ 130219 h 782788"/>
                    <a:gd name="connsiteX62" fmla="*/ 90491 w 612794"/>
                    <a:gd name="connsiteY62" fmla="*/ 91595 h 782788"/>
                    <a:gd name="connsiteX63" fmla="*/ 97113 w 612794"/>
                    <a:gd name="connsiteY63" fmla="*/ 84974 h 782788"/>
                    <a:gd name="connsiteX64" fmla="*/ 88285 w 612794"/>
                    <a:gd name="connsiteY64" fmla="*/ 70628 h 782788"/>
                    <a:gd name="connsiteX65" fmla="*/ 90491 w 612794"/>
                    <a:gd name="connsiteY65" fmla="*/ 60696 h 782788"/>
                    <a:gd name="connsiteX66" fmla="*/ 103735 w 612794"/>
                    <a:gd name="connsiteY66" fmla="*/ 52971 h 782788"/>
                    <a:gd name="connsiteX67" fmla="*/ 112563 w 612794"/>
                    <a:gd name="connsiteY67" fmla="*/ 48557 h 782788"/>
                    <a:gd name="connsiteX68" fmla="*/ 107045 w 612794"/>
                    <a:gd name="connsiteY68" fmla="*/ 30900 h 782788"/>
                    <a:gd name="connsiteX69" fmla="*/ 114770 w 612794"/>
                    <a:gd name="connsiteY69" fmla="*/ 23175 h 782788"/>
                    <a:gd name="connsiteX70" fmla="*/ 115874 w 612794"/>
                    <a:gd name="connsiteY70" fmla="*/ 0 h 782788"/>
                    <a:gd name="connsiteX0" fmla="*/ 612794 w 704234"/>
                    <a:gd name="connsiteY0" fmla="*/ 340299 h 782788"/>
                    <a:gd name="connsiteX1" fmla="*/ 249461 w 704234"/>
                    <a:gd name="connsiteY1" fmla="*/ 733584 h 782788"/>
                    <a:gd name="connsiteX2" fmla="*/ 242569 w 704234"/>
                    <a:gd name="connsiteY2" fmla="*/ 746837 h 782788"/>
                    <a:gd name="connsiteX3" fmla="*/ 241311 w 704234"/>
                    <a:gd name="connsiteY3" fmla="*/ 743061 h 782788"/>
                    <a:gd name="connsiteX4" fmla="*/ 229540 w 704234"/>
                    <a:gd name="connsiteY4" fmla="*/ 737175 h 782788"/>
                    <a:gd name="connsiteX5" fmla="*/ 222182 w 704234"/>
                    <a:gd name="connsiteY5" fmla="*/ 754832 h 782788"/>
                    <a:gd name="connsiteX6" fmla="*/ 195697 w 704234"/>
                    <a:gd name="connsiteY6" fmla="*/ 748946 h 782788"/>
                    <a:gd name="connsiteX7" fmla="*/ 170683 w 704234"/>
                    <a:gd name="connsiteY7" fmla="*/ 759246 h 782788"/>
                    <a:gd name="connsiteX8" fmla="*/ 150084 w 704234"/>
                    <a:gd name="connsiteY8" fmla="*/ 762189 h 782788"/>
                    <a:gd name="connsiteX9" fmla="*/ 123598 w 704234"/>
                    <a:gd name="connsiteY9" fmla="*/ 753360 h 782788"/>
                    <a:gd name="connsiteX10" fmla="*/ 92699 w 704234"/>
                    <a:gd name="connsiteY10" fmla="*/ 753360 h 782788"/>
                    <a:gd name="connsiteX11" fmla="*/ 82399 w 704234"/>
                    <a:gd name="connsiteY11" fmla="*/ 769546 h 782788"/>
                    <a:gd name="connsiteX12" fmla="*/ 61799 w 704234"/>
                    <a:gd name="connsiteY12" fmla="*/ 782788 h 782788"/>
                    <a:gd name="connsiteX13" fmla="*/ 58856 w 704234"/>
                    <a:gd name="connsiteY13" fmla="*/ 763660 h 782788"/>
                    <a:gd name="connsiteX14" fmla="*/ 45614 w 704234"/>
                    <a:gd name="connsiteY14" fmla="*/ 751889 h 782788"/>
                    <a:gd name="connsiteX15" fmla="*/ 55914 w 704234"/>
                    <a:gd name="connsiteY15" fmla="*/ 715104 h 782788"/>
                    <a:gd name="connsiteX16" fmla="*/ 69156 w 704234"/>
                    <a:gd name="connsiteY16" fmla="*/ 712161 h 782788"/>
                    <a:gd name="connsiteX17" fmla="*/ 69156 w 704234"/>
                    <a:gd name="connsiteY17" fmla="*/ 684204 h 782788"/>
                    <a:gd name="connsiteX18" fmla="*/ 57385 w 704234"/>
                    <a:gd name="connsiteY18" fmla="*/ 659190 h 782788"/>
                    <a:gd name="connsiteX19" fmla="*/ 35314 w 704234"/>
                    <a:gd name="connsiteY19" fmla="*/ 656248 h 782788"/>
                    <a:gd name="connsiteX20" fmla="*/ 39728 w 704234"/>
                    <a:gd name="connsiteY20" fmla="*/ 638591 h 782788"/>
                    <a:gd name="connsiteX21" fmla="*/ 0 w 704234"/>
                    <a:gd name="connsiteY21" fmla="*/ 603277 h 782788"/>
                    <a:gd name="connsiteX22" fmla="*/ 1472 w 704234"/>
                    <a:gd name="connsiteY22" fmla="*/ 581206 h 782788"/>
                    <a:gd name="connsiteX23" fmla="*/ 23543 w 704234"/>
                    <a:gd name="connsiteY23" fmla="*/ 572377 h 782788"/>
                    <a:gd name="connsiteX24" fmla="*/ 33842 w 704234"/>
                    <a:gd name="connsiteY24" fmla="*/ 542949 h 782788"/>
                    <a:gd name="connsiteX25" fmla="*/ 42671 w 704234"/>
                    <a:gd name="connsiteY25" fmla="*/ 540006 h 782788"/>
                    <a:gd name="connsiteX26" fmla="*/ 47085 w 704234"/>
                    <a:gd name="connsiteY26" fmla="*/ 528235 h 782788"/>
                    <a:gd name="connsiteX27" fmla="*/ 61799 w 704234"/>
                    <a:gd name="connsiteY27" fmla="*/ 514993 h 782788"/>
                    <a:gd name="connsiteX28" fmla="*/ 69156 w 704234"/>
                    <a:gd name="connsiteY28" fmla="*/ 506164 h 782788"/>
                    <a:gd name="connsiteX29" fmla="*/ 66213 w 704234"/>
                    <a:gd name="connsiteY29" fmla="*/ 489979 h 782788"/>
                    <a:gd name="connsiteX30" fmla="*/ 77985 w 704234"/>
                    <a:gd name="connsiteY30" fmla="*/ 481150 h 782788"/>
                    <a:gd name="connsiteX31" fmla="*/ 101527 w 704234"/>
                    <a:gd name="connsiteY31" fmla="*/ 476735 h 782788"/>
                    <a:gd name="connsiteX32" fmla="*/ 111827 w 704234"/>
                    <a:gd name="connsiteY32" fmla="*/ 485565 h 782788"/>
                    <a:gd name="connsiteX33" fmla="*/ 128012 w 704234"/>
                    <a:gd name="connsiteY33" fmla="*/ 473794 h 782788"/>
                    <a:gd name="connsiteX34" fmla="*/ 128012 w 704234"/>
                    <a:gd name="connsiteY34" fmla="*/ 442894 h 782788"/>
                    <a:gd name="connsiteX35" fmla="*/ 114770 w 704234"/>
                    <a:gd name="connsiteY35" fmla="*/ 429650 h 782788"/>
                    <a:gd name="connsiteX36" fmla="*/ 100056 w 704234"/>
                    <a:gd name="connsiteY36" fmla="*/ 438480 h 782788"/>
                    <a:gd name="connsiteX37" fmla="*/ 92699 w 704234"/>
                    <a:gd name="connsiteY37" fmla="*/ 428179 h 782788"/>
                    <a:gd name="connsiteX38" fmla="*/ 83870 w 704234"/>
                    <a:gd name="connsiteY38" fmla="*/ 382566 h 782788"/>
                    <a:gd name="connsiteX39" fmla="*/ 85342 w 704234"/>
                    <a:gd name="connsiteY39" fmla="*/ 364909 h 782788"/>
                    <a:gd name="connsiteX40" fmla="*/ 79783 w 704234"/>
                    <a:gd name="connsiteY40" fmla="*/ 338506 h 782788"/>
                    <a:gd name="connsiteX41" fmla="*/ 97113 w 704234"/>
                    <a:gd name="connsiteY41" fmla="*/ 323342 h 782788"/>
                    <a:gd name="connsiteX42" fmla="*/ 83870 w 704234"/>
                    <a:gd name="connsiteY42" fmla="*/ 308996 h 782788"/>
                    <a:gd name="connsiteX43" fmla="*/ 97113 w 704234"/>
                    <a:gd name="connsiteY43" fmla="*/ 286925 h 782788"/>
                    <a:gd name="connsiteX44" fmla="*/ 97113 w 704234"/>
                    <a:gd name="connsiteY44" fmla="*/ 243886 h 782788"/>
                    <a:gd name="connsiteX45" fmla="*/ 92699 w 704234"/>
                    <a:gd name="connsiteY45" fmla="*/ 240575 h 782788"/>
                    <a:gd name="connsiteX46" fmla="*/ 96010 w 704234"/>
                    <a:gd name="connsiteY46" fmla="*/ 230643 h 782788"/>
                    <a:gd name="connsiteX47" fmla="*/ 79456 w 704234"/>
                    <a:gd name="connsiteY47" fmla="*/ 203054 h 782788"/>
                    <a:gd name="connsiteX48" fmla="*/ 80560 w 704234"/>
                    <a:gd name="connsiteY48" fmla="*/ 186501 h 782788"/>
                    <a:gd name="connsiteX49" fmla="*/ 99320 w 704234"/>
                    <a:gd name="connsiteY49" fmla="*/ 165533 h 782788"/>
                    <a:gd name="connsiteX50" fmla="*/ 99320 w 704234"/>
                    <a:gd name="connsiteY50" fmla="*/ 154498 h 782788"/>
                    <a:gd name="connsiteX51" fmla="*/ 71732 w 704234"/>
                    <a:gd name="connsiteY51" fmla="*/ 151187 h 782788"/>
                    <a:gd name="connsiteX52" fmla="*/ 82767 w 704234"/>
                    <a:gd name="connsiteY52" fmla="*/ 130219 h 782788"/>
                    <a:gd name="connsiteX53" fmla="*/ 90491 w 704234"/>
                    <a:gd name="connsiteY53" fmla="*/ 91595 h 782788"/>
                    <a:gd name="connsiteX54" fmla="*/ 97113 w 704234"/>
                    <a:gd name="connsiteY54" fmla="*/ 84974 h 782788"/>
                    <a:gd name="connsiteX55" fmla="*/ 88285 w 704234"/>
                    <a:gd name="connsiteY55" fmla="*/ 70628 h 782788"/>
                    <a:gd name="connsiteX56" fmla="*/ 90491 w 704234"/>
                    <a:gd name="connsiteY56" fmla="*/ 60696 h 782788"/>
                    <a:gd name="connsiteX57" fmla="*/ 103735 w 704234"/>
                    <a:gd name="connsiteY57" fmla="*/ 52971 h 782788"/>
                    <a:gd name="connsiteX58" fmla="*/ 112563 w 704234"/>
                    <a:gd name="connsiteY58" fmla="*/ 48557 h 782788"/>
                    <a:gd name="connsiteX59" fmla="*/ 107045 w 704234"/>
                    <a:gd name="connsiteY59" fmla="*/ 30900 h 782788"/>
                    <a:gd name="connsiteX60" fmla="*/ 114770 w 704234"/>
                    <a:gd name="connsiteY60" fmla="*/ 23175 h 782788"/>
                    <a:gd name="connsiteX61" fmla="*/ 115874 w 704234"/>
                    <a:gd name="connsiteY61" fmla="*/ 0 h 782788"/>
                    <a:gd name="connsiteX62" fmla="*/ 129116 w 704234"/>
                    <a:gd name="connsiteY62" fmla="*/ 0 h 782788"/>
                    <a:gd name="connsiteX63" fmla="*/ 136841 w 704234"/>
                    <a:gd name="connsiteY63" fmla="*/ 22071 h 782788"/>
                    <a:gd name="connsiteX64" fmla="*/ 144566 w 704234"/>
                    <a:gd name="connsiteY64" fmla="*/ 27589 h 782788"/>
                    <a:gd name="connsiteX65" fmla="*/ 147877 w 704234"/>
                    <a:gd name="connsiteY65" fmla="*/ 39728 h 782788"/>
                    <a:gd name="connsiteX66" fmla="*/ 187604 w 704234"/>
                    <a:gd name="connsiteY66" fmla="*/ 49660 h 782788"/>
                    <a:gd name="connsiteX67" fmla="*/ 206365 w 704234"/>
                    <a:gd name="connsiteY67" fmla="*/ 59592 h 782788"/>
                    <a:gd name="connsiteX68" fmla="*/ 244990 w 704234"/>
                    <a:gd name="connsiteY68" fmla="*/ 56282 h 782788"/>
                    <a:gd name="connsiteX69" fmla="*/ 249461 w 704234"/>
                    <a:gd name="connsiteY69" fmla="*/ 47636 h 782788"/>
                    <a:gd name="connsiteX70" fmla="*/ 704234 w 704234"/>
                    <a:gd name="connsiteY70" fmla="*/ 431739 h 782788"/>
                    <a:gd name="connsiteX0" fmla="*/ 249461 w 704234"/>
                    <a:gd name="connsiteY0" fmla="*/ 733584 h 782788"/>
                    <a:gd name="connsiteX1" fmla="*/ 242569 w 704234"/>
                    <a:gd name="connsiteY1" fmla="*/ 746837 h 782788"/>
                    <a:gd name="connsiteX2" fmla="*/ 241311 w 704234"/>
                    <a:gd name="connsiteY2" fmla="*/ 743061 h 782788"/>
                    <a:gd name="connsiteX3" fmla="*/ 229540 w 704234"/>
                    <a:gd name="connsiteY3" fmla="*/ 737175 h 782788"/>
                    <a:gd name="connsiteX4" fmla="*/ 222182 w 704234"/>
                    <a:gd name="connsiteY4" fmla="*/ 754832 h 782788"/>
                    <a:gd name="connsiteX5" fmla="*/ 195697 w 704234"/>
                    <a:gd name="connsiteY5" fmla="*/ 748946 h 782788"/>
                    <a:gd name="connsiteX6" fmla="*/ 170683 w 704234"/>
                    <a:gd name="connsiteY6" fmla="*/ 759246 h 782788"/>
                    <a:gd name="connsiteX7" fmla="*/ 150084 w 704234"/>
                    <a:gd name="connsiteY7" fmla="*/ 762189 h 782788"/>
                    <a:gd name="connsiteX8" fmla="*/ 123598 w 704234"/>
                    <a:gd name="connsiteY8" fmla="*/ 753360 h 782788"/>
                    <a:gd name="connsiteX9" fmla="*/ 92699 w 704234"/>
                    <a:gd name="connsiteY9" fmla="*/ 753360 h 782788"/>
                    <a:gd name="connsiteX10" fmla="*/ 82399 w 704234"/>
                    <a:gd name="connsiteY10" fmla="*/ 769546 h 782788"/>
                    <a:gd name="connsiteX11" fmla="*/ 61799 w 704234"/>
                    <a:gd name="connsiteY11" fmla="*/ 782788 h 782788"/>
                    <a:gd name="connsiteX12" fmla="*/ 58856 w 704234"/>
                    <a:gd name="connsiteY12" fmla="*/ 763660 h 782788"/>
                    <a:gd name="connsiteX13" fmla="*/ 45614 w 704234"/>
                    <a:gd name="connsiteY13" fmla="*/ 751889 h 782788"/>
                    <a:gd name="connsiteX14" fmla="*/ 55914 w 704234"/>
                    <a:gd name="connsiteY14" fmla="*/ 715104 h 782788"/>
                    <a:gd name="connsiteX15" fmla="*/ 69156 w 704234"/>
                    <a:gd name="connsiteY15" fmla="*/ 712161 h 782788"/>
                    <a:gd name="connsiteX16" fmla="*/ 69156 w 704234"/>
                    <a:gd name="connsiteY16" fmla="*/ 684204 h 782788"/>
                    <a:gd name="connsiteX17" fmla="*/ 57385 w 704234"/>
                    <a:gd name="connsiteY17" fmla="*/ 659190 h 782788"/>
                    <a:gd name="connsiteX18" fmla="*/ 35314 w 704234"/>
                    <a:gd name="connsiteY18" fmla="*/ 656248 h 782788"/>
                    <a:gd name="connsiteX19" fmla="*/ 39728 w 704234"/>
                    <a:gd name="connsiteY19" fmla="*/ 638591 h 782788"/>
                    <a:gd name="connsiteX20" fmla="*/ 0 w 704234"/>
                    <a:gd name="connsiteY20" fmla="*/ 603277 h 782788"/>
                    <a:gd name="connsiteX21" fmla="*/ 1472 w 704234"/>
                    <a:gd name="connsiteY21" fmla="*/ 581206 h 782788"/>
                    <a:gd name="connsiteX22" fmla="*/ 23543 w 704234"/>
                    <a:gd name="connsiteY22" fmla="*/ 572377 h 782788"/>
                    <a:gd name="connsiteX23" fmla="*/ 33842 w 704234"/>
                    <a:gd name="connsiteY23" fmla="*/ 542949 h 782788"/>
                    <a:gd name="connsiteX24" fmla="*/ 42671 w 704234"/>
                    <a:gd name="connsiteY24" fmla="*/ 540006 h 782788"/>
                    <a:gd name="connsiteX25" fmla="*/ 47085 w 704234"/>
                    <a:gd name="connsiteY25" fmla="*/ 528235 h 782788"/>
                    <a:gd name="connsiteX26" fmla="*/ 61799 w 704234"/>
                    <a:gd name="connsiteY26" fmla="*/ 514993 h 782788"/>
                    <a:gd name="connsiteX27" fmla="*/ 69156 w 704234"/>
                    <a:gd name="connsiteY27" fmla="*/ 506164 h 782788"/>
                    <a:gd name="connsiteX28" fmla="*/ 66213 w 704234"/>
                    <a:gd name="connsiteY28" fmla="*/ 489979 h 782788"/>
                    <a:gd name="connsiteX29" fmla="*/ 77985 w 704234"/>
                    <a:gd name="connsiteY29" fmla="*/ 481150 h 782788"/>
                    <a:gd name="connsiteX30" fmla="*/ 101527 w 704234"/>
                    <a:gd name="connsiteY30" fmla="*/ 476735 h 782788"/>
                    <a:gd name="connsiteX31" fmla="*/ 111827 w 704234"/>
                    <a:gd name="connsiteY31" fmla="*/ 485565 h 782788"/>
                    <a:gd name="connsiteX32" fmla="*/ 128012 w 704234"/>
                    <a:gd name="connsiteY32" fmla="*/ 473794 h 782788"/>
                    <a:gd name="connsiteX33" fmla="*/ 128012 w 704234"/>
                    <a:gd name="connsiteY33" fmla="*/ 442894 h 782788"/>
                    <a:gd name="connsiteX34" fmla="*/ 114770 w 704234"/>
                    <a:gd name="connsiteY34" fmla="*/ 429650 h 782788"/>
                    <a:gd name="connsiteX35" fmla="*/ 100056 w 704234"/>
                    <a:gd name="connsiteY35" fmla="*/ 438480 h 782788"/>
                    <a:gd name="connsiteX36" fmla="*/ 92699 w 704234"/>
                    <a:gd name="connsiteY36" fmla="*/ 428179 h 782788"/>
                    <a:gd name="connsiteX37" fmla="*/ 83870 w 704234"/>
                    <a:gd name="connsiteY37" fmla="*/ 382566 h 782788"/>
                    <a:gd name="connsiteX38" fmla="*/ 85342 w 704234"/>
                    <a:gd name="connsiteY38" fmla="*/ 364909 h 782788"/>
                    <a:gd name="connsiteX39" fmla="*/ 79783 w 704234"/>
                    <a:gd name="connsiteY39" fmla="*/ 338506 h 782788"/>
                    <a:gd name="connsiteX40" fmla="*/ 97113 w 704234"/>
                    <a:gd name="connsiteY40" fmla="*/ 323342 h 782788"/>
                    <a:gd name="connsiteX41" fmla="*/ 83870 w 704234"/>
                    <a:gd name="connsiteY41" fmla="*/ 308996 h 782788"/>
                    <a:gd name="connsiteX42" fmla="*/ 97113 w 704234"/>
                    <a:gd name="connsiteY42" fmla="*/ 286925 h 782788"/>
                    <a:gd name="connsiteX43" fmla="*/ 97113 w 704234"/>
                    <a:gd name="connsiteY43" fmla="*/ 243886 h 782788"/>
                    <a:gd name="connsiteX44" fmla="*/ 92699 w 704234"/>
                    <a:gd name="connsiteY44" fmla="*/ 240575 h 782788"/>
                    <a:gd name="connsiteX45" fmla="*/ 96010 w 704234"/>
                    <a:gd name="connsiteY45" fmla="*/ 230643 h 782788"/>
                    <a:gd name="connsiteX46" fmla="*/ 79456 w 704234"/>
                    <a:gd name="connsiteY46" fmla="*/ 203054 h 782788"/>
                    <a:gd name="connsiteX47" fmla="*/ 80560 w 704234"/>
                    <a:gd name="connsiteY47" fmla="*/ 186501 h 782788"/>
                    <a:gd name="connsiteX48" fmla="*/ 99320 w 704234"/>
                    <a:gd name="connsiteY48" fmla="*/ 165533 h 782788"/>
                    <a:gd name="connsiteX49" fmla="*/ 99320 w 704234"/>
                    <a:gd name="connsiteY49" fmla="*/ 154498 h 782788"/>
                    <a:gd name="connsiteX50" fmla="*/ 71732 w 704234"/>
                    <a:gd name="connsiteY50" fmla="*/ 151187 h 782788"/>
                    <a:gd name="connsiteX51" fmla="*/ 82767 w 704234"/>
                    <a:gd name="connsiteY51" fmla="*/ 130219 h 782788"/>
                    <a:gd name="connsiteX52" fmla="*/ 90491 w 704234"/>
                    <a:gd name="connsiteY52" fmla="*/ 91595 h 782788"/>
                    <a:gd name="connsiteX53" fmla="*/ 97113 w 704234"/>
                    <a:gd name="connsiteY53" fmla="*/ 84974 h 782788"/>
                    <a:gd name="connsiteX54" fmla="*/ 88285 w 704234"/>
                    <a:gd name="connsiteY54" fmla="*/ 70628 h 782788"/>
                    <a:gd name="connsiteX55" fmla="*/ 90491 w 704234"/>
                    <a:gd name="connsiteY55" fmla="*/ 60696 h 782788"/>
                    <a:gd name="connsiteX56" fmla="*/ 103735 w 704234"/>
                    <a:gd name="connsiteY56" fmla="*/ 52971 h 782788"/>
                    <a:gd name="connsiteX57" fmla="*/ 112563 w 704234"/>
                    <a:gd name="connsiteY57" fmla="*/ 48557 h 782788"/>
                    <a:gd name="connsiteX58" fmla="*/ 107045 w 704234"/>
                    <a:gd name="connsiteY58" fmla="*/ 30900 h 782788"/>
                    <a:gd name="connsiteX59" fmla="*/ 114770 w 704234"/>
                    <a:gd name="connsiteY59" fmla="*/ 23175 h 782788"/>
                    <a:gd name="connsiteX60" fmla="*/ 115874 w 704234"/>
                    <a:gd name="connsiteY60" fmla="*/ 0 h 782788"/>
                    <a:gd name="connsiteX61" fmla="*/ 129116 w 704234"/>
                    <a:gd name="connsiteY61" fmla="*/ 0 h 782788"/>
                    <a:gd name="connsiteX62" fmla="*/ 136841 w 704234"/>
                    <a:gd name="connsiteY62" fmla="*/ 22071 h 782788"/>
                    <a:gd name="connsiteX63" fmla="*/ 144566 w 704234"/>
                    <a:gd name="connsiteY63" fmla="*/ 27589 h 782788"/>
                    <a:gd name="connsiteX64" fmla="*/ 147877 w 704234"/>
                    <a:gd name="connsiteY64" fmla="*/ 39728 h 782788"/>
                    <a:gd name="connsiteX65" fmla="*/ 187604 w 704234"/>
                    <a:gd name="connsiteY65" fmla="*/ 49660 h 782788"/>
                    <a:gd name="connsiteX66" fmla="*/ 206365 w 704234"/>
                    <a:gd name="connsiteY66" fmla="*/ 59592 h 782788"/>
                    <a:gd name="connsiteX67" fmla="*/ 244990 w 704234"/>
                    <a:gd name="connsiteY67" fmla="*/ 56282 h 782788"/>
                    <a:gd name="connsiteX68" fmla="*/ 249461 w 704234"/>
                    <a:gd name="connsiteY68" fmla="*/ 47636 h 782788"/>
                    <a:gd name="connsiteX69" fmla="*/ 704234 w 704234"/>
                    <a:gd name="connsiteY69" fmla="*/ 431739 h 782788"/>
                    <a:gd name="connsiteX0" fmla="*/ 249461 w 249461"/>
                    <a:gd name="connsiteY0" fmla="*/ 733584 h 782788"/>
                    <a:gd name="connsiteX1" fmla="*/ 242569 w 249461"/>
                    <a:gd name="connsiteY1" fmla="*/ 746837 h 782788"/>
                    <a:gd name="connsiteX2" fmla="*/ 241311 w 249461"/>
                    <a:gd name="connsiteY2" fmla="*/ 743061 h 782788"/>
                    <a:gd name="connsiteX3" fmla="*/ 229540 w 249461"/>
                    <a:gd name="connsiteY3" fmla="*/ 737175 h 782788"/>
                    <a:gd name="connsiteX4" fmla="*/ 222182 w 249461"/>
                    <a:gd name="connsiteY4" fmla="*/ 754832 h 782788"/>
                    <a:gd name="connsiteX5" fmla="*/ 195697 w 249461"/>
                    <a:gd name="connsiteY5" fmla="*/ 748946 h 782788"/>
                    <a:gd name="connsiteX6" fmla="*/ 170683 w 249461"/>
                    <a:gd name="connsiteY6" fmla="*/ 759246 h 782788"/>
                    <a:gd name="connsiteX7" fmla="*/ 150084 w 249461"/>
                    <a:gd name="connsiteY7" fmla="*/ 762189 h 782788"/>
                    <a:gd name="connsiteX8" fmla="*/ 123598 w 249461"/>
                    <a:gd name="connsiteY8" fmla="*/ 753360 h 782788"/>
                    <a:gd name="connsiteX9" fmla="*/ 92699 w 249461"/>
                    <a:gd name="connsiteY9" fmla="*/ 753360 h 782788"/>
                    <a:gd name="connsiteX10" fmla="*/ 82399 w 249461"/>
                    <a:gd name="connsiteY10" fmla="*/ 769546 h 782788"/>
                    <a:gd name="connsiteX11" fmla="*/ 61799 w 249461"/>
                    <a:gd name="connsiteY11" fmla="*/ 782788 h 782788"/>
                    <a:gd name="connsiteX12" fmla="*/ 58856 w 249461"/>
                    <a:gd name="connsiteY12" fmla="*/ 763660 h 782788"/>
                    <a:gd name="connsiteX13" fmla="*/ 45614 w 249461"/>
                    <a:gd name="connsiteY13" fmla="*/ 751889 h 782788"/>
                    <a:gd name="connsiteX14" fmla="*/ 55914 w 249461"/>
                    <a:gd name="connsiteY14" fmla="*/ 715104 h 782788"/>
                    <a:gd name="connsiteX15" fmla="*/ 69156 w 249461"/>
                    <a:gd name="connsiteY15" fmla="*/ 712161 h 782788"/>
                    <a:gd name="connsiteX16" fmla="*/ 69156 w 249461"/>
                    <a:gd name="connsiteY16" fmla="*/ 684204 h 782788"/>
                    <a:gd name="connsiteX17" fmla="*/ 57385 w 249461"/>
                    <a:gd name="connsiteY17" fmla="*/ 659190 h 782788"/>
                    <a:gd name="connsiteX18" fmla="*/ 35314 w 249461"/>
                    <a:gd name="connsiteY18" fmla="*/ 656248 h 782788"/>
                    <a:gd name="connsiteX19" fmla="*/ 39728 w 249461"/>
                    <a:gd name="connsiteY19" fmla="*/ 638591 h 782788"/>
                    <a:gd name="connsiteX20" fmla="*/ 0 w 249461"/>
                    <a:gd name="connsiteY20" fmla="*/ 603277 h 782788"/>
                    <a:gd name="connsiteX21" fmla="*/ 1472 w 249461"/>
                    <a:gd name="connsiteY21" fmla="*/ 581206 h 782788"/>
                    <a:gd name="connsiteX22" fmla="*/ 23543 w 249461"/>
                    <a:gd name="connsiteY22" fmla="*/ 572377 h 782788"/>
                    <a:gd name="connsiteX23" fmla="*/ 33842 w 249461"/>
                    <a:gd name="connsiteY23" fmla="*/ 542949 h 782788"/>
                    <a:gd name="connsiteX24" fmla="*/ 42671 w 249461"/>
                    <a:gd name="connsiteY24" fmla="*/ 540006 h 782788"/>
                    <a:gd name="connsiteX25" fmla="*/ 47085 w 249461"/>
                    <a:gd name="connsiteY25" fmla="*/ 528235 h 782788"/>
                    <a:gd name="connsiteX26" fmla="*/ 61799 w 249461"/>
                    <a:gd name="connsiteY26" fmla="*/ 514993 h 782788"/>
                    <a:gd name="connsiteX27" fmla="*/ 69156 w 249461"/>
                    <a:gd name="connsiteY27" fmla="*/ 506164 h 782788"/>
                    <a:gd name="connsiteX28" fmla="*/ 66213 w 249461"/>
                    <a:gd name="connsiteY28" fmla="*/ 489979 h 782788"/>
                    <a:gd name="connsiteX29" fmla="*/ 77985 w 249461"/>
                    <a:gd name="connsiteY29" fmla="*/ 481150 h 782788"/>
                    <a:gd name="connsiteX30" fmla="*/ 101527 w 249461"/>
                    <a:gd name="connsiteY30" fmla="*/ 476735 h 782788"/>
                    <a:gd name="connsiteX31" fmla="*/ 111827 w 249461"/>
                    <a:gd name="connsiteY31" fmla="*/ 485565 h 782788"/>
                    <a:gd name="connsiteX32" fmla="*/ 128012 w 249461"/>
                    <a:gd name="connsiteY32" fmla="*/ 473794 h 782788"/>
                    <a:gd name="connsiteX33" fmla="*/ 128012 w 249461"/>
                    <a:gd name="connsiteY33" fmla="*/ 442894 h 782788"/>
                    <a:gd name="connsiteX34" fmla="*/ 114770 w 249461"/>
                    <a:gd name="connsiteY34" fmla="*/ 429650 h 782788"/>
                    <a:gd name="connsiteX35" fmla="*/ 100056 w 249461"/>
                    <a:gd name="connsiteY35" fmla="*/ 438480 h 782788"/>
                    <a:gd name="connsiteX36" fmla="*/ 92699 w 249461"/>
                    <a:gd name="connsiteY36" fmla="*/ 428179 h 782788"/>
                    <a:gd name="connsiteX37" fmla="*/ 83870 w 249461"/>
                    <a:gd name="connsiteY37" fmla="*/ 382566 h 782788"/>
                    <a:gd name="connsiteX38" fmla="*/ 85342 w 249461"/>
                    <a:gd name="connsiteY38" fmla="*/ 364909 h 782788"/>
                    <a:gd name="connsiteX39" fmla="*/ 79783 w 249461"/>
                    <a:gd name="connsiteY39" fmla="*/ 338506 h 782788"/>
                    <a:gd name="connsiteX40" fmla="*/ 97113 w 249461"/>
                    <a:gd name="connsiteY40" fmla="*/ 323342 h 782788"/>
                    <a:gd name="connsiteX41" fmla="*/ 83870 w 249461"/>
                    <a:gd name="connsiteY41" fmla="*/ 308996 h 782788"/>
                    <a:gd name="connsiteX42" fmla="*/ 97113 w 249461"/>
                    <a:gd name="connsiteY42" fmla="*/ 286925 h 782788"/>
                    <a:gd name="connsiteX43" fmla="*/ 97113 w 249461"/>
                    <a:gd name="connsiteY43" fmla="*/ 243886 h 782788"/>
                    <a:gd name="connsiteX44" fmla="*/ 92699 w 249461"/>
                    <a:gd name="connsiteY44" fmla="*/ 240575 h 782788"/>
                    <a:gd name="connsiteX45" fmla="*/ 96010 w 249461"/>
                    <a:gd name="connsiteY45" fmla="*/ 230643 h 782788"/>
                    <a:gd name="connsiteX46" fmla="*/ 79456 w 249461"/>
                    <a:gd name="connsiteY46" fmla="*/ 203054 h 782788"/>
                    <a:gd name="connsiteX47" fmla="*/ 80560 w 249461"/>
                    <a:gd name="connsiteY47" fmla="*/ 186501 h 782788"/>
                    <a:gd name="connsiteX48" fmla="*/ 99320 w 249461"/>
                    <a:gd name="connsiteY48" fmla="*/ 165533 h 782788"/>
                    <a:gd name="connsiteX49" fmla="*/ 99320 w 249461"/>
                    <a:gd name="connsiteY49" fmla="*/ 154498 h 782788"/>
                    <a:gd name="connsiteX50" fmla="*/ 71732 w 249461"/>
                    <a:gd name="connsiteY50" fmla="*/ 151187 h 782788"/>
                    <a:gd name="connsiteX51" fmla="*/ 82767 w 249461"/>
                    <a:gd name="connsiteY51" fmla="*/ 130219 h 782788"/>
                    <a:gd name="connsiteX52" fmla="*/ 90491 w 249461"/>
                    <a:gd name="connsiteY52" fmla="*/ 91595 h 782788"/>
                    <a:gd name="connsiteX53" fmla="*/ 97113 w 249461"/>
                    <a:gd name="connsiteY53" fmla="*/ 84974 h 782788"/>
                    <a:gd name="connsiteX54" fmla="*/ 88285 w 249461"/>
                    <a:gd name="connsiteY54" fmla="*/ 70628 h 782788"/>
                    <a:gd name="connsiteX55" fmla="*/ 90491 w 249461"/>
                    <a:gd name="connsiteY55" fmla="*/ 60696 h 782788"/>
                    <a:gd name="connsiteX56" fmla="*/ 103735 w 249461"/>
                    <a:gd name="connsiteY56" fmla="*/ 52971 h 782788"/>
                    <a:gd name="connsiteX57" fmla="*/ 112563 w 249461"/>
                    <a:gd name="connsiteY57" fmla="*/ 48557 h 782788"/>
                    <a:gd name="connsiteX58" fmla="*/ 107045 w 249461"/>
                    <a:gd name="connsiteY58" fmla="*/ 30900 h 782788"/>
                    <a:gd name="connsiteX59" fmla="*/ 114770 w 249461"/>
                    <a:gd name="connsiteY59" fmla="*/ 23175 h 782788"/>
                    <a:gd name="connsiteX60" fmla="*/ 115874 w 249461"/>
                    <a:gd name="connsiteY60" fmla="*/ 0 h 782788"/>
                    <a:gd name="connsiteX61" fmla="*/ 129116 w 249461"/>
                    <a:gd name="connsiteY61" fmla="*/ 0 h 782788"/>
                    <a:gd name="connsiteX62" fmla="*/ 136841 w 249461"/>
                    <a:gd name="connsiteY62" fmla="*/ 22071 h 782788"/>
                    <a:gd name="connsiteX63" fmla="*/ 144566 w 249461"/>
                    <a:gd name="connsiteY63" fmla="*/ 27589 h 782788"/>
                    <a:gd name="connsiteX64" fmla="*/ 147877 w 249461"/>
                    <a:gd name="connsiteY64" fmla="*/ 39728 h 782788"/>
                    <a:gd name="connsiteX65" fmla="*/ 187604 w 249461"/>
                    <a:gd name="connsiteY65" fmla="*/ 49660 h 782788"/>
                    <a:gd name="connsiteX66" fmla="*/ 206365 w 249461"/>
                    <a:gd name="connsiteY66" fmla="*/ 59592 h 782788"/>
                    <a:gd name="connsiteX67" fmla="*/ 244990 w 249461"/>
                    <a:gd name="connsiteY67" fmla="*/ 56282 h 782788"/>
                    <a:gd name="connsiteX68" fmla="*/ 249461 w 249461"/>
                    <a:gd name="connsiteY68" fmla="*/ 47636 h 782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249461" h="782788">
                      <a:moveTo>
                        <a:pt x="249461" y="733584"/>
                      </a:moveTo>
                      <a:lnTo>
                        <a:pt x="242569" y="746837"/>
                      </a:lnTo>
                      <a:lnTo>
                        <a:pt x="241311" y="743061"/>
                      </a:lnTo>
                      <a:lnTo>
                        <a:pt x="229540" y="737175"/>
                      </a:lnTo>
                      <a:lnTo>
                        <a:pt x="222182" y="754832"/>
                      </a:lnTo>
                      <a:lnTo>
                        <a:pt x="195697" y="748946"/>
                      </a:lnTo>
                      <a:lnTo>
                        <a:pt x="170683" y="759246"/>
                      </a:lnTo>
                      <a:lnTo>
                        <a:pt x="150084" y="762189"/>
                      </a:lnTo>
                      <a:lnTo>
                        <a:pt x="123598" y="753360"/>
                      </a:lnTo>
                      <a:lnTo>
                        <a:pt x="92699" y="753360"/>
                      </a:lnTo>
                      <a:lnTo>
                        <a:pt x="82399" y="769546"/>
                      </a:lnTo>
                      <a:lnTo>
                        <a:pt x="61799" y="782788"/>
                      </a:lnTo>
                      <a:lnTo>
                        <a:pt x="58856" y="763660"/>
                      </a:lnTo>
                      <a:lnTo>
                        <a:pt x="45614" y="751889"/>
                      </a:lnTo>
                      <a:lnTo>
                        <a:pt x="55914" y="715104"/>
                      </a:lnTo>
                      <a:lnTo>
                        <a:pt x="69156" y="712161"/>
                      </a:lnTo>
                      <a:lnTo>
                        <a:pt x="69156" y="684204"/>
                      </a:lnTo>
                      <a:lnTo>
                        <a:pt x="57385" y="659190"/>
                      </a:lnTo>
                      <a:lnTo>
                        <a:pt x="35314" y="656248"/>
                      </a:lnTo>
                      <a:lnTo>
                        <a:pt x="39728" y="638591"/>
                      </a:lnTo>
                      <a:lnTo>
                        <a:pt x="0" y="603277"/>
                      </a:lnTo>
                      <a:cubicBezTo>
                        <a:pt x="491" y="595920"/>
                        <a:pt x="981" y="588563"/>
                        <a:pt x="1472" y="581206"/>
                      </a:cubicBezTo>
                      <a:lnTo>
                        <a:pt x="23543" y="572377"/>
                      </a:lnTo>
                      <a:lnTo>
                        <a:pt x="33842" y="542949"/>
                      </a:lnTo>
                      <a:lnTo>
                        <a:pt x="42671" y="540006"/>
                      </a:lnTo>
                      <a:lnTo>
                        <a:pt x="47085" y="528235"/>
                      </a:lnTo>
                      <a:lnTo>
                        <a:pt x="61799" y="514993"/>
                      </a:lnTo>
                      <a:lnTo>
                        <a:pt x="69156" y="506164"/>
                      </a:lnTo>
                      <a:lnTo>
                        <a:pt x="66213" y="489979"/>
                      </a:lnTo>
                      <a:lnTo>
                        <a:pt x="77985" y="481150"/>
                      </a:lnTo>
                      <a:lnTo>
                        <a:pt x="101527" y="476735"/>
                      </a:lnTo>
                      <a:lnTo>
                        <a:pt x="111827" y="485565"/>
                      </a:lnTo>
                      <a:lnTo>
                        <a:pt x="128012" y="473794"/>
                      </a:lnTo>
                      <a:lnTo>
                        <a:pt x="128012" y="442894"/>
                      </a:lnTo>
                      <a:lnTo>
                        <a:pt x="114770" y="429650"/>
                      </a:lnTo>
                      <a:lnTo>
                        <a:pt x="100056" y="438480"/>
                      </a:lnTo>
                      <a:lnTo>
                        <a:pt x="92699" y="428179"/>
                      </a:lnTo>
                      <a:lnTo>
                        <a:pt x="83870" y="382566"/>
                      </a:lnTo>
                      <a:lnTo>
                        <a:pt x="85342" y="364909"/>
                      </a:lnTo>
                      <a:lnTo>
                        <a:pt x="79783" y="338506"/>
                      </a:lnTo>
                      <a:lnTo>
                        <a:pt x="97113" y="323342"/>
                      </a:lnTo>
                      <a:lnTo>
                        <a:pt x="83870" y="308996"/>
                      </a:lnTo>
                      <a:lnTo>
                        <a:pt x="97113" y="286925"/>
                      </a:lnTo>
                      <a:lnTo>
                        <a:pt x="97113" y="243886"/>
                      </a:lnTo>
                      <a:lnTo>
                        <a:pt x="92699" y="240575"/>
                      </a:lnTo>
                      <a:lnTo>
                        <a:pt x="96010" y="230643"/>
                      </a:lnTo>
                      <a:lnTo>
                        <a:pt x="79456" y="203054"/>
                      </a:lnTo>
                      <a:lnTo>
                        <a:pt x="80560" y="186501"/>
                      </a:lnTo>
                      <a:lnTo>
                        <a:pt x="99320" y="165533"/>
                      </a:lnTo>
                      <a:lnTo>
                        <a:pt x="99320" y="154498"/>
                      </a:lnTo>
                      <a:lnTo>
                        <a:pt x="71732" y="151187"/>
                      </a:lnTo>
                      <a:lnTo>
                        <a:pt x="82767" y="130219"/>
                      </a:lnTo>
                      <a:lnTo>
                        <a:pt x="90491" y="91595"/>
                      </a:lnTo>
                      <a:lnTo>
                        <a:pt x="97113" y="84974"/>
                      </a:lnTo>
                      <a:lnTo>
                        <a:pt x="88285" y="70628"/>
                      </a:lnTo>
                      <a:lnTo>
                        <a:pt x="90491" y="60696"/>
                      </a:lnTo>
                      <a:lnTo>
                        <a:pt x="103735" y="52971"/>
                      </a:lnTo>
                      <a:lnTo>
                        <a:pt x="112563" y="48557"/>
                      </a:lnTo>
                      <a:lnTo>
                        <a:pt x="107045" y="30900"/>
                      </a:lnTo>
                      <a:lnTo>
                        <a:pt x="114770" y="23175"/>
                      </a:lnTo>
                      <a:lnTo>
                        <a:pt x="115874" y="0"/>
                      </a:lnTo>
                      <a:lnTo>
                        <a:pt x="129116" y="0"/>
                      </a:lnTo>
                      <a:lnTo>
                        <a:pt x="136841" y="22071"/>
                      </a:lnTo>
                      <a:lnTo>
                        <a:pt x="144566" y="27589"/>
                      </a:lnTo>
                      <a:lnTo>
                        <a:pt x="147877" y="39728"/>
                      </a:lnTo>
                      <a:lnTo>
                        <a:pt x="187604" y="49660"/>
                      </a:lnTo>
                      <a:lnTo>
                        <a:pt x="206365" y="59592"/>
                      </a:lnTo>
                      <a:lnTo>
                        <a:pt x="244990" y="56282"/>
                      </a:lnTo>
                      <a:lnTo>
                        <a:pt x="249461" y="47636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9" name="フリーフォーム: 図形 638">
                  <a:extLst>
                    <a:ext uri="{FF2B5EF4-FFF2-40B4-BE49-F238E27FC236}">
                      <a16:creationId xmlns:a16="http://schemas.microsoft.com/office/drawing/2014/main" id="{1A1E925B-DCBE-E469-760E-0943FD975FAB}"/>
                    </a:ext>
                  </a:extLst>
                </p:cNvPr>
                <p:cNvSpPr/>
                <p:nvPr/>
              </p:nvSpPr>
              <p:spPr>
                <a:xfrm>
                  <a:off x="1530478" y="1098002"/>
                  <a:ext cx="826789" cy="786614"/>
                </a:xfrm>
                <a:custGeom>
                  <a:avLst/>
                  <a:gdLst>
                    <a:gd name="connsiteX0" fmla="*/ 2237124 w 3568084"/>
                    <a:gd name="connsiteY0" fmla="*/ 0 h 3394710"/>
                    <a:gd name="connsiteX1" fmla="*/ 2267604 w 3568084"/>
                    <a:gd name="connsiteY1" fmla="*/ 45720 h 3394710"/>
                    <a:gd name="connsiteX2" fmla="*/ 2221884 w 3568084"/>
                    <a:gd name="connsiteY2" fmla="*/ 144780 h 3394710"/>
                    <a:gd name="connsiteX3" fmla="*/ 2328564 w 3568084"/>
                    <a:gd name="connsiteY3" fmla="*/ 182880 h 3394710"/>
                    <a:gd name="connsiteX4" fmla="*/ 2412384 w 3568084"/>
                    <a:gd name="connsiteY4" fmla="*/ 182880 h 3394710"/>
                    <a:gd name="connsiteX5" fmla="*/ 2503824 w 3568084"/>
                    <a:gd name="connsiteY5" fmla="*/ 167640 h 3394710"/>
                    <a:gd name="connsiteX6" fmla="*/ 2610504 w 3568084"/>
                    <a:gd name="connsiteY6" fmla="*/ 251460 h 3394710"/>
                    <a:gd name="connsiteX7" fmla="*/ 2656224 w 3568084"/>
                    <a:gd name="connsiteY7" fmla="*/ 274320 h 3394710"/>
                    <a:gd name="connsiteX8" fmla="*/ 2656224 w 3568084"/>
                    <a:gd name="connsiteY8" fmla="*/ 335280 h 3394710"/>
                    <a:gd name="connsiteX9" fmla="*/ 2648604 w 3568084"/>
                    <a:gd name="connsiteY9" fmla="*/ 419100 h 3394710"/>
                    <a:gd name="connsiteX10" fmla="*/ 2732424 w 3568084"/>
                    <a:gd name="connsiteY10" fmla="*/ 434340 h 3394710"/>
                    <a:gd name="connsiteX11" fmla="*/ 2694324 w 3568084"/>
                    <a:gd name="connsiteY11" fmla="*/ 541020 h 3394710"/>
                    <a:gd name="connsiteX12" fmla="*/ 2747664 w 3568084"/>
                    <a:gd name="connsiteY12" fmla="*/ 678180 h 3394710"/>
                    <a:gd name="connsiteX13" fmla="*/ 2823864 w 3568084"/>
                    <a:gd name="connsiteY13" fmla="*/ 601980 h 3394710"/>
                    <a:gd name="connsiteX14" fmla="*/ 2945784 w 3568084"/>
                    <a:gd name="connsiteY14" fmla="*/ 579120 h 3394710"/>
                    <a:gd name="connsiteX15" fmla="*/ 3014364 w 3568084"/>
                    <a:gd name="connsiteY15" fmla="*/ 533400 h 3394710"/>
                    <a:gd name="connsiteX16" fmla="*/ 3052464 w 3568084"/>
                    <a:gd name="connsiteY16" fmla="*/ 579120 h 3394710"/>
                    <a:gd name="connsiteX17" fmla="*/ 3189624 w 3568084"/>
                    <a:gd name="connsiteY17" fmla="*/ 556260 h 3394710"/>
                    <a:gd name="connsiteX18" fmla="*/ 3220104 w 3568084"/>
                    <a:gd name="connsiteY18" fmla="*/ 480060 h 3394710"/>
                    <a:gd name="connsiteX19" fmla="*/ 3349644 w 3568084"/>
                    <a:gd name="connsiteY19" fmla="*/ 434340 h 3394710"/>
                    <a:gd name="connsiteX20" fmla="*/ 3425844 w 3568084"/>
                    <a:gd name="connsiteY20" fmla="*/ 381000 h 3394710"/>
                    <a:gd name="connsiteX21" fmla="*/ 3473060 w 3568084"/>
                    <a:gd name="connsiteY21" fmla="*/ 422970 h 3394710"/>
                    <a:gd name="connsiteX22" fmla="*/ 3568084 w 3568084"/>
                    <a:gd name="connsiteY22" fmla="*/ 448310 h 3394710"/>
                    <a:gd name="connsiteX23" fmla="*/ 3472834 w 3568084"/>
                    <a:gd name="connsiteY23" fmla="*/ 422910 h 3394710"/>
                    <a:gd name="connsiteX24" fmla="*/ 3377584 w 3568084"/>
                    <a:gd name="connsiteY24" fmla="*/ 505460 h 3394710"/>
                    <a:gd name="connsiteX25" fmla="*/ 3402984 w 3568084"/>
                    <a:gd name="connsiteY25" fmla="*/ 588010 h 3394710"/>
                    <a:gd name="connsiteX26" fmla="*/ 3472834 w 3568084"/>
                    <a:gd name="connsiteY26" fmla="*/ 638810 h 3394710"/>
                    <a:gd name="connsiteX27" fmla="*/ 3466484 w 3568084"/>
                    <a:gd name="connsiteY27" fmla="*/ 676910 h 3394710"/>
                    <a:gd name="connsiteX28" fmla="*/ 3479184 w 3568084"/>
                    <a:gd name="connsiteY28" fmla="*/ 708660 h 3394710"/>
                    <a:gd name="connsiteX29" fmla="*/ 3479184 w 3568084"/>
                    <a:gd name="connsiteY29" fmla="*/ 753110 h 3394710"/>
                    <a:gd name="connsiteX30" fmla="*/ 3409334 w 3568084"/>
                    <a:gd name="connsiteY30" fmla="*/ 721360 h 3394710"/>
                    <a:gd name="connsiteX31" fmla="*/ 3339484 w 3568084"/>
                    <a:gd name="connsiteY31" fmla="*/ 772160 h 3394710"/>
                    <a:gd name="connsiteX32" fmla="*/ 3339484 w 3568084"/>
                    <a:gd name="connsiteY32" fmla="*/ 829310 h 3394710"/>
                    <a:gd name="connsiteX33" fmla="*/ 3301384 w 3568084"/>
                    <a:gd name="connsiteY33" fmla="*/ 949960 h 3394710"/>
                    <a:gd name="connsiteX34" fmla="*/ 3244234 w 3568084"/>
                    <a:gd name="connsiteY34" fmla="*/ 969010 h 3394710"/>
                    <a:gd name="connsiteX35" fmla="*/ 3206134 w 3568084"/>
                    <a:gd name="connsiteY35" fmla="*/ 1045210 h 3394710"/>
                    <a:gd name="connsiteX36" fmla="*/ 3180734 w 3568084"/>
                    <a:gd name="connsiteY36" fmla="*/ 1146810 h 3394710"/>
                    <a:gd name="connsiteX37" fmla="*/ 3079134 w 3568084"/>
                    <a:gd name="connsiteY37" fmla="*/ 1191260 h 3394710"/>
                    <a:gd name="connsiteX38" fmla="*/ 3047384 w 3568084"/>
                    <a:gd name="connsiteY38" fmla="*/ 1254760 h 3394710"/>
                    <a:gd name="connsiteX39" fmla="*/ 3041034 w 3568084"/>
                    <a:gd name="connsiteY39" fmla="*/ 1299210 h 3394710"/>
                    <a:gd name="connsiteX40" fmla="*/ 3104534 w 3568084"/>
                    <a:gd name="connsiteY40" fmla="*/ 1324610 h 3394710"/>
                    <a:gd name="connsiteX41" fmla="*/ 3053734 w 3568084"/>
                    <a:gd name="connsiteY41" fmla="*/ 1375410 h 3394710"/>
                    <a:gd name="connsiteX42" fmla="*/ 3053734 w 3568084"/>
                    <a:gd name="connsiteY42" fmla="*/ 1464310 h 3394710"/>
                    <a:gd name="connsiteX43" fmla="*/ 3002934 w 3568084"/>
                    <a:gd name="connsiteY43" fmla="*/ 1546860 h 3394710"/>
                    <a:gd name="connsiteX44" fmla="*/ 3066434 w 3568084"/>
                    <a:gd name="connsiteY44" fmla="*/ 1559560 h 3394710"/>
                    <a:gd name="connsiteX45" fmla="*/ 3142634 w 3568084"/>
                    <a:gd name="connsiteY45" fmla="*/ 1667510 h 3394710"/>
                    <a:gd name="connsiteX46" fmla="*/ 3060084 w 3568084"/>
                    <a:gd name="connsiteY46" fmla="*/ 1692910 h 3394710"/>
                    <a:gd name="connsiteX47" fmla="*/ 3015634 w 3568084"/>
                    <a:gd name="connsiteY47" fmla="*/ 1781810 h 3394710"/>
                    <a:gd name="connsiteX48" fmla="*/ 3009284 w 3568084"/>
                    <a:gd name="connsiteY48" fmla="*/ 1864360 h 3394710"/>
                    <a:gd name="connsiteX49" fmla="*/ 3041034 w 3568084"/>
                    <a:gd name="connsiteY49" fmla="*/ 1896110 h 3394710"/>
                    <a:gd name="connsiteX50" fmla="*/ 3047384 w 3568084"/>
                    <a:gd name="connsiteY50" fmla="*/ 1953260 h 3394710"/>
                    <a:gd name="connsiteX51" fmla="*/ 3098184 w 3568084"/>
                    <a:gd name="connsiteY51" fmla="*/ 1953260 h 3394710"/>
                    <a:gd name="connsiteX52" fmla="*/ 3187084 w 3568084"/>
                    <a:gd name="connsiteY52" fmla="*/ 2042160 h 3394710"/>
                    <a:gd name="connsiteX53" fmla="*/ 3187084 w 3568084"/>
                    <a:gd name="connsiteY53" fmla="*/ 2137410 h 3394710"/>
                    <a:gd name="connsiteX54" fmla="*/ 3244234 w 3568084"/>
                    <a:gd name="connsiteY54" fmla="*/ 2175510 h 3394710"/>
                    <a:gd name="connsiteX55" fmla="*/ 3199784 w 3568084"/>
                    <a:gd name="connsiteY55" fmla="*/ 2226310 h 3394710"/>
                    <a:gd name="connsiteX56" fmla="*/ 3206134 w 3568084"/>
                    <a:gd name="connsiteY56" fmla="*/ 2296160 h 3394710"/>
                    <a:gd name="connsiteX57" fmla="*/ 3123584 w 3568084"/>
                    <a:gd name="connsiteY57" fmla="*/ 2296160 h 3394710"/>
                    <a:gd name="connsiteX58" fmla="*/ 3066434 w 3568084"/>
                    <a:gd name="connsiteY58" fmla="*/ 2353310 h 3394710"/>
                    <a:gd name="connsiteX59" fmla="*/ 2971184 w 3568084"/>
                    <a:gd name="connsiteY59" fmla="*/ 2359660 h 3394710"/>
                    <a:gd name="connsiteX60" fmla="*/ 2964834 w 3568084"/>
                    <a:gd name="connsiteY60" fmla="*/ 2429510 h 3394710"/>
                    <a:gd name="connsiteX61" fmla="*/ 2780684 w 3568084"/>
                    <a:gd name="connsiteY61" fmla="*/ 2607310 h 3394710"/>
                    <a:gd name="connsiteX62" fmla="*/ 2767984 w 3568084"/>
                    <a:gd name="connsiteY62" fmla="*/ 2747010 h 3394710"/>
                    <a:gd name="connsiteX63" fmla="*/ 2685434 w 3568084"/>
                    <a:gd name="connsiteY63" fmla="*/ 2759710 h 3394710"/>
                    <a:gd name="connsiteX64" fmla="*/ 2615584 w 3568084"/>
                    <a:gd name="connsiteY64" fmla="*/ 2823210 h 3394710"/>
                    <a:gd name="connsiteX65" fmla="*/ 2513984 w 3568084"/>
                    <a:gd name="connsiteY65" fmla="*/ 2848610 h 3394710"/>
                    <a:gd name="connsiteX66" fmla="*/ 2367934 w 3568084"/>
                    <a:gd name="connsiteY66" fmla="*/ 2785110 h 3394710"/>
                    <a:gd name="connsiteX67" fmla="*/ 2355234 w 3568084"/>
                    <a:gd name="connsiteY67" fmla="*/ 2905760 h 3394710"/>
                    <a:gd name="connsiteX68" fmla="*/ 2259984 w 3568084"/>
                    <a:gd name="connsiteY68" fmla="*/ 2975610 h 3394710"/>
                    <a:gd name="connsiteX69" fmla="*/ 2215534 w 3568084"/>
                    <a:gd name="connsiteY69" fmla="*/ 3026410 h 3394710"/>
                    <a:gd name="connsiteX70" fmla="*/ 2253634 w 3568084"/>
                    <a:gd name="connsiteY70" fmla="*/ 3108960 h 3394710"/>
                    <a:gd name="connsiteX71" fmla="*/ 2158384 w 3568084"/>
                    <a:gd name="connsiteY71" fmla="*/ 3064510 h 3394710"/>
                    <a:gd name="connsiteX72" fmla="*/ 2101234 w 3568084"/>
                    <a:gd name="connsiteY72" fmla="*/ 3096260 h 3394710"/>
                    <a:gd name="connsiteX73" fmla="*/ 2107584 w 3568084"/>
                    <a:gd name="connsiteY73" fmla="*/ 3166110 h 3394710"/>
                    <a:gd name="connsiteX74" fmla="*/ 2056784 w 3568084"/>
                    <a:gd name="connsiteY74" fmla="*/ 3229610 h 3394710"/>
                    <a:gd name="connsiteX75" fmla="*/ 2037734 w 3568084"/>
                    <a:gd name="connsiteY75" fmla="*/ 3274060 h 3394710"/>
                    <a:gd name="connsiteX76" fmla="*/ 2063134 w 3568084"/>
                    <a:gd name="connsiteY76" fmla="*/ 3337560 h 3394710"/>
                    <a:gd name="connsiteX77" fmla="*/ 1929784 w 3568084"/>
                    <a:gd name="connsiteY77" fmla="*/ 3356610 h 3394710"/>
                    <a:gd name="connsiteX78" fmla="*/ 1853584 w 3568084"/>
                    <a:gd name="connsiteY78" fmla="*/ 3337560 h 3394710"/>
                    <a:gd name="connsiteX79" fmla="*/ 1796434 w 3568084"/>
                    <a:gd name="connsiteY79" fmla="*/ 3286760 h 3394710"/>
                    <a:gd name="connsiteX80" fmla="*/ 1701184 w 3568084"/>
                    <a:gd name="connsiteY80" fmla="*/ 3280410 h 3394710"/>
                    <a:gd name="connsiteX81" fmla="*/ 1675784 w 3568084"/>
                    <a:gd name="connsiteY81" fmla="*/ 3337560 h 3394710"/>
                    <a:gd name="connsiteX82" fmla="*/ 1663084 w 3568084"/>
                    <a:gd name="connsiteY82" fmla="*/ 3394710 h 3394710"/>
                    <a:gd name="connsiteX83" fmla="*/ 1580534 w 3568084"/>
                    <a:gd name="connsiteY83" fmla="*/ 3394710 h 3394710"/>
                    <a:gd name="connsiteX84" fmla="*/ 1523384 w 3568084"/>
                    <a:gd name="connsiteY84" fmla="*/ 3312160 h 3394710"/>
                    <a:gd name="connsiteX85" fmla="*/ 1485284 w 3568084"/>
                    <a:gd name="connsiteY85" fmla="*/ 3223260 h 3394710"/>
                    <a:gd name="connsiteX86" fmla="*/ 1447184 w 3568084"/>
                    <a:gd name="connsiteY86" fmla="*/ 3210560 h 3394710"/>
                    <a:gd name="connsiteX87" fmla="*/ 1402734 w 3568084"/>
                    <a:gd name="connsiteY87" fmla="*/ 3191510 h 3394710"/>
                    <a:gd name="connsiteX88" fmla="*/ 1320184 w 3568084"/>
                    <a:gd name="connsiteY88" fmla="*/ 3134360 h 3394710"/>
                    <a:gd name="connsiteX89" fmla="*/ 1275734 w 3568084"/>
                    <a:gd name="connsiteY89" fmla="*/ 3153410 h 3394710"/>
                    <a:gd name="connsiteX90" fmla="*/ 1243984 w 3568084"/>
                    <a:gd name="connsiteY90" fmla="*/ 3204210 h 3394710"/>
                    <a:gd name="connsiteX91" fmla="*/ 1174134 w 3568084"/>
                    <a:gd name="connsiteY91" fmla="*/ 3153410 h 3394710"/>
                    <a:gd name="connsiteX92" fmla="*/ 1047134 w 3568084"/>
                    <a:gd name="connsiteY92" fmla="*/ 3172460 h 3394710"/>
                    <a:gd name="connsiteX93" fmla="*/ 1021734 w 3568084"/>
                    <a:gd name="connsiteY93" fmla="*/ 3216910 h 3394710"/>
                    <a:gd name="connsiteX94" fmla="*/ 989984 w 3568084"/>
                    <a:gd name="connsiteY94" fmla="*/ 3280410 h 3394710"/>
                    <a:gd name="connsiteX95" fmla="*/ 856634 w 3568084"/>
                    <a:gd name="connsiteY95" fmla="*/ 3286760 h 3394710"/>
                    <a:gd name="connsiteX96" fmla="*/ 761384 w 3568084"/>
                    <a:gd name="connsiteY96" fmla="*/ 3293110 h 3394710"/>
                    <a:gd name="connsiteX97" fmla="*/ 742334 w 3568084"/>
                    <a:gd name="connsiteY97" fmla="*/ 3343910 h 3394710"/>
                    <a:gd name="connsiteX98" fmla="*/ 647084 w 3568084"/>
                    <a:gd name="connsiteY98" fmla="*/ 3382010 h 3394710"/>
                    <a:gd name="connsiteX99" fmla="*/ 577234 w 3568084"/>
                    <a:gd name="connsiteY99" fmla="*/ 3343910 h 3394710"/>
                    <a:gd name="connsiteX100" fmla="*/ 520084 w 3568084"/>
                    <a:gd name="connsiteY100" fmla="*/ 3255010 h 3394710"/>
                    <a:gd name="connsiteX101" fmla="*/ 570884 w 3568084"/>
                    <a:gd name="connsiteY101" fmla="*/ 3159760 h 3394710"/>
                    <a:gd name="connsiteX102" fmla="*/ 545484 w 3568084"/>
                    <a:gd name="connsiteY102" fmla="*/ 2981960 h 3394710"/>
                    <a:gd name="connsiteX103" fmla="*/ 462934 w 3568084"/>
                    <a:gd name="connsiteY103" fmla="*/ 2861310 h 3394710"/>
                    <a:gd name="connsiteX104" fmla="*/ 412134 w 3568084"/>
                    <a:gd name="connsiteY104" fmla="*/ 2835910 h 3394710"/>
                    <a:gd name="connsiteX105" fmla="*/ 361334 w 3568084"/>
                    <a:gd name="connsiteY105" fmla="*/ 2727960 h 3394710"/>
                    <a:gd name="connsiteX106" fmla="*/ 399434 w 3568084"/>
                    <a:gd name="connsiteY106" fmla="*/ 2537460 h 3394710"/>
                    <a:gd name="connsiteX107" fmla="*/ 354984 w 3568084"/>
                    <a:gd name="connsiteY107" fmla="*/ 2524760 h 3394710"/>
                    <a:gd name="connsiteX108" fmla="*/ 259734 w 3568084"/>
                    <a:gd name="connsiteY108" fmla="*/ 2346960 h 3394710"/>
                    <a:gd name="connsiteX109" fmla="*/ 329584 w 3568084"/>
                    <a:gd name="connsiteY109" fmla="*/ 2004060 h 3394710"/>
                    <a:gd name="connsiteX110" fmla="*/ 177184 w 3568084"/>
                    <a:gd name="connsiteY110" fmla="*/ 1934210 h 3394710"/>
                    <a:gd name="connsiteX111" fmla="*/ 69234 w 3568084"/>
                    <a:gd name="connsiteY111" fmla="*/ 1724660 h 3394710"/>
                    <a:gd name="connsiteX112" fmla="*/ 120034 w 3568084"/>
                    <a:gd name="connsiteY112" fmla="*/ 1565910 h 3394710"/>
                    <a:gd name="connsiteX113" fmla="*/ 81934 w 3568084"/>
                    <a:gd name="connsiteY113" fmla="*/ 1464310 h 3394710"/>
                    <a:gd name="connsiteX114" fmla="*/ 170834 w 3568084"/>
                    <a:gd name="connsiteY114" fmla="*/ 1337310 h 3394710"/>
                    <a:gd name="connsiteX115" fmla="*/ 151784 w 3568084"/>
                    <a:gd name="connsiteY115" fmla="*/ 1280160 h 3394710"/>
                    <a:gd name="connsiteX116" fmla="*/ 94634 w 3568084"/>
                    <a:gd name="connsiteY116" fmla="*/ 1229360 h 3394710"/>
                    <a:gd name="connsiteX117" fmla="*/ 12084 w 3568084"/>
                    <a:gd name="connsiteY117" fmla="*/ 1140460 h 3394710"/>
                    <a:gd name="connsiteX118" fmla="*/ 0 w 3568084"/>
                    <a:gd name="connsiteY118" fmla="*/ 1067954 h 3394710"/>
                    <a:gd name="connsiteX119" fmla="*/ 65424 w 3568084"/>
                    <a:gd name="connsiteY119" fmla="*/ 1028700 h 3394710"/>
                    <a:gd name="connsiteX120" fmla="*/ 50184 w 3568084"/>
                    <a:gd name="connsiteY120" fmla="*/ 944880 h 3394710"/>
                    <a:gd name="connsiteX121" fmla="*/ 95904 w 3568084"/>
                    <a:gd name="connsiteY121" fmla="*/ 929640 h 3394710"/>
                    <a:gd name="connsiteX122" fmla="*/ 141624 w 3568084"/>
                    <a:gd name="connsiteY122" fmla="*/ 960120 h 3394710"/>
                    <a:gd name="connsiteX123" fmla="*/ 194964 w 3568084"/>
                    <a:gd name="connsiteY123" fmla="*/ 922020 h 3394710"/>
                    <a:gd name="connsiteX124" fmla="*/ 324504 w 3568084"/>
                    <a:gd name="connsiteY124" fmla="*/ 929640 h 3394710"/>
                    <a:gd name="connsiteX125" fmla="*/ 415944 w 3568084"/>
                    <a:gd name="connsiteY125" fmla="*/ 861060 h 3394710"/>
                    <a:gd name="connsiteX126" fmla="*/ 393084 w 3568084"/>
                    <a:gd name="connsiteY126" fmla="*/ 624840 h 3394710"/>
                    <a:gd name="connsiteX127" fmla="*/ 530244 w 3568084"/>
                    <a:gd name="connsiteY127" fmla="*/ 670560 h 3394710"/>
                    <a:gd name="connsiteX128" fmla="*/ 789324 w 3568084"/>
                    <a:gd name="connsiteY128" fmla="*/ 601980 h 3394710"/>
                    <a:gd name="connsiteX129" fmla="*/ 728364 w 3568084"/>
                    <a:gd name="connsiteY129" fmla="*/ 480060 h 3394710"/>
                    <a:gd name="connsiteX130" fmla="*/ 758844 w 3568084"/>
                    <a:gd name="connsiteY130" fmla="*/ 419100 h 3394710"/>
                    <a:gd name="connsiteX131" fmla="*/ 873144 w 3568084"/>
                    <a:gd name="connsiteY131" fmla="*/ 396240 h 3394710"/>
                    <a:gd name="connsiteX132" fmla="*/ 896004 w 3568084"/>
                    <a:gd name="connsiteY132" fmla="*/ 312420 h 3394710"/>
                    <a:gd name="connsiteX133" fmla="*/ 926484 w 3568084"/>
                    <a:gd name="connsiteY133" fmla="*/ 167640 h 3394710"/>
                    <a:gd name="connsiteX134" fmla="*/ 987444 w 3568084"/>
                    <a:gd name="connsiteY134" fmla="*/ 45720 h 3394710"/>
                    <a:gd name="connsiteX135" fmla="*/ 1040784 w 3568084"/>
                    <a:gd name="connsiteY135" fmla="*/ 38100 h 3394710"/>
                    <a:gd name="connsiteX136" fmla="*/ 1254144 w 3568084"/>
                    <a:gd name="connsiteY136" fmla="*/ 106680 h 3394710"/>
                    <a:gd name="connsiteX137" fmla="*/ 1353204 w 3568084"/>
                    <a:gd name="connsiteY137" fmla="*/ 99060 h 3394710"/>
                    <a:gd name="connsiteX138" fmla="*/ 1604664 w 3568084"/>
                    <a:gd name="connsiteY138" fmla="*/ 198120 h 3394710"/>
                    <a:gd name="connsiteX139" fmla="*/ 1688484 w 3568084"/>
                    <a:gd name="connsiteY139" fmla="*/ 373380 h 3394710"/>
                    <a:gd name="connsiteX140" fmla="*/ 1764684 w 3568084"/>
                    <a:gd name="connsiteY140" fmla="*/ 365760 h 3394710"/>
                    <a:gd name="connsiteX141" fmla="*/ 1810404 w 3568084"/>
                    <a:gd name="connsiteY141" fmla="*/ 289560 h 3394710"/>
                    <a:gd name="connsiteX142" fmla="*/ 1810404 w 3568084"/>
                    <a:gd name="connsiteY142" fmla="*/ 228600 h 3394710"/>
                    <a:gd name="connsiteX143" fmla="*/ 1917084 w 3568084"/>
                    <a:gd name="connsiteY143" fmla="*/ 213360 h 3394710"/>
                    <a:gd name="connsiteX144" fmla="*/ 1924704 w 3568084"/>
                    <a:gd name="connsiteY144" fmla="*/ 160020 h 3394710"/>
                    <a:gd name="connsiteX145" fmla="*/ 2008524 w 3568084"/>
                    <a:gd name="connsiteY145" fmla="*/ 160020 h 3394710"/>
                    <a:gd name="connsiteX146" fmla="*/ 2016144 w 3568084"/>
                    <a:gd name="connsiteY146" fmla="*/ 83820 h 3394710"/>
                    <a:gd name="connsiteX147" fmla="*/ 2160924 w 3568084"/>
                    <a:gd name="connsiteY147" fmla="*/ 7620 h 3394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</a:cxnLst>
                  <a:rect l="l" t="t" r="r" b="b"/>
                  <a:pathLst>
                    <a:path w="3568084" h="3394710">
                      <a:moveTo>
                        <a:pt x="2237124" y="0"/>
                      </a:moveTo>
                      <a:lnTo>
                        <a:pt x="2267604" y="45720"/>
                      </a:lnTo>
                      <a:lnTo>
                        <a:pt x="2221884" y="144780"/>
                      </a:lnTo>
                      <a:lnTo>
                        <a:pt x="2328564" y="182880"/>
                      </a:lnTo>
                      <a:lnTo>
                        <a:pt x="2412384" y="182880"/>
                      </a:lnTo>
                      <a:lnTo>
                        <a:pt x="2503824" y="167640"/>
                      </a:lnTo>
                      <a:lnTo>
                        <a:pt x="2610504" y="251460"/>
                      </a:lnTo>
                      <a:lnTo>
                        <a:pt x="2656224" y="274320"/>
                      </a:lnTo>
                      <a:lnTo>
                        <a:pt x="2656224" y="335280"/>
                      </a:lnTo>
                      <a:lnTo>
                        <a:pt x="2648604" y="419100"/>
                      </a:lnTo>
                      <a:lnTo>
                        <a:pt x="2732424" y="434340"/>
                      </a:lnTo>
                      <a:lnTo>
                        <a:pt x="2694324" y="541020"/>
                      </a:lnTo>
                      <a:lnTo>
                        <a:pt x="2747664" y="678180"/>
                      </a:lnTo>
                      <a:lnTo>
                        <a:pt x="2823864" y="601980"/>
                      </a:lnTo>
                      <a:lnTo>
                        <a:pt x="2945784" y="579120"/>
                      </a:lnTo>
                      <a:lnTo>
                        <a:pt x="3014364" y="533400"/>
                      </a:lnTo>
                      <a:lnTo>
                        <a:pt x="3052464" y="579120"/>
                      </a:lnTo>
                      <a:lnTo>
                        <a:pt x="3189624" y="556260"/>
                      </a:lnTo>
                      <a:lnTo>
                        <a:pt x="3220104" y="480060"/>
                      </a:lnTo>
                      <a:lnTo>
                        <a:pt x="3349644" y="434340"/>
                      </a:lnTo>
                      <a:lnTo>
                        <a:pt x="3425844" y="381000"/>
                      </a:lnTo>
                      <a:lnTo>
                        <a:pt x="3473060" y="422970"/>
                      </a:lnTo>
                      <a:lnTo>
                        <a:pt x="3568084" y="448310"/>
                      </a:lnTo>
                      <a:lnTo>
                        <a:pt x="3472834" y="422910"/>
                      </a:lnTo>
                      <a:lnTo>
                        <a:pt x="3377584" y="505460"/>
                      </a:lnTo>
                      <a:lnTo>
                        <a:pt x="3402984" y="588010"/>
                      </a:lnTo>
                      <a:lnTo>
                        <a:pt x="3472834" y="638810"/>
                      </a:lnTo>
                      <a:lnTo>
                        <a:pt x="3466484" y="676910"/>
                      </a:lnTo>
                      <a:lnTo>
                        <a:pt x="3479184" y="708660"/>
                      </a:lnTo>
                      <a:lnTo>
                        <a:pt x="3479184" y="753110"/>
                      </a:lnTo>
                      <a:lnTo>
                        <a:pt x="3409334" y="721360"/>
                      </a:lnTo>
                      <a:lnTo>
                        <a:pt x="3339484" y="772160"/>
                      </a:lnTo>
                      <a:lnTo>
                        <a:pt x="3339484" y="829310"/>
                      </a:lnTo>
                      <a:lnTo>
                        <a:pt x="3301384" y="949960"/>
                      </a:lnTo>
                      <a:lnTo>
                        <a:pt x="3244234" y="969010"/>
                      </a:lnTo>
                      <a:lnTo>
                        <a:pt x="3206134" y="1045210"/>
                      </a:lnTo>
                      <a:lnTo>
                        <a:pt x="3180734" y="1146810"/>
                      </a:lnTo>
                      <a:lnTo>
                        <a:pt x="3079134" y="1191260"/>
                      </a:lnTo>
                      <a:lnTo>
                        <a:pt x="3047384" y="1254760"/>
                      </a:lnTo>
                      <a:lnTo>
                        <a:pt x="3041034" y="1299210"/>
                      </a:lnTo>
                      <a:lnTo>
                        <a:pt x="3104534" y="1324610"/>
                      </a:lnTo>
                      <a:lnTo>
                        <a:pt x="3053734" y="1375410"/>
                      </a:lnTo>
                      <a:lnTo>
                        <a:pt x="3053734" y="1464310"/>
                      </a:lnTo>
                      <a:lnTo>
                        <a:pt x="3002934" y="1546860"/>
                      </a:lnTo>
                      <a:lnTo>
                        <a:pt x="3066434" y="1559560"/>
                      </a:lnTo>
                      <a:lnTo>
                        <a:pt x="3142634" y="1667510"/>
                      </a:lnTo>
                      <a:lnTo>
                        <a:pt x="3060084" y="1692910"/>
                      </a:lnTo>
                      <a:lnTo>
                        <a:pt x="3015634" y="1781810"/>
                      </a:lnTo>
                      <a:lnTo>
                        <a:pt x="3009284" y="1864360"/>
                      </a:lnTo>
                      <a:lnTo>
                        <a:pt x="3041034" y="1896110"/>
                      </a:lnTo>
                      <a:lnTo>
                        <a:pt x="3047384" y="1953260"/>
                      </a:lnTo>
                      <a:lnTo>
                        <a:pt x="3098184" y="1953260"/>
                      </a:lnTo>
                      <a:lnTo>
                        <a:pt x="3187084" y="2042160"/>
                      </a:lnTo>
                      <a:lnTo>
                        <a:pt x="3187084" y="2137410"/>
                      </a:lnTo>
                      <a:lnTo>
                        <a:pt x="3244234" y="2175510"/>
                      </a:lnTo>
                      <a:lnTo>
                        <a:pt x="3199784" y="2226310"/>
                      </a:lnTo>
                      <a:lnTo>
                        <a:pt x="3206134" y="2296160"/>
                      </a:lnTo>
                      <a:lnTo>
                        <a:pt x="3123584" y="2296160"/>
                      </a:lnTo>
                      <a:lnTo>
                        <a:pt x="3066434" y="2353310"/>
                      </a:lnTo>
                      <a:lnTo>
                        <a:pt x="2971184" y="2359660"/>
                      </a:lnTo>
                      <a:lnTo>
                        <a:pt x="2964834" y="2429510"/>
                      </a:lnTo>
                      <a:lnTo>
                        <a:pt x="2780684" y="2607310"/>
                      </a:lnTo>
                      <a:lnTo>
                        <a:pt x="2767984" y="2747010"/>
                      </a:lnTo>
                      <a:lnTo>
                        <a:pt x="2685434" y="2759710"/>
                      </a:lnTo>
                      <a:lnTo>
                        <a:pt x="2615584" y="2823210"/>
                      </a:lnTo>
                      <a:lnTo>
                        <a:pt x="2513984" y="2848610"/>
                      </a:lnTo>
                      <a:lnTo>
                        <a:pt x="2367934" y="2785110"/>
                      </a:lnTo>
                      <a:lnTo>
                        <a:pt x="2355234" y="2905760"/>
                      </a:lnTo>
                      <a:lnTo>
                        <a:pt x="2259984" y="2975610"/>
                      </a:lnTo>
                      <a:lnTo>
                        <a:pt x="2215534" y="3026410"/>
                      </a:lnTo>
                      <a:lnTo>
                        <a:pt x="2253634" y="3108960"/>
                      </a:lnTo>
                      <a:lnTo>
                        <a:pt x="2158384" y="3064510"/>
                      </a:lnTo>
                      <a:lnTo>
                        <a:pt x="2101234" y="3096260"/>
                      </a:lnTo>
                      <a:lnTo>
                        <a:pt x="2107584" y="3166110"/>
                      </a:lnTo>
                      <a:lnTo>
                        <a:pt x="2056784" y="3229610"/>
                      </a:lnTo>
                      <a:lnTo>
                        <a:pt x="2037734" y="3274060"/>
                      </a:lnTo>
                      <a:lnTo>
                        <a:pt x="2063134" y="3337560"/>
                      </a:lnTo>
                      <a:lnTo>
                        <a:pt x="1929784" y="3356610"/>
                      </a:lnTo>
                      <a:lnTo>
                        <a:pt x="1853584" y="3337560"/>
                      </a:lnTo>
                      <a:lnTo>
                        <a:pt x="1796434" y="3286760"/>
                      </a:lnTo>
                      <a:lnTo>
                        <a:pt x="1701184" y="3280410"/>
                      </a:lnTo>
                      <a:lnTo>
                        <a:pt x="1675784" y="3337560"/>
                      </a:lnTo>
                      <a:lnTo>
                        <a:pt x="1663084" y="3394710"/>
                      </a:lnTo>
                      <a:lnTo>
                        <a:pt x="1580534" y="3394710"/>
                      </a:lnTo>
                      <a:lnTo>
                        <a:pt x="1523384" y="3312160"/>
                      </a:lnTo>
                      <a:lnTo>
                        <a:pt x="1485284" y="3223260"/>
                      </a:lnTo>
                      <a:lnTo>
                        <a:pt x="1447184" y="3210560"/>
                      </a:lnTo>
                      <a:lnTo>
                        <a:pt x="1402734" y="3191510"/>
                      </a:lnTo>
                      <a:lnTo>
                        <a:pt x="1320184" y="3134360"/>
                      </a:lnTo>
                      <a:lnTo>
                        <a:pt x="1275734" y="3153410"/>
                      </a:lnTo>
                      <a:lnTo>
                        <a:pt x="1243984" y="3204210"/>
                      </a:lnTo>
                      <a:lnTo>
                        <a:pt x="1174134" y="3153410"/>
                      </a:lnTo>
                      <a:lnTo>
                        <a:pt x="1047134" y="3172460"/>
                      </a:lnTo>
                      <a:lnTo>
                        <a:pt x="1021734" y="3216910"/>
                      </a:lnTo>
                      <a:lnTo>
                        <a:pt x="989984" y="3280410"/>
                      </a:lnTo>
                      <a:lnTo>
                        <a:pt x="856634" y="3286760"/>
                      </a:lnTo>
                      <a:lnTo>
                        <a:pt x="761384" y="3293110"/>
                      </a:lnTo>
                      <a:lnTo>
                        <a:pt x="742334" y="3343910"/>
                      </a:lnTo>
                      <a:lnTo>
                        <a:pt x="647084" y="3382010"/>
                      </a:lnTo>
                      <a:lnTo>
                        <a:pt x="577234" y="3343910"/>
                      </a:lnTo>
                      <a:lnTo>
                        <a:pt x="520084" y="3255010"/>
                      </a:lnTo>
                      <a:lnTo>
                        <a:pt x="570884" y="3159760"/>
                      </a:lnTo>
                      <a:lnTo>
                        <a:pt x="545484" y="2981960"/>
                      </a:lnTo>
                      <a:lnTo>
                        <a:pt x="462934" y="2861310"/>
                      </a:lnTo>
                      <a:lnTo>
                        <a:pt x="412134" y="2835910"/>
                      </a:lnTo>
                      <a:lnTo>
                        <a:pt x="361334" y="2727960"/>
                      </a:lnTo>
                      <a:lnTo>
                        <a:pt x="399434" y="2537460"/>
                      </a:lnTo>
                      <a:lnTo>
                        <a:pt x="354984" y="2524760"/>
                      </a:lnTo>
                      <a:lnTo>
                        <a:pt x="259734" y="2346960"/>
                      </a:lnTo>
                      <a:lnTo>
                        <a:pt x="329584" y="2004060"/>
                      </a:lnTo>
                      <a:lnTo>
                        <a:pt x="177184" y="1934210"/>
                      </a:lnTo>
                      <a:lnTo>
                        <a:pt x="69234" y="1724660"/>
                      </a:lnTo>
                      <a:lnTo>
                        <a:pt x="120034" y="1565910"/>
                      </a:lnTo>
                      <a:lnTo>
                        <a:pt x="81934" y="1464310"/>
                      </a:lnTo>
                      <a:lnTo>
                        <a:pt x="170834" y="1337310"/>
                      </a:lnTo>
                      <a:lnTo>
                        <a:pt x="151784" y="1280160"/>
                      </a:lnTo>
                      <a:lnTo>
                        <a:pt x="94634" y="1229360"/>
                      </a:lnTo>
                      <a:lnTo>
                        <a:pt x="12084" y="1140460"/>
                      </a:lnTo>
                      <a:lnTo>
                        <a:pt x="0" y="1067954"/>
                      </a:lnTo>
                      <a:lnTo>
                        <a:pt x="65424" y="1028700"/>
                      </a:lnTo>
                      <a:lnTo>
                        <a:pt x="50184" y="944880"/>
                      </a:lnTo>
                      <a:lnTo>
                        <a:pt x="95904" y="929640"/>
                      </a:lnTo>
                      <a:lnTo>
                        <a:pt x="141624" y="960120"/>
                      </a:lnTo>
                      <a:lnTo>
                        <a:pt x="194964" y="922020"/>
                      </a:lnTo>
                      <a:lnTo>
                        <a:pt x="324504" y="929640"/>
                      </a:lnTo>
                      <a:lnTo>
                        <a:pt x="415944" y="861060"/>
                      </a:lnTo>
                      <a:lnTo>
                        <a:pt x="393084" y="624840"/>
                      </a:lnTo>
                      <a:lnTo>
                        <a:pt x="530244" y="670560"/>
                      </a:lnTo>
                      <a:lnTo>
                        <a:pt x="789324" y="601980"/>
                      </a:lnTo>
                      <a:lnTo>
                        <a:pt x="728364" y="480060"/>
                      </a:lnTo>
                      <a:lnTo>
                        <a:pt x="758844" y="419100"/>
                      </a:lnTo>
                      <a:lnTo>
                        <a:pt x="873144" y="396240"/>
                      </a:lnTo>
                      <a:lnTo>
                        <a:pt x="896004" y="312420"/>
                      </a:lnTo>
                      <a:lnTo>
                        <a:pt x="926484" y="167640"/>
                      </a:lnTo>
                      <a:lnTo>
                        <a:pt x="987444" y="45720"/>
                      </a:lnTo>
                      <a:lnTo>
                        <a:pt x="1040784" y="38100"/>
                      </a:lnTo>
                      <a:lnTo>
                        <a:pt x="1254144" y="106680"/>
                      </a:lnTo>
                      <a:lnTo>
                        <a:pt x="1353204" y="99060"/>
                      </a:lnTo>
                      <a:lnTo>
                        <a:pt x="1604664" y="198120"/>
                      </a:lnTo>
                      <a:lnTo>
                        <a:pt x="1688484" y="373380"/>
                      </a:lnTo>
                      <a:lnTo>
                        <a:pt x="1764684" y="365760"/>
                      </a:lnTo>
                      <a:lnTo>
                        <a:pt x="1810404" y="289560"/>
                      </a:lnTo>
                      <a:lnTo>
                        <a:pt x="1810404" y="228600"/>
                      </a:lnTo>
                      <a:lnTo>
                        <a:pt x="1917084" y="213360"/>
                      </a:lnTo>
                      <a:lnTo>
                        <a:pt x="1924704" y="160020"/>
                      </a:lnTo>
                      <a:lnTo>
                        <a:pt x="2008524" y="160020"/>
                      </a:lnTo>
                      <a:lnTo>
                        <a:pt x="2016144" y="83820"/>
                      </a:lnTo>
                      <a:lnTo>
                        <a:pt x="2160924" y="762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40" name="フリーフォーム: 図形 639">
                  <a:extLst>
                    <a:ext uri="{FF2B5EF4-FFF2-40B4-BE49-F238E27FC236}">
                      <a16:creationId xmlns:a16="http://schemas.microsoft.com/office/drawing/2014/main" id="{072130C1-0D29-7784-B69C-711642D9DCA8}"/>
                    </a:ext>
                  </a:extLst>
                </p:cNvPr>
                <p:cNvSpPr/>
                <p:nvPr/>
              </p:nvSpPr>
              <p:spPr>
                <a:xfrm>
                  <a:off x="663981" y="1310767"/>
                  <a:ext cx="1002920" cy="783083"/>
                </a:xfrm>
                <a:custGeom>
                  <a:avLst/>
                  <a:gdLst>
                    <a:gd name="connsiteX0" fmla="*/ 600029 w 1002920"/>
                    <a:gd name="connsiteY0" fmla="*/ 0 h 783083"/>
                    <a:gd name="connsiteX1" fmla="*/ 613272 w 1002920"/>
                    <a:gd name="connsiteY1" fmla="*/ 17657 h 783083"/>
                    <a:gd name="connsiteX2" fmla="*/ 646379 w 1002920"/>
                    <a:gd name="connsiteY2" fmla="*/ 22072 h 783083"/>
                    <a:gd name="connsiteX3" fmla="*/ 672864 w 1002920"/>
                    <a:gd name="connsiteY3" fmla="*/ 6622 h 783083"/>
                    <a:gd name="connsiteX4" fmla="*/ 710385 w 1002920"/>
                    <a:gd name="connsiteY4" fmla="*/ 33107 h 783083"/>
                    <a:gd name="connsiteX5" fmla="*/ 747905 w 1002920"/>
                    <a:gd name="connsiteY5" fmla="*/ 11036 h 783083"/>
                    <a:gd name="connsiteX6" fmla="*/ 768474 w 1002920"/>
                    <a:gd name="connsiteY6" fmla="*/ 17892 h 783083"/>
                    <a:gd name="connsiteX7" fmla="*/ 766887 w 1002920"/>
                    <a:gd name="connsiteY7" fmla="*/ 25603 h 783083"/>
                    <a:gd name="connsiteX8" fmla="*/ 828686 w 1002920"/>
                    <a:gd name="connsiteY8" fmla="*/ 27369 h 783083"/>
                    <a:gd name="connsiteX9" fmla="*/ 832217 w 1002920"/>
                    <a:gd name="connsiteY9" fmla="*/ 32666 h 783083"/>
                    <a:gd name="connsiteX10" fmla="*/ 846343 w 1002920"/>
                    <a:gd name="connsiteY10" fmla="*/ 27369 h 783083"/>
                    <a:gd name="connsiteX11" fmla="*/ 863999 w 1002920"/>
                    <a:gd name="connsiteY11" fmla="*/ 36197 h 783083"/>
                    <a:gd name="connsiteX12" fmla="*/ 866496 w 1002920"/>
                    <a:gd name="connsiteY12" fmla="*/ 34699 h 783083"/>
                    <a:gd name="connsiteX13" fmla="*/ 869296 w 1002920"/>
                    <a:gd name="connsiteY13" fmla="*/ 51500 h 783083"/>
                    <a:gd name="connsiteX14" fmla="*/ 888425 w 1002920"/>
                    <a:gd name="connsiteY14" fmla="*/ 72099 h 783083"/>
                    <a:gd name="connsiteX15" fmla="*/ 901667 w 1002920"/>
                    <a:gd name="connsiteY15" fmla="*/ 83871 h 783083"/>
                    <a:gd name="connsiteX16" fmla="*/ 906082 w 1002920"/>
                    <a:gd name="connsiteY16" fmla="*/ 97113 h 783083"/>
                    <a:gd name="connsiteX17" fmla="*/ 885482 w 1002920"/>
                    <a:gd name="connsiteY17" fmla="*/ 126542 h 783083"/>
                    <a:gd name="connsiteX18" fmla="*/ 894310 w 1002920"/>
                    <a:gd name="connsiteY18" fmla="*/ 150084 h 783083"/>
                    <a:gd name="connsiteX19" fmla="*/ 882539 w 1002920"/>
                    <a:gd name="connsiteY19" fmla="*/ 186869 h 783083"/>
                    <a:gd name="connsiteX20" fmla="*/ 907553 w 1002920"/>
                    <a:gd name="connsiteY20" fmla="*/ 235426 h 783083"/>
                    <a:gd name="connsiteX21" fmla="*/ 942867 w 1002920"/>
                    <a:gd name="connsiteY21" fmla="*/ 251611 h 783083"/>
                    <a:gd name="connsiteX22" fmla="*/ 926681 w 1002920"/>
                    <a:gd name="connsiteY22" fmla="*/ 331067 h 783083"/>
                    <a:gd name="connsiteX23" fmla="*/ 948752 w 1002920"/>
                    <a:gd name="connsiteY23" fmla="*/ 372266 h 783083"/>
                    <a:gd name="connsiteX24" fmla="*/ 959052 w 1002920"/>
                    <a:gd name="connsiteY24" fmla="*/ 375209 h 783083"/>
                    <a:gd name="connsiteX25" fmla="*/ 950224 w 1002920"/>
                    <a:gd name="connsiteY25" fmla="*/ 419351 h 783083"/>
                    <a:gd name="connsiteX26" fmla="*/ 961995 w 1002920"/>
                    <a:gd name="connsiteY26" fmla="*/ 444365 h 783083"/>
                    <a:gd name="connsiteX27" fmla="*/ 973766 w 1002920"/>
                    <a:gd name="connsiteY27" fmla="*/ 450251 h 783083"/>
                    <a:gd name="connsiteX28" fmla="*/ 992895 w 1002920"/>
                    <a:gd name="connsiteY28" fmla="*/ 478208 h 783083"/>
                    <a:gd name="connsiteX29" fmla="*/ 998780 w 1002920"/>
                    <a:gd name="connsiteY29" fmla="*/ 519407 h 783083"/>
                    <a:gd name="connsiteX30" fmla="*/ 987009 w 1002920"/>
                    <a:gd name="connsiteY30" fmla="*/ 541478 h 783083"/>
                    <a:gd name="connsiteX31" fmla="*/ 1000252 w 1002920"/>
                    <a:gd name="connsiteY31" fmla="*/ 562078 h 783083"/>
                    <a:gd name="connsiteX32" fmla="*/ 1002920 w 1002920"/>
                    <a:gd name="connsiteY32" fmla="*/ 563533 h 783083"/>
                    <a:gd name="connsiteX33" fmla="*/ 991129 w 1002920"/>
                    <a:gd name="connsiteY33" fmla="*/ 572966 h 783083"/>
                    <a:gd name="connsiteX34" fmla="*/ 961112 w 1002920"/>
                    <a:gd name="connsiteY34" fmla="*/ 583560 h 783083"/>
                    <a:gd name="connsiteX35" fmla="*/ 946987 w 1002920"/>
                    <a:gd name="connsiteY35" fmla="*/ 599452 h 783083"/>
                    <a:gd name="connsiteX36" fmla="*/ 943455 w 1002920"/>
                    <a:gd name="connsiteY36" fmla="*/ 633000 h 783083"/>
                    <a:gd name="connsiteX37" fmla="*/ 931096 w 1002920"/>
                    <a:gd name="connsiteY37" fmla="*/ 634765 h 783083"/>
                    <a:gd name="connsiteX38" fmla="*/ 902845 w 1002920"/>
                    <a:gd name="connsiteY38" fmla="*/ 624171 h 783083"/>
                    <a:gd name="connsiteX39" fmla="*/ 863999 w 1002920"/>
                    <a:gd name="connsiteY39" fmla="*/ 611811 h 783083"/>
                    <a:gd name="connsiteX40" fmla="*/ 871062 w 1002920"/>
                    <a:gd name="connsiteY40" fmla="*/ 592389 h 783083"/>
                    <a:gd name="connsiteX41" fmla="*/ 853405 w 1002920"/>
                    <a:gd name="connsiteY41" fmla="*/ 576498 h 783083"/>
                    <a:gd name="connsiteX42" fmla="*/ 837514 w 1002920"/>
                    <a:gd name="connsiteY42" fmla="*/ 595920 h 783083"/>
                    <a:gd name="connsiteX43" fmla="*/ 765121 w 1002920"/>
                    <a:gd name="connsiteY43" fmla="*/ 617109 h 783083"/>
                    <a:gd name="connsiteX44" fmla="*/ 738636 w 1002920"/>
                    <a:gd name="connsiteY44" fmla="*/ 617109 h 783083"/>
                    <a:gd name="connsiteX45" fmla="*/ 726276 w 1002920"/>
                    <a:gd name="connsiteY45" fmla="*/ 652422 h 783083"/>
                    <a:gd name="connsiteX46" fmla="*/ 710385 w 1002920"/>
                    <a:gd name="connsiteY46" fmla="*/ 666548 h 783083"/>
                    <a:gd name="connsiteX47" fmla="*/ 637991 w 1002920"/>
                    <a:gd name="connsiteY47" fmla="*/ 654188 h 783083"/>
                    <a:gd name="connsiteX48" fmla="*/ 625632 w 1002920"/>
                    <a:gd name="connsiteY48" fmla="*/ 666548 h 783083"/>
                    <a:gd name="connsiteX49" fmla="*/ 599146 w 1002920"/>
                    <a:gd name="connsiteY49" fmla="*/ 668313 h 783083"/>
                    <a:gd name="connsiteX50" fmla="*/ 567364 w 1002920"/>
                    <a:gd name="connsiteY50" fmla="*/ 701861 h 783083"/>
                    <a:gd name="connsiteX51" fmla="*/ 553238 w 1002920"/>
                    <a:gd name="connsiteY51" fmla="*/ 685970 h 783083"/>
                    <a:gd name="connsiteX52" fmla="*/ 535582 w 1002920"/>
                    <a:gd name="connsiteY52" fmla="*/ 685970 h 783083"/>
                    <a:gd name="connsiteX53" fmla="*/ 532050 w 1002920"/>
                    <a:gd name="connsiteY53" fmla="*/ 708924 h 783083"/>
                    <a:gd name="connsiteX54" fmla="*/ 505565 w 1002920"/>
                    <a:gd name="connsiteY54" fmla="*/ 746004 h 783083"/>
                    <a:gd name="connsiteX55" fmla="*/ 456126 w 1002920"/>
                    <a:gd name="connsiteY55" fmla="*/ 746004 h 783083"/>
                    <a:gd name="connsiteX56" fmla="*/ 419046 w 1002920"/>
                    <a:gd name="connsiteY56" fmla="*/ 776020 h 783083"/>
                    <a:gd name="connsiteX57" fmla="*/ 399624 w 1002920"/>
                    <a:gd name="connsiteY57" fmla="*/ 765426 h 783083"/>
                    <a:gd name="connsiteX58" fmla="*/ 394327 w 1002920"/>
                    <a:gd name="connsiteY58" fmla="*/ 763661 h 783083"/>
                    <a:gd name="connsiteX59" fmla="*/ 371373 w 1002920"/>
                    <a:gd name="connsiteY59" fmla="*/ 783083 h 783083"/>
                    <a:gd name="connsiteX60" fmla="*/ 351950 w 1002920"/>
                    <a:gd name="connsiteY60" fmla="*/ 770723 h 783083"/>
                    <a:gd name="connsiteX61" fmla="*/ 364310 w 1002920"/>
                    <a:gd name="connsiteY61" fmla="*/ 754832 h 783083"/>
                    <a:gd name="connsiteX62" fmla="*/ 337825 w 1002920"/>
                    <a:gd name="connsiteY62" fmla="*/ 740707 h 783083"/>
                    <a:gd name="connsiteX63" fmla="*/ 320168 w 1002920"/>
                    <a:gd name="connsiteY63" fmla="*/ 698330 h 783083"/>
                    <a:gd name="connsiteX64" fmla="*/ 318402 w 1002920"/>
                    <a:gd name="connsiteY64" fmla="*/ 673610 h 783083"/>
                    <a:gd name="connsiteX65" fmla="*/ 323699 w 1002920"/>
                    <a:gd name="connsiteY65" fmla="*/ 654188 h 783083"/>
                    <a:gd name="connsiteX66" fmla="*/ 307808 w 1002920"/>
                    <a:gd name="connsiteY66" fmla="*/ 650657 h 783083"/>
                    <a:gd name="connsiteX67" fmla="*/ 284854 w 1002920"/>
                    <a:gd name="connsiteY67" fmla="*/ 659485 h 783083"/>
                    <a:gd name="connsiteX68" fmla="*/ 253072 w 1002920"/>
                    <a:gd name="connsiteY68" fmla="*/ 643594 h 783083"/>
                    <a:gd name="connsiteX69" fmla="*/ 230118 w 1002920"/>
                    <a:gd name="connsiteY69" fmla="*/ 647125 h 783083"/>
                    <a:gd name="connsiteX70" fmla="*/ 200101 w 1002920"/>
                    <a:gd name="connsiteY70" fmla="*/ 650657 h 783083"/>
                    <a:gd name="connsiteX71" fmla="*/ 191273 w 1002920"/>
                    <a:gd name="connsiteY71" fmla="*/ 677142 h 783083"/>
                    <a:gd name="connsiteX72" fmla="*/ 163022 w 1002920"/>
                    <a:gd name="connsiteY72" fmla="*/ 703627 h 783083"/>
                    <a:gd name="connsiteX73" fmla="*/ 133005 w 1002920"/>
                    <a:gd name="connsiteY73" fmla="*/ 728347 h 783083"/>
                    <a:gd name="connsiteX74" fmla="*/ 124176 w 1002920"/>
                    <a:gd name="connsiteY74" fmla="*/ 746004 h 783083"/>
                    <a:gd name="connsiteX75" fmla="*/ 136536 w 1002920"/>
                    <a:gd name="connsiteY75" fmla="*/ 770723 h 783083"/>
                    <a:gd name="connsiteX76" fmla="*/ 133466 w 1002920"/>
                    <a:gd name="connsiteY76" fmla="*/ 771951 h 783083"/>
                    <a:gd name="connsiteX77" fmla="*/ 106520 w 1002920"/>
                    <a:gd name="connsiteY77" fmla="*/ 768958 h 783083"/>
                    <a:gd name="connsiteX78" fmla="*/ 106520 w 1002920"/>
                    <a:gd name="connsiteY78" fmla="*/ 754832 h 783083"/>
                    <a:gd name="connsiteX79" fmla="*/ 85331 w 1002920"/>
                    <a:gd name="connsiteY79" fmla="*/ 754832 h 783083"/>
                    <a:gd name="connsiteX80" fmla="*/ 71206 w 1002920"/>
                    <a:gd name="connsiteY80" fmla="*/ 751301 h 783083"/>
                    <a:gd name="connsiteX81" fmla="*/ 69440 w 1002920"/>
                    <a:gd name="connsiteY81" fmla="*/ 744238 h 783083"/>
                    <a:gd name="connsiteX82" fmla="*/ 64143 w 1002920"/>
                    <a:gd name="connsiteY82" fmla="*/ 728347 h 783083"/>
                    <a:gd name="connsiteX83" fmla="*/ 64143 w 1002920"/>
                    <a:gd name="connsiteY83" fmla="*/ 714221 h 783083"/>
                    <a:gd name="connsiteX84" fmla="*/ 51783 w 1002920"/>
                    <a:gd name="connsiteY84" fmla="*/ 682439 h 783083"/>
                    <a:gd name="connsiteX85" fmla="*/ 57080 w 1002920"/>
                    <a:gd name="connsiteY85" fmla="*/ 668313 h 783083"/>
                    <a:gd name="connsiteX86" fmla="*/ 39423 w 1002920"/>
                    <a:gd name="connsiteY86" fmla="*/ 666548 h 783083"/>
                    <a:gd name="connsiteX87" fmla="*/ 37658 w 1002920"/>
                    <a:gd name="connsiteY87" fmla="*/ 654188 h 783083"/>
                    <a:gd name="connsiteX88" fmla="*/ 18235 w 1002920"/>
                    <a:gd name="connsiteY88" fmla="*/ 641828 h 783083"/>
                    <a:gd name="connsiteX89" fmla="*/ 18235 w 1002920"/>
                    <a:gd name="connsiteY89" fmla="*/ 627703 h 783083"/>
                    <a:gd name="connsiteX90" fmla="*/ 18235 w 1002920"/>
                    <a:gd name="connsiteY90" fmla="*/ 601217 h 783083"/>
                    <a:gd name="connsiteX91" fmla="*/ 18235 w 1002920"/>
                    <a:gd name="connsiteY91" fmla="*/ 576498 h 783083"/>
                    <a:gd name="connsiteX92" fmla="*/ 16469 w 1002920"/>
                    <a:gd name="connsiteY92" fmla="*/ 550012 h 783083"/>
                    <a:gd name="connsiteX93" fmla="*/ 13244 w 1002920"/>
                    <a:gd name="connsiteY93" fmla="*/ 550012 h 783083"/>
                    <a:gd name="connsiteX94" fmla="*/ 6317 w 1002920"/>
                    <a:gd name="connsiteY94" fmla="*/ 527500 h 783083"/>
                    <a:gd name="connsiteX95" fmla="*/ 0 w 1002920"/>
                    <a:gd name="connsiteY95" fmla="*/ 524792 h 783083"/>
                    <a:gd name="connsiteX96" fmla="*/ 0 w 1002920"/>
                    <a:gd name="connsiteY96" fmla="*/ 507179 h 783083"/>
                    <a:gd name="connsiteX97" fmla="*/ 4110 w 1002920"/>
                    <a:gd name="connsiteY97" fmla="*/ 501014 h 783083"/>
                    <a:gd name="connsiteX98" fmla="*/ 15145 w 1002920"/>
                    <a:gd name="connsiteY98" fmla="*/ 498807 h 783083"/>
                    <a:gd name="connsiteX99" fmla="*/ 48252 w 1002920"/>
                    <a:gd name="connsiteY99" fmla="*/ 470115 h 783083"/>
                    <a:gd name="connsiteX100" fmla="*/ 61495 w 1002920"/>
                    <a:gd name="connsiteY100" fmla="*/ 437008 h 783083"/>
                    <a:gd name="connsiteX101" fmla="*/ 48252 w 1002920"/>
                    <a:gd name="connsiteY101" fmla="*/ 419351 h 783083"/>
                    <a:gd name="connsiteX102" fmla="*/ 76944 w 1002920"/>
                    <a:gd name="connsiteY102" fmla="*/ 359759 h 783083"/>
                    <a:gd name="connsiteX103" fmla="*/ 61495 w 1002920"/>
                    <a:gd name="connsiteY103" fmla="*/ 350931 h 783083"/>
                    <a:gd name="connsiteX104" fmla="*/ 74737 w 1002920"/>
                    <a:gd name="connsiteY104" fmla="*/ 333274 h 783083"/>
                    <a:gd name="connsiteX105" fmla="*/ 121086 w 1002920"/>
                    <a:gd name="connsiteY105" fmla="*/ 308996 h 783083"/>
                    <a:gd name="connsiteX106" fmla="*/ 132122 w 1002920"/>
                    <a:gd name="connsiteY106" fmla="*/ 284718 h 783083"/>
                    <a:gd name="connsiteX107" fmla="*/ 132122 w 1002920"/>
                    <a:gd name="connsiteY107" fmla="*/ 258233 h 783083"/>
                    <a:gd name="connsiteX108" fmla="*/ 149779 w 1002920"/>
                    <a:gd name="connsiteY108" fmla="*/ 258233 h 783083"/>
                    <a:gd name="connsiteX109" fmla="*/ 169643 w 1002920"/>
                    <a:gd name="connsiteY109" fmla="*/ 286925 h 783083"/>
                    <a:gd name="connsiteX110" fmla="*/ 180678 w 1002920"/>
                    <a:gd name="connsiteY110" fmla="*/ 267061 h 783083"/>
                    <a:gd name="connsiteX111" fmla="*/ 193921 w 1002920"/>
                    <a:gd name="connsiteY111" fmla="*/ 273682 h 783083"/>
                    <a:gd name="connsiteX112" fmla="*/ 227027 w 1002920"/>
                    <a:gd name="connsiteY112" fmla="*/ 264853 h 783083"/>
                    <a:gd name="connsiteX113" fmla="*/ 242477 w 1002920"/>
                    <a:gd name="connsiteY113" fmla="*/ 286925 h 783083"/>
                    <a:gd name="connsiteX114" fmla="*/ 262341 w 1002920"/>
                    <a:gd name="connsiteY114" fmla="*/ 269268 h 783083"/>
                    <a:gd name="connsiteX115" fmla="*/ 266756 w 1002920"/>
                    <a:gd name="connsiteY115" fmla="*/ 251611 h 783083"/>
                    <a:gd name="connsiteX116" fmla="*/ 293241 w 1002920"/>
                    <a:gd name="connsiteY116" fmla="*/ 262646 h 783083"/>
                    <a:gd name="connsiteX117" fmla="*/ 348419 w 1002920"/>
                    <a:gd name="connsiteY117" fmla="*/ 264853 h 783083"/>
                    <a:gd name="connsiteX118" fmla="*/ 401389 w 1002920"/>
                    <a:gd name="connsiteY118" fmla="*/ 231747 h 783083"/>
                    <a:gd name="connsiteX119" fmla="*/ 436703 w 1002920"/>
                    <a:gd name="connsiteY119" fmla="*/ 242783 h 783083"/>
                    <a:gd name="connsiteX120" fmla="*/ 447738 w 1002920"/>
                    <a:gd name="connsiteY120" fmla="*/ 225126 h 783083"/>
                    <a:gd name="connsiteX121" fmla="*/ 474224 w 1002920"/>
                    <a:gd name="connsiteY121" fmla="*/ 225126 h 783083"/>
                    <a:gd name="connsiteX122" fmla="*/ 472017 w 1002920"/>
                    <a:gd name="connsiteY122" fmla="*/ 200847 h 783083"/>
                    <a:gd name="connsiteX123" fmla="*/ 414632 w 1002920"/>
                    <a:gd name="connsiteY123" fmla="*/ 180984 h 783083"/>
                    <a:gd name="connsiteX124" fmla="*/ 449946 w 1002920"/>
                    <a:gd name="connsiteY124" fmla="*/ 132427 h 783083"/>
                    <a:gd name="connsiteX125" fmla="*/ 478638 w 1002920"/>
                    <a:gd name="connsiteY125" fmla="*/ 132427 h 783083"/>
                    <a:gd name="connsiteX126" fmla="*/ 502916 w 1002920"/>
                    <a:gd name="connsiteY126" fmla="*/ 116978 h 783083"/>
                    <a:gd name="connsiteX127" fmla="*/ 516159 w 1002920"/>
                    <a:gd name="connsiteY127" fmla="*/ 94906 h 783083"/>
                    <a:gd name="connsiteX128" fmla="*/ 547059 w 1002920"/>
                    <a:gd name="connsiteY128" fmla="*/ 55179 h 783083"/>
                    <a:gd name="connsiteX129" fmla="*/ 551473 w 1002920"/>
                    <a:gd name="connsiteY129" fmla="*/ 33107 h 783083"/>
                    <a:gd name="connsiteX130" fmla="*/ 582372 w 1002920"/>
                    <a:gd name="connsiteY130" fmla="*/ 6622 h 783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</a:cxnLst>
                  <a:rect l="l" t="t" r="r" b="b"/>
                  <a:pathLst>
                    <a:path w="1002920" h="783083">
                      <a:moveTo>
                        <a:pt x="600029" y="0"/>
                      </a:moveTo>
                      <a:lnTo>
                        <a:pt x="613272" y="17657"/>
                      </a:lnTo>
                      <a:lnTo>
                        <a:pt x="646379" y="22072"/>
                      </a:lnTo>
                      <a:lnTo>
                        <a:pt x="672864" y="6622"/>
                      </a:lnTo>
                      <a:lnTo>
                        <a:pt x="710385" y="33107"/>
                      </a:lnTo>
                      <a:lnTo>
                        <a:pt x="747905" y="11036"/>
                      </a:lnTo>
                      <a:lnTo>
                        <a:pt x="768474" y="17892"/>
                      </a:lnTo>
                      <a:lnTo>
                        <a:pt x="766887" y="25603"/>
                      </a:lnTo>
                      <a:lnTo>
                        <a:pt x="828686" y="27369"/>
                      </a:lnTo>
                      <a:lnTo>
                        <a:pt x="832217" y="32666"/>
                      </a:lnTo>
                      <a:lnTo>
                        <a:pt x="846343" y="27369"/>
                      </a:lnTo>
                      <a:lnTo>
                        <a:pt x="863999" y="36197"/>
                      </a:lnTo>
                      <a:lnTo>
                        <a:pt x="866496" y="34699"/>
                      </a:lnTo>
                      <a:lnTo>
                        <a:pt x="869296" y="51500"/>
                      </a:lnTo>
                      <a:lnTo>
                        <a:pt x="888425" y="72099"/>
                      </a:lnTo>
                      <a:lnTo>
                        <a:pt x="901667" y="83871"/>
                      </a:lnTo>
                      <a:lnTo>
                        <a:pt x="906082" y="97113"/>
                      </a:lnTo>
                      <a:lnTo>
                        <a:pt x="885482" y="126542"/>
                      </a:lnTo>
                      <a:lnTo>
                        <a:pt x="894310" y="150084"/>
                      </a:lnTo>
                      <a:lnTo>
                        <a:pt x="882539" y="186869"/>
                      </a:lnTo>
                      <a:lnTo>
                        <a:pt x="907553" y="235426"/>
                      </a:lnTo>
                      <a:lnTo>
                        <a:pt x="942867" y="251611"/>
                      </a:lnTo>
                      <a:lnTo>
                        <a:pt x="926681" y="331067"/>
                      </a:lnTo>
                      <a:lnTo>
                        <a:pt x="948752" y="372266"/>
                      </a:lnTo>
                      <a:lnTo>
                        <a:pt x="959052" y="375209"/>
                      </a:lnTo>
                      <a:lnTo>
                        <a:pt x="950224" y="419351"/>
                      </a:lnTo>
                      <a:lnTo>
                        <a:pt x="961995" y="444365"/>
                      </a:lnTo>
                      <a:lnTo>
                        <a:pt x="973766" y="450251"/>
                      </a:lnTo>
                      <a:lnTo>
                        <a:pt x="992895" y="478208"/>
                      </a:lnTo>
                      <a:lnTo>
                        <a:pt x="998780" y="519407"/>
                      </a:lnTo>
                      <a:lnTo>
                        <a:pt x="987009" y="541478"/>
                      </a:lnTo>
                      <a:lnTo>
                        <a:pt x="1000252" y="562078"/>
                      </a:lnTo>
                      <a:lnTo>
                        <a:pt x="1002920" y="563533"/>
                      </a:lnTo>
                      <a:lnTo>
                        <a:pt x="991129" y="572966"/>
                      </a:lnTo>
                      <a:lnTo>
                        <a:pt x="961112" y="583560"/>
                      </a:lnTo>
                      <a:lnTo>
                        <a:pt x="946987" y="599452"/>
                      </a:lnTo>
                      <a:lnTo>
                        <a:pt x="943455" y="633000"/>
                      </a:lnTo>
                      <a:lnTo>
                        <a:pt x="931096" y="634765"/>
                      </a:lnTo>
                      <a:lnTo>
                        <a:pt x="902845" y="624171"/>
                      </a:lnTo>
                      <a:lnTo>
                        <a:pt x="863999" y="611811"/>
                      </a:lnTo>
                      <a:lnTo>
                        <a:pt x="871062" y="592389"/>
                      </a:lnTo>
                      <a:lnTo>
                        <a:pt x="853405" y="576498"/>
                      </a:lnTo>
                      <a:lnTo>
                        <a:pt x="837514" y="595920"/>
                      </a:lnTo>
                      <a:lnTo>
                        <a:pt x="765121" y="617109"/>
                      </a:lnTo>
                      <a:lnTo>
                        <a:pt x="738636" y="617109"/>
                      </a:lnTo>
                      <a:lnTo>
                        <a:pt x="726276" y="652422"/>
                      </a:lnTo>
                      <a:lnTo>
                        <a:pt x="710385" y="666548"/>
                      </a:lnTo>
                      <a:lnTo>
                        <a:pt x="637991" y="654188"/>
                      </a:lnTo>
                      <a:lnTo>
                        <a:pt x="625632" y="666548"/>
                      </a:lnTo>
                      <a:lnTo>
                        <a:pt x="599146" y="668313"/>
                      </a:lnTo>
                      <a:lnTo>
                        <a:pt x="567364" y="701861"/>
                      </a:lnTo>
                      <a:lnTo>
                        <a:pt x="553238" y="685970"/>
                      </a:lnTo>
                      <a:lnTo>
                        <a:pt x="535582" y="685970"/>
                      </a:lnTo>
                      <a:lnTo>
                        <a:pt x="532050" y="708924"/>
                      </a:lnTo>
                      <a:lnTo>
                        <a:pt x="505565" y="746004"/>
                      </a:lnTo>
                      <a:lnTo>
                        <a:pt x="456126" y="746004"/>
                      </a:lnTo>
                      <a:lnTo>
                        <a:pt x="419046" y="776020"/>
                      </a:lnTo>
                      <a:cubicBezTo>
                        <a:pt x="400885" y="765123"/>
                        <a:pt x="408253" y="765426"/>
                        <a:pt x="399624" y="765426"/>
                      </a:cubicBezTo>
                      <a:lnTo>
                        <a:pt x="394327" y="763661"/>
                      </a:lnTo>
                      <a:lnTo>
                        <a:pt x="371373" y="783083"/>
                      </a:lnTo>
                      <a:lnTo>
                        <a:pt x="351950" y="770723"/>
                      </a:lnTo>
                      <a:lnTo>
                        <a:pt x="364310" y="754832"/>
                      </a:lnTo>
                      <a:lnTo>
                        <a:pt x="337825" y="740707"/>
                      </a:lnTo>
                      <a:lnTo>
                        <a:pt x="320168" y="698330"/>
                      </a:lnTo>
                      <a:lnTo>
                        <a:pt x="318402" y="673610"/>
                      </a:lnTo>
                      <a:lnTo>
                        <a:pt x="323699" y="654188"/>
                      </a:lnTo>
                      <a:lnTo>
                        <a:pt x="307808" y="650657"/>
                      </a:lnTo>
                      <a:lnTo>
                        <a:pt x="284854" y="659485"/>
                      </a:lnTo>
                      <a:lnTo>
                        <a:pt x="253072" y="643594"/>
                      </a:lnTo>
                      <a:lnTo>
                        <a:pt x="230118" y="647125"/>
                      </a:lnTo>
                      <a:lnTo>
                        <a:pt x="200101" y="650657"/>
                      </a:lnTo>
                      <a:lnTo>
                        <a:pt x="191273" y="677142"/>
                      </a:lnTo>
                      <a:lnTo>
                        <a:pt x="163022" y="703627"/>
                      </a:lnTo>
                      <a:lnTo>
                        <a:pt x="133005" y="728347"/>
                      </a:lnTo>
                      <a:lnTo>
                        <a:pt x="124176" y="746004"/>
                      </a:lnTo>
                      <a:lnTo>
                        <a:pt x="136536" y="770723"/>
                      </a:lnTo>
                      <a:lnTo>
                        <a:pt x="133466" y="771951"/>
                      </a:lnTo>
                      <a:lnTo>
                        <a:pt x="106520" y="768958"/>
                      </a:lnTo>
                      <a:lnTo>
                        <a:pt x="106520" y="754832"/>
                      </a:lnTo>
                      <a:lnTo>
                        <a:pt x="85331" y="754832"/>
                      </a:lnTo>
                      <a:lnTo>
                        <a:pt x="71206" y="751301"/>
                      </a:lnTo>
                      <a:lnTo>
                        <a:pt x="69440" y="744238"/>
                      </a:lnTo>
                      <a:lnTo>
                        <a:pt x="64143" y="728347"/>
                      </a:lnTo>
                      <a:lnTo>
                        <a:pt x="64143" y="714221"/>
                      </a:lnTo>
                      <a:lnTo>
                        <a:pt x="51783" y="682439"/>
                      </a:lnTo>
                      <a:lnTo>
                        <a:pt x="57080" y="668313"/>
                      </a:lnTo>
                      <a:lnTo>
                        <a:pt x="39423" y="666548"/>
                      </a:lnTo>
                      <a:lnTo>
                        <a:pt x="37658" y="654188"/>
                      </a:lnTo>
                      <a:lnTo>
                        <a:pt x="18235" y="641828"/>
                      </a:lnTo>
                      <a:lnTo>
                        <a:pt x="18235" y="627703"/>
                      </a:lnTo>
                      <a:lnTo>
                        <a:pt x="18235" y="601217"/>
                      </a:lnTo>
                      <a:lnTo>
                        <a:pt x="18235" y="576498"/>
                      </a:lnTo>
                      <a:lnTo>
                        <a:pt x="16469" y="550012"/>
                      </a:lnTo>
                      <a:lnTo>
                        <a:pt x="13244" y="550012"/>
                      </a:lnTo>
                      <a:lnTo>
                        <a:pt x="6317" y="527500"/>
                      </a:lnTo>
                      <a:lnTo>
                        <a:pt x="0" y="524792"/>
                      </a:lnTo>
                      <a:lnTo>
                        <a:pt x="0" y="507179"/>
                      </a:lnTo>
                      <a:lnTo>
                        <a:pt x="4110" y="501014"/>
                      </a:lnTo>
                      <a:lnTo>
                        <a:pt x="15145" y="498807"/>
                      </a:lnTo>
                      <a:lnTo>
                        <a:pt x="48252" y="470115"/>
                      </a:lnTo>
                      <a:lnTo>
                        <a:pt x="61495" y="437008"/>
                      </a:lnTo>
                      <a:lnTo>
                        <a:pt x="48252" y="419351"/>
                      </a:lnTo>
                      <a:lnTo>
                        <a:pt x="76944" y="359759"/>
                      </a:lnTo>
                      <a:lnTo>
                        <a:pt x="61495" y="350931"/>
                      </a:lnTo>
                      <a:lnTo>
                        <a:pt x="74737" y="333274"/>
                      </a:lnTo>
                      <a:lnTo>
                        <a:pt x="121086" y="308996"/>
                      </a:lnTo>
                      <a:lnTo>
                        <a:pt x="132122" y="284718"/>
                      </a:lnTo>
                      <a:lnTo>
                        <a:pt x="132122" y="258233"/>
                      </a:lnTo>
                      <a:lnTo>
                        <a:pt x="149779" y="258233"/>
                      </a:lnTo>
                      <a:lnTo>
                        <a:pt x="169643" y="286925"/>
                      </a:lnTo>
                      <a:lnTo>
                        <a:pt x="180678" y="267061"/>
                      </a:lnTo>
                      <a:lnTo>
                        <a:pt x="193921" y="273682"/>
                      </a:lnTo>
                      <a:lnTo>
                        <a:pt x="227027" y="264853"/>
                      </a:lnTo>
                      <a:lnTo>
                        <a:pt x="242477" y="286925"/>
                      </a:lnTo>
                      <a:lnTo>
                        <a:pt x="262341" y="269268"/>
                      </a:lnTo>
                      <a:lnTo>
                        <a:pt x="266756" y="251611"/>
                      </a:lnTo>
                      <a:lnTo>
                        <a:pt x="293241" y="262646"/>
                      </a:lnTo>
                      <a:lnTo>
                        <a:pt x="348419" y="264853"/>
                      </a:lnTo>
                      <a:lnTo>
                        <a:pt x="401389" y="231747"/>
                      </a:lnTo>
                      <a:lnTo>
                        <a:pt x="436703" y="242783"/>
                      </a:lnTo>
                      <a:lnTo>
                        <a:pt x="447738" y="225126"/>
                      </a:lnTo>
                      <a:lnTo>
                        <a:pt x="474224" y="225126"/>
                      </a:lnTo>
                      <a:lnTo>
                        <a:pt x="472017" y="200847"/>
                      </a:lnTo>
                      <a:lnTo>
                        <a:pt x="414632" y="180984"/>
                      </a:lnTo>
                      <a:lnTo>
                        <a:pt x="449946" y="132427"/>
                      </a:lnTo>
                      <a:lnTo>
                        <a:pt x="478638" y="132427"/>
                      </a:lnTo>
                      <a:lnTo>
                        <a:pt x="502916" y="116978"/>
                      </a:lnTo>
                      <a:lnTo>
                        <a:pt x="516159" y="94906"/>
                      </a:lnTo>
                      <a:lnTo>
                        <a:pt x="547059" y="55179"/>
                      </a:lnTo>
                      <a:lnTo>
                        <a:pt x="551473" y="33107"/>
                      </a:lnTo>
                      <a:lnTo>
                        <a:pt x="582372" y="6622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41" name="フリーフォーム: 図形 640">
                  <a:extLst>
                    <a:ext uri="{FF2B5EF4-FFF2-40B4-BE49-F238E27FC236}">
                      <a16:creationId xmlns:a16="http://schemas.microsoft.com/office/drawing/2014/main" id="{57CA9F8C-B199-D2F3-5C6C-70388C4D8852}"/>
                    </a:ext>
                  </a:extLst>
                </p:cNvPr>
                <p:cNvSpPr/>
                <p:nvPr/>
              </p:nvSpPr>
              <p:spPr>
                <a:xfrm>
                  <a:off x="2823878" y="1356492"/>
                  <a:ext cx="465157" cy="669379"/>
                </a:xfrm>
                <a:custGeom>
                  <a:avLst/>
                  <a:gdLst>
                    <a:gd name="connsiteX0" fmla="*/ 1732790 w 2007426"/>
                    <a:gd name="connsiteY0" fmla="*/ 2596668 h 2888770"/>
                    <a:gd name="connsiteX1" fmla="*/ 1726822 w 2007426"/>
                    <a:gd name="connsiteY1" fmla="*/ 2668292 h 2888770"/>
                    <a:gd name="connsiteX2" fmla="*/ 1726822 w 2007426"/>
                    <a:gd name="connsiteY2" fmla="*/ 2668292 h 2888770"/>
                    <a:gd name="connsiteX3" fmla="*/ 828438 w 2007426"/>
                    <a:gd name="connsiteY3" fmla="*/ 0 h 2888770"/>
                    <a:gd name="connsiteX4" fmla="*/ 859666 w 2007426"/>
                    <a:gd name="connsiteY4" fmla="*/ 12218 h 2888770"/>
                    <a:gd name="connsiteX5" fmla="*/ 873954 w 2007426"/>
                    <a:gd name="connsiteY5" fmla="*/ 88418 h 2888770"/>
                    <a:gd name="connsiteX6" fmla="*/ 854902 w 2007426"/>
                    <a:gd name="connsiteY6" fmla="*/ 121756 h 2888770"/>
                    <a:gd name="connsiteX7" fmla="*/ 897766 w 2007426"/>
                    <a:gd name="connsiteY7" fmla="*/ 155094 h 2888770"/>
                    <a:gd name="connsiteX8" fmla="*/ 973966 w 2007426"/>
                    <a:gd name="connsiteY8" fmla="*/ 150330 h 2888770"/>
                    <a:gd name="connsiteX9" fmla="*/ 997778 w 2007426"/>
                    <a:gd name="connsiteY9" fmla="*/ 169382 h 2888770"/>
                    <a:gd name="connsiteX10" fmla="*/ 1040638 w 2007426"/>
                    <a:gd name="connsiteY10" fmla="*/ 155094 h 2888770"/>
                    <a:gd name="connsiteX11" fmla="*/ 1212090 w 2007426"/>
                    <a:gd name="connsiteY11" fmla="*/ 240818 h 2888770"/>
                    <a:gd name="connsiteX12" fmla="*/ 1183514 w 2007426"/>
                    <a:gd name="connsiteY12" fmla="*/ 393218 h 2888770"/>
                    <a:gd name="connsiteX13" fmla="*/ 1264478 w 2007426"/>
                    <a:gd name="connsiteY13" fmla="*/ 417030 h 2888770"/>
                    <a:gd name="connsiteX14" fmla="*/ 1369254 w 2007426"/>
                    <a:gd name="connsiteY14" fmla="*/ 488468 h 2888770"/>
                    <a:gd name="connsiteX15" fmla="*/ 1464502 w 2007426"/>
                    <a:gd name="connsiteY15" fmla="*/ 502756 h 2888770"/>
                    <a:gd name="connsiteX16" fmla="*/ 1478790 w 2007426"/>
                    <a:gd name="connsiteY16" fmla="*/ 436082 h 2888770"/>
                    <a:gd name="connsiteX17" fmla="*/ 1421638 w 2007426"/>
                    <a:gd name="connsiteY17" fmla="*/ 426556 h 2888770"/>
                    <a:gd name="connsiteX18" fmla="*/ 1412114 w 2007426"/>
                    <a:gd name="connsiteY18" fmla="*/ 383694 h 2888770"/>
                    <a:gd name="connsiteX19" fmla="*/ 1450214 w 2007426"/>
                    <a:gd name="connsiteY19" fmla="*/ 374168 h 2888770"/>
                    <a:gd name="connsiteX20" fmla="*/ 1435926 w 2007426"/>
                    <a:gd name="connsiteY20" fmla="*/ 326542 h 2888770"/>
                    <a:gd name="connsiteX21" fmla="*/ 1474026 w 2007426"/>
                    <a:gd name="connsiteY21" fmla="*/ 288442 h 2888770"/>
                    <a:gd name="connsiteX22" fmla="*/ 1507366 w 2007426"/>
                    <a:gd name="connsiteY22" fmla="*/ 321782 h 2888770"/>
                    <a:gd name="connsiteX23" fmla="*/ 1540702 w 2007426"/>
                    <a:gd name="connsiteY23" fmla="*/ 297968 h 2888770"/>
                    <a:gd name="connsiteX24" fmla="*/ 1593090 w 2007426"/>
                    <a:gd name="connsiteY24" fmla="*/ 321782 h 2888770"/>
                    <a:gd name="connsiteX25" fmla="*/ 1540702 w 2007426"/>
                    <a:gd name="connsiteY25" fmla="*/ 455130 h 2888770"/>
                    <a:gd name="connsiteX26" fmla="*/ 1655002 w 2007426"/>
                    <a:gd name="connsiteY26" fmla="*/ 440842 h 2888770"/>
                    <a:gd name="connsiteX27" fmla="*/ 1688338 w 2007426"/>
                    <a:gd name="connsiteY27" fmla="*/ 478942 h 2888770"/>
                    <a:gd name="connsiteX28" fmla="*/ 1688338 w 2007426"/>
                    <a:gd name="connsiteY28" fmla="*/ 512282 h 2888770"/>
                    <a:gd name="connsiteX29" fmla="*/ 1788354 w 2007426"/>
                    <a:gd name="connsiteY29" fmla="*/ 598006 h 2888770"/>
                    <a:gd name="connsiteX30" fmla="*/ 1778826 w 2007426"/>
                    <a:gd name="connsiteY30" fmla="*/ 678968 h 2888770"/>
                    <a:gd name="connsiteX31" fmla="*/ 1816926 w 2007426"/>
                    <a:gd name="connsiteY31" fmla="*/ 702782 h 2888770"/>
                    <a:gd name="connsiteX32" fmla="*/ 1816926 w 2007426"/>
                    <a:gd name="connsiteY32" fmla="*/ 745642 h 2888770"/>
                    <a:gd name="connsiteX33" fmla="*/ 1864554 w 2007426"/>
                    <a:gd name="connsiteY33" fmla="*/ 759930 h 2888770"/>
                    <a:gd name="connsiteX34" fmla="*/ 2007426 w 2007426"/>
                    <a:gd name="connsiteY34" fmla="*/ 921856 h 2888770"/>
                    <a:gd name="connsiteX35" fmla="*/ 1922974 w 2007426"/>
                    <a:gd name="connsiteY35" fmla="*/ 1025504 h 2888770"/>
                    <a:gd name="connsiteX36" fmla="*/ 1921702 w 2007426"/>
                    <a:gd name="connsiteY36" fmla="*/ 1021868 h 2888770"/>
                    <a:gd name="connsiteX37" fmla="*/ 1864554 w 2007426"/>
                    <a:gd name="connsiteY37" fmla="*/ 1021868 h 2888770"/>
                    <a:gd name="connsiteX38" fmla="*/ 1859790 w 2007426"/>
                    <a:gd name="connsiteY38" fmla="*/ 1121882 h 2888770"/>
                    <a:gd name="connsiteX39" fmla="*/ 1826454 w 2007426"/>
                    <a:gd name="connsiteY39" fmla="*/ 1155218 h 2888770"/>
                    <a:gd name="connsiteX40" fmla="*/ 1850266 w 2007426"/>
                    <a:gd name="connsiteY40" fmla="*/ 1231418 h 2888770"/>
                    <a:gd name="connsiteX41" fmla="*/ 1812166 w 2007426"/>
                    <a:gd name="connsiteY41" fmla="*/ 1250468 h 2888770"/>
                    <a:gd name="connsiteX42" fmla="*/ 1755014 w 2007426"/>
                    <a:gd name="connsiteY42" fmla="*/ 1283806 h 2888770"/>
                    <a:gd name="connsiteX43" fmla="*/ 1745490 w 2007426"/>
                    <a:gd name="connsiteY43" fmla="*/ 1326668 h 2888770"/>
                    <a:gd name="connsiteX44" fmla="*/ 1783590 w 2007426"/>
                    <a:gd name="connsiteY44" fmla="*/ 1388582 h 2888770"/>
                    <a:gd name="connsiteX45" fmla="*/ 1755014 w 2007426"/>
                    <a:gd name="connsiteY45" fmla="*/ 1417156 h 2888770"/>
                    <a:gd name="connsiteX46" fmla="*/ 1721678 w 2007426"/>
                    <a:gd name="connsiteY46" fmla="*/ 1583842 h 2888770"/>
                    <a:gd name="connsiteX47" fmla="*/ 1674054 w 2007426"/>
                    <a:gd name="connsiteY47" fmla="*/ 1674330 h 2888770"/>
                    <a:gd name="connsiteX48" fmla="*/ 1793114 w 2007426"/>
                    <a:gd name="connsiteY48" fmla="*/ 1688618 h 2888770"/>
                    <a:gd name="connsiteX49" fmla="*/ 1793114 w 2007426"/>
                    <a:gd name="connsiteY49" fmla="*/ 1736242 h 2888770"/>
                    <a:gd name="connsiteX50" fmla="*/ 1712154 w 2007426"/>
                    <a:gd name="connsiteY50" fmla="*/ 1826730 h 2888770"/>
                    <a:gd name="connsiteX51" fmla="*/ 1707390 w 2007426"/>
                    <a:gd name="connsiteY51" fmla="*/ 1898168 h 2888770"/>
                    <a:gd name="connsiteX52" fmla="*/ 1778828 w 2007426"/>
                    <a:gd name="connsiteY52" fmla="*/ 2017230 h 2888770"/>
                    <a:gd name="connsiteX53" fmla="*/ 1764540 w 2007426"/>
                    <a:gd name="connsiteY53" fmla="*/ 2060094 h 2888770"/>
                    <a:gd name="connsiteX54" fmla="*/ 1783590 w 2007426"/>
                    <a:gd name="connsiteY54" fmla="*/ 2074382 h 2888770"/>
                    <a:gd name="connsiteX55" fmla="*/ 1783590 w 2007426"/>
                    <a:gd name="connsiteY55" fmla="*/ 2260118 h 2888770"/>
                    <a:gd name="connsiteX56" fmla="*/ 1726440 w 2007426"/>
                    <a:gd name="connsiteY56" fmla="*/ 2355368 h 2888770"/>
                    <a:gd name="connsiteX57" fmla="*/ 1783590 w 2007426"/>
                    <a:gd name="connsiteY57" fmla="*/ 2417282 h 2888770"/>
                    <a:gd name="connsiteX58" fmla="*/ 1708802 w 2007426"/>
                    <a:gd name="connsiteY58" fmla="*/ 2482722 h 2888770"/>
                    <a:gd name="connsiteX59" fmla="*/ 1732790 w 2007426"/>
                    <a:gd name="connsiteY59" fmla="*/ 2596668 h 2888770"/>
                    <a:gd name="connsiteX60" fmla="*/ 1707390 w 2007426"/>
                    <a:gd name="connsiteY60" fmla="*/ 2476018 h 2888770"/>
                    <a:gd name="connsiteX61" fmla="*/ 1427990 w 2007426"/>
                    <a:gd name="connsiteY61" fmla="*/ 2514118 h 2888770"/>
                    <a:gd name="connsiteX62" fmla="*/ 1364490 w 2007426"/>
                    <a:gd name="connsiteY62" fmla="*/ 2583968 h 2888770"/>
                    <a:gd name="connsiteX63" fmla="*/ 1243840 w 2007426"/>
                    <a:gd name="connsiteY63" fmla="*/ 2679218 h 2888770"/>
                    <a:gd name="connsiteX64" fmla="*/ 1231140 w 2007426"/>
                    <a:gd name="connsiteY64" fmla="*/ 2609368 h 2888770"/>
                    <a:gd name="connsiteX65" fmla="*/ 1193040 w 2007426"/>
                    <a:gd name="connsiteY65" fmla="*/ 2571268 h 2888770"/>
                    <a:gd name="connsiteX66" fmla="*/ 1110490 w 2007426"/>
                    <a:gd name="connsiteY66" fmla="*/ 2609368 h 2888770"/>
                    <a:gd name="connsiteX67" fmla="*/ 989840 w 2007426"/>
                    <a:gd name="connsiteY67" fmla="*/ 2622068 h 2888770"/>
                    <a:gd name="connsiteX68" fmla="*/ 970790 w 2007426"/>
                    <a:gd name="connsiteY68" fmla="*/ 2660168 h 2888770"/>
                    <a:gd name="connsiteX69" fmla="*/ 767590 w 2007426"/>
                    <a:gd name="connsiteY69" fmla="*/ 2685568 h 2888770"/>
                    <a:gd name="connsiteX70" fmla="*/ 691390 w 2007426"/>
                    <a:gd name="connsiteY70" fmla="*/ 2742718 h 2888770"/>
                    <a:gd name="connsiteX71" fmla="*/ 608840 w 2007426"/>
                    <a:gd name="connsiteY71" fmla="*/ 2780818 h 2888770"/>
                    <a:gd name="connsiteX72" fmla="*/ 424690 w 2007426"/>
                    <a:gd name="connsiteY72" fmla="*/ 2774466 h 2888770"/>
                    <a:gd name="connsiteX73" fmla="*/ 373890 w 2007426"/>
                    <a:gd name="connsiteY73" fmla="*/ 2768118 h 2888770"/>
                    <a:gd name="connsiteX74" fmla="*/ 348490 w 2007426"/>
                    <a:gd name="connsiteY74" fmla="*/ 2831618 h 2888770"/>
                    <a:gd name="connsiteX75" fmla="*/ 259590 w 2007426"/>
                    <a:gd name="connsiteY75" fmla="*/ 2888770 h 2888770"/>
                    <a:gd name="connsiteX76" fmla="*/ 189740 w 2007426"/>
                    <a:gd name="connsiteY76" fmla="*/ 2857018 h 2888770"/>
                    <a:gd name="connsiteX77" fmla="*/ 113540 w 2007426"/>
                    <a:gd name="connsiteY77" fmla="*/ 2869718 h 2888770"/>
                    <a:gd name="connsiteX78" fmla="*/ 11940 w 2007426"/>
                    <a:gd name="connsiteY78" fmla="*/ 2825266 h 2888770"/>
                    <a:gd name="connsiteX79" fmla="*/ 0 w 2007426"/>
                    <a:gd name="connsiteY79" fmla="*/ 2735718 h 2888770"/>
                    <a:gd name="connsiteX80" fmla="*/ 83378 w 2007426"/>
                    <a:gd name="connsiteY80" fmla="*/ 2712554 h 2888770"/>
                    <a:gd name="connsiteX81" fmla="*/ 116714 w 2007426"/>
                    <a:gd name="connsiteY81" fmla="*/ 2726842 h 2888770"/>
                    <a:gd name="connsiteX82" fmla="*/ 178626 w 2007426"/>
                    <a:gd name="connsiteY82" fmla="*/ 2693506 h 2888770"/>
                    <a:gd name="connsiteX83" fmla="*/ 392938 w 2007426"/>
                    <a:gd name="connsiteY83" fmla="*/ 2622068 h 2888770"/>
                    <a:gd name="connsiteX84" fmla="*/ 421514 w 2007426"/>
                    <a:gd name="connsiteY84" fmla="*/ 2545868 h 2888770"/>
                    <a:gd name="connsiteX85" fmla="*/ 573914 w 2007426"/>
                    <a:gd name="connsiteY85" fmla="*/ 2422042 h 2888770"/>
                    <a:gd name="connsiteX86" fmla="*/ 688214 w 2007426"/>
                    <a:gd name="connsiteY86" fmla="*/ 2298218 h 2888770"/>
                    <a:gd name="connsiteX87" fmla="*/ 764414 w 2007426"/>
                    <a:gd name="connsiteY87" fmla="*/ 2250594 h 2888770"/>
                    <a:gd name="connsiteX88" fmla="*/ 821566 w 2007426"/>
                    <a:gd name="connsiteY88" fmla="*/ 2202968 h 2888770"/>
                    <a:gd name="connsiteX89" fmla="*/ 826326 w 2007426"/>
                    <a:gd name="connsiteY89" fmla="*/ 2064856 h 2888770"/>
                    <a:gd name="connsiteX90" fmla="*/ 921578 w 2007426"/>
                    <a:gd name="connsiteY90" fmla="*/ 1988656 h 2888770"/>
                    <a:gd name="connsiteX91" fmla="*/ 1007302 w 2007426"/>
                    <a:gd name="connsiteY91" fmla="*/ 1931506 h 2888770"/>
                    <a:gd name="connsiteX92" fmla="*/ 1031114 w 2007426"/>
                    <a:gd name="connsiteY92" fmla="*/ 1874356 h 2888770"/>
                    <a:gd name="connsiteX93" fmla="*/ 1045402 w 2007426"/>
                    <a:gd name="connsiteY93" fmla="*/ 1821968 h 2888770"/>
                    <a:gd name="connsiteX94" fmla="*/ 1078738 w 2007426"/>
                    <a:gd name="connsiteY94" fmla="*/ 1788630 h 2888770"/>
                    <a:gd name="connsiteX95" fmla="*/ 1078738 w 2007426"/>
                    <a:gd name="connsiteY95" fmla="*/ 1736242 h 2888770"/>
                    <a:gd name="connsiteX96" fmla="*/ 1026354 w 2007426"/>
                    <a:gd name="connsiteY96" fmla="*/ 1712430 h 2888770"/>
                    <a:gd name="connsiteX97" fmla="*/ 1026354 w 2007426"/>
                    <a:gd name="connsiteY97" fmla="*/ 1679094 h 2888770"/>
                    <a:gd name="connsiteX98" fmla="*/ 1016826 w 2007426"/>
                    <a:gd name="connsiteY98" fmla="*/ 1636230 h 2888770"/>
                    <a:gd name="connsiteX99" fmla="*/ 1069214 w 2007426"/>
                    <a:gd name="connsiteY99" fmla="*/ 1607656 h 2888770"/>
                    <a:gd name="connsiteX100" fmla="*/ 1088266 w 2007426"/>
                    <a:gd name="connsiteY100" fmla="*/ 1521930 h 2888770"/>
                    <a:gd name="connsiteX101" fmla="*/ 1007302 w 2007426"/>
                    <a:gd name="connsiteY101" fmla="*/ 1469542 h 2888770"/>
                    <a:gd name="connsiteX102" fmla="*/ 1012066 w 2007426"/>
                    <a:gd name="connsiteY102" fmla="*/ 1431442 h 2888770"/>
                    <a:gd name="connsiteX103" fmla="*/ 950154 w 2007426"/>
                    <a:gd name="connsiteY103" fmla="*/ 1417156 h 2888770"/>
                    <a:gd name="connsiteX104" fmla="*/ 978726 w 2007426"/>
                    <a:gd name="connsiteY104" fmla="*/ 1379056 h 2888770"/>
                    <a:gd name="connsiteX105" fmla="*/ 929322 w 2007426"/>
                    <a:gd name="connsiteY105" fmla="*/ 1303648 h 2888770"/>
                    <a:gd name="connsiteX106" fmla="*/ 970790 w 2007426"/>
                    <a:gd name="connsiteY106" fmla="*/ 1288568 h 2888770"/>
                    <a:gd name="connsiteX107" fmla="*/ 1091438 w 2007426"/>
                    <a:gd name="connsiteY107" fmla="*/ 1199668 h 2888770"/>
                    <a:gd name="connsiteX108" fmla="*/ 1097790 w 2007426"/>
                    <a:gd name="connsiteY108" fmla="*/ 1085368 h 2888770"/>
                    <a:gd name="connsiteX109" fmla="*/ 1046990 w 2007426"/>
                    <a:gd name="connsiteY109" fmla="*/ 1047268 h 2888770"/>
                    <a:gd name="connsiteX110" fmla="*/ 1059690 w 2007426"/>
                    <a:gd name="connsiteY110" fmla="*/ 996468 h 2888770"/>
                    <a:gd name="connsiteX111" fmla="*/ 1002538 w 2007426"/>
                    <a:gd name="connsiteY111" fmla="*/ 907568 h 2888770"/>
                    <a:gd name="connsiteX112" fmla="*/ 1021590 w 2007426"/>
                    <a:gd name="connsiteY112" fmla="*/ 748818 h 2888770"/>
                    <a:gd name="connsiteX113" fmla="*/ 1046990 w 2007426"/>
                    <a:gd name="connsiteY113" fmla="*/ 621818 h 2888770"/>
                    <a:gd name="connsiteX114" fmla="*/ 970790 w 2007426"/>
                    <a:gd name="connsiteY114" fmla="*/ 520218 h 2888770"/>
                    <a:gd name="connsiteX115" fmla="*/ 1008890 w 2007426"/>
                    <a:gd name="connsiteY115" fmla="*/ 501168 h 2888770"/>
                    <a:gd name="connsiteX116" fmla="*/ 1110490 w 2007426"/>
                    <a:gd name="connsiteY116" fmla="*/ 507518 h 2888770"/>
                    <a:gd name="connsiteX117" fmla="*/ 1116838 w 2007426"/>
                    <a:gd name="connsiteY117" fmla="*/ 463068 h 2888770"/>
                    <a:gd name="connsiteX118" fmla="*/ 1078738 w 2007426"/>
                    <a:gd name="connsiteY118" fmla="*/ 444018 h 2888770"/>
                    <a:gd name="connsiteX119" fmla="*/ 919990 w 2007426"/>
                    <a:gd name="connsiteY119" fmla="*/ 399568 h 2888770"/>
                    <a:gd name="connsiteX120" fmla="*/ 875538 w 2007426"/>
                    <a:gd name="connsiteY120" fmla="*/ 355118 h 2888770"/>
                    <a:gd name="connsiteX121" fmla="*/ 812038 w 2007426"/>
                    <a:gd name="connsiteY121" fmla="*/ 367818 h 2888770"/>
                    <a:gd name="connsiteX122" fmla="*/ 761238 w 2007426"/>
                    <a:gd name="connsiteY122" fmla="*/ 304318 h 2888770"/>
                    <a:gd name="connsiteX123" fmla="*/ 799338 w 2007426"/>
                    <a:gd name="connsiteY123" fmla="*/ 247168 h 2888770"/>
                    <a:gd name="connsiteX124" fmla="*/ 773938 w 2007426"/>
                    <a:gd name="connsiteY124" fmla="*/ 107468 h 2888770"/>
                    <a:gd name="connsiteX125" fmla="*/ 716790 w 2007426"/>
                    <a:gd name="connsiteY125" fmla="*/ 63018 h 2888770"/>
                    <a:gd name="connsiteX126" fmla="*/ 761238 w 2007426"/>
                    <a:gd name="connsiteY126" fmla="*/ 12218 h 2888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</a:cxnLst>
                  <a:rect l="l" t="t" r="r" b="b"/>
                  <a:pathLst>
                    <a:path w="2007426" h="2888770">
                      <a:moveTo>
                        <a:pt x="1732790" y="2596668"/>
                      </a:moveTo>
                      <a:lnTo>
                        <a:pt x="1726822" y="2668292"/>
                      </a:lnTo>
                      <a:lnTo>
                        <a:pt x="1726822" y="2668292"/>
                      </a:lnTo>
                      <a:close/>
                      <a:moveTo>
                        <a:pt x="828438" y="0"/>
                      </a:moveTo>
                      <a:lnTo>
                        <a:pt x="859666" y="12218"/>
                      </a:lnTo>
                      <a:lnTo>
                        <a:pt x="873954" y="88418"/>
                      </a:lnTo>
                      <a:lnTo>
                        <a:pt x="854902" y="121756"/>
                      </a:lnTo>
                      <a:lnTo>
                        <a:pt x="897766" y="155094"/>
                      </a:lnTo>
                      <a:lnTo>
                        <a:pt x="973966" y="150330"/>
                      </a:lnTo>
                      <a:lnTo>
                        <a:pt x="997778" y="169382"/>
                      </a:lnTo>
                      <a:lnTo>
                        <a:pt x="1040638" y="155094"/>
                      </a:lnTo>
                      <a:lnTo>
                        <a:pt x="1212090" y="240818"/>
                      </a:lnTo>
                      <a:lnTo>
                        <a:pt x="1183514" y="393218"/>
                      </a:lnTo>
                      <a:lnTo>
                        <a:pt x="1264478" y="417030"/>
                      </a:lnTo>
                      <a:lnTo>
                        <a:pt x="1369254" y="488468"/>
                      </a:lnTo>
                      <a:lnTo>
                        <a:pt x="1464502" y="502756"/>
                      </a:lnTo>
                      <a:lnTo>
                        <a:pt x="1478790" y="436082"/>
                      </a:lnTo>
                      <a:lnTo>
                        <a:pt x="1421638" y="426556"/>
                      </a:lnTo>
                      <a:lnTo>
                        <a:pt x="1412114" y="383694"/>
                      </a:lnTo>
                      <a:lnTo>
                        <a:pt x="1450214" y="374168"/>
                      </a:lnTo>
                      <a:lnTo>
                        <a:pt x="1435926" y="326542"/>
                      </a:lnTo>
                      <a:lnTo>
                        <a:pt x="1474026" y="288442"/>
                      </a:lnTo>
                      <a:lnTo>
                        <a:pt x="1507366" y="321782"/>
                      </a:lnTo>
                      <a:lnTo>
                        <a:pt x="1540702" y="297968"/>
                      </a:lnTo>
                      <a:lnTo>
                        <a:pt x="1593090" y="321782"/>
                      </a:lnTo>
                      <a:lnTo>
                        <a:pt x="1540702" y="455130"/>
                      </a:lnTo>
                      <a:lnTo>
                        <a:pt x="1655002" y="440842"/>
                      </a:lnTo>
                      <a:lnTo>
                        <a:pt x="1688338" y="478942"/>
                      </a:lnTo>
                      <a:lnTo>
                        <a:pt x="1688338" y="512282"/>
                      </a:lnTo>
                      <a:lnTo>
                        <a:pt x="1788354" y="598006"/>
                      </a:lnTo>
                      <a:lnTo>
                        <a:pt x="1778826" y="678968"/>
                      </a:lnTo>
                      <a:lnTo>
                        <a:pt x="1816926" y="702782"/>
                      </a:lnTo>
                      <a:lnTo>
                        <a:pt x="1816926" y="745642"/>
                      </a:lnTo>
                      <a:lnTo>
                        <a:pt x="1864554" y="759930"/>
                      </a:lnTo>
                      <a:lnTo>
                        <a:pt x="2007426" y="921856"/>
                      </a:lnTo>
                      <a:lnTo>
                        <a:pt x="1922974" y="1025504"/>
                      </a:lnTo>
                      <a:lnTo>
                        <a:pt x="1921702" y="1021868"/>
                      </a:lnTo>
                      <a:lnTo>
                        <a:pt x="1864554" y="1021868"/>
                      </a:lnTo>
                      <a:lnTo>
                        <a:pt x="1859790" y="1121882"/>
                      </a:lnTo>
                      <a:lnTo>
                        <a:pt x="1826454" y="1155218"/>
                      </a:lnTo>
                      <a:lnTo>
                        <a:pt x="1850266" y="1231418"/>
                      </a:lnTo>
                      <a:lnTo>
                        <a:pt x="1812166" y="1250468"/>
                      </a:lnTo>
                      <a:lnTo>
                        <a:pt x="1755014" y="1283806"/>
                      </a:lnTo>
                      <a:lnTo>
                        <a:pt x="1745490" y="1326668"/>
                      </a:lnTo>
                      <a:lnTo>
                        <a:pt x="1783590" y="1388582"/>
                      </a:lnTo>
                      <a:lnTo>
                        <a:pt x="1755014" y="1417156"/>
                      </a:lnTo>
                      <a:lnTo>
                        <a:pt x="1721678" y="1583842"/>
                      </a:lnTo>
                      <a:lnTo>
                        <a:pt x="1674054" y="1674330"/>
                      </a:lnTo>
                      <a:lnTo>
                        <a:pt x="1793114" y="1688618"/>
                      </a:lnTo>
                      <a:lnTo>
                        <a:pt x="1793114" y="1736242"/>
                      </a:lnTo>
                      <a:lnTo>
                        <a:pt x="1712154" y="1826730"/>
                      </a:lnTo>
                      <a:lnTo>
                        <a:pt x="1707390" y="1898168"/>
                      </a:lnTo>
                      <a:lnTo>
                        <a:pt x="1778828" y="2017230"/>
                      </a:lnTo>
                      <a:lnTo>
                        <a:pt x="1764540" y="2060094"/>
                      </a:lnTo>
                      <a:lnTo>
                        <a:pt x="1783590" y="2074382"/>
                      </a:lnTo>
                      <a:lnTo>
                        <a:pt x="1783590" y="2260118"/>
                      </a:lnTo>
                      <a:lnTo>
                        <a:pt x="1726440" y="2355368"/>
                      </a:lnTo>
                      <a:lnTo>
                        <a:pt x="1783590" y="2417282"/>
                      </a:lnTo>
                      <a:lnTo>
                        <a:pt x="1708802" y="2482722"/>
                      </a:lnTo>
                      <a:lnTo>
                        <a:pt x="1732790" y="2596668"/>
                      </a:lnTo>
                      <a:lnTo>
                        <a:pt x="1707390" y="2476018"/>
                      </a:lnTo>
                      <a:lnTo>
                        <a:pt x="1427990" y="2514118"/>
                      </a:lnTo>
                      <a:lnTo>
                        <a:pt x="1364490" y="2583968"/>
                      </a:lnTo>
                      <a:lnTo>
                        <a:pt x="1243840" y="2679218"/>
                      </a:lnTo>
                      <a:lnTo>
                        <a:pt x="1231140" y="2609368"/>
                      </a:lnTo>
                      <a:lnTo>
                        <a:pt x="1193040" y="2571268"/>
                      </a:lnTo>
                      <a:lnTo>
                        <a:pt x="1110490" y="2609368"/>
                      </a:lnTo>
                      <a:lnTo>
                        <a:pt x="989840" y="2622068"/>
                      </a:lnTo>
                      <a:lnTo>
                        <a:pt x="970790" y="2660168"/>
                      </a:lnTo>
                      <a:lnTo>
                        <a:pt x="767590" y="2685568"/>
                      </a:lnTo>
                      <a:lnTo>
                        <a:pt x="691390" y="2742718"/>
                      </a:lnTo>
                      <a:lnTo>
                        <a:pt x="608840" y="2780818"/>
                      </a:lnTo>
                      <a:lnTo>
                        <a:pt x="424690" y="2774466"/>
                      </a:lnTo>
                      <a:lnTo>
                        <a:pt x="373890" y="2768118"/>
                      </a:lnTo>
                      <a:lnTo>
                        <a:pt x="348490" y="2831618"/>
                      </a:lnTo>
                      <a:lnTo>
                        <a:pt x="259590" y="2888770"/>
                      </a:lnTo>
                      <a:lnTo>
                        <a:pt x="189740" y="2857018"/>
                      </a:lnTo>
                      <a:lnTo>
                        <a:pt x="113540" y="2869718"/>
                      </a:lnTo>
                      <a:lnTo>
                        <a:pt x="11940" y="2825266"/>
                      </a:lnTo>
                      <a:lnTo>
                        <a:pt x="0" y="2735718"/>
                      </a:lnTo>
                      <a:lnTo>
                        <a:pt x="83378" y="2712554"/>
                      </a:lnTo>
                      <a:lnTo>
                        <a:pt x="116714" y="2726842"/>
                      </a:lnTo>
                      <a:lnTo>
                        <a:pt x="178626" y="2693506"/>
                      </a:lnTo>
                      <a:lnTo>
                        <a:pt x="392938" y="2622068"/>
                      </a:lnTo>
                      <a:lnTo>
                        <a:pt x="421514" y="2545868"/>
                      </a:lnTo>
                      <a:lnTo>
                        <a:pt x="573914" y="2422042"/>
                      </a:lnTo>
                      <a:lnTo>
                        <a:pt x="688214" y="2298218"/>
                      </a:lnTo>
                      <a:lnTo>
                        <a:pt x="764414" y="2250594"/>
                      </a:lnTo>
                      <a:lnTo>
                        <a:pt x="821566" y="2202968"/>
                      </a:lnTo>
                      <a:lnTo>
                        <a:pt x="826326" y="2064856"/>
                      </a:lnTo>
                      <a:lnTo>
                        <a:pt x="921578" y="1988656"/>
                      </a:lnTo>
                      <a:lnTo>
                        <a:pt x="1007302" y="1931506"/>
                      </a:lnTo>
                      <a:lnTo>
                        <a:pt x="1031114" y="1874356"/>
                      </a:lnTo>
                      <a:lnTo>
                        <a:pt x="1045402" y="1821968"/>
                      </a:lnTo>
                      <a:lnTo>
                        <a:pt x="1078738" y="1788630"/>
                      </a:lnTo>
                      <a:lnTo>
                        <a:pt x="1078738" y="1736242"/>
                      </a:lnTo>
                      <a:lnTo>
                        <a:pt x="1026354" y="1712430"/>
                      </a:lnTo>
                      <a:lnTo>
                        <a:pt x="1026354" y="1679094"/>
                      </a:lnTo>
                      <a:lnTo>
                        <a:pt x="1016826" y="1636230"/>
                      </a:lnTo>
                      <a:lnTo>
                        <a:pt x="1069214" y="1607656"/>
                      </a:lnTo>
                      <a:lnTo>
                        <a:pt x="1088266" y="1521930"/>
                      </a:lnTo>
                      <a:lnTo>
                        <a:pt x="1007302" y="1469542"/>
                      </a:lnTo>
                      <a:lnTo>
                        <a:pt x="1012066" y="1431442"/>
                      </a:lnTo>
                      <a:lnTo>
                        <a:pt x="950154" y="1417156"/>
                      </a:lnTo>
                      <a:lnTo>
                        <a:pt x="978726" y="1379056"/>
                      </a:lnTo>
                      <a:lnTo>
                        <a:pt x="929322" y="1303648"/>
                      </a:lnTo>
                      <a:lnTo>
                        <a:pt x="970790" y="1288568"/>
                      </a:lnTo>
                      <a:lnTo>
                        <a:pt x="1091438" y="1199668"/>
                      </a:lnTo>
                      <a:lnTo>
                        <a:pt x="1097790" y="1085368"/>
                      </a:lnTo>
                      <a:lnTo>
                        <a:pt x="1046990" y="1047268"/>
                      </a:lnTo>
                      <a:lnTo>
                        <a:pt x="1059690" y="996468"/>
                      </a:lnTo>
                      <a:lnTo>
                        <a:pt x="1002538" y="907568"/>
                      </a:lnTo>
                      <a:lnTo>
                        <a:pt x="1021590" y="748818"/>
                      </a:lnTo>
                      <a:lnTo>
                        <a:pt x="1046990" y="621818"/>
                      </a:lnTo>
                      <a:lnTo>
                        <a:pt x="970790" y="520218"/>
                      </a:lnTo>
                      <a:lnTo>
                        <a:pt x="1008890" y="501168"/>
                      </a:lnTo>
                      <a:lnTo>
                        <a:pt x="1110490" y="507518"/>
                      </a:lnTo>
                      <a:lnTo>
                        <a:pt x="1116838" y="463068"/>
                      </a:lnTo>
                      <a:lnTo>
                        <a:pt x="1078738" y="444018"/>
                      </a:lnTo>
                      <a:lnTo>
                        <a:pt x="919990" y="399568"/>
                      </a:lnTo>
                      <a:lnTo>
                        <a:pt x="875538" y="355118"/>
                      </a:lnTo>
                      <a:lnTo>
                        <a:pt x="812038" y="367818"/>
                      </a:lnTo>
                      <a:lnTo>
                        <a:pt x="761238" y="304318"/>
                      </a:lnTo>
                      <a:lnTo>
                        <a:pt x="799338" y="247168"/>
                      </a:lnTo>
                      <a:lnTo>
                        <a:pt x="773938" y="107468"/>
                      </a:lnTo>
                      <a:lnTo>
                        <a:pt x="716790" y="63018"/>
                      </a:lnTo>
                      <a:lnTo>
                        <a:pt x="761238" y="1221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9419B31F-2FCA-C479-5A51-800243A4C5D8}"/>
                  </a:ext>
                </a:extLst>
              </p:cNvPr>
              <p:cNvSpPr/>
              <p:nvPr/>
            </p:nvSpPr>
            <p:spPr>
              <a:xfrm>
                <a:off x="663981" y="884793"/>
                <a:ext cx="906816" cy="933148"/>
              </a:xfrm>
              <a:custGeom>
                <a:avLst/>
                <a:gdLst>
                  <a:gd name="connsiteX0" fmla="*/ 747904 w 906816"/>
                  <a:gd name="connsiteY0" fmla="*/ 0 h 933148"/>
                  <a:gd name="connsiteX1" fmla="*/ 774390 w 906816"/>
                  <a:gd name="connsiteY1" fmla="*/ 19864 h 933148"/>
                  <a:gd name="connsiteX2" fmla="*/ 849432 w 906816"/>
                  <a:gd name="connsiteY2" fmla="*/ 11035 h 933148"/>
                  <a:gd name="connsiteX3" fmla="*/ 906816 w 906816"/>
                  <a:gd name="connsiteY3" fmla="*/ 22072 h 933148"/>
                  <a:gd name="connsiteX4" fmla="*/ 864881 w 906816"/>
                  <a:gd name="connsiteY4" fmla="*/ 37521 h 933148"/>
                  <a:gd name="connsiteX5" fmla="*/ 858420 w 906816"/>
                  <a:gd name="connsiteY5" fmla="*/ 43121 h 933148"/>
                  <a:gd name="connsiteX6" fmla="*/ 858701 w 906816"/>
                  <a:gd name="connsiteY6" fmla="*/ 40170 h 933148"/>
                  <a:gd name="connsiteX7" fmla="*/ 832216 w 906816"/>
                  <a:gd name="connsiteY7" fmla="*/ 40170 h 933148"/>
                  <a:gd name="connsiteX8" fmla="*/ 812793 w 906816"/>
                  <a:gd name="connsiteY8" fmla="*/ 54295 h 933148"/>
                  <a:gd name="connsiteX9" fmla="*/ 837513 w 906816"/>
                  <a:gd name="connsiteY9" fmla="*/ 107266 h 933148"/>
                  <a:gd name="connsiteX10" fmla="*/ 886952 w 906816"/>
                  <a:gd name="connsiteY10" fmla="*/ 144345 h 933148"/>
                  <a:gd name="connsiteX11" fmla="*/ 902843 w 906816"/>
                  <a:gd name="connsiteY11" fmla="*/ 169065 h 933148"/>
                  <a:gd name="connsiteX12" fmla="*/ 899312 w 906816"/>
                  <a:gd name="connsiteY12" fmla="*/ 183190 h 933148"/>
                  <a:gd name="connsiteX13" fmla="*/ 902843 w 906816"/>
                  <a:gd name="connsiteY13" fmla="*/ 192019 h 933148"/>
                  <a:gd name="connsiteX14" fmla="*/ 888718 w 906816"/>
                  <a:gd name="connsiteY14" fmla="*/ 209676 h 933148"/>
                  <a:gd name="connsiteX15" fmla="*/ 888718 w 906816"/>
                  <a:gd name="connsiteY15" fmla="*/ 283835 h 933148"/>
                  <a:gd name="connsiteX16" fmla="*/ 835747 w 906816"/>
                  <a:gd name="connsiteY16" fmla="*/ 303257 h 933148"/>
                  <a:gd name="connsiteX17" fmla="*/ 795137 w 906816"/>
                  <a:gd name="connsiteY17" fmla="*/ 320914 h 933148"/>
                  <a:gd name="connsiteX18" fmla="*/ 786308 w 906816"/>
                  <a:gd name="connsiteY18" fmla="*/ 335039 h 933148"/>
                  <a:gd name="connsiteX19" fmla="*/ 798668 w 906816"/>
                  <a:gd name="connsiteY19" fmla="*/ 336805 h 933148"/>
                  <a:gd name="connsiteX20" fmla="*/ 807496 w 906816"/>
                  <a:gd name="connsiteY20" fmla="*/ 370353 h 933148"/>
                  <a:gd name="connsiteX21" fmla="*/ 779245 w 906816"/>
                  <a:gd name="connsiteY21" fmla="*/ 391541 h 933148"/>
                  <a:gd name="connsiteX22" fmla="*/ 768473 w 906816"/>
                  <a:gd name="connsiteY22" fmla="*/ 443864 h 933148"/>
                  <a:gd name="connsiteX23" fmla="*/ 747904 w 906816"/>
                  <a:gd name="connsiteY23" fmla="*/ 437008 h 933148"/>
                  <a:gd name="connsiteX24" fmla="*/ 710384 w 906816"/>
                  <a:gd name="connsiteY24" fmla="*/ 459079 h 933148"/>
                  <a:gd name="connsiteX25" fmla="*/ 672863 w 906816"/>
                  <a:gd name="connsiteY25" fmla="*/ 432593 h 933148"/>
                  <a:gd name="connsiteX26" fmla="*/ 646378 w 906816"/>
                  <a:gd name="connsiteY26" fmla="*/ 448043 h 933148"/>
                  <a:gd name="connsiteX27" fmla="*/ 613271 w 906816"/>
                  <a:gd name="connsiteY27" fmla="*/ 443629 h 933148"/>
                  <a:gd name="connsiteX28" fmla="*/ 600028 w 906816"/>
                  <a:gd name="connsiteY28" fmla="*/ 425972 h 933148"/>
                  <a:gd name="connsiteX29" fmla="*/ 582371 w 906816"/>
                  <a:gd name="connsiteY29" fmla="*/ 432593 h 933148"/>
                  <a:gd name="connsiteX30" fmla="*/ 551472 w 906816"/>
                  <a:gd name="connsiteY30" fmla="*/ 459079 h 933148"/>
                  <a:gd name="connsiteX31" fmla="*/ 547057 w 906816"/>
                  <a:gd name="connsiteY31" fmla="*/ 481150 h 933148"/>
                  <a:gd name="connsiteX32" fmla="*/ 516158 w 906816"/>
                  <a:gd name="connsiteY32" fmla="*/ 520878 h 933148"/>
                  <a:gd name="connsiteX33" fmla="*/ 502915 w 906816"/>
                  <a:gd name="connsiteY33" fmla="*/ 542949 h 933148"/>
                  <a:gd name="connsiteX34" fmla="*/ 478637 w 906816"/>
                  <a:gd name="connsiteY34" fmla="*/ 558398 h 933148"/>
                  <a:gd name="connsiteX35" fmla="*/ 449945 w 906816"/>
                  <a:gd name="connsiteY35" fmla="*/ 558398 h 933148"/>
                  <a:gd name="connsiteX36" fmla="*/ 414631 w 906816"/>
                  <a:gd name="connsiteY36" fmla="*/ 606955 h 933148"/>
                  <a:gd name="connsiteX37" fmla="*/ 472016 w 906816"/>
                  <a:gd name="connsiteY37" fmla="*/ 626819 h 933148"/>
                  <a:gd name="connsiteX38" fmla="*/ 474223 w 906816"/>
                  <a:gd name="connsiteY38" fmla="*/ 651097 h 933148"/>
                  <a:gd name="connsiteX39" fmla="*/ 447737 w 906816"/>
                  <a:gd name="connsiteY39" fmla="*/ 651097 h 933148"/>
                  <a:gd name="connsiteX40" fmla="*/ 436702 w 906816"/>
                  <a:gd name="connsiteY40" fmla="*/ 668754 h 933148"/>
                  <a:gd name="connsiteX41" fmla="*/ 401388 w 906816"/>
                  <a:gd name="connsiteY41" fmla="*/ 657719 h 933148"/>
                  <a:gd name="connsiteX42" fmla="*/ 348418 w 906816"/>
                  <a:gd name="connsiteY42" fmla="*/ 690825 h 933148"/>
                  <a:gd name="connsiteX43" fmla="*/ 293240 w 906816"/>
                  <a:gd name="connsiteY43" fmla="*/ 688618 h 933148"/>
                  <a:gd name="connsiteX44" fmla="*/ 266755 w 906816"/>
                  <a:gd name="connsiteY44" fmla="*/ 677583 h 933148"/>
                  <a:gd name="connsiteX45" fmla="*/ 262340 w 906816"/>
                  <a:gd name="connsiteY45" fmla="*/ 695239 h 933148"/>
                  <a:gd name="connsiteX46" fmla="*/ 242476 w 906816"/>
                  <a:gd name="connsiteY46" fmla="*/ 712896 h 933148"/>
                  <a:gd name="connsiteX47" fmla="*/ 227026 w 906816"/>
                  <a:gd name="connsiteY47" fmla="*/ 690825 h 933148"/>
                  <a:gd name="connsiteX48" fmla="*/ 193920 w 906816"/>
                  <a:gd name="connsiteY48" fmla="*/ 699653 h 933148"/>
                  <a:gd name="connsiteX49" fmla="*/ 180677 w 906816"/>
                  <a:gd name="connsiteY49" fmla="*/ 693033 h 933148"/>
                  <a:gd name="connsiteX50" fmla="*/ 169642 w 906816"/>
                  <a:gd name="connsiteY50" fmla="*/ 712896 h 933148"/>
                  <a:gd name="connsiteX51" fmla="*/ 149778 w 906816"/>
                  <a:gd name="connsiteY51" fmla="*/ 684204 h 933148"/>
                  <a:gd name="connsiteX52" fmla="*/ 132121 w 906816"/>
                  <a:gd name="connsiteY52" fmla="*/ 684204 h 933148"/>
                  <a:gd name="connsiteX53" fmla="*/ 132121 w 906816"/>
                  <a:gd name="connsiteY53" fmla="*/ 710689 h 933148"/>
                  <a:gd name="connsiteX54" fmla="*/ 121085 w 906816"/>
                  <a:gd name="connsiteY54" fmla="*/ 734967 h 933148"/>
                  <a:gd name="connsiteX55" fmla="*/ 74736 w 906816"/>
                  <a:gd name="connsiteY55" fmla="*/ 759245 h 933148"/>
                  <a:gd name="connsiteX56" fmla="*/ 61493 w 906816"/>
                  <a:gd name="connsiteY56" fmla="*/ 776902 h 933148"/>
                  <a:gd name="connsiteX57" fmla="*/ 76943 w 906816"/>
                  <a:gd name="connsiteY57" fmla="*/ 785731 h 933148"/>
                  <a:gd name="connsiteX58" fmla="*/ 48251 w 906816"/>
                  <a:gd name="connsiteY58" fmla="*/ 845323 h 933148"/>
                  <a:gd name="connsiteX59" fmla="*/ 61493 w 906816"/>
                  <a:gd name="connsiteY59" fmla="*/ 862980 h 933148"/>
                  <a:gd name="connsiteX60" fmla="*/ 48251 w 906816"/>
                  <a:gd name="connsiteY60" fmla="*/ 896087 h 933148"/>
                  <a:gd name="connsiteX61" fmla="*/ 15144 w 906816"/>
                  <a:gd name="connsiteY61" fmla="*/ 924779 h 933148"/>
                  <a:gd name="connsiteX62" fmla="*/ 4109 w 906816"/>
                  <a:gd name="connsiteY62" fmla="*/ 926986 h 933148"/>
                  <a:gd name="connsiteX63" fmla="*/ 0 w 906816"/>
                  <a:gd name="connsiteY63" fmla="*/ 933148 h 933148"/>
                  <a:gd name="connsiteX64" fmla="*/ 0 w 906816"/>
                  <a:gd name="connsiteY64" fmla="*/ 613845 h 933148"/>
                  <a:gd name="connsiteX65" fmla="*/ 6315 w 906816"/>
                  <a:gd name="connsiteY65" fmla="*/ 606955 h 933148"/>
                  <a:gd name="connsiteX66" fmla="*/ 28387 w 906816"/>
                  <a:gd name="connsiteY66" fmla="*/ 587091 h 933148"/>
                  <a:gd name="connsiteX67" fmla="*/ 68114 w 906816"/>
                  <a:gd name="connsiteY67" fmla="*/ 545156 h 933148"/>
                  <a:gd name="connsiteX68" fmla="*/ 143157 w 906816"/>
                  <a:gd name="connsiteY68" fmla="*/ 481150 h 933148"/>
                  <a:gd name="connsiteX69" fmla="*/ 187299 w 906816"/>
                  <a:gd name="connsiteY69" fmla="*/ 474529 h 933148"/>
                  <a:gd name="connsiteX70" fmla="*/ 204956 w 906816"/>
                  <a:gd name="connsiteY70" fmla="*/ 437008 h 933148"/>
                  <a:gd name="connsiteX71" fmla="*/ 244683 w 906816"/>
                  <a:gd name="connsiteY71" fmla="*/ 390658 h 933148"/>
                  <a:gd name="connsiteX72" fmla="*/ 255719 w 906816"/>
                  <a:gd name="connsiteY72" fmla="*/ 359759 h 933148"/>
                  <a:gd name="connsiteX73" fmla="*/ 313104 w 906816"/>
                  <a:gd name="connsiteY73" fmla="*/ 315617 h 933148"/>
                  <a:gd name="connsiteX74" fmla="*/ 381524 w 906816"/>
                  <a:gd name="connsiteY74" fmla="*/ 280303 h 933148"/>
                  <a:gd name="connsiteX75" fmla="*/ 419045 w 906816"/>
                  <a:gd name="connsiteY75" fmla="*/ 267060 h 933148"/>
                  <a:gd name="connsiteX76" fmla="*/ 436702 w 906816"/>
                  <a:gd name="connsiteY76" fmla="*/ 233954 h 933148"/>
                  <a:gd name="connsiteX77" fmla="*/ 443324 w 906816"/>
                  <a:gd name="connsiteY77" fmla="*/ 178776 h 933148"/>
                  <a:gd name="connsiteX78" fmla="*/ 410217 w 906816"/>
                  <a:gd name="connsiteY78" fmla="*/ 143462 h 933148"/>
                  <a:gd name="connsiteX79" fmla="*/ 445530 w 906816"/>
                  <a:gd name="connsiteY79" fmla="*/ 130220 h 933148"/>
                  <a:gd name="connsiteX80" fmla="*/ 478637 w 906816"/>
                  <a:gd name="connsiteY80" fmla="*/ 136841 h 933148"/>
                  <a:gd name="connsiteX81" fmla="*/ 502915 w 906816"/>
                  <a:gd name="connsiteY81" fmla="*/ 130220 h 933148"/>
                  <a:gd name="connsiteX82" fmla="*/ 487466 w 906816"/>
                  <a:gd name="connsiteY82" fmla="*/ 105941 h 933148"/>
                  <a:gd name="connsiteX83" fmla="*/ 520572 w 906816"/>
                  <a:gd name="connsiteY83" fmla="*/ 101528 h 933148"/>
                  <a:gd name="connsiteX84" fmla="*/ 544850 w 906816"/>
                  <a:gd name="connsiteY84" fmla="*/ 75042 h 933148"/>
                  <a:gd name="connsiteX85" fmla="*/ 657413 w 906816"/>
                  <a:gd name="connsiteY85" fmla="*/ 72834 h 933148"/>
                  <a:gd name="connsiteX86" fmla="*/ 650791 w 906816"/>
                  <a:gd name="connsiteY86" fmla="*/ 46349 h 933148"/>
                  <a:gd name="connsiteX87" fmla="*/ 690520 w 906816"/>
                  <a:gd name="connsiteY87" fmla="*/ 44142 h 933148"/>
                  <a:gd name="connsiteX88" fmla="*/ 703762 w 906816"/>
                  <a:gd name="connsiteY88" fmla="*/ 37521 h 933148"/>
                  <a:gd name="connsiteX89" fmla="*/ 719212 w 906816"/>
                  <a:gd name="connsiteY89" fmla="*/ 11035 h 933148"/>
                  <a:gd name="connsiteX90" fmla="*/ 747904 w 906816"/>
                  <a:gd name="connsiteY90" fmla="*/ 0 h 933148"/>
                  <a:gd name="connsiteX0" fmla="*/ 852291 w 1011203"/>
                  <a:gd name="connsiteY0" fmla="*/ 0 h 933148"/>
                  <a:gd name="connsiteX1" fmla="*/ 878777 w 1011203"/>
                  <a:gd name="connsiteY1" fmla="*/ 19864 h 933148"/>
                  <a:gd name="connsiteX2" fmla="*/ 953819 w 1011203"/>
                  <a:gd name="connsiteY2" fmla="*/ 11035 h 933148"/>
                  <a:gd name="connsiteX3" fmla="*/ 1011203 w 1011203"/>
                  <a:gd name="connsiteY3" fmla="*/ 22072 h 933148"/>
                  <a:gd name="connsiteX4" fmla="*/ 969268 w 1011203"/>
                  <a:gd name="connsiteY4" fmla="*/ 37521 h 933148"/>
                  <a:gd name="connsiteX5" fmla="*/ 962807 w 1011203"/>
                  <a:gd name="connsiteY5" fmla="*/ 43121 h 933148"/>
                  <a:gd name="connsiteX6" fmla="*/ 963088 w 1011203"/>
                  <a:gd name="connsiteY6" fmla="*/ 40170 h 933148"/>
                  <a:gd name="connsiteX7" fmla="*/ 936603 w 1011203"/>
                  <a:gd name="connsiteY7" fmla="*/ 40170 h 933148"/>
                  <a:gd name="connsiteX8" fmla="*/ 917180 w 1011203"/>
                  <a:gd name="connsiteY8" fmla="*/ 54295 h 933148"/>
                  <a:gd name="connsiteX9" fmla="*/ 941900 w 1011203"/>
                  <a:gd name="connsiteY9" fmla="*/ 107266 h 933148"/>
                  <a:gd name="connsiteX10" fmla="*/ 991339 w 1011203"/>
                  <a:gd name="connsiteY10" fmla="*/ 144345 h 933148"/>
                  <a:gd name="connsiteX11" fmla="*/ 1007230 w 1011203"/>
                  <a:gd name="connsiteY11" fmla="*/ 169065 h 933148"/>
                  <a:gd name="connsiteX12" fmla="*/ 1003699 w 1011203"/>
                  <a:gd name="connsiteY12" fmla="*/ 183190 h 933148"/>
                  <a:gd name="connsiteX13" fmla="*/ 1007230 w 1011203"/>
                  <a:gd name="connsiteY13" fmla="*/ 192019 h 933148"/>
                  <a:gd name="connsiteX14" fmla="*/ 993105 w 1011203"/>
                  <a:gd name="connsiteY14" fmla="*/ 209676 h 933148"/>
                  <a:gd name="connsiteX15" fmla="*/ 993105 w 1011203"/>
                  <a:gd name="connsiteY15" fmla="*/ 283835 h 933148"/>
                  <a:gd name="connsiteX16" fmla="*/ 940134 w 1011203"/>
                  <a:gd name="connsiteY16" fmla="*/ 303257 h 933148"/>
                  <a:gd name="connsiteX17" fmla="*/ 899524 w 1011203"/>
                  <a:gd name="connsiteY17" fmla="*/ 320914 h 933148"/>
                  <a:gd name="connsiteX18" fmla="*/ 890695 w 1011203"/>
                  <a:gd name="connsiteY18" fmla="*/ 335039 h 933148"/>
                  <a:gd name="connsiteX19" fmla="*/ 903055 w 1011203"/>
                  <a:gd name="connsiteY19" fmla="*/ 336805 h 933148"/>
                  <a:gd name="connsiteX20" fmla="*/ 911883 w 1011203"/>
                  <a:gd name="connsiteY20" fmla="*/ 370353 h 933148"/>
                  <a:gd name="connsiteX21" fmla="*/ 883632 w 1011203"/>
                  <a:gd name="connsiteY21" fmla="*/ 391541 h 933148"/>
                  <a:gd name="connsiteX22" fmla="*/ 872860 w 1011203"/>
                  <a:gd name="connsiteY22" fmla="*/ 443864 h 933148"/>
                  <a:gd name="connsiteX23" fmla="*/ 852291 w 1011203"/>
                  <a:gd name="connsiteY23" fmla="*/ 437008 h 933148"/>
                  <a:gd name="connsiteX24" fmla="*/ 814771 w 1011203"/>
                  <a:gd name="connsiteY24" fmla="*/ 459079 h 933148"/>
                  <a:gd name="connsiteX25" fmla="*/ 777250 w 1011203"/>
                  <a:gd name="connsiteY25" fmla="*/ 432593 h 933148"/>
                  <a:gd name="connsiteX26" fmla="*/ 750765 w 1011203"/>
                  <a:gd name="connsiteY26" fmla="*/ 448043 h 933148"/>
                  <a:gd name="connsiteX27" fmla="*/ 717658 w 1011203"/>
                  <a:gd name="connsiteY27" fmla="*/ 443629 h 933148"/>
                  <a:gd name="connsiteX28" fmla="*/ 704415 w 1011203"/>
                  <a:gd name="connsiteY28" fmla="*/ 425972 h 933148"/>
                  <a:gd name="connsiteX29" fmla="*/ 686758 w 1011203"/>
                  <a:gd name="connsiteY29" fmla="*/ 432593 h 933148"/>
                  <a:gd name="connsiteX30" fmla="*/ 655859 w 1011203"/>
                  <a:gd name="connsiteY30" fmla="*/ 459079 h 933148"/>
                  <a:gd name="connsiteX31" fmla="*/ 651444 w 1011203"/>
                  <a:gd name="connsiteY31" fmla="*/ 481150 h 933148"/>
                  <a:gd name="connsiteX32" fmla="*/ 620545 w 1011203"/>
                  <a:gd name="connsiteY32" fmla="*/ 520878 h 933148"/>
                  <a:gd name="connsiteX33" fmla="*/ 607302 w 1011203"/>
                  <a:gd name="connsiteY33" fmla="*/ 542949 h 933148"/>
                  <a:gd name="connsiteX34" fmla="*/ 583024 w 1011203"/>
                  <a:gd name="connsiteY34" fmla="*/ 558398 h 933148"/>
                  <a:gd name="connsiteX35" fmla="*/ 554332 w 1011203"/>
                  <a:gd name="connsiteY35" fmla="*/ 558398 h 933148"/>
                  <a:gd name="connsiteX36" fmla="*/ 519018 w 1011203"/>
                  <a:gd name="connsiteY36" fmla="*/ 606955 h 933148"/>
                  <a:gd name="connsiteX37" fmla="*/ 576403 w 1011203"/>
                  <a:gd name="connsiteY37" fmla="*/ 626819 h 933148"/>
                  <a:gd name="connsiteX38" fmla="*/ 578610 w 1011203"/>
                  <a:gd name="connsiteY38" fmla="*/ 651097 h 933148"/>
                  <a:gd name="connsiteX39" fmla="*/ 552124 w 1011203"/>
                  <a:gd name="connsiteY39" fmla="*/ 651097 h 933148"/>
                  <a:gd name="connsiteX40" fmla="*/ 541089 w 1011203"/>
                  <a:gd name="connsiteY40" fmla="*/ 668754 h 933148"/>
                  <a:gd name="connsiteX41" fmla="*/ 505775 w 1011203"/>
                  <a:gd name="connsiteY41" fmla="*/ 657719 h 933148"/>
                  <a:gd name="connsiteX42" fmla="*/ 452805 w 1011203"/>
                  <a:gd name="connsiteY42" fmla="*/ 690825 h 933148"/>
                  <a:gd name="connsiteX43" fmla="*/ 397627 w 1011203"/>
                  <a:gd name="connsiteY43" fmla="*/ 688618 h 933148"/>
                  <a:gd name="connsiteX44" fmla="*/ 371142 w 1011203"/>
                  <a:gd name="connsiteY44" fmla="*/ 677583 h 933148"/>
                  <a:gd name="connsiteX45" fmla="*/ 366727 w 1011203"/>
                  <a:gd name="connsiteY45" fmla="*/ 695239 h 933148"/>
                  <a:gd name="connsiteX46" fmla="*/ 346863 w 1011203"/>
                  <a:gd name="connsiteY46" fmla="*/ 712896 h 933148"/>
                  <a:gd name="connsiteX47" fmla="*/ 331413 w 1011203"/>
                  <a:gd name="connsiteY47" fmla="*/ 690825 h 933148"/>
                  <a:gd name="connsiteX48" fmla="*/ 298307 w 1011203"/>
                  <a:gd name="connsiteY48" fmla="*/ 699653 h 933148"/>
                  <a:gd name="connsiteX49" fmla="*/ 285064 w 1011203"/>
                  <a:gd name="connsiteY49" fmla="*/ 693033 h 933148"/>
                  <a:gd name="connsiteX50" fmla="*/ 274029 w 1011203"/>
                  <a:gd name="connsiteY50" fmla="*/ 712896 h 933148"/>
                  <a:gd name="connsiteX51" fmla="*/ 254165 w 1011203"/>
                  <a:gd name="connsiteY51" fmla="*/ 684204 h 933148"/>
                  <a:gd name="connsiteX52" fmla="*/ 236508 w 1011203"/>
                  <a:gd name="connsiteY52" fmla="*/ 684204 h 933148"/>
                  <a:gd name="connsiteX53" fmla="*/ 236508 w 1011203"/>
                  <a:gd name="connsiteY53" fmla="*/ 710689 h 933148"/>
                  <a:gd name="connsiteX54" fmla="*/ 225472 w 1011203"/>
                  <a:gd name="connsiteY54" fmla="*/ 734967 h 933148"/>
                  <a:gd name="connsiteX55" fmla="*/ 179123 w 1011203"/>
                  <a:gd name="connsiteY55" fmla="*/ 759245 h 933148"/>
                  <a:gd name="connsiteX56" fmla="*/ 165880 w 1011203"/>
                  <a:gd name="connsiteY56" fmla="*/ 776902 h 933148"/>
                  <a:gd name="connsiteX57" fmla="*/ 181330 w 1011203"/>
                  <a:gd name="connsiteY57" fmla="*/ 785731 h 933148"/>
                  <a:gd name="connsiteX58" fmla="*/ 152638 w 1011203"/>
                  <a:gd name="connsiteY58" fmla="*/ 845323 h 933148"/>
                  <a:gd name="connsiteX59" fmla="*/ 165880 w 1011203"/>
                  <a:gd name="connsiteY59" fmla="*/ 862980 h 933148"/>
                  <a:gd name="connsiteX60" fmla="*/ 152638 w 1011203"/>
                  <a:gd name="connsiteY60" fmla="*/ 896087 h 933148"/>
                  <a:gd name="connsiteX61" fmla="*/ 119531 w 1011203"/>
                  <a:gd name="connsiteY61" fmla="*/ 924779 h 933148"/>
                  <a:gd name="connsiteX62" fmla="*/ 108496 w 1011203"/>
                  <a:gd name="connsiteY62" fmla="*/ 926986 h 933148"/>
                  <a:gd name="connsiteX63" fmla="*/ 104387 w 1011203"/>
                  <a:gd name="connsiteY63" fmla="*/ 933148 h 933148"/>
                  <a:gd name="connsiteX64" fmla="*/ 0 w 1011203"/>
                  <a:gd name="connsiteY64" fmla="*/ 670163 h 933148"/>
                  <a:gd name="connsiteX65" fmla="*/ 104387 w 1011203"/>
                  <a:gd name="connsiteY65" fmla="*/ 613845 h 933148"/>
                  <a:gd name="connsiteX66" fmla="*/ 110702 w 1011203"/>
                  <a:gd name="connsiteY66" fmla="*/ 606955 h 933148"/>
                  <a:gd name="connsiteX67" fmla="*/ 132774 w 1011203"/>
                  <a:gd name="connsiteY67" fmla="*/ 587091 h 933148"/>
                  <a:gd name="connsiteX68" fmla="*/ 172501 w 1011203"/>
                  <a:gd name="connsiteY68" fmla="*/ 545156 h 933148"/>
                  <a:gd name="connsiteX69" fmla="*/ 247544 w 1011203"/>
                  <a:gd name="connsiteY69" fmla="*/ 481150 h 933148"/>
                  <a:gd name="connsiteX70" fmla="*/ 291686 w 1011203"/>
                  <a:gd name="connsiteY70" fmla="*/ 474529 h 933148"/>
                  <a:gd name="connsiteX71" fmla="*/ 309343 w 1011203"/>
                  <a:gd name="connsiteY71" fmla="*/ 437008 h 933148"/>
                  <a:gd name="connsiteX72" fmla="*/ 349070 w 1011203"/>
                  <a:gd name="connsiteY72" fmla="*/ 390658 h 933148"/>
                  <a:gd name="connsiteX73" fmla="*/ 360106 w 1011203"/>
                  <a:gd name="connsiteY73" fmla="*/ 359759 h 933148"/>
                  <a:gd name="connsiteX74" fmla="*/ 417491 w 1011203"/>
                  <a:gd name="connsiteY74" fmla="*/ 315617 h 933148"/>
                  <a:gd name="connsiteX75" fmla="*/ 485911 w 1011203"/>
                  <a:gd name="connsiteY75" fmla="*/ 280303 h 933148"/>
                  <a:gd name="connsiteX76" fmla="*/ 523432 w 1011203"/>
                  <a:gd name="connsiteY76" fmla="*/ 267060 h 933148"/>
                  <a:gd name="connsiteX77" fmla="*/ 541089 w 1011203"/>
                  <a:gd name="connsiteY77" fmla="*/ 233954 h 933148"/>
                  <a:gd name="connsiteX78" fmla="*/ 547711 w 1011203"/>
                  <a:gd name="connsiteY78" fmla="*/ 178776 h 933148"/>
                  <a:gd name="connsiteX79" fmla="*/ 514604 w 1011203"/>
                  <a:gd name="connsiteY79" fmla="*/ 143462 h 933148"/>
                  <a:gd name="connsiteX80" fmla="*/ 549917 w 1011203"/>
                  <a:gd name="connsiteY80" fmla="*/ 130220 h 933148"/>
                  <a:gd name="connsiteX81" fmla="*/ 583024 w 1011203"/>
                  <a:gd name="connsiteY81" fmla="*/ 136841 h 933148"/>
                  <a:gd name="connsiteX82" fmla="*/ 607302 w 1011203"/>
                  <a:gd name="connsiteY82" fmla="*/ 130220 h 933148"/>
                  <a:gd name="connsiteX83" fmla="*/ 591853 w 1011203"/>
                  <a:gd name="connsiteY83" fmla="*/ 105941 h 933148"/>
                  <a:gd name="connsiteX84" fmla="*/ 624959 w 1011203"/>
                  <a:gd name="connsiteY84" fmla="*/ 101528 h 933148"/>
                  <a:gd name="connsiteX85" fmla="*/ 649237 w 1011203"/>
                  <a:gd name="connsiteY85" fmla="*/ 75042 h 933148"/>
                  <a:gd name="connsiteX86" fmla="*/ 761800 w 1011203"/>
                  <a:gd name="connsiteY86" fmla="*/ 72834 h 933148"/>
                  <a:gd name="connsiteX87" fmla="*/ 755178 w 1011203"/>
                  <a:gd name="connsiteY87" fmla="*/ 46349 h 933148"/>
                  <a:gd name="connsiteX88" fmla="*/ 794907 w 1011203"/>
                  <a:gd name="connsiteY88" fmla="*/ 44142 h 933148"/>
                  <a:gd name="connsiteX89" fmla="*/ 808149 w 1011203"/>
                  <a:gd name="connsiteY89" fmla="*/ 37521 h 933148"/>
                  <a:gd name="connsiteX90" fmla="*/ 823599 w 1011203"/>
                  <a:gd name="connsiteY90" fmla="*/ 11035 h 933148"/>
                  <a:gd name="connsiteX91" fmla="*/ 852291 w 1011203"/>
                  <a:gd name="connsiteY91" fmla="*/ 0 h 933148"/>
                  <a:gd name="connsiteX0" fmla="*/ 0 w 1011203"/>
                  <a:gd name="connsiteY0" fmla="*/ 670163 h 933148"/>
                  <a:gd name="connsiteX1" fmla="*/ 104387 w 1011203"/>
                  <a:gd name="connsiteY1" fmla="*/ 613845 h 933148"/>
                  <a:gd name="connsiteX2" fmla="*/ 110702 w 1011203"/>
                  <a:gd name="connsiteY2" fmla="*/ 606955 h 933148"/>
                  <a:gd name="connsiteX3" fmla="*/ 132774 w 1011203"/>
                  <a:gd name="connsiteY3" fmla="*/ 587091 h 933148"/>
                  <a:gd name="connsiteX4" fmla="*/ 172501 w 1011203"/>
                  <a:gd name="connsiteY4" fmla="*/ 545156 h 933148"/>
                  <a:gd name="connsiteX5" fmla="*/ 247544 w 1011203"/>
                  <a:gd name="connsiteY5" fmla="*/ 481150 h 933148"/>
                  <a:gd name="connsiteX6" fmla="*/ 291686 w 1011203"/>
                  <a:gd name="connsiteY6" fmla="*/ 474529 h 933148"/>
                  <a:gd name="connsiteX7" fmla="*/ 309343 w 1011203"/>
                  <a:gd name="connsiteY7" fmla="*/ 437008 h 933148"/>
                  <a:gd name="connsiteX8" fmla="*/ 349070 w 1011203"/>
                  <a:gd name="connsiteY8" fmla="*/ 390658 h 933148"/>
                  <a:gd name="connsiteX9" fmla="*/ 360106 w 1011203"/>
                  <a:gd name="connsiteY9" fmla="*/ 359759 h 933148"/>
                  <a:gd name="connsiteX10" fmla="*/ 417491 w 1011203"/>
                  <a:gd name="connsiteY10" fmla="*/ 315617 h 933148"/>
                  <a:gd name="connsiteX11" fmla="*/ 485911 w 1011203"/>
                  <a:gd name="connsiteY11" fmla="*/ 280303 h 933148"/>
                  <a:gd name="connsiteX12" fmla="*/ 523432 w 1011203"/>
                  <a:gd name="connsiteY12" fmla="*/ 267060 h 933148"/>
                  <a:gd name="connsiteX13" fmla="*/ 541089 w 1011203"/>
                  <a:gd name="connsiteY13" fmla="*/ 233954 h 933148"/>
                  <a:gd name="connsiteX14" fmla="*/ 547711 w 1011203"/>
                  <a:gd name="connsiteY14" fmla="*/ 178776 h 933148"/>
                  <a:gd name="connsiteX15" fmla="*/ 514604 w 1011203"/>
                  <a:gd name="connsiteY15" fmla="*/ 143462 h 933148"/>
                  <a:gd name="connsiteX16" fmla="*/ 549917 w 1011203"/>
                  <a:gd name="connsiteY16" fmla="*/ 130220 h 933148"/>
                  <a:gd name="connsiteX17" fmla="*/ 583024 w 1011203"/>
                  <a:gd name="connsiteY17" fmla="*/ 136841 h 933148"/>
                  <a:gd name="connsiteX18" fmla="*/ 607302 w 1011203"/>
                  <a:gd name="connsiteY18" fmla="*/ 130220 h 933148"/>
                  <a:gd name="connsiteX19" fmla="*/ 591853 w 1011203"/>
                  <a:gd name="connsiteY19" fmla="*/ 105941 h 933148"/>
                  <a:gd name="connsiteX20" fmla="*/ 624959 w 1011203"/>
                  <a:gd name="connsiteY20" fmla="*/ 101528 h 933148"/>
                  <a:gd name="connsiteX21" fmla="*/ 649237 w 1011203"/>
                  <a:gd name="connsiteY21" fmla="*/ 75042 h 933148"/>
                  <a:gd name="connsiteX22" fmla="*/ 761800 w 1011203"/>
                  <a:gd name="connsiteY22" fmla="*/ 72834 h 933148"/>
                  <a:gd name="connsiteX23" fmla="*/ 755178 w 1011203"/>
                  <a:gd name="connsiteY23" fmla="*/ 46349 h 933148"/>
                  <a:gd name="connsiteX24" fmla="*/ 794907 w 1011203"/>
                  <a:gd name="connsiteY24" fmla="*/ 44142 h 933148"/>
                  <a:gd name="connsiteX25" fmla="*/ 808149 w 1011203"/>
                  <a:gd name="connsiteY25" fmla="*/ 37521 h 933148"/>
                  <a:gd name="connsiteX26" fmla="*/ 823599 w 1011203"/>
                  <a:gd name="connsiteY26" fmla="*/ 11035 h 933148"/>
                  <a:gd name="connsiteX27" fmla="*/ 852291 w 1011203"/>
                  <a:gd name="connsiteY27" fmla="*/ 0 h 933148"/>
                  <a:gd name="connsiteX28" fmla="*/ 878777 w 1011203"/>
                  <a:gd name="connsiteY28" fmla="*/ 19864 h 933148"/>
                  <a:gd name="connsiteX29" fmla="*/ 953819 w 1011203"/>
                  <a:gd name="connsiteY29" fmla="*/ 11035 h 933148"/>
                  <a:gd name="connsiteX30" fmla="*/ 1011203 w 1011203"/>
                  <a:gd name="connsiteY30" fmla="*/ 22072 h 933148"/>
                  <a:gd name="connsiteX31" fmla="*/ 969268 w 1011203"/>
                  <a:gd name="connsiteY31" fmla="*/ 37521 h 933148"/>
                  <a:gd name="connsiteX32" fmla="*/ 962807 w 1011203"/>
                  <a:gd name="connsiteY32" fmla="*/ 43121 h 933148"/>
                  <a:gd name="connsiteX33" fmla="*/ 963088 w 1011203"/>
                  <a:gd name="connsiteY33" fmla="*/ 40170 h 933148"/>
                  <a:gd name="connsiteX34" fmla="*/ 936603 w 1011203"/>
                  <a:gd name="connsiteY34" fmla="*/ 40170 h 933148"/>
                  <a:gd name="connsiteX35" fmla="*/ 917180 w 1011203"/>
                  <a:gd name="connsiteY35" fmla="*/ 54295 h 933148"/>
                  <a:gd name="connsiteX36" fmla="*/ 941900 w 1011203"/>
                  <a:gd name="connsiteY36" fmla="*/ 107266 h 933148"/>
                  <a:gd name="connsiteX37" fmla="*/ 991339 w 1011203"/>
                  <a:gd name="connsiteY37" fmla="*/ 144345 h 933148"/>
                  <a:gd name="connsiteX38" fmla="*/ 1007230 w 1011203"/>
                  <a:gd name="connsiteY38" fmla="*/ 169065 h 933148"/>
                  <a:gd name="connsiteX39" fmla="*/ 1003699 w 1011203"/>
                  <a:gd name="connsiteY39" fmla="*/ 183190 h 933148"/>
                  <a:gd name="connsiteX40" fmla="*/ 1007230 w 1011203"/>
                  <a:gd name="connsiteY40" fmla="*/ 192019 h 933148"/>
                  <a:gd name="connsiteX41" fmla="*/ 993105 w 1011203"/>
                  <a:gd name="connsiteY41" fmla="*/ 209676 h 933148"/>
                  <a:gd name="connsiteX42" fmla="*/ 993105 w 1011203"/>
                  <a:gd name="connsiteY42" fmla="*/ 283835 h 933148"/>
                  <a:gd name="connsiteX43" fmla="*/ 940134 w 1011203"/>
                  <a:gd name="connsiteY43" fmla="*/ 303257 h 933148"/>
                  <a:gd name="connsiteX44" fmla="*/ 899524 w 1011203"/>
                  <a:gd name="connsiteY44" fmla="*/ 320914 h 933148"/>
                  <a:gd name="connsiteX45" fmla="*/ 890695 w 1011203"/>
                  <a:gd name="connsiteY45" fmla="*/ 335039 h 933148"/>
                  <a:gd name="connsiteX46" fmla="*/ 903055 w 1011203"/>
                  <a:gd name="connsiteY46" fmla="*/ 336805 h 933148"/>
                  <a:gd name="connsiteX47" fmla="*/ 911883 w 1011203"/>
                  <a:gd name="connsiteY47" fmla="*/ 370353 h 933148"/>
                  <a:gd name="connsiteX48" fmla="*/ 883632 w 1011203"/>
                  <a:gd name="connsiteY48" fmla="*/ 391541 h 933148"/>
                  <a:gd name="connsiteX49" fmla="*/ 872860 w 1011203"/>
                  <a:gd name="connsiteY49" fmla="*/ 443864 h 933148"/>
                  <a:gd name="connsiteX50" fmla="*/ 852291 w 1011203"/>
                  <a:gd name="connsiteY50" fmla="*/ 437008 h 933148"/>
                  <a:gd name="connsiteX51" fmla="*/ 814771 w 1011203"/>
                  <a:gd name="connsiteY51" fmla="*/ 459079 h 933148"/>
                  <a:gd name="connsiteX52" fmla="*/ 777250 w 1011203"/>
                  <a:gd name="connsiteY52" fmla="*/ 432593 h 933148"/>
                  <a:gd name="connsiteX53" fmla="*/ 750765 w 1011203"/>
                  <a:gd name="connsiteY53" fmla="*/ 448043 h 933148"/>
                  <a:gd name="connsiteX54" fmla="*/ 717658 w 1011203"/>
                  <a:gd name="connsiteY54" fmla="*/ 443629 h 933148"/>
                  <a:gd name="connsiteX55" fmla="*/ 704415 w 1011203"/>
                  <a:gd name="connsiteY55" fmla="*/ 425972 h 933148"/>
                  <a:gd name="connsiteX56" fmla="*/ 686758 w 1011203"/>
                  <a:gd name="connsiteY56" fmla="*/ 432593 h 933148"/>
                  <a:gd name="connsiteX57" fmla="*/ 655859 w 1011203"/>
                  <a:gd name="connsiteY57" fmla="*/ 459079 h 933148"/>
                  <a:gd name="connsiteX58" fmla="*/ 651444 w 1011203"/>
                  <a:gd name="connsiteY58" fmla="*/ 481150 h 933148"/>
                  <a:gd name="connsiteX59" fmla="*/ 620545 w 1011203"/>
                  <a:gd name="connsiteY59" fmla="*/ 520878 h 933148"/>
                  <a:gd name="connsiteX60" fmla="*/ 607302 w 1011203"/>
                  <a:gd name="connsiteY60" fmla="*/ 542949 h 933148"/>
                  <a:gd name="connsiteX61" fmla="*/ 583024 w 1011203"/>
                  <a:gd name="connsiteY61" fmla="*/ 558398 h 933148"/>
                  <a:gd name="connsiteX62" fmla="*/ 554332 w 1011203"/>
                  <a:gd name="connsiteY62" fmla="*/ 558398 h 933148"/>
                  <a:gd name="connsiteX63" fmla="*/ 519018 w 1011203"/>
                  <a:gd name="connsiteY63" fmla="*/ 606955 h 933148"/>
                  <a:gd name="connsiteX64" fmla="*/ 576403 w 1011203"/>
                  <a:gd name="connsiteY64" fmla="*/ 626819 h 933148"/>
                  <a:gd name="connsiteX65" fmla="*/ 578610 w 1011203"/>
                  <a:gd name="connsiteY65" fmla="*/ 651097 h 933148"/>
                  <a:gd name="connsiteX66" fmla="*/ 552124 w 1011203"/>
                  <a:gd name="connsiteY66" fmla="*/ 651097 h 933148"/>
                  <a:gd name="connsiteX67" fmla="*/ 541089 w 1011203"/>
                  <a:gd name="connsiteY67" fmla="*/ 668754 h 933148"/>
                  <a:gd name="connsiteX68" fmla="*/ 505775 w 1011203"/>
                  <a:gd name="connsiteY68" fmla="*/ 657719 h 933148"/>
                  <a:gd name="connsiteX69" fmla="*/ 452805 w 1011203"/>
                  <a:gd name="connsiteY69" fmla="*/ 690825 h 933148"/>
                  <a:gd name="connsiteX70" fmla="*/ 397627 w 1011203"/>
                  <a:gd name="connsiteY70" fmla="*/ 688618 h 933148"/>
                  <a:gd name="connsiteX71" fmla="*/ 371142 w 1011203"/>
                  <a:gd name="connsiteY71" fmla="*/ 677583 h 933148"/>
                  <a:gd name="connsiteX72" fmla="*/ 366727 w 1011203"/>
                  <a:gd name="connsiteY72" fmla="*/ 695239 h 933148"/>
                  <a:gd name="connsiteX73" fmla="*/ 346863 w 1011203"/>
                  <a:gd name="connsiteY73" fmla="*/ 712896 h 933148"/>
                  <a:gd name="connsiteX74" fmla="*/ 331413 w 1011203"/>
                  <a:gd name="connsiteY74" fmla="*/ 690825 h 933148"/>
                  <a:gd name="connsiteX75" fmla="*/ 298307 w 1011203"/>
                  <a:gd name="connsiteY75" fmla="*/ 699653 h 933148"/>
                  <a:gd name="connsiteX76" fmla="*/ 285064 w 1011203"/>
                  <a:gd name="connsiteY76" fmla="*/ 693033 h 933148"/>
                  <a:gd name="connsiteX77" fmla="*/ 274029 w 1011203"/>
                  <a:gd name="connsiteY77" fmla="*/ 712896 h 933148"/>
                  <a:gd name="connsiteX78" fmla="*/ 254165 w 1011203"/>
                  <a:gd name="connsiteY78" fmla="*/ 684204 h 933148"/>
                  <a:gd name="connsiteX79" fmla="*/ 236508 w 1011203"/>
                  <a:gd name="connsiteY79" fmla="*/ 684204 h 933148"/>
                  <a:gd name="connsiteX80" fmla="*/ 236508 w 1011203"/>
                  <a:gd name="connsiteY80" fmla="*/ 710689 h 933148"/>
                  <a:gd name="connsiteX81" fmla="*/ 225472 w 1011203"/>
                  <a:gd name="connsiteY81" fmla="*/ 734967 h 933148"/>
                  <a:gd name="connsiteX82" fmla="*/ 179123 w 1011203"/>
                  <a:gd name="connsiteY82" fmla="*/ 759245 h 933148"/>
                  <a:gd name="connsiteX83" fmla="*/ 165880 w 1011203"/>
                  <a:gd name="connsiteY83" fmla="*/ 776902 h 933148"/>
                  <a:gd name="connsiteX84" fmla="*/ 181330 w 1011203"/>
                  <a:gd name="connsiteY84" fmla="*/ 785731 h 933148"/>
                  <a:gd name="connsiteX85" fmla="*/ 152638 w 1011203"/>
                  <a:gd name="connsiteY85" fmla="*/ 845323 h 933148"/>
                  <a:gd name="connsiteX86" fmla="*/ 165880 w 1011203"/>
                  <a:gd name="connsiteY86" fmla="*/ 862980 h 933148"/>
                  <a:gd name="connsiteX87" fmla="*/ 152638 w 1011203"/>
                  <a:gd name="connsiteY87" fmla="*/ 896087 h 933148"/>
                  <a:gd name="connsiteX88" fmla="*/ 119531 w 1011203"/>
                  <a:gd name="connsiteY88" fmla="*/ 924779 h 933148"/>
                  <a:gd name="connsiteX89" fmla="*/ 108496 w 1011203"/>
                  <a:gd name="connsiteY89" fmla="*/ 926986 h 933148"/>
                  <a:gd name="connsiteX90" fmla="*/ 104387 w 1011203"/>
                  <a:gd name="connsiteY90" fmla="*/ 933148 h 933148"/>
                  <a:gd name="connsiteX91" fmla="*/ 91440 w 1011203"/>
                  <a:gd name="connsiteY91" fmla="*/ 761603 h 933148"/>
                  <a:gd name="connsiteX0" fmla="*/ 50318 w 957134"/>
                  <a:gd name="connsiteY0" fmla="*/ 613845 h 933148"/>
                  <a:gd name="connsiteX1" fmla="*/ 56633 w 957134"/>
                  <a:gd name="connsiteY1" fmla="*/ 606955 h 933148"/>
                  <a:gd name="connsiteX2" fmla="*/ 78705 w 957134"/>
                  <a:gd name="connsiteY2" fmla="*/ 587091 h 933148"/>
                  <a:gd name="connsiteX3" fmla="*/ 118432 w 957134"/>
                  <a:gd name="connsiteY3" fmla="*/ 545156 h 933148"/>
                  <a:gd name="connsiteX4" fmla="*/ 193475 w 957134"/>
                  <a:gd name="connsiteY4" fmla="*/ 481150 h 933148"/>
                  <a:gd name="connsiteX5" fmla="*/ 237617 w 957134"/>
                  <a:gd name="connsiteY5" fmla="*/ 474529 h 933148"/>
                  <a:gd name="connsiteX6" fmla="*/ 255274 w 957134"/>
                  <a:gd name="connsiteY6" fmla="*/ 437008 h 933148"/>
                  <a:gd name="connsiteX7" fmla="*/ 295001 w 957134"/>
                  <a:gd name="connsiteY7" fmla="*/ 390658 h 933148"/>
                  <a:gd name="connsiteX8" fmla="*/ 306037 w 957134"/>
                  <a:gd name="connsiteY8" fmla="*/ 359759 h 933148"/>
                  <a:gd name="connsiteX9" fmla="*/ 363422 w 957134"/>
                  <a:gd name="connsiteY9" fmla="*/ 315617 h 933148"/>
                  <a:gd name="connsiteX10" fmla="*/ 431842 w 957134"/>
                  <a:gd name="connsiteY10" fmla="*/ 280303 h 933148"/>
                  <a:gd name="connsiteX11" fmla="*/ 469363 w 957134"/>
                  <a:gd name="connsiteY11" fmla="*/ 267060 h 933148"/>
                  <a:gd name="connsiteX12" fmla="*/ 487020 w 957134"/>
                  <a:gd name="connsiteY12" fmla="*/ 233954 h 933148"/>
                  <a:gd name="connsiteX13" fmla="*/ 493642 w 957134"/>
                  <a:gd name="connsiteY13" fmla="*/ 178776 h 933148"/>
                  <a:gd name="connsiteX14" fmla="*/ 460535 w 957134"/>
                  <a:gd name="connsiteY14" fmla="*/ 143462 h 933148"/>
                  <a:gd name="connsiteX15" fmla="*/ 495848 w 957134"/>
                  <a:gd name="connsiteY15" fmla="*/ 130220 h 933148"/>
                  <a:gd name="connsiteX16" fmla="*/ 528955 w 957134"/>
                  <a:gd name="connsiteY16" fmla="*/ 136841 h 933148"/>
                  <a:gd name="connsiteX17" fmla="*/ 553233 w 957134"/>
                  <a:gd name="connsiteY17" fmla="*/ 130220 h 933148"/>
                  <a:gd name="connsiteX18" fmla="*/ 537784 w 957134"/>
                  <a:gd name="connsiteY18" fmla="*/ 105941 h 933148"/>
                  <a:gd name="connsiteX19" fmla="*/ 570890 w 957134"/>
                  <a:gd name="connsiteY19" fmla="*/ 101528 h 933148"/>
                  <a:gd name="connsiteX20" fmla="*/ 595168 w 957134"/>
                  <a:gd name="connsiteY20" fmla="*/ 75042 h 933148"/>
                  <a:gd name="connsiteX21" fmla="*/ 707731 w 957134"/>
                  <a:gd name="connsiteY21" fmla="*/ 72834 h 933148"/>
                  <a:gd name="connsiteX22" fmla="*/ 701109 w 957134"/>
                  <a:gd name="connsiteY22" fmla="*/ 46349 h 933148"/>
                  <a:gd name="connsiteX23" fmla="*/ 740838 w 957134"/>
                  <a:gd name="connsiteY23" fmla="*/ 44142 h 933148"/>
                  <a:gd name="connsiteX24" fmla="*/ 754080 w 957134"/>
                  <a:gd name="connsiteY24" fmla="*/ 37521 h 933148"/>
                  <a:gd name="connsiteX25" fmla="*/ 769530 w 957134"/>
                  <a:gd name="connsiteY25" fmla="*/ 11035 h 933148"/>
                  <a:gd name="connsiteX26" fmla="*/ 798222 w 957134"/>
                  <a:gd name="connsiteY26" fmla="*/ 0 h 933148"/>
                  <a:gd name="connsiteX27" fmla="*/ 824708 w 957134"/>
                  <a:gd name="connsiteY27" fmla="*/ 19864 h 933148"/>
                  <a:gd name="connsiteX28" fmla="*/ 899750 w 957134"/>
                  <a:gd name="connsiteY28" fmla="*/ 11035 h 933148"/>
                  <a:gd name="connsiteX29" fmla="*/ 957134 w 957134"/>
                  <a:gd name="connsiteY29" fmla="*/ 22072 h 933148"/>
                  <a:gd name="connsiteX30" fmla="*/ 915199 w 957134"/>
                  <a:gd name="connsiteY30" fmla="*/ 37521 h 933148"/>
                  <a:gd name="connsiteX31" fmla="*/ 908738 w 957134"/>
                  <a:gd name="connsiteY31" fmla="*/ 43121 h 933148"/>
                  <a:gd name="connsiteX32" fmla="*/ 909019 w 957134"/>
                  <a:gd name="connsiteY32" fmla="*/ 40170 h 933148"/>
                  <a:gd name="connsiteX33" fmla="*/ 882534 w 957134"/>
                  <a:gd name="connsiteY33" fmla="*/ 40170 h 933148"/>
                  <a:gd name="connsiteX34" fmla="*/ 863111 w 957134"/>
                  <a:gd name="connsiteY34" fmla="*/ 54295 h 933148"/>
                  <a:gd name="connsiteX35" fmla="*/ 887831 w 957134"/>
                  <a:gd name="connsiteY35" fmla="*/ 107266 h 933148"/>
                  <a:gd name="connsiteX36" fmla="*/ 937270 w 957134"/>
                  <a:gd name="connsiteY36" fmla="*/ 144345 h 933148"/>
                  <a:gd name="connsiteX37" fmla="*/ 953161 w 957134"/>
                  <a:gd name="connsiteY37" fmla="*/ 169065 h 933148"/>
                  <a:gd name="connsiteX38" fmla="*/ 949630 w 957134"/>
                  <a:gd name="connsiteY38" fmla="*/ 183190 h 933148"/>
                  <a:gd name="connsiteX39" fmla="*/ 953161 w 957134"/>
                  <a:gd name="connsiteY39" fmla="*/ 192019 h 933148"/>
                  <a:gd name="connsiteX40" fmla="*/ 939036 w 957134"/>
                  <a:gd name="connsiteY40" fmla="*/ 209676 h 933148"/>
                  <a:gd name="connsiteX41" fmla="*/ 939036 w 957134"/>
                  <a:gd name="connsiteY41" fmla="*/ 283835 h 933148"/>
                  <a:gd name="connsiteX42" fmla="*/ 886065 w 957134"/>
                  <a:gd name="connsiteY42" fmla="*/ 303257 h 933148"/>
                  <a:gd name="connsiteX43" fmla="*/ 845455 w 957134"/>
                  <a:gd name="connsiteY43" fmla="*/ 320914 h 933148"/>
                  <a:gd name="connsiteX44" fmla="*/ 836626 w 957134"/>
                  <a:gd name="connsiteY44" fmla="*/ 335039 h 933148"/>
                  <a:gd name="connsiteX45" fmla="*/ 848986 w 957134"/>
                  <a:gd name="connsiteY45" fmla="*/ 336805 h 933148"/>
                  <a:gd name="connsiteX46" fmla="*/ 857814 w 957134"/>
                  <a:gd name="connsiteY46" fmla="*/ 370353 h 933148"/>
                  <a:gd name="connsiteX47" fmla="*/ 829563 w 957134"/>
                  <a:gd name="connsiteY47" fmla="*/ 391541 h 933148"/>
                  <a:gd name="connsiteX48" fmla="*/ 818791 w 957134"/>
                  <a:gd name="connsiteY48" fmla="*/ 443864 h 933148"/>
                  <a:gd name="connsiteX49" fmla="*/ 798222 w 957134"/>
                  <a:gd name="connsiteY49" fmla="*/ 437008 h 933148"/>
                  <a:gd name="connsiteX50" fmla="*/ 760702 w 957134"/>
                  <a:gd name="connsiteY50" fmla="*/ 459079 h 933148"/>
                  <a:gd name="connsiteX51" fmla="*/ 723181 w 957134"/>
                  <a:gd name="connsiteY51" fmla="*/ 432593 h 933148"/>
                  <a:gd name="connsiteX52" fmla="*/ 696696 w 957134"/>
                  <a:gd name="connsiteY52" fmla="*/ 448043 h 933148"/>
                  <a:gd name="connsiteX53" fmla="*/ 663589 w 957134"/>
                  <a:gd name="connsiteY53" fmla="*/ 443629 h 933148"/>
                  <a:gd name="connsiteX54" fmla="*/ 650346 w 957134"/>
                  <a:gd name="connsiteY54" fmla="*/ 425972 h 933148"/>
                  <a:gd name="connsiteX55" fmla="*/ 632689 w 957134"/>
                  <a:gd name="connsiteY55" fmla="*/ 432593 h 933148"/>
                  <a:gd name="connsiteX56" fmla="*/ 601790 w 957134"/>
                  <a:gd name="connsiteY56" fmla="*/ 459079 h 933148"/>
                  <a:gd name="connsiteX57" fmla="*/ 597375 w 957134"/>
                  <a:gd name="connsiteY57" fmla="*/ 481150 h 933148"/>
                  <a:gd name="connsiteX58" fmla="*/ 566476 w 957134"/>
                  <a:gd name="connsiteY58" fmla="*/ 520878 h 933148"/>
                  <a:gd name="connsiteX59" fmla="*/ 553233 w 957134"/>
                  <a:gd name="connsiteY59" fmla="*/ 542949 h 933148"/>
                  <a:gd name="connsiteX60" fmla="*/ 528955 w 957134"/>
                  <a:gd name="connsiteY60" fmla="*/ 558398 h 933148"/>
                  <a:gd name="connsiteX61" fmla="*/ 500263 w 957134"/>
                  <a:gd name="connsiteY61" fmla="*/ 558398 h 933148"/>
                  <a:gd name="connsiteX62" fmla="*/ 464949 w 957134"/>
                  <a:gd name="connsiteY62" fmla="*/ 606955 h 933148"/>
                  <a:gd name="connsiteX63" fmla="*/ 522334 w 957134"/>
                  <a:gd name="connsiteY63" fmla="*/ 626819 h 933148"/>
                  <a:gd name="connsiteX64" fmla="*/ 524541 w 957134"/>
                  <a:gd name="connsiteY64" fmla="*/ 651097 h 933148"/>
                  <a:gd name="connsiteX65" fmla="*/ 498055 w 957134"/>
                  <a:gd name="connsiteY65" fmla="*/ 651097 h 933148"/>
                  <a:gd name="connsiteX66" fmla="*/ 487020 w 957134"/>
                  <a:gd name="connsiteY66" fmla="*/ 668754 h 933148"/>
                  <a:gd name="connsiteX67" fmla="*/ 451706 w 957134"/>
                  <a:gd name="connsiteY67" fmla="*/ 657719 h 933148"/>
                  <a:gd name="connsiteX68" fmla="*/ 398736 w 957134"/>
                  <a:gd name="connsiteY68" fmla="*/ 690825 h 933148"/>
                  <a:gd name="connsiteX69" fmla="*/ 343558 w 957134"/>
                  <a:gd name="connsiteY69" fmla="*/ 688618 h 933148"/>
                  <a:gd name="connsiteX70" fmla="*/ 317073 w 957134"/>
                  <a:gd name="connsiteY70" fmla="*/ 677583 h 933148"/>
                  <a:gd name="connsiteX71" fmla="*/ 312658 w 957134"/>
                  <a:gd name="connsiteY71" fmla="*/ 695239 h 933148"/>
                  <a:gd name="connsiteX72" fmla="*/ 292794 w 957134"/>
                  <a:gd name="connsiteY72" fmla="*/ 712896 h 933148"/>
                  <a:gd name="connsiteX73" fmla="*/ 277344 w 957134"/>
                  <a:gd name="connsiteY73" fmla="*/ 690825 h 933148"/>
                  <a:gd name="connsiteX74" fmla="*/ 244238 w 957134"/>
                  <a:gd name="connsiteY74" fmla="*/ 699653 h 933148"/>
                  <a:gd name="connsiteX75" fmla="*/ 230995 w 957134"/>
                  <a:gd name="connsiteY75" fmla="*/ 693033 h 933148"/>
                  <a:gd name="connsiteX76" fmla="*/ 219960 w 957134"/>
                  <a:gd name="connsiteY76" fmla="*/ 712896 h 933148"/>
                  <a:gd name="connsiteX77" fmla="*/ 200096 w 957134"/>
                  <a:gd name="connsiteY77" fmla="*/ 684204 h 933148"/>
                  <a:gd name="connsiteX78" fmla="*/ 182439 w 957134"/>
                  <a:gd name="connsiteY78" fmla="*/ 684204 h 933148"/>
                  <a:gd name="connsiteX79" fmla="*/ 182439 w 957134"/>
                  <a:gd name="connsiteY79" fmla="*/ 710689 h 933148"/>
                  <a:gd name="connsiteX80" fmla="*/ 171403 w 957134"/>
                  <a:gd name="connsiteY80" fmla="*/ 734967 h 933148"/>
                  <a:gd name="connsiteX81" fmla="*/ 125054 w 957134"/>
                  <a:gd name="connsiteY81" fmla="*/ 759245 h 933148"/>
                  <a:gd name="connsiteX82" fmla="*/ 111811 w 957134"/>
                  <a:gd name="connsiteY82" fmla="*/ 776902 h 933148"/>
                  <a:gd name="connsiteX83" fmla="*/ 127261 w 957134"/>
                  <a:gd name="connsiteY83" fmla="*/ 785731 h 933148"/>
                  <a:gd name="connsiteX84" fmla="*/ 98569 w 957134"/>
                  <a:gd name="connsiteY84" fmla="*/ 845323 h 933148"/>
                  <a:gd name="connsiteX85" fmla="*/ 111811 w 957134"/>
                  <a:gd name="connsiteY85" fmla="*/ 862980 h 933148"/>
                  <a:gd name="connsiteX86" fmla="*/ 98569 w 957134"/>
                  <a:gd name="connsiteY86" fmla="*/ 896087 h 933148"/>
                  <a:gd name="connsiteX87" fmla="*/ 65462 w 957134"/>
                  <a:gd name="connsiteY87" fmla="*/ 924779 h 933148"/>
                  <a:gd name="connsiteX88" fmla="*/ 54427 w 957134"/>
                  <a:gd name="connsiteY88" fmla="*/ 926986 h 933148"/>
                  <a:gd name="connsiteX89" fmla="*/ 50318 w 957134"/>
                  <a:gd name="connsiteY89" fmla="*/ 933148 h 933148"/>
                  <a:gd name="connsiteX90" fmla="*/ 37371 w 957134"/>
                  <a:gd name="connsiteY90" fmla="*/ 761603 h 933148"/>
                  <a:gd name="connsiteX0" fmla="*/ 0 w 906816"/>
                  <a:gd name="connsiteY0" fmla="*/ 613845 h 933148"/>
                  <a:gd name="connsiteX1" fmla="*/ 6315 w 906816"/>
                  <a:gd name="connsiteY1" fmla="*/ 606955 h 933148"/>
                  <a:gd name="connsiteX2" fmla="*/ 28387 w 906816"/>
                  <a:gd name="connsiteY2" fmla="*/ 587091 h 933148"/>
                  <a:gd name="connsiteX3" fmla="*/ 68114 w 906816"/>
                  <a:gd name="connsiteY3" fmla="*/ 545156 h 933148"/>
                  <a:gd name="connsiteX4" fmla="*/ 143157 w 906816"/>
                  <a:gd name="connsiteY4" fmla="*/ 481150 h 933148"/>
                  <a:gd name="connsiteX5" fmla="*/ 187299 w 906816"/>
                  <a:gd name="connsiteY5" fmla="*/ 474529 h 933148"/>
                  <a:gd name="connsiteX6" fmla="*/ 204956 w 906816"/>
                  <a:gd name="connsiteY6" fmla="*/ 437008 h 933148"/>
                  <a:gd name="connsiteX7" fmla="*/ 244683 w 906816"/>
                  <a:gd name="connsiteY7" fmla="*/ 390658 h 933148"/>
                  <a:gd name="connsiteX8" fmla="*/ 255719 w 906816"/>
                  <a:gd name="connsiteY8" fmla="*/ 359759 h 933148"/>
                  <a:gd name="connsiteX9" fmla="*/ 313104 w 906816"/>
                  <a:gd name="connsiteY9" fmla="*/ 315617 h 933148"/>
                  <a:gd name="connsiteX10" fmla="*/ 381524 w 906816"/>
                  <a:gd name="connsiteY10" fmla="*/ 280303 h 933148"/>
                  <a:gd name="connsiteX11" fmla="*/ 419045 w 906816"/>
                  <a:gd name="connsiteY11" fmla="*/ 267060 h 933148"/>
                  <a:gd name="connsiteX12" fmla="*/ 436702 w 906816"/>
                  <a:gd name="connsiteY12" fmla="*/ 233954 h 933148"/>
                  <a:gd name="connsiteX13" fmla="*/ 443324 w 906816"/>
                  <a:gd name="connsiteY13" fmla="*/ 178776 h 933148"/>
                  <a:gd name="connsiteX14" fmla="*/ 410217 w 906816"/>
                  <a:gd name="connsiteY14" fmla="*/ 143462 h 933148"/>
                  <a:gd name="connsiteX15" fmla="*/ 445530 w 906816"/>
                  <a:gd name="connsiteY15" fmla="*/ 130220 h 933148"/>
                  <a:gd name="connsiteX16" fmla="*/ 478637 w 906816"/>
                  <a:gd name="connsiteY16" fmla="*/ 136841 h 933148"/>
                  <a:gd name="connsiteX17" fmla="*/ 502915 w 906816"/>
                  <a:gd name="connsiteY17" fmla="*/ 130220 h 933148"/>
                  <a:gd name="connsiteX18" fmla="*/ 487466 w 906816"/>
                  <a:gd name="connsiteY18" fmla="*/ 105941 h 933148"/>
                  <a:gd name="connsiteX19" fmla="*/ 520572 w 906816"/>
                  <a:gd name="connsiteY19" fmla="*/ 101528 h 933148"/>
                  <a:gd name="connsiteX20" fmla="*/ 544850 w 906816"/>
                  <a:gd name="connsiteY20" fmla="*/ 75042 h 933148"/>
                  <a:gd name="connsiteX21" fmla="*/ 657413 w 906816"/>
                  <a:gd name="connsiteY21" fmla="*/ 72834 h 933148"/>
                  <a:gd name="connsiteX22" fmla="*/ 650791 w 906816"/>
                  <a:gd name="connsiteY22" fmla="*/ 46349 h 933148"/>
                  <a:gd name="connsiteX23" fmla="*/ 690520 w 906816"/>
                  <a:gd name="connsiteY23" fmla="*/ 44142 h 933148"/>
                  <a:gd name="connsiteX24" fmla="*/ 703762 w 906816"/>
                  <a:gd name="connsiteY24" fmla="*/ 37521 h 933148"/>
                  <a:gd name="connsiteX25" fmla="*/ 719212 w 906816"/>
                  <a:gd name="connsiteY25" fmla="*/ 11035 h 933148"/>
                  <a:gd name="connsiteX26" fmla="*/ 747904 w 906816"/>
                  <a:gd name="connsiteY26" fmla="*/ 0 h 933148"/>
                  <a:gd name="connsiteX27" fmla="*/ 774390 w 906816"/>
                  <a:gd name="connsiteY27" fmla="*/ 19864 h 933148"/>
                  <a:gd name="connsiteX28" fmla="*/ 849432 w 906816"/>
                  <a:gd name="connsiteY28" fmla="*/ 11035 h 933148"/>
                  <a:gd name="connsiteX29" fmla="*/ 906816 w 906816"/>
                  <a:gd name="connsiteY29" fmla="*/ 22072 h 933148"/>
                  <a:gd name="connsiteX30" fmla="*/ 864881 w 906816"/>
                  <a:gd name="connsiteY30" fmla="*/ 37521 h 933148"/>
                  <a:gd name="connsiteX31" fmla="*/ 858420 w 906816"/>
                  <a:gd name="connsiteY31" fmla="*/ 43121 h 933148"/>
                  <a:gd name="connsiteX32" fmla="*/ 858701 w 906816"/>
                  <a:gd name="connsiteY32" fmla="*/ 40170 h 933148"/>
                  <a:gd name="connsiteX33" fmla="*/ 832216 w 906816"/>
                  <a:gd name="connsiteY33" fmla="*/ 40170 h 933148"/>
                  <a:gd name="connsiteX34" fmla="*/ 812793 w 906816"/>
                  <a:gd name="connsiteY34" fmla="*/ 54295 h 933148"/>
                  <a:gd name="connsiteX35" fmla="*/ 837513 w 906816"/>
                  <a:gd name="connsiteY35" fmla="*/ 107266 h 933148"/>
                  <a:gd name="connsiteX36" fmla="*/ 886952 w 906816"/>
                  <a:gd name="connsiteY36" fmla="*/ 144345 h 933148"/>
                  <a:gd name="connsiteX37" fmla="*/ 902843 w 906816"/>
                  <a:gd name="connsiteY37" fmla="*/ 169065 h 933148"/>
                  <a:gd name="connsiteX38" fmla="*/ 899312 w 906816"/>
                  <a:gd name="connsiteY38" fmla="*/ 183190 h 933148"/>
                  <a:gd name="connsiteX39" fmla="*/ 902843 w 906816"/>
                  <a:gd name="connsiteY39" fmla="*/ 192019 h 933148"/>
                  <a:gd name="connsiteX40" fmla="*/ 888718 w 906816"/>
                  <a:gd name="connsiteY40" fmla="*/ 209676 h 933148"/>
                  <a:gd name="connsiteX41" fmla="*/ 888718 w 906816"/>
                  <a:gd name="connsiteY41" fmla="*/ 283835 h 933148"/>
                  <a:gd name="connsiteX42" fmla="*/ 835747 w 906816"/>
                  <a:gd name="connsiteY42" fmla="*/ 303257 h 933148"/>
                  <a:gd name="connsiteX43" fmla="*/ 795137 w 906816"/>
                  <a:gd name="connsiteY43" fmla="*/ 320914 h 933148"/>
                  <a:gd name="connsiteX44" fmla="*/ 786308 w 906816"/>
                  <a:gd name="connsiteY44" fmla="*/ 335039 h 933148"/>
                  <a:gd name="connsiteX45" fmla="*/ 798668 w 906816"/>
                  <a:gd name="connsiteY45" fmla="*/ 336805 h 933148"/>
                  <a:gd name="connsiteX46" fmla="*/ 807496 w 906816"/>
                  <a:gd name="connsiteY46" fmla="*/ 370353 h 933148"/>
                  <a:gd name="connsiteX47" fmla="*/ 779245 w 906816"/>
                  <a:gd name="connsiteY47" fmla="*/ 391541 h 933148"/>
                  <a:gd name="connsiteX48" fmla="*/ 768473 w 906816"/>
                  <a:gd name="connsiteY48" fmla="*/ 443864 h 933148"/>
                  <a:gd name="connsiteX49" fmla="*/ 747904 w 906816"/>
                  <a:gd name="connsiteY49" fmla="*/ 437008 h 933148"/>
                  <a:gd name="connsiteX50" fmla="*/ 710384 w 906816"/>
                  <a:gd name="connsiteY50" fmla="*/ 459079 h 933148"/>
                  <a:gd name="connsiteX51" fmla="*/ 672863 w 906816"/>
                  <a:gd name="connsiteY51" fmla="*/ 432593 h 933148"/>
                  <a:gd name="connsiteX52" fmla="*/ 646378 w 906816"/>
                  <a:gd name="connsiteY52" fmla="*/ 448043 h 933148"/>
                  <a:gd name="connsiteX53" fmla="*/ 613271 w 906816"/>
                  <a:gd name="connsiteY53" fmla="*/ 443629 h 933148"/>
                  <a:gd name="connsiteX54" fmla="*/ 600028 w 906816"/>
                  <a:gd name="connsiteY54" fmla="*/ 425972 h 933148"/>
                  <a:gd name="connsiteX55" fmla="*/ 582371 w 906816"/>
                  <a:gd name="connsiteY55" fmla="*/ 432593 h 933148"/>
                  <a:gd name="connsiteX56" fmla="*/ 551472 w 906816"/>
                  <a:gd name="connsiteY56" fmla="*/ 459079 h 933148"/>
                  <a:gd name="connsiteX57" fmla="*/ 547057 w 906816"/>
                  <a:gd name="connsiteY57" fmla="*/ 481150 h 933148"/>
                  <a:gd name="connsiteX58" fmla="*/ 516158 w 906816"/>
                  <a:gd name="connsiteY58" fmla="*/ 520878 h 933148"/>
                  <a:gd name="connsiteX59" fmla="*/ 502915 w 906816"/>
                  <a:gd name="connsiteY59" fmla="*/ 542949 h 933148"/>
                  <a:gd name="connsiteX60" fmla="*/ 478637 w 906816"/>
                  <a:gd name="connsiteY60" fmla="*/ 558398 h 933148"/>
                  <a:gd name="connsiteX61" fmla="*/ 449945 w 906816"/>
                  <a:gd name="connsiteY61" fmla="*/ 558398 h 933148"/>
                  <a:gd name="connsiteX62" fmla="*/ 414631 w 906816"/>
                  <a:gd name="connsiteY62" fmla="*/ 606955 h 933148"/>
                  <a:gd name="connsiteX63" fmla="*/ 472016 w 906816"/>
                  <a:gd name="connsiteY63" fmla="*/ 626819 h 933148"/>
                  <a:gd name="connsiteX64" fmla="*/ 474223 w 906816"/>
                  <a:gd name="connsiteY64" fmla="*/ 651097 h 933148"/>
                  <a:gd name="connsiteX65" fmla="*/ 447737 w 906816"/>
                  <a:gd name="connsiteY65" fmla="*/ 651097 h 933148"/>
                  <a:gd name="connsiteX66" fmla="*/ 436702 w 906816"/>
                  <a:gd name="connsiteY66" fmla="*/ 668754 h 933148"/>
                  <a:gd name="connsiteX67" fmla="*/ 401388 w 906816"/>
                  <a:gd name="connsiteY67" fmla="*/ 657719 h 933148"/>
                  <a:gd name="connsiteX68" fmla="*/ 348418 w 906816"/>
                  <a:gd name="connsiteY68" fmla="*/ 690825 h 933148"/>
                  <a:gd name="connsiteX69" fmla="*/ 293240 w 906816"/>
                  <a:gd name="connsiteY69" fmla="*/ 688618 h 933148"/>
                  <a:gd name="connsiteX70" fmla="*/ 266755 w 906816"/>
                  <a:gd name="connsiteY70" fmla="*/ 677583 h 933148"/>
                  <a:gd name="connsiteX71" fmla="*/ 262340 w 906816"/>
                  <a:gd name="connsiteY71" fmla="*/ 695239 h 933148"/>
                  <a:gd name="connsiteX72" fmla="*/ 242476 w 906816"/>
                  <a:gd name="connsiteY72" fmla="*/ 712896 h 933148"/>
                  <a:gd name="connsiteX73" fmla="*/ 227026 w 906816"/>
                  <a:gd name="connsiteY73" fmla="*/ 690825 h 933148"/>
                  <a:gd name="connsiteX74" fmla="*/ 193920 w 906816"/>
                  <a:gd name="connsiteY74" fmla="*/ 699653 h 933148"/>
                  <a:gd name="connsiteX75" fmla="*/ 180677 w 906816"/>
                  <a:gd name="connsiteY75" fmla="*/ 693033 h 933148"/>
                  <a:gd name="connsiteX76" fmla="*/ 169642 w 906816"/>
                  <a:gd name="connsiteY76" fmla="*/ 712896 h 933148"/>
                  <a:gd name="connsiteX77" fmla="*/ 149778 w 906816"/>
                  <a:gd name="connsiteY77" fmla="*/ 684204 h 933148"/>
                  <a:gd name="connsiteX78" fmla="*/ 132121 w 906816"/>
                  <a:gd name="connsiteY78" fmla="*/ 684204 h 933148"/>
                  <a:gd name="connsiteX79" fmla="*/ 132121 w 906816"/>
                  <a:gd name="connsiteY79" fmla="*/ 710689 h 933148"/>
                  <a:gd name="connsiteX80" fmla="*/ 121085 w 906816"/>
                  <a:gd name="connsiteY80" fmla="*/ 734967 h 933148"/>
                  <a:gd name="connsiteX81" fmla="*/ 74736 w 906816"/>
                  <a:gd name="connsiteY81" fmla="*/ 759245 h 933148"/>
                  <a:gd name="connsiteX82" fmla="*/ 61493 w 906816"/>
                  <a:gd name="connsiteY82" fmla="*/ 776902 h 933148"/>
                  <a:gd name="connsiteX83" fmla="*/ 76943 w 906816"/>
                  <a:gd name="connsiteY83" fmla="*/ 785731 h 933148"/>
                  <a:gd name="connsiteX84" fmla="*/ 48251 w 906816"/>
                  <a:gd name="connsiteY84" fmla="*/ 845323 h 933148"/>
                  <a:gd name="connsiteX85" fmla="*/ 61493 w 906816"/>
                  <a:gd name="connsiteY85" fmla="*/ 862980 h 933148"/>
                  <a:gd name="connsiteX86" fmla="*/ 48251 w 906816"/>
                  <a:gd name="connsiteY86" fmla="*/ 896087 h 933148"/>
                  <a:gd name="connsiteX87" fmla="*/ 15144 w 906816"/>
                  <a:gd name="connsiteY87" fmla="*/ 924779 h 933148"/>
                  <a:gd name="connsiteX88" fmla="*/ 4109 w 906816"/>
                  <a:gd name="connsiteY88" fmla="*/ 926986 h 933148"/>
                  <a:gd name="connsiteX89" fmla="*/ 0 w 906816"/>
                  <a:gd name="connsiteY89" fmla="*/ 933148 h 933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</a:cxnLst>
                <a:rect l="l" t="t" r="r" b="b"/>
                <a:pathLst>
                  <a:path w="906816" h="933148">
                    <a:moveTo>
                      <a:pt x="0" y="613845"/>
                    </a:moveTo>
                    <a:lnTo>
                      <a:pt x="6315" y="606955"/>
                    </a:lnTo>
                    <a:lnTo>
                      <a:pt x="28387" y="587091"/>
                    </a:lnTo>
                    <a:lnTo>
                      <a:pt x="68114" y="545156"/>
                    </a:lnTo>
                    <a:lnTo>
                      <a:pt x="143157" y="481150"/>
                    </a:lnTo>
                    <a:lnTo>
                      <a:pt x="187299" y="474529"/>
                    </a:lnTo>
                    <a:lnTo>
                      <a:pt x="204956" y="437008"/>
                    </a:lnTo>
                    <a:lnTo>
                      <a:pt x="244683" y="390658"/>
                    </a:lnTo>
                    <a:lnTo>
                      <a:pt x="255719" y="359759"/>
                    </a:lnTo>
                    <a:lnTo>
                      <a:pt x="313104" y="315617"/>
                    </a:lnTo>
                    <a:lnTo>
                      <a:pt x="381524" y="280303"/>
                    </a:lnTo>
                    <a:lnTo>
                      <a:pt x="419045" y="267060"/>
                    </a:lnTo>
                    <a:lnTo>
                      <a:pt x="436702" y="233954"/>
                    </a:lnTo>
                    <a:lnTo>
                      <a:pt x="443324" y="178776"/>
                    </a:lnTo>
                    <a:lnTo>
                      <a:pt x="410217" y="143462"/>
                    </a:lnTo>
                    <a:lnTo>
                      <a:pt x="445530" y="130220"/>
                    </a:lnTo>
                    <a:lnTo>
                      <a:pt x="478637" y="136841"/>
                    </a:lnTo>
                    <a:lnTo>
                      <a:pt x="502915" y="130220"/>
                    </a:lnTo>
                    <a:lnTo>
                      <a:pt x="487466" y="105941"/>
                    </a:lnTo>
                    <a:lnTo>
                      <a:pt x="520572" y="101528"/>
                    </a:lnTo>
                    <a:lnTo>
                      <a:pt x="544850" y="75042"/>
                    </a:lnTo>
                    <a:lnTo>
                      <a:pt x="657413" y="72834"/>
                    </a:lnTo>
                    <a:lnTo>
                      <a:pt x="650791" y="46349"/>
                    </a:lnTo>
                    <a:lnTo>
                      <a:pt x="690520" y="44142"/>
                    </a:lnTo>
                    <a:lnTo>
                      <a:pt x="703762" y="37521"/>
                    </a:lnTo>
                    <a:lnTo>
                      <a:pt x="719212" y="11035"/>
                    </a:lnTo>
                    <a:lnTo>
                      <a:pt x="747904" y="0"/>
                    </a:lnTo>
                    <a:lnTo>
                      <a:pt x="774390" y="19864"/>
                    </a:lnTo>
                    <a:lnTo>
                      <a:pt x="849432" y="11035"/>
                    </a:lnTo>
                    <a:lnTo>
                      <a:pt x="906816" y="22072"/>
                    </a:lnTo>
                    <a:lnTo>
                      <a:pt x="864881" y="37521"/>
                    </a:lnTo>
                    <a:lnTo>
                      <a:pt x="858420" y="43121"/>
                    </a:lnTo>
                    <a:cubicBezTo>
                      <a:pt x="858514" y="42137"/>
                      <a:pt x="858607" y="41154"/>
                      <a:pt x="858701" y="40170"/>
                    </a:cubicBezTo>
                    <a:lnTo>
                      <a:pt x="832216" y="40170"/>
                    </a:lnTo>
                    <a:lnTo>
                      <a:pt x="812793" y="54295"/>
                    </a:lnTo>
                    <a:lnTo>
                      <a:pt x="837513" y="107266"/>
                    </a:lnTo>
                    <a:lnTo>
                      <a:pt x="886952" y="144345"/>
                    </a:lnTo>
                    <a:lnTo>
                      <a:pt x="902843" y="169065"/>
                    </a:lnTo>
                    <a:lnTo>
                      <a:pt x="899312" y="183190"/>
                    </a:lnTo>
                    <a:lnTo>
                      <a:pt x="902843" y="192019"/>
                    </a:lnTo>
                    <a:lnTo>
                      <a:pt x="888718" y="209676"/>
                    </a:lnTo>
                    <a:lnTo>
                      <a:pt x="888718" y="283835"/>
                    </a:lnTo>
                    <a:lnTo>
                      <a:pt x="835747" y="303257"/>
                    </a:lnTo>
                    <a:lnTo>
                      <a:pt x="795137" y="320914"/>
                    </a:lnTo>
                    <a:lnTo>
                      <a:pt x="786308" y="335039"/>
                    </a:lnTo>
                    <a:lnTo>
                      <a:pt x="798668" y="336805"/>
                    </a:lnTo>
                    <a:lnTo>
                      <a:pt x="807496" y="370353"/>
                    </a:lnTo>
                    <a:lnTo>
                      <a:pt x="779245" y="391541"/>
                    </a:lnTo>
                    <a:lnTo>
                      <a:pt x="768473" y="443864"/>
                    </a:lnTo>
                    <a:lnTo>
                      <a:pt x="747904" y="437008"/>
                    </a:lnTo>
                    <a:lnTo>
                      <a:pt x="710384" y="459079"/>
                    </a:lnTo>
                    <a:lnTo>
                      <a:pt x="672863" y="432593"/>
                    </a:lnTo>
                    <a:lnTo>
                      <a:pt x="646378" y="448043"/>
                    </a:lnTo>
                    <a:lnTo>
                      <a:pt x="613271" y="443629"/>
                    </a:lnTo>
                    <a:lnTo>
                      <a:pt x="600028" y="425972"/>
                    </a:lnTo>
                    <a:lnTo>
                      <a:pt x="582371" y="432593"/>
                    </a:lnTo>
                    <a:lnTo>
                      <a:pt x="551472" y="459079"/>
                    </a:lnTo>
                    <a:lnTo>
                      <a:pt x="547057" y="481150"/>
                    </a:lnTo>
                    <a:lnTo>
                      <a:pt x="516158" y="520878"/>
                    </a:lnTo>
                    <a:lnTo>
                      <a:pt x="502915" y="542949"/>
                    </a:lnTo>
                    <a:lnTo>
                      <a:pt x="478637" y="558398"/>
                    </a:lnTo>
                    <a:lnTo>
                      <a:pt x="449945" y="558398"/>
                    </a:lnTo>
                    <a:lnTo>
                      <a:pt x="414631" y="606955"/>
                    </a:lnTo>
                    <a:lnTo>
                      <a:pt x="472016" y="626819"/>
                    </a:lnTo>
                    <a:lnTo>
                      <a:pt x="474223" y="651097"/>
                    </a:lnTo>
                    <a:lnTo>
                      <a:pt x="447737" y="651097"/>
                    </a:lnTo>
                    <a:lnTo>
                      <a:pt x="436702" y="668754"/>
                    </a:lnTo>
                    <a:lnTo>
                      <a:pt x="401388" y="657719"/>
                    </a:lnTo>
                    <a:lnTo>
                      <a:pt x="348418" y="690825"/>
                    </a:lnTo>
                    <a:lnTo>
                      <a:pt x="293240" y="688618"/>
                    </a:lnTo>
                    <a:lnTo>
                      <a:pt x="266755" y="677583"/>
                    </a:lnTo>
                    <a:lnTo>
                      <a:pt x="262340" y="695239"/>
                    </a:lnTo>
                    <a:lnTo>
                      <a:pt x="242476" y="712896"/>
                    </a:lnTo>
                    <a:lnTo>
                      <a:pt x="227026" y="690825"/>
                    </a:lnTo>
                    <a:lnTo>
                      <a:pt x="193920" y="699653"/>
                    </a:lnTo>
                    <a:lnTo>
                      <a:pt x="180677" y="693033"/>
                    </a:lnTo>
                    <a:lnTo>
                      <a:pt x="169642" y="712896"/>
                    </a:lnTo>
                    <a:lnTo>
                      <a:pt x="149778" y="684204"/>
                    </a:lnTo>
                    <a:lnTo>
                      <a:pt x="132121" y="684204"/>
                    </a:lnTo>
                    <a:lnTo>
                      <a:pt x="132121" y="710689"/>
                    </a:lnTo>
                    <a:lnTo>
                      <a:pt x="121085" y="734967"/>
                    </a:lnTo>
                    <a:lnTo>
                      <a:pt x="74736" y="759245"/>
                    </a:lnTo>
                    <a:lnTo>
                      <a:pt x="61493" y="776902"/>
                    </a:lnTo>
                    <a:lnTo>
                      <a:pt x="76943" y="785731"/>
                    </a:lnTo>
                    <a:lnTo>
                      <a:pt x="48251" y="845323"/>
                    </a:lnTo>
                    <a:lnTo>
                      <a:pt x="61493" y="862980"/>
                    </a:lnTo>
                    <a:lnTo>
                      <a:pt x="48251" y="896087"/>
                    </a:lnTo>
                    <a:lnTo>
                      <a:pt x="15144" y="924779"/>
                    </a:lnTo>
                    <a:lnTo>
                      <a:pt x="4109" y="926986"/>
                    </a:lnTo>
                    <a:lnTo>
                      <a:pt x="0" y="93314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DEE50340-8BCD-BCB5-BFF2-412119FD008C}"/>
                  </a:ext>
                </a:extLst>
              </p:cNvPr>
              <p:cNvSpPr/>
              <p:nvPr/>
            </p:nvSpPr>
            <p:spPr>
              <a:xfrm>
                <a:off x="663981" y="1835557"/>
                <a:ext cx="13242" cy="25220"/>
              </a:xfrm>
              <a:custGeom>
                <a:avLst/>
                <a:gdLst>
                  <a:gd name="connsiteX0" fmla="*/ 0 w 13242"/>
                  <a:gd name="connsiteY0" fmla="*/ 0 h 25220"/>
                  <a:gd name="connsiteX1" fmla="*/ 6315 w 13242"/>
                  <a:gd name="connsiteY1" fmla="*/ 2707 h 25220"/>
                  <a:gd name="connsiteX2" fmla="*/ 13242 w 13242"/>
                  <a:gd name="connsiteY2" fmla="*/ 25220 h 25220"/>
                  <a:gd name="connsiteX3" fmla="*/ 0 w 13242"/>
                  <a:gd name="connsiteY3" fmla="*/ 25220 h 25220"/>
                  <a:gd name="connsiteX4" fmla="*/ 0 w 13242"/>
                  <a:gd name="connsiteY4" fmla="*/ 0 h 25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42" h="25220">
                    <a:moveTo>
                      <a:pt x="0" y="0"/>
                    </a:moveTo>
                    <a:lnTo>
                      <a:pt x="6315" y="2707"/>
                    </a:lnTo>
                    <a:lnTo>
                      <a:pt x="13242" y="25220"/>
                    </a:lnTo>
                    <a:lnTo>
                      <a:pt x="0" y="252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EFD235C9-5D64-785C-F3A4-AE974EE38D26}"/>
                  </a:ext>
                </a:extLst>
              </p:cNvPr>
              <p:cNvSpPr/>
              <p:nvPr/>
            </p:nvSpPr>
            <p:spPr>
              <a:xfrm>
                <a:off x="2886973" y="841096"/>
                <a:ext cx="502543" cy="703950"/>
              </a:xfrm>
              <a:custGeom>
                <a:avLst/>
                <a:gdLst>
                  <a:gd name="connsiteX0" fmla="*/ 0 w 656533"/>
                  <a:gd name="connsiteY0" fmla="*/ 0 h 703950"/>
                  <a:gd name="connsiteX1" fmla="*/ 198956 w 656533"/>
                  <a:gd name="connsiteY1" fmla="*/ 0 h 703950"/>
                  <a:gd name="connsiteX2" fmla="*/ 196661 w 656533"/>
                  <a:gd name="connsiteY2" fmla="*/ 7649 h 703950"/>
                  <a:gd name="connsiteX3" fmla="*/ 198132 w 656533"/>
                  <a:gd name="connsiteY3" fmla="*/ 13535 h 703950"/>
                  <a:gd name="connsiteX4" fmla="*/ 164290 w 656533"/>
                  <a:gd name="connsiteY4" fmla="*/ 54734 h 703950"/>
                  <a:gd name="connsiteX5" fmla="*/ 153990 w 656533"/>
                  <a:gd name="connsiteY5" fmla="*/ 63563 h 703950"/>
                  <a:gd name="connsiteX6" fmla="*/ 155462 w 656533"/>
                  <a:gd name="connsiteY6" fmla="*/ 88577 h 703950"/>
                  <a:gd name="connsiteX7" fmla="*/ 164290 w 656533"/>
                  <a:gd name="connsiteY7" fmla="*/ 88577 h 703950"/>
                  <a:gd name="connsiteX8" fmla="*/ 167233 w 656533"/>
                  <a:gd name="connsiteY8" fmla="*/ 75334 h 703950"/>
                  <a:gd name="connsiteX9" fmla="*/ 180475 w 656533"/>
                  <a:gd name="connsiteY9" fmla="*/ 69448 h 703950"/>
                  <a:gd name="connsiteX10" fmla="*/ 180475 w 656533"/>
                  <a:gd name="connsiteY10" fmla="*/ 56206 h 703950"/>
                  <a:gd name="connsiteX11" fmla="*/ 201075 w 656533"/>
                  <a:gd name="connsiteY11" fmla="*/ 44434 h 703950"/>
                  <a:gd name="connsiteX12" fmla="*/ 201075 w 656533"/>
                  <a:gd name="connsiteY12" fmla="*/ 57677 h 703950"/>
                  <a:gd name="connsiteX13" fmla="*/ 211375 w 656533"/>
                  <a:gd name="connsiteY13" fmla="*/ 70920 h 703950"/>
                  <a:gd name="connsiteX14" fmla="*/ 208432 w 656533"/>
                  <a:gd name="connsiteY14" fmla="*/ 81220 h 703950"/>
                  <a:gd name="connsiteX15" fmla="*/ 192247 w 656533"/>
                  <a:gd name="connsiteY15" fmla="*/ 76805 h 703950"/>
                  <a:gd name="connsiteX16" fmla="*/ 189304 w 656533"/>
                  <a:gd name="connsiteY16" fmla="*/ 85634 h 703950"/>
                  <a:gd name="connsiteX17" fmla="*/ 198132 w 656533"/>
                  <a:gd name="connsiteY17" fmla="*/ 94462 h 703950"/>
                  <a:gd name="connsiteX18" fmla="*/ 211375 w 656533"/>
                  <a:gd name="connsiteY18" fmla="*/ 94462 h 703950"/>
                  <a:gd name="connsiteX19" fmla="*/ 224618 w 656533"/>
                  <a:gd name="connsiteY19" fmla="*/ 112119 h 703950"/>
                  <a:gd name="connsiteX20" fmla="*/ 246689 w 656533"/>
                  <a:gd name="connsiteY20" fmla="*/ 112119 h 703950"/>
                  <a:gd name="connsiteX21" fmla="*/ 254046 w 656533"/>
                  <a:gd name="connsiteY21" fmla="*/ 109176 h 703950"/>
                  <a:gd name="connsiteX22" fmla="*/ 255517 w 656533"/>
                  <a:gd name="connsiteY22" fmla="*/ 120947 h 703950"/>
                  <a:gd name="connsiteX23" fmla="*/ 246689 w 656533"/>
                  <a:gd name="connsiteY23" fmla="*/ 159204 h 703950"/>
                  <a:gd name="connsiteX24" fmla="*/ 259932 w 656533"/>
                  <a:gd name="connsiteY24" fmla="*/ 151847 h 703950"/>
                  <a:gd name="connsiteX25" fmla="*/ 267289 w 656533"/>
                  <a:gd name="connsiteY25" fmla="*/ 132719 h 703950"/>
                  <a:gd name="connsiteX26" fmla="*/ 296717 w 656533"/>
                  <a:gd name="connsiteY26" fmla="*/ 140076 h 703950"/>
                  <a:gd name="connsiteX27" fmla="*/ 299660 w 656533"/>
                  <a:gd name="connsiteY27" fmla="*/ 128305 h 703950"/>
                  <a:gd name="connsiteX28" fmla="*/ 270231 w 656533"/>
                  <a:gd name="connsiteY28" fmla="*/ 116533 h 703950"/>
                  <a:gd name="connsiteX29" fmla="*/ 265817 w 656533"/>
                  <a:gd name="connsiteY29" fmla="*/ 94462 h 703950"/>
                  <a:gd name="connsiteX30" fmla="*/ 324673 w 656533"/>
                  <a:gd name="connsiteY30" fmla="*/ 63563 h 703950"/>
                  <a:gd name="connsiteX31" fmla="*/ 334973 w 656533"/>
                  <a:gd name="connsiteY31" fmla="*/ 53263 h 703950"/>
                  <a:gd name="connsiteX32" fmla="*/ 342330 w 656533"/>
                  <a:gd name="connsiteY32" fmla="*/ 62091 h 703950"/>
                  <a:gd name="connsiteX33" fmla="*/ 362930 w 656533"/>
                  <a:gd name="connsiteY33" fmla="*/ 73863 h 703950"/>
                  <a:gd name="connsiteX34" fmla="*/ 363070 w 656533"/>
                  <a:gd name="connsiteY34" fmla="*/ 79335 h 703950"/>
                  <a:gd name="connsiteX35" fmla="*/ 339976 w 656533"/>
                  <a:gd name="connsiteY35" fmla="*/ 108588 h 703950"/>
                  <a:gd name="connsiteX36" fmla="*/ 350570 w 656533"/>
                  <a:gd name="connsiteY36" fmla="*/ 131542 h 703950"/>
                  <a:gd name="connsiteX37" fmla="*/ 347039 w 656533"/>
                  <a:gd name="connsiteY37" fmla="*/ 159793 h 703950"/>
                  <a:gd name="connsiteX38" fmla="*/ 389415 w 656533"/>
                  <a:gd name="connsiteY38" fmla="*/ 196872 h 703950"/>
                  <a:gd name="connsiteX39" fmla="*/ 392947 w 656533"/>
                  <a:gd name="connsiteY39" fmla="*/ 232186 h 703950"/>
                  <a:gd name="connsiteX40" fmla="*/ 458277 w 656533"/>
                  <a:gd name="connsiteY40" fmla="*/ 241014 h 703950"/>
                  <a:gd name="connsiteX41" fmla="*/ 500654 w 656533"/>
                  <a:gd name="connsiteY41" fmla="*/ 253374 h 703950"/>
                  <a:gd name="connsiteX42" fmla="*/ 516545 w 656533"/>
                  <a:gd name="connsiteY42" fmla="*/ 262202 h 703950"/>
                  <a:gd name="connsiteX43" fmla="*/ 528905 w 656533"/>
                  <a:gd name="connsiteY43" fmla="*/ 255140 h 703950"/>
                  <a:gd name="connsiteX44" fmla="*/ 546562 w 656533"/>
                  <a:gd name="connsiteY44" fmla="*/ 249843 h 703950"/>
                  <a:gd name="connsiteX45" fmla="*/ 564219 w 656533"/>
                  <a:gd name="connsiteY45" fmla="*/ 258671 h 703950"/>
                  <a:gd name="connsiteX46" fmla="*/ 565723 w 656533"/>
                  <a:gd name="connsiteY46" fmla="*/ 257280 h 703950"/>
                  <a:gd name="connsiteX47" fmla="*/ 565984 w 656533"/>
                  <a:gd name="connsiteY47" fmla="*/ 258671 h 703950"/>
                  <a:gd name="connsiteX48" fmla="*/ 599532 w 656533"/>
                  <a:gd name="connsiteY48" fmla="*/ 295750 h 703950"/>
                  <a:gd name="connsiteX49" fmla="*/ 608361 w 656533"/>
                  <a:gd name="connsiteY49" fmla="*/ 320470 h 703950"/>
                  <a:gd name="connsiteX50" fmla="*/ 634846 w 656533"/>
                  <a:gd name="connsiteY50" fmla="*/ 318704 h 703950"/>
                  <a:gd name="connsiteX51" fmla="*/ 608361 w 656533"/>
                  <a:gd name="connsiteY51" fmla="*/ 373441 h 703950"/>
                  <a:gd name="connsiteX52" fmla="*/ 631315 w 656533"/>
                  <a:gd name="connsiteY52" fmla="*/ 429943 h 703950"/>
                  <a:gd name="connsiteX53" fmla="*/ 615424 w 656533"/>
                  <a:gd name="connsiteY53" fmla="*/ 509399 h 703950"/>
                  <a:gd name="connsiteX54" fmla="*/ 603064 w 656533"/>
                  <a:gd name="connsiteY54" fmla="*/ 519993 h 703950"/>
                  <a:gd name="connsiteX55" fmla="*/ 618955 w 656533"/>
                  <a:gd name="connsiteY55" fmla="*/ 551775 h 703950"/>
                  <a:gd name="connsiteX56" fmla="*/ 611892 w 656533"/>
                  <a:gd name="connsiteY56" fmla="*/ 567666 h 703950"/>
                  <a:gd name="connsiteX57" fmla="*/ 624252 w 656533"/>
                  <a:gd name="connsiteY57" fmla="*/ 572963 h 703950"/>
                  <a:gd name="connsiteX58" fmla="*/ 631315 w 656533"/>
                  <a:gd name="connsiteY58" fmla="*/ 588854 h 703950"/>
                  <a:gd name="connsiteX59" fmla="*/ 645440 w 656533"/>
                  <a:gd name="connsiteY59" fmla="*/ 604746 h 703950"/>
                  <a:gd name="connsiteX60" fmla="*/ 636612 w 656533"/>
                  <a:gd name="connsiteY60" fmla="*/ 652419 h 703950"/>
                  <a:gd name="connsiteX61" fmla="*/ 656533 w 656533"/>
                  <a:gd name="connsiteY61" fmla="*/ 667360 h 703950"/>
                  <a:gd name="connsiteX62" fmla="*/ 656533 w 656533"/>
                  <a:gd name="connsiteY62" fmla="*/ 703950 h 703950"/>
                  <a:gd name="connsiteX63" fmla="*/ 0 w 656533"/>
                  <a:gd name="connsiteY63" fmla="*/ 0 h 703950"/>
                  <a:gd name="connsiteX0" fmla="*/ 0 w 656533"/>
                  <a:gd name="connsiteY0" fmla="*/ 0 h 703950"/>
                  <a:gd name="connsiteX1" fmla="*/ 198956 w 656533"/>
                  <a:gd name="connsiteY1" fmla="*/ 0 h 703950"/>
                  <a:gd name="connsiteX2" fmla="*/ 196661 w 656533"/>
                  <a:gd name="connsiteY2" fmla="*/ 7649 h 703950"/>
                  <a:gd name="connsiteX3" fmla="*/ 198132 w 656533"/>
                  <a:gd name="connsiteY3" fmla="*/ 13535 h 703950"/>
                  <a:gd name="connsiteX4" fmla="*/ 164290 w 656533"/>
                  <a:gd name="connsiteY4" fmla="*/ 54734 h 703950"/>
                  <a:gd name="connsiteX5" fmla="*/ 153990 w 656533"/>
                  <a:gd name="connsiteY5" fmla="*/ 63563 h 703950"/>
                  <a:gd name="connsiteX6" fmla="*/ 155462 w 656533"/>
                  <a:gd name="connsiteY6" fmla="*/ 88577 h 703950"/>
                  <a:gd name="connsiteX7" fmla="*/ 164290 w 656533"/>
                  <a:gd name="connsiteY7" fmla="*/ 88577 h 703950"/>
                  <a:gd name="connsiteX8" fmla="*/ 167233 w 656533"/>
                  <a:gd name="connsiteY8" fmla="*/ 75334 h 703950"/>
                  <a:gd name="connsiteX9" fmla="*/ 180475 w 656533"/>
                  <a:gd name="connsiteY9" fmla="*/ 69448 h 703950"/>
                  <a:gd name="connsiteX10" fmla="*/ 180475 w 656533"/>
                  <a:gd name="connsiteY10" fmla="*/ 56206 h 703950"/>
                  <a:gd name="connsiteX11" fmla="*/ 201075 w 656533"/>
                  <a:gd name="connsiteY11" fmla="*/ 44434 h 703950"/>
                  <a:gd name="connsiteX12" fmla="*/ 201075 w 656533"/>
                  <a:gd name="connsiteY12" fmla="*/ 57677 h 703950"/>
                  <a:gd name="connsiteX13" fmla="*/ 211375 w 656533"/>
                  <a:gd name="connsiteY13" fmla="*/ 70920 h 703950"/>
                  <a:gd name="connsiteX14" fmla="*/ 208432 w 656533"/>
                  <a:gd name="connsiteY14" fmla="*/ 81220 h 703950"/>
                  <a:gd name="connsiteX15" fmla="*/ 192247 w 656533"/>
                  <a:gd name="connsiteY15" fmla="*/ 76805 h 703950"/>
                  <a:gd name="connsiteX16" fmla="*/ 189304 w 656533"/>
                  <a:gd name="connsiteY16" fmla="*/ 85634 h 703950"/>
                  <a:gd name="connsiteX17" fmla="*/ 198132 w 656533"/>
                  <a:gd name="connsiteY17" fmla="*/ 94462 h 703950"/>
                  <a:gd name="connsiteX18" fmla="*/ 211375 w 656533"/>
                  <a:gd name="connsiteY18" fmla="*/ 94462 h 703950"/>
                  <a:gd name="connsiteX19" fmla="*/ 224618 w 656533"/>
                  <a:gd name="connsiteY19" fmla="*/ 112119 h 703950"/>
                  <a:gd name="connsiteX20" fmla="*/ 246689 w 656533"/>
                  <a:gd name="connsiteY20" fmla="*/ 112119 h 703950"/>
                  <a:gd name="connsiteX21" fmla="*/ 254046 w 656533"/>
                  <a:gd name="connsiteY21" fmla="*/ 109176 h 703950"/>
                  <a:gd name="connsiteX22" fmla="*/ 255517 w 656533"/>
                  <a:gd name="connsiteY22" fmla="*/ 120947 h 703950"/>
                  <a:gd name="connsiteX23" fmla="*/ 246689 w 656533"/>
                  <a:gd name="connsiteY23" fmla="*/ 159204 h 703950"/>
                  <a:gd name="connsiteX24" fmla="*/ 259932 w 656533"/>
                  <a:gd name="connsiteY24" fmla="*/ 151847 h 703950"/>
                  <a:gd name="connsiteX25" fmla="*/ 267289 w 656533"/>
                  <a:gd name="connsiteY25" fmla="*/ 132719 h 703950"/>
                  <a:gd name="connsiteX26" fmla="*/ 296717 w 656533"/>
                  <a:gd name="connsiteY26" fmla="*/ 140076 h 703950"/>
                  <a:gd name="connsiteX27" fmla="*/ 299660 w 656533"/>
                  <a:gd name="connsiteY27" fmla="*/ 128305 h 703950"/>
                  <a:gd name="connsiteX28" fmla="*/ 270231 w 656533"/>
                  <a:gd name="connsiteY28" fmla="*/ 116533 h 703950"/>
                  <a:gd name="connsiteX29" fmla="*/ 265817 w 656533"/>
                  <a:gd name="connsiteY29" fmla="*/ 94462 h 703950"/>
                  <a:gd name="connsiteX30" fmla="*/ 324673 w 656533"/>
                  <a:gd name="connsiteY30" fmla="*/ 63563 h 703950"/>
                  <a:gd name="connsiteX31" fmla="*/ 334973 w 656533"/>
                  <a:gd name="connsiteY31" fmla="*/ 53263 h 703950"/>
                  <a:gd name="connsiteX32" fmla="*/ 342330 w 656533"/>
                  <a:gd name="connsiteY32" fmla="*/ 62091 h 703950"/>
                  <a:gd name="connsiteX33" fmla="*/ 362930 w 656533"/>
                  <a:gd name="connsiteY33" fmla="*/ 73863 h 703950"/>
                  <a:gd name="connsiteX34" fmla="*/ 363070 w 656533"/>
                  <a:gd name="connsiteY34" fmla="*/ 79335 h 703950"/>
                  <a:gd name="connsiteX35" fmla="*/ 339976 w 656533"/>
                  <a:gd name="connsiteY35" fmla="*/ 108588 h 703950"/>
                  <a:gd name="connsiteX36" fmla="*/ 350570 w 656533"/>
                  <a:gd name="connsiteY36" fmla="*/ 131542 h 703950"/>
                  <a:gd name="connsiteX37" fmla="*/ 347039 w 656533"/>
                  <a:gd name="connsiteY37" fmla="*/ 159793 h 703950"/>
                  <a:gd name="connsiteX38" fmla="*/ 389415 w 656533"/>
                  <a:gd name="connsiteY38" fmla="*/ 196872 h 703950"/>
                  <a:gd name="connsiteX39" fmla="*/ 392947 w 656533"/>
                  <a:gd name="connsiteY39" fmla="*/ 232186 h 703950"/>
                  <a:gd name="connsiteX40" fmla="*/ 458277 w 656533"/>
                  <a:gd name="connsiteY40" fmla="*/ 241014 h 703950"/>
                  <a:gd name="connsiteX41" fmla="*/ 500654 w 656533"/>
                  <a:gd name="connsiteY41" fmla="*/ 253374 h 703950"/>
                  <a:gd name="connsiteX42" fmla="*/ 516545 w 656533"/>
                  <a:gd name="connsiteY42" fmla="*/ 262202 h 703950"/>
                  <a:gd name="connsiteX43" fmla="*/ 528905 w 656533"/>
                  <a:gd name="connsiteY43" fmla="*/ 255140 h 703950"/>
                  <a:gd name="connsiteX44" fmla="*/ 546562 w 656533"/>
                  <a:gd name="connsiteY44" fmla="*/ 249843 h 703950"/>
                  <a:gd name="connsiteX45" fmla="*/ 564219 w 656533"/>
                  <a:gd name="connsiteY45" fmla="*/ 258671 h 703950"/>
                  <a:gd name="connsiteX46" fmla="*/ 565723 w 656533"/>
                  <a:gd name="connsiteY46" fmla="*/ 257280 h 703950"/>
                  <a:gd name="connsiteX47" fmla="*/ 565984 w 656533"/>
                  <a:gd name="connsiteY47" fmla="*/ 258671 h 703950"/>
                  <a:gd name="connsiteX48" fmla="*/ 599532 w 656533"/>
                  <a:gd name="connsiteY48" fmla="*/ 295750 h 703950"/>
                  <a:gd name="connsiteX49" fmla="*/ 608361 w 656533"/>
                  <a:gd name="connsiteY49" fmla="*/ 320470 h 703950"/>
                  <a:gd name="connsiteX50" fmla="*/ 634846 w 656533"/>
                  <a:gd name="connsiteY50" fmla="*/ 318704 h 703950"/>
                  <a:gd name="connsiteX51" fmla="*/ 608361 w 656533"/>
                  <a:gd name="connsiteY51" fmla="*/ 373441 h 703950"/>
                  <a:gd name="connsiteX52" fmla="*/ 631315 w 656533"/>
                  <a:gd name="connsiteY52" fmla="*/ 429943 h 703950"/>
                  <a:gd name="connsiteX53" fmla="*/ 615424 w 656533"/>
                  <a:gd name="connsiteY53" fmla="*/ 509399 h 703950"/>
                  <a:gd name="connsiteX54" fmla="*/ 603064 w 656533"/>
                  <a:gd name="connsiteY54" fmla="*/ 519993 h 703950"/>
                  <a:gd name="connsiteX55" fmla="*/ 618955 w 656533"/>
                  <a:gd name="connsiteY55" fmla="*/ 551775 h 703950"/>
                  <a:gd name="connsiteX56" fmla="*/ 611892 w 656533"/>
                  <a:gd name="connsiteY56" fmla="*/ 567666 h 703950"/>
                  <a:gd name="connsiteX57" fmla="*/ 624252 w 656533"/>
                  <a:gd name="connsiteY57" fmla="*/ 572963 h 703950"/>
                  <a:gd name="connsiteX58" fmla="*/ 631315 w 656533"/>
                  <a:gd name="connsiteY58" fmla="*/ 588854 h 703950"/>
                  <a:gd name="connsiteX59" fmla="*/ 645440 w 656533"/>
                  <a:gd name="connsiteY59" fmla="*/ 604746 h 703950"/>
                  <a:gd name="connsiteX60" fmla="*/ 636612 w 656533"/>
                  <a:gd name="connsiteY60" fmla="*/ 652419 h 703950"/>
                  <a:gd name="connsiteX61" fmla="*/ 656533 w 656533"/>
                  <a:gd name="connsiteY61" fmla="*/ 667360 h 703950"/>
                  <a:gd name="connsiteX62" fmla="*/ 656533 w 656533"/>
                  <a:gd name="connsiteY62" fmla="*/ 703950 h 703950"/>
                  <a:gd name="connsiteX63" fmla="*/ 91440 w 656533"/>
                  <a:gd name="connsiteY63" fmla="*/ 91440 h 703950"/>
                  <a:gd name="connsiteX0" fmla="*/ 107516 w 565093"/>
                  <a:gd name="connsiteY0" fmla="*/ 0 h 703950"/>
                  <a:gd name="connsiteX1" fmla="*/ 105221 w 565093"/>
                  <a:gd name="connsiteY1" fmla="*/ 7649 h 703950"/>
                  <a:gd name="connsiteX2" fmla="*/ 106692 w 565093"/>
                  <a:gd name="connsiteY2" fmla="*/ 13535 h 703950"/>
                  <a:gd name="connsiteX3" fmla="*/ 72850 w 565093"/>
                  <a:gd name="connsiteY3" fmla="*/ 54734 h 703950"/>
                  <a:gd name="connsiteX4" fmla="*/ 62550 w 565093"/>
                  <a:gd name="connsiteY4" fmla="*/ 63563 h 703950"/>
                  <a:gd name="connsiteX5" fmla="*/ 64022 w 565093"/>
                  <a:gd name="connsiteY5" fmla="*/ 88577 h 703950"/>
                  <a:gd name="connsiteX6" fmla="*/ 72850 w 565093"/>
                  <a:gd name="connsiteY6" fmla="*/ 88577 h 703950"/>
                  <a:gd name="connsiteX7" fmla="*/ 75793 w 565093"/>
                  <a:gd name="connsiteY7" fmla="*/ 75334 h 703950"/>
                  <a:gd name="connsiteX8" fmla="*/ 89035 w 565093"/>
                  <a:gd name="connsiteY8" fmla="*/ 69448 h 703950"/>
                  <a:gd name="connsiteX9" fmla="*/ 89035 w 565093"/>
                  <a:gd name="connsiteY9" fmla="*/ 56206 h 703950"/>
                  <a:gd name="connsiteX10" fmla="*/ 109635 w 565093"/>
                  <a:gd name="connsiteY10" fmla="*/ 44434 h 703950"/>
                  <a:gd name="connsiteX11" fmla="*/ 109635 w 565093"/>
                  <a:gd name="connsiteY11" fmla="*/ 57677 h 703950"/>
                  <a:gd name="connsiteX12" fmla="*/ 119935 w 565093"/>
                  <a:gd name="connsiteY12" fmla="*/ 70920 h 703950"/>
                  <a:gd name="connsiteX13" fmla="*/ 116992 w 565093"/>
                  <a:gd name="connsiteY13" fmla="*/ 81220 h 703950"/>
                  <a:gd name="connsiteX14" fmla="*/ 100807 w 565093"/>
                  <a:gd name="connsiteY14" fmla="*/ 76805 h 703950"/>
                  <a:gd name="connsiteX15" fmla="*/ 97864 w 565093"/>
                  <a:gd name="connsiteY15" fmla="*/ 85634 h 703950"/>
                  <a:gd name="connsiteX16" fmla="*/ 106692 w 565093"/>
                  <a:gd name="connsiteY16" fmla="*/ 94462 h 703950"/>
                  <a:gd name="connsiteX17" fmla="*/ 119935 w 565093"/>
                  <a:gd name="connsiteY17" fmla="*/ 94462 h 703950"/>
                  <a:gd name="connsiteX18" fmla="*/ 133178 w 565093"/>
                  <a:gd name="connsiteY18" fmla="*/ 112119 h 703950"/>
                  <a:gd name="connsiteX19" fmla="*/ 155249 w 565093"/>
                  <a:gd name="connsiteY19" fmla="*/ 112119 h 703950"/>
                  <a:gd name="connsiteX20" fmla="*/ 162606 w 565093"/>
                  <a:gd name="connsiteY20" fmla="*/ 109176 h 703950"/>
                  <a:gd name="connsiteX21" fmla="*/ 164077 w 565093"/>
                  <a:gd name="connsiteY21" fmla="*/ 120947 h 703950"/>
                  <a:gd name="connsiteX22" fmla="*/ 155249 w 565093"/>
                  <a:gd name="connsiteY22" fmla="*/ 159204 h 703950"/>
                  <a:gd name="connsiteX23" fmla="*/ 168492 w 565093"/>
                  <a:gd name="connsiteY23" fmla="*/ 151847 h 703950"/>
                  <a:gd name="connsiteX24" fmla="*/ 175849 w 565093"/>
                  <a:gd name="connsiteY24" fmla="*/ 132719 h 703950"/>
                  <a:gd name="connsiteX25" fmla="*/ 205277 w 565093"/>
                  <a:gd name="connsiteY25" fmla="*/ 140076 h 703950"/>
                  <a:gd name="connsiteX26" fmla="*/ 208220 w 565093"/>
                  <a:gd name="connsiteY26" fmla="*/ 128305 h 703950"/>
                  <a:gd name="connsiteX27" fmla="*/ 178791 w 565093"/>
                  <a:gd name="connsiteY27" fmla="*/ 116533 h 703950"/>
                  <a:gd name="connsiteX28" fmla="*/ 174377 w 565093"/>
                  <a:gd name="connsiteY28" fmla="*/ 94462 h 703950"/>
                  <a:gd name="connsiteX29" fmla="*/ 233233 w 565093"/>
                  <a:gd name="connsiteY29" fmla="*/ 63563 h 703950"/>
                  <a:gd name="connsiteX30" fmla="*/ 243533 w 565093"/>
                  <a:gd name="connsiteY30" fmla="*/ 53263 h 703950"/>
                  <a:gd name="connsiteX31" fmla="*/ 250890 w 565093"/>
                  <a:gd name="connsiteY31" fmla="*/ 62091 h 703950"/>
                  <a:gd name="connsiteX32" fmla="*/ 271490 w 565093"/>
                  <a:gd name="connsiteY32" fmla="*/ 73863 h 703950"/>
                  <a:gd name="connsiteX33" fmla="*/ 271630 w 565093"/>
                  <a:gd name="connsiteY33" fmla="*/ 79335 h 703950"/>
                  <a:gd name="connsiteX34" fmla="*/ 248536 w 565093"/>
                  <a:gd name="connsiteY34" fmla="*/ 108588 h 703950"/>
                  <a:gd name="connsiteX35" fmla="*/ 259130 w 565093"/>
                  <a:gd name="connsiteY35" fmla="*/ 131542 h 703950"/>
                  <a:gd name="connsiteX36" fmla="*/ 255599 w 565093"/>
                  <a:gd name="connsiteY36" fmla="*/ 159793 h 703950"/>
                  <a:gd name="connsiteX37" fmla="*/ 297975 w 565093"/>
                  <a:gd name="connsiteY37" fmla="*/ 196872 h 703950"/>
                  <a:gd name="connsiteX38" fmla="*/ 301507 w 565093"/>
                  <a:gd name="connsiteY38" fmla="*/ 232186 h 703950"/>
                  <a:gd name="connsiteX39" fmla="*/ 366837 w 565093"/>
                  <a:gd name="connsiteY39" fmla="*/ 241014 h 703950"/>
                  <a:gd name="connsiteX40" fmla="*/ 409214 w 565093"/>
                  <a:gd name="connsiteY40" fmla="*/ 253374 h 703950"/>
                  <a:gd name="connsiteX41" fmla="*/ 425105 w 565093"/>
                  <a:gd name="connsiteY41" fmla="*/ 262202 h 703950"/>
                  <a:gd name="connsiteX42" fmla="*/ 437465 w 565093"/>
                  <a:gd name="connsiteY42" fmla="*/ 255140 h 703950"/>
                  <a:gd name="connsiteX43" fmla="*/ 455122 w 565093"/>
                  <a:gd name="connsiteY43" fmla="*/ 249843 h 703950"/>
                  <a:gd name="connsiteX44" fmla="*/ 472779 w 565093"/>
                  <a:gd name="connsiteY44" fmla="*/ 258671 h 703950"/>
                  <a:gd name="connsiteX45" fmla="*/ 474283 w 565093"/>
                  <a:gd name="connsiteY45" fmla="*/ 257280 h 703950"/>
                  <a:gd name="connsiteX46" fmla="*/ 474544 w 565093"/>
                  <a:gd name="connsiteY46" fmla="*/ 258671 h 703950"/>
                  <a:gd name="connsiteX47" fmla="*/ 508092 w 565093"/>
                  <a:gd name="connsiteY47" fmla="*/ 295750 h 703950"/>
                  <a:gd name="connsiteX48" fmla="*/ 516921 w 565093"/>
                  <a:gd name="connsiteY48" fmla="*/ 320470 h 703950"/>
                  <a:gd name="connsiteX49" fmla="*/ 543406 w 565093"/>
                  <a:gd name="connsiteY49" fmla="*/ 318704 h 703950"/>
                  <a:gd name="connsiteX50" fmla="*/ 516921 w 565093"/>
                  <a:gd name="connsiteY50" fmla="*/ 373441 h 703950"/>
                  <a:gd name="connsiteX51" fmla="*/ 539875 w 565093"/>
                  <a:gd name="connsiteY51" fmla="*/ 429943 h 703950"/>
                  <a:gd name="connsiteX52" fmla="*/ 523984 w 565093"/>
                  <a:gd name="connsiteY52" fmla="*/ 509399 h 703950"/>
                  <a:gd name="connsiteX53" fmla="*/ 511624 w 565093"/>
                  <a:gd name="connsiteY53" fmla="*/ 519993 h 703950"/>
                  <a:gd name="connsiteX54" fmla="*/ 527515 w 565093"/>
                  <a:gd name="connsiteY54" fmla="*/ 551775 h 703950"/>
                  <a:gd name="connsiteX55" fmla="*/ 520452 w 565093"/>
                  <a:gd name="connsiteY55" fmla="*/ 567666 h 703950"/>
                  <a:gd name="connsiteX56" fmla="*/ 532812 w 565093"/>
                  <a:gd name="connsiteY56" fmla="*/ 572963 h 703950"/>
                  <a:gd name="connsiteX57" fmla="*/ 539875 w 565093"/>
                  <a:gd name="connsiteY57" fmla="*/ 588854 h 703950"/>
                  <a:gd name="connsiteX58" fmla="*/ 554000 w 565093"/>
                  <a:gd name="connsiteY58" fmla="*/ 604746 h 703950"/>
                  <a:gd name="connsiteX59" fmla="*/ 545172 w 565093"/>
                  <a:gd name="connsiteY59" fmla="*/ 652419 h 703950"/>
                  <a:gd name="connsiteX60" fmla="*/ 565093 w 565093"/>
                  <a:gd name="connsiteY60" fmla="*/ 667360 h 703950"/>
                  <a:gd name="connsiteX61" fmla="*/ 565093 w 565093"/>
                  <a:gd name="connsiteY61" fmla="*/ 703950 h 703950"/>
                  <a:gd name="connsiteX62" fmla="*/ 0 w 565093"/>
                  <a:gd name="connsiteY62" fmla="*/ 91440 h 703950"/>
                  <a:gd name="connsiteX0" fmla="*/ 44966 w 502543"/>
                  <a:gd name="connsiteY0" fmla="*/ 0 h 703950"/>
                  <a:gd name="connsiteX1" fmla="*/ 42671 w 502543"/>
                  <a:gd name="connsiteY1" fmla="*/ 7649 h 703950"/>
                  <a:gd name="connsiteX2" fmla="*/ 44142 w 502543"/>
                  <a:gd name="connsiteY2" fmla="*/ 13535 h 703950"/>
                  <a:gd name="connsiteX3" fmla="*/ 10300 w 502543"/>
                  <a:gd name="connsiteY3" fmla="*/ 54734 h 703950"/>
                  <a:gd name="connsiteX4" fmla="*/ 0 w 502543"/>
                  <a:gd name="connsiteY4" fmla="*/ 63563 h 703950"/>
                  <a:gd name="connsiteX5" fmla="*/ 1472 w 502543"/>
                  <a:gd name="connsiteY5" fmla="*/ 88577 h 703950"/>
                  <a:gd name="connsiteX6" fmla="*/ 10300 w 502543"/>
                  <a:gd name="connsiteY6" fmla="*/ 88577 h 703950"/>
                  <a:gd name="connsiteX7" fmla="*/ 13243 w 502543"/>
                  <a:gd name="connsiteY7" fmla="*/ 75334 h 703950"/>
                  <a:gd name="connsiteX8" fmla="*/ 26485 w 502543"/>
                  <a:gd name="connsiteY8" fmla="*/ 69448 h 703950"/>
                  <a:gd name="connsiteX9" fmla="*/ 26485 w 502543"/>
                  <a:gd name="connsiteY9" fmla="*/ 56206 h 703950"/>
                  <a:gd name="connsiteX10" fmla="*/ 47085 w 502543"/>
                  <a:gd name="connsiteY10" fmla="*/ 44434 h 703950"/>
                  <a:gd name="connsiteX11" fmla="*/ 47085 w 502543"/>
                  <a:gd name="connsiteY11" fmla="*/ 57677 h 703950"/>
                  <a:gd name="connsiteX12" fmla="*/ 57385 w 502543"/>
                  <a:gd name="connsiteY12" fmla="*/ 70920 h 703950"/>
                  <a:gd name="connsiteX13" fmla="*/ 54442 w 502543"/>
                  <a:gd name="connsiteY13" fmla="*/ 81220 h 703950"/>
                  <a:gd name="connsiteX14" fmla="*/ 38257 w 502543"/>
                  <a:gd name="connsiteY14" fmla="*/ 76805 h 703950"/>
                  <a:gd name="connsiteX15" fmla="*/ 35314 w 502543"/>
                  <a:gd name="connsiteY15" fmla="*/ 85634 h 703950"/>
                  <a:gd name="connsiteX16" fmla="*/ 44142 w 502543"/>
                  <a:gd name="connsiteY16" fmla="*/ 94462 h 703950"/>
                  <a:gd name="connsiteX17" fmla="*/ 57385 w 502543"/>
                  <a:gd name="connsiteY17" fmla="*/ 94462 h 703950"/>
                  <a:gd name="connsiteX18" fmla="*/ 70628 w 502543"/>
                  <a:gd name="connsiteY18" fmla="*/ 112119 h 703950"/>
                  <a:gd name="connsiteX19" fmla="*/ 92699 w 502543"/>
                  <a:gd name="connsiteY19" fmla="*/ 112119 h 703950"/>
                  <a:gd name="connsiteX20" fmla="*/ 100056 w 502543"/>
                  <a:gd name="connsiteY20" fmla="*/ 109176 h 703950"/>
                  <a:gd name="connsiteX21" fmla="*/ 101527 w 502543"/>
                  <a:gd name="connsiteY21" fmla="*/ 120947 h 703950"/>
                  <a:gd name="connsiteX22" fmla="*/ 92699 w 502543"/>
                  <a:gd name="connsiteY22" fmla="*/ 159204 h 703950"/>
                  <a:gd name="connsiteX23" fmla="*/ 105942 w 502543"/>
                  <a:gd name="connsiteY23" fmla="*/ 151847 h 703950"/>
                  <a:gd name="connsiteX24" fmla="*/ 113299 w 502543"/>
                  <a:gd name="connsiteY24" fmla="*/ 132719 h 703950"/>
                  <a:gd name="connsiteX25" fmla="*/ 142727 w 502543"/>
                  <a:gd name="connsiteY25" fmla="*/ 140076 h 703950"/>
                  <a:gd name="connsiteX26" fmla="*/ 145670 w 502543"/>
                  <a:gd name="connsiteY26" fmla="*/ 128305 h 703950"/>
                  <a:gd name="connsiteX27" fmla="*/ 116241 w 502543"/>
                  <a:gd name="connsiteY27" fmla="*/ 116533 h 703950"/>
                  <a:gd name="connsiteX28" fmla="*/ 111827 w 502543"/>
                  <a:gd name="connsiteY28" fmla="*/ 94462 h 703950"/>
                  <a:gd name="connsiteX29" fmla="*/ 170683 w 502543"/>
                  <a:gd name="connsiteY29" fmla="*/ 63563 h 703950"/>
                  <a:gd name="connsiteX30" fmla="*/ 180983 w 502543"/>
                  <a:gd name="connsiteY30" fmla="*/ 53263 h 703950"/>
                  <a:gd name="connsiteX31" fmla="*/ 188340 w 502543"/>
                  <a:gd name="connsiteY31" fmla="*/ 62091 h 703950"/>
                  <a:gd name="connsiteX32" fmla="*/ 208940 w 502543"/>
                  <a:gd name="connsiteY32" fmla="*/ 73863 h 703950"/>
                  <a:gd name="connsiteX33" fmla="*/ 209080 w 502543"/>
                  <a:gd name="connsiteY33" fmla="*/ 79335 h 703950"/>
                  <a:gd name="connsiteX34" fmla="*/ 185986 w 502543"/>
                  <a:gd name="connsiteY34" fmla="*/ 108588 h 703950"/>
                  <a:gd name="connsiteX35" fmla="*/ 196580 w 502543"/>
                  <a:gd name="connsiteY35" fmla="*/ 131542 h 703950"/>
                  <a:gd name="connsiteX36" fmla="*/ 193049 w 502543"/>
                  <a:gd name="connsiteY36" fmla="*/ 159793 h 703950"/>
                  <a:gd name="connsiteX37" fmla="*/ 235425 w 502543"/>
                  <a:gd name="connsiteY37" fmla="*/ 196872 h 703950"/>
                  <a:gd name="connsiteX38" fmla="*/ 238957 w 502543"/>
                  <a:gd name="connsiteY38" fmla="*/ 232186 h 703950"/>
                  <a:gd name="connsiteX39" fmla="*/ 304287 w 502543"/>
                  <a:gd name="connsiteY39" fmla="*/ 241014 h 703950"/>
                  <a:gd name="connsiteX40" fmla="*/ 346664 w 502543"/>
                  <a:gd name="connsiteY40" fmla="*/ 253374 h 703950"/>
                  <a:gd name="connsiteX41" fmla="*/ 362555 w 502543"/>
                  <a:gd name="connsiteY41" fmla="*/ 262202 h 703950"/>
                  <a:gd name="connsiteX42" fmla="*/ 374915 w 502543"/>
                  <a:gd name="connsiteY42" fmla="*/ 255140 h 703950"/>
                  <a:gd name="connsiteX43" fmla="*/ 392572 w 502543"/>
                  <a:gd name="connsiteY43" fmla="*/ 249843 h 703950"/>
                  <a:gd name="connsiteX44" fmla="*/ 410229 w 502543"/>
                  <a:gd name="connsiteY44" fmla="*/ 258671 h 703950"/>
                  <a:gd name="connsiteX45" fmla="*/ 411733 w 502543"/>
                  <a:gd name="connsiteY45" fmla="*/ 257280 h 703950"/>
                  <a:gd name="connsiteX46" fmla="*/ 411994 w 502543"/>
                  <a:gd name="connsiteY46" fmla="*/ 258671 h 703950"/>
                  <a:gd name="connsiteX47" fmla="*/ 445542 w 502543"/>
                  <a:gd name="connsiteY47" fmla="*/ 295750 h 703950"/>
                  <a:gd name="connsiteX48" fmla="*/ 454371 w 502543"/>
                  <a:gd name="connsiteY48" fmla="*/ 320470 h 703950"/>
                  <a:gd name="connsiteX49" fmla="*/ 480856 w 502543"/>
                  <a:gd name="connsiteY49" fmla="*/ 318704 h 703950"/>
                  <a:gd name="connsiteX50" fmla="*/ 454371 w 502543"/>
                  <a:gd name="connsiteY50" fmla="*/ 373441 h 703950"/>
                  <a:gd name="connsiteX51" fmla="*/ 477325 w 502543"/>
                  <a:gd name="connsiteY51" fmla="*/ 429943 h 703950"/>
                  <a:gd name="connsiteX52" fmla="*/ 461434 w 502543"/>
                  <a:gd name="connsiteY52" fmla="*/ 509399 h 703950"/>
                  <a:gd name="connsiteX53" fmla="*/ 449074 w 502543"/>
                  <a:gd name="connsiteY53" fmla="*/ 519993 h 703950"/>
                  <a:gd name="connsiteX54" fmla="*/ 464965 w 502543"/>
                  <a:gd name="connsiteY54" fmla="*/ 551775 h 703950"/>
                  <a:gd name="connsiteX55" fmla="*/ 457902 w 502543"/>
                  <a:gd name="connsiteY55" fmla="*/ 567666 h 703950"/>
                  <a:gd name="connsiteX56" fmla="*/ 470262 w 502543"/>
                  <a:gd name="connsiteY56" fmla="*/ 572963 h 703950"/>
                  <a:gd name="connsiteX57" fmla="*/ 477325 w 502543"/>
                  <a:gd name="connsiteY57" fmla="*/ 588854 h 703950"/>
                  <a:gd name="connsiteX58" fmla="*/ 491450 w 502543"/>
                  <a:gd name="connsiteY58" fmla="*/ 604746 h 703950"/>
                  <a:gd name="connsiteX59" fmla="*/ 482622 w 502543"/>
                  <a:gd name="connsiteY59" fmla="*/ 652419 h 703950"/>
                  <a:gd name="connsiteX60" fmla="*/ 502543 w 502543"/>
                  <a:gd name="connsiteY60" fmla="*/ 667360 h 703950"/>
                  <a:gd name="connsiteX61" fmla="*/ 502543 w 502543"/>
                  <a:gd name="connsiteY61" fmla="*/ 703950 h 703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502543" h="703950">
                    <a:moveTo>
                      <a:pt x="44966" y="0"/>
                    </a:moveTo>
                    <a:lnTo>
                      <a:pt x="42671" y="7649"/>
                    </a:lnTo>
                    <a:lnTo>
                      <a:pt x="44142" y="13535"/>
                    </a:lnTo>
                    <a:lnTo>
                      <a:pt x="10300" y="54734"/>
                    </a:lnTo>
                    <a:lnTo>
                      <a:pt x="0" y="63563"/>
                    </a:lnTo>
                    <a:cubicBezTo>
                      <a:pt x="491" y="71901"/>
                      <a:pt x="981" y="80239"/>
                      <a:pt x="1472" y="88577"/>
                    </a:cubicBezTo>
                    <a:lnTo>
                      <a:pt x="10300" y="88577"/>
                    </a:lnTo>
                    <a:lnTo>
                      <a:pt x="13243" y="75334"/>
                    </a:lnTo>
                    <a:lnTo>
                      <a:pt x="26485" y="69448"/>
                    </a:lnTo>
                    <a:lnTo>
                      <a:pt x="26485" y="56206"/>
                    </a:lnTo>
                    <a:lnTo>
                      <a:pt x="47085" y="44434"/>
                    </a:lnTo>
                    <a:lnTo>
                      <a:pt x="47085" y="57677"/>
                    </a:lnTo>
                    <a:lnTo>
                      <a:pt x="57385" y="70920"/>
                    </a:lnTo>
                    <a:lnTo>
                      <a:pt x="54442" y="81220"/>
                    </a:lnTo>
                    <a:lnTo>
                      <a:pt x="38257" y="76805"/>
                    </a:lnTo>
                    <a:lnTo>
                      <a:pt x="35314" y="85634"/>
                    </a:lnTo>
                    <a:lnTo>
                      <a:pt x="44142" y="94462"/>
                    </a:lnTo>
                    <a:lnTo>
                      <a:pt x="57385" y="94462"/>
                    </a:lnTo>
                    <a:lnTo>
                      <a:pt x="70628" y="112119"/>
                    </a:lnTo>
                    <a:lnTo>
                      <a:pt x="92699" y="112119"/>
                    </a:lnTo>
                    <a:lnTo>
                      <a:pt x="100056" y="109176"/>
                    </a:lnTo>
                    <a:lnTo>
                      <a:pt x="101527" y="120947"/>
                    </a:lnTo>
                    <a:lnTo>
                      <a:pt x="92699" y="159204"/>
                    </a:lnTo>
                    <a:lnTo>
                      <a:pt x="105942" y="151847"/>
                    </a:lnTo>
                    <a:lnTo>
                      <a:pt x="113299" y="132719"/>
                    </a:lnTo>
                    <a:lnTo>
                      <a:pt x="142727" y="140076"/>
                    </a:lnTo>
                    <a:lnTo>
                      <a:pt x="145670" y="128305"/>
                    </a:lnTo>
                    <a:lnTo>
                      <a:pt x="116241" y="116533"/>
                    </a:lnTo>
                    <a:lnTo>
                      <a:pt x="111827" y="94462"/>
                    </a:lnTo>
                    <a:lnTo>
                      <a:pt x="170683" y="63563"/>
                    </a:lnTo>
                    <a:lnTo>
                      <a:pt x="180983" y="53263"/>
                    </a:lnTo>
                    <a:lnTo>
                      <a:pt x="188340" y="62091"/>
                    </a:lnTo>
                    <a:lnTo>
                      <a:pt x="208940" y="73863"/>
                    </a:lnTo>
                    <a:cubicBezTo>
                      <a:pt x="208987" y="75687"/>
                      <a:pt x="209033" y="77511"/>
                      <a:pt x="209080" y="79335"/>
                    </a:cubicBezTo>
                    <a:lnTo>
                      <a:pt x="185986" y="108588"/>
                    </a:lnTo>
                    <a:lnTo>
                      <a:pt x="196580" y="131542"/>
                    </a:lnTo>
                    <a:lnTo>
                      <a:pt x="193049" y="159793"/>
                    </a:lnTo>
                    <a:lnTo>
                      <a:pt x="235425" y="196872"/>
                    </a:lnTo>
                    <a:lnTo>
                      <a:pt x="238957" y="232186"/>
                    </a:lnTo>
                    <a:lnTo>
                      <a:pt x="304287" y="241014"/>
                    </a:lnTo>
                    <a:lnTo>
                      <a:pt x="346664" y="253374"/>
                    </a:lnTo>
                    <a:lnTo>
                      <a:pt x="362555" y="262202"/>
                    </a:lnTo>
                    <a:lnTo>
                      <a:pt x="374915" y="255140"/>
                    </a:lnTo>
                    <a:lnTo>
                      <a:pt x="392572" y="249843"/>
                    </a:lnTo>
                    <a:lnTo>
                      <a:pt x="410229" y="258671"/>
                    </a:lnTo>
                    <a:lnTo>
                      <a:pt x="411733" y="257280"/>
                    </a:lnTo>
                    <a:lnTo>
                      <a:pt x="411994" y="258671"/>
                    </a:lnTo>
                    <a:lnTo>
                      <a:pt x="445542" y="295750"/>
                    </a:lnTo>
                    <a:lnTo>
                      <a:pt x="454371" y="320470"/>
                    </a:lnTo>
                    <a:lnTo>
                      <a:pt x="480856" y="318704"/>
                    </a:lnTo>
                    <a:lnTo>
                      <a:pt x="454371" y="373441"/>
                    </a:lnTo>
                    <a:lnTo>
                      <a:pt x="477325" y="429943"/>
                    </a:lnTo>
                    <a:lnTo>
                      <a:pt x="461434" y="509399"/>
                    </a:lnTo>
                    <a:lnTo>
                      <a:pt x="449074" y="519993"/>
                    </a:lnTo>
                    <a:lnTo>
                      <a:pt x="464965" y="551775"/>
                    </a:lnTo>
                    <a:lnTo>
                      <a:pt x="457902" y="567666"/>
                    </a:lnTo>
                    <a:lnTo>
                      <a:pt x="470262" y="572963"/>
                    </a:lnTo>
                    <a:lnTo>
                      <a:pt x="477325" y="588854"/>
                    </a:lnTo>
                    <a:lnTo>
                      <a:pt x="491450" y="604746"/>
                    </a:lnTo>
                    <a:lnTo>
                      <a:pt x="482622" y="652419"/>
                    </a:lnTo>
                    <a:lnTo>
                      <a:pt x="502543" y="667360"/>
                    </a:lnTo>
                    <a:lnTo>
                      <a:pt x="502543" y="70395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FEB7B675-E288-73AA-2ECA-831126E47FDD}"/>
                  </a:ext>
                </a:extLst>
              </p:cNvPr>
              <p:cNvSpPr/>
              <p:nvPr/>
            </p:nvSpPr>
            <p:spPr>
              <a:xfrm>
                <a:off x="2648605" y="841096"/>
                <a:ext cx="740911" cy="811772"/>
              </a:xfrm>
              <a:custGeom>
                <a:avLst/>
                <a:gdLst>
                  <a:gd name="connsiteX0" fmla="*/ 10851 w 740911"/>
                  <a:gd name="connsiteY0" fmla="*/ 0 h 811772"/>
                  <a:gd name="connsiteX1" fmla="*/ 40761 w 740911"/>
                  <a:gd name="connsiteY1" fmla="*/ 0 h 811772"/>
                  <a:gd name="connsiteX2" fmla="*/ 41200 w 740911"/>
                  <a:gd name="connsiteY2" fmla="*/ 292 h 811772"/>
                  <a:gd name="connsiteX3" fmla="*/ 42076 w 740911"/>
                  <a:gd name="connsiteY3" fmla="*/ 0 h 811772"/>
                  <a:gd name="connsiteX4" fmla="*/ 84378 w 740911"/>
                  <a:gd name="connsiteY4" fmla="*/ 0 h 811772"/>
                  <a:gd name="connsiteX5" fmla="*/ 740911 w 740911"/>
                  <a:gd name="connsiteY5" fmla="*/ 703950 h 811772"/>
                  <a:gd name="connsiteX6" fmla="*/ 740911 w 740911"/>
                  <a:gd name="connsiteY6" fmla="*/ 799818 h 811772"/>
                  <a:gd name="connsiteX7" fmla="*/ 736440 w 740911"/>
                  <a:gd name="connsiteY7" fmla="*/ 808462 h 811772"/>
                  <a:gd name="connsiteX8" fmla="*/ 697815 w 740911"/>
                  <a:gd name="connsiteY8" fmla="*/ 811772 h 811772"/>
                  <a:gd name="connsiteX9" fmla="*/ 679055 w 740911"/>
                  <a:gd name="connsiteY9" fmla="*/ 801841 h 811772"/>
                  <a:gd name="connsiteX10" fmla="*/ 639327 w 740911"/>
                  <a:gd name="connsiteY10" fmla="*/ 791908 h 811772"/>
                  <a:gd name="connsiteX11" fmla="*/ 636016 w 740911"/>
                  <a:gd name="connsiteY11" fmla="*/ 779769 h 811772"/>
                  <a:gd name="connsiteX12" fmla="*/ 628291 w 740911"/>
                  <a:gd name="connsiteY12" fmla="*/ 774251 h 811772"/>
                  <a:gd name="connsiteX13" fmla="*/ 620861 w 740911"/>
                  <a:gd name="connsiteY13" fmla="*/ 753023 h 811772"/>
                  <a:gd name="connsiteX14" fmla="*/ 640430 w 740911"/>
                  <a:gd name="connsiteY14" fmla="*/ 729006 h 811772"/>
                  <a:gd name="connsiteX15" fmla="*/ 607324 w 740911"/>
                  <a:gd name="connsiteY15" fmla="*/ 691485 h 811772"/>
                  <a:gd name="connsiteX16" fmla="*/ 596288 w 740911"/>
                  <a:gd name="connsiteY16" fmla="*/ 688174 h 811772"/>
                  <a:gd name="connsiteX17" fmla="*/ 596288 w 740911"/>
                  <a:gd name="connsiteY17" fmla="*/ 678243 h 811772"/>
                  <a:gd name="connsiteX18" fmla="*/ 587459 w 740911"/>
                  <a:gd name="connsiteY18" fmla="*/ 672725 h 811772"/>
                  <a:gd name="connsiteX19" fmla="*/ 589667 w 740911"/>
                  <a:gd name="connsiteY19" fmla="*/ 653964 h 811772"/>
                  <a:gd name="connsiteX20" fmla="*/ 566492 w 740911"/>
                  <a:gd name="connsiteY20" fmla="*/ 634100 h 811772"/>
                  <a:gd name="connsiteX21" fmla="*/ 566492 w 740911"/>
                  <a:gd name="connsiteY21" fmla="*/ 626375 h 811772"/>
                  <a:gd name="connsiteX22" fmla="*/ 558767 w 740911"/>
                  <a:gd name="connsiteY22" fmla="*/ 617547 h 811772"/>
                  <a:gd name="connsiteX23" fmla="*/ 532282 w 740911"/>
                  <a:gd name="connsiteY23" fmla="*/ 620857 h 811772"/>
                  <a:gd name="connsiteX24" fmla="*/ 544421 w 740911"/>
                  <a:gd name="connsiteY24" fmla="*/ 589958 h 811772"/>
                  <a:gd name="connsiteX25" fmla="*/ 532282 w 740911"/>
                  <a:gd name="connsiteY25" fmla="*/ 584440 h 811772"/>
                  <a:gd name="connsiteX26" fmla="*/ 524557 w 740911"/>
                  <a:gd name="connsiteY26" fmla="*/ 589958 h 811772"/>
                  <a:gd name="connsiteX27" fmla="*/ 516832 w 740911"/>
                  <a:gd name="connsiteY27" fmla="*/ 582233 h 811772"/>
                  <a:gd name="connsiteX28" fmla="*/ 508003 w 740911"/>
                  <a:gd name="connsiteY28" fmla="*/ 591061 h 811772"/>
                  <a:gd name="connsiteX29" fmla="*/ 511314 w 740911"/>
                  <a:gd name="connsiteY29" fmla="*/ 602097 h 811772"/>
                  <a:gd name="connsiteX30" fmla="*/ 502486 w 740911"/>
                  <a:gd name="connsiteY30" fmla="*/ 604304 h 811772"/>
                  <a:gd name="connsiteX31" fmla="*/ 504692 w 740911"/>
                  <a:gd name="connsiteY31" fmla="*/ 614236 h 811772"/>
                  <a:gd name="connsiteX32" fmla="*/ 517936 w 740911"/>
                  <a:gd name="connsiteY32" fmla="*/ 616444 h 811772"/>
                  <a:gd name="connsiteX33" fmla="*/ 514625 w 740911"/>
                  <a:gd name="connsiteY33" fmla="*/ 631893 h 811772"/>
                  <a:gd name="connsiteX34" fmla="*/ 492554 w 740911"/>
                  <a:gd name="connsiteY34" fmla="*/ 628582 h 811772"/>
                  <a:gd name="connsiteX35" fmla="*/ 468276 w 740911"/>
                  <a:gd name="connsiteY35" fmla="*/ 612029 h 811772"/>
                  <a:gd name="connsiteX36" fmla="*/ 449515 w 740911"/>
                  <a:gd name="connsiteY36" fmla="*/ 606511 h 811772"/>
                  <a:gd name="connsiteX37" fmla="*/ 456136 w 740911"/>
                  <a:gd name="connsiteY37" fmla="*/ 571198 h 811772"/>
                  <a:gd name="connsiteX38" fmla="*/ 416408 w 740911"/>
                  <a:gd name="connsiteY38" fmla="*/ 551334 h 811772"/>
                  <a:gd name="connsiteX39" fmla="*/ 406477 w 740911"/>
                  <a:gd name="connsiteY39" fmla="*/ 554645 h 811772"/>
                  <a:gd name="connsiteX40" fmla="*/ 400959 w 740911"/>
                  <a:gd name="connsiteY40" fmla="*/ 550230 h 811772"/>
                  <a:gd name="connsiteX41" fmla="*/ 383302 w 740911"/>
                  <a:gd name="connsiteY41" fmla="*/ 551334 h 811772"/>
                  <a:gd name="connsiteX42" fmla="*/ 373370 w 740911"/>
                  <a:gd name="connsiteY42" fmla="*/ 543609 h 811772"/>
                  <a:gd name="connsiteX43" fmla="*/ 377784 w 740911"/>
                  <a:gd name="connsiteY43" fmla="*/ 535884 h 811772"/>
                  <a:gd name="connsiteX44" fmla="*/ 374474 w 740911"/>
                  <a:gd name="connsiteY44" fmla="*/ 518227 h 811772"/>
                  <a:gd name="connsiteX45" fmla="*/ 367238 w 740911"/>
                  <a:gd name="connsiteY45" fmla="*/ 515396 h 811772"/>
                  <a:gd name="connsiteX46" fmla="*/ 367852 w 740911"/>
                  <a:gd name="connsiteY46" fmla="*/ 515284 h 811772"/>
                  <a:gd name="connsiteX47" fmla="*/ 389923 w 740911"/>
                  <a:gd name="connsiteY47" fmla="*/ 487327 h 811772"/>
                  <a:gd name="connsiteX48" fmla="*/ 382566 w 740911"/>
                  <a:gd name="connsiteY48" fmla="*/ 463785 h 811772"/>
                  <a:gd name="connsiteX49" fmla="*/ 386980 w 740911"/>
                  <a:gd name="connsiteY49" fmla="*/ 447600 h 811772"/>
                  <a:gd name="connsiteX50" fmla="*/ 345781 w 740911"/>
                  <a:gd name="connsiteY50" fmla="*/ 441714 h 811772"/>
                  <a:gd name="connsiteX51" fmla="*/ 336952 w 740911"/>
                  <a:gd name="connsiteY51" fmla="*/ 429943 h 811772"/>
                  <a:gd name="connsiteX52" fmla="*/ 316353 w 740911"/>
                  <a:gd name="connsiteY52" fmla="*/ 435828 h 811772"/>
                  <a:gd name="connsiteX53" fmla="*/ 301639 w 740911"/>
                  <a:gd name="connsiteY53" fmla="*/ 431414 h 811772"/>
                  <a:gd name="connsiteX54" fmla="*/ 316353 w 740911"/>
                  <a:gd name="connsiteY54" fmla="*/ 416700 h 811772"/>
                  <a:gd name="connsiteX55" fmla="*/ 295753 w 740911"/>
                  <a:gd name="connsiteY55" fmla="*/ 406400 h 811772"/>
                  <a:gd name="connsiteX56" fmla="*/ 270739 w 740911"/>
                  <a:gd name="connsiteY56" fmla="*/ 407872 h 811772"/>
                  <a:gd name="connsiteX57" fmla="*/ 266325 w 740911"/>
                  <a:gd name="connsiteY57" fmla="*/ 416700 h 811772"/>
                  <a:gd name="connsiteX58" fmla="*/ 256025 w 740911"/>
                  <a:gd name="connsiteY58" fmla="*/ 419643 h 811772"/>
                  <a:gd name="connsiteX59" fmla="*/ 239840 w 740911"/>
                  <a:gd name="connsiteY59" fmla="*/ 403457 h 811772"/>
                  <a:gd name="connsiteX60" fmla="*/ 248668 w 740911"/>
                  <a:gd name="connsiteY60" fmla="*/ 382858 h 811772"/>
                  <a:gd name="connsiteX61" fmla="*/ 236897 w 740911"/>
                  <a:gd name="connsiteY61" fmla="*/ 372558 h 811772"/>
                  <a:gd name="connsiteX62" fmla="*/ 211883 w 740911"/>
                  <a:gd name="connsiteY62" fmla="*/ 363729 h 811772"/>
                  <a:gd name="connsiteX63" fmla="*/ 223654 w 740911"/>
                  <a:gd name="connsiteY63" fmla="*/ 351958 h 811772"/>
                  <a:gd name="connsiteX64" fmla="*/ 219240 w 740911"/>
                  <a:gd name="connsiteY64" fmla="*/ 334301 h 811772"/>
                  <a:gd name="connsiteX65" fmla="*/ 185397 w 740911"/>
                  <a:gd name="connsiteY65" fmla="*/ 334301 h 811772"/>
                  <a:gd name="connsiteX66" fmla="*/ 160384 w 740911"/>
                  <a:gd name="connsiteY66" fmla="*/ 349015 h 811772"/>
                  <a:gd name="connsiteX67" fmla="*/ 142727 w 740911"/>
                  <a:gd name="connsiteY67" fmla="*/ 329887 h 811772"/>
                  <a:gd name="connsiteX68" fmla="*/ 119184 w 740911"/>
                  <a:gd name="connsiteY68" fmla="*/ 329887 h 811772"/>
                  <a:gd name="connsiteX69" fmla="*/ 111827 w 740911"/>
                  <a:gd name="connsiteY69" fmla="*/ 315173 h 811772"/>
                  <a:gd name="connsiteX70" fmla="*/ 51499 w 740911"/>
                  <a:gd name="connsiteY70" fmla="*/ 291631 h 811772"/>
                  <a:gd name="connsiteX71" fmla="*/ 52971 w 740911"/>
                  <a:gd name="connsiteY71" fmla="*/ 268088 h 811772"/>
                  <a:gd name="connsiteX72" fmla="*/ 44142 w 740911"/>
                  <a:gd name="connsiteY72" fmla="*/ 260731 h 811772"/>
                  <a:gd name="connsiteX73" fmla="*/ 51499 w 740911"/>
                  <a:gd name="connsiteY73" fmla="*/ 251903 h 811772"/>
                  <a:gd name="connsiteX74" fmla="*/ 54442 w 740911"/>
                  <a:gd name="connsiteY74" fmla="*/ 212175 h 811772"/>
                  <a:gd name="connsiteX75" fmla="*/ 64742 w 740911"/>
                  <a:gd name="connsiteY75" fmla="*/ 200403 h 811772"/>
                  <a:gd name="connsiteX76" fmla="*/ 97113 w 740911"/>
                  <a:gd name="connsiteY76" fmla="*/ 219532 h 811772"/>
                  <a:gd name="connsiteX77" fmla="*/ 101527 w 740911"/>
                  <a:gd name="connsiteY77" fmla="*/ 226889 h 811772"/>
                  <a:gd name="connsiteX78" fmla="*/ 125070 w 740911"/>
                  <a:gd name="connsiteY78" fmla="*/ 207760 h 811772"/>
                  <a:gd name="connsiteX79" fmla="*/ 141255 w 740911"/>
                  <a:gd name="connsiteY79" fmla="*/ 207760 h 811772"/>
                  <a:gd name="connsiteX80" fmla="*/ 145669 w 740911"/>
                  <a:gd name="connsiteY80" fmla="*/ 169504 h 811772"/>
                  <a:gd name="connsiteX81" fmla="*/ 132427 w 740911"/>
                  <a:gd name="connsiteY81" fmla="*/ 150376 h 811772"/>
                  <a:gd name="connsiteX82" fmla="*/ 126541 w 740911"/>
                  <a:gd name="connsiteY82" fmla="*/ 125362 h 811772"/>
                  <a:gd name="connsiteX83" fmla="*/ 138312 w 740911"/>
                  <a:gd name="connsiteY83" fmla="*/ 113590 h 811772"/>
                  <a:gd name="connsiteX84" fmla="*/ 128013 w 740911"/>
                  <a:gd name="connsiteY84" fmla="*/ 92991 h 811772"/>
                  <a:gd name="connsiteX85" fmla="*/ 105941 w 740911"/>
                  <a:gd name="connsiteY85" fmla="*/ 94462 h 811772"/>
                  <a:gd name="connsiteX86" fmla="*/ 55914 w 740911"/>
                  <a:gd name="connsiteY86" fmla="*/ 120947 h 811772"/>
                  <a:gd name="connsiteX87" fmla="*/ 45614 w 740911"/>
                  <a:gd name="connsiteY87" fmla="*/ 110648 h 811772"/>
                  <a:gd name="connsiteX88" fmla="*/ 47085 w 740911"/>
                  <a:gd name="connsiteY88" fmla="*/ 92991 h 811772"/>
                  <a:gd name="connsiteX89" fmla="*/ 0 w 740911"/>
                  <a:gd name="connsiteY89" fmla="*/ 45906 h 811772"/>
                  <a:gd name="connsiteX90" fmla="*/ 17657 w 740911"/>
                  <a:gd name="connsiteY90" fmla="*/ 22363 h 811772"/>
                  <a:gd name="connsiteX91" fmla="*/ 10851 w 740911"/>
                  <a:gd name="connsiteY91" fmla="*/ 0 h 811772"/>
                  <a:gd name="connsiteX0" fmla="*/ 10851 w 740911"/>
                  <a:gd name="connsiteY0" fmla="*/ 114300 h 926072"/>
                  <a:gd name="connsiteX1" fmla="*/ 40761 w 740911"/>
                  <a:gd name="connsiteY1" fmla="*/ 114300 h 926072"/>
                  <a:gd name="connsiteX2" fmla="*/ 41200 w 740911"/>
                  <a:gd name="connsiteY2" fmla="*/ 114592 h 926072"/>
                  <a:gd name="connsiteX3" fmla="*/ 42076 w 740911"/>
                  <a:gd name="connsiteY3" fmla="*/ 114300 h 926072"/>
                  <a:gd name="connsiteX4" fmla="*/ 96284 w 740911"/>
                  <a:gd name="connsiteY4" fmla="*/ 0 h 926072"/>
                  <a:gd name="connsiteX5" fmla="*/ 740911 w 740911"/>
                  <a:gd name="connsiteY5" fmla="*/ 818250 h 926072"/>
                  <a:gd name="connsiteX6" fmla="*/ 740911 w 740911"/>
                  <a:gd name="connsiteY6" fmla="*/ 914118 h 926072"/>
                  <a:gd name="connsiteX7" fmla="*/ 736440 w 740911"/>
                  <a:gd name="connsiteY7" fmla="*/ 922762 h 926072"/>
                  <a:gd name="connsiteX8" fmla="*/ 697815 w 740911"/>
                  <a:gd name="connsiteY8" fmla="*/ 926072 h 926072"/>
                  <a:gd name="connsiteX9" fmla="*/ 679055 w 740911"/>
                  <a:gd name="connsiteY9" fmla="*/ 916141 h 926072"/>
                  <a:gd name="connsiteX10" fmla="*/ 639327 w 740911"/>
                  <a:gd name="connsiteY10" fmla="*/ 906208 h 926072"/>
                  <a:gd name="connsiteX11" fmla="*/ 636016 w 740911"/>
                  <a:gd name="connsiteY11" fmla="*/ 894069 h 926072"/>
                  <a:gd name="connsiteX12" fmla="*/ 628291 w 740911"/>
                  <a:gd name="connsiteY12" fmla="*/ 888551 h 926072"/>
                  <a:gd name="connsiteX13" fmla="*/ 620861 w 740911"/>
                  <a:gd name="connsiteY13" fmla="*/ 867323 h 926072"/>
                  <a:gd name="connsiteX14" fmla="*/ 640430 w 740911"/>
                  <a:gd name="connsiteY14" fmla="*/ 843306 h 926072"/>
                  <a:gd name="connsiteX15" fmla="*/ 607324 w 740911"/>
                  <a:gd name="connsiteY15" fmla="*/ 805785 h 926072"/>
                  <a:gd name="connsiteX16" fmla="*/ 596288 w 740911"/>
                  <a:gd name="connsiteY16" fmla="*/ 802474 h 926072"/>
                  <a:gd name="connsiteX17" fmla="*/ 596288 w 740911"/>
                  <a:gd name="connsiteY17" fmla="*/ 792543 h 926072"/>
                  <a:gd name="connsiteX18" fmla="*/ 587459 w 740911"/>
                  <a:gd name="connsiteY18" fmla="*/ 787025 h 926072"/>
                  <a:gd name="connsiteX19" fmla="*/ 589667 w 740911"/>
                  <a:gd name="connsiteY19" fmla="*/ 768264 h 926072"/>
                  <a:gd name="connsiteX20" fmla="*/ 566492 w 740911"/>
                  <a:gd name="connsiteY20" fmla="*/ 748400 h 926072"/>
                  <a:gd name="connsiteX21" fmla="*/ 566492 w 740911"/>
                  <a:gd name="connsiteY21" fmla="*/ 740675 h 926072"/>
                  <a:gd name="connsiteX22" fmla="*/ 558767 w 740911"/>
                  <a:gd name="connsiteY22" fmla="*/ 731847 h 926072"/>
                  <a:gd name="connsiteX23" fmla="*/ 532282 w 740911"/>
                  <a:gd name="connsiteY23" fmla="*/ 735157 h 926072"/>
                  <a:gd name="connsiteX24" fmla="*/ 544421 w 740911"/>
                  <a:gd name="connsiteY24" fmla="*/ 704258 h 926072"/>
                  <a:gd name="connsiteX25" fmla="*/ 532282 w 740911"/>
                  <a:gd name="connsiteY25" fmla="*/ 698740 h 926072"/>
                  <a:gd name="connsiteX26" fmla="*/ 524557 w 740911"/>
                  <a:gd name="connsiteY26" fmla="*/ 704258 h 926072"/>
                  <a:gd name="connsiteX27" fmla="*/ 516832 w 740911"/>
                  <a:gd name="connsiteY27" fmla="*/ 696533 h 926072"/>
                  <a:gd name="connsiteX28" fmla="*/ 508003 w 740911"/>
                  <a:gd name="connsiteY28" fmla="*/ 705361 h 926072"/>
                  <a:gd name="connsiteX29" fmla="*/ 511314 w 740911"/>
                  <a:gd name="connsiteY29" fmla="*/ 716397 h 926072"/>
                  <a:gd name="connsiteX30" fmla="*/ 502486 w 740911"/>
                  <a:gd name="connsiteY30" fmla="*/ 718604 h 926072"/>
                  <a:gd name="connsiteX31" fmla="*/ 504692 w 740911"/>
                  <a:gd name="connsiteY31" fmla="*/ 728536 h 926072"/>
                  <a:gd name="connsiteX32" fmla="*/ 517936 w 740911"/>
                  <a:gd name="connsiteY32" fmla="*/ 730744 h 926072"/>
                  <a:gd name="connsiteX33" fmla="*/ 514625 w 740911"/>
                  <a:gd name="connsiteY33" fmla="*/ 746193 h 926072"/>
                  <a:gd name="connsiteX34" fmla="*/ 492554 w 740911"/>
                  <a:gd name="connsiteY34" fmla="*/ 742882 h 926072"/>
                  <a:gd name="connsiteX35" fmla="*/ 468276 w 740911"/>
                  <a:gd name="connsiteY35" fmla="*/ 726329 h 926072"/>
                  <a:gd name="connsiteX36" fmla="*/ 449515 w 740911"/>
                  <a:gd name="connsiteY36" fmla="*/ 720811 h 926072"/>
                  <a:gd name="connsiteX37" fmla="*/ 456136 w 740911"/>
                  <a:gd name="connsiteY37" fmla="*/ 685498 h 926072"/>
                  <a:gd name="connsiteX38" fmla="*/ 416408 w 740911"/>
                  <a:gd name="connsiteY38" fmla="*/ 665634 h 926072"/>
                  <a:gd name="connsiteX39" fmla="*/ 406477 w 740911"/>
                  <a:gd name="connsiteY39" fmla="*/ 668945 h 926072"/>
                  <a:gd name="connsiteX40" fmla="*/ 400959 w 740911"/>
                  <a:gd name="connsiteY40" fmla="*/ 664530 h 926072"/>
                  <a:gd name="connsiteX41" fmla="*/ 383302 w 740911"/>
                  <a:gd name="connsiteY41" fmla="*/ 665634 h 926072"/>
                  <a:gd name="connsiteX42" fmla="*/ 373370 w 740911"/>
                  <a:gd name="connsiteY42" fmla="*/ 657909 h 926072"/>
                  <a:gd name="connsiteX43" fmla="*/ 377784 w 740911"/>
                  <a:gd name="connsiteY43" fmla="*/ 650184 h 926072"/>
                  <a:gd name="connsiteX44" fmla="*/ 374474 w 740911"/>
                  <a:gd name="connsiteY44" fmla="*/ 632527 h 926072"/>
                  <a:gd name="connsiteX45" fmla="*/ 367238 w 740911"/>
                  <a:gd name="connsiteY45" fmla="*/ 629696 h 926072"/>
                  <a:gd name="connsiteX46" fmla="*/ 367852 w 740911"/>
                  <a:gd name="connsiteY46" fmla="*/ 629584 h 926072"/>
                  <a:gd name="connsiteX47" fmla="*/ 389923 w 740911"/>
                  <a:gd name="connsiteY47" fmla="*/ 601627 h 926072"/>
                  <a:gd name="connsiteX48" fmla="*/ 382566 w 740911"/>
                  <a:gd name="connsiteY48" fmla="*/ 578085 h 926072"/>
                  <a:gd name="connsiteX49" fmla="*/ 386980 w 740911"/>
                  <a:gd name="connsiteY49" fmla="*/ 561900 h 926072"/>
                  <a:gd name="connsiteX50" fmla="*/ 345781 w 740911"/>
                  <a:gd name="connsiteY50" fmla="*/ 556014 h 926072"/>
                  <a:gd name="connsiteX51" fmla="*/ 336952 w 740911"/>
                  <a:gd name="connsiteY51" fmla="*/ 544243 h 926072"/>
                  <a:gd name="connsiteX52" fmla="*/ 316353 w 740911"/>
                  <a:gd name="connsiteY52" fmla="*/ 550128 h 926072"/>
                  <a:gd name="connsiteX53" fmla="*/ 301639 w 740911"/>
                  <a:gd name="connsiteY53" fmla="*/ 545714 h 926072"/>
                  <a:gd name="connsiteX54" fmla="*/ 316353 w 740911"/>
                  <a:gd name="connsiteY54" fmla="*/ 531000 h 926072"/>
                  <a:gd name="connsiteX55" fmla="*/ 295753 w 740911"/>
                  <a:gd name="connsiteY55" fmla="*/ 520700 h 926072"/>
                  <a:gd name="connsiteX56" fmla="*/ 270739 w 740911"/>
                  <a:gd name="connsiteY56" fmla="*/ 522172 h 926072"/>
                  <a:gd name="connsiteX57" fmla="*/ 266325 w 740911"/>
                  <a:gd name="connsiteY57" fmla="*/ 531000 h 926072"/>
                  <a:gd name="connsiteX58" fmla="*/ 256025 w 740911"/>
                  <a:gd name="connsiteY58" fmla="*/ 533943 h 926072"/>
                  <a:gd name="connsiteX59" fmla="*/ 239840 w 740911"/>
                  <a:gd name="connsiteY59" fmla="*/ 517757 h 926072"/>
                  <a:gd name="connsiteX60" fmla="*/ 248668 w 740911"/>
                  <a:gd name="connsiteY60" fmla="*/ 497158 h 926072"/>
                  <a:gd name="connsiteX61" fmla="*/ 236897 w 740911"/>
                  <a:gd name="connsiteY61" fmla="*/ 486858 h 926072"/>
                  <a:gd name="connsiteX62" fmla="*/ 211883 w 740911"/>
                  <a:gd name="connsiteY62" fmla="*/ 478029 h 926072"/>
                  <a:gd name="connsiteX63" fmla="*/ 223654 w 740911"/>
                  <a:gd name="connsiteY63" fmla="*/ 466258 h 926072"/>
                  <a:gd name="connsiteX64" fmla="*/ 219240 w 740911"/>
                  <a:gd name="connsiteY64" fmla="*/ 448601 h 926072"/>
                  <a:gd name="connsiteX65" fmla="*/ 185397 w 740911"/>
                  <a:gd name="connsiteY65" fmla="*/ 448601 h 926072"/>
                  <a:gd name="connsiteX66" fmla="*/ 160384 w 740911"/>
                  <a:gd name="connsiteY66" fmla="*/ 463315 h 926072"/>
                  <a:gd name="connsiteX67" fmla="*/ 142727 w 740911"/>
                  <a:gd name="connsiteY67" fmla="*/ 444187 h 926072"/>
                  <a:gd name="connsiteX68" fmla="*/ 119184 w 740911"/>
                  <a:gd name="connsiteY68" fmla="*/ 444187 h 926072"/>
                  <a:gd name="connsiteX69" fmla="*/ 111827 w 740911"/>
                  <a:gd name="connsiteY69" fmla="*/ 429473 h 926072"/>
                  <a:gd name="connsiteX70" fmla="*/ 51499 w 740911"/>
                  <a:gd name="connsiteY70" fmla="*/ 405931 h 926072"/>
                  <a:gd name="connsiteX71" fmla="*/ 52971 w 740911"/>
                  <a:gd name="connsiteY71" fmla="*/ 382388 h 926072"/>
                  <a:gd name="connsiteX72" fmla="*/ 44142 w 740911"/>
                  <a:gd name="connsiteY72" fmla="*/ 375031 h 926072"/>
                  <a:gd name="connsiteX73" fmla="*/ 51499 w 740911"/>
                  <a:gd name="connsiteY73" fmla="*/ 366203 h 926072"/>
                  <a:gd name="connsiteX74" fmla="*/ 54442 w 740911"/>
                  <a:gd name="connsiteY74" fmla="*/ 326475 h 926072"/>
                  <a:gd name="connsiteX75" fmla="*/ 64742 w 740911"/>
                  <a:gd name="connsiteY75" fmla="*/ 314703 h 926072"/>
                  <a:gd name="connsiteX76" fmla="*/ 97113 w 740911"/>
                  <a:gd name="connsiteY76" fmla="*/ 333832 h 926072"/>
                  <a:gd name="connsiteX77" fmla="*/ 101527 w 740911"/>
                  <a:gd name="connsiteY77" fmla="*/ 341189 h 926072"/>
                  <a:gd name="connsiteX78" fmla="*/ 125070 w 740911"/>
                  <a:gd name="connsiteY78" fmla="*/ 322060 h 926072"/>
                  <a:gd name="connsiteX79" fmla="*/ 141255 w 740911"/>
                  <a:gd name="connsiteY79" fmla="*/ 322060 h 926072"/>
                  <a:gd name="connsiteX80" fmla="*/ 145669 w 740911"/>
                  <a:gd name="connsiteY80" fmla="*/ 283804 h 926072"/>
                  <a:gd name="connsiteX81" fmla="*/ 132427 w 740911"/>
                  <a:gd name="connsiteY81" fmla="*/ 264676 h 926072"/>
                  <a:gd name="connsiteX82" fmla="*/ 126541 w 740911"/>
                  <a:gd name="connsiteY82" fmla="*/ 239662 h 926072"/>
                  <a:gd name="connsiteX83" fmla="*/ 138312 w 740911"/>
                  <a:gd name="connsiteY83" fmla="*/ 227890 h 926072"/>
                  <a:gd name="connsiteX84" fmla="*/ 128013 w 740911"/>
                  <a:gd name="connsiteY84" fmla="*/ 207291 h 926072"/>
                  <a:gd name="connsiteX85" fmla="*/ 105941 w 740911"/>
                  <a:gd name="connsiteY85" fmla="*/ 208762 h 926072"/>
                  <a:gd name="connsiteX86" fmla="*/ 55914 w 740911"/>
                  <a:gd name="connsiteY86" fmla="*/ 235247 h 926072"/>
                  <a:gd name="connsiteX87" fmla="*/ 45614 w 740911"/>
                  <a:gd name="connsiteY87" fmla="*/ 224948 h 926072"/>
                  <a:gd name="connsiteX88" fmla="*/ 47085 w 740911"/>
                  <a:gd name="connsiteY88" fmla="*/ 207291 h 926072"/>
                  <a:gd name="connsiteX89" fmla="*/ 0 w 740911"/>
                  <a:gd name="connsiteY89" fmla="*/ 160206 h 926072"/>
                  <a:gd name="connsiteX90" fmla="*/ 17657 w 740911"/>
                  <a:gd name="connsiteY90" fmla="*/ 136663 h 926072"/>
                  <a:gd name="connsiteX91" fmla="*/ 10851 w 740911"/>
                  <a:gd name="connsiteY91" fmla="*/ 114300 h 926072"/>
                  <a:gd name="connsiteX0" fmla="*/ 96284 w 740911"/>
                  <a:gd name="connsiteY0" fmla="*/ 0 h 926072"/>
                  <a:gd name="connsiteX1" fmla="*/ 740911 w 740911"/>
                  <a:gd name="connsiteY1" fmla="*/ 818250 h 926072"/>
                  <a:gd name="connsiteX2" fmla="*/ 740911 w 740911"/>
                  <a:gd name="connsiteY2" fmla="*/ 914118 h 926072"/>
                  <a:gd name="connsiteX3" fmla="*/ 736440 w 740911"/>
                  <a:gd name="connsiteY3" fmla="*/ 922762 h 926072"/>
                  <a:gd name="connsiteX4" fmla="*/ 697815 w 740911"/>
                  <a:gd name="connsiteY4" fmla="*/ 926072 h 926072"/>
                  <a:gd name="connsiteX5" fmla="*/ 679055 w 740911"/>
                  <a:gd name="connsiteY5" fmla="*/ 916141 h 926072"/>
                  <a:gd name="connsiteX6" fmla="*/ 639327 w 740911"/>
                  <a:gd name="connsiteY6" fmla="*/ 906208 h 926072"/>
                  <a:gd name="connsiteX7" fmla="*/ 636016 w 740911"/>
                  <a:gd name="connsiteY7" fmla="*/ 894069 h 926072"/>
                  <a:gd name="connsiteX8" fmla="*/ 628291 w 740911"/>
                  <a:gd name="connsiteY8" fmla="*/ 888551 h 926072"/>
                  <a:gd name="connsiteX9" fmla="*/ 620861 w 740911"/>
                  <a:gd name="connsiteY9" fmla="*/ 867323 h 926072"/>
                  <a:gd name="connsiteX10" fmla="*/ 640430 w 740911"/>
                  <a:gd name="connsiteY10" fmla="*/ 843306 h 926072"/>
                  <a:gd name="connsiteX11" fmla="*/ 607324 w 740911"/>
                  <a:gd name="connsiteY11" fmla="*/ 805785 h 926072"/>
                  <a:gd name="connsiteX12" fmla="*/ 596288 w 740911"/>
                  <a:gd name="connsiteY12" fmla="*/ 802474 h 926072"/>
                  <a:gd name="connsiteX13" fmla="*/ 596288 w 740911"/>
                  <a:gd name="connsiteY13" fmla="*/ 792543 h 926072"/>
                  <a:gd name="connsiteX14" fmla="*/ 587459 w 740911"/>
                  <a:gd name="connsiteY14" fmla="*/ 787025 h 926072"/>
                  <a:gd name="connsiteX15" fmla="*/ 589667 w 740911"/>
                  <a:gd name="connsiteY15" fmla="*/ 768264 h 926072"/>
                  <a:gd name="connsiteX16" fmla="*/ 566492 w 740911"/>
                  <a:gd name="connsiteY16" fmla="*/ 748400 h 926072"/>
                  <a:gd name="connsiteX17" fmla="*/ 566492 w 740911"/>
                  <a:gd name="connsiteY17" fmla="*/ 740675 h 926072"/>
                  <a:gd name="connsiteX18" fmla="*/ 558767 w 740911"/>
                  <a:gd name="connsiteY18" fmla="*/ 731847 h 926072"/>
                  <a:gd name="connsiteX19" fmla="*/ 532282 w 740911"/>
                  <a:gd name="connsiteY19" fmla="*/ 735157 h 926072"/>
                  <a:gd name="connsiteX20" fmla="*/ 544421 w 740911"/>
                  <a:gd name="connsiteY20" fmla="*/ 704258 h 926072"/>
                  <a:gd name="connsiteX21" fmla="*/ 532282 w 740911"/>
                  <a:gd name="connsiteY21" fmla="*/ 698740 h 926072"/>
                  <a:gd name="connsiteX22" fmla="*/ 524557 w 740911"/>
                  <a:gd name="connsiteY22" fmla="*/ 704258 h 926072"/>
                  <a:gd name="connsiteX23" fmla="*/ 516832 w 740911"/>
                  <a:gd name="connsiteY23" fmla="*/ 696533 h 926072"/>
                  <a:gd name="connsiteX24" fmla="*/ 508003 w 740911"/>
                  <a:gd name="connsiteY24" fmla="*/ 705361 h 926072"/>
                  <a:gd name="connsiteX25" fmla="*/ 511314 w 740911"/>
                  <a:gd name="connsiteY25" fmla="*/ 716397 h 926072"/>
                  <a:gd name="connsiteX26" fmla="*/ 502486 w 740911"/>
                  <a:gd name="connsiteY26" fmla="*/ 718604 h 926072"/>
                  <a:gd name="connsiteX27" fmla="*/ 504692 w 740911"/>
                  <a:gd name="connsiteY27" fmla="*/ 728536 h 926072"/>
                  <a:gd name="connsiteX28" fmla="*/ 517936 w 740911"/>
                  <a:gd name="connsiteY28" fmla="*/ 730744 h 926072"/>
                  <a:gd name="connsiteX29" fmla="*/ 514625 w 740911"/>
                  <a:gd name="connsiteY29" fmla="*/ 746193 h 926072"/>
                  <a:gd name="connsiteX30" fmla="*/ 492554 w 740911"/>
                  <a:gd name="connsiteY30" fmla="*/ 742882 h 926072"/>
                  <a:gd name="connsiteX31" fmla="*/ 468276 w 740911"/>
                  <a:gd name="connsiteY31" fmla="*/ 726329 h 926072"/>
                  <a:gd name="connsiteX32" fmla="*/ 449515 w 740911"/>
                  <a:gd name="connsiteY32" fmla="*/ 720811 h 926072"/>
                  <a:gd name="connsiteX33" fmla="*/ 456136 w 740911"/>
                  <a:gd name="connsiteY33" fmla="*/ 685498 h 926072"/>
                  <a:gd name="connsiteX34" fmla="*/ 416408 w 740911"/>
                  <a:gd name="connsiteY34" fmla="*/ 665634 h 926072"/>
                  <a:gd name="connsiteX35" fmla="*/ 406477 w 740911"/>
                  <a:gd name="connsiteY35" fmla="*/ 668945 h 926072"/>
                  <a:gd name="connsiteX36" fmla="*/ 400959 w 740911"/>
                  <a:gd name="connsiteY36" fmla="*/ 664530 h 926072"/>
                  <a:gd name="connsiteX37" fmla="*/ 383302 w 740911"/>
                  <a:gd name="connsiteY37" fmla="*/ 665634 h 926072"/>
                  <a:gd name="connsiteX38" fmla="*/ 373370 w 740911"/>
                  <a:gd name="connsiteY38" fmla="*/ 657909 h 926072"/>
                  <a:gd name="connsiteX39" fmla="*/ 377784 w 740911"/>
                  <a:gd name="connsiteY39" fmla="*/ 650184 h 926072"/>
                  <a:gd name="connsiteX40" fmla="*/ 374474 w 740911"/>
                  <a:gd name="connsiteY40" fmla="*/ 632527 h 926072"/>
                  <a:gd name="connsiteX41" fmla="*/ 367238 w 740911"/>
                  <a:gd name="connsiteY41" fmla="*/ 629696 h 926072"/>
                  <a:gd name="connsiteX42" fmla="*/ 367852 w 740911"/>
                  <a:gd name="connsiteY42" fmla="*/ 629584 h 926072"/>
                  <a:gd name="connsiteX43" fmla="*/ 389923 w 740911"/>
                  <a:gd name="connsiteY43" fmla="*/ 601627 h 926072"/>
                  <a:gd name="connsiteX44" fmla="*/ 382566 w 740911"/>
                  <a:gd name="connsiteY44" fmla="*/ 578085 h 926072"/>
                  <a:gd name="connsiteX45" fmla="*/ 386980 w 740911"/>
                  <a:gd name="connsiteY45" fmla="*/ 561900 h 926072"/>
                  <a:gd name="connsiteX46" fmla="*/ 345781 w 740911"/>
                  <a:gd name="connsiteY46" fmla="*/ 556014 h 926072"/>
                  <a:gd name="connsiteX47" fmla="*/ 336952 w 740911"/>
                  <a:gd name="connsiteY47" fmla="*/ 544243 h 926072"/>
                  <a:gd name="connsiteX48" fmla="*/ 316353 w 740911"/>
                  <a:gd name="connsiteY48" fmla="*/ 550128 h 926072"/>
                  <a:gd name="connsiteX49" fmla="*/ 301639 w 740911"/>
                  <a:gd name="connsiteY49" fmla="*/ 545714 h 926072"/>
                  <a:gd name="connsiteX50" fmla="*/ 316353 w 740911"/>
                  <a:gd name="connsiteY50" fmla="*/ 531000 h 926072"/>
                  <a:gd name="connsiteX51" fmla="*/ 295753 w 740911"/>
                  <a:gd name="connsiteY51" fmla="*/ 520700 h 926072"/>
                  <a:gd name="connsiteX52" fmla="*/ 270739 w 740911"/>
                  <a:gd name="connsiteY52" fmla="*/ 522172 h 926072"/>
                  <a:gd name="connsiteX53" fmla="*/ 266325 w 740911"/>
                  <a:gd name="connsiteY53" fmla="*/ 531000 h 926072"/>
                  <a:gd name="connsiteX54" fmla="*/ 256025 w 740911"/>
                  <a:gd name="connsiteY54" fmla="*/ 533943 h 926072"/>
                  <a:gd name="connsiteX55" fmla="*/ 239840 w 740911"/>
                  <a:gd name="connsiteY55" fmla="*/ 517757 h 926072"/>
                  <a:gd name="connsiteX56" fmla="*/ 248668 w 740911"/>
                  <a:gd name="connsiteY56" fmla="*/ 497158 h 926072"/>
                  <a:gd name="connsiteX57" fmla="*/ 236897 w 740911"/>
                  <a:gd name="connsiteY57" fmla="*/ 486858 h 926072"/>
                  <a:gd name="connsiteX58" fmla="*/ 211883 w 740911"/>
                  <a:gd name="connsiteY58" fmla="*/ 478029 h 926072"/>
                  <a:gd name="connsiteX59" fmla="*/ 223654 w 740911"/>
                  <a:gd name="connsiteY59" fmla="*/ 466258 h 926072"/>
                  <a:gd name="connsiteX60" fmla="*/ 219240 w 740911"/>
                  <a:gd name="connsiteY60" fmla="*/ 448601 h 926072"/>
                  <a:gd name="connsiteX61" fmla="*/ 185397 w 740911"/>
                  <a:gd name="connsiteY61" fmla="*/ 448601 h 926072"/>
                  <a:gd name="connsiteX62" fmla="*/ 160384 w 740911"/>
                  <a:gd name="connsiteY62" fmla="*/ 463315 h 926072"/>
                  <a:gd name="connsiteX63" fmla="*/ 142727 w 740911"/>
                  <a:gd name="connsiteY63" fmla="*/ 444187 h 926072"/>
                  <a:gd name="connsiteX64" fmla="*/ 119184 w 740911"/>
                  <a:gd name="connsiteY64" fmla="*/ 444187 h 926072"/>
                  <a:gd name="connsiteX65" fmla="*/ 111827 w 740911"/>
                  <a:gd name="connsiteY65" fmla="*/ 429473 h 926072"/>
                  <a:gd name="connsiteX66" fmla="*/ 51499 w 740911"/>
                  <a:gd name="connsiteY66" fmla="*/ 405931 h 926072"/>
                  <a:gd name="connsiteX67" fmla="*/ 52971 w 740911"/>
                  <a:gd name="connsiteY67" fmla="*/ 382388 h 926072"/>
                  <a:gd name="connsiteX68" fmla="*/ 44142 w 740911"/>
                  <a:gd name="connsiteY68" fmla="*/ 375031 h 926072"/>
                  <a:gd name="connsiteX69" fmla="*/ 51499 w 740911"/>
                  <a:gd name="connsiteY69" fmla="*/ 366203 h 926072"/>
                  <a:gd name="connsiteX70" fmla="*/ 54442 w 740911"/>
                  <a:gd name="connsiteY70" fmla="*/ 326475 h 926072"/>
                  <a:gd name="connsiteX71" fmla="*/ 64742 w 740911"/>
                  <a:gd name="connsiteY71" fmla="*/ 314703 h 926072"/>
                  <a:gd name="connsiteX72" fmla="*/ 97113 w 740911"/>
                  <a:gd name="connsiteY72" fmla="*/ 333832 h 926072"/>
                  <a:gd name="connsiteX73" fmla="*/ 101527 w 740911"/>
                  <a:gd name="connsiteY73" fmla="*/ 341189 h 926072"/>
                  <a:gd name="connsiteX74" fmla="*/ 125070 w 740911"/>
                  <a:gd name="connsiteY74" fmla="*/ 322060 h 926072"/>
                  <a:gd name="connsiteX75" fmla="*/ 141255 w 740911"/>
                  <a:gd name="connsiteY75" fmla="*/ 322060 h 926072"/>
                  <a:gd name="connsiteX76" fmla="*/ 145669 w 740911"/>
                  <a:gd name="connsiteY76" fmla="*/ 283804 h 926072"/>
                  <a:gd name="connsiteX77" fmla="*/ 132427 w 740911"/>
                  <a:gd name="connsiteY77" fmla="*/ 264676 h 926072"/>
                  <a:gd name="connsiteX78" fmla="*/ 126541 w 740911"/>
                  <a:gd name="connsiteY78" fmla="*/ 239662 h 926072"/>
                  <a:gd name="connsiteX79" fmla="*/ 138312 w 740911"/>
                  <a:gd name="connsiteY79" fmla="*/ 227890 h 926072"/>
                  <a:gd name="connsiteX80" fmla="*/ 128013 w 740911"/>
                  <a:gd name="connsiteY80" fmla="*/ 207291 h 926072"/>
                  <a:gd name="connsiteX81" fmla="*/ 105941 w 740911"/>
                  <a:gd name="connsiteY81" fmla="*/ 208762 h 926072"/>
                  <a:gd name="connsiteX82" fmla="*/ 55914 w 740911"/>
                  <a:gd name="connsiteY82" fmla="*/ 235247 h 926072"/>
                  <a:gd name="connsiteX83" fmla="*/ 45614 w 740911"/>
                  <a:gd name="connsiteY83" fmla="*/ 224948 h 926072"/>
                  <a:gd name="connsiteX84" fmla="*/ 47085 w 740911"/>
                  <a:gd name="connsiteY84" fmla="*/ 207291 h 926072"/>
                  <a:gd name="connsiteX85" fmla="*/ 0 w 740911"/>
                  <a:gd name="connsiteY85" fmla="*/ 160206 h 926072"/>
                  <a:gd name="connsiteX86" fmla="*/ 17657 w 740911"/>
                  <a:gd name="connsiteY86" fmla="*/ 136663 h 926072"/>
                  <a:gd name="connsiteX87" fmla="*/ 10851 w 740911"/>
                  <a:gd name="connsiteY87" fmla="*/ 114300 h 926072"/>
                  <a:gd name="connsiteX88" fmla="*/ 40761 w 740911"/>
                  <a:gd name="connsiteY88" fmla="*/ 114300 h 926072"/>
                  <a:gd name="connsiteX89" fmla="*/ 41200 w 740911"/>
                  <a:gd name="connsiteY89" fmla="*/ 114592 h 926072"/>
                  <a:gd name="connsiteX90" fmla="*/ 42076 w 740911"/>
                  <a:gd name="connsiteY90" fmla="*/ 114300 h 926072"/>
                  <a:gd name="connsiteX91" fmla="*/ 187724 w 740911"/>
                  <a:gd name="connsiteY91" fmla="*/ 91440 h 926072"/>
                  <a:gd name="connsiteX0" fmla="*/ 96284 w 740911"/>
                  <a:gd name="connsiteY0" fmla="*/ 0 h 926072"/>
                  <a:gd name="connsiteX1" fmla="*/ 740911 w 740911"/>
                  <a:gd name="connsiteY1" fmla="*/ 818250 h 926072"/>
                  <a:gd name="connsiteX2" fmla="*/ 740911 w 740911"/>
                  <a:gd name="connsiteY2" fmla="*/ 914118 h 926072"/>
                  <a:gd name="connsiteX3" fmla="*/ 736440 w 740911"/>
                  <a:gd name="connsiteY3" fmla="*/ 922762 h 926072"/>
                  <a:gd name="connsiteX4" fmla="*/ 697815 w 740911"/>
                  <a:gd name="connsiteY4" fmla="*/ 926072 h 926072"/>
                  <a:gd name="connsiteX5" fmla="*/ 679055 w 740911"/>
                  <a:gd name="connsiteY5" fmla="*/ 916141 h 926072"/>
                  <a:gd name="connsiteX6" fmla="*/ 639327 w 740911"/>
                  <a:gd name="connsiteY6" fmla="*/ 906208 h 926072"/>
                  <a:gd name="connsiteX7" fmla="*/ 636016 w 740911"/>
                  <a:gd name="connsiteY7" fmla="*/ 894069 h 926072"/>
                  <a:gd name="connsiteX8" fmla="*/ 628291 w 740911"/>
                  <a:gd name="connsiteY8" fmla="*/ 888551 h 926072"/>
                  <a:gd name="connsiteX9" fmla="*/ 620861 w 740911"/>
                  <a:gd name="connsiteY9" fmla="*/ 867323 h 926072"/>
                  <a:gd name="connsiteX10" fmla="*/ 640430 w 740911"/>
                  <a:gd name="connsiteY10" fmla="*/ 843306 h 926072"/>
                  <a:gd name="connsiteX11" fmla="*/ 607324 w 740911"/>
                  <a:gd name="connsiteY11" fmla="*/ 805785 h 926072"/>
                  <a:gd name="connsiteX12" fmla="*/ 596288 w 740911"/>
                  <a:gd name="connsiteY12" fmla="*/ 802474 h 926072"/>
                  <a:gd name="connsiteX13" fmla="*/ 596288 w 740911"/>
                  <a:gd name="connsiteY13" fmla="*/ 792543 h 926072"/>
                  <a:gd name="connsiteX14" fmla="*/ 587459 w 740911"/>
                  <a:gd name="connsiteY14" fmla="*/ 787025 h 926072"/>
                  <a:gd name="connsiteX15" fmla="*/ 589667 w 740911"/>
                  <a:gd name="connsiteY15" fmla="*/ 768264 h 926072"/>
                  <a:gd name="connsiteX16" fmla="*/ 566492 w 740911"/>
                  <a:gd name="connsiteY16" fmla="*/ 748400 h 926072"/>
                  <a:gd name="connsiteX17" fmla="*/ 566492 w 740911"/>
                  <a:gd name="connsiteY17" fmla="*/ 740675 h 926072"/>
                  <a:gd name="connsiteX18" fmla="*/ 558767 w 740911"/>
                  <a:gd name="connsiteY18" fmla="*/ 731847 h 926072"/>
                  <a:gd name="connsiteX19" fmla="*/ 532282 w 740911"/>
                  <a:gd name="connsiteY19" fmla="*/ 735157 h 926072"/>
                  <a:gd name="connsiteX20" fmla="*/ 544421 w 740911"/>
                  <a:gd name="connsiteY20" fmla="*/ 704258 h 926072"/>
                  <a:gd name="connsiteX21" fmla="*/ 532282 w 740911"/>
                  <a:gd name="connsiteY21" fmla="*/ 698740 h 926072"/>
                  <a:gd name="connsiteX22" fmla="*/ 524557 w 740911"/>
                  <a:gd name="connsiteY22" fmla="*/ 704258 h 926072"/>
                  <a:gd name="connsiteX23" fmla="*/ 516832 w 740911"/>
                  <a:gd name="connsiteY23" fmla="*/ 696533 h 926072"/>
                  <a:gd name="connsiteX24" fmla="*/ 508003 w 740911"/>
                  <a:gd name="connsiteY24" fmla="*/ 705361 h 926072"/>
                  <a:gd name="connsiteX25" fmla="*/ 511314 w 740911"/>
                  <a:gd name="connsiteY25" fmla="*/ 716397 h 926072"/>
                  <a:gd name="connsiteX26" fmla="*/ 502486 w 740911"/>
                  <a:gd name="connsiteY26" fmla="*/ 718604 h 926072"/>
                  <a:gd name="connsiteX27" fmla="*/ 504692 w 740911"/>
                  <a:gd name="connsiteY27" fmla="*/ 728536 h 926072"/>
                  <a:gd name="connsiteX28" fmla="*/ 517936 w 740911"/>
                  <a:gd name="connsiteY28" fmla="*/ 730744 h 926072"/>
                  <a:gd name="connsiteX29" fmla="*/ 514625 w 740911"/>
                  <a:gd name="connsiteY29" fmla="*/ 746193 h 926072"/>
                  <a:gd name="connsiteX30" fmla="*/ 492554 w 740911"/>
                  <a:gd name="connsiteY30" fmla="*/ 742882 h 926072"/>
                  <a:gd name="connsiteX31" fmla="*/ 468276 w 740911"/>
                  <a:gd name="connsiteY31" fmla="*/ 726329 h 926072"/>
                  <a:gd name="connsiteX32" fmla="*/ 449515 w 740911"/>
                  <a:gd name="connsiteY32" fmla="*/ 720811 h 926072"/>
                  <a:gd name="connsiteX33" fmla="*/ 456136 w 740911"/>
                  <a:gd name="connsiteY33" fmla="*/ 685498 h 926072"/>
                  <a:gd name="connsiteX34" fmla="*/ 416408 w 740911"/>
                  <a:gd name="connsiteY34" fmla="*/ 665634 h 926072"/>
                  <a:gd name="connsiteX35" fmla="*/ 406477 w 740911"/>
                  <a:gd name="connsiteY35" fmla="*/ 668945 h 926072"/>
                  <a:gd name="connsiteX36" fmla="*/ 400959 w 740911"/>
                  <a:gd name="connsiteY36" fmla="*/ 664530 h 926072"/>
                  <a:gd name="connsiteX37" fmla="*/ 383302 w 740911"/>
                  <a:gd name="connsiteY37" fmla="*/ 665634 h 926072"/>
                  <a:gd name="connsiteX38" fmla="*/ 373370 w 740911"/>
                  <a:gd name="connsiteY38" fmla="*/ 657909 h 926072"/>
                  <a:gd name="connsiteX39" fmla="*/ 377784 w 740911"/>
                  <a:gd name="connsiteY39" fmla="*/ 650184 h 926072"/>
                  <a:gd name="connsiteX40" fmla="*/ 374474 w 740911"/>
                  <a:gd name="connsiteY40" fmla="*/ 632527 h 926072"/>
                  <a:gd name="connsiteX41" fmla="*/ 367238 w 740911"/>
                  <a:gd name="connsiteY41" fmla="*/ 629696 h 926072"/>
                  <a:gd name="connsiteX42" fmla="*/ 367852 w 740911"/>
                  <a:gd name="connsiteY42" fmla="*/ 629584 h 926072"/>
                  <a:gd name="connsiteX43" fmla="*/ 389923 w 740911"/>
                  <a:gd name="connsiteY43" fmla="*/ 601627 h 926072"/>
                  <a:gd name="connsiteX44" fmla="*/ 382566 w 740911"/>
                  <a:gd name="connsiteY44" fmla="*/ 578085 h 926072"/>
                  <a:gd name="connsiteX45" fmla="*/ 386980 w 740911"/>
                  <a:gd name="connsiteY45" fmla="*/ 561900 h 926072"/>
                  <a:gd name="connsiteX46" fmla="*/ 345781 w 740911"/>
                  <a:gd name="connsiteY46" fmla="*/ 556014 h 926072"/>
                  <a:gd name="connsiteX47" fmla="*/ 336952 w 740911"/>
                  <a:gd name="connsiteY47" fmla="*/ 544243 h 926072"/>
                  <a:gd name="connsiteX48" fmla="*/ 316353 w 740911"/>
                  <a:gd name="connsiteY48" fmla="*/ 550128 h 926072"/>
                  <a:gd name="connsiteX49" fmla="*/ 301639 w 740911"/>
                  <a:gd name="connsiteY49" fmla="*/ 545714 h 926072"/>
                  <a:gd name="connsiteX50" fmla="*/ 316353 w 740911"/>
                  <a:gd name="connsiteY50" fmla="*/ 531000 h 926072"/>
                  <a:gd name="connsiteX51" fmla="*/ 295753 w 740911"/>
                  <a:gd name="connsiteY51" fmla="*/ 520700 h 926072"/>
                  <a:gd name="connsiteX52" fmla="*/ 270739 w 740911"/>
                  <a:gd name="connsiteY52" fmla="*/ 522172 h 926072"/>
                  <a:gd name="connsiteX53" fmla="*/ 266325 w 740911"/>
                  <a:gd name="connsiteY53" fmla="*/ 531000 h 926072"/>
                  <a:gd name="connsiteX54" fmla="*/ 256025 w 740911"/>
                  <a:gd name="connsiteY54" fmla="*/ 533943 h 926072"/>
                  <a:gd name="connsiteX55" fmla="*/ 239840 w 740911"/>
                  <a:gd name="connsiteY55" fmla="*/ 517757 h 926072"/>
                  <a:gd name="connsiteX56" fmla="*/ 248668 w 740911"/>
                  <a:gd name="connsiteY56" fmla="*/ 497158 h 926072"/>
                  <a:gd name="connsiteX57" fmla="*/ 236897 w 740911"/>
                  <a:gd name="connsiteY57" fmla="*/ 486858 h 926072"/>
                  <a:gd name="connsiteX58" fmla="*/ 211883 w 740911"/>
                  <a:gd name="connsiteY58" fmla="*/ 478029 h 926072"/>
                  <a:gd name="connsiteX59" fmla="*/ 223654 w 740911"/>
                  <a:gd name="connsiteY59" fmla="*/ 466258 h 926072"/>
                  <a:gd name="connsiteX60" fmla="*/ 219240 w 740911"/>
                  <a:gd name="connsiteY60" fmla="*/ 448601 h 926072"/>
                  <a:gd name="connsiteX61" fmla="*/ 185397 w 740911"/>
                  <a:gd name="connsiteY61" fmla="*/ 448601 h 926072"/>
                  <a:gd name="connsiteX62" fmla="*/ 160384 w 740911"/>
                  <a:gd name="connsiteY62" fmla="*/ 463315 h 926072"/>
                  <a:gd name="connsiteX63" fmla="*/ 142727 w 740911"/>
                  <a:gd name="connsiteY63" fmla="*/ 444187 h 926072"/>
                  <a:gd name="connsiteX64" fmla="*/ 119184 w 740911"/>
                  <a:gd name="connsiteY64" fmla="*/ 444187 h 926072"/>
                  <a:gd name="connsiteX65" fmla="*/ 111827 w 740911"/>
                  <a:gd name="connsiteY65" fmla="*/ 429473 h 926072"/>
                  <a:gd name="connsiteX66" fmla="*/ 51499 w 740911"/>
                  <a:gd name="connsiteY66" fmla="*/ 405931 h 926072"/>
                  <a:gd name="connsiteX67" fmla="*/ 52971 w 740911"/>
                  <a:gd name="connsiteY67" fmla="*/ 382388 h 926072"/>
                  <a:gd name="connsiteX68" fmla="*/ 44142 w 740911"/>
                  <a:gd name="connsiteY68" fmla="*/ 375031 h 926072"/>
                  <a:gd name="connsiteX69" fmla="*/ 51499 w 740911"/>
                  <a:gd name="connsiteY69" fmla="*/ 366203 h 926072"/>
                  <a:gd name="connsiteX70" fmla="*/ 54442 w 740911"/>
                  <a:gd name="connsiteY70" fmla="*/ 326475 h 926072"/>
                  <a:gd name="connsiteX71" fmla="*/ 64742 w 740911"/>
                  <a:gd name="connsiteY71" fmla="*/ 314703 h 926072"/>
                  <a:gd name="connsiteX72" fmla="*/ 97113 w 740911"/>
                  <a:gd name="connsiteY72" fmla="*/ 333832 h 926072"/>
                  <a:gd name="connsiteX73" fmla="*/ 101527 w 740911"/>
                  <a:gd name="connsiteY73" fmla="*/ 341189 h 926072"/>
                  <a:gd name="connsiteX74" fmla="*/ 125070 w 740911"/>
                  <a:gd name="connsiteY74" fmla="*/ 322060 h 926072"/>
                  <a:gd name="connsiteX75" fmla="*/ 141255 w 740911"/>
                  <a:gd name="connsiteY75" fmla="*/ 322060 h 926072"/>
                  <a:gd name="connsiteX76" fmla="*/ 145669 w 740911"/>
                  <a:gd name="connsiteY76" fmla="*/ 283804 h 926072"/>
                  <a:gd name="connsiteX77" fmla="*/ 132427 w 740911"/>
                  <a:gd name="connsiteY77" fmla="*/ 264676 h 926072"/>
                  <a:gd name="connsiteX78" fmla="*/ 126541 w 740911"/>
                  <a:gd name="connsiteY78" fmla="*/ 239662 h 926072"/>
                  <a:gd name="connsiteX79" fmla="*/ 138312 w 740911"/>
                  <a:gd name="connsiteY79" fmla="*/ 227890 h 926072"/>
                  <a:gd name="connsiteX80" fmla="*/ 128013 w 740911"/>
                  <a:gd name="connsiteY80" fmla="*/ 207291 h 926072"/>
                  <a:gd name="connsiteX81" fmla="*/ 105941 w 740911"/>
                  <a:gd name="connsiteY81" fmla="*/ 208762 h 926072"/>
                  <a:gd name="connsiteX82" fmla="*/ 55914 w 740911"/>
                  <a:gd name="connsiteY82" fmla="*/ 235247 h 926072"/>
                  <a:gd name="connsiteX83" fmla="*/ 45614 w 740911"/>
                  <a:gd name="connsiteY83" fmla="*/ 224948 h 926072"/>
                  <a:gd name="connsiteX84" fmla="*/ 47085 w 740911"/>
                  <a:gd name="connsiteY84" fmla="*/ 207291 h 926072"/>
                  <a:gd name="connsiteX85" fmla="*/ 0 w 740911"/>
                  <a:gd name="connsiteY85" fmla="*/ 160206 h 926072"/>
                  <a:gd name="connsiteX86" fmla="*/ 17657 w 740911"/>
                  <a:gd name="connsiteY86" fmla="*/ 136663 h 926072"/>
                  <a:gd name="connsiteX87" fmla="*/ 10851 w 740911"/>
                  <a:gd name="connsiteY87" fmla="*/ 114300 h 926072"/>
                  <a:gd name="connsiteX88" fmla="*/ 40761 w 740911"/>
                  <a:gd name="connsiteY88" fmla="*/ 114300 h 926072"/>
                  <a:gd name="connsiteX89" fmla="*/ 41200 w 740911"/>
                  <a:gd name="connsiteY89" fmla="*/ 114592 h 926072"/>
                  <a:gd name="connsiteX90" fmla="*/ 42076 w 740911"/>
                  <a:gd name="connsiteY90" fmla="*/ 114300 h 926072"/>
                  <a:gd name="connsiteX0" fmla="*/ 740911 w 740911"/>
                  <a:gd name="connsiteY0" fmla="*/ 703950 h 811772"/>
                  <a:gd name="connsiteX1" fmla="*/ 740911 w 740911"/>
                  <a:gd name="connsiteY1" fmla="*/ 799818 h 811772"/>
                  <a:gd name="connsiteX2" fmla="*/ 736440 w 740911"/>
                  <a:gd name="connsiteY2" fmla="*/ 808462 h 811772"/>
                  <a:gd name="connsiteX3" fmla="*/ 697815 w 740911"/>
                  <a:gd name="connsiteY3" fmla="*/ 811772 h 811772"/>
                  <a:gd name="connsiteX4" fmla="*/ 679055 w 740911"/>
                  <a:gd name="connsiteY4" fmla="*/ 801841 h 811772"/>
                  <a:gd name="connsiteX5" fmla="*/ 639327 w 740911"/>
                  <a:gd name="connsiteY5" fmla="*/ 791908 h 811772"/>
                  <a:gd name="connsiteX6" fmla="*/ 636016 w 740911"/>
                  <a:gd name="connsiteY6" fmla="*/ 779769 h 811772"/>
                  <a:gd name="connsiteX7" fmla="*/ 628291 w 740911"/>
                  <a:gd name="connsiteY7" fmla="*/ 774251 h 811772"/>
                  <a:gd name="connsiteX8" fmla="*/ 620861 w 740911"/>
                  <a:gd name="connsiteY8" fmla="*/ 753023 h 811772"/>
                  <a:gd name="connsiteX9" fmla="*/ 640430 w 740911"/>
                  <a:gd name="connsiteY9" fmla="*/ 729006 h 811772"/>
                  <a:gd name="connsiteX10" fmla="*/ 607324 w 740911"/>
                  <a:gd name="connsiteY10" fmla="*/ 691485 h 811772"/>
                  <a:gd name="connsiteX11" fmla="*/ 596288 w 740911"/>
                  <a:gd name="connsiteY11" fmla="*/ 688174 h 811772"/>
                  <a:gd name="connsiteX12" fmla="*/ 596288 w 740911"/>
                  <a:gd name="connsiteY12" fmla="*/ 678243 h 811772"/>
                  <a:gd name="connsiteX13" fmla="*/ 587459 w 740911"/>
                  <a:gd name="connsiteY13" fmla="*/ 672725 h 811772"/>
                  <a:gd name="connsiteX14" fmla="*/ 589667 w 740911"/>
                  <a:gd name="connsiteY14" fmla="*/ 653964 h 811772"/>
                  <a:gd name="connsiteX15" fmla="*/ 566492 w 740911"/>
                  <a:gd name="connsiteY15" fmla="*/ 634100 h 811772"/>
                  <a:gd name="connsiteX16" fmla="*/ 566492 w 740911"/>
                  <a:gd name="connsiteY16" fmla="*/ 626375 h 811772"/>
                  <a:gd name="connsiteX17" fmla="*/ 558767 w 740911"/>
                  <a:gd name="connsiteY17" fmla="*/ 617547 h 811772"/>
                  <a:gd name="connsiteX18" fmla="*/ 532282 w 740911"/>
                  <a:gd name="connsiteY18" fmla="*/ 620857 h 811772"/>
                  <a:gd name="connsiteX19" fmla="*/ 544421 w 740911"/>
                  <a:gd name="connsiteY19" fmla="*/ 589958 h 811772"/>
                  <a:gd name="connsiteX20" fmla="*/ 532282 w 740911"/>
                  <a:gd name="connsiteY20" fmla="*/ 584440 h 811772"/>
                  <a:gd name="connsiteX21" fmla="*/ 524557 w 740911"/>
                  <a:gd name="connsiteY21" fmla="*/ 589958 h 811772"/>
                  <a:gd name="connsiteX22" fmla="*/ 516832 w 740911"/>
                  <a:gd name="connsiteY22" fmla="*/ 582233 h 811772"/>
                  <a:gd name="connsiteX23" fmla="*/ 508003 w 740911"/>
                  <a:gd name="connsiteY23" fmla="*/ 591061 h 811772"/>
                  <a:gd name="connsiteX24" fmla="*/ 511314 w 740911"/>
                  <a:gd name="connsiteY24" fmla="*/ 602097 h 811772"/>
                  <a:gd name="connsiteX25" fmla="*/ 502486 w 740911"/>
                  <a:gd name="connsiteY25" fmla="*/ 604304 h 811772"/>
                  <a:gd name="connsiteX26" fmla="*/ 504692 w 740911"/>
                  <a:gd name="connsiteY26" fmla="*/ 614236 h 811772"/>
                  <a:gd name="connsiteX27" fmla="*/ 517936 w 740911"/>
                  <a:gd name="connsiteY27" fmla="*/ 616444 h 811772"/>
                  <a:gd name="connsiteX28" fmla="*/ 514625 w 740911"/>
                  <a:gd name="connsiteY28" fmla="*/ 631893 h 811772"/>
                  <a:gd name="connsiteX29" fmla="*/ 492554 w 740911"/>
                  <a:gd name="connsiteY29" fmla="*/ 628582 h 811772"/>
                  <a:gd name="connsiteX30" fmla="*/ 468276 w 740911"/>
                  <a:gd name="connsiteY30" fmla="*/ 612029 h 811772"/>
                  <a:gd name="connsiteX31" fmla="*/ 449515 w 740911"/>
                  <a:gd name="connsiteY31" fmla="*/ 606511 h 811772"/>
                  <a:gd name="connsiteX32" fmla="*/ 456136 w 740911"/>
                  <a:gd name="connsiteY32" fmla="*/ 571198 h 811772"/>
                  <a:gd name="connsiteX33" fmla="*/ 416408 w 740911"/>
                  <a:gd name="connsiteY33" fmla="*/ 551334 h 811772"/>
                  <a:gd name="connsiteX34" fmla="*/ 406477 w 740911"/>
                  <a:gd name="connsiteY34" fmla="*/ 554645 h 811772"/>
                  <a:gd name="connsiteX35" fmla="*/ 400959 w 740911"/>
                  <a:gd name="connsiteY35" fmla="*/ 550230 h 811772"/>
                  <a:gd name="connsiteX36" fmla="*/ 383302 w 740911"/>
                  <a:gd name="connsiteY36" fmla="*/ 551334 h 811772"/>
                  <a:gd name="connsiteX37" fmla="*/ 373370 w 740911"/>
                  <a:gd name="connsiteY37" fmla="*/ 543609 h 811772"/>
                  <a:gd name="connsiteX38" fmla="*/ 377784 w 740911"/>
                  <a:gd name="connsiteY38" fmla="*/ 535884 h 811772"/>
                  <a:gd name="connsiteX39" fmla="*/ 374474 w 740911"/>
                  <a:gd name="connsiteY39" fmla="*/ 518227 h 811772"/>
                  <a:gd name="connsiteX40" fmla="*/ 367238 w 740911"/>
                  <a:gd name="connsiteY40" fmla="*/ 515396 h 811772"/>
                  <a:gd name="connsiteX41" fmla="*/ 367852 w 740911"/>
                  <a:gd name="connsiteY41" fmla="*/ 515284 h 811772"/>
                  <a:gd name="connsiteX42" fmla="*/ 389923 w 740911"/>
                  <a:gd name="connsiteY42" fmla="*/ 487327 h 811772"/>
                  <a:gd name="connsiteX43" fmla="*/ 382566 w 740911"/>
                  <a:gd name="connsiteY43" fmla="*/ 463785 h 811772"/>
                  <a:gd name="connsiteX44" fmla="*/ 386980 w 740911"/>
                  <a:gd name="connsiteY44" fmla="*/ 447600 h 811772"/>
                  <a:gd name="connsiteX45" fmla="*/ 345781 w 740911"/>
                  <a:gd name="connsiteY45" fmla="*/ 441714 h 811772"/>
                  <a:gd name="connsiteX46" fmla="*/ 336952 w 740911"/>
                  <a:gd name="connsiteY46" fmla="*/ 429943 h 811772"/>
                  <a:gd name="connsiteX47" fmla="*/ 316353 w 740911"/>
                  <a:gd name="connsiteY47" fmla="*/ 435828 h 811772"/>
                  <a:gd name="connsiteX48" fmla="*/ 301639 w 740911"/>
                  <a:gd name="connsiteY48" fmla="*/ 431414 h 811772"/>
                  <a:gd name="connsiteX49" fmla="*/ 316353 w 740911"/>
                  <a:gd name="connsiteY49" fmla="*/ 416700 h 811772"/>
                  <a:gd name="connsiteX50" fmla="*/ 295753 w 740911"/>
                  <a:gd name="connsiteY50" fmla="*/ 406400 h 811772"/>
                  <a:gd name="connsiteX51" fmla="*/ 270739 w 740911"/>
                  <a:gd name="connsiteY51" fmla="*/ 407872 h 811772"/>
                  <a:gd name="connsiteX52" fmla="*/ 266325 w 740911"/>
                  <a:gd name="connsiteY52" fmla="*/ 416700 h 811772"/>
                  <a:gd name="connsiteX53" fmla="*/ 256025 w 740911"/>
                  <a:gd name="connsiteY53" fmla="*/ 419643 h 811772"/>
                  <a:gd name="connsiteX54" fmla="*/ 239840 w 740911"/>
                  <a:gd name="connsiteY54" fmla="*/ 403457 h 811772"/>
                  <a:gd name="connsiteX55" fmla="*/ 248668 w 740911"/>
                  <a:gd name="connsiteY55" fmla="*/ 382858 h 811772"/>
                  <a:gd name="connsiteX56" fmla="*/ 236897 w 740911"/>
                  <a:gd name="connsiteY56" fmla="*/ 372558 h 811772"/>
                  <a:gd name="connsiteX57" fmla="*/ 211883 w 740911"/>
                  <a:gd name="connsiteY57" fmla="*/ 363729 h 811772"/>
                  <a:gd name="connsiteX58" fmla="*/ 223654 w 740911"/>
                  <a:gd name="connsiteY58" fmla="*/ 351958 h 811772"/>
                  <a:gd name="connsiteX59" fmla="*/ 219240 w 740911"/>
                  <a:gd name="connsiteY59" fmla="*/ 334301 h 811772"/>
                  <a:gd name="connsiteX60" fmla="*/ 185397 w 740911"/>
                  <a:gd name="connsiteY60" fmla="*/ 334301 h 811772"/>
                  <a:gd name="connsiteX61" fmla="*/ 160384 w 740911"/>
                  <a:gd name="connsiteY61" fmla="*/ 349015 h 811772"/>
                  <a:gd name="connsiteX62" fmla="*/ 142727 w 740911"/>
                  <a:gd name="connsiteY62" fmla="*/ 329887 h 811772"/>
                  <a:gd name="connsiteX63" fmla="*/ 119184 w 740911"/>
                  <a:gd name="connsiteY63" fmla="*/ 329887 h 811772"/>
                  <a:gd name="connsiteX64" fmla="*/ 111827 w 740911"/>
                  <a:gd name="connsiteY64" fmla="*/ 315173 h 811772"/>
                  <a:gd name="connsiteX65" fmla="*/ 51499 w 740911"/>
                  <a:gd name="connsiteY65" fmla="*/ 291631 h 811772"/>
                  <a:gd name="connsiteX66" fmla="*/ 52971 w 740911"/>
                  <a:gd name="connsiteY66" fmla="*/ 268088 h 811772"/>
                  <a:gd name="connsiteX67" fmla="*/ 44142 w 740911"/>
                  <a:gd name="connsiteY67" fmla="*/ 260731 h 811772"/>
                  <a:gd name="connsiteX68" fmla="*/ 51499 w 740911"/>
                  <a:gd name="connsiteY68" fmla="*/ 251903 h 811772"/>
                  <a:gd name="connsiteX69" fmla="*/ 54442 w 740911"/>
                  <a:gd name="connsiteY69" fmla="*/ 212175 h 811772"/>
                  <a:gd name="connsiteX70" fmla="*/ 64742 w 740911"/>
                  <a:gd name="connsiteY70" fmla="*/ 200403 h 811772"/>
                  <a:gd name="connsiteX71" fmla="*/ 97113 w 740911"/>
                  <a:gd name="connsiteY71" fmla="*/ 219532 h 811772"/>
                  <a:gd name="connsiteX72" fmla="*/ 101527 w 740911"/>
                  <a:gd name="connsiteY72" fmla="*/ 226889 h 811772"/>
                  <a:gd name="connsiteX73" fmla="*/ 125070 w 740911"/>
                  <a:gd name="connsiteY73" fmla="*/ 207760 h 811772"/>
                  <a:gd name="connsiteX74" fmla="*/ 141255 w 740911"/>
                  <a:gd name="connsiteY74" fmla="*/ 207760 h 811772"/>
                  <a:gd name="connsiteX75" fmla="*/ 145669 w 740911"/>
                  <a:gd name="connsiteY75" fmla="*/ 169504 h 811772"/>
                  <a:gd name="connsiteX76" fmla="*/ 132427 w 740911"/>
                  <a:gd name="connsiteY76" fmla="*/ 150376 h 811772"/>
                  <a:gd name="connsiteX77" fmla="*/ 126541 w 740911"/>
                  <a:gd name="connsiteY77" fmla="*/ 125362 h 811772"/>
                  <a:gd name="connsiteX78" fmla="*/ 138312 w 740911"/>
                  <a:gd name="connsiteY78" fmla="*/ 113590 h 811772"/>
                  <a:gd name="connsiteX79" fmla="*/ 128013 w 740911"/>
                  <a:gd name="connsiteY79" fmla="*/ 92991 h 811772"/>
                  <a:gd name="connsiteX80" fmla="*/ 105941 w 740911"/>
                  <a:gd name="connsiteY80" fmla="*/ 94462 h 811772"/>
                  <a:gd name="connsiteX81" fmla="*/ 55914 w 740911"/>
                  <a:gd name="connsiteY81" fmla="*/ 120947 h 811772"/>
                  <a:gd name="connsiteX82" fmla="*/ 45614 w 740911"/>
                  <a:gd name="connsiteY82" fmla="*/ 110648 h 811772"/>
                  <a:gd name="connsiteX83" fmla="*/ 47085 w 740911"/>
                  <a:gd name="connsiteY83" fmla="*/ 92991 h 811772"/>
                  <a:gd name="connsiteX84" fmla="*/ 0 w 740911"/>
                  <a:gd name="connsiteY84" fmla="*/ 45906 h 811772"/>
                  <a:gd name="connsiteX85" fmla="*/ 17657 w 740911"/>
                  <a:gd name="connsiteY85" fmla="*/ 22363 h 811772"/>
                  <a:gd name="connsiteX86" fmla="*/ 10851 w 740911"/>
                  <a:gd name="connsiteY86" fmla="*/ 0 h 811772"/>
                  <a:gd name="connsiteX87" fmla="*/ 40761 w 740911"/>
                  <a:gd name="connsiteY87" fmla="*/ 0 h 811772"/>
                  <a:gd name="connsiteX88" fmla="*/ 41200 w 740911"/>
                  <a:gd name="connsiteY88" fmla="*/ 292 h 811772"/>
                  <a:gd name="connsiteX89" fmla="*/ 42076 w 740911"/>
                  <a:gd name="connsiteY89" fmla="*/ 0 h 811772"/>
                  <a:gd name="connsiteX0" fmla="*/ 740911 w 740911"/>
                  <a:gd name="connsiteY0" fmla="*/ 799818 h 811772"/>
                  <a:gd name="connsiteX1" fmla="*/ 736440 w 740911"/>
                  <a:gd name="connsiteY1" fmla="*/ 808462 h 811772"/>
                  <a:gd name="connsiteX2" fmla="*/ 697815 w 740911"/>
                  <a:gd name="connsiteY2" fmla="*/ 811772 h 811772"/>
                  <a:gd name="connsiteX3" fmla="*/ 679055 w 740911"/>
                  <a:gd name="connsiteY3" fmla="*/ 801841 h 811772"/>
                  <a:gd name="connsiteX4" fmla="*/ 639327 w 740911"/>
                  <a:gd name="connsiteY4" fmla="*/ 791908 h 811772"/>
                  <a:gd name="connsiteX5" fmla="*/ 636016 w 740911"/>
                  <a:gd name="connsiteY5" fmla="*/ 779769 h 811772"/>
                  <a:gd name="connsiteX6" fmla="*/ 628291 w 740911"/>
                  <a:gd name="connsiteY6" fmla="*/ 774251 h 811772"/>
                  <a:gd name="connsiteX7" fmla="*/ 620861 w 740911"/>
                  <a:gd name="connsiteY7" fmla="*/ 753023 h 811772"/>
                  <a:gd name="connsiteX8" fmla="*/ 640430 w 740911"/>
                  <a:gd name="connsiteY8" fmla="*/ 729006 h 811772"/>
                  <a:gd name="connsiteX9" fmla="*/ 607324 w 740911"/>
                  <a:gd name="connsiteY9" fmla="*/ 691485 h 811772"/>
                  <a:gd name="connsiteX10" fmla="*/ 596288 w 740911"/>
                  <a:gd name="connsiteY10" fmla="*/ 688174 h 811772"/>
                  <a:gd name="connsiteX11" fmla="*/ 596288 w 740911"/>
                  <a:gd name="connsiteY11" fmla="*/ 678243 h 811772"/>
                  <a:gd name="connsiteX12" fmla="*/ 587459 w 740911"/>
                  <a:gd name="connsiteY12" fmla="*/ 672725 h 811772"/>
                  <a:gd name="connsiteX13" fmla="*/ 589667 w 740911"/>
                  <a:gd name="connsiteY13" fmla="*/ 653964 h 811772"/>
                  <a:gd name="connsiteX14" fmla="*/ 566492 w 740911"/>
                  <a:gd name="connsiteY14" fmla="*/ 634100 h 811772"/>
                  <a:gd name="connsiteX15" fmla="*/ 566492 w 740911"/>
                  <a:gd name="connsiteY15" fmla="*/ 626375 h 811772"/>
                  <a:gd name="connsiteX16" fmla="*/ 558767 w 740911"/>
                  <a:gd name="connsiteY16" fmla="*/ 617547 h 811772"/>
                  <a:gd name="connsiteX17" fmla="*/ 532282 w 740911"/>
                  <a:gd name="connsiteY17" fmla="*/ 620857 h 811772"/>
                  <a:gd name="connsiteX18" fmla="*/ 544421 w 740911"/>
                  <a:gd name="connsiteY18" fmla="*/ 589958 h 811772"/>
                  <a:gd name="connsiteX19" fmla="*/ 532282 w 740911"/>
                  <a:gd name="connsiteY19" fmla="*/ 584440 h 811772"/>
                  <a:gd name="connsiteX20" fmla="*/ 524557 w 740911"/>
                  <a:gd name="connsiteY20" fmla="*/ 589958 h 811772"/>
                  <a:gd name="connsiteX21" fmla="*/ 516832 w 740911"/>
                  <a:gd name="connsiteY21" fmla="*/ 582233 h 811772"/>
                  <a:gd name="connsiteX22" fmla="*/ 508003 w 740911"/>
                  <a:gd name="connsiteY22" fmla="*/ 591061 h 811772"/>
                  <a:gd name="connsiteX23" fmla="*/ 511314 w 740911"/>
                  <a:gd name="connsiteY23" fmla="*/ 602097 h 811772"/>
                  <a:gd name="connsiteX24" fmla="*/ 502486 w 740911"/>
                  <a:gd name="connsiteY24" fmla="*/ 604304 h 811772"/>
                  <a:gd name="connsiteX25" fmla="*/ 504692 w 740911"/>
                  <a:gd name="connsiteY25" fmla="*/ 614236 h 811772"/>
                  <a:gd name="connsiteX26" fmla="*/ 517936 w 740911"/>
                  <a:gd name="connsiteY26" fmla="*/ 616444 h 811772"/>
                  <a:gd name="connsiteX27" fmla="*/ 514625 w 740911"/>
                  <a:gd name="connsiteY27" fmla="*/ 631893 h 811772"/>
                  <a:gd name="connsiteX28" fmla="*/ 492554 w 740911"/>
                  <a:gd name="connsiteY28" fmla="*/ 628582 h 811772"/>
                  <a:gd name="connsiteX29" fmla="*/ 468276 w 740911"/>
                  <a:gd name="connsiteY29" fmla="*/ 612029 h 811772"/>
                  <a:gd name="connsiteX30" fmla="*/ 449515 w 740911"/>
                  <a:gd name="connsiteY30" fmla="*/ 606511 h 811772"/>
                  <a:gd name="connsiteX31" fmla="*/ 456136 w 740911"/>
                  <a:gd name="connsiteY31" fmla="*/ 571198 h 811772"/>
                  <a:gd name="connsiteX32" fmla="*/ 416408 w 740911"/>
                  <a:gd name="connsiteY32" fmla="*/ 551334 h 811772"/>
                  <a:gd name="connsiteX33" fmla="*/ 406477 w 740911"/>
                  <a:gd name="connsiteY33" fmla="*/ 554645 h 811772"/>
                  <a:gd name="connsiteX34" fmla="*/ 400959 w 740911"/>
                  <a:gd name="connsiteY34" fmla="*/ 550230 h 811772"/>
                  <a:gd name="connsiteX35" fmla="*/ 383302 w 740911"/>
                  <a:gd name="connsiteY35" fmla="*/ 551334 h 811772"/>
                  <a:gd name="connsiteX36" fmla="*/ 373370 w 740911"/>
                  <a:gd name="connsiteY36" fmla="*/ 543609 h 811772"/>
                  <a:gd name="connsiteX37" fmla="*/ 377784 w 740911"/>
                  <a:gd name="connsiteY37" fmla="*/ 535884 h 811772"/>
                  <a:gd name="connsiteX38" fmla="*/ 374474 w 740911"/>
                  <a:gd name="connsiteY38" fmla="*/ 518227 h 811772"/>
                  <a:gd name="connsiteX39" fmla="*/ 367238 w 740911"/>
                  <a:gd name="connsiteY39" fmla="*/ 515396 h 811772"/>
                  <a:gd name="connsiteX40" fmla="*/ 367852 w 740911"/>
                  <a:gd name="connsiteY40" fmla="*/ 515284 h 811772"/>
                  <a:gd name="connsiteX41" fmla="*/ 389923 w 740911"/>
                  <a:gd name="connsiteY41" fmla="*/ 487327 h 811772"/>
                  <a:gd name="connsiteX42" fmla="*/ 382566 w 740911"/>
                  <a:gd name="connsiteY42" fmla="*/ 463785 h 811772"/>
                  <a:gd name="connsiteX43" fmla="*/ 386980 w 740911"/>
                  <a:gd name="connsiteY43" fmla="*/ 447600 h 811772"/>
                  <a:gd name="connsiteX44" fmla="*/ 345781 w 740911"/>
                  <a:gd name="connsiteY44" fmla="*/ 441714 h 811772"/>
                  <a:gd name="connsiteX45" fmla="*/ 336952 w 740911"/>
                  <a:gd name="connsiteY45" fmla="*/ 429943 h 811772"/>
                  <a:gd name="connsiteX46" fmla="*/ 316353 w 740911"/>
                  <a:gd name="connsiteY46" fmla="*/ 435828 h 811772"/>
                  <a:gd name="connsiteX47" fmla="*/ 301639 w 740911"/>
                  <a:gd name="connsiteY47" fmla="*/ 431414 h 811772"/>
                  <a:gd name="connsiteX48" fmla="*/ 316353 w 740911"/>
                  <a:gd name="connsiteY48" fmla="*/ 416700 h 811772"/>
                  <a:gd name="connsiteX49" fmla="*/ 295753 w 740911"/>
                  <a:gd name="connsiteY49" fmla="*/ 406400 h 811772"/>
                  <a:gd name="connsiteX50" fmla="*/ 270739 w 740911"/>
                  <a:gd name="connsiteY50" fmla="*/ 407872 h 811772"/>
                  <a:gd name="connsiteX51" fmla="*/ 266325 w 740911"/>
                  <a:gd name="connsiteY51" fmla="*/ 416700 h 811772"/>
                  <a:gd name="connsiteX52" fmla="*/ 256025 w 740911"/>
                  <a:gd name="connsiteY52" fmla="*/ 419643 h 811772"/>
                  <a:gd name="connsiteX53" fmla="*/ 239840 w 740911"/>
                  <a:gd name="connsiteY53" fmla="*/ 403457 h 811772"/>
                  <a:gd name="connsiteX54" fmla="*/ 248668 w 740911"/>
                  <a:gd name="connsiteY54" fmla="*/ 382858 h 811772"/>
                  <a:gd name="connsiteX55" fmla="*/ 236897 w 740911"/>
                  <a:gd name="connsiteY55" fmla="*/ 372558 h 811772"/>
                  <a:gd name="connsiteX56" fmla="*/ 211883 w 740911"/>
                  <a:gd name="connsiteY56" fmla="*/ 363729 h 811772"/>
                  <a:gd name="connsiteX57" fmla="*/ 223654 w 740911"/>
                  <a:gd name="connsiteY57" fmla="*/ 351958 h 811772"/>
                  <a:gd name="connsiteX58" fmla="*/ 219240 w 740911"/>
                  <a:gd name="connsiteY58" fmla="*/ 334301 h 811772"/>
                  <a:gd name="connsiteX59" fmla="*/ 185397 w 740911"/>
                  <a:gd name="connsiteY59" fmla="*/ 334301 h 811772"/>
                  <a:gd name="connsiteX60" fmla="*/ 160384 w 740911"/>
                  <a:gd name="connsiteY60" fmla="*/ 349015 h 811772"/>
                  <a:gd name="connsiteX61" fmla="*/ 142727 w 740911"/>
                  <a:gd name="connsiteY61" fmla="*/ 329887 h 811772"/>
                  <a:gd name="connsiteX62" fmla="*/ 119184 w 740911"/>
                  <a:gd name="connsiteY62" fmla="*/ 329887 h 811772"/>
                  <a:gd name="connsiteX63" fmla="*/ 111827 w 740911"/>
                  <a:gd name="connsiteY63" fmla="*/ 315173 h 811772"/>
                  <a:gd name="connsiteX64" fmla="*/ 51499 w 740911"/>
                  <a:gd name="connsiteY64" fmla="*/ 291631 h 811772"/>
                  <a:gd name="connsiteX65" fmla="*/ 52971 w 740911"/>
                  <a:gd name="connsiteY65" fmla="*/ 268088 h 811772"/>
                  <a:gd name="connsiteX66" fmla="*/ 44142 w 740911"/>
                  <a:gd name="connsiteY66" fmla="*/ 260731 h 811772"/>
                  <a:gd name="connsiteX67" fmla="*/ 51499 w 740911"/>
                  <a:gd name="connsiteY67" fmla="*/ 251903 h 811772"/>
                  <a:gd name="connsiteX68" fmla="*/ 54442 w 740911"/>
                  <a:gd name="connsiteY68" fmla="*/ 212175 h 811772"/>
                  <a:gd name="connsiteX69" fmla="*/ 64742 w 740911"/>
                  <a:gd name="connsiteY69" fmla="*/ 200403 h 811772"/>
                  <a:gd name="connsiteX70" fmla="*/ 97113 w 740911"/>
                  <a:gd name="connsiteY70" fmla="*/ 219532 h 811772"/>
                  <a:gd name="connsiteX71" fmla="*/ 101527 w 740911"/>
                  <a:gd name="connsiteY71" fmla="*/ 226889 h 811772"/>
                  <a:gd name="connsiteX72" fmla="*/ 125070 w 740911"/>
                  <a:gd name="connsiteY72" fmla="*/ 207760 h 811772"/>
                  <a:gd name="connsiteX73" fmla="*/ 141255 w 740911"/>
                  <a:gd name="connsiteY73" fmla="*/ 207760 h 811772"/>
                  <a:gd name="connsiteX74" fmla="*/ 145669 w 740911"/>
                  <a:gd name="connsiteY74" fmla="*/ 169504 h 811772"/>
                  <a:gd name="connsiteX75" fmla="*/ 132427 w 740911"/>
                  <a:gd name="connsiteY75" fmla="*/ 150376 h 811772"/>
                  <a:gd name="connsiteX76" fmla="*/ 126541 w 740911"/>
                  <a:gd name="connsiteY76" fmla="*/ 125362 h 811772"/>
                  <a:gd name="connsiteX77" fmla="*/ 138312 w 740911"/>
                  <a:gd name="connsiteY77" fmla="*/ 113590 h 811772"/>
                  <a:gd name="connsiteX78" fmla="*/ 128013 w 740911"/>
                  <a:gd name="connsiteY78" fmla="*/ 92991 h 811772"/>
                  <a:gd name="connsiteX79" fmla="*/ 105941 w 740911"/>
                  <a:gd name="connsiteY79" fmla="*/ 94462 h 811772"/>
                  <a:gd name="connsiteX80" fmla="*/ 55914 w 740911"/>
                  <a:gd name="connsiteY80" fmla="*/ 120947 h 811772"/>
                  <a:gd name="connsiteX81" fmla="*/ 45614 w 740911"/>
                  <a:gd name="connsiteY81" fmla="*/ 110648 h 811772"/>
                  <a:gd name="connsiteX82" fmla="*/ 47085 w 740911"/>
                  <a:gd name="connsiteY82" fmla="*/ 92991 h 811772"/>
                  <a:gd name="connsiteX83" fmla="*/ 0 w 740911"/>
                  <a:gd name="connsiteY83" fmla="*/ 45906 h 811772"/>
                  <a:gd name="connsiteX84" fmla="*/ 17657 w 740911"/>
                  <a:gd name="connsiteY84" fmla="*/ 22363 h 811772"/>
                  <a:gd name="connsiteX85" fmla="*/ 10851 w 740911"/>
                  <a:gd name="connsiteY85" fmla="*/ 0 h 811772"/>
                  <a:gd name="connsiteX86" fmla="*/ 40761 w 740911"/>
                  <a:gd name="connsiteY86" fmla="*/ 0 h 811772"/>
                  <a:gd name="connsiteX87" fmla="*/ 41200 w 740911"/>
                  <a:gd name="connsiteY87" fmla="*/ 292 h 811772"/>
                  <a:gd name="connsiteX88" fmla="*/ 42076 w 740911"/>
                  <a:gd name="connsiteY88" fmla="*/ 0 h 811772"/>
                  <a:gd name="connsiteX0" fmla="*/ 740911 w 740911"/>
                  <a:gd name="connsiteY0" fmla="*/ 799818 h 811772"/>
                  <a:gd name="connsiteX1" fmla="*/ 736440 w 740911"/>
                  <a:gd name="connsiteY1" fmla="*/ 808462 h 811772"/>
                  <a:gd name="connsiteX2" fmla="*/ 697815 w 740911"/>
                  <a:gd name="connsiteY2" fmla="*/ 811772 h 811772"/>
                  <a:gd name="connsiteX3" fmla="*/ 679055 w 740911"/>
                  <a:gd name="connsiteY3" fmla="*/ 801841 h 811772"/>
                  <a:gd name="connsiteX4" fmla="*/ 639327 w 740911"/>
                  <a:gd name="connsiteY4" fmla="*/ 791908 h 811772"/>
                  <a:gd name="connsiteX5" fmla="*/ 636016 w 740911"/>
                  <a:gd name="connsiteY5" fmla="*/ 779769 h 811772"/>
                  <a:gd name="connsiteX6" fmla="*/ 628291 w 740911"/>
                  <a:gd name="connsiteY6" fmla="*/ 774251 h 811772"/>
                  <a:gd name="connsiteX7" fmla="*/ 620861 w 740911"/>
                  <a:gd name="connsiteY7" fmla="*/ 753023 h 811772"/>
                  <a:gd name="connsiteX8" fmla="*/ 640430 w 740911"/>
                  <a:gd name="connsiteY8" fmla="*/ 729006 h 811772"/>
                  <a:gd name="connsiteX9" fmla="*/ 607324 w 740911"/>
                  <a:gd name="connsiteY9" fmla="*/ 691485 h 811772"/>
                  <a:gd name="connsiteX10" fmla="*/ 596288 w 740911"/>
                  <a:gd name="connsiteY10" fmla="*/ 688174 h 811772"/>
                  <a:gd name="connsiteX11" fmla="*/ 596288 w 740911"/>
                  <a:gd name="connsiteY11" fmla="*/ 678243 h 811772"/>
                  <a:gd name="connsiteX12" fmla="*/ 587459 w 740911"/>
                  <a:gd name="connsiteY12" fmla="*/ 672725 h 811772"/>
                  <a:gd name="connsiteX13" fmla="*/ 589667 w 740911"/>
                  <a:gd name="connsiteY13" fmla="*/ 653964 h 811772"/>
                  <a:gd name="connsiteX14" fmla="*/ 566492 w 740911"/>
                  <a:gd name="connsiteY14" fmla="*/ 634100 h 811772"/>
                  <a:gd name="connsiteX15" fmla="*/ 566492 w 740911"/>
                  <a:gd name="connsiteY15" fmla="*/ 626375 h 811772"/>
                  <a:gd name="connsiteX16" fmla="*/ 558767 w 740911"/>
                  <a:gd name="connsiteY16" fmla="*/ 617547 h 811772"/>
                  <a:gd name="connsiteX17" fmla="*/ 532282 w 740911"/>
                  <a:gd name="connsiteY17" fmla="*/ 620857 h 811772"/>
                  <a:gd name="connsiteX18" fmla="*/ 544421 w 740911"/>
                  <a:gd name="connsiteY18" fmla="*/ 589958 h 811772"/>
                  <a:gd name="connsiteX19" fmla="*/ 532282 w 740911"/>
                  <a:gd name="connsiteY19" fmla="*/ 584440 h 811772"/>
                  <a:gd name="connsiteX20" fmla="*/ 524557 w 740911"/>
                  <a:gd name="connsiteY20" fmla="*/ 589958 h 811772"/>
                  <a:gd name="connsiteX21" fmla="*/ 516832 w 740911"/>
                  <a:gd name="connsiteY21" fmla="*/ 582233 h 811772"/>
                  <a:gd name="connsiteX22" fmla="*/ 508003 w 740911"/>
                  <a:gd name="connsiteY22" fmla="*/ 591061 h 811772"/>
                  <a:gd name="connsiteX23" fmla="*/ 511314 w 740911"/>
                  <a:gd name="connsiteY23" fmla="*/ 602097 h 811772"/>
                  <a:gd name="connsiteX24" fmla="*/ 502486 w 740911"/>
                  <a:gd name="connsiteY24" fmla="*/ 604304 h 811772"/>
                  <a:gd name="connsiteX25" fmla="*/ 504692 w 740911"/>
                  <a:gd name="connsiteY25" fmla="*/ 614236 h 811772"/>
                  <a:gd name="connsiteX26" fmla="*/ 517936 w 740911"/>
                  <a:gd name="connsiteY26" fmla="*/ 616444 h 811772"/>
                  <a:gd name="connsiteX27" fmla="*/ 514625 w 740911"/>
                  <a:gd name="connsiteY27" fmla="*/ 631893 h 811772"/>
                  <a:gd name="connsiteX28" fmla="*/ 492554 w 740911"/>
                  <a:gd name="connsiteY28" fmla="*/ 628582 h 811772"/>
                  <a:gd name="connsiteX29" fmla="*/ 468276 w 740911"/>
                  <a:gd name="connsiteY29" fmla="*/ 612029 h 811772"/>
                  <a:gd name="connsiteX30" fmla="*/ 449515 w 740911"/>
                  <a:gd name="connsiteY30" fmla="*/ 606511 h 811772"/>
                  <a:gd name="connsiteX31" fmla="*/ 456136 w 740911"/>
                  <a:gd name="connsiteY31" fmla="*/ 571198 h 811772"/>
                  <a:gd name="connsiteX32" fmla="*/ 416408 w 740911"/>
                  <a:gd name="connsiteY32" fmla="*/ 551334 h 811772"/>
                  <a:gd name="connsiteX33" fmla="*/ 406477 w 740911"/>
                  <a:gd name="connsiteY33" fmla="*/ 554645 h 811772"/>
                  <a:gd name="connsiteX34" fmla="*/ 400959 w 740911"/>
                  <a:gd name="connsiteY34" fmla="*/ 550230 h 811772"/>
                  <a:gd name="connsiteX35" fmla="*/ 383302 w 740911"/>
                  <a:gd name="connsiteY35" fmla="*/ 551334 h 811772"/>
                  <a:gd name="connsiteX36" fmla="*/ 373370 w 740911"/>
                  <a:gd name="connsiteY36" fmla="*/ 543609 h 811772"/>
                  <a:gd name="connsiteX37" fmla="*/ 377784 w 740911"/>
                  <a:gd name="connsiteY37" fmla="*/ 535884 h 811772"/>
                  <a:gd name="connsiteX38" fmla="*/ 374474 w 740911"/>
                  <a:gd name="connsiteY38" fmla="*/ 518227 h 811772"/>
                  <a:gd name="connsiteX39" fmla="*/ 367238 w 740911"/>
                  <a:gd name="connsiteY39" fmla="*/ 515396 h 811772"/>
                  <a:gd name="connsiteX40" fmla="*/ 367852 w 740911"/>
                  <a:gd name="connsiteY40" fmla="*/ 515284 h 811772"/>
                  <a:gd name="connsiteX41" fmla="*/ 389923 w 740911"/>
                  <a:gd name="connsiteY41" fmla="*/ 487327 h 811772"/>
                  <a:gd name="connsiteX42" fmla="*/ 382566 w 740911"/>
                  <a:gd name="connsiteY42" fmla="*/ 463785 h 811772"/>
                  <a:gd name="connsiteX43" fmla="*/ 386980 w 740911"/>
                  <a:gd name="connsiteY43" fmla="*/ 447600 h 811772"/>
                  <a:gd name="connsiteX44" fmla="*/ 345781 w 740911"/>
                  <a:gd name="connsiteY44" fmla="*/ 441714 h 811772"/>
                  <a:gd name="connsiteX45" fmla="*/ 336952 w 740911"/>
                  <a:gd name="connsiteY45" fmla="*/ 429943 h 811772"/>
                  <a:gd name="connsiteX46" fmla="*/ 316353 w 740911"/>
                  <a:gd name="connsiteY46" fmla="*/ 435828 h 811772"/>
                  <a:gd name="connsiteX47" fmla="*/ 301639 w 740911"/>
                  <a:gd name="connsiteY47" fmla="*/ 431414 h 811772"/>
                  <a:gd name="connsiteX48" fmla="*/ 316353 w 740911"/>
                  <a:gd name="connsiteY48" fmla="*/ 416700 h 811772"/>
                  <a:gd name="connsiteX49" fmla="*/ 295753 w 740911"/>
                  <a:gd name="connsiteY49" fmla="*/ 406400 h 811772"/>
                  <a:gd name="connsiteX50" fmla="*/ 270739 w 740911"/>
                  <a:gd name="connsiteY50" fmla="*/ 407872 h 811772"/>
                  <a:gd name="connsiteX51" fmla="*/ 266325 w 740911"/>
                  <a:gd name="connsiteY51" fmla="*/ 416700 h 811772"/>
                  <a:gd name="connsiteX52" fmla="*/ 256025 w 740911"/>
                  <a:gd name="connsiteY52" fmla="*/ 419643 h 811772"/>
                  <a:gd name="connsiteX53" fmla="*/ 239840 w 740911"/>
                  <a:gd name="connsiteY53" fmla="*/ 403457 h 811772"/>
                  <a:gd name="connsiteX54" fmla="*/ 248668 w 740911"/>
                  <a:gd name="connsiteY54" fmla="*/ 382858 h 811772"/>
                  <a:gd name="connsiteX55" fmla="*/ 236897 w 740911"/>
                  <a:gd name="connsiteY55" fmla="*/ 372558 h 811772"/>
                  <a:gd name="connsiteX56" fmla="*/ 211883 w 740911"/>
                  <a:gd name="connsiteY56" fmla="*/ 363729 h 811772"/>
                  <a:gd name="connsiteX57" fmla="*/ 223654 w 740911"/>
                  <a:gd name="connsiteY57" fmla="*/ 351958 h 811772"/>
                  <a:gd name="connsiteX58" fmla="*/ 219240 w 740911"/>
                  <a:gd name="connsiteY58" fmla="*/ 334301 h 811772"/>
                  <a:gd name="connsiteX59" fmla="*/ 185397 w 740911"/>
                  <a:gd name="connsiteY59" fmla="*/ 334301 h 811772"/>
                  <a:gd name="connsiteX60" fmla="*/ 160384 w 740911"/>
                  <a:gd name="connsiteY60" fmla="*/ 349015 h 811772"/>
                  <a:gd name="connsiteX61" fmla="*/ 142727 w 740911"/>
                  <a:gd name="connsiteY61" fmla="*/ 329887 h 811772"/>
                  <a:gd name="connsiteX62" fmla="*/ 119184 w 740911"/>
                  <a:gd name="connsiteY62" fmla="*/ 329887 h 811772"/>
                  <a:gd name="connsiteX63" fmla="*/ 111827 w 740911"/>
                  <a:gd name="connsiteY63" fmla="*/ 315173 h 811772"/>
                  <a:gd name="connsiteX64" fmla="*/ 51499 w 740911"/>
                  <a:gd name="connsiteY64" fmla="*/ 291631 h 811772"/>
                  <a:gd name="connsiteX65" fmla="*/ 52971 w 740911"/>
                  <a:gd name="connsiteY65" fmla="*/ 268088 h 811772"/>
                  <a:gd name="connsiteX66" fmla="*/ 44142 w 740911"/>
                  <a:gd name="connsiteY66" fmla="*/ 260731 h 811772"/>
                  <a:gd name="connsiteX67" fmla="*/ 51499 w 740911"/>
                  <a:gd name="connsiteY67" fmla="*/ 251903 h 811772"/>
                  <a:gd name="connsiteX68" fmla="*/ 54442 w 740911"/>
                  <a:gd name="connsiteY68" fmla="*/ 212175 h 811772"/>
                  <a:gd name="connsiteX69" fmla="*/ 64742 w 740911"/>
                  <a:gd name="connsiteY69" fmla="*/ 200403 h 811772"/>
                  <a:gd name="connsiteX70" fmla="*/ 97113 w 740911"/>
                  <a:gd name="connsiteY70" fmla="*/ 219532 h 811772"/>
                  <a:gd name="connsiteX71" fmla="*/ 101527 w 740911"/>
                  <a:gd name="connsiteY71" fmla="*/ 226889 h 811772"/>
                  <a:gd name="connsiteX72" fmla="*/ 125070 w 740911"/>
                  <a:gd name="connsiteY72" fmla="*/ 207760 h 811772"/>
                  <a:gd name="connsiteX73" fmla="*/ 141255 w 740911"/>
                  <a:gd name="connsiteY73" fmla="*/ 207760 h 811772"/>
                  <a:gd name="connsiteX74" fmla="*/ 145669 w 740911"/>
                  <a:gd name="connsiteY74" fmla="*/ 169504 h 811772"/>
                  <a:gd name="connsiteX75" fmla="*/ 132427 w 740911"/>
                  <a:gd name="connsiteY75" fmla="*/ 150376 h 811772"/>
                  <a:gd name="connsiteX76" fmla="*/ 126541 w 740911"/>
                  <a:gd name="connsiteY76" fmla="*/ 125362 h 811772"/>
                  <a:gd name="connsiteX77" fmla="*/ 138312 w 740911"/>
                  <a:gd name="connsiteY77" fmla="*/ 113590 h 811772"/>
                  <a:gd name="connsiteX78" fmla="*/ 128013 w 740911"/>
                  <a:gd name="connsiteY78" fmla="*/ 92991 h 811772"/>
                  <a:gd name="connsiteX79" fmla="*/ 105941 w 740911"/>
                  <a:gd name="connsiteY79" fmla="*/ 94462 h 811772"/>
                  <a:gd name="connsiteX80" fmla="*/ 55914 w 740911"/>
                  <a:gd name="connsiteY80" fmla="*/ 120947 h 811772"/>
                  <a:gd name="connsiteX81" fmla="*/ 45614 w 740911"/>
                  <a:gd name="connsiteY81" fmla="*/ 110648 h 811772"/>
                  <a:gd name="connsiteX82" fmla="*/ 47085 w 740911"/>
                  <a:gd name="connsiteY82" fmla="*/ 92991 h 811772"/>
                  <a:gd name="connsiteX83" fmla="*/ 0 w 740911"/>
                  <a:gd name="connsiteY83" fmla="*/ 45906 h 811772"/>
                  <a:gd name="connsiteX84" fmla="*/ 17657 w 740911"/>
                  <a:gd name="connsiteY84" fmla="*/ 22363 h 811772"/>
                  <a:gd name="connsiteX85" fmla="*/ 10851 w 740911"/>
                  <a:gd name="connsiteY85" fmla="*/ 0 h 811772"/>
                  <a:gd name="connsiteX86" fmla="*/ 40761 w 740911"/>
                  <a:gd name="connsiteY86" fmla="*/ 0 h 811772"/>
                  <a:gd name="connsiteX87" fmla="*/ 41200 w 740911"/>
                  <a:gd name="connsiteY87" fmla="*/ 292 h 811772"/>
                  <a:gd name="connsiteX0" fmla="*/ 740911 w 740911"/>
                  <a:gd name="connsiteY0" fmla="*/ 799818 h 811772"/>
                  <a:gd name="connsiteX1" fmla="*/ 736440 w 740911"/>
                  <a:gd name="connsiteY1" fmla="*/ 808462 h 811772"/>
                  <a:gd name="connsiteX2" fmla="*/ 697815 w 740911"/>
                  <a:gd name="connsiteY2" fmla="*/ 811772 h 811772"/>
                  <a:gd name="connsiteX3" fmla="*/ 679055 w 740911"/>
                  <a:gd name="connsiteY3" fmla="*/ 801841 h 811772"/>
                  <a:gd name="connsiteX4" fmla="*/ 639327 w 740911"/>
                  <a:gd name="connsiteY4" fmla="*/ 791908 h 811772"/>
                  <a:gd name="connsiteX5" fmla="*/ 636016 w 740911"/>
                  <a:gd name="connsiteY5" fmla="*/ 779769 h 811772"/>
                  <a:gd name="connsiteX6" fmla="*/ 628291 w 740911"/>
                  <a:gd name="connsiteY6" fmla="*/ 774251 h 811772"/>
                  <a:gd name="connsiteX7" fmla="*/ 620861 w 740911"/>
                  <a:gd name="connsiteY7" fmla="*/ 753023 h 811772"/>
                  <a:gd name="connsiteX8" fmla="*/ 640430 w 740911"/>
                  <a:gd name="connsiteY8" fmla="*/ 729006 h 811772"/>
                  <a:gd name="connsiteX9" fmla="*/ 607324 w 740911"/>
                  <a:gd name="connsiteY9" fmla="*/ 691485 h 811772"/>
                  <a:gd name="connsiteX10" fmla="*/ 596288 w 740911"/>
                  <a:gd name="connsiteY10" fmla="*/ 688174 h 811772"/>
                  <a:gd name="connsiteX11" fmla="*/ 596288 w 740911"/>
                  <a:gd name="connsiteY11" fmla="*/ 678243 h 811772"/>
                  <a:gd name="connsiteX12" fmla="*/ 587459 w 740911"/>
                  <a:gd name="connsiteY12" fmla="*/ 672725 h 811772"/>
                  <a:gd name="connsiteX13" fmla="*/ 589667 w 740911"/>
                  <a:gd name="connsiteY13" fmla="*/ 653964 h 811772"/>
                  <a:gd name="connsiteX14" fmla="*/ 566492 w 740911"/>
                  <a:gd name="connsiteY14" fmla="*/ 634100 h 811772"/>
                  <a:gd name="connsiteX15" fmla="*/ 566492 w 740911"/>
                  <a:gd name="connsiteY15" fmla="*/ 626375 h 811772"/>
                  <a:gd name="connsiteX16" fmla="*/ 558767 w 740911"/>
                  <a:gd name="connsiteY16" fmla="*/ 617547 h 811772"/>
                  <a:gd name="connsiteX17" fmla="*/ 532282 w 740911"/>
                  <a:gd name="connsiteY17" fmla="*/ 620857 h 811772"/>
                  <a:gd name="connsiteX18" fmla="*/ 544421 w 740911"/>
                  <a:gd name="connsiteY18" fmla="*/ 589958 h 811772"/>
                  <a:gd name="connsiteX19" fmla="*/ 532282 w 740911"/>
                  <a:gd name="connsiteY19" fmla="*/ 584440 h 811772"/>
                  <a:gd name="connsiteX20" fmla="*/ 524557 w 740911"/>
                  <a:gd name="connsiteY20" fmla="*/ 589958 h 811772"/>
                  <a:gd name="connsiteX21" fmla="*/ 516832 w 740911"/>
                  <a:gd name="connsiteY21" fmla="*/ 582233 h 811772"/>
                  <a:gd name="connsiteX22" fmla="*/ 508003 w 740911"/>
                  <a:gd name="connsiteY22" fmla="*/ 591061 h 811772"/>
                  <a:gd name="connsiteX23" fmla="*/ 511314 w 740911"/>
                  <a:gd name="connsiteY23" fmla="*/ 602097 h 811772"/>
                  <a:gd name="connsiteX24" fmla="*/ 502486 w 740911"/>
                  <a:gd name="connsiteY24" fmla="*/ 604304 h 811772"/>
                  <a:gd name="connsiteX25" fmla="*/ 504692 w 740911"/>
                  <a:gd name="connsiteY25" fmla="*/ 614236 h 811772"/>
                  <a:gd name="connsiteX26" fmla="*/ 517936 w 740911"/>
                  <a:gd name="connsiteY26" fmla="*/ 616444 h 811772"/>
                  <a:gd name="connsiteX27" fmla="*/ 514625 w 740911"/>
                  <a:gd name="connsiteY27" fmla="*/ 631893 h 811772"/>
                  <a:gd name="connsiteX28" fmla="*/ 492554 w 740911"/>
                  <a:gd name="connsiteY28" fmla="*/ 628582 h 811772"/>
                  <a:gd name="connsiteX29" fmla="*/ 468276 w 740911"/>
                  <a:gd name="connsiteY29" fmla="*/ 612029 h 811772"/>
                  <a:gd name="connsiteX30" fmla="*/ 449515 w 740911"/>
                  <a:gd name="connsiteY30" fmla="*/ 606511 h 811772"/>
                  <a:gd name="connsiteX31" fmla="*/ 456136 w 740911"/>
                  <a:gd name="connsiteY31" fmla="*/ 571198 h 811772"/>
                  <a:gd name="connsiteX32" fmla="*/ 416408 w 740911"/>
                  <a:gd name="connsiteY32" fmla="*/ 551334 h 811772"/>
                  <a:gd name="connsiteX33" fmla="*/ 406477 w 740911"/>
                  <a:gd name="connsiteY33" fmla="*/ 554645 h 811772"/>
                  <a:gd name="connsiteX34" fmla="*/ 400959 w 740911"/>
                  <a:gd name="connsiteY34" fmla="*/ 550230 h 811772"/>
                  <a:gd name="connsiteX35" fmla="*/ 383302 w 740911"/>
                  <a:gd name="connsiteY35" fmla="*/ 551334 h 811772"/>
                  <a:gd name="connsiteX36" fmla="*/ 373370 w 740911"/>
                  <a:gd name="connsiteY36" fmla="*/ 543609 h 811772"/>
                  <a:gd name="connsiteX37" fmla="*/ 377784 w 740911"/>
                  <a:gd name="connsiteY37" fmla="*/ 535884 h 811772"/>
                  <a:gd name="connsiteX38" fmla="*/ 374474 w 740911"/>
                  <a:gd name="connsiteY38" fmla="*/ 518227 h 811772"/>
                  <a:gd name="connsiteX39" fmla="*/ 367238 w 740911"/>
                  <a:gd name="connsiteY39" fmla="*/ 515396 h 811772"/>
                  <a:gd name="connsiteX40" fmla="*/ 367852 w 740911"/>
                  <a:gd name="connsiteY40" fmla="*/ 515284 h 811772"/>
                  <a:gd name="connsiteX41" fmla="*/ 389923 w 740911"/>
                  <a:gd name="connsiteY41" fmla="*/ 487327 h 811772"/>
                  <a:gd name="connsiteX42" fmla="*/ 382566 w 740911"/>
                  <a:gd name="connsiteY42" fmla="*/ 463785 h 811772"/>
                  <a:gd name="connsiteX43" fmla="*/ 386980 w 740911"/>
                  <a:gd name="connsiteY43" fmla="*/ 447600 h 811772"/>
                  <a:gd name="connsiteX44" fmla="*/ 345781 w 740911"/>
                  <a:gd name="connsiteY44" fmla="*/ 441714 h 811772"/>
                  <a:gd name="connsiteX45" fmla="*/ 336952 w 740911"/>
                  <a:gd name="connsiteY45" fmla="*/ 429943 h 811772"/>
                  <a:gd name="connsiteX46" fmla="*/ 316353 w 740911"/>
                  <a:gd name="connsiteY46" fmla="*/ 435828 h 811772"/>
                  <a:gd name="connsiteX47" fmla="*/ 301639 w 740911"/>
                  <a:gd name="connsiteY47" fmla="*/ 431414 h 811772"/>
                  <a:gd name="connsiteX48" fmla="*/ 316353 w 740911"/>
                  <a:gd name="connsiteY48" fmla="*/ 416700 h 811772"/>
                  <a:gd name="connsiteX49" fmla="*/ 295753 w 740911"/>
                  <a:gd name="connsiteY49" fmla="*/ 406400 h 811772"/>
                  <a:gd name="connsiteX50" fmla="*/ 270739 w 740911"/>
                  <a:gd name="connsiteY50" fmla="*/ 407872 h 811772"/>
                  <a:gd name="connsiteX51" fmla="*/ 266325 w 740911"/>
                  <a:gd name="connsiteY51" fmla="*/ 416700 h 811772"/>
                  <a:gd name="connsiteX52" fmla="*/ 256025 w 740911"/>
                  <a:gd name="connsiteY52" fmla="*/ 419643 h 811772"/>
                  <a:gd name="connsiteX53" fmla="*/ 239840 w 740911"/>
                  <a:gd name="connsiteY53" fmla="*/ 403457 h 811772"/>
                  <a:gd name="connsiteX54" fmla="*/ 248668 w 740911"/>
                  <a:gd name="connsiteY54" fmla="*/ 382858 h 811772"/>
                  <a:gd name="connsiteX55" fmla="*/ 236897 w 740911"/>
                  <a:gd name="connsiteY55" fmla="*/ 372558 h 811772"/>
                  <a:gd name="connsiteX56" fmla="*/ 211883 w 740911"/>
                  <a:gd name="connsiteY56" fmla="*/ 363729 h 811772"/>
                  <a:gd name="connsiteX57" fmla="*/ 223654 w 740911"/>
                  <a:gd name="connsiteY57" fmla="*/ 351958 h 811772"/>
                  <a:gd name="connsiteX58" fmla="*/ 219240 w 740911"/>
                  <a:gd name="connsiteY58" fmla="*/ 334301 h 811772"/>
                  <a:gd name="connsiteX59" fmla="*/ 185397 w 740911"/>
                  <a:gd name="connsiteY59" fmla="*/ 334301 h 811772"/>
                  <a:gd name="connsiteX60" fmla="*/ 160384 w 740911"/>
                  <a:gd name="connsiteY60" fmla="*/ 349015 h 811772"/>
                  <a:gd name="connsiteX61" fmla="*/ 142727 w 740911"/>
                  <a:gd name="connsiteY61" fmla="*/ 329887 h 811772"/>
                  <a:gd name="connsiteX62" fmla="*/ 119184 w 740911"/>
                  <a:gd name="connsiteY62" fmla="*/ 329887 h 811772"/>
                  <a:gd name="connsiteX63" fmla="*/ 111827 w 740911"/>
                  <a:gd name="connsiteY63" fmla="*/ 315173 h 811772"/>
                  <a:gd name="connsiteX64" fmla="*/ 51499 w 740911"/>
                  <a:gd name="connsiteY64" fmla="*/ 291631 h 811772"/>
                  <a:gd name="connsiteX65" fmla="*/ 52971 w 740911"/>
                  <a:gd name="connsiteY65" fmla="*/ 268088 h 811772"/>
                  <a:gd name="connsiteX66" fmla="*/ 44142 w 740911"/>
                  <a:gd name="connsiteY66" fmla="*/ 260731 h 811772"/>
                  <a:gd name="connsiteX67" fmla="*/ 51499 w 740911"/>
                  <a:gd name="connsiteY67" fmla="*/ 251903 h 811772"/>
                  <a:gd name="connsiteX68" fmla="*/ 54442 w 740911"/>
                  <a:gd name="connsiteY68" fmla="*/ 212175 h 811772"/>
                  <a:gd name="connsiteX69" fmla="*/ 64742 w 740911"/>
                  <a:gd name="connsiteY69" fmla="*/ 200403 h 811772"/>
                  <a:gd name="connsiteX70" fmla="*/ 97113 w 740911"/>
                  <a:gd name="connsiteY70" fmla="*/ 219532 h 811772"/>
                  <a:gd name="connsiteX71" fmla="*/ 101527 w 740911"/>
                  <a:gd name="connsiteY71" fmla="*/ 226889 h 811772"/>
                  <a:gd name="connsiteX72" fmla="*/ 125070 w 740911"/>
                  <a:gd name="connsiteY72" fmla="*/ 207760 h 811772"/>
                  <a:gd name="connsiteX73" fmla="*/ 141255 w 740911"/>
                  <a:gd name="connsiteY73" fmla="*/ 207760 h 811772"/>
                  <a:gd name="connsiteX74" fmla="*/ 145669 w 740911"/>
                  <a:gd name="connsiteY74" fmla="*/ 169504 h 811772"/>
                  <a:gd name="connsiteX75" fmla="*/ 132427 w 740911"/>
                  <a:gd name="connsiteY75" fmla="*/ 150376 h 811772"/>
                  <a:gd name="connsiteX76" fmla="*/ 126541 w 740911"/>
                  <a:gd name="connsiteY76" fmla="*/ 125362 h 811772"/>
                  <a:gd name="connsiteX77" fmla="*/ 138312 w 740911"/>
                  <a:gd name="connsiteY77" fmla="*/ 113590 h 811772"/>
                  <a:gd name="connsiteX78" fmla="*/ 128013 w 740911"/>
                  <a:gd name="connsiteY78" fmla="*/ 92991 h 811772"/>
                  <a:gd name="connsiteX79" fmla="*/ 105941 w 740911"/>
                  <a:gd name="connsiteY79" fmla="*/ 94462 h 811772"/>
                  <a:gd name="connsiteX80" fmla="*/ 55914 w 740911"/>
                  <a:gd name="connsiteY80" fmla="*/ 120947 h 811772"/>
                  <a:gd name="connsiteX81" fmla="*/ 45614 w 740911"/>
                  <a:gd name="connsiteY81" fmla="*/ 110648 h 811772"/>
                  <a:gd name="connsiteX82" fmla="*/ 47085 w 740911"/>
                  <a:gd name="connsiteY82" fmla="*/ 92991 h 811772"/>
                  <a:gd name="connsiteX83" fmla="*/ 0 w 740911"/>
                  <a:gd name="connsiteY83" fmla="*/ 45906 h 811772"/>
                  <a:gd name="connsiteX84" fmla="*/ 17657 w 740911"/>
                  <a:gd name="connsiteY84" fmla="*/ 22363 h 811772"/>
                  <a:gd name="connsiteX85" fmla="*/ 10851 w 740911"/>
                  <a:gd name="connsiteY85" fmla="*/ 0 h 811772"/>
                  <a:gd name="connsiteX86" fmla="*/ 40761 w 740911"/>
                  <a:gd name="connsiteY86" fmla="*/ 0 h 811772"/>
                  <a:gd name="connsiteX0" fmla="*/ 740911 w 740911"/>
                  <a:gd name="connsiteY0" fmla="*/ 799818 h 811772"/>
                  <a:gd name="connsiteX1" fmla="*/ 736440 w 740911"/>
                  <a:gd name="connsiteY1" fmla="*/ 808462 h 811772"/>
                  <a:gd name="connsiteX2" fmla="*/ 697815 w 740911"/>
                  <a:gd name="connsiteY2" fmla="*/ 811772 h 811772"/>
                  <a:gd name="connsiteX3" fmla="*/ 679055 w 740911"/>
                  <a:gd name="connsiteY3" fmla="*/ 801841 h 811772"/>
                  <a:gd name="connsiteX4" fmla="*/ 639327 w 740911"/>
                  <a:gd name="connsiteY4" fmla="*/ 791908 h 811772"/>
                  <a:gd name="connsiteX5" fmla="*/ 636016 w 740911"/>
                  <a:gd name="connsiteY5" fmla="*/ 779769 h 811772"/>
                  <a:gd name="connsiteX6" fmla="*/ 628291 w 740911"/>
                  <a:gd name="connsiteY6" fmla="*/ 774251 h 811772"/>
                  <a:gd name="connsiteX7" fmla="*/ 620861 w 740911"/>
                  <a:gd name="connsiteY7" fmla="*/ 753023 h 811772"/>
                  <a:gd name="connsiteX8" fmla="*/ 640430 w 740911"/>
                  <a:gd name="connsiteY8" fmla="*/ 729006 h 811772"/>
                  <a:gd name="connsiteX9" fmla="*/ 607324 w 740911"/>
                  <a:gd name="connsiteY9" fmla="*/ 691485 h 811772"/>
                  <a:gd name="connsiteX10" fmla="*/ 596288 w 740911"/>
                  <a:gd name="connsiteY10" fmla="*/ 688174 h 811772"/>
                  <a:gd name="connsiteX11" fmla="*/ 596288 w 740911"/>
                  <a:gd name="connsiteY11" fmla="*/ 678243 h 811772"/>
                  <a:gd name="connsiteX12" fmla="*/ 587459 w 740911"/>
                  <a:gd name="connsiteY12" fmla="*/ 672725 h 811772"/>
                  <a:gd name="connsiteX13" fmla="*/ 589667 w 740911"/>
                  <a:gd name="connsiteY13" fmla="*/ 653964 h 811772"/>
                  <a:gd name="connsiteX14" fmla="*/ 566492 w 740911"/>
                  <a:gd name="connsiteY14" fmla="*/ 634100 h 811772"/>
                  <a:gd name="connsiteX15" fmla="*/ 566492 w 740911"/>
                  <a:gd name="connsiteY15" fmla="*/ 626375 h 811772"/>
                  <a:gd name="connsiteX16" fmla="*/ 558767 w 740911"/>
                  <a:gd name="connsiteY16" fmla="*/ 617547 h 811772"/>
                  <a:gd name="connsiteX17" fmla="*/ 532282 w 740911"/>
                  <a:gd name="connsiteY17" fmla="*/ 620857 h 811772"/>
                  <a:gd name="connsiteX18" fmla="*/ 544421 w 740911"/>
                  <a:gd name="connsiteY18" fmla="*/ 589958 h 811772"/>
                  <a:gd name="connsiteX19" fmla="*/ 532282 w 740911"/>
                  <a:gd name="connsiteY19" fmla="*/ 584440 h 811772"/>
                  <a:gd name="connsiteX20" fmla="*/ 524557 w 740911"/>
                  <a:gd name="connsiteY20" fmla="*/ 589958 h 811772"/>
                  <a:gd name="connsiteX21" fmla="*/ 516832 w 740911"/>
                  <a:gd name="connsiteY21" fmla="*/ 582233 h 811772"/>
                  <a:gd name="connsiteX22" fmla="*/ 508003 w 740911"/>
                  <a:gd name="connsiteY22" fmla="*/ 591061 h 811772"/>
                  <a:gd name="connsiteX23" fmla="*/ 511314 w 740911"/>
                  <a:gd name="connsiteY23" fmla="*/ 602097 h 811772"/>
                  <a:gd name="connsiteX24" fmla="*/ 502486 w 740911"/>
                  <a:gd name="connsiteY24" fmla="*/ 604304 h 811772"/>
                  <a:gd name="connsiteX25" fmla="*/ 504692 w 740911"/>
                  <a:gd name="connsiteY25" fmla="*/ 614236 h 811772"/>
                  <a:gd name="connsiteX26" fmla="*/ 517936 w 740911"/>
                  <a:gd name="connsiteY26" fmla="*/ 616444 h 811772"/>
                  <a:gd name="connsiteX27" fmla="*/ 514625 w 740911"/>
                  <a:gd name="connsiteY27" fmla="*/ 631893 h 811772"/>
                  <a:gd name="connsiteX28" fmla="*/ 492554 w 740911"/>
                  <a:gd name="connsiteY28" fmla="*/ 628582 h 811772"/>
                  <a:gd name="connsiteX29" fmla="*/ 468276 w 740911"/>
                  <a:gd name="connsiteY29" fmla="*/ 612029 h 811772"/>
                  <a:gd name="connsiteX30" fmla="*/ 449515 w 740911"/>
                  <a:gd name="connsiteY30" fmla="*/ 606511 h 811772"/>
                  <a:gd name="connsiteX31" fmla="*/ 456136 w 740911"/>
                  <a:gd name="connsiteY31" fmla="*/ 571198 h 811772"/>
                  <a:gd name="connsiteX32" fmla="*/ 416408 w 740911"/>
                  <a:gd name="connsiteY32" fmla="*/ 551334 h 811772"/>
                  <a:gd name="connsiteX33" fmla="*/ 406477 w 740911"/>
                  <a:gd name="connsiteY33" fmla="*/ 554645 h 811772"/>
                  <a:gd name="connsiteX34" fmla="*/ 400959 w 740911"/>
                  <a:gd name="connsiteY34" fmla="*/ 550230 h 811772"/>
                  <a:gd name="connsiteX35" fmla="*/ 383302 w 740911"/>
                  <a:gd name="connsiteY35" fmla="*/ 551334 h 811772"/>
                  <a:gd name="connsiteX36" fmla="*/ 373370 w 740911"/>
                  <a:gd name="connsiteY36" fmla="*/ 543609 h 811772"/>
                  <a:gd name="connsiteX37" fmla="*/ 377784 w 740911"/>
                  <a:gd name="connsiteY37" fmla="*/ 535884 h 811772"/>
                  <a:gd name="connsiteX38" fmla="*/ 374474 w 740911"/>
                  <a:gd name="connsiteY38" fmla="*/ 518227 h 811772"/>
                  <a:gd name="connsiteX39" fmla="*/ 367238 w 740911"/>
                  <a:gd name="connsiteY39" fmla="*/ 515396 h 811772"/>
                  <a:gd name="connsiteX40" fmla="*/ 367852 w 740911"/>
                  <a:gd name="connsiteY40" fmla="*/ 515284 h 811772"/>
                  <a:gd name="connsiteX41" fmla="*/ 389923 w 740911"/>
                  <a:gd name="connsiteY41" fmla="*/ 487327 h 811772"/>
                  <a:gd name="connsiteX42" fmla="*/ 382566 w 740911"/>
                  <a:gd name="connsiteY42" fmla="*/ 463785 h 811772"/>
                  <a:gd name="connsiteX43" fmla="*/ 386980 w 740911"/>
                  <a:gd name="connsiteY43" fmla="*/ 447600 h 811772"/>
                  <a:gd name="connsiteX44" fmla="*/ 345781 w 740911"/>
                  <a:gd name="connsiteY44" fmla="*/ 441714 h 811772"/>
                  <a:gd name="connsiteX45" fmla="*/ 336952 w 740911"/>
                  <a:gd name="connsiteY45" fmla="*/ 429943 h 811772"/>
                  <a:gd name="connsiteX46" fmla="*/ 316353 w 740911"/>
                  <a:gd name="connsiteY46" fmla="*/ 435828 h 811772"/>
                  <a:gd name="connsiteX47" fmla="*/ 301639 w 740911"/>
                  <a:gd name="connsiteY47" fmla="*/ 431414 h 811772"/>
                  <a:gd name="connsiteX48" fmla="*/ 316353 w 740911"/>
                  <a:gd name="connsiteY48" fmla="*/ 416700 h 811772"/>
                  <a:gd name="connsiteX49" fmla="*/ 295753 w 740911"/>
                  <a:gd name="connsiteY49" fmla="*/ 406400 h 811772"/>
                  <a:gd name="connsiteX50" fmla="*/ 270739 w 740911"/>
                  <a:gd name="connsiteY50" fmla="*/ 407872 h 811772"/>
                  <a:gd name="connsiteX51" fmla="*/ 266325 w 740911"/>
                  <a:gd name="connsiteY51" fmla="*/ 416700 h 811772"/>
                  <a:gd name="connsiteX52" fmla="*/ 256025 w 740911"/>
                  <a:gd name="connsiteY52" fmla="*/ 419643 h 811772"/>
                  <a:gd name="connsiteX53" fmla="*/ 239840 w 740911"/>
                  <a:gd name="connsiteY53" fmla="*/ 403457 h 811772"/>
                  <a:gd name="connsiteX54" fmla="*/ 248668 w 740911"/>
                  <a:gd name="connsiteY54" fmla="*/ 382858 h 811772"/>
                  <a:gd name="connsiteX55" fmla="*/ 236897 w 740911"/>
                  <a:gd name="connsiteY55" fmla="*/ 372558 h 811772"/>
                  <a:gd name="connsiteX56" fmla="*/ 211883 w 740911"/>
                  <a:gd name="connsiteY56" fmla="*/ 363729 h 811772"/>
                  <a:gd name="connsiteX57" fmla="*/ 223654 w 740911"/>
                  <a:gd name="connsiteY57" fmla="*/ 351958 h 811772"/>
                  <a:gd name="connsiteX58" fmla="*/ 219240 w 740911"/>
                  <a:gd name="connsiteY58" fmla="*/ 334301 h 811772"/>
                  <a:gd name="connsiteX59" fmla="*/ 185397 w 740911"/>
                  <a:gd name="connsiteY59" fmla="*/ 334301 h 811772"/>
                  <a:gd name="connsiteX60" fmla="*/ 160384 w 740911"/>
                  <a:gd name="connsiteY60" fmla="*/ 349015 h 811772"/>
                  <a:gd name="connsiteX61" fmla="*/ 142727 w 740911"/>
                  <a:gd name="connsiteY61" fmla="*/ 329887 h 811772"/>
                  <a:gd name="connsiteX62" fmla="*/ 119184 w 740911"/>
                  <a:gd name="connsiteY62" fmla="*/ 329887 h 811772"/>
                  <a:gd name="connsiteX63" fmla="*/ 111827 w 740911"/>
                  <a:gd name="connsiteY63" fmla="*/ 315173 h 811772"/>
                  <a:gd name="connsiteX64" fmla="*/ 51499 w 740911"/>
                  <a:gd name="connsiteY64" fmla="*/ 291631 h 811772"/>
                  <a:gd name="connsiteX65" fmla="*/ 52971 w 740911"/>
                  <a:gd name="connsiteY65" fmla="*/ 268088 h 811772"/>
                  <a:gd name="connsiteX66" fmla="*/ 44142 w 740911"/>
                  <a:gd name="connsiteY66" fmla="*/ 260731 h 811772"/>
                  <a:gd name="connsiteX67" fmla="*/ 51499 w 740911"/>
                  <a:gd name="connsiteY67" fmla="*/ 251903 h 811772"/>
                  <a:gd name="connsiteX68" fmla="*/ 54442 w 740911"/>
                  <a:gd name="connsiteY68" fmla="*/ 212175 h 811772"/>
                  <a:gd name="connsiteX69" fmla="*/ 64742 w 740911"/>
                  <a:gd name="connsiteY69" fmla="*/ 200403 h 811772"/>
                  <a:gd name="connsiteX70" fmla="*/ 97113 w 740911"/>
                  <a:gd name="connsiteY70" fmla="*/ 219532 h 811772"/>
                  <a:gd name="connsiteX71" fmla="*/ 101527 w 740911"/>
                  <a:gd name="connsiteY71" fmla="*/ 226889 h 811772"/>
                  <a:gd name="connsiteX72" fmla="*/ 125070 w 740911"/>
                  <a:gd name="connsiteY72" fmla="*/ 207760 h 811772"/>
                  <a:gd name="connsiteX73" fmla="*/ 141255 w 740911"/>
                  <a:gd name="connsiteY73" fmla="*/ 207760 h 811772"/>
                  <a:gd name="connsiteX74" fmla="*/ 145669 w 740911"/>
                  <a:gd name="connsiteY74" fmla="*/ 169504 h 811772"/>
                  <a:gd name="connsiteX75" fmla="*/ 132427 w 740911"/>
                  <a:gd name="connsiteY75" fmla="*/ 150376 h 811772"/>
                  <a:gd name="connsiteX76" fmla="*/ 126541 w 740911"/>
                  <a:gd name="connsiteY76" fmla="*/ 125362 h 811772"/>
                  <a:gd name="connsiteX77" fmla="*/ 138312 w 740911"/>
                  <a:gd name="connsiteY77" fmla="*/ 113590 h 811772"/>
                  <a:gd name="connsiteX78" fmla="*/ 128013 w 740911"/>
                  <a:gd name="connsiteY78" fmla="*/ 92991 h 811772"/>
                  <a:gd name="connsiteX79" fmla="*/ 105941 w 740911"/>
                  <a:gd name="connsiteY79" fmla="*/ 94462 h 811772"/>
                  <a:gd name="connsiteX80" fmla="*/ 55914 w 740911"/>
                  <a:gd name="connsiteY80" fmla="*/ 120947 h 811772"/>
                  <a:gd name="connsiteX81" fmla="*/ 45614 w 740911"/>
                  <a:gd name="connsiteY81" fmla="*/ 110648 h 811772"/>
                  <a:gd name="connsiteX82" fmla="*/ 47085 w 740911"/>
                  <a:gd name="connsiteY82" fmla="*/ 92991 h 811772"/>
                  <a:gd name="connsiteX83" fmla="*/ 0 w 740911"/>
                  <a:gd name="connsiteY83" fmla="*/ 45906 h 811772"/>
                  <a:gd name="connsiteX84" fmla="*/ 17657 w 740911"/>
                  <a:gd name="connsiteY84" fmla="*/ 22363 h 811772"/>
                  <a:gd name="connsiteX85" fmla="*/ 10851 w 740911"/>
                  <a:gd name="connsiteY85" fmla="*/ 0 h 811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</a:cxnLst>
                <a:rect l="l" t="t" r="r" b="b"/>
                <a:pathLst>
                  <a:path w="740911" h="811772">
                    <a:moveTo>
                      <a:pt x="740911" y="799818"/>
                    </a:moveTo>
                    <a:lnTo>
                      <a:pt x="736440" y="808462"/>
                    </a:lnTo>
                    <a:lnTo>
                      <a:pt x="697815" y="811772"/>
                    </a:lnTo>
                    <a:lnTo>
                      <a:pt x="679055" y="801841"/>
                    </a:lnTo>
                    <a:lnTo>
                      <a:pt x="639327" y="791908"/>
                    </a:lnTo>
                    <a:lnTo>
                      <a:pt x="636016" y="779769"/>
                    </a:lnTo>
                    <a:lnTo>
                      <a:pt x="628291" y="774251"/>
                    </a:lnTo>
                    <a:lnTo>
                      <a:pt x="620861" y="753023"/>
                    </a:lnTo>
                    <a:lnTo>
                      <a:pt x="640430" y="729006"/>
                    </a:lnTo>
                    <a:lnTo>
                      <a:pt x="607324" y="691485"/>
                    </a:lnTo>
                    <a:lnTo>
                      <a:pt x="596288" y="688174"/>
                    </a:lnTo>
                    <a:lnTo>
                      <a:pt x="596288" y="678243"/>
                    </a:lnTo>
                    <a:lnTo>
                      <a:pt x="587459" y="672725"/>
                    </a:lnTo>
                    <a:lnTo>
                      <a:pt x="589667" y="653964"/>
                    </a:lnTo>
                    <a:lnTo>
                      <a:pt x="566492" y="634100"/>
                    </a:lnTo>
                    <a:lnTo>
                      <a:pt x="566492" y="626375"/>
                    </a:lnTo>
                    <a:lnTo>
                      <a:pt x="558767" y="617547"/>
                    </a:lnTo>
                    <a:lnTo>
                      <a:pt x="532282" y="620857"/>
                    </a:lnTo>
                    <a:lnTo>
                      <a:pt x="544421" y="589958"/>
                    </a:lnTo>
                    <a:lnTo>
                      <a:pt x="532282" y="584440"/>
                    </a:lnTo>
                    <a:lnTo>
                      <a:pt x="524557" y="589958"/>
                    </a:lnTo>
                    <a:lnTo>
                      <a:pt x="516832" y="582233"/>
                    </a:lnTo>
                    <a:lnTo>
                      <a:pt x="508003" y="591061"/>
                    </a:lnTo>
                    <a:lnTo>
                      <a:pt x="511314" y="602097"/>
                    </a:lnTo>
                    <a:lnTo>
                      <a:pt x="502486" y="604304"/>
                    </a:lnTo>
                    <a:lnTo>
                      <a:pt x="504692" y="614236"/>
                    </a:lnTo>
                    <a:lnTo>
                      <a:pt x="517936" y="616444"/>
                    </a:lnTo>
                    <a:lnTo>
                      <a:pt x="514625" y="631893"/>
                    </a:lnTo>
                    <a:lnTo>
                      <a:pt x="492554" y="628582"/>
                    </a:lnTo>
                    <a:lnTo>
                      <a:pt x="468276" y="612029"/>
                    </a:lnTo>
                    <a:lnTo>
                      <a:pt x="449515" y="606511"/>
                    </a:lnTo>
                    <a:lnTo>
                      <a:pt x="456136" y="571198"/>
                    </a:lnTo>
                    <a:lnTo>
                      <a:pt x="416408" y="551334"/>
                    </a:lnTo>
                    <a:lnTo>
                      <a:pt x="406477" y="554645"/>
                    </a:lnTo>
                    <a:lnTo>
                      <a:pt x="400959" y="550230"/>
                    </a:lnTo>
                    <a:lnTo>
                      <a:pt x="383302" y="551334"/>
                    </a:lnTo>
                    <a:lnTo>
                      <a:pt x="373370" y="543609"/>
                    </a:lnTo>
                    <a:lnTo>
                      <a:pt x="377784" y="535884"/>
                    </a:lnTo>
                    <a:lnTo>
                      <a:pt x="374474" y="518227"/>
                    </a:lnTo>
                    <a:lnTo>
                      <a:pt x="367238" y="515396"/>
                    </a:lnTo>
                    <a:lnTo>
                      <a:pt x="367852" y="515284"/>
                    </a:lnTo>
                    <a:lnTo>
                      <a:pt x="389923" y="487327"/>
                    </a:lnTo>
                    <a:lnTo>
                      <a:pt x="382566" y="463785"/>
                    </a:lnTo>
                    <a:lnTo>
                      <a:pt x="386980" y="447600"/>
                    </a:lnTo>
                    <a:lnTo>
                      <a:pt x="345781" y="441714"/>
                    </a:lnTo>
                    <a:lnTo>
                      <a:pt x="336952" y="429943"/>
                    </a:lnTo>
                    <a:lnTo>
                      <a:pt x="316353" y="435828"/>
                    </a:lnTo>
                    <a:lnTo>
                      <a:pt x="301639" y="431414"/>
                    </a:lnTo>
                    <a:lnTo>
                      <a:pt x="316353" y="416700"/>
                    </a:lnTo>
                    <a:lnTo>
                      <a:pt x="295753" y="406400"/>
                    </a:lnTo>
                    <a:lnTo>
                      <a:pt x="270739" y="407872"/>
                    </a:lnTo>
                    <a:lnTo>
                      <a:pt x="266325" y="416700"/>
                    </a:lnTo>
                    <a:lnTo>
                      <a:pt x="256025" y="419643"/>
                    </a:lnTo>
                    <a:lnTo>
                      <a:pt x="239840" y="403457"/>
                    </a:lnTo>
                    <a:lnTo>
                      <a:pt x="248668" y="382858"/>
                    </a:lnTo>
                    <a:lnTo>
                      <a:pt x="236897" y="372558"/>
                    </a:lnTo>
                    <a:lnTo>
                      <a:pt x="211883" y="363729"/>
                    </a:lnTo>
                    <a:lnTo>
                      <a:pt x="223654" y="351958"/>
                    </a:lnTo>
                    <a:lnTo>
                      <a:pt x="219240" y="334301"/>
                    </a:lnTo>
                    <a:lnTo>
                      <a:pt x="185397" y="334301"/>
                    </a:lnTo>
                    <a:lnTo>
                      <a:pt x="160384" y="349015"/>
                    </a:lnTo>
                    <a:lnTo>
                      <a:pt x="142727" y="329887"/>
                    </a:lnTo>
                    <a:lnTo>
                      <a:pt x="119184" y="329887"/>
                    </a:lnTo>
                    <a:lnTo>
                      <a:pt x="111827" y="315173"/>
                    </a:lnTo>
                    <a:lnTo>
                      <a:pt x="51499" y="291631"/>
                    </a:lnTo>
                    <a:cubicBezTo>
                      <a:pt x="51990" y="283783"/>
                      <a:pt x="52480" y="275936"/>
                      <a:pt x="52971" y="268088"/>
                    </a:cubicBezTo>
                    <a:lnTo>
                      <a:pt x="44142" y="260731"/>
                    </a:lnTo>
                    <a:lnTo>
                      <a:pt x="51499" y="251903"/>
                    </a:lnTo>
                    <a:lnTo>
                      <a:pt x="54442" y="212175"/>
                    </a:lnTo>
                    <a:lnTo>
                      <a:pt x="64742" y="200403"/>
                    </a:lnTo>
                    <a:lnTo>
                      <a:pt x="97113" y="219532"/>
                    </a:lnTo>
                    <a:lnTo>
                      <a:pt x="101527" y="226889"/>
                    </a:lnTo>
                    <a:lnTo>
                      <a:pt x="125070" y="207760"/>
                    </a:lnTo>
                    <a:lnTo>
                      <a:pt x="141255" y="207760"/>
                    </a:lnTo>
                    <a:lnTo>
                      <a:pt x="145669" y="169504"/>
                    </a:lnTo>
                    <a:lnTo>
                      <a:pt x="132427" y="150376"/>
                    </a:lnTo>
                    <a:lnTo>
                      <a:pt x="126541" y="125362"/>
                    </a:lnTo>
                    <a:lnTo>
                      <a:pt x="138312" y="113590"/>
                    </a:lnTo>
                    <a:lnTo>
                      <a:pt x="128013" y="92991"/>
                    </a:lnTo>
                    <a:lnTo>
                      <a:pt x="105941" y="94462"/>
                    </a:lnTo>
                    <a:lnTo>
                      <a:pt x="55914" y="120947"/>
                    </a:lnTo>
                    <a:lnTo>
                      <a:pt x="45614" y="110648"/>
                    </a:lnTo>
                    <a:lnTo>
                      <a:pt x="47085" y="92991"/>
                    </a:lnTo>
                    <a:lnTo>
                      <a:pt x="0" y="45906"/>
                    </a:lnTo>
                    <a:lnTo>
                      <a:pt x="17657" y="22363"/>
                    </a:lnTo>
                    <a:lnTo>
                      <a:pt x="10851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42" name="グループ化 641">
              <a:extLst>
                <a:ext uri="{FF2B5EF4-FFF2-40B4-BE49-F238E27FC236}">
                  <a16:creationId xmlns:a16="http://schemas.microsoft.com/office/drawing/2014/main" id="{A6E0951B-91D3-64C1-FAFA-53E0C020E0E7}"/>
                </a:ext>
              </a:extLst>
            </p:cNvPr>
            <p:cNvGrpSpPr/>
            <p:nvPr/>
          </p:nvGrpSpPr>
          <p:grpSpPr>
            <a:xfrm>
              <a:off x="6991941" y="2010668"/>
              <a:ext cx="1334752" cy="681798"/>
              <a:chOff x="1101681" y="2010668"/>
              <a:chExt cx="1334752" cy="681798"/>
            </a:xfrm>
          </p:grpSpPr>
          <p:sp>
            <p:nvSpPr>
              <p:cNvPr id="643" name="正方形/長方形 642">
                <a:extLst>
                  <a:ext uri="{FF2B5EF4-FFF2-40B4-BE49-F238E27FC236}">
                    <a16:creationId xmlns:a16="http://schemas.microsoft.com/office/drawing/2014/main" id="{3F495721-43BA-C573-2591-7D8BB0CB0E5A}"/>
                  </a:ext>
                </a:extLst>
              </p:cNvPr>
              <p:cNvSpPr/>
              <p:nvPr/>
            </p:nvSpPr>
            <p:spPr>
              <a:xfrm rot="20771720">
                <a:off x="1898341" y="2010668"/>
                <a:ext cx="269303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香川</a:t>
                </a:r>
              </a:p>
            </p:txBody>
          </p:sp>
          <p:sp>
            <p:nvSpPr>
              <p:cNvPr id="644" name="正方形/長方形 643">
                <a:extLst>
                  <a:ext uri="{FF2B5EF4-FFF2-40B4-BE49-F238E27FC236}">
                    <a16:creationId xmlns:a16="http://schemas.microsoft.com/office/drawing/2014/main" id="{ACDD4920-4BB1-4A24-84A0-5BA9BA5F4EFF}"/>
                  </a:ext>
                </a:extLst>
              </p:cNvPr>
              <p:cNvSpPr/>
              <p:nvPr/>
            </p:nvSpPr>
            <p:spPr>
              <a:xfrm>
                <a:off x="2013239" y="2227662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徳島</a:t>
                </a:r>
              </a:p>
            </p:txBody>
          </p:sp>
          <p:sp>
            <p:nvSpPr>
              <p:cNvPr id="645" name="正方形/長方形 644">
                <a:extLst>
                  <a:ext uri="{FF2B5EF4-FFF2-40B4-BE49-F238E27FC236}">
                    <a16:creationId xmlns:a16="http://schemas.microsoft.com/office/drawing/2014/main" id="{CD66BAEE-C53D-7003-C7A0-3CC04B0D0FEA}"/>
                  </a:ext>
                </a:extLst>
              </p:cNvPr>
              <p:cNvSpPr/>
              <p:nvPr/>
            </p:nvSpPr>
            <p:spPr>
              <a:xfrm rot="18900000">
                <a:off x="1101681" y="2486637"/>
                <a:ext cx="269303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愛媛</a:t>
                </a:r>
              </a:p>
            </p:txBody>
          </p:sp>
          <p:sp>
            <p:nvSpPr>
              <p:cNvPr id="646" name="正方形/長方形 645">
                <a:extLst>
                  <a:ext uri="{FF2B5EF4-FFF2-40B4-BE49-F238E27FC236}">
                    <a16:creationId xmlns:a16="http://schemas.microsoft.com/office/drawing/2014/main" id="{2A9AD08E-4479-7E0D-9B64-C3A0F35471A0}"/>
                  </a:ext>
                </a:extLst>
              </p:cNvPr>
              <p:cNvSpPr/>
              <p:nvPr/>
            </p:nvSpPr>
            <p:spPr>
              <a:xfrm rot="19800000">
                <a:off x="1498704" y="2538578"/>
                <a:ext cx="269303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高知</a:t>
                </a:r>
              </a:p>
            </p:txBody>
          </p:sp>
        </p:grpSp>
      </p:grpSp>
      <p:grpSp>
        <p:nvGrpSpPr>
          <p:cNvPr id="681" name="グループ化 680">
            <a:extLst>
              <a:ext uri="{FF2B5EF4-FFF2-40B4-BE49-F238E27FC236}">
                <a16:creationId xmlns:a16="http://schemas.microsoft.com/office/drawing/2014/main" id="{1702425E-3BEA-252E-438F-D3A8284195AB}"/>
              </a:ext>
            </a:extLst>
          </p:cNvPr>
          <p:cNvGrpSpPr/>
          <p:nvPr/>
        </p:nvGrpSpPr>
        <p:grpSpPr>
          <a:xfrm>
            <a:off x="3619498" y="3741421"/>
            <a:ext cx="2691075" cy="2607378"/>
            <a:chOff x="3619498" y="3741421"/>
            <a:chExt cx="2691075" cy="2607378"/>
          </a:xfrm>
        </p:grpSpPr>
        <p:grpSp>
          <p:nvGrpSpPr>
            <p:cNvPr id="650" name="グループ化 649">
              <a:extLst>
                <a:ext uri="{FF2B5EF4-FFF2-40B4-BE49-F238E27FC236}">
                  <a16:creationId xmlns:a16="http://schemas.microsoft.com/office/drawing/2014/main" id="{23C4086E-0B94-3D46-B798-7A707BFB0EA3}"/>
                </a:ext>
              </a:extLst>
            </p:cNvPr>
            <p:cNvGrpSpPr/>
            <p:nvPr/>
          </p:nvGrpSpPr>
          <p:grpSpPr>
            <a:xfrm>
              <a:off x="3619498" y="3741421"/>
              <a:ext cx="2691075" cy="2607378"/>
              <a:chOff x="670558" y="3741421"/>
              <a:chExt cx="2691075" cy="2607378"/>
            </a:xfrm>
          </p:grpSpPr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0EC85B76-4A3D-0642-9046-96D8E5340891}"/>
                  </a:ext>
                </a:extLst>
              </p:cNvPr>
              <p:cNvSpPr/>
              <p:nvPr/>
            </p:nvSpPr>
            <p:spPr>
              <a:xfrm>
                <a:off x="2774157" y="3748776"/>
                <a:ext cx="587476" cy="804693"/>
              </a:xfrm>
              <a:custGeom>
                <a:avLst/>
                <a:gdLst>
                  <a:gd name="connsiteX0" fmla="*/ 1066800 w 1133475"/>
                  <a:gd name="connsiteY0" fmla="*/ 0 h 1552575"/>
                  <a:gd name="connsiteX1" fmla="*/ 993775 w 1133475"/>
                  <a:gd name="connsiteY1" fmla="*/ 0 h 1552575"/>
                  <a:gd name="connsiteX2" fmla="*/ 885825 w 1133475"/>
                  <a:gd name="connsiteY2" fmla="*/ 174625 h 1552575"/>
                  <a:gd name="connsiteX3" fmla="*/ 781050 w 1133475"/>
                  <a:gd name="connsiteY3" fmla="*/ 273050 h 1552575"/>
                  <a:gd name="connsiteX4" fmla="*/ 695325 w 1133475"/>
                  <a:gd name="connsiteY4" fmla="*/ 288925 h 1552575"/>
                  <a:gd name="connsiteX5" fmla="*/ 558800 w 1133475"/>
                  <a:gd name="connsiteY5" fmla="*/ 511175 h 1552575"/>
                  <a:gd name="connsiteX6" fmla="*/ 485775 w 1133475"/>
                  <a:gd name="connsiteY6" fmla="*/ 520700 h 1552575"/>
                  <a:gd name="connsiteX7" fmla="*/ 419100 w 1133475"/>
                  <a:gd name="connsiteY7" fmla="*/ 600075 h 1552575"/>
                  <a:gd name="connsiteX8" fmla="*/ 165100 w 1133475"/>
                  <a:gd name="connsiteY8" fmla="*/ 1069975 h 1552575"/>
                  <a:gd name="connsiteX9" fmla="*/ 79375 w 1133475"/>
                  <a:gd name="connsiteY9" fmla="*/ 1038225 h 1552575"/>
                  <a:gd name="connsiteX10" fmla="*/ 0 w 1133475"/>
                  <a:gd name="connsiteY10" fmla="*/ 1149350 h 1552575"/>
                  <a:gd name="connsiteX11" fmla="*/ 38100 w 1133475"/>
                  <a:gd name="connsiteY11" fmla="*/ 1254125 h 1552575"/>
                  <a:gd name="connsiteX12" fmla="*/ 38100 w 1133475"/>
                  <a:gd name="connsiteY12" fmla="*/ 1343025 h 1552575"/>
                  <a:gd name="connsiteX13" fmla="*/ 149225 w 1133475"/>
                  <a:gd name="connsiteY13" fmla="*/ 1339850 h 1552575"/>
                  <a:gd name="connsiteX14" fmla="*/ 127000 w 1133475"/>
                  <a:gd name="connsiteY14" fmla="*/ 1435100 h 1552575"/>
                  <a:gd name="connsiteX15" fmla="*/ 219075 w 1133475"/>
                  <a:gd name="connsiteY15" fmla="*/ 1492250 h 1552575"/>
                  <a:gd name="connsiteX16" fmla="*/ 228600 w 1133475"/>
                  <a:gd name="connsiteY16" fmla="*/ 1552575 h 1552575"/>
                  <a:gd name="connsiteX17" fmla="*/ 361950 w 1133475"/>
                  <a:gd name="connsiteY17" fmla="*/ 1501775 h 1552575"/>
                  <a:gd name="connsiteX18" fmla="*/ 434975 w 1133475"/>
                  <a:gd name="connsiteY18" fmla="*/ 1520825 h 1552575"/>
                  <a:gd name="connsiteX19" fmla="*/ 552450 w 1133475"/>
                  <a:gd name="connsiteY19" fmla="*/ 1403350 h 1552575"/>
                  <a:gd name="connsiteX20" fmla="*/ 898525 w 1133475"/>
                  <a:gd name="connsiteY20" fmla="*/ 1263650 h 1552575"/>
                  <a:gd name="connsiteX21" fmla="*/ 869950 w 1133475"/>
                  <a:gd name="connsiteY21" fmla="*/ 1209675 h 1552575"/>
                  <a:gd name="connsiteX22" fmla="*/ 885825 w 1133475"/>
                  <a:gd name="connsiteY22" fmla="*/ 1152525 h 1552575"/>
                  <a:gd name="connsiteX23" fmla="*/ 793750 w 1133475"/>
                  <a:gd name="connsiteY23" fmla="*/ 1085850 h 1552575"/>
                  <a:gd name="connsiteX24" fmla="*/ 790575 w 1133475"/>
                  <a:gd name="connsiteY24" fmla="*/ 996950 h 1552575"/>
                  <a:gd name="connsiteX25" fmla="*/ 714375 w 1133475"/>
                  <a:gd name="connsiteY25" fmla="*/ 917575 h 1552575"/>
                  <a:gd name="connsiteX26" fmla="*/ 733425 w 1133475"/>
                  <a:gd name="connsiteY26" fmla="*/ 876300 h 1552575"/>
                  <a:gd name="connsiteX27" fmla="*/ 717550 w 1133475"/>
                  <a:gd name="connsiteY27" fmla="*/ 825500 h 1552575"/>
                  <a:gd name="connsiteX28" fmla="*/ 727075 w 1133475"/>
                  <a:gd name="connsiteY28" fmla="*/ 685800 h 1552575"/>
                  <a:gd name="connsiteX29" fmla="*/ 892175 w 1133475"/>
                  <a:gd name="connsiteY29" fmla="*/ 492125 h 1552575"/>
                  <a:gd name="connsiteX30" fmla="*/ 898525 w 1133475"/>
                  <a:gd name="connsiteY30" fmla="*/ 457200 h 1552575"/>
                  <a:gd name="connsiteX31" fmla="*/ 1025525 w 1133475"/>
                  <a:gd name="connsiteY31" fmla="*/ 352425 h 1552575"/>
                  <a:gd name="connsiteX32" fmla="*/ 1044575 w 1133475"/>
                  <a:gd name="connsiteY32" fmla="*/ 209550 h 1552575"/>
                  <a:gd name="connsiteX33" fmla="*/ 1089025 w 1133475"/>
                  <a:gd name="connsiteY33" fmla="*/ 180975 h 1552575"/>
                  <a:gd name="connsiteX34" fmla="*/ 1133475 w 1133475"/>
                  <a:gd name="connsiteY34" fmla="*/ 111125 h 1552575"/>
                  <a:gd name="connsiteX35" fmla="*/ 1066800 w 1133475"/>
                  <a:gd name="connsiteY35" fmla="*/ 0 h 1552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33475" h="1552575">
                    <a:moveTo>
                      <a:pt x="1066800" y="0"/>
                    </a:moveTo>
                    <a:lnTo>
                      <a:pt x="993775" y="0"/>
                    </a:lnTo>
                    <a:lnTo>
                      <a:pt x="885825" y="174625"/>
                    </a:lnTo>
                    <a:lnTo>
                      <a:pt x="781050" y="273050"/>
                    </a:lnTo>
                    <a:lnTo>
                      <a:pt x="695325" y="288925"/>
                    </a:lnTo>
                    <a:lnTo>
                      <a:pt x="558800" y="511175"/>
                    </a:lnTo>
                    <a:lnTo>
                      <a:pt x="485775" y="520700"/>
                    </a:lnTo>
                    <a:lnTo>
                      <a:pt x="419100" y="600075"/>
                    </a:lnTo>
                    <a:lnTo>
                      <a:pt x="165100" y="1069975"/>
                    </a:lnTo>
                    <a:lnTo>
                      <a:pt x="79375" y="1038225"/>
                    </a:lnTo>
                    <a:lnTo>
                      <a:pt x="0" y="1149350"/>
                    </a:lnTo>
                    <a:lnTo>
                      <a:pt x="38100" y="1254125"/>
                    </a:lnTo>
                    <a:lnTo>
                      <a:pt x="38100" y="1343025"/>
                    </a:lnTo>
                    <a:lnTo>
                      <a:pt x="149225" y="1339850"/>
                    </a:lnTo>
                    <a:lnTo>
                      <a:pt x="127000" y="1435100"/>
                    </a:lnTo>
                    <a:lnTo>
                      <a:pt x="219075" y="1492250"/>
                    </a:lnTo>
                    <a:lnTo>
                      <a:pt x="228600" y="1552575"/>
                    </a:lnTo>
                    <a:lnTo>
                      <a:pt x="361950" y="1501775"/>
                    </a:lnTo>
                    <a:lnTo>
                      <a:pt x="434975" y="1520825"/>
                    </a:lnTo>
                    <a:lnTo>
                      <a:pt x="552450" y="1403350"/>
                    </a:lnTo>
                    <a:lnTo>
                      <a:pt x="898525" y="1263650"/>
                    </a:lnTo>
                    <a:lnTo>
                      <a:pt x="869950" y="1209675"/>
                    </a:lnTo>
                    <a:lnTo>
                      <a:pt x="885825" y="1152525"/>
                    </a:lnTo>
                    <a:lnTo>
                      <a:pt x="793750" y="1085850"/>
                    </a:lnTo>
                    <a:lnTo>
                      <a:pt x="790575" y="996950"/>
                    </a:lnTo>
                    <a:lnTo>
                      <a:pt x="714375" y="917575"/>
                    </a:lnTo>
                    <a:lnTo>
                      <a:pt x="733425" y="876300"/>
                    </a:lnTo>
                    <a:lnTo>
                      <a:pt x="717550" y="825500"/>
                    </a:lnTo>
                    <a:lnTo>
                      <a:pt x="727075" y="685800"/>
                    </a:lnTo>
                    <a:lnTo>
                      <a:pt x="892175" y="492125"/>
                    </a:lnTo>
                    <a:lnTo>
                      <a:pt x="898525" y="457200"/>
                    </a:lnTo>
                    <a:lnTo>
                      <a:pt x="1025525" y="352425"/>
                    </a:lnTo>
                    <a:lnTo>
                      <a:pt x="1044575" y="209550"/>
                    </a:lnTo>
                    <a:lnTo>
                      <a:pt x="1089025" y="180975"/>
                    </a:lnTo>
                    <a:lnTo>
                      <a:pt x="1133475" y="111125"/>
                    </a:lnTo>
                    <a:lnTo>
                      <a:pt x="1066800" y="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7D70F1FB-2D99-3DA3-CC2D-C14EBC5FA47E}"/>
                  </a:ext>
                </a:extLst>
              </p:cNvPr>
              <p:cNvSpPr/>
              <p:nvPr/>
            </p:nvSpPr>
            <p:spPr>
              <a:xfrm>
                <a:off x="670560" y="5134359"/>
                <a:ext cx="1560554" cy="1214440"/>
              </a:xfrm>
              <a:custGeom>
                <a:avLst/>
                <a:gdLst>
                  <a:gd name="connsiteX0" fmla="*/ 530418 w 1560554"/>
                  <a:gd name="connsiteY0" fmla="*/ 0 h 1214440"/>
                  <a:gd name="connsiteX1" fmla="*/ 553457 w 1560554"/>
                  <a:gd name="connsiteY1" fmla="*/ 32912 h 1214440"/>
                  <a:gd name="connsiteX2" fmla="*/ 579786 w 1560554"/>
                  <a:gd name="connsiteY2" fmla="*/ 62532 h 1214440"/>
                  <a:gd name="connsiteX3" fmla="*/ 632445 w 1560554"/>
                  <a:gd name="connsiteY3" fmla="*/ 69115 h 1214440"/>
                  <a:gd name="connsiteX4" fmla="*/ 691686 w 1560554"/>
                  <a:gd name="connsiteY4" fmla="*/ 88862 h 1214440"/>
                  <a:gd name="connsiteX5" fmla="*/ 734471 w 1560554"/>
                  <a:gd name="connsiteY5" fmla="*/ 88862 h 1214440"/>
                  <a:gd name="connsiteX6" fmla="*/ 764091 w 1560554"/>
                  <a:gd name="connsiteY6" fmla="*/ 92153 h 1214440"/>
                  <a:gd name="connsiteX7" fmla="*/ 803585 w 1560554"/>
                  <a:gd name="connsiteY7" fmla="*/ 85571 h 1214440"/>
                  <a:gd name="connsiteX8" fmla="*/ 872700 w 1560554"/>
                  <a:gd name="connsiteY8" fmla="*/ 151394 h 1214440"/>
                  <a:gd name="connsiteX9" fmla="*/ 961561 w 1560554"/>
                  <a:gd name="connsiteY9" fmla="*/ 167850 h 1214440"/>
                  <a:gd name="connsiteX10" fmla="*/ 1001055 w 1560554"/>
                  <a:gd name="connsiteY10" fmla="*/ 128356 h 1214440"/>
                  <a:gd name="connsiteX11" fmla="*/ 1004347 w 1560554"/>
                  <a:gd name="connsiteY11" fmla="*/ 98735 h 1214440"/>
                  <a:gd name="connsiteX12" fmla="*/ 1043841 w 1560554"/>
                  <a:gd name="connsiteY12" fmla="*/ 85571 h 1214440"/>
                  <a:gd name="connsiteX13" fmla="*/ 1060297 w 1560554"/>
                  <a:gd name="connsiteY13" fmla="*/ 118482 h 1214440"/>
                  <a:gd name="connsiteX14" fmla="*/ 1083335 w 1560554"/>
                  <a:gd name="connsiteY14" fmla="*/ 115191 h 1214440"/>
                  <a:gd name="connsiteX15" fmla="*/ 1119538 w 1560554"/>
                  <a:gd name="connsiteY15" fmla="*/ 108609 h 1214440"/>
                  <a:gd name="connsiteX16" fmla="*/ 1119538 w 1560554"/>
                  <a:gd name="connsiteY16" fmla="*/ 157976 h 1214440"/>
                  <a:gd name="connsiteX17" fmla="*/ 1149158 w 1560554"/>
                  <a:gd name="connsiteY17" fmla="*/ 181014 h 1214440"/>
                  <a:gd name="connsiteX18" fmla="*/ 1168905 w 1560554"/>
                  <a:gd name="connsiteY18" fmla="*/ 319243 h 1214440"/>
                  <a:gd name="connsiteX19" fmla="*/ 1155740 w 1560554"/>
                  <a:gd name="connsiteY19" fmla="*/ 365320 h 1214440"/>
                  <a:gd name="connsiteX20" fmla="*/ 1264349 w 1560554"/>
                  <a:gd name="connsiteY20" fmla="*/ 365320 h 1214440"/>
                  <a:gd name="connsiteX21" fmla="*/ 1333463 w 1560554"/>
                  <a:gd name="connsiteY21" fmla="*/ 391649 h 1214440"/>
                  <a:gd name="connsiteX22" fmla="*/ 1333463 w 1560554"/>
                  <a:gd name="connsiteY22" fmla="*/ 427852 h 1214440"/>
                  <a:gd name="connsiteX23" fmla="*/ 1356502 w 1560554"/>
                  <a:gd name="connsiteY23" fmla="*/ 454181 h 1214440"/>
                  <a:gd name="connsiteX24" fmla="*/ 1310425 w 1560554"/>
                  <a:gd name="connsiteY24" fmla="*/ 490384 h 1214440"/>
                  <a:gd name="connsiteX25" fmla="*/ 1317008 w 1560554"/>
                  <a:gd name="connsiteY25" fmla="*/ 516713 h 1214440"/>
                  <a:gd name="connsiteX26" fmla="*/ 1340046 w 1560554"/>
                  <a:gd name="connsiteY26" fmla="*/ 523296 h 1214440"/>
                  <a:gd name="connsiteX27" fmla="*/ 1382831 w 1560554"/>
                  <a:gd name="connsiteY27" fmla="*/ 602284 h 1214440"/>
                  <a:gd name="connsiteX28" fmla="*/ 1419034 w 1560554"/>
                  <a:gd name="connsiteY28" fmla="*/ 602284 h 1214440"/>
                  <a:gd name="connsiteX29" fmla="*/ 1455237 w 1560554"/>
                  <a:gd name="connsiteY29" fmla="*/ 631904 h 1214440"/>
                  <a:gd name="connsiteX30" fmla="*/ 1560554 w 1560554"/>
                  <a:gd name="connsiteY30" fmla="*/ 625322 h 1214440"/>
                  <a:gd name="connsiteX31" fmla="*/ 1540807 w 1560554"/>
                  <a:gd name="connsiteY31" fmla="*/ 651651 h 1214440"/>
                  <a:gd name="connsiteX32" fmla="*/ 1498022 w 1560554"/>
                  <a:gd name="connsiteY32" fmla="*/ 697727 h 1214440"/>
                  <a:gd name="connsiteX33" fmla="*/ 1412452 w 1560554"/>
                  <a:gd name="connsiteY33" fmla="*/ 905071 h 1214440"/>
                  <a:gd name="connsiteX34" fmla="*/ 1369666 w 1560554"/>
                  <a:gd name="connsiteY34" fmla="*/ 1063047 h 1214440"/>
                  <a:gd name="connsiteX35" fmla="*/ 1349919 w 1560554"/>
                  <a:gd name="connsiteY35" fmla="*/ 1214440 h 1214440"/>
                  <a:gd name="connsiteX36" fmla="*/ 1277514 w 1560554"/>
                  <a:gd name="connsiteY36" fmla="*/ 1118997 h 1214440"/>
                  <a:gd name="connsiteX37" fmla="*/ 1231437 w 1560554"/>
                  <a:gd name="connsiteY37" fmla="*/ 1105832 h 1214440"/>
                  <a:gd name="connsiteX38" fmla="*/ 1231437 w 1560554"/>
                  <a:gd name="connsiteY38" fmla="*/ 1069629 h 1214440"/>
                  <a:gd name="connsiteX39" fmla="*/ 1126120 w 1560554"/>
                  <a:gd name="connsiteY39" fmla="*/ 980768 h 1214440"/>
                  <a:gd name="connsiteX40" fmla="*/ 1112955 w 1560554"/>
                  <a:gd name="connsiteY40" fmla="*/ 961021 h 1214440"/>
                  <a:gd name="connsiteX41" fmla="*/ 1112955 w 1560554"/>
                  <a:gd name="connsiteY41" fmla="*/ 905071 h 1214440"/>
                  <a:gd name="connsiteX42" fmla="*/ 987891 w 1560554"/>
                  <a:gd name="connsiteY42" fmla="*/ 832665 h 1214440"/>
                  <a:gd name="connsiteX43" fmla="*/ 968144 w 1560554"/>
                  <a:gd name="connsiteY43" fmla="*/ 770133 h 1214440"/>
                  <a:gd name="connsiteX44" fmla="*/ 951688 w 1560554"/>
                  <a:gd name="connsiteY44" fmla="*/ 747095 h 1214440"/>
                  <a:gd name="connsiteX45" fmla="*/ 816750 w 1560554"/>
                  <a:gd name="connsiteY45" fmla="*/ 720766 h 1214440"/>
                  <a:gd name="connsiteX46" fmla="*/ 675230 w 1560554"/>
                  <a:gd name="connsiteY46" fmla="*/ 684563 h 1214440"/>
                  <a:gd name="connsiteX47" fmla="*/ 648900 w 1560554"/>
                  <a:gd name="connsiteY47" fmla="*/ 654942 h 1214440"/>
                  <a:gd name="connsiteX48" fmla="*/ 458013 w 1560554"/>
                  <a:gd name="connsiteY48" fmla="*/ 687854 h 1214440"/>
                  <a:gd name="connsiteX49" fmla="*/ 395480 w 1560554"/>
                  <a:gd name="connsiteY49" fmla="*/ 733930 h 1214440"/>
                  <a:gd name="connsiteX50" fmla="*/ 191428 w 1560554"/>
                  <a:gd name="connsiteY50" fmla="*/ 842539 h 1214440"/>
                  <a:gd name="connsiteX51" fmla="*/ 148643 w 1560554"/>
                  <a:gd name="connsiteY51" fmla="*/ 852412 h 1214440"/>
                  <a:gd name="connsiteX52" fmla="*/ 46617 w 1560554"/>
                  <a:gd name="connsiteY52" fmla="*/ 891906 h 1214440"/>
                  <a:gd name="connsiteX53" fmla="*/ 26870 w 1560554"/>
                  <a:gd name="connsiteY53" fmla="*/ 914944 h 1214440"/>
                  <a:gd name="connsiteX54" fmla="*/ 0 w 1560554"/>
                  <a:gd name="connsiteY54" fmla="*/ 957936 h 1214440"/>
                  <a:gd name="connsiteX55" fmla="*/ 0 w 1560554"/>
                  <a:gd name="connsiteY55" fmla="*/ 123207 h 1214440"/>
                  <a:gd name="connsiteX56" fmla="*/ 7123 w 1560554"/>
                  <a:gd name="connsiteY56" fmla="*/ 125065 h 1214440"/>
                  <a:gd name="connsiteX57" fmla="*/ 59781 w 1560554"/>
                  <a:gd name="connsiteY57" fmla="*/ 85571 h 1214440"/>
                  <a:gd name="connsiteX58" fmla="*/ 109149 w 1560554"/>
                  <a:gd name="connsiteY58" fmla="*/ 98735 h 1214440"/>
                  <a:gd name="connsiteX59" fmla="*/ 128896 w 1560554"/>
                  <a:gd name="connsiteY59" fmla="*/ 75697 h 1214440"/>
                  <a:gd name="connsiteX60" fmla="*/ 174972 w 1560554"/>
                  <a:gd name="connsiteY60" fmla="*/ 92153 h 1214440"/>
                  <a:gd name="connsiteX61" fmla="*/ 276998 w 1560554"/>
                  <a:gd name="connsiteY61" fmla="*/ 98735 h 1214440"/>
                  <a:gd name="connsiteX62" fmla="*/ 346113 w 1560554"/>
                  <a:gd name="connsiteY62" fmla="*/ 3291 h 1214440"/>
                  <a:gd name="connsiteX63" fmla="*/ 405354 w 1560554"/>
                  <a:gd name="connsiteY63" fmla="*/ 29621 h 1214440"/>
                  <a:gd name="connsiteX64" fmla="*/ 444848 w 1560554"/>
                  <a:gd name="connsiteY64" fmla="*/ 6583 h 1214440"/>
                  <a:gd name="connsiteX65" fmla="*/ 490924 w 1560554"/>
                  <a:gd name="connsiteY65" fmla="*/ 16456 h 1214440"/>
                  <a:gd name="connsiteX0" fmla="*/ 753302 w 1783438"/>
                  <a:gd name="connsiteY0" fmla="*/ 0 h 1214440"/>
                  <a:gd name="connsiteX1" fmla="*/ 776341 w 1783438"/>
                  <a:gd name="connsiteY1" fmla="*/ 32912 h 1214440"/>
                  <a:gd name="connsiteX2" fmla="*/ 802670 w 1783438"/>
                  <a:gd name="connsiteY2" fmla="*/ 62532 h 1214440"/>
                  <a:gd name="connsiteX3" fmla="*/ 855329 w 1783438"/>
                  <a:gd name="connsiteY3" fmla="*/ 69115 h 1214440"/>
                  <a:gd name="connsiteX4" fmla="*/ 914570 w 1783438"/>
                  <a:gd name="connsiteY4" fmla="*/ 88862 h 1214440"/>
                  <a:gd name="connsiteX5" fmla="*/ 957355 w 1783438"/>
                  <a:gd name="connsiteY5" fmla="*/ 88862 h 1214440"/>
                  <a:gd name="connsiteX6" fmla="*/ 986975 w 1783438"/>
                  <a:gd name="connsiteY6" fmla="*/ 92153 h 1214440"/>
                  <a:gd name="connsiteX7" fmla="*/ 1026469 w 1783438"/>
                  <a:gd name="connsiteY7" fmla="*/ 85571 h 1214440"/>
                  <a:gd name="connsiteX8" fmla="*/ 1095584 w 1783438"/>
                  <a:gd name="connsiteY8" fmla="*/ 151394 h 1214440"/>
                  <a:gd name="connsiteX9" fmla="*/ 1184445 w 1783438"/>
                  <a:gd name="connsiteY9" fmla="*/ 167850 h 1214440"/>
                  <a:gd name="connsiteX10" fmla="*/ 1223939 w 1783438"/>
                  <a:gd name="connsiteY10" fmla="*/ 128356 h 1214440"/>
                  <a:gd name="connsiteX11" fmla="*/ 1227231 w 1783438"/>
                  <a:gd name="connsiteY11" fmla="*/ 98735 h 1214440"/>
                  <a:gd name="connsiteX12" fmla="*/ 1266725 w 1783438"/>
                  <a:gd name="connsiteY12" fmla="*/ 85571 h 1214440"/>
                  <a:gd name="connsiteX13" fmla="*/ 1283181 w 1783438"/>
                  <a:gd name="connsiteY13" fmla="*/ 118482 h 1214440"/>
                  <a:gd name="connsiteX14" fmla="*/ 1306219 w 1783438"/>
                  <a:gd name="connsiteY14" fmla="*/ 115191 h 1214440"/>
                  <a:gd name="connsiteX15" fmla="*/ 1342422 w 1783438"/>
                  <a:gd name="connsiteY15" fmla="*/ 108609 h 1214440"/>
                  <a:gd name="connsiteX16" fmla="*/ 1342422 w 1783438"/>
                  <a:gd name="connsiteY16" fmla="*/ 157976 h 1214440"/>
                  <a:gd name="connsiteX17" fmla="*/ 1372042 w 1783438"/>
                  <a:gd name="connsiteY17" fmla="*/ 181014 h 1214440"/>
                  <a:gd name="connsiteX18" fmla="*/ 1391789 w 1783438"/>
                  <a:gd name="connsiteY18" fmla="*/ 319243 h 1214440"/>
                  <a:gd name="connsiteX19" fmla="*/ 1378624 w 1783438"/>
                  <a:gd name="connsiteY19" fmla="*/ 365320 h 1214440"/>
                  <a:gd name="connsiteX20" fmla="*/ 1487233 w 1783438"/>
                  <a:gd name="connsiteY20" fmla="*/ 365320 h 1214440"/>
                  <a:gd name="connsiteX21" fmla="*/ 1556347 w 1783438"/>
                  <a:gd name="connsiteY21" fmla="*/ 391649 h 1214440"/>
                  <a:gd name="connsiteX22" fmla="*/ 1556347 w 1783438"/>
                  <a:gd name="connsiteY22" fmla="*/ 427852 h 1214440"/>
                  <a:gd name="connsiteX23" fmla="*/ 1579386 w 1783438"/>
                  <a:gd name="connsiteY23" fmla="*/ 454181 h 1214440"/>
                  <a:gd name="connsiteX24" fmla="*/ 1533309 w 1783438"/>
                  <a:gd name="connsiteY24" fmla="*/ 490384 h 1214440"/>
                  <a:gd name="connsiteX25" fmla="*/ 1539892 w 1783438"/>
                  <a:gd name="connsiteY25" fmla="*/ 516713 h 1214440"/>
                  <a:gd name="connsiteX26" fmla="*/ 1562930 w 1783438"/>
                  <a:gd name="connsiteY26" fmla="*/ 523296 h 1214440"/>
                  <a:gd name="connsiteX27" fmla="*/ 1605715 w 1783438"/>
                  <a:gd name="connsiteY27" fmla="*/ 602284 h 1214440"/>
                  <a:gd name="connsiteX28" fmla="*/ 1641918 w 1783438"/>
                  <a:gd name="connsiteY28" fmla="*/ 602284 h 1214440"/>
                  <a:gd name="connsiteX29" fmla="*/ 1678121 w 1783438"/>
                  <a:gd name="connsiteY29" fmla="*/ 631904 h 1214440"/>
                  <a:gd name="connsiteX30" fmla="*/ 1783438 w 1783438"/>
                  <a:gd name="connsiteY30" fmla="*/ 625322 h 1214440"/>
                  <a:gd name="connsiteX31" fmla="*/ 1763691 w 1783438"/>
                  <a:gd name="connsiteY31" fmla="*/ 651651 h 1214440"/>
                  <a:gd name="connsiteX32" fmla="*/ 1720906 w 1783438"/>
                  <a:gd name="connsiteY32" fmla="*/ 697727 h 1214440"/>
                  <a:gd name="connsiteX33" fmla="*/ 1635336 w 1783438"/>
                  <a:gd name="connsiteY33" fmla="*/ 905071 h 1214440"/>
                  <a:gd name="connsiteX34" fmla="*/ 1592550 w 1783438"/>
                  <a:gd name="connsiteY34" fmla="*/ 1063047 h 1214440"/>
                  <a:gd name="connsiteX35" fmla="*/ 1572803 w 1783438"/>
                  <a:gd name="connsiteY35" fmla="*/ 1214440 h 1214440"/>
                  <a:gd name="connsiteX36" fmla="*/ 1500398 w 1783438"/>
                  <a:gd name="connsiteY36" fmla="*/ 1118997 h 1214440"/>
                  <a:gd name="connsiteX37" fmla="*/ 1454321 w 1783438"/>
                  <a:gd name="connsiteY37" fmla="*/ 1105832 h 1214440"/>
                  <a:gd name="connsiteX38" fmla="*/ 1454321 w 1783438"/>
                  <a:gd name="connsiteY38" fmla="*/ 1069629 h 1214440"/>
                  <a:gd name="connsiteX39" fmla="*/ 1349004 w 1783438"/>
                  <a:gd name="connsiteY39" fmla="*/ 980768 h 1214440"/>
                  <a:gd name="connsiteX40" fmla="*/ 1335839 w 1783438"/>
                  <a:gd name="connsiteY40" fmla="*/ 961021 h 1214440"/>
                  <a:gd name="connsiteX41" fmla="*/ 1335839 w 1783438"/>
                  <a:gd name="connsiteY41" fmla="*/ 905071 h 1214440"/>
                  <a:gd name="connsiteX42" fmla="*/ 1210775 w 1783438"/>
                  <a:gd name="connsiteY42" fmla="*/ 832665 h 1214440"/>
                  <a:gd name="connsiteX43" fmla="*/ 1191028 w 1783438"/>
                  <a:gd name="connsiteY43" fmla="*/ 770133 h 1214440"/>
                  <a:gd name="connsiteX44" fmla="*/ 1174572 w 1783438"/>
                  <a:gd name="connsiteY44" fmla="*/ 747095 h 1214440"/>
                  <a:gd name="connsiteX45" fmla="*/ 1039634 w 1783438"/>
                  <a:gd name="connsiteY45" fmla="*/ 720766 h 1214440"/>
                  <a:gd name="connsiteX46" fmla="*/ 898114 w 1783438"/>
                  <a:gd name="connsiteY46" fmla="*/ 684563 h 1214440"/>
                  <a:gd name="connsiteX47" fmla="*/ 871784 w 1783438"/>
                  <a:gd name="connsiteY47" fmla="*/ 654942 h 1214440"/>
                  <a:gd name="connsiteX48" fmla="*/ 680897 w 1783438"/>
                  <a:gd name="connsiteY48" fmla="*/ 687854 h 1214440"/>
                  <a:gd name="connsiteX49" fmla="*/ 618364 w 1783438"/>
                  <a:gd name="connsiteY49" fmla="*/ 733930 h 1214440"/>
                  <a:gd name="connsiteX50" fmla="*/ 414312 w 1783438"/>
                  <a:gd name="connsiteY50" fmla="*/ 842539 h 1214440"/>
                  <a:gd name="connsiteX51" fmla="*/ 371527 w 1783438"/>
                  <a:gd name="connsiteY51" fmla="*/ 852412 h 1214440"/>
                  <a:gd name="connsiteX52" fmla="*/ 269501 w 1783438"/>
                  <a:gd name="connsiteY52" fmla="*/ 891906 h 1214440"/>
                  <a:gd name="connsiteX53" fmla="*/ 249754 w 1783438"/>
                  <a:gd name="connsiteY53" fmla="*/ 914944 h 1214440"/>
                  <a:gd name="connsiteX54" fmla="*/ 222884 w 1783438"/>
                  <a:gd name="connsiteY54" fmla="*/ 957936 h 1214440"/>
                  <a:gd name="connsiteX55" fmla="*/ 0 w 1783438"/>
                  <a:gd name="connsiteY55" fmla="*/ 596516 h 1214440"/>
                  <a:gd name="connsiteX56" fmla="*/ 222884 w 1783438"/>
                  <a:gd name="connsiteY56" fmla="*/ 123207 h 1214440"/>
                  <a:gd name="connsiteX57" fmla="*/ 230007 w 1783438"/>
                  <a:gd name="connsiteY57" fmla="*/ 125065 h 1214440"/>
                  <a:gd name="connsiteX58" fmla="*/ 282665 w 1783438"/>
                  <a:gd name="connsiteY58" fmla="*/ 85571 h 1214440"/>
                  <a:gd name="connsiteX59" fmla="*/ 332033 w 1783438"/>
                  <a:gd name="connsiteY59" fmla="*/ 98735 h 1214440"/>
                  <a:gd name="connsiteX60" fmla="*/ 351780 w 1783438"/>
                  <a:gd name="connsiteY60" fmla="*/ 75697 h 1214440"/>
                  <a:gd name="connsiteX61" fmla="*/ 397856 w 1783438"/>
                  <a:gd name="connsiteY61" fmla="*/ 92153 h 1214440"/>
                  <a:gd name="connsiteX62" fmla="*/ 499882 w 1783438"/>
                  <a:gd name="connsiteY62" fmla="*/ 98735 h 1214440"/>
                  <a:gd name="connsiteX63" fmla="*/ 568997 w 1783438"/>
                  <a:gd name="connsiteY63" fmla="*/ 3291 h 1214440"/>
                  <a:gd name="connsiteX64" fmla="*/ 628238 w 1783438"/>
                  <a:gd name="connsiteY64" fmla="*/ 29621 h 1214440"/>
                  <a:gd name="connsiteX65" fmla="*/ 667732 w 1783438"/>
                  <a:gd name="connsiteY65" fmla="*/ 6583 h 1214440"/>
                  <a:gd name="connsiteX66" fmla="*/ 713808 w 1783438"/>
                  <a:gd name="connsiteY66" fmla="*/ 16456 h 1214440"/>
                  <a:gd name="connsiteX67" fmla="*/ 753302 w 1783438"/>
                  <a:gd name="connsiteY67" fmla="*/ 0 h 1214440"/>
                  <a:gd name="connsiteX0" fmla="*/ 0 w 1783438"/>
                  <a:gd name="connsiteY0" fmla="*/ 596516 h 1214440"/>
                  <a:gd name="connsiteX1" fmla="*/ 222884 w 1783438"/>
                  <a:gd name="connsiteY1" fmla="*/ 123207 h 1214440"/>
                  <a:gd name="connsiteX2" fmla="*/ 230007 w 1783438"/>
                  <a:gd name="connsiteY2" fmla="*/ 125065 h 1214440"/>
                  <a:gd name="connsiteX3" fmla="*/ 282665 w 1783438"/>
                  <a:gd name="connsiteY3" fmla="*/ 85571 h 1214440"/>
                  <a:gd name="connsiteX4" fmla="*/ 332033 w 1783438"/>
                  <a:gd name="connsiteY4" fmla="*/ 98735 h 1214440"/>
                  <a:gd name="connsiteX5" fmla="*/ 351780 w 1783438"/>
                  <a:gd name="connsiteY5" fmla="*/ 75697 h 1214440"/>
                  <a:gd name="connsiteX6" fmla="*/ 397856 w 1783438"/>
                  <a:gd name="connsiteY6" fmla="*/ 92153 h 1214440"/>
                  <a:gd name="connsiteX7" fmla="*/ 499882 w 1783438"/>
                  <a:gd name="connsiteY7" fmla="*/ 98735 h 1214440"/>
                  <a:gd name="connsiteX8" fmla="*/ 568997 w 1783438"/>
                  <a:gd name="connsiteY8" fmla="*/ 3291 h 1214440"/>
                  <a:gd name="connsiteX9" fmla="*/ 628238 w 1783438"/>
                  <a:gd name="connsiteY9" fmla="*/ 29621 h 1214440"/>
                  <a:gd name="connsiteX10" fmla="*/ 667732 w 1783438"/>
                  <a:gd name="connsiteY10" fmla="*/ 6583 h 1214440"/>
                  <a:gd name="connsiteX11" fmla="*/ 713808 w 1783438"/>
                  <a:gd name="connsiteY11" fmla="*/ 16456 h 1214440"/>
                  <a:gd name="connsiteX12" fmla="*/ 753302 w 1783438"/>
                  <a:gd name="connsiteY12" fmla="*/ 0 h 1214440"/>
                  <a:gd name="connsiteX13" fmla="*/ 776341 w 1783438"/>
                  <a:gd name="connsiteY13" fmla="*/ 32912 h 1214440"/>
                  <a:gd name="connsiteX14" fmla="*/ 802670 w 1783438"/>
                  <a:gd name="connsiteY14" fmla="*/ 62532 h 1214440"/>
                  <a:gd name="connsiteX15" fmla="*/ 855329 w 1783438"/>
                  <a:gd name="connsiteY15" fmla="*/ 69115 h 1214440"/>
                  <a:gd name="connsiteX16" fmla="*/ 914570 w 1783438"/>
                  <a:gd name="connsiteY16" fmla="*/ 88862 h 1214440"/>
                  <a:gd name="connsiteX17" fmla="*/ 957355 w 1783438"/>
                  <a:gd name="connsiteY17" fmla="*/ 88862 h 1214440"/>
                  <a:gd name="connsiteX18" fmla="*/ 986975 w 1783438"/>
                  <a:gd name="connsiteY18" fmla="*/ 92153 h 1214440"/>
                  <a:gd name="connsiteX19" fmla="*/ 1026469 w 1783438"/>
                  <a:gd name="connsiteY19" fmla="*/ 85571 h 1214440"/>
                  <a:gd name="connsiteX20" fmla="*/ 1095584 w 1783438"/>
                  <a:gd name="connsiteY20" fmla="*/ 151394 h 1214440"/>
                  <a:gd name="connsiteX21" fmla="*/ 1184445 w 1783438"/>
                  <a:gd name="connsiteY21" fmla="*/ 167850 h 1214440"/>
                  <a:gd name="connsiteX22" fmla="*/ 1223939 w 1783438"/>
                  <a:gd name="connsiteY22" fmla="*/ 128356 h 1214440"/>
                  <a:gd name="connsiteX23" fmla="*/ 1227231 w 1783438"/>
                  <a:gd name="connsiteY23" fmla="*/ 98735 h 1214440"/>
                  <a:gd name="connsiteX24" fmla="*/ 1266725 w 1783438"/>
                  <a:gd name="connsiteY24" fmla="*/ 85571 h 1214440"/>
                  <a:gd name="connsiteX25" fmla="*/ 1283181 w 1783438"/>
                  <a:gd name="connsiteY25" fmla="*/ 118482 h 1214440"/>
                  <a:gd name="connsiteX26" fmla="*/ 1306219 w 1783438"/>
                  <a:gd name="connsiteY26" fmla="*/ 115191 h 1214440"/>
                  <a:gd name="connsiteX27" fmla="*/ 1342422 w 1783438"/>
                  <a:gd name="connsiteY27" fmla="*/ 108609 h 1214440"/>
                  <a:gd name="connsiteX28" fmla="*/ 1342422 w 1783438"/>
                  <a:gd name="connsiteY28" fmla="*/ 157976 h 1214440"/>
                  <a:gd name="connsiteX29" fmla="*/ 1372042 w 1783438"/>
                  <a:gd name="connsiteY29" fmla="*/ 181014 h 1214440"/>
                  <a:gd name="connsiteX30" fmla="*/ 1391789 w 1783438"/>
                  <a:gd name="connsiteY30" fmla="*/ 319243 h 1214440"/>
                  <a:gd name="connsiteX31" fmla="*/ 1378624 w 1783438"/>
                  <a:gd name="connsiteY31" fmla="*/ 365320 h 1214440"/>
                  <a:gd name="connsiteX32" fmla="*/ 1487233 w 1783438"/>
                  <a:gd name="connsiteY32" fmla="*/ 365320 h 1214440"/>
                  <a:gd name="connsiteX33" fmla="*/ 1556347 w 1783438"/>
                  <a:gd name="connsiteY33" fmla="*/ 391649 h 1214440"/>
                  <a:gd name="connsiteX34" fmla="*/ 1556347 w 1783438"/>
                  <a:gd name="connsiteY34" fmla="*/ 427852 h 1214440"/>
                  <a:gd name="connsiteX35" fmla="*/ 1579386 w 1783438"/>
                  <a:gd name="connsiteY35" fmla="*/ 454181 h 1214440"/>
                  <a:gd name="connsiteX36" fmla="*/ 1533309 w 1783438"/>
                  <a:gd name="connsiteY36" fmla="*/ 490384 h 1214440"/>
                  <a:gd name="connsiteX37" fmla="*/ 1539892 w 1783438"/>
                  <a:gd name="connsiteY37" fmla="*/ 516713 h 1214440"/>
                  <a:gd name="connsiteX38" fmla="*/ 1562930 w 1783438"/>
                  <a:gd name="connsiteY38" fmla="*/ 523296 h 1214440"/>
                  <a:gd name="connsiteX39" fmla="*/ 1605715 w 1783438"/>
                  <a:gd name="connsiteY39" fmla="*/ 602284 h 1214440"/>
                  <a:gd name="connsiteX40" fmla="*/ 1641918 w 1783438"/>
                  <a:gd name="connsiteY40" fmla="*/ 602284 h 1214440"/>
                  <a:gd name="connsiteX41" fmla="*/ 1678121 w 1783438"/>
                  <a:gd name="connsiteY41" fmla="*/ 631904 h 1214440"/>
                  <a:gd name="connsiteX42" fmla="*/ 1783438 w 1783438"/>
                  <a:gd name="connsiteY42" fmla="*/ 625322 h 1214440"/>
                  <a:gd name="connsiteX43" fmla="*/ 1763691 w 1783438"/>
                  <a:gd name="connsiteY43" fmla="*/ 651651 h 1214440"/>
                  <a:gd name="connsiteX44" fmla="*/ 1720906 w 1783438"/>
                  <a:gd name="connsiteY44" fmla="*/ 697727 h 1214440"/>
                  <a:gd name="connsiteX45" fmla="*/ 1635336 w 1783438"/>
                  <a:gd name="connsiteY45" fmla="*/ 905071 h 1214440"/>
                  <a:gd name="connsiteX46" fmla="*/ 1592550 w 1783438"/>
                  <a:gd name="connsiteY46" fmla="*/ 1063047 h 1214440"/>
                  <a:gd name="connsiteX47" fmla="*/ 1572803 w 1783438"/>
                  <a:gd name="connsiteY47" fmla="*/ 1214440 h 1214440"/>
                  <a:gd name="connsiteX48" fmla="*/ 1500398 w 1783438"/>
                  <a:gd name="connsiteY48" fmla="*/ 1118997 h 1214440"/>
                  <a:gd name="connsiteX49" fmla="*/ 1454321 w 1783438"/>
                  <a:gd name="connsiteY49" fmla="*/ 1105832 h 1214440"/>
                  <a:gd name="connsiteX50" fmla="*/ 1454321 w 1783438"/>
                  <a:gd name="connsiteY50" fmla="*/ 1069629 h 1214440"/>
                  <a:gd name="connsiteX51" fmla="*/ 1349004 w 1783438"/>
                  <a:gd name="connsiteY51" fmla="*/ 980768 h 1214440"/>
                  <a:gd name="connsiteX52" fmla="*/ 1335839 w 1783438"/>
                  <a:gd name="connsiteY52" fmla="*/ 961021 h 1214440"/>
                  <a:gd name="connsiteX53" fmla="*/ 1335839 w 1783438"/>
                  <a:gd name="connsiteY53" fmla="*/ 905071 h 1214440"/>
                  <a:gd name="connsiteX54" fmla="*/ 1210775 w 1783438"/>
                  <a:gd name="connsiteY54" fmla="*/ 832665 h 1214440"/>
                  <a:gd name="connsiteX55" fmla="*/ 1191028 w 1783438"/>
                  <a:gd name="connsiteY55" fmla="*/ 770133 h 1214440"/>
                  <a:gd name="connsiteX56" fmla="*/ 1174572 w 1783438"/>
                  <a:gd name="connsiteY56" fmla="*/ 747095 h 1214440"/>
                  <a:gd name="connsiteX57" fmla="*/ 1039634 w 1783438"/>
                  <a:gd name="connsiteY57" fmla="*/ 720766 h 1214440"/>
                  <a:gd name="connsiteX58" fmla="*/ 898114 w 1783438"/>
                  <a:gd name="connsiteY58" fmla="*/ 684563 h 1214440"/>
                  <a:gd name="connsiteX59" fmla="*/ 871784 w 1783438"/>
                  <a:gd name="connsiteY59" fmla="*/ 654942 h 1214440"/>
                  <a:gd name="connsiteX60" fmla="*/ 680897 w 1783438"/>
                  <a:gd name="connsiteY60" fmla="*/ 687854 h 1214440"/>
                  <a:gd name="connsiteX61" fmla="*/ 618364 w 1783438"/>
                  <a:gd name="connsiteY61" fmla="*/ 733930 h 1214440"/>
                  <a:gd name="connsiteX62" fmla="*/ 414312 w 1783438"/>
                  <a:gd name="connsiteY62" fmla="*/ 842539 h 1214440"/>
                  <a:gd name="connsiteX63" fmla="*/ 371527 w 1783438"/>
                  <a:gd name="connsiteY63" fmla="*/ 852412 h 1214440"/>
                  <a:gd name="connsiteX64" fmla="*/ 269501 w 1783438"/>
                  <a:gd name="connsiteY64" fmla="*/ 891906 h 1214440"/>
                  <a:gd name="connsiteX65" fmla="*/ 249754 w 1783438"/>
                  <a:gd name="connsiteY65" fmla="*/ 914944 h 1214440"/>
                  <a:gd name="connsiteX66" fmla="*/ 222884 w 1783438"/>
                  <a:gd name="connsiteY66" fmla="*/ 957936 h 1214440"/>
                  <a:gd name="connsiteX67" fmla="*/ 91440 w 1783438"/>
                  <a:gd name="connsiteY67" fmla="*/ 687956 h 1214440"/>
                  <a:gd name="connsiteX0" fmla="*/ 153407 w 1713961"/>
                  <a:gd name="connsiteY0" fmla="*/ 123207 h 1214440"/>
                  <a:gd name="connsiteX1" fmla="*/ 160530 w 1713961"/>
                  <a:gd name="connsiteY1" fmla="*/ 125065 h 1214440"/>
                  <a:gd name="connsiteX2" fmla="*/ 213188 w 1713961"/>
                  <a:gd name="connsiteY2" fmla="*/ 85571 h 1214440"/>
                  <a:gd name="connsiteX3" fmla="*/ 262556 w 1713961"/>
                  <a:gd name="connsiteY3" fmla="*/ 98735 h 1214440"/>
                  <a:gd name="connsiteX4" fmla="*/ 282303 w 1713961"/>
                  <a:gd name="connsiteY4" fmla="*/ 75697 h 1214440"/>
                  <a:gd name="connsiteX5" fmla="*/ 328379 w 1713961"/>
                  <a:gd name="connsiteY5" fmla="*/ 92153 h 1214440"/>
                  <a:gd name="connsiteX6" fmla="*/ 430405 w 1713961"/>
                  <a:gd name="connsiteY6" fmla="*/ 98735 h 1214440"/>
                  <a:gd name="connsiteX7" fmla="*/ 499520 w 1713961"/>
                  <a:gd name="connsiteY7" fmla="*/ 3291 h 1214440"/>
                  <a:gd name="connsiteX8" fmla="*/ 558761 w 1713961"/>
                  <a:gd name="connsiteY8" fmla="*/ 29621 h 1214440"/>
                  <a:gd name="connsiteX9" fmla="*/ 598255 w 1713961"/>
                  <a:gd name="connsiteY9" fmla="*/ 6583 h 1214440"/>
                  <a:gd name="connsiteX10" fmla="*/ 644331 w 1713961"/>
                  <a:gd name="connsiteY10" fmla="*/ 16456 h 1214440"/>
                  <a:gd name="connsiteX11" fmla="*/ 683825 w 1713961"/>
                  <a:gd name="connsiteY11" fmla="*/ 0 h 1214440"/>
                  <a:gd name="connsiteX12" fmla="*/ 706864 w 1713961"/>
                  <a:gd name="connsiteY12" fmla="*/ 32912 h 1214440"/>
                  <a:gd name="connsiteX13" fmla="*/ 733193 w 1713961"/>
                  <a:gd name="connsiteY13" fmla="*/ 62532 h 1214440"/>
                  <a:gd name="connsiteX14" fmla="*/ 785852 w 1713961"/>
                  <a:gd name="connsiteY14" fmla="*/ 69115 h 1214440"/>
                  <a:gd name="connsiteX15" fmla="*/ 845093 w 1713961"/>
                  <a:gd name="connsiteY15" fmla="*/ 88862 h 1214440"/>
                  <a:gd name="connsiteX16" fmla="*/ 887878 w 1713961"/>
                  <a:gd name="connsiteY16" fmla="*/ 88862 h 1214440"/>
                  <a:gd name="connsiteX17" fmla="*/ 917498 w 1713961"/>
                  <a:gd name="connsiteY17" fmla="*/ 92153 h 1214440"/>
                  <a:gd name="connsiteX18" fmla="*/ 956992 w 1713961"/>
                  <a:gd name="connsiteY18" fmla="*/ 85571 h 1214440"/>
                  <a:gd name="connsiteX19" fmla="*/ 1026107 w 1713961"/>
                  <a:gd name="connsiteY19" fmla="*/ 151394 h 1214440"/>
                  <a:gd name="connsiteX20" fmla="*/ 1114968 w 1713961"/>
                  <a:gd name="connsiteY20" fmla="*/ 167850 h 1214440"/>
                  <a:gd name="connsiteX21" fmla="*/ 1154462 w 1713961"/>
                  <a:gd name="connsiteY21" fmla="*/ 128356 h 1214440"/>
                  <a:gd name="connsiteX22" fmla="*/ 1157754 w 1713961"/>
                  <a:gd name="connsiteY22" fmla="*/ 98735 h 1214440"/>
                  <a:gd name="connsiteX23" fmla="*/ 1197248 w 1713961"/>
                  <a:gd name="connsiteY23" fmla="*/ 85571 h 1214440"/>
                  <a:gd name="connsiteX24" fmla="*/ 1213704 w 1713961"/>
                  <a:gd name="connsiteY24" fmla="*/ 118482 h 1214440"/>
                  <a:gd name="connsiteX25" fmla="*/ 1236742 w 1713961"/>
                  <a:gd name="connsiteY25" fmla="*/ 115191 h 1214440"/>
                  <a:gd name="connsiteX26" fmla="*/ 1272945 w 1713961"/>
                  <a:gd name="connsiteY26" fmla="*/ 108609 h 1214440"/>
                  <a:gd name="connsiteX27" fmla="*/ 1272945 w 1713961"/>
                  <a:gd name="connsiteY27" fmla="*/ 157976 h 1214440"/>
                  <a:gd name="connsiteX28" fmla="*/ 1302565 w 1713961"/>
                  <a:gd name="connsiteY28" fmla="*/ 181014 h 1214440"/>
                  <a:gd name="connsiteX29" fmla="*/ 1322312 w 1713961"/>
                  <a:gd name="connsiteY29" fmla="*/ 319243 h 1214440"/>
                  <a:gd name="connsiteX30" fmla="*/ 1309147 w 1713961"/>
                  <a:gd name="connsiteY30" fmla="*/ 365320 h 1214440"/>
                  <a:gd name="connsiteX31" fmla="*/ 1417756 w 1713961"/>
                  <a:gd name="connsiteY31" fmla="*/ 365320 h 1214440"/>
                  <a:gd name="connsiteX32" fmla="*/ 1486870 w 1713961"/>
                  <a:gd name="connsiteY32" fmla="*/ 391649 h 1214440"/>
                  <a:gd name="connsiteX33" fmla="*/ 1486870 w 1713961"/>
                  <a:gd name="connsiteY33" fmla="*/ 427852 h 1214440"/>
                  <a:gd name="connsiteX34" fmla="*/ 1509909 w 1713961"/>
                  <a:gd name="connsiteY34" fmla="*/ 454181 h 1214440"/>
                  <a:gd name="connsiteX35" fmla="*/ 1463832 w 1713961"/>
                  <a:gd name="connsiteY35" fmla="*/ 490384 h 1214440"/>
                  <a:gd name="connsiteX36" fmla="*/ 1470415 w 1713961"/>
                  <a:gd name="connsiteY36" fmla="*/ 516713 h 1214440"/>
                  <a:gd name="connsiteX37" fmla="*/ 1493453 w 1713961"/>
                  <a:gd name="connsiteY37" fmla="*/ 523296 h 1214440"/>
                  <a:gd name="connsiteX38" fmla="*/ 1536238 w 1713961"/>
                  <a:gd name="connsiteY38" fmla="*/ 602284 h 1214440"/>
                  <a:gd name="connsiteX39" fmla="*/ 1572441 w 1713961"/>
                  <a:gd name="connsiteY39" fmla="*/ 602284 h 1214440"/>
                  <a:gd name="connsiteX40" fmla="*/ 1608644 w 1713961"/>
                  <a:gd name="connsiteY40" fmla="*/ 631904 h 1214440"/>
                  <a:gd name="connsiteX41" fmla="*/ 1713961 w 1713961"/>
                  <a:gd name="connsiteY41" fmla="*/ 625322 h 1214440"/>
                  <a:gd name="connsiteX42" fmla="*/ 1694214 w 1713961"/>
                  <a:gd name="connsiteY42" fmla="*/ 651651 h 1214440"/>
                  <a:gd name="connsiteX43" fmla="*/ 1651429 w 1713961"/>
                  <a:gd name="connsiteY43" fmla="*/ 697727 h 1214440"/>
                  <a:gd name="connsiteX44" fmla="*/ 1565859 w 1713961"/>
                  <a:gd name="connsiteY44" fmla="*/ 905071 h 1214440"/>
                  <a:gd name="connsiteX45" fmla="*/ 1523073 w 1713961"/>
                  <a:gd name="connsiteY45" fmla="*/ 1063047 h 1214440"/>
                  <a:gd name="connsiteX46" fmla="*/ 1503326 w 1713961"/>
                  <a:gd name="connsiteY46" fmla="*/ 1214440 h 1214440"/>
                  <a:gd name="connsiteX47" fmla="*/ 1430921 w 1713961"/>
                  <a:gd name="connsiteY47" fmla="*/ 1118997 h 1214440"/>
                  <a:gd name="connsiteX48" fmla="*/ 1384844 w 1713961"/>
                  <a:gd name="connsiteY48" fmla="*/ 1105832 h 1214440"/>
                  <a:gd name="connsiteX49" fmla="*/ 1384844 w 1713961"/>
                  <a:gd name="connsiteY49" fmla="*/ 1069629 h 1214440"/>
                  <a:gd name="connsiteX50" fmla="*/ 1279527 w 1713961"/>
                  <a:gd name="connsiteY50" fmla="*/ 980768 h 1214440"/>
                  <a:gd name="connsiteX51" fmla="*/ 1266362 w 1713961"/>
                  <a:gd name="connsiteY51" fmla="*/ 961021 h 1214440"/>
                  <a:gd name="connsiteX52" fmla="*/ 1266362 w 1713961"/>
                  <a:gd name="connsiteY52" fmla="*/ 905071 h 1214440"/>
                  <a:gd name="connsiteX53" fmla="*/ 1141298 w 1713961"/>
                  <a:gd name="connsiteY53" fmla="*/ 832665 h 1214440"/>
                  <a:gd name="connsiteX54" fmla="*/ 1121551 w 1713961"/>
                  <a:gd name="connsiteY54" fmla="*/ 770133 h 1214440"/>
                  <a:gd name="connsiteX55" fmla="*/ 1105095 w 1713961"/>
                  <a:gd name="connsiteY55" fmla="*/ 747095 h 1214440"/>
                  <a:gd name="connsiteX56" fmla="*/ 970157 w 1713961"/>
                  <a:gd name="connsiteY56" fmla="*/ 720766 h 1214440"/>
                  <a:gd name="connsiteX57" fmla="*/ 828637 w 1713961"/>
                  <a:gd name="connsiteY57" fmla="*/ 684563 h 1214440"/>
                  <a:gd name="connsiteX58" fmla="*/ 802307 w 1713961"/>
                  <a:gd name="connsiteY58" fmla="*/ 654942 h 1214440"/>
                  <a:gd name="connsiteX59" fmla="*/ 611420 w 1713961"/>
                  <a:gd name="connsiteY59" fmla="*/ 687854 h 1214440"/>
                  <a:gd name="connsiteX60" fmla="*/ 548887 w 1713961"/>
                  <a:gd name="connsiteY60" fmla="*/ 733930 h 1214440"/>
                  <a:gd name="connsiteX61" fmla="*/ 344835 w 1713961"/>
                  <a:gd name="connsiteY61" fmla="*/ 842539 h 1214440"/>
                  <a:gd name="connsiteX62" fmla="*/ 302050 w 1713961"/>
                  <a:gd name="connsiteY62" fmla="*/ 852412 h 1214440"/>
                  <a:gd name="connsiteX63" fmla="*/ 200024 w 1713961"/>
                  <a:gd name="connsiteY63" fmla="*/ 891906 h 1214440"/>
                  <a:gd name="connsiteX64" fmla="*/ 180277 w 1713961"/>
                  <a:gd name="connsiteY64" fmla="*/ 914944 h 1214440"/>
                  <a:gd name="connsiteX65" fmla="*/ 153407 w 1713961"/>
                  <a:gd name="connsiteY65" fmla="*/ 957936 h 1214440"/>
                  <a:gd name="connsiteX66" fmla="*/ 21963 w 1713961"/>
                  <a:gd name="connsiteY66" fmla="*/ 687956 h 1214440"/>
                  <a:gd name="connsiteX0" fmla="*/ 0 w 1560554"/>
                  <a:gd name="connsiteY0" fmla="*/ 123207 h 1214440"/>
                  <a:gd name="connsiteX1" fmla="*/ 7123 w 1560554"/>
                  <a:gd name="connsiteY1" fmla="*/ 125065 h 1214440"/>
                  <a:gd name="connsiteX2" fmla="*/ 59781 w 1560554"/>
                  <a:gd name="connsiteY2" fmla="*/ 85571 h 1214440"/>
                  <a:gd name="connsiteX3" fmla="*/ 109149 w 1560554"/>
                  <a:gd name="connsiteY3" fmla="*/ 98735 h 1214440"/>
                  <a:gd name="connsiteX4" fmla="*/ 128896 w 1560554"/>
                  <a:gd name="connsiteY4" fmla="*/ 75697 h 1214440"/>
                  <a:gd name="connsiteX5" fmla="*/ 174972 w 1560554"/>
                  <a:gd name="connsiteY5" fmla="*/ 92153 h 1214440"/>
                  <a:gd name="connsiteX6" fmla="*/ 276998 w 1560554"/>
                  <a:gd name="connsiteY6" fmla="*/ 98735 h 1214440"/>
                  <a:gd name="connsiteX7" fmla="*/ 346113 w 1560554"/>
                  <a:gd name="connsiteY7" fmla="*/ 3291 h 1214440"/>
                  <a:gd name="connsiteX8" fmla="*/ 405354 w 1560554"/>
                  <a:gd name="connsiteY8" fmla="*/ 29621 h 1214440"/>
                  <a:gd name="connsiteX9" fmla="*/ 444848 w 1560554"/>
                  <a:gd name="connsiteY9" fmla="*/ 6583 h 1214440"/>
                  <a:gd name="connsiteX10" fmla="*/ 490924 w 1560554"/>
                  <a:gd name="connsiteY10" fmla="*/ 16456 h 1214440"/>
                  <a:gd name="connsiteX11" fmla="*/ 530418 w 1560554"/>
                  <a:gd name="connsiteY11" fmla="*/ 0 h 1214440"/>
                  <a:gd name="connsiteX12" fmla="*/ 553457 w 1560554"/>
                  <a:gd name="connsiteY12" fmla="*/ 32912 h 1214440"/>
                  <a:gd name="connsiteX13" fmla="*/ 579786 w 1560554"/>
                  <a:gd name="connsiteY13" fmla="*/ 62532 h 1214440"/>
                  <a:gd name="connsiteX14" fmla="*/ 632445 w 1560554"/>
                  <a:gd name="connsiteY14" fmla="*/ 69115 h 1214440"/>
                  <a:gd name="connsiteX15" fmla="*/ 691686 w 1560554"/>
                  <a:gd name="connsiteY15" fmla="*/ 88862 h 1214440"/>
                  <a:gd name="connsiteX16" fmla="*/ 734471 w 1560554"/>
                  <a:gd name="connsiteY16" fmla="*/ 88862 h 1214440"/>
                  <a:gd name="connsiteX17" fmla="*/ 764091 w 1560554"/>
                  <a:gd name="connsiteY17" fmla="*/ 92153 h 1214440"/>
                  <a:gd name="connsiteX18" fmla="*/ 803585 w 1560554"/>
                  <a:gd name="connsiteY18" fmla="*/ 85571 h 1214440"/>
                  <a:gd name="connsiteX19" fmla="*/ 872700 w 1560554"/>
                  <a:gd name="connsiteY19" fmla="*/ 151394 h 1214440"/>
                  <a:gd name="connsiteX20" fmla="*/ 961561 w 1560554"/>
                  <a:gd name="connsiteY20" fmla="*/ 167850 h 1214440"/>
                  <a:gd name="connsiteX21" fmla="*/ 1001055 w 1560554"/>
                  <a:gd name="connsiteY21" fmla="*/ 128356 h 1214440"/>
                  <a:gd name="connsiteX22" fmla="*/ 1004347 w 1560554"/>
                  <a:gd name="connsiteY22" fmla="*/ 98735 h 1214440"/>
                  <a:gd name="connsiteX23" fmla="*/ 1043841 w 1560554"/>
                  <a:gd name="connsiteY23" fmla="*/ 85571 h 1214440"/>
                  <a:gd name="connsiteX24" fmla="*/ 1060297 w 1560554"/>
                  <a:gd name="connsiteY24" fmla="*/ 118482 h 1214440"/>
                  <a:gd name="connsiteX25" fmla="*/ 1083335 w 1560554"/>
                  <a:gd name="connsiteY25" fmla="*/ 115191 h 1214440"/>
                  <a:gd name="connsiteX26" fmla="*/ 1119538 w 1560554"/>
                  <a:gd name="connsiteY26" fmla="*/ 108609 h 1214440"/>
                  <a:gd name="connsiteX27" fmla="*/ 1119538 w 1560554"/>
                  <a:gd name="connsiteY27" fmla="*/ 157976 h 1214440"/>
                  <a:gd name="connsiteX28" fmla="*/ 1149158 w 1560554"/>
                  <a:gd name="connsiteY28" fmla="*/ 181014 h 1214440"/>
                  <a:gd name="connsiteX29" fmla="*/ 1168905 w 1560554"/>
                  <a:gd name="connsiteY29" fmla="*/ 319243 h 1214440"/>
                  <a:gd name="connsiteX30" fmla="*/ 1155740 w 1560554"/>
                  <a:gd name="connsiteY30" fmla="*/ 365320 h 1214440"/>
                  <a:gd name="connsiteX31" fmla="*/ 1264349 w 1560554"/>
                  <a:gd name="connsiteY31" fmla="*/ 365320 h 1214440"/>
                  <a:gd name="connsiteX32" fmla="*/ 1333463 w 1560554"/>
                  <a:gd name="connsiteY32" fmla="*/ 391649 h 1214440"/>
                  <a:gd name="connsiteX33" fmla="*/ 1333463 w 1560554"/>
                  <a:gd name="connsiteY33" fmla="*/ 427852 h 1214440"/>
                  <a:gd name="connsiteX34" fmla="*/ 1356502 w 1560554"/>
                  <a:gd name="connsiteY34" fmla="*/ 454181 h 1214440"/>
                  <a:gd name="connsiteX35" fmla="*/ 1310425 w 1560554"/>
                  <a:gd name="connsiteY35" fmla="*/ 490384 h 1214440"/>
                  <a:gd name="connsiteX36" fmla="*/ 1317008 w 1560554"/>
                  <a:gd name="connsiteY36" fmla="*/ 516713 h 1214440"/>
                  <a:gd name="connsiteX37" fmla="*/ 1340046 w 1560554"/>
                  <a:gd name="connsiteY37" fmla="*/ 523296 h 1214440"/>
                  <a:gd name="connsiteX38" fmla="*/ 1382831 w 1560554"/>
                  <a:gd name="connsiteY38" fmla="*/ 602284 h 1214440"/>
                  <a:gd name="connsiteX39" fmla="*/ 1419034 w 1560554"/>
                  <a:gd name="connsiteY39" fmla="*/ 602284 h 1214440"/>
                  <a:gd name="connsiteX40" fmla="*/ 1455237 w 1560554"/>
                  <a:gd name="connsiteY40" fmla="*/ 631904 h 1214440"/>
                  <a:gd name="connsiteX41" fmla="*/ 1560554 w 1560554"/>
                  <a:gd name="connsiteY41" fmla="*/ 625322 h 1214440"/>
                  <a:gd name="connsiteX42" fmla="*/ 1540807 w 1560554"/>
                  <a:gd name="connsiteY42" fmla="*/ 651651 h 1214440"/>
                  <a:gd name="connsiteX43" fmla="*/ 1498022 w 1560554"/>
                  <a:gd name="connsiteY43" fmla="*/ 697727 h 1214440"/>
                  <a:gd name="connsiteX44" fmla="*/ 1412452 w 1560554"/>
                  <a:gd name="connsiteY44" fmla="*/ 905071 h 1214440"/>
                  <a:gd name="connsiteX45" fmla="*/ 1369666 w 1560554"/>
                  <a:gd name="connsiteY45" fmla="*/ 1063047 h 1214440"/>
                  <a:gd name="connsiteX46" fmla="*/ 1349919 w 1560554"/>
                  <a:gd name="connsiteY46" fmla="*/ 1214440 h 1214440"/>
                  <a:gd name="connsiteX47" fmla="*/ 1277514 w 1560554"/>
                  <a:gd name="connsiteY47" fmla="*/ 1118997 h 1214440"/>
                  <a:gd name="connsiteX48" fmla="*/ 1231437 w 1560554"/>
                  <a:gd name="connsiteY48" fmla="*/ 1105832 h 1214440"/>
                  <a:gd name="connsiteX49" fmla="*/ 1231437 w 1560554"/>
                  <a:gd name="connsiteY49" fmla="*/ 1069629 h 1214440"/>
                  <a:gd name="connsiteX50" fmla="*/ 1126120 w 1560554"/>
                  <a:gd name="connsiteY50" fmla="*/ 980768 h 1214440"/>
                  <a:gd name="connsiteX51" fmla="*/ 1112955 w 1560554"/>
                  <a:gd name="connsiteY51" fmla="*/ 961021 h 1214440"/>
                  <a:gd name="connsiteX52" fmla="*/ 1112955 w 1560554"/>
                  <a:gd name="connsiteY52" fmla="*/ 905071 h 1214440"/>
                  <a:gd name="connsiteX53" fmla="*/ 987891 w 1560554"/>
                  <a:gd name="connsiteY53" fmla="*/ 832665 h 1214440"/>
                  <a:gd name="connsiteX54" fmla="*/ 968144 w 1560554"/>
                  <a:gd name="connsiteY54" fmla="*/ 770133 h 1214440"/>
                  <a:gd name="connsiteX55" fmla="*/ 951688 w 1560554"/>
                  <a:gd name="connsiteY55" fmla="*/ 747095 h 1214440"/>
                  <a:gd name="connsiteX56" fmla="*/ 816750 w 1560554"/>
                  <a:gd name="connsiteY56" fmla="*/ 720766 h 1214440"/>
                  <a:gd name="connsiteX57" fmla="*/ 675230 w 1560554"/>
                  <a:gd name="connsiteY57" fmla="*/ 684563 h 1214440"/>
                  <a:gd name="connsiteX58" fmla="*/ 648900 w 1560554"/>
                  <a:gd name="connsiteY58" fmla="*/ 654942 h 1214440"/>
                  <a:gd name="connsiteX59" fmla="*/ 458013 w 1560554"/>
                  <a:gd name="connsiteY59" fmla="*/ 687854 h 1214440"/>
                  <a:gd name="connsiteX60" fmla="*/ 395480 w 1560554"/>
                  <a:gd name="connsiteY60" fmla="*/ 733930 h 1214440"/>
                  <a:gd name="connsiteX61" fmla="*/ 191428 w 1560554"/>
                  <a:gd name="connsiteY61" fmla="*/ 842539 h 1214440"/>
                  <a:gd name="connsiteX62" fmla="*/ 148643 w 1560554"/>
                  <a:gd name="connsiteY62" fmla="*/ 852412 h 1214440"/>
                  <a:gd name="connsiteX63" fmla="*/ 46617 w 1560554"/>
                  <a:gd name="connsiteY63" fmla="*/ 891906 h 1214440"/>
                  <a:gd name="connsiteX64" fmla="*/ 26870 w 1560554"/>
                  <a:gd name="connsiteY64" fmla="*/ 914944 h 1214440"/>
                  <a:gd name="connsiteX65" fmla="*/ 0 w 1560554"/>
                  <a:gd name="connsiteY65" fmla="*/ 957936 h 1214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560554" h="1214440">
                    <a:moveTo>
                      <a:pt x="0" y="123207"/>
                    </a:moveTo>
                    <a:lnTo>
                      <a:pt x="7123" y="125065"/>
                    </a:lnTo>
                    <a:lnTo>
                      <a:pt x="59781" y="85571"/>
                    </a:lnTo>
                    <a:lnTo>
                      <a:pt x="109149" y="98735"/>
                    </a:lnTo>
                    <a:lnTo>
                      <a:pt x="128896" y="75697"/>
                    </a:lnTo>
                    <a:lnTo>
                      <a:pt x="174972" y="92153"/>
                    </a:lnTo>
                    <a:lnTo>
                      <a:pt x="276998" y="98735"/>
                    </a:lnTo>
                    <a:lnTo>
                      <a:pt x="346113" y="3291"/>
                    </a:lnTo>
                    <a:lnTo>
                      <a:pt x="405354" y="29621"/>
                    </a:lnTo>
                    <a:lnTo>
                      <a:pt x="444848" y="6583"/>
                    </a:lnTo>
                    <a:lnTo>
                      <a:pt x="490924" y="16456"/>
                    </a:lnTo>
                    <a:lnTo>
                      <a:pt x="530418" y="0"/>
                    </a:lnTo>
                    <a:lnTo>
                      <a:pt x="553457" y="32912"/>
                    </a:lnTo>
                    <a:lnTo>
                      <a:pt x="579786" y="62532"/>
                    </a:lnTo>
                    <a:lnTo>
                      <a:pt x="632445" y="69115"/>
                    </a:lnTo>
                    <a:lnTo>
                      <a:pt x="691686" y="88862"/>
                    </a:lnTo>
                    <a:lnTo>
                      <a:pt x="734471" y="88862"/>
                    </a:lnTo>
                    <a:lnTo>
                      <a:pt x="764091" y="92153"/>
                    </a:lnTo>
                    <a:lnTo>
                      <a:pt x="803585" y="85571"/>
                    </a:lnTo>
                    <a:lnTo>
                      <a:pt x="872700" y="151394"/>
                    </a:lnTo>
                    <a:lnTo>
                      <a:pt x="961561" y="167850"/>
                    </a:lnTo>
                    <a:lnTo>
                      <a:pt x="1001055" y="128356"/>
                    </a:lnTo>
                    <a:lnTo>
                      <a:pt x="1004347" y="98735"/>
                    </a:lnTo>
                    <a:lnTo>
                      <a:pt x="1043841" y="85571"/>
                    </a:lnTo>
                    <a:lnTo>
                      <a:pt x="1060297" y="118482"/>
                    </a:lnTo>
                    <a:lnTo>
                      <a:pt x="1083335" y="115191"/>
                    </a:lnTo>
                    <a:lnTo>
                      <a:pt x="1119538" y="108609"/>
                    </a:lnTo>
                    <a:lnTo>
                      <a:pt x="1119538" y="157976"/>
                    </a:lnTo>
                    <a:lnTo>
                      <a:pt x="1149158" y="181014"/>
                    </a:lnTo>
                    <a:lnTo>
                      <a:pt x="1168905" y="319243"/>
                    </a:lnTo>
                    <a:lnTo>
                      <a:pt x="1155740" y="365320"/>
                    </a:lnTo>
                    <a:lnTo>
                      <a:pt x="1264349" y="365320"/>
                    </a:lnTo>
                    <a:lnTo>
                      <a:pt x="1333463" y="391649"/>
                    </a:lnTo>
                    <a:lnTo>
                      <a:pt x="1333463" y="427852"/>
                    </a:lnTo>
                    <a:lnTo>
                      <a:pt x="1356502" y="454181"/>
                    </a:lnTo>
                    <a:lnTo>
                      <a:pt x="1310425" y="490384"/>
                    </a:lnTo>
                    <a:lnTo>
                      <a:pt x="1317008" y="516713"/>
                    </a:lnTo>
                    <a:lnTo>
                      <a:pt x="1340046" y="523296"/>
                    </a:lnTo>
                    <a:lnTo>
                      <a:pt x="1382831" y="602284"/>
                    </a:lnTo>
                    <a:lnTo>
                      <a:pt x="1419034" y="602284"/>
                    </a:lnTo>
                    <a:lnTo>
                      <a:pt x="1455237" y="631904"/>
                    </a:lnTo>
                    <a:lnTo>
                      <a:pt x="1560554" y="625322"/>
                    </a:lnTo>
                    <a:lnTo>
                      <a:pt x="1540807" y="651651"/>
                    </a:lnTo>
                    <a:lnTo>
                      <a:pt x="1498022" y="697727"/>
                    </a:lnTo>
                    <a:lnTo>
                      <a:pt x="1412452" y="905071"/>
                    </a:lnTo>
                    <a:lnTo>
                      <a:pt x="1369666" y="1063047"/>
                    </a:lnTo>
                    <a:lnTo>
                      <a:pt x="1349919" y="1214440"/>
                    </a:lnTo>
                    <a:lnTo>
                      <a:pt x="1277514" y="1118997"/>
                    </a:lnTo>
                    <a:lnTo>
                      <a:pt x="1231437" y="1105832"/>
                    </a:lnTo>
                    <a:lnTo>
                      <a:pt x="1231437" y="1069629"/>
                    </a:lnTo>
                    <a:lnTo>
                      <a:pt x="1126120" y="980768"/>
                    </a:lnTo>
                    <a:lnTo>
                      <a:pt x="1112955" y="961021"/>
                    </a:lnTo>
                    <a:lnTo>
                      <a:pt x="1112955" y="905071"/>
                    </a:lnTo>
                    <a:lnTo>
                      <a:pt x="987891" y="832665"/>
                    </a:lnTo>
                    <a:lnTo>
                      <a:pt x="968144" y="770133"/>
                    </a:lnTo>
                    <a:lnTo>
                      <a:pt x="951688" y="747095"/>
                    </a:lnTo>
                    <a:lnTo>
                      <a:pt x="816750" y="720766"/>
                    </a:lnTo>
                    <a:lnTo>
                      <a:pt x="675230" y="684563"/>
                    </a:lnTo>
                    <a:lnTo>
                      <a:pt x="648900" y="654942"/>
                    </a:lnTo>
                    <a:lnTo>
                      <a:pt x="458013" y="687854"/>
                    </a:lnTo>
                    <a:lnTo>
                      <a:pt x="395480" y="733930"/>
                    </a:lnTo>
                    <a:lnTo>
                      <a:pt x="191428" y="842539"/>
                    </a:lnTo>
                    <a:lnTo>
                      <a:pt x="148643" y="852412"/>
                    </a:lnTo>
                    <a:lnTo>
                      <a:pt x="46617" y="891906"/>
                    </a:lnTo>
                    <a:lnTo>
                      <a:pt x="26870" y="914944"/>
                    </a:lnTo>
                    <a:lnTo>
                      <a:pt x="0" y="957936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4A0DB8F3-6D5C-6ED6-70F1-3EDAC017AB81}"/>
                  </a:ext>
                </a:extLst>
              </p:cNvPr>
              <p:cNvSpPr/>
              <p:nvPr/>
            </p:nvSpPr>
            <p:spPr>
              <a:xfrm>
                <a:off x="1959591" y="3831055"/>
                <a:ext cx="345571" cy="287975"/>
              </a:xfrm>
              <a:custGeom>
                <a:avLst/>
                <a:gdLst>
                  <a:gd name="connsiteX0" fmla="*/ 342900 w 666750"/>
                  <a:gd name="connsiteY0" fmla="*/ 38100 h 555625"/>
                  <a:gd name="connsiteX1" fmla="*/ 279400 w 666750"/>
                  <a:gd name="connsiteY1" fmla="*/ 130175 h 555625"/>
                  <a:gd name="connsiteX2" fmla="*/ 190500 w 666750"/>
                  <a:gd name="connsiteY2" fmla="*/ 158750 h 555625"/>
                  <a:gd name="connsiteX3" fmla="*/ 114300 w 666750"/>
                  <a:gd name="connsiteY3" fmla="*/ 180975 h 555625"/>
                  <a:gd name="connsiteX4" fmla="*/ 82550 w 666750"/>
                  <a:gd name="connsiteY4" fmla="*/ 158750 h 555625"/>
                  <a:gd name="connsiteX5" fmla="*/ 57150 w 666750"/>
                  <a:gd name="connsiteY5" fmla="*/ 200025 h 555625"/>
                  <a:gd name="connsiteX6" fmla="*/ 66675 w 666750"/>
                  <a:gd name="connsiteY6" fmla="*/ 269875 h 555625"/>
                  <a:gd name="connsiteX7" fmla="*/ 0 w 666750"/>
                  <a:gd name="connsiteY7" fmla="*/ 282575 h 555625"/>
                  <a:gd name="connsiteX8" fmla="*/ 3175 w 666750"/>
                  <a:gd name="connsiteY8" fmla="*/ 330200 h 555625"/>
                  <a:gd name="connsiteX9" fmla="*/ 25400 w 666750"/>
                  <a:gd name="connsiteY9" fmla="*/ 381000 h 555625"/>
                  <a:gd name="connsiteX10" fmla="*/ 161925 w 666750"/>
                  <a:gd name="connsiteY10" fmla="*/ 304800 h 555625"/>
                  <a:gd name="connsiteX11" fmla="*/ 231775 w 666750"/>
                  <a:gd name="connsiteY11" fmla="*/ 314325 h 555625"/>
                  <a:gd name="connsiteX12" fmla="*/ 266700 w 666750"/>
                  <a:gd name="connsiteY12" fmla="*/ 317500 h 555625"/>
                  <a:gd name="connsiteX13" fmla="*/ 288925 w 666750"/>
                  <a:gd name="connsiteY13" fmla="*/ 371475 h 555625"/>
                  <a:gd name="connsiteX14" fmla="*/ 254000 w 666750"/>
                  <a:gd name="connsiteY14" fmla="*/ 444500 h 555625"/>
                  <a:gd name="connsiteX15" fmla="*/ 254000 w 666750"/>
                  <a:gd name="connsiteY15" fmla="*/ 473075 h 555625"/>
                  <a:gd name="connsiteX16" fmla="*/ 266700 w 666750"/>
                  <a:gd name="connsiteY16" fmla="*/ 501650 h 555625"/>
                  <a:gd name="connsiteX17" fmla="*/ 254000 w 666750"/>
                  <a:gd name="connsiteY17" fmla="*/ 523875 h 555625"/>
                  <a:gd name="connsiteX18" fmla="*/ 298450 w 666750"/>
                  <a:gd name="connsiteY18" fmla="*/ 555625 h 555625"/>
                  <a:gd name="connsiteX19" fmla="*/ 317500 w 666750"/>
                  <a:gd name="connsiteY19" fmla="*/ 523875 h 555625"/>
                  <a:gd name="connsiteX20" fmla="*/ 317500 w 666750"/>
                  <a:gd name="connsiteY20" fmla="*/ 485775 h 555625"/>
                  <a:gd name="connsiteX21" fmla="*/ 352425 w 666750"/>
                  <a:gd name="connsiteY21" fmla="*/ 400050 h 555625"/>
                  <a:gd name="connsiteX22" fmla="*/ 371475 w 666750"/>
                  <a:gd name="connsiteY22" fmla="*/ 368300 h 555625"/>
                  <a:gd name="connsiteX23" fmla="*/ 485775 w 666750"/>
                  <a:gd name="connsiteY23" fmla="*/ 330200 h 555625"/>
                  <a:gd name="connsiteX24" fmla="*/ 511175 w 666750"/>
                  <a:gd name="connsiteY24" fmla="*/ 342900 h 555625"/>
                  <a:gd name="connsiteX25" fmla="*/ 514350 w 666750"/>
                  <a:gd name="connsiteY25" fmla="*/ 403225 h 555625"/>
                  <a:gd name="connsiteX26" fmla="*/ 584200 w 666750"/>
                  <a:gd name="connsiteY26" fmla="*/ 460375 h 555625"/>
                  <a:gd name="connsiteX27" fmla="*/ 635000 w 666750"/>
                  <a:gd name="connsiteY27" fmla="*/ 374650 h 555625"/>
                  <a:gd name="connsiteX28" fmla="*/ 635000 w 666750"/>
                  <a:gd name="connsiteY28" fmla="*/ 307975 h 555625"/>
                  <a:gd name="connsiteX29" fmla="*/ 619125 w 666750"/>
                  <a:gd name="connsiteY29" fmla="*/ 260350 h 555625"/>
                  <a:gd name="connsiteX30" fmla="*/ 647700 w 666750"/>
                  <a:gd name="connsiteY30" fmla="*/ 187325 h 555625"/>
                  <a:gd name="connsiteX31" fmla="*/ 666750 w 666750"/>
                  <a:gd name="connsiteY31" fmla="*/ 117475 h 555625"/>
                  <a:gd name="connsiteX32" fmla="*/ 631825 w 666750"/>
                  <a:gd name="connsiteY32" fmla="*/ 95250 h 555625"/>
                  <a:gd name="connsiteX33" fmla="*/ 635000 w 666750"/>
                  <a:gd name="connsiteY33" fmla="*/ 9525 h 555625"/>
                  <a:gd name="connsiteX34" fmla="*/ 558800 w 666750"/>
                  <a:gd name="connsiteY34" fmla="*/ 0 h 555625"/>
                  <a:gd name="connsiteX35" fmla="*/ 431800 w 666750"/>
                  <a:gd name="connsiteY35" fmla="*/ 76200 h 555625"/>
                  <a:gd name="connsiteX36" fmla="*/ 342900 w 666750"/>
                  <a:gd name="connsiteY36" fmla="*/ 38100 h 555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66750" h="555625">
                    <a:moveTo>
                      <a:pt x="342900" y="38100"/>
                    </a:moveTo>
                    <a:lnTo>
                      <a:pt x="279400" y="130175"/>
                    </a:lnTo>
                    <a:lnTo>
                      <a:pt x="190500" y="158750"/>
                    </a:lnTo>
                    <a:lnTo>
                      <a:pt x="114300" y="180975"/>
                    </a:lnTo>
                    <a:lnTo>
                      <a:pt x="82550" y="158750"/>
                    </a:lnTo>
                    <a:lnTo>
                      <a:pt x="57150" y="200025"/>
                    </a:lnTo>
                    <a:lnTo>
                      <a:pt x="66675" y="269875"/>
                    </a:lnTo>
                    <a:lnTo>
                      <a:pt x="0" y="282575"/>
                    </a:lnTo>
                    <a:lnTo>
                      <a:pt x="3175" y="330200"/>
                    </a:lnTo>
                    <a:lnTo>
                      <a:pt x="25400" y="381000"/>
                    </a:lnTo>
                    <a:lnTo>
                      <a:pt x="161925" y="304800"/>
                    </a:lnTo>
                    <a:lnTo>
                      <a:pt x="231775" y="314325"/>
                    </a:lnTo>
                    <a:lnTo>
                      <a:pt x="266700" y="317500"/>
                    </a:lnTo>
                    <a:lnTo>
                      <a:pt x="288925" y="371475"/>
                    </a:lnTo>
                    <a:lnTo>
                      <a:pt x="254000" y="444500"/>
                    </a:lnTo>
                    <a:lnTo>
                      <a:pt x="254000" y="473075"/>
                    </a:lnTo>
                    <a:lnTo>
                      <a:pt x="266700" y="501650"/>
                    </a:lnTo>
                    <a:lnTo>
                      <a:pt x="254000" y="523875"/>
                    </a:lnTo>
                    <a:lnTo>
                      <a:pt x="298450" y="555625"/>
                    </a:lnTo>
                    <a:lnTo>
                      <a:pt x="317500" y="523875"/>
                    </a:lnTo>
                    <a:lnTo>
                      <a:pt x="317500" y="485775"/>
                    </a:lnTo>
                    <a:lnTo>
                      <a:pt x="352425" y="400050"/>
                    </a:lnTo>
                    <a:lnTo>
                      <a:pt x="371475" y="368300"/>
                    </a:lnTo>
                    <a:lnTo>
                      <a:pt x="485775" y="330200"/>
                    </a:lnTo>
                    <a:lnTo>
                      <a:pt x="511175" y="342900"/>
                    </a:lnTo>
                    <a:lnTo>
                      <a:pt x="514350" y="403225"/>
                    </a:lnTo>
                    <a:lnTo>
                      <a:pt x="584200" y="460375"/>
                    </a:lnTo>
                    <a:lnTo>
                      <a:pt x="635000" y="374650"/>
                    </a:lnTo>
                    <a:lnTo>
                      <a:pt x="635000" y="307975"/>
                    </a:lnTo>
                    <a:lnTo>
                      <a:pt x="619125" y="260350"/>
                    </a:lnTo>
                    <a:lnTo>
                      <a:pt x="647700" y="187325"/>
                    </a:lnTo>
                    <a:lnTo>
                      <a:pt x="666750" y="117475"/>
                    </a:lnTo>
                    <a:lnTo>
                      <a:pt x="631825" y="95250"/>
                    </a:lnTo>
                    <a:lnTo>
                      <a:pt x="635000" y="9525"/>
                    </a:lnTo>
                    <a:lnTo>
                      <a:pt x="558800" y="0"/>
                    </a:lnTo>
                    <a:lnTo>
                      <a:pt x="431800" y="76200"/>
                    </a:lnTo>
                    <a:lnTo>
                      <a:pt x="342900" y="3810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D0CBDFEE-A3E5-2E18-76E8-CD08D8953DEC}"/>
                  </a:ext>
                </a:extLst>
              </p:cNvPr>
              <p:cNvSpPr/>
              <p:nvPr/>
            </p:nvSpPr>
            <p:spPr>
              <a:xfrm>
                <a:off x="1204069" y="4443213"/>
                <a:ext cx="1698442" cy="1323051"/>
              </a:xfrm>
              <a:custGeom>
                <a:avLst/>
                <a:gdLst>
                  <a:gd name="connsiteX0" fmla="*/ 2832482 w 3276982"/>
                  <a:gd name="connsiteY0" fmla="*/ 0 h 2552700"/>
                  <a:gd name="connsiteX1" fmla="*/ 2845182 w 3276982"/>
                  <a:gd name="connsiteY1" fmla="*/ 50800 h 2552700"/>
                  <a:gd name="connsiteX2" fmla="*/ 2832482 w 3276982"/>
                  <a:gd name="connsiteY2" fmla="*/ 120652 h 2552700"/>
                  <a:gd name="connsiteX3" fmla="*/ 2826132 w 3276982"/>
                  <a:gd name="connsiteY3" fmla="*/ 158748 h 2552700"/>
                  <a:gd name="connsiteX4" fmla="*/ 2857882 w 3276982"/>
                  <a:gd name="connsiteY4" fmla="*/ 209548 h 2552700"/>
                  <a:gd name="connsiteX5" fmla="*/ 2953132 w 3276982"/>
                  <a:gd name="connsiteY5" fmla="*/ 241300 h 2552700"/>
                  <a:gd name="connsiteX6" fmla="*/ 2953132 w 3276982"/>
                  <a:gd name="connsiteY6" fmla="*/ 323852 h 2552700"/>
                  <a:gd name="connsiteX7" fmla="*/ 2915032 w 3276982"/>
                  <a:gd name="connsiteY7" fmla="*/ 361948 h 2552700"/>
                  <a:gd name="connsiteX8" fmla="*/ 2921382 w 3276982"/>
                  <a:gd name="connsiteY8" fmla="*/ 393700 h 2552700"/>
                  <a:gd name="connsiteX9" fmla="*/ 2864232 w 3276982"/>
                  <a:gd name="connsiteY9" fmla="*/ 482600 h 2552700"/>
                  <a:gd name="connsiteX10" fmla="*/ 2826132 w 3276982"/>
                  <a:gd name="connsiteY10" fmla="*/ 736600 h 2552700"/>
                  <a:gd name="connsiteX11" fmla="*/ 2832482 w 3276982"/>
                  <a:gd name="connsiteY11" fmla="*/ 838200 h 2552700"/>
                  <a:gd name="connsiteX12" fmla="*/ 2832482 w 3276982"/>
                  <a:gd name="connsiteY12" fmla="*/ 882652 h 2552700"/>
                  <a:gd name="connsiteX13" fmla="*/ 2883282 w 3276982"/>
                  <a:gd name="connsiteY13" fmla="*/ 914400 h 2552700"/>
                  <a:gd name="connsiteX14" fmla="*/ 2927732 w 3276982"/>
                  <a:gd name="connsiteY14" fmla="*/ 914400 h 2552700"/>
                  <a:gd name="connsiteX15" fmla="*/ 2972182 w 3276982"/>
                  <a:gd name="connsiteY15" fmla="*/ 869948 h 2552700"/>
                  <a:gd name="connsiteX16" fmla="*/ 3035682 w 3276982"/>
                  <a:gd name="connsiteY16" fmla="*/ 1035052 h 2552700"/>
                  <a:gd name="connsiteX17" fmla="*/ 3162682 w 3276982"/>
                  <a:gd name="connsiteY17" fmla="*/ 1098548 h 2552700"/>
                  <a:gd name="connsiteX18" fmla="*/ 3175382 w 3276982"/>
                  <a:gd name="connsiteY18" fmla="*/ 1200148 h 2552700"/>
                  <a:gd name="connsiteX19" fmla="*/ 3143632 w 3276982"/>
                  <a:gd name="connsiteY19" fmla="*/ 1250948 h 2552700"/>
                  <a:gd name="connsiteX20" fmla="*/ 3061082 w 3276982"/>
                  <a:gd name="connsiteY20" fmla="*/ 1327148 h 2552700"/>
                  <a:gd name="connsiteX21" fmla="*/ 3048382 w 3276982"/>
                  <a:gd name="connsiteY21" fmla="*/ 1346200 h 2552700"/>
                  <a:gd name="connsiteX22" fmla="*/ 3048382 w 3276982"/>
                  <a:gd name="connsiteY22" fmla="*/ 1390652 h 2552700"/>
                  <a:gd name="connsiteX23" fmla="*/ 3067432 w 3276982"/>
                  <a:gd name="connsiteY23" fmla="*/ 1416052 h 2552700"/>
                  <a:gd name="connsiteX24" fmla="*/ 3029332 w 3276982"/>
                  <a:gd name="connsiteY24" fmla="*/ 1485900 h 2552700"/>
                  <a:gd name="connsiteX25" fmla="*/ 3162682 w 3276982"/>
                  <a:gd name="connsiteY25" fmla="*/ 1492252 h 2552700"/>
                  <a:gd name="connsiteX26" fmla="*/ 3156332 w 3276982"/>
                  <a:gd name="connsiteY26" fmla="*/ 1530348 h 2552700"/>
                  <a:gd name="connsiteX27" fmla="*/ 3276982 w 3276982"/>
                  <a:gd name="connsiteY27" fmla="*/ 1517652 h 2552700"/>
                  <a:gd name="connsiteX28" fmla="*/ 3276982 w 3276982"/>
                  <a:gd name="connsiteY28" fmla="*/ 1568452 h 2552700"/>
                  <a:gd name="connsiteX29" fmla="*/ 2972182 w 3276982"/>
                  <a:gd name="connsiteY29" fmla="*/ 1714500 h 2552700"/>
                  <a:gd name="connsiteX30" fmla="*/ 2895982 w 3276982"/>
                  <a:gd name="connsiteY30" fmla="*/ 1714500 h 2552700"/>
                  <a:gd name="connsiteX31" fmla="*/ 2851532 w 3276982"/>
                  <a:gd name="connsiteY31" fmla="*/ 1784348 h 2552700"/>
                  <a:gd name="connsiteX32" fmla="*/ 2794382 w 3276982"/>
                  <a:gd name="connsiteY32" fmla="*/ 1758948 h 2552700"/>
                  <a:gd name="connsiteX33" fmla="*/ 2788032 w 3276982"/>
                  <a:gd name="connsiteY33" fmla="*/ 1835148 h 2552700"/>
                  <a:gd name="connsiteX34" fmla="*/ 2762632 w 3276982"/>
                  <a:gd name="connsiteY34" fmla="*/ 1866900 h 2552700"/>
                  <a:gd name="connsiteX35" fmla="*/ 2705482 w 3276982"/>
                  <a:gd name="connsiteY35" fmla="*/ 1854200 h 2552700"/>
                  <a:gd name="connsiteX36" fmla="*/ 2699132 w 3276982"/>
                  <a:gd name="connsiteY36" fmla="*/ 1917700 h 2552700"/>
                  <a:gd name="connsiteX37" fmla="*/ 2591182 w 3276982"/>
                  <a:gd name="connsiteY37" fmla="*/ 2019300 h 2552700"/>
                  <a:gd name="connsiteX38" fmla="*/ 2457832 w 3276982"/>
                  <a:gd name="connsiteY38" fmla="*/ 2082800 h 2552700"/>
                  <a:gd name="connsiteX39" fmla="*/ 2318132 w 3276982"/>
                  <a:gd name="connsiteY39" fmla="*/ 2171700 h 2552700"/>
                  <a:gd name="connsiteX40" fmla="*/ 2210182 w 3276982"/>
                  <a:gd name="connsiteY40" fmla="*/ 2190748 h 2552700"/>
                  <a:gd name="connsiteX41" fmla="*/ 2121282 w 3276982"/>
                  <a:gd name="connsiteY41" fmla="*/ 2266948 h 2552700"/>
                  <a:gd name="connsiteX42" fmla="*/ 2203832 w 3276982"/>
                  <a:gd name="connsiteY42" fmla="*/ 2292348 h 2552700"/>
                  <a:gd name="connsiteX43" fmla="*/ 2140332 w 3276982"/>
                  <a:gd name="connsiteY43" fmla="*/ 2368548 h 2552700"/>
                  <a:gd name="connsiteX44" fmla="*/ 2133982 w 3276982"/>
                  <a:gd name="connsiteY44" fmla="*/ 2451100 h 2552700"/>
                  <a:gd name="connsiteX45" fmla="*/ 2026032 w 3276982"/>
                  <a:gd name="connsiteY45" fmla="*/ 2457452 h 2552700"/>
                  <a:gd name="connsiteX46" fmla="*/ 1981582 w 3276982"/>
                  <a:gd name="connsiteY46" fmla="*/ 2463800 h 2552700"/>
                  <a:gd name="connsiteX47" fmla="*/ 1975692 w 3276982"/>
                  <a:gd name="connsiteY47" fmla="*/ 2540368 h 2552700"/>
                  <a:gd name="connsiteX48" fmla="*/ 1778382 w 3276982"/>
                  <a:gd name="connsiteY48" fmla="*/ 2552700 h 2552700"/>
                  <a:gd name="connsiteX49" fmla="*/ 1708532 w 3276982"/>
                  <a:gd name="connsiteY49" fmla="*/ 2495548 h 2552700"/>
                  <a:gd name="connsiteX50" fmla="*/ 1638682 w 3276982"/>
                  <a:gd name="connsiteY50" fmla="*/ 2495548 h 2552700"/>
                  <a:gd name="connsiteX51" fmla="*/ 1556132 w 3276982"/>
                  <a:gd name="connsiteY51" fmla="*/ 2343148 h 2552700"/>
                  <a:gd name="connsiteX52" fmla="*/ 1511682 w 3276982"/>
                  <a:gd name="connsiteY52" fmla="*/ 2330452 h 2552700"/>
                  <a:gd name="connsiteX53" fmla="*/ 1498982 w 3276982"/>
                  <a:gd name="connsiteY53" fmla="*/ 2279652 h 2552700"/>
                  <a:gd name="connsiteX54" fmla="*/ 1587882 w 3276982"/>
                  <a:gd name="connsiteY54" fmla="*/ 2209800 h 2552700"/>
                  <a:gd name="connsiteX55" fmla="*/ 1543432 w 3276982"/>
                  <a:gd name="connsiteY55" fmla="*/ 2159000 h 2552700"/>
                  <a:gd name="connsiteX56" fmla="*/ 1543432 w 3276982"/>
                  <a:gd name="connsiteY56" fmla="*/ 2089148 h 2552700"/>
                  <a:gd name="connsiteX57" fmla="*/ 1410082 w 3276982"/>
                  <a:gd name="connsiteY57" fmla="*/ 2038348 h 2552700"/>
                  <a:gd name="connsiteX58" fmla="*/ 1200532 w 3276982"/>
                  <a:gd name="connsiteY58" fmla="*/ 2038348 h 2552700"/>
                  <a:gd name="connsiteX59" fmla="*/ 1225932 w 3276982"/>
                  <a:gd name="connsiteY59" fmla="*/ 1949452 h 2552700"/>
                  <a:gd name="connsiteX60" fmla="*/ 1187832 w 3276982"/>
                  <a:gd name="connsiteY60" fmla="*/ 1682748 h 2552700"/>
                  <a:gd name="connsiteX61" fmla="*/ 1130682 w 3276982"/>
                  <a:gd name="connsiteY61" fmla="*/ 1638300 h 2552700"/>
                  <a:gd name="connsiteX62" fmla="*/ 1130682 w 3276982"/>
                  <a:gd name="connsiteY62" fmla="*/ 1543052 h 2552700"/>
                  <a:gd name="connsiteX63" fmla="*/ 1060832 w 3276982"/>
                  <a:gd name="connsiteY63" fmla="*/ 1555748 h 2552700"/>
                  <a:gd name="connsiteX64" fmla="*/ 1016382 w 3276982"/>
                  <a:gd name="connsiteY64" fmla="*/ 1562100 h 2552700"/>
                  <a:gd name="connsiteX65" fmla="*/ 984632 w 3276982"/>
                  <a:gd name="connsiteY65" fmla="*/ 1498600 h 2552700"/>
                  <a:gd name="connsiteX66" fmla="*/ 908432 w 3276982"/>
                  <a:gd name="connsiteY66" fmla="*/ 1524000 h 2552700"/>
                  <a:gd name="connsiteX67" fmla="*/ 902082 w 3276982"/>
                  <a:gd name="connsiteY67" fmla="*/ 1581148 h 2552700"/>
                  <a:gd name="connsiteX68" fmla="*/ 825882 w 3276982"/>
                  <a:gd name="connsiteY68" fmla="*/ 1657348 h 2552700"/>
                  <a:gd name="connsiteX69" fmla="*/ 654432 w 3276982"/>
                  <a:gd name="connsiteY69" fmla="*/ 1625600 h 2552700"/>
                  <a:gd name="connsiteX70" fmla="*/ 521082 w 3276982"/>
                  <a:gd name="connsiteY70" fmla="*/ 1498600 h 2552700"/>
                  <a:gd name="connsiteX71" fmla="*/ 444882 w 3276982"/>
                  <a:gd name="connsiteY71" fmla="*/ 1511300 h 2552700"/>
                  <a:gd name="connsiteX72" fmla="*/ 387732 w 3276982"/>
                  <a:gd name="connsiteY72" fmla="*/ 1504948 h 2552700"/>
                  <a:gd name="connsiteX73" fmla="*/ 305182 w 3276982"/>
                  <a:gd name="connsiteY73" fmla="*/ 1504948 h 2552700"/>
                  <a:gd name="connsiteX74" fmla="*/ 190882 w 3276982"/>
                  <a:gd name="connsiteY74" fmla="*/ 1466852 h 2552700"/>
                  <a:gd name="connsiteX75" fmla="*/ 89282 w 3276982"/>
                  <a:gd name="connsiteY75" fmla="*/ 1454148 h 2552700"/>
                  <a:gd name="connsiteX76" fmla="*/ 38482 w 3276982"/>
                  <a:gd name="connsiteY76" fmla="*/ 1397000 h 2552700"/>
                  <a:gd name="connsiteX77" fmla="*/ 0 w 3276982"/>
                  <a:gd name="connsiteY77" fmla="*/ 1342028 h 2552700"/>
                  <a:gd name="connsiteX78" fmla="*/ 382 w 3276982"/>
                  <a:gd name="connsiteY78" fmla="*/ 1339852 h 2552700"/>
                  <a:gd name="connsiteX79" fmla="*/ 19432 w 3276982"/>
                  <a:gd name="connsiteY79" fmla="*/ 1295400 h 2552700"/>
                  <a:gd name="connsiteX80" fmla="*/ 82932 w 3276982"/>
                  <a:gd name="connsiteY80" fmla="*/ 1244600 h 2552700"/>
                  <a:gd name="connsiteX81" fmla="*/ 57532 w 3276982"/>
                  <a:gd name="connsiteY81" fmla="*/ 1200148 h 2552700"/>
                  <a:gd name="connsiteX82" fmla="*/ 82932 w 3276982"/>
                  <a:gd name="connsiteY82" fmla="*/ 1117600 h 2552700"/>
                  <a:gd name="connsiteX83" fmla="*/ 57532 w 3276982"/>
                  <a:gd name="connsiteY83" fmla="*/ 1054100 h 2552700"/>
                  <a:gd name="connsiteX84" fmla="*/ 32132 w 3276982"/>
                  <a:gd name="connsiteY84" fmla="*/ 965200 h 2552700"/>
                  <a:gd name="connsiteX85" fmla="*/ 82932 w 3276982"/>
                  <a:gd name="connsiteY85" fmla="*/ 857252 h 2552700"/>
                  <a:gd name="connsiteX86" fmla="*/ 165482 w 3276982"/>
                  <a:gd name="connsiteY86" fmla="*/ 838200 h 2552700"/>
                  <a:gd name="connsiteX87" fmla="*/ 165482 w 3276982"/>
                  <a:gd name="connsiteY87" fmla="*/ 762000 h 2552700"/>
                  <a:gd name="connsiteX88" fmla="*/ 222632 w 3276982"/>
                  <a:gd name="connsiteY88" fmla="*/ 698500 h 2552700"/>
                  <a:gd name="connsiteX89" fmla="*/ 324232 w 3276982"/>
                  <a:gd name="connsiteY89" fmla="*/ 628652 h 2552700"/>
                  <a:gd name="connsiteX90" fmla="*/ 400432 w 3276982"/>
                  <a:gd name="connsiteY90" fmla="*/ 660400 h 2552700"/>
                  <a:gd name="connsiteX91" fmla="*/ 457582 w 3276982"/>
                  <a:gd name="connsiteY91" fmla="*/ 641348 h 2552700"/>
                  <a:gd name="connsiteX92" fmla="*/ 470282 w 3276982"/>
                  <a:gd name="connsiteY92" fmla="*/ 596900 h 2552700"/>
                  <a:gd name="connsiteX93" fmla="*/ 495682 w 3276982"/>
                  <a:gd name="connsiteY93" fmla="*/ 552452 h 2552700"/>
                  <a:gd name="connsiteX94" fmla="*/ 571882 w 3276982"/>
                  <a:gd name="connsiteY94" fmla="*/ 533400 h 2552700"/>
                  <a:gd name="connsiteX95" fmla="*/ 660782 w 3276982"/>
                  <a:gd name="connsiteY95" fmla="*/ 514348 h 2552700"/>
                  <a:gd name="connsiteX96" fmla="*/ 705232 w 3276982"/>
                  <a:gd name="connsiteY96" fmla="*/ 520700 h 2552700"/>
                  <a:gd name="connsiteX97" fmla="*/ 825882 w 3276982"/>
                  <a:gd name="connsiteY97" fmla="*/ 482600 h 2552700"/>
                  <a:gd name="connsiteX98" fmla="*/ 870332 w 3276982"/>
                  <a:gd name="connsiteY98" fmla="*/ 596900 h 2552700"/>
                  <a:gd name="connsiteX99" fmla="*/ 959232 w 3276982"/>
                  <a:gd name="connsiteY99" fmla="*/ 628652 h 2552700"/>
                  <a:gd name="connsiteX100" fmla="*/ 1048132 w 3276982"/>
                  <a:gd name="connsiteY100" fmla="*/ 628652 h 2552700"/>
                  <a:gd name="connsiteX101" fmla="*/ 1092582 w 3276982"/>
                  <a:gd name="connsiteY101" fmla="*/ 596900 h 2552700"/>
                  <a:gd name="connsiteX102" fmla="*/ 1168782 w 3276982"/>
                  <a:gd name="connsiteY102" fmla="*/ 482600 h 2552700"/>
                  <a:gd name="connsiteX103" fmla="*/ 1264032 w 3276982"/>
                  <a:gd name="connsiteY103" fmla="*/ 482600 h 2552700"/>
                  <a:gd name="connsiteX104" fmla="*/ 1371982 w 3276982"/>
                  <a:gd name="connsiteY104" fmla="*/ 469900 h 2552700"/>
                  <a:gd name="connsiteX105" fmla="*/ 1422782 w 3276982"/>
                  <a:gd name="connsiteY105" fmla="*/ 450852 h 2552700"/>
                  <a:gd name="connsiteX106" fmla="*/ 1454532 w 3276982"/>
                  <a:gd name="connsiteY106" fmla="*/ 381000 h 2552700"/>
                  <a:gd name="connsiteX107" fmla="*/ 1486282 w 3276982"/>
                  <a:gd name="connsiteY107" fmla="*/ 279400 h 2552700"/>
                  <a:gd name="connsiteX108" fmla="*/ 1638682 w 3276982"/>
                  <a:gd name="connsiteY108" fmla="*/ 266700 h 2552700"/>
                  <a:gd name="connsiteX109" fmla="*/ 1708532 w 3276982"/>
                  <a:gd name="connsiteY109" fmla="*/ 247652 h 2552700"/>
                  <a:gd name="connsiteX110" fmla="*/ 1841882 w 3276982"/>
                  <a:gd name="connsiteY110" fmla="*/ 228600 h 2552700"/>
                  <a:gd name="connsiteX111" fmla="*/ 1930782 w 3276982"/>
                  <a:gd name="connsiteY111" fmla="*/ 254000 h 2552700"/>
                  <a:gd name="connsiteX112" fmla="*/ 1975232 w 3276982"/>
                  <a:gd name="connsiteY112" fmla="*/ 266700 h 2552700"/>
                  <a:gd name="connsiteX113" fmla="*/ 2026032 w 3276982"/>
                  <a:gd name="connsiteY113" fmla="*/ 254000 h 2552700"/>
                  <a:gd name="connsiteX114" fmla="*/ 2070482 w 3276982"/>
                  <a:gd name="connsiteY114" fmla="*/ 273052 h 2552700"/>
                  <a:gd name="connsiteX115" fmla="*/ 2089532 w 3276982"/>
                  <a:gd name="connsiteY115" fmla="*/ 228600 h 2552700"/>
                  <a:gd name="connsiteX116" fmla="*/ 2248282 w 3276982"/>
                  <a:gd name="connsiteY116" fmla="*/ 304800 h 2552700"/>
                  <a:gd name="connsiteX117" fmla="*/ 2305432 w 3276982"/>
                  <a:gd name="connsiteY117" fmla="*/ 317500 h 2552700"/>
                  <a:gd name="connsiteX118" fmla="*/ 2349882 w 3276982"/>
                  <a:gd name="connsiteY118" fmla="*/ 273052 h 2552700"/>
                  <a:gd name="connsiteX119" fmla="*/ 2343532 w 3276982"/>
                  <a:gd name="connsiteY119" fmla="*/ 228600 h 2552700"/>
                  <a:gd name="connsiteX120" fmla="*/ 2375282 w 3276982"/>
                  <a:gd name="connsiteY120" fmla="*/ 146052 h 2552700"/>
                  <a:gd name="connsiteX121" fmla="*/ 2502282 w 3276982"/>
                  <a:gd name="connsiteY121" fmla="*/ 120652 h 2552700"/>
                  <a:gd name="connsiteX122" fmla="*/ 2546732 w 3276982"/>
                  <a:gd name="connsiteY122" fmla="*/ 76200 h 2552700"/>
                  <a:gd name="connsiteX123" fmla="*/ 2635632 w 3276982"/>
                  <a:gd name="connsiteY123" fmla="*/ 63500 h 2552700"/>
                  <a:gd name="connsiteX124" fmla="*/ 2705482 w 3276982"/>
                  <a:gd name="connsiteY124" fmla="*/ 63500 h 2552700"/>
                  <a:gd name="connsiteX125" fmla="*/ 2756282 w 3276982"/>
                  <a:gd name="connsiteY125" fmla="*/ 107948 h 2552700"/>
                  <a:gd name="connsiteX126" fmla="*/ 2781682 w 3276982"/>
                  <a:gd name="connsiteY126" fmla="*/ 63500 h 2552700"/>
                  <a:gd name="connsiteX127" fmla="*/ 2781682 w 3276982"/>
                  <a:gd name="connsiteY127" fmla="*/ 12700 h 2552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3276982" h="2552700">
                    <a:moveTo>
                      <a:pt x="2832482" y="0"/>
                    </a:moveTo>
                    <a:lnTo>
                      <a:pt x="2845182" y="50800"/>
                    </a:lnTo>
                    <a:lnTo>
                      <a:pt x="2832482" y="120652"/>
                    </a:lnTo>
                    <a:lnTo>
                      <a:pt x="2826132" y="158748"/>
                    </a:lnTo>
                    <a:lnTo>
                      <a:pt x="2857882" y="209548"/>
                    </a:lnTo>
                    <a:lnTo>
                      <a:pt x="2953132" y="241300"/>
                    </a:lnTo>
                    <a:lnTo>
                      <a:pt x="2953132" y="323852"/>
                    </a:lnTo>
                    <a:lnTo>
                      <a:pt x="2915032" y="361948"/>
                    </a:lnTo>
                    <a:lnTo>
                      <a:pt x="2921382" y="393700"/>
                    </a:lnTo>
                    <a:lnTo>
                      <a:pt x="2864232" y="482600"/>
                    </a:lnTo>
                    <a:lnTo>
                      <a:pt x="2826132" y="736600"/>
                    </a:lnTo>
                    <a:lnTo>
                      <a:pt x="2832482" y="838200"/>
                    </a:lnTo>
                    <a:lnTo>
                      <a:pt x="2832482" y="882652"/>
                    </a:lnTo>
                    <a:lnTo>
                      <a:pt x="2883282" y="914400"/>
                    </a:lnTo>
                    <a:lnTo>
                      <a:pt x="2927732" y="914400"/>
                    </a:lnTo>
                    <a:lnTo>
                      <a:pt x="2972182" y="869948"/>
                    </a:lnTo>
                    <a:lnTo>
                      <a:pt x="3035682" y="1035052"/>
                    </a:lnTo>
                    <a:lnTo>
                      <a:pt x="3162682" y="1098548"/>
                    </a:lnTo>
                    <a:lnTo>
                      <a:pt x="3175382" y="1200148"/>
                    </a:lnTo>
                    <a:lnTo>
                      <a:pt x="3143632" y="1250948"/>
                    </a:lnTo>
                    <a:lnTo>
                      <a:pt x="3061082" y="1327148"/>
                    </a:lnTo>
                    <a:lnTo>
                      <a:pt x="3048382" y="1346200"/>
                    </a:lnTo>
                    <a:lnTo>
                      <a:pt x="3048382" y="1390652"/>
                    </a:lnTo>
                    <a:lnTo>
                      <a:pt x="3067432" y="1416052"/>
                    </a:lnTo>
                    <a:lnTo>
                      <a:pt x="3029332" y="1485900"/>
                    </a:lnTo>
                    <a:lnTo>
                      <a:pt x="3162682" y="1492252"/>
                    </a:lnTo>
                    <a:lnTo>
                      <a:pt x="3156332" y="1530348"/>
                    </a:lnTo>
                    <a:lnTo>
                      <a:pt x="3276982" y="1517652"/>
                    </a:lnTo>
                    <a:lnTo>
                      <a:pt x="3276982" y="1568452"/>
                    </a:lnTo>
                    <a:lnTo>
                      <a:pt x="2972182" y="1714500"/>
                    </a:lnTo>
                    <a:lnTo>
                      <a:pt x="2895982" y="1714500"/>
                    </a:lnTo>
                    <a:lnTo>
                      <a:pt x="2851532" y="1784348"/>
                    </a:lnTo>
                    <a:lnTo>
                      <a:pt x="2794382" y="1758948"/>
                    </a:lnTo>
                    <a:lnTo>
                      <a:pt x="2788032" y="1835148"/>
                    </a:lnTo>
                    <a:lnTo>
                      <a:pt x="2762632" y="1866900"/>
                    </a:lnTo>
                    <a:lnTo>
                      <a:pt x="2705482" y="1854200"/>
                    </a:lnTo>
                    <a:lnTo>
                      <a:pt x="2699132" y="1917700"/>
                    </a:lnTo>
                    <a:lnTo>
                      <a:pt x="2591182" y="2019300"/>
                    </a:lnTo>
                    <a:lnTo>
                      <a:pt x="2457832" y="2082800"/>
                    </a:lnTo>
                    <a:lnTo>
                      <a:pt x="2318132" y="2171700"/>
                    </a:lnTo>
                    <a:lnTo>
                      <a:pt x="2210182" y="2190748"/>
                    </a:lnTo>
                    <a:lnTo>
                      <a:pt x="2121282" y="2266948"/>
                    </a:lnTo>
                    <a:lnTo>
                      <a:pt x="2203832" y="2292348"/>
                    </a:lnTo>
                    <a:lnTo>
                      <a:pt x="2140332" y="2368548"/>
                    </a:lnTo>
                    <a:lnTo>
                      <a:pt x="2133982" y="2451100"/>
                    </a:lnTo>
                    <a:lnTo>
                      <a:pt x="2026032" y="2457452"/>
                    </a:lnTo>
                    <a:lnTo>
                      <a:pt x="1981582" y="2463800"/>
                    </a:lnTo>
                    <a:lnTo>
                      <a:pt x="1975692" y="2540368"/>
                    </a:lnTo>
                    <a:lnTo>
                      <a:pt x="1778382" y="2552700"/>
                    </a:lnTo>
                    <a:lnTo>
                      <a:pt x="1708532" y="2495548"/>
                    </a:lnTo>
                    <a:lnTo>
                      <a:pt x="1638682" y="2495548"/>
                    </a:lnTo>
                    <a:lnTo>
                      <a:pt x="1556132" y="2343148"/>
                    </a:lnTo>
                    <a:lnTo>
                      <a:pt x="1511682" y="2330452"/>
                    </a:lnTo>
                    <a:lnTo>
                      <a:pt x="1498982" y="2279652"/>
                    </a:lnTo>
                    <a:lnTo>
                      <a:pt x="1587882" y="2209800"/>
                    </a:lnTo>
                    <a:lnTo>
                      <a:pt x="1543432" y="2159000"/>
                    </a:lnTo>
                    <a:lnTo>
                      <a:pt x="1543432" y="2089148"/>
                    </a:lnTo>
                    <a:lnTo>
                      <a:pt x="1410082" y="2038348"/>
                    </a:lnTo>
                    <a:lnTo>
                      <a:pt x="1200532" y="2038348"/>
                    </a:lnTo>
                    <a:lnTo>
                      <a:pt x="1225932" y="1949452"/>
                    </a:lnTo>
                    <a:lnTo>
                      <a:pt x="1187832" y="1682748"/>
                    </a:lnTo>
                    <a:lnTo>
                      <a:pt x="1130682" y="1638300"/>
                    </a:lnTo>
                    <a:lnTo>
                      <a:pt x="1130682" y="1543052"/>
                    </a:lnTo>
                    <a:lnTo>
                      <a:pt x="1060832" y="1555748"/>
                    </a:lnTo>
                    <a:lnTo>
                      <a:pt x="1016382" y="1562100"/>
                    </a:lnTo>
                    <a:lnTo>
                      <a:pt x="984632" y="1498600"/>
                    </a:lnTo>
                    <a:lnTo>
                      <a:pt x="908432" y="1524000"/>
                    </a:lnTo>
                    <a:lnTo>
                      <a:pt x="902082" y="1581148"/>
                    </a:lnTo>
                    <a:lnTo>
                      <a:pt x="825882" y="1657348"/>
                    </a:lnTo>
                    <a:lnTo>
                      <a:pt x="654432" y="1625600"/>
                    </a:lnTo>
                    <a:lnTo>
                      <a:pt x="521082" y="1498600"/>
                    </a:lnTo>
                    <a:lnTo>
                      <a:pt x="444882" y="1511300"/>
                    </a:lnTo>
                    <a:lnTo>
                      <a:pt x="387732" y="1504948"/>
                    </a:lnTo>
                    <a:lnTo>
                      <a:pt x="305182" y="1504948"/>
                    </a:lnTo>
                    <a:lnTo>
                      <a:pt x="190882" y="1466852"/>
                    </a:lnTo>
                    <a:lnTo>
                      <a:pt x="89282" y="1454148"/>
                    </a:lnTo>
                    <a:lnTo>
                      <a:pt x="38482" y="1397000"/>
                    </a:lnTo>
                    <a:lnTo>
                      <a:pt x="0" y="1342028"/>
                    </a:lnTo>
                    <a:lnTo>
                      <a:pt x="382" y="1339852"/>
                    </a:lnTo>
                    <a:lnTo>
                      <a:pt x="19432" y="1295400"/>
                    </a:lnTo>
                    <a:lnTo>
                      <a:pt x="82932" y="1244600"/>
                    </a:lnTo>
                    <a:lnTo>
                      <a:pt x="57532" y="1200148"/>
                    </a:lnTo>
                    <a:lnTo>
                      <a:pt x="82932" y="1117600"/>
                    </a:lnTo>
                    <a:lnTo>
                      <a:pt x="57532" y="1054100"/>
                    </a:lnTo>
                    <a:lnTo>
                      <a:pt x="32132" y="965200"/>
                    </a:lnTo>
                    <a:lnTo>
                      <a:pt x="82932" y="857252"/>
                    </a:lnTo>
                    <a:lnTo>
                      <a:pt x="165482" y="838200"/>
                    </a:lnTo>
                    <a:lnTo>
                      <a:pt x="165482" y="762000"/>
                    </a:lnTo>
                    <a:lnTo>
                      <a:pt x="222632" y="698500"/>
                    </a:lnTo>
                    <a:lnTo>
                      <a:pt x="324232" y="628652"/>
                    </a:lnTo>
                    <a:lnTo>
                      <a:pt x="400432" y="660400"/>
                    </a:lnTo>
                    <a:lnTo>
                      <a:pt x="457582" y="641348"/>
                    </a:lnTo>
                    <a:lnTo>
                      <a:pt x="470282" y="596900"/>
                    </a:lnTo>
                    <a:lnTo>
                      <a:pt x="495682" y="552452"/>
                    </a:lnTo>
                    <a:lnTo>
                      <a:pt x="571882" y="533400"/>
                    </a:lnTo>
                    <a:lnTo>
                      <a:pt x="660782" y="514348"/>
                    </a:lnTo>
                    <a:lnTo>
                      <a:pt x="705232" y="520700"/>
                    </a:lnTo>
                    <a:lnTo>
                      <a:pt x="825882" y="482600"/>
                    </a:lnTo>
                    <a:lnTo>
                      <a:pt x="870332" y="596900"/>
                    </a:lnTo>
                    <a:lnTo>
                      <a:pt x="959232" y="628652"/>
                    </a:lnTo>
                    <a:lnTo>
                      <a:pt x="1048132" y="628652"/>
                    </a:lnTo>
                    <a:lnTo>
                      <a:pt x="1092582" y="596900"/>
                    </a:lnTo>
                    <a:lnTo>
                      <a:pt x="1168782" y="482600"/>
                    </a:lnTo>
                    <a:lnTo>
                      <a:pt x="1264032" y="482600"/>
                    </a:lnTo>
                    <a:lnTo>
                      <a:pt x="1371982" y="469900"/>
                    </a:lnTo>
                    <a:lnTo>
                      <a:pt x="1422782" y="450852"/>
                    </a:lnTo>
                    <a:lnTo>
                      <a:pt x="1454532" y="381000"/>
                    </a:lnTo>
                    <a:lnTo>
                      <a:pt x="1486282" y="279400"/>
                    </a:lnTo>
                    <a:lnTo>
                      <a:pt x="1638682" y="266700"/>
                    </a:lnTo>
                    <a:lnTo>
                      <a:pt x="1708532" y="247652"/>
                    </a:lnTo>
                    <a:lnTo>
                      <a:pt x="1841882" y="228600"/>
                    </a:lnTo>
                    <a:lnTo>
                      <a:pt x="1930782" y="254000"/>
                    </a:lnTo>
                    <a:lnTo>
                      <a:pt x="1975232" y="266700"/>
                    </a:lnTo>
                    <a:lnTo>
                      <a:pt x="2026032" y="254000"/>
                    </a:lnTo>
                    <a:lnTo>
                      <a:pt x="2070482" y="273052"/>
                    </a:lnTo>
                    <a:lnTo>
                      <a:pt x="2089532" y="228600"/>
                    </a:lnTo>
                    <a:lnTo>
                      <a:pt x="2248282" y="304800"/>
                    </a:lnTo>
                    <a:lnTo>
                      <a:pt x="2305432" y="317500"/>
                    </a:lnTo>
                    <a:lnTo>
                      <a:pt x="2349882" y="273052"/>
                    </a:lnTo>
                    <a:lnTo>
                      <a:pt x="2343532" y="228600"/>
                    </a:lnTo>
                    <a:lnTo>
                      <a:pt x="2375282" y="146052"/>
                    </a:lnTo>
                    <a:lnTo>
                      <a:pt x="2502282" y="120652"/>
                    </a:lnTo>
                    <a:lnTo>
                      <a:pt x="2546732" y="76200"/>
                    </a:lnTo>
                    <a:lnTo>
                      <a:pt x="2635632" y="63500"/>
                    </a:lnTo>
                    <a:lnTo>
                      <a:pt x="2705482" y="63500"/>
                    </a:lnTo>
                    <a:lnTo>
                      <a:pt x="2756282" y="107948"/>
                    </a:lnTo>
                    <a:lnTo>
                      <a:pt x="2781682" y="63500"/>
                    </a:lnTo>
                    <a:lnTo>
                      <a:pt x="2781682" y="1270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A5765DA3-95D9-7269-29F5-2F0EEBB5FE96}"/>
                  </a:ext>
                </a:extLst>
              </p:cNvPr>
              <p:cNvSpPr/>
              <p:nvPr/>
            </p:nvSpPr>
            <p:spPr>
              <a:xfrm>
                <a:off x="1046293" y="4143716"/>
                <a:ext cx="1387438" cy="749712"/>
              </a:xfrm>
              <a:custGeom>
                <a:avLst/>
                <a:gdLst>
                  <a:gd name="connsiteX0" fmla="*/ 1714500 w 2676928"/>
                  <a:gd name="connsiteY0" fmla="*/ 0 h 1446502"/>
                  <a:gd name="connsiteX1" fmla="*/ 1828800 w 2676928"/>
                  <a:gd name="connsiteY1" fmla="*/ 82550 h 1446502"/>
                  <a:gd name="connsiteX2" fmla="*/ 1809750 w 2676928"/>
                  <a:gd name="connsiteY2" fmla="*/ 158750 h 1446502"/>
                  <a:gd name="connsiteX3" fmla="*/ 1790700 w 2676928"/>
                  <a:gd name="connsiteY3" fmla="*/ 203200 h 1446502"/>
                  <a:gd name="connsiteX4" fmla="*/ 1803400 w 2676928"/>
                  <a:gd name="connsiteY4" fmla="*/ 260350 h 1446502"/>
                  <a:gd name="connsiteX5" fmla="*/ 1835150 w 2676928"/>
                  <a:gd name="connsiteY5" fmla="*/ 279400 h 1446502"/>
                  <a:gd name="connsiteX6" fmla="*/ 1898650 w 2676928"/>
                  <a:gd name="connsiteY6" fmla="*/ 279400 h 1446502"/>
                  <a:gd name="connsiteX7" fmla="*/ 1924050 w 2676928"/>
                  <a:gd name="connsiteY7" fmla="*/ 209550 h 1446502"/>
                  <a:gd name="connsiteX8" fmla="*/ 1962150 w 2676928"/>
                  <a:gd name="connsiteY8" fmla="*/ 209550 h 1446502"/>
                  <a:gd name="connsiteX9" fmla="*/ 2025650 w 2676928"/>
                  <a:gd name="connsiteY9" fmla="*/ 241300 h 1446502"/>
                  <a:gd name="connsiteX10" fmla="*/ 2089150 w 2676928"/>
                  <a:gd name="connsiteY10" fmla="*/ 203200 h 1446502"/>
                  <a:gd name="connsiteX11" fmla="*/ 2127250 w 2676928"/>
                  <a:gd name="connsiteY11" fmla="*/ 228600 h 1446502"/>
                  <a:gd name="connsiteX12" fmla="*/ 2120900 w 2676928"/>
                  <a:gd name="connsiteY12" fmla="*/ 330198 h 1446502"/>
                  <a:gd name="connsiteX13" fmla="*/ 2082800 w 2676928"/>
                  <a:gd name="connsiteY13" fmla="*/ 361950 h 1446502"/>
                  <a:gd name="connsiteX14" fmla="*/ 2114550 w 2676928"/>
                  <a:gd name="connsiteY14" fmla="*/ 419102 h 1446502"/>
                  <a:gd name="connsiteX15" fmla="*/ 2152650 w 2676928"/>
                  <a:gd name="connsiteY15" fmla="*/ 431798 h 1446502"/>
                  <a:gd name="connsiteX16" fmla="*/ 2184400 w 2676928"/>
                  <a:gd name="connsiteY16" fmla="*/ 457198 h 1446502"/>
                  <a:gd name="connsiteX17" fmla="*/ 2266950 w 2676928"/>
                  <a:gd name="connsiteY17" fmla="*/ 469902 h 1446502"/>
                  <a:gd name="connsiteX18" fmla="*/ 2374900 w 2676928"/>
                  <a:gd name="connsiteY18" fmla="*/ 571502 h 1446502"/>
                  <a:gd name="connsiteX19" fmla="*/ 2438400 w 2676928"/>
                  <a:gd name="connsiteY19" fmla="*/ 565150 h 1446502"/>
                  <a:gd name="connsiteX20" fmla="*/ 2501900 w 2676928"/>
                  <a:gd name="connsiteY20" fmla="*/ 533398 h 1446502"/>
                  <a:gd name="connsiteX21" fmla="*/ 2533650 w 2676928"/>
                  <a:gd name="connsiteY21" fmla="*/ 641350 h 1446502"/>
                  <a:gd name="connsiteX22" fmla="*/ 2565400 w 2676928"/>
                  <a:gd name="connsiteY22" fmla="*/ 685798 h 1446502"/>
                  <a:gd name="connsiteX23" fmla="*/ 2676928 w 2676928"/>
                  <a:gd name="connsiteY23" fmla="*/ 731106 h 1446502"/>
                  <a:gd name="connsiteX24" fmla="*/ 2647950 w 2676928"/>
                  <a:gd name="connsiteY24" fmla="*/ 806450 h 1446502"/>
                  <a:gd name="connsiteX25" fmla="*/ 2654300 w 2676928"/>
                  <a:gd name="connsiteY25" fmla="*/ 850902 h 1446502"/>
                  <a:gd name="connsiteX26" fmla="*/ 2609850 w 2676928"/>
                  <a:gd name="connsiteY26" fmla="*/ 895350 h 1446502"/>
                  <a:gd name="connsiteX27" fmla="*/ 2552700 w 2676928"/>
                  <a:gd name="connsiteY27" fmla="*/ 882650 h 1446502"/>
                  <a:gd name="connsiteX28" fmla="*/ 2393950 w 2676928"/>
                  <a:gd name="connsiteY28" fmla="*/ 806450 h 1446502"/>
                  <a:gd name="connsiteX29" fmla="*/ 2374900 w 2676928"/>
                  <a:gd name="connsiteY29" fmla="*/ 850902 h 1446502"/>
                  <a:gd name="connsiteX30" fmla="*/ 2330450 w 2676928"/>
                  <a:gd name="connsiteY30" fmla="*/ 831850 h 1446502"/>
                  <a:gd name="connsiteX31" fmla="*/ 2279650 w 2676928"/>
                  <a:gd name="connsiteY31" fmla="*/ 844550 h 1446502"/>
                  <a:gd name="connsiteX32" fmla="*/ 2235200 w 2676928"/>
                  <a:gd name="connsiteY32" fmla="*/ 831850 h 1446502"/>
                  <a:gd name="connsiteX33" fmla="*/ 2146300 w 2676928"/>
                  <a:gd name="connsiteY33" fmla="*/ 806450 h 1446502"/>
                  <a:gd name="connsiteX34" fmla="*/ 2012950 w 2676928"/>
                  <a:gd name="connsiteY34" fmla="*/ 825502 h 1446502"/>
                  <a:gd name="connsiteX35" fmla="*/ 1943100 w 2676928"/>
                  <a:gd name="connsiteY35" fmla="*/ 844550 h 1446502"/>
                  <a:gd name="connsiteX36" fmla="*/ 1790700 w 2676928"/>
                  <a:gd name="connsiteY36" fmla="*/ 857250 h 1446502"/>
                  <a:gd name="connsiteX37" fmla="*/ 1758950 w 2676928"/>
                  <a:gd name="connsiteY37" fmla="*/ 958850 h 1446502"/>
                  <a:gd name="connsiteX38" fmla="*/ 1727200 w 2676928"/>
                  <a:gd name="connsiteY38" fmla="*/ 1028702 h 1446502"/>
                  <a:gd name="connsiteX39" fmla="*/ 1676400 w 2676928"/>
                  <a:gd name="connsiteY39" fmla="*/ 1047750 h 1446502"/>
                  <a:gd name="connsiteX40" fmla="*/ 1568450 w 2676928"/>
                  <a:gd name="connsiteY40" fmla="*/ 1060450 h 1446502"/>
                  <a:gd name="connsiteX41" fmla="*/ 1473200 w 2676928"/>
                  <a:gd name="connsiteY41" fmla="*/ 1060450 h 1446502"/>
                  <a:gd name="connsiteX42" fmla="*/ 1397000 w 2676928"/>
                  <a:gd name="connsiteY42" fmla="*/ 1174750 h 1446502"/>
                  <a:gd name="connsiteX43" fmla="*/ 1352550 w 2676928"/>
                  <a:gd name="connsiteY43" fmla="*/ 1206502 h 1446502"/>
                  <a:gd name="connsiteX44" fmla="*/ 1263650 w 2676928"/>
                  <a:gd name="connsiteY44" fmla="*/ 1206502 h 1446502"/>
                  <a:gd name="connsiteX45" fmla="*/ 1174750 w 2676928"/>
                  <a:gd name="connsiteY45" fmla="*/ 1174750 h 1446502"/>
                  <a:gd name="connsiteX46" fmla="*/ 1130300 w 2676928"/>
                  <a:gd name="connsiteY46" fmla="*/ 1060450 h 1446502"/>
                  <a:gd name="connsiteX47" fmla="*/ 1009650 w 2676928"/>
                  <a:gd name="connsiteY47" fmla="*/ 1098550 h 1446502"/>
                  <a:gd name="connsiteX48" fmla="*/ 965200 w 2676928"/>
                  <a:gd name="connsiteY48" fmla="*/ 1092198 h 1446502"/>
                  <a:gd name="connsiteX49" fmla="*/ 876300 w 2676928"/>
                  <a:gd name="connsiteY49" fmla="*/ 1111250 h 1446502"/>
                  <a:gd name="connsiteX50" fmla="*/ 800100 w 2676928"/>
                  <a:gd name="connsiteY50" fmla="*/ 1130302 h 1446502"/>
                  <a:gd name="connsiteX51" fmla="*/ 774700 w 2676928"/>
                  <a:gd name="connsiteY51" fmla="*/ 1174750 h 1446502"/>
                  <a:gd name="connsiteX52" fmla="*/ 762000 w 2676928"/>
                  <a:gd name="connsiteY52" fmla="*/ 1219198 h 1446502"/>
                  <a:gd name="connsiteX53" fmla="*/ 704850 w 2676928"/>
                  <a:gd name="connsiteY53" fmla="*/ 1238250 h 1446502"/>
                  <a:gd name="connsiteX54" fmla="*/ 628650 w 2676928"/>
                  <a:gd name="connsiteY54" fmla="*/ 1206502 h 1446502"/>
                  <a:gd name="connsiteX55" fmla="*/ 527050 w 2676928"/>
                  <a:gd name="connsiteY55" fmla="*/ 1276350 h 1446502"/>
                  <a:gd name="connsiteX56" fmla="*/ 469900 w 2676928"/>
                  <a:gd name="connsiteY56" fmla="*/ 1339850 h 1446502"/>
                  <a:gd name="connsiteX57" fmla="*/ 469900 w 2676928"/>
                  <a:gd name="connsiteY57" fmla="*/ 1416050 h 1446502"/>
                  <a:gd name="connsiteX58" fmla="*/ 387350 w 2676928"/>
                  <a:gd name="connsiteY58" fmla="*/ 1435102 h 1446502"/>
                  <a:gd name="connsiteX59" fmla="*/ 381986 w 2676928"/>
                  <a:gd name="connsiteY59" fmla="*/ 1446502 h 1446502"/>
                  <a:gd name="connsiteX60" fmla="*/ 311150 w 2676928"/>
                  <a:gd name="connsiteY60" fmla="*/ 1377950 h 1446502"/>
                  <a:gd name="connsiteX61" fmla="*/ 234950 w 2676928"/>
                  <a:gd name="connsiteY61" fmla="*/ 1403350 h 1446502"/>
                  <a:gd name="connsiteX62" fmla="*/ 222250 w 2676928"/>
                  <a:gd name="connsiteY62" fmla="*/ 1377950 h 1446502"/>
                  <a:gd name="connsiteX63" fmla="*/ 171450 w 2676928"/>
                  <a:gd name="connsiteY63" fmla="*/ 1371598 h 1446502"/>
                  <a:gd name="connsiteX64" fmla="*/ 127000 w 2676928"/>
                  <a:gd name="connsiteY64" fmla="*/ 1339850 h 1446502"/>
                  <a:gd name="connsiteX65" fmla="*/ 190500 w 2676928"/>
                  <a:gd name="connsiteY65" fmla="*/ 1282702 h 1446502"/>
                  <a:gd name="connsiteX66" fmla="*/ 209550 w 2676928"/>
                  <a:gd name="connsiteY66" fmla="*/ 1073150 h 1446502"/>
                  <a:gd name="connsiteX67" fmla="*/ 190500 w 2676928"/>
                  <a:gd name="connsiteY67" fmla="*/ 1035050 h 1446502"/>
                  <a:gd name="connsiteX68" fmla="*/ 222250 w 2676928"/>
                  <a:gd name="connsiteY68" fmla="*/ 965198 h 1446502"/>
                  <a:gd name="connsiteX69" fmla="*/ 254000 w 2676928"/>
                  <a:gd name="connsiteY69" fmla="*/ 781050 h 1446502"/>
                  <a:gd name="connsiteX70" fmla="*/ 215900 w 2676928"/>
                  <a:gd name="connsiteY70" fmla="*/ 736598 h 1446502"/>
                  <a:gd name="connsiteX71" fmla="*/ 107950 w 2676928"/>
                  <a:gd name="connsiteY71" fmla="*/ 628650 h 1446502"/>
                  <a:gd name="connsiteX72" fmla="*/ 0 w 2676928"/>
                  <a:gd name="connsiteY72" fmla="*/ 533398 h 1446502"/>
                  <a:gd name="connsiteX73" fmla="*/ 82550 w 2676928"/>
                  <a:gd name="connsiteY73" fmla="*/ 539750 h 1446502"/>
                  <a:gd name="connsiteX74" fmla="*/ 139700 w 2676928"/>
                  <a:gd name="connsiteY74" fmla="*/ 571502 h 1446502"/>
                  <a:gd name="connsiteX75" fmla="*/ 222250 w 2676928"/>
                  <a:gd name="connsiteY75" fmla="*/ 609598 h 1446502"/>
                  <a:gd name="connsiteX76" fmla="*/ 298450 w 2676928"/>
                  <a:gd name="connsiteY76" fmla="*/ 603250 h 1446502"/>
                  <a:gd name="connsiteX77" fmla="*/ 406400 w 2676928"/>
                  <a:gd name="connsiteY77" fmla="*/ 615950 h 1446502"/>
                  <a:gd name="connsiteX78" fmla="*/ 431800 w 2676928"/>
                  <a:gd name="connsiteY78" fmla="*/ 615950 h 1446502"/>
                  <a:gd name="connsiteX79" fmla="*/ 571500 w 2676928"/>
                  <a:gd name="connsiteY79" fmla="*/ 457198 h 1446502"/>
                  <a:gd name="connsiteX80" fmla="*/ 666750 w 2676928"/>
                  <a:gd name="connsiteY80" fmla="*/ 393702 h 1446502"/>
                  <a:gd name="connsiteX81" fmla="*/ 774700 w 2676928"/>
                  <a:gd name="connsiteY81" fmla="*/ 304798 h 1446502"/>
                  <a:gd name="connsiteX82" fmla="*/ 863600 w 2676928"/>
                  <a:gd name="connsiteY82" fmla="*/ 285750 h 1446502"/>
                  <a:gd name="connsiteX83" fmla="*/ 990600 w 2676928"/>
                  <a:gd name="connsiteY83" fmla="*/ 184150 h 1446502"/>
                  <a:gd name="connsiteX84" fmla="*/ 1009650 w 2676928"/>
                  <a:gd name="connsiteY84" fmla="*/ 146050 h 1446502"/>
                  <a:gd name="connsiteX85" fmla="*/ 984250 w 2676928"/>
                  <a:gd name="connsiteY85" fmla="*/ 88900 h 1446502"/>
                  <a:gd name="connsiteX86" fmla="*/ 1079500 w 2676928"/>
                  <a:gd name="connsiteY86" fmla="*/ 88900 h 1446502"/>
                  <a:gd name="connsiteX87" fmla="*/ 1149350 w 2676928"/>
                  <a:gd name="connsiteY87" fmla="*/ 76200 h 1446502"/>
                  <a:gd name="connsiteX88" fmla="*/ 1276350 w 2676928"/>
                  <a:gd name="connsiteY88" fmla="*/ 146050 h 1446502"/>
                  <a:gd name="connsiteX89" fmla="*/ 1327150 w 2676928"/>
                  <a:gd name="connsiteY89" fmla="*/ 165100 h 1446502"/>
                  <a:gd name="connsiteX90" fmla="*/ 1492250 w 2676928"/>
                  <a:gd name="connsiteY90" fmla="*/ 184150 h 1446502"/>
                  <a:gd name="connsiteX91" fmla="*/ 1638300 w 2676928"/>
                  <a:gd name="connsiteY91" fmla="*/ 165100 h 1446502"/>
                  <a:gd name="connsiteX92" fmla="*/ 1606550 w 2676928"/>
                  <a:gd name="connsiteY92" fmla="*/ 120650 h 1446502"/>
                  <a:gd name="connsiteX93" fmla="*/ 1663700 w 2676928"/>
                  <a:gd name="connsiteY93" fmla="*/ 101600 h 1446502"/>
                  <a:gd name="connsiteX94" fmla="*/ 1695450 w 2676928"/>
                  <a:gd name="connsiteY94" fmla="*/ 82550 h 1446502"/>
                  <a:gd name="connsiteX95" fmla="*/ 1695450 w 2676928"/>
                  <a:gd name="connsiteY95" fmla="*/ 31750 h 1446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2676928" h="1446502">
                    <a:moveTo>
                      <a:pt x="1714500" y="0"/>
                    </a:moveTo>
                    <a:lnTo>
                      <a:pt x="1828800" y="82550"/>
                    </a:lnTo>
                    <a:lnTo>
                      <a:pt x="1809750" y="158750"/>
                    </a:lnTo>
                    <a:lnTo>
                      <a:pt x="1790700" y="203200"/>
                    </a:lnTo>
                    <a:lnTo>
                      <a:pt x="1803400" y="260350"/>
                    </a:lnTo>
                    <a:lnTo>
                      <a:pt x="1835150" y="279400"/>
                    </a:lnTo>
                    <a:lnTo>
                      <a:pt x="1898650" y="279400"/>
                    </a:lnTo>
                    <a:lnTo>
                      <a:pt x="1924050" y="209550"/>
                    </a:lnTo>
                    <a:lnTo>
                      <a:pt x="1962150" y="209550"/>
                    </a:lnTo>
                    <a:lnTo>
                      <a:pt x="2025650" y="241300"/>
                    </a:lnTo>
                    <a:lnTo>
                      <a:pt x="2089150" y="203200"/>
                    </a:lnTo>
                    <a:lnTo>
                      <a:pt x="2127250" y="228600"/>
                    </a:lnTo>
                    <a:lnTo>
                      <a:pt x="2120900" y="330198"/>
                    </a:lnTo>
                    <a:lnTo>
                      <a:pt x="2082800" y="361950"/>
                    </a:lnTo>
                    <a:lnTo>
                      <a:pt x="2114550" y="419102"/>
                    </a:lnTo>
                    <a:lnTo>
                      <a:pt x="2152650" y="431798"/>
                    </a:lnTo>
                    <a:lnTo>
                      <a:pt x="2184400" y="457198"/>
                    </a:lnTo>
                    <a:lnTo>
                      <a:pt x="2266950" y="469902"/>
                    </a:lnTo>
                    <a:lnTo>
                      <a:pt x="2374900" y="571502"/>
                    </a:lnTo>
                    <a:lnTo>
                      <a:pt x="2438400" y="565150"/>
                    </a:lnTo>
                    <a:lnTo>
                      <a:pt x="2501900" y="533398"/>
                    </a:lnTo>
                    <a:lnTo>
                      <a:pt x="2533650" y="641350"/>
                    </a:lnTo>
                    <a:lnTo>
                      <a:pt x="2565400" y="685798"/>
                    </a:lnTo>
                    <a:lnTo>
                      <a:pt x="2676928" y="731106"/>
                    </a:lnTo>
                    <a:lnTo>
                      <a:pt x="2647950" y="806450"/>
                    </a:lnTo>
                    <a:lnTo>
                      <a:pt x="2654300" y="850902"/>
                    </a:lnTo>
                    <a:lnTo>
                      <a:pt x="2609850" y="895350"/>
                    </a:lnTo>
                    <a:lnTo>
                      <a:pt x="2552700" y="882650"/>
                    </a:lnTo>
                    <a:lnTo>
                      <a:pt x="2393950" y="806450"/>
                    </a:lnTo>
                    <a:lnTo>
                      <a:pt x="2374900" y="850902"/>
                    </a:lnTo>
                    <a:lnTo>
                      <a:pt x="2330450" y="831850"/>
                    </a:lnTo>
                    <a:lnTo>
                      <a:pt x="2279650" y="844550"/>
                    </a:lnTo>
                    <a:lnTo>
                      <a:pt x="2235200" y="831850"/>
                    </a:lnTo>
                    <a:lnTo>
                      <a:pt x="2146300" y="806450"/>
                    </a:lnTo>
                    <a:lnTo>
                      <a:pt x="2012950" y="825502"/>
                    </a:lnTo>
                    <a:lnTo>
                      <a:pt x="1943100" y="844550"/>
                    </a:lnTo>
                    <a:lnTo>
                      <a:pt x="1790700" y="857250"/>
                    </a:lnTo>
                    <a:lnTo>
                      <a:pt x="1758950" y="958850"/>
                    </a:lnTo>
                    <a:lnTo>
                      <a:pt x="1727200" y="1028702"/>
                    </a:lnTo>
                    <a:lnTo>
                      <a:pt x="1676400" y="1047750"/>
                    </a:lnTo>
                    <a:lnTo>
                      <a:pt x="1568450" y="1060450"/>
                    </a:lnTo>
                    <a:lnTo>
                      <a:pt x="1473200" y="1060450"/>
                    </a:lnTo>
                    <a:lnTo>
                      <a:pt x="1397000" y="1174750"/>
                    </a:lnTo>
                    <a:lnTo>
                      <a:pt x="1352550" y="1206502"/>
                    </a:lnTo>
                    <a:lnTo>
                      <a:pt x="1263650" y="1206502"/>
                    </a:lnTo>
                    <a:lnTo>
                      <a:pt x="1174750" y="1174750"/>
                    </a:lnTo>
                    <a:lnTo>
                      <a:pt x="1130300" y="1060450"/>
                    </a:lnTo>
                    <a:lnTo>
                      <a:pt x="1009650" y="1098550"/>
                    </a:lnTo>
                    <a:lnTo>
                      <a:pt x="965200" y="1092198"/>
                    </a:lnTo>
                    <a:lnTo>
                      <a:pt x="876300" y="1111250"/>
                    </a:lnTo>
                    <a:lnTo>
                      <a:pt x="800100" y="1130302"/>
                    </a:lnTo>
                    <a:lnTo>
                      <a:pt x="774700" y="1174750"/>
                    </a:lnTo>
                    <a:lnTo>
                      <a:pt x="762000" y="1219198"/>
                    </a:lnTo>
                    <a:lnTo>
                      <a:pt x="704850" y="1238250"/>
                    </a:lnTo>
                    <a:lnTo>
                      <a:pt x="628650" y="1206502"/>
                    </a:lnTo>
                    <a:lnTo>
                      <a:pt x="527050" y="1276350"/>
                    </a:lnTo>
                    <a:lnTo>
                      <a:pt x="469900" y="1339850"/>
                    </a:lnTo>
                    <a:lnTo>
                      <a:pt x="469900" y="1416050"/>
                    </a:lnTo>
                    <a:lnTo>
                      <a:pt x="387350" y="1435102"/>
                    </a:lnTo>
                    <a:lnTo>
                      <a:pt x="381986" y="1446502"/>
                    </a:lnTo>
                    <a:lnTo>
                      <a:pt x="311150" y="1377950"/>
                    </a:lnTo>
                    <a:lnTo>
                      <a:pt x="234950" y="1403350"/>
                    </a:lnTo>
                    <a:lnTo>
                      <a:pt x="222250" y="1377950"/>
                    </a:lnTo>
                    <a:lnTo>
                      <a:pt x="171450" y="1371598"/>
                    </a:lnTo>
                    <a:lnTo>
                      <a:pt x="127000" y="1339850"/>
                    </a:lnTo>
                    <a:lnTo>
                      <a:pt x="190500" y="1282702"/>
                    </a:lnTo>
                    <a:lnTo>
                      <a:pt x="209550" y="1073150"/>
                    </a:lnTo>
                    <a:lnTo>
                      <a:pt x="190500" y="1035050"/>
                    </a:lnTo>
                    <a:lnTo>
                      <a:pt x="222250" y="965198"/>
                    </a:lnTo>
                    <a:lnTo>
                      <a:pt x="254000" y="781050"/>
                    </a:lnTo>
                    <a:lnTo>
                      <a:pt x="215900" y="736598"/>
                    </a:lnTo>
                    <a:lnTo>
                      <a:pt x="107950" y="628650"/>
                    </a:lnTo>
                    <a:lnTo>
                      <a:pt x="0" y="533398"/>
                    </a:lnTo>
                    <a:lnTo>
                      <a:pt x="82550" y="539750"/>
                    </a:lnTo>
                    <a:lnTo>
                      <a:pt x="139700" y="571502"/>
                    </a:lnTo>
                    <a:lnTo>
                      <a:pt x="222250" y="609598"/>
                    </a:lnTo>
                    <a:lnTo>
                      <a:pt x="298450" y="603250"/>
                    </a:lnTo>
                    <a:lnTo>
                      <a:pt x="406400" y="615950"/>
                    </a:lnTo>
                    <a:lnTo>
                      <a:pt x="431800" y="615950"/>
                    </a:lnTo>
                    <a:lnTo>
                      <a:pt x="571500" y="457198"/>
                    </a:lnTo>
                    <a:lnTo>
                      <a:pt x="666750" y="393702"/>
                    </a:lnTo>
                    <a:lnTo>
                      <a:pt x="774700" y="304798"/>
                    </a:lnTo>
                    <a:lnTo>
                      <a:pt x="863600" y="285750"/>
                    </a:lnTo>
                    <a:lnTo>
                      <a:pt x="990600" y="184150"/>
                    </a:lnTo>
                    <a:lnTo>
                      <a:pt x="1009650" y="146050"/>
                    </a:lnTo>
                    <a:lnTo>
                      <a:pt x="984250" y="88900"/>
                    </a:lnTo>
                    <a:lnTo>
                      <a:pt x="1079500" y="88900"/>
                    </a:lnTo>
                    <a:lnTo>
                      <a:pt x="1149350" y="76200"/>
                    </a:lnTo>
                    <a:lnTo>
                      <a:pt x="1276350" y="146050"/>
                    </a:lnTo>
                    <a:lnTo>
                      <a:pt x="1327150" y="165100"/>
                    </a:lnTo>
                    <a:lnTo>
                      <a:pt x="1492250" y="184150"/>
                    </a:lnTo>
                    <a:lnTo>
                      <a:pt x="1638300" y="165100"/>
                    </a:lnTo>
                    <a:lnTo>
                      <a:pt x="1606550" y="120650"/>
                    </a:lnTo>
                    <a:lnTo>
                      <a:pt x="1663700" y="101600"/>
                    </a:lnTo>
                    <a:lnTo>
                      <a:pt x="1695450" y="82550"/>
                    </a:lnTo>
                    <a:lnTo>
                      <a:pt x="1695450" y="3175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A26ECAF4-1033-3024-8E2E-D363F429781E}"/>
                  </a:ext>
                </a:extLst>
              </p:cNvPr>
              <p:cNvSpPr/>
              <p:nvPr/>
            </p:nvSpPr>
            <p:spPr>
              <a:xfrm>
                <a:off x="670558" y="4840469"/>
                <a:ext cx="576491" cy="418952"/>
              </a:xfrm>
              <a:custGeom>
                <a:avLst/>
                <a:gdLst>
                  <a:gd name="connsiteX0" fmla="*/ 798316 w 798316"/>
                  <a:gd name="connsiteY0" fmla="*/ 380335 h 418952"/>
                  <a:gd name="connsiteX1" fmla="*/ 798314 w 798316"/>
                  <a:gd name="connsiteY1" fmla="*/ 380337 h 418952"/>
                  <a:gd name="connsiteX2" fmla="*/ 764088 w 798316"/>
                  <a:gd name="connsiteY2" fmla="*/ 386040 h 418952"/>
                  <a:gd name="connsiteX3" fmla="*/ 444797 w 798316"/>
                  <a:gd name="connsiteY3" fmla="*/ 0 h 418952"/>
                  <a:gd name="connsiteX4" fmla="*/ 464592 w 798316"/>
                  <a:gd name="connsiteY4" fmla="*/ 14137 h 418952"/>
                  <a:gd name="connsiteX5" fmla="*/ 490921 w 798316"/>
                  <a:gd name="connsiteY5" fmla="*/ 17429 h 418952"/>
                  <a:gd name="connsiteX6" fmla="*/ 497503 w 798316"/>
                  <a:gd name="connsiteY6" fmla="*/ 30594 h 418952"/>
                  <a:gd name="connsiteX7" fmla="*/ 536997 w 798316"/>
                  <a:gd name="connsiteY7" fmla="*/ 17429 h 418952"/>
                  <a:gd name="connsiteX8" fmla="*/ 573711 w 798316"/>
                  <a:gd name="connsiteY8" fmla="*/ 52959 h 418952"/>
                  <a:gd name="connsiteX9" fmla="*/ 550162 w 798316"/>
                  <a:gd name="connsiteY9" fmla="*/ 102999 h 418952"/>
                  <a:gd name="connsiteX10" fmla="*/ 563327 w 798316"/>
                  <a:gd name="connsiteY10" fmla="*/ 149076 h 418952"/>
                  <a:gd name="connsiteX11" fmla="*/ 576491 w 798316"/>
                  <a:gd name="connsiteY11" fmla="*/ 181987 h 418952"/>
                  <a:gd name="connsiteX12" fmla="*/ 563327 w 798316"/>
                  <a:gd name="connsiteY12" fmla="*/ 224772 h 418952"/>
                  <a:gd name="connsiteX13" fmla="*/ 576491 w 798316"/>
                  <a:gd name="connsiteY13" fmla="*/ 247811 h 418952"/>
                  <a:gd name="connsiteX14" fmla="*/ 543580 w 798316"/>
                  <a:gd name="connsiteY14" fmla="*/ 274140 h 418952"/>
                  <a:gd name="connsiteX15" fmla="*/ 533706 w 798316"/>
                  <a:gd name="connsiteY15" fmla="*/ 297179 h 418952"/>
                  <a:gd name="connsiteX16" fmla="*/ 533508 w 798316"/>
                  <a:gd name="connsiteY16" fmla="*/ 298307 h 418952"/>
                  <a:gd name="connsiteX17" fmla="*/ 530415 w 798316"/>
                  <a:gd name="connsiteY17" fmla="*/ 293887 h 418952"/>
                  <a:gd name="connsiteX18" fmla="*/ 490921 w 798316"/>
                  <a:gd name="connsiteY18" fmla="*/ 310344 h 418952"/>
                  <a:gd name="connsiteX19" fmla="*/ 444845 w 798316"/>
                  <a:gd name="connsiteY19" fmla="*/ 300470 h 418952"/>
                  <a:gd name="connsiteX20" fmla="*/ 405351 w 798316"/>
                  <a:gd name="connsiteY20" fmla="*/ 323509 h 418952"/>
                  <a:gd name="connsiteX21" fmla="*/ 346109 w 798316"/>
                  <a:gd name="connsiteY21" fmla="*/ 297179 h 418952"/>
                  <a:gd name="connsiteX22" fmla="*/ 276995 w 798316"/>
                  <a:gd name="connsiteY22" fmla="*/ 392622 h 418952"/>
                  <a:gd name="connsiteX23" fmla="*/ 174969 w 798316"/>
                  <a:gd name="connsiteY23" fmla="*/ 386040 h 418952"/>
                  <a:gd name="connsiteX24" fmla="*/ 128892 w 798316"/>
                  <a:gd name="connsiteY24" fmla="*/ 369583 h 418952"/>
                  <a:gd name="connsiteX25" fmla="*/ 109145 w 798316"/>
                  <a:gd name="connsiteY25" fmla="*/ 392622 h 418952"/>
                  <a:gd name="connsiteX26" fmla="*/ 59778 w 798316"/>
                  <a:gd name="connsiteY26" fmla="*/ 379458 h 418952"/>
                  <a:gd name="connsiteX27" fmla="*/ 7119 w 798316"/>
                  <a:gd name="connsiteY27" fmla="*/ 418952 h 418952"/>
                  <a:gd name="connsiteX28" fmla="*/ 0 w 798316"/>
                  <a:gd name="connsiteY28" fmla="*/ 417095 h 418952"/>
                  <a:gd name="connsiteX29" fmla="*/ 0 w 798316"/>
                  <a:gd name="connsiteY29" fmla="*/ 109641 h 418952"/>
                  <a:gd name="connsiteX30" fmla="*/ 537 w 798316"/>
                  <a:gd name="connsiteY30" fmla="*/ 109582 h 418952"/>
                  <a:gd name="connsiteX31" fmla="*/ 158513 w 798316"/>
                  <a:gd name="connsiteY31" fmla="*/ 93125 h 418952"/>
                  <a:gd name="connsiteX32" fmla="*/ 283577 w 798316"/>
                  <a:gd name="connsiteY32" fmla="*/ 129329 h 418952"/>
                  <a:gd name="connsiteX33" fmla="*/ 339527 w 798316"/>
                  <a:gd name="connsiteY33" fmla="*/ 76670 h 418952"/>
                  <a:gd name="connsiteX34" fmla="*/ 379021 w 798316"/>
                  <a:gd name="connsiteY34" fmla="*/ 27301 h 418952"/>
                  <a:gd name="connsiteX35" fmla="*/ 441553 w 798316"/>
                  <a:gd name="connsiteY35" fmla="*/ 972 h 418952"/>
                  <a:gd name="connsiteX0" fmla="*/ 798316 w 798316"/>
                  <a:gd name="connsiteY0" fmla="*/ 380335 h 418952"/>
                  <a:gd name="connsiteX1" fmla="*/ 798314 w 798316"/>
                  <a:gd name="connsiteY1" fmla="*/ 380337 h 418952"/>
                  <a:gd name="connsiteX2" fmla="*/ 764088 w 798316"/>
                  <a:gd name="connsiteY2" fmla="*/ 386040 h 418952"/>
                  <a:gd name="connsiteX3" fmla="*/ 770891 w 798316"/>
                  <a:gd name="connsiteY3" fmla="*/ 401456 h 418952"/>
                  <a:gd name="connsiteX4" fmla="*/ 798316 w 798316"/>
                  <a:gd name="connsiteY4" fmla="*/ 380335 h 418952"/>
                  <a:gd name="connsiteX5" fmla="*/ 444797 w 798316"/>
                  <a:gd name="connsiteY5" fmla="*/ 0 h 418952"/>
                  <a:gd name="connsiteX6" fmla="*/ 464592 w 798316"/>
                  <a:gd name="connsiteY6" fmla="*/ 14137 h 418952"/>
                  <a:gd name="connsiteX7" fmla="*/ 490921 w 798316"/>
                  <a:gd name="connsiteY7" fmla="*/ 17429 h 418952"/>
                  <a:gd name="connsiteX8" fmla="*/ 497503 w 798316"/>
                  <a:gd name="connsiteY8" fmla="*/ 30594 h 418952"/>
                  <a:gd name="connsiteX9" fmla="*/ 536997 w 798316"/>
                  <a:gd name="connsiteY9" fmla="*/ 17429 h 418952"/>
                  <a:gd name="connsiteX10" fmla="*/ 573711 w 798316"/>
                  <a:gd name="connsiteY10" fmla="*/ 52959 h 418952"/>
                  <a:gd name="connsiteX11" fmla="*/ 550162 w 798316"/>
                  <a:gd name="connsiteY11" fmla="*/ 102999 h 418952"/>
                  <a:gd name="connsiteX12" fmla="*/ 563327 w 798316"/>
                  <a:gd name="connsiteY12" fmla="*/ 149076 h 418952"/>
                  <a:gd name="connsiteX13" fmla="*/ 576491 w 798316"/>
                  <a:gd name="connsiteY13" fmla="*/ 181987 h 418952"/>
                  <a:gd name="connsiteX14" fmla="*/ 563327 w 798316"/>
                  <a:gd name="connsiteY14" fmla="*/ 224772 h 418952"/>
                  <a:gd name="connsiteX15" fmla="*/ 576491 w 798316"/>
                  <a:gd name="connsiteY15" fmla="*/ 247811 h 418952"/>
                  <a:gd name="connsiteX16" fmla="*/ 543580 w 798316"/>
                  <a:gd name="connsiteY16" fmla="*/ 274140 h 418952"/>
                  <a:gd name="connsiteX17" fmla="*/ 533706 w 798316"/>
                  <a:gd name="connsiteY17" fmla="*/ 297179 h 418952"/>
                  <a:gd name="connsiteX18" fmla="*/ 533508 w 798316"/>
                  <a:gd name="connsiteY18" fmla="*/ 298307 h 418952"/>
                  <a:gd name="connsiteX19" fmla="*/ 530415 w 798316"/>
                  <a:gd name="connsiteY19" fmla="*/ 293887 h 418952"/>
                  <a:gd name="connsiteX20" fmla="*/ 490921 w 798316"/>
                  <a:gd name="connsiteY20" fmla="*/ 310344 h 418952"/>
                  <a:gd name="connsiteX21" fmla="*/ 444845 w 798316"/>
                  <a:gd name="connsiteY21" fmla="*/ 300470 h 418952"/>
                  <a:gd name="connsiteX22" fmla="*/ 405351 w 798316"/>
                  <a:gd name="connsiteY22" fmla="*/ 323509 h 418952"/>
                  <a:gd name="connsiteX23" fmla="*/ 346109 w 798316"/>
                  <a:gd name="connsiteY23" fmla="*/ 297179 h 418952"/>
                  <a:gd name="connsiteX24" fmla="*/ 276995 w 798316"/>
                  <a:gd name="connsiteY24" fmla="*/ 392622 h 418952"/>
                  <a:gd name="connsiteX25" fmla="*/ 174969 w 798316"/>
                  <a:gd name="connsiteY25" fmla="*/ 386040 h 418952"/>
                  <a:gd name="connsiteX26" fmla="*/ 128892 w 798316"/>
                  <a:gd name="connsiteY26" fmla="*/ 369583 h 418952"/>
                  <a:gd name="connsiteX27" fmla="*/ 109145 w 798316"/>
                  <a:gd name="connsiteY27" fmla="*/ 392622 h 418952"/>
                  <a:gd name="connsiteX28" fmla="*/ 59778 w 798316"/>
                  <a:gd name="connsiteY28" fmla="*/ 379458 h 418952"/>
                  <a:gd name="connsiteX29" fmla="*/ 7119 w 798316"/>
                  <a:gd name="connsiteY29" fmla="*/ 418952 h 418952"/>
                  <a:gd name="connsiteX30" fmla="*/ 0 w 798316"/>
                  <a:gd name="connsiteY30" fmla="*/ 417095 h 418952"/>
                  <a:gd name="connsiteX31" fmla="*/ 0 w 798316"/>
                  <a:gd name="connsiteY31" fmla="*/ 109641 h 418952"/>
                  <a:gd name="connsiteX32" fmla="*/ 537 w 798316"/>
                  <a:gd name="connsiteY32" fmla="*/ 109582 h 418952"/>
                  <a:gd name="connsiteX33" fmla="*/ 158513 w 798316"/>
                  <a:gd name="connsiteY33" fmla="*/ 93125 h 418952"/>
                  <a:gd name="connsiteX34" fmla="*/ 283577 w 798316"/>
                  <a:gd name="connsiteY34" fmla="*/ 129329 h 418952"/>
                  <a:gd name="connsiteX35" fmla="*/ 339527 w 798316"/>
                  <a:gd name="connsiteY35" fmla="*/ 76670 h 418952"/>
                  <a:gd name="connsiteX36" fmla="*/ 379021 w 798316"/>
                  <a:gd name="connsiteY36" fmla="*/ 27301 h 418952"/>
                  <a:gd name="connsiteX37" fmla="*/ 441553 w 798316"/>
                  <a:gd name="connsiteY37" fmla="*/ 972 h 418952"/>
                  <a:gd name="connsiteX38" fmla="*/ 444797 w 798316"/>
                  <a:gd name="connsiteY38" fmla="*/ 0 h 418952"/>
                  <a:gd name="connsiteX0" fmla="*/ 770891 w 798314"/>
                  <a:gd name="connsiteY0" fmla="*/ 401456 h 418952"/>
                  <a:gd name="connsiteX1" fmla="*/ 798314 w 798314"/>
                  <a:gd name="connsiteY1" fmla="*/ 380337 h 418952"/>
                  <a:gd name="connsiteX2" fmla="*/ 764088 w 798314"/>
                  <a:gd name="connsiteY2" fmla="*/ 386040 h 418952"/>
                  <a:gd name="connsiteX3" fmla="*/ 770891 w 798314"/>
                  <a:gd name="connsiteY3" fmla="*/ 401456 h 418952"/>
                  <a:gd name="connsiteX4" fmla="*/ 444797 w 798314"/>
                  <a:gd name="connsiteY4" fmla="*/ 0 h 418952"/>
                  <a:gd name="connsiteX5" fmla="*/ 464592 w 798314"/>
                  <a:gd name="connsiteY5" fmla="*/ 14137 h 418952"/>
                  <a:gd name="connsiteX6" fmla="*/ 490921 w 798314"/>
                  <a:gd name="connsiteY6" fmla="*/ 17429 h 418952"/>
                  <a:gd name="connsiteX7" fmla="*/ 497503 w 798314"/>
                  <a:gd name="connsiteY7" fmla="*/ 30594 h 418952"/>
                  <a:gd name="connsiteX8" fmla="*/ 536997 w 798314"/>
                  <a:gd name="connsiteY8" fmla="*/ 17429 h 418952"/>
                  <a:gd name="connsiteX9" fmla="*/ 573711 w 798314"/>
                  <a:gd name="connsiteY9" fmla="*/ 52959 h 418952"/>
                  <a:gd name="connsiteX10" fmla="*/ 550162 w 798314"/>
                  <a:gd name="connsiteY10" fmla="*/ 102999 h 418952"/>
                  <a:gd name="connsiteX11" fmla="*/ 563327 w 798314"/>
                  <a:gd name="connsiteY11" fmla="*/ 149076 h 418952"/>
                  <a:gd name="connsiteX12" fmla="*/ 576491 w 798314"/>
                  <a:gd name="connsiteY12" fmla="*/ 181987 h 418952"/>
                  <a:gd name="connsiteX13" fmla="*/ 563327 w 798314"/>
                  <a:gd name="connsiteY13" fmla="*/ 224772 h 418952"/>
                  <a:gd name="connsiteX14" fmla="*/ 576491 w 798314"/>
                  <a:gd name="connsiteY14" fmla="*/ 247811 h 418952"/>
                  <a:gd name="connsiteX15" fmla="*/ 543580 w 798314"/>
                  <a:gd name="connsiteY15" fmla="*/ 274140 h 418952"/>
                  <a:gd name="connsiteX16" fmla="*/ 533706 w 798314"/>
                  <a:gd name="connsiteY16" fmla="*/ 297179 h 418952"/>
                  <a:gd name="connsiteX17" fmla="*/ 533508 w 798314"/>
                  <a:gd name="connsiteY17" fmla="*/ 298307 h 418952"/>
                  <a:gd name="connsiteX18" fmla="*/ 530415 w 798314"/>
                  <a:gd name="connsiteY18" fmla="*/ 293887 h 418952"/>
                  <a:gd name="connsiteX19" fmla="*/ 490921 w 798314"/>
                  <a:gd name="connsiteY19" fmla="*/ 310344 h 418952"/>
                  <a:gd name="connsiteX20" fmla="*/ 444845 w 798314"/>
                  <a:gd name="connsiteY20" fmla="*/ 300470 h 418952"/>
                  <a:gd name="connsiteX21" fmla="*/ 405351 w 798314"/>
                  <a:gd name="connsiteY21" fmla="*/ 323509 h 418952"/>
                  <a:gd name="connsiteX22" fmla="*/ 346109 w 798314"/>
                  <a:gd name="connsiteY22" fmla="*/ 297179 h 418952"/>
                  <a:gd name="connsiteX23" fmla="*/ 276995 w 798314"/>
                  <a:gd name="connsiteY23" fmla="*/ 392622 h 418952"/>
                  <a:gd name="connsiteX24" fmla="*/ 174969 w 798314"/>
                  <a:gd name="connsiteY24" fmla="*/ 386040 h 418952"/>
                  <a:gd name="connsiteX25" fmla="*/ 128892 w 798314"/>
                  <a:gd name="connsiteY25" fmla="*/ 369583 h 418952"/>
                  <a:gd name="connsiteX26" fmla="*/ 109145 w 798314"/>
                  <a:gd name="connsiteY26" fmla="*/ 392622 h 418952"/>
                  <a:gd name="connsiteX27" fmla="*/ 59778 w 798314"/>
                  <a:gd name="connsiteY27" fmla="*/ 379458 h 418952"/>
                  <a:gd name="connsiteX28" fmla="*/ 7119 w 798314"/>
                  <a:gd name="connsiteY28" fmla="*/ 418952 h 418952"/>
                  <a:gd name="connsiteX29" fmla="*/ 0 w 798314"/>
                  <a:gd name="connsiteY29" fmla="*/ 417095 h 418952"/>
                  <a:gd name="connsiteX30" fmla="*/ 0 w 798314"/>
                  <a:gd name="connsiteY30" fmla="*/ 109641 h 418952"/>
                  <a:gd name="connsiteX31" fmla="*/ 537 w 798314"/>
                  <a:gd name="connsiteY31" fmla="*/ 109582 h 418952"/>
                  <a:gd name="connsiteX32" fmla="*/ 158513 w 798314"/>
                  <a:gd name="connsiteY32" fmla="*/ 93125 h 418952"/>
                  <a:gd name="connsiteX33" fmla="*/ 283577 w 798314"/>
                  <a:gd name="connsiteY33" fmla="*/ 129329 h 418952"/>
                  <a:gd name="connsiteX34" fmla="*/ 339527 w 798314"/>
                  <a:gd name="connsiteY34" fmla="*/ 76670 h 418952"/>
                  <a:gd name="connsiteX35" fmla="*/ 379021 w 798314"/>
                  <a:gd name="connsiteY35" fmla="*/ 27301 h 418952"/>
                  <a:gd name="connsiteX36" fmla="*/ 441553 w 798314"/>
                  <a:gd name="connsiteY36" fmla="*/ 972 h 418952"/>
                  <a:gd name="connsiteX37" fmla="*/ 444797 w 798314"/>
                  <a:gd name="connsiteY37" fmla="*/ 0 h 418952"/>
                  <a:gd name="connsiteX0" fmla="*/ 764088 w 798314"/>
                  <a:gd name="connsiteY0" fmla="*/ 386040 h 418952"/>
                  <a:gd name="connsiteX1" fmla="*/ 798314 w 798314"/>
                  <a:gd name="connsiteY1" fmla="*/ 380337 h 418952"/>
                  <a:gd name="connsiteX2" fmla="*/ 764088 w 798314"/>
                  <a:gd name="connsiteY2" fmla="*/ 386040 h 418952"/>
                  <a:gd name="connsiteX3" fmla="*/ 444797 w 798314"/>
                  <a:gd name="connsiteY3" fmla="*/ 0 h 418952"/>
                  <a:gd name="connsiteX4" fmla="*/ 464592 w 798314"/>
                  <a:gd name="connsiteY4" fmla="*/ 14137 h 418952"/>
                  <a:gd name="connsiteX5" fmla="*/ 490921 w 798314"/>
                  <a:gd name="connsiteY5" fmla="*/ 17429 h 418952"/>
                  <a:gd name="connsiteX6" fmla="*/ 497503 w 798314"/>
                  <a:gd name="connsiteY6" fmla="*/ 30594 h 418952"/>
                  <a:gd name="connsiteX7" fmla="*/ 536997 w 798314"/>
                  <a:gd name="connsiteY7" fmla="*/ 17429 h 418952"/>
                  <a:gd name="connsiteX8" fmla="*/ 573711 w 798314"/>
                  <a:gd name="connsiteY8" fmla="*/ 52959 h 418952"/>
                  <a:gd name="connsiteX9" fmla="*/ 550162 w 798314"/>
                  <a:gd name="connsiteY9" fmla="*/ 102999 h 418952"/>
                  <a:gd name="connsiteX10" fmla="*/ 563327 w 798314"/>
                  <a:gd name="connsiteY10" fmla="*/ 149076 h 418952"/>
                  <a:gd name="connsiteX11" fmla="*/ 576491 w 798314"/>
                  <a:gd name="connsiteY11" fmla="*/ 181987 h 418952"/>
                  <a:gd name="connsiteX12" fmla="*/ 563327 w 798314"/>
                  <a:gd name="connsiteY12" fmla="*/ 224772 h 418952"/>
                  <a:gd name="connsiteX13" fmla="*/ 576491 w 798314"/>
                  <a:gd name="connsiteY13" fmla="*/ 247811 h 418952"/>
                  <a:gd name="connsiteX14" fmla="*/ 543580 w 798314"/>
                  <a:gd name="connsiteY14" fmla="*/ 274140 h 418952"/>
                  <a:gd name="connsiteX15" fmla="*/ 533706 w 798314"/>
                  <a:gd name="connsiteY15" fmla="*/ 297179 h 418952"/>
                  <a:gd name="connsiteX16" fmla="*/ 533508 w 798314"/>
                  <a:gd name="connsiteY16" fmla="*/ 298307 h 418952"/>
                  <a:gd name="connsiteX17" fmla="*/ 530415 w 798314"/>
                  <a:gd name="connsiteY17" fmla="*/ 293887 h 418952"/>
                  <a:gd name="connsiteX18" fmla="*/ 490921 w 798314"/>
                  <a:gd name="connsiteY18" fmla="*/ 310344 h 418952"/>
                  <a:gd name="connsiteX19" fmla="*/ 444845 w 798314"/>
                  <a:gd name="connsiteY19" fmla="*/ 300470 h 418952"/>
                  <a:gd name="connsiteX20" fmla="*/ 405351 w 798314"/>
                  <a:gd name="connsiteY20" fmla="*/ 323509 h 418952"/>
                  <a:gd name="connsiteX21" fmla="*/ 346109 w 798314"/>
                  <a:gd name="connsiteY21" fmla="*/ 297179 h 418952"/>
                  <a:gd name="connsiteX22" fmla="*/ 276995 w 798314"/>
                  <a:gd name="connsiteY22" fmla="*/ 392622 h 418952"/>
                  <a:gd name="connsiteX23" fmla="*/ 174969 w 798314"/>
                  <a:gd name="connsiteY23" fmla="*/ 386040 h 418952"/>
                  <a:gd name="connsiteX24" fmla="*/ 128892 w 798314"/>
                  <a:gd name="connsiteY24" fmla="*/ 369583 h 418952"/>
                  <a:gd name="connsiteX25" fmla="*/ 109145 w 798314"/>
                  <a:gd name="connsiteY25" fmla="*/ 392622 h 418952"/>
                  <a:gd name="connsiteX26" fmla="*/ 59778 w 798314"/>
                  <a:gd name="connsiteY26" fmla="*/ 379458 h 418952"/>
                  <a:gd name="connsiteX27" fmla="*/ 7119 w 798314"/>
                  <a:gd name="connsiteY27" fmla="*/ 418952 h 418952"/>
                  <a:gd name="connsiteX28" fmla="*/ 0 w 798314"/>
                  <a:gd name="connsiteY28" fmla="*/ 417095 h 418952"/>
                  <a:gd name="connsiteX29" fmla="*/ 0 w 798314"/>
                  <a:gd name="connsiteY29" fmla="*/ 109641 h 418952"/>
                  <a:gd name="connsiteX30" fmla="*/ 537 w 798314"/>
                  <a:gd name="connsiteY30" fmla="*/ 109582 h 418952"/>
                  <a:gd name="connsiteX31" fmla="*/ 158513 w 798314"/>
                  <a:gd name="connsiteY31" fmla="*/ 93125 h 418952"/>
                  <a:gd name="connsiteX32" fmla="*/ 283577 w 798314"/>
                  <a:gd name="connsiteY32" fmla="*/ 129329 h 418952"/>
                  <a:gd name="connsiteX33" fmla="*/ 339527 w 798314"/>
                  <a:gd name="connsiteY33" fmla="*/ 76670 h 418952"/>
                  <a:gd name="connsiteX34" fmla="*/ 379021 w 798314"/>
                  <a:gd name="connsiteY34" fmla="*/ 27301 h 418952"/>
                  <a:gd name="connsiteX35" fmla="*/ 441553 w 798314"/>
                  <a:gd name="connsiteY35" fmla="*/ 972 h 418952"/>
                  <a:gd name="connsiteX36" fmla="*/ 444797 w 798314"/>
                  <a:gd name="connsiteY36" fmla="*/ 0 h 418952"/>
                  <a:gd name="connsiteX0" fmla="*/ 444797 w 576491"/>
                  <a:gd name="connsiteY0" fmla="*/ 0 h 418952"/>
                  <a:gd name="connsiteX1" fmla="*/ 464592 w 576491"/>
                  <a:gd name="connsiteY1" fmla="*/ 14137 h 418952"/>
                  <a:gd name="connsiteX2" fmla="*/ 490921 w 576491"/>
                  <a:gd name="connsiteY2" fmla="*/ 17429 h 418952"/>
                  <a:gd name="connsiteX3" fmla="*/ 497503 w 576491"/>
                  <a:gd name="connsiteY3" fmla="*/ 30594 h 418952"/>
                  <a:gd name="connsiteX4" fmla="*/ 536997 w 576491"/>
                  <a:gd name="connsiteY4" fmla="*/ 17429 h 418952"/>
                  <a:gd name="connsiteX5" fmla="*/ 573711 w 576491"/>
                  <a:gd name="connsiteY5" fmla="*/ 52959 h 418952"/>
                  <a:gd name="connsiteX6" fmla="*/ 550162 w 576491"/>
                  <a:gd name="connsiteY6" fmla="*/ 102999 h 418952"/>
                  <a:gd name="connsiteX7" fmla="*/ 563327 w 576491"/>
                  <a:gd name="connsiteY7" fmla="*/ 149076 h 418952"/>
                  <a:gd name="connsiteX8" fmla="*/ 576491 w 576491"/>
                  <a:gd name="connsiteY8" fmla="*/ 181987 h 418952"/>
                  <a:gd name="connsiteX9" fmla="*/ 563327 w 576491"/>
                  <a:gd name="connsiteY9" fmla="*/ 224772 h 418952"/>
                  <a:gd name="connsiteX10" fmla="*/ 576491 w 576491"/>
                  <a:gd name="connsiteY10" fmla="*/ 247811 h 418952"/>
                  <a:gd name="connsiteX11" fmla="*/ 543580 w 576491"/>
                  <a:gd name="connsiteY11" fmla="*/ 274140 h 418952"/>
                  <a:gd name="connsiteX12" fmla="*/ 533706 w 576491"/>
                  <a:gd name="connsiteY12" fmla="*/ 297179 h 418952"/>
                  <a:gd name="connsiteX13" fmla="*/ 533508 w 576491"/>
                  <a:gd name="connsiteY13" fmla="*/ 298307 h 418952"/>
                  <a:gd name="connsiteX14" fmla="*/ 530415 w 576491"/>
                  <a:gd name="connsiteY14" fmla="*/ 293887 h 418952"/>
                  <a:gd name="connsiteX15" fmla="*/ 490921 w 576491"/>
                  <a:gd name="connsiteY15" fmla="*/ 310344 h 418952"/>
                  <a:gd name="connsiteX16" fmla="*/ 444845 w 576491"/>
                  <a:gd name="connsiteY16" fmla="*/ 300470 h 418952"/>
                  <a:gd name="connsiteX17" fmla="*/ 405351 w 576491"/>
                  <a:gd name="connsiteY17" fmla="*/ 323509 h 418952"/>
                  <a:gd name="connsiteX18" fmla="*/ 346109 w 576491"/>
                  <a:gd name="connsiteY18" fmla="*/ 297179 h 418952"/>
                  <a:gd name="connsiteX19" fmla="*/ 276995 w 576491"/>
                  <a:gd name="connsiteY19" fmla="*/ 392622 h 418952"/>
                  <a:gd name="connsiteX20" fmla="*/ 174969 w 576491"/>
                  <a:gd name="connsiteY20" fmla="*/ 386040 h 418952"/>
                  <a:gd name="connsiteX21" fmla="*/ 128892 w 576491"/>
                  <a:gd name="connsiteY21" fmla="*/ 369583 h 418952"/>
                  <a:gd name="connsiteX22" fmla="*/ 109145 w 576491"/>
                  <a:gd name="connsiteY22" fmla="*/ 392622 h 418952"/>
                  <a:gd name="connsiteX23" fmla="*/ 59778 w 576491"/>
                  <a:gd name="connsiteY23" fmla="*/ 379458 h 418952"/>
                  <a:gd name="connsiteX24" fmla="*/ 7119 w 576491"/>
                  <a:gd name="connsiteY24" fmla="*/ 418952 h 418952"/>
                  <a:gd name="connsiteX25" fmla="*/ 0 w 576491"/>
                  <a:gd name="connsiteY25" fmla="*/ 417095 h 418952"/>
                  <a:gd name="connsiteX26" fmla="*/ 0 w 576491"/>
                  <a:gd name="connsiteY26" fmla="*/ 109641 h 418952"/>
                  <a:gd name="connsiteX27" fmla="*/ 537 w 576491"/>
                  <a:gd name="connsiteY27" fmla="*/ 109582 h 418952"/>
                  <a:gd name="connsiteX28" fmla="*/ 158513 w 576491"/>
                  <a:gd name="connsiteY28" fmla="*/ 93125 h 418952"/>
                  <a:gd name="connsiteX29" fmla="*/ 283577 w 576491"/>
                  <a:gd name="connsiteY29" fmla="*/ 129329 h 418952"/>
                  <a:gd name="connsiteX30" fmla="*/ 339527 w 576491"/>
                  <a:gd name="connsiteY30" fmla="*/ 76670 h 418952"/>
                  <a:gd name="connsiteX31" fmla="*/ 379021 w 576491"/>
                  <a:gd name="connsiteY31" fmla="*/ 27301 h 418952"/>
                  <a:gd name="connsiteX32" fmla="*/ 441553 w 576491"/>
                  <a:gd name="connsiteY32" fmla="*/ 972 h 418952"/>
                  <a:gd name="connsiteX33" fmla="*/ 444797 w 576491"/>
                  <a:gd name="connsiteY33" fmla="*/ 0 h 418952"/>
                  <a:gd name="connsiteX0" fmla="*/ 670855 w 802549"/>
                  <a:gd name="connsiteY0" fmla="*/ 0 h 418952"/>
                  <a:gd name="connsiteX1" fmla="*/ 690650 w 802549"/>
                  <a:gd name="connsiteY1" fmla="*/ 14137 h 418952"/>
                  <a:gd name="connsiteX2" fmla="*/ 716979 w 802549"/>
                  <a:gd name="connsiteY2" fmla="*/ 17429 h 418952"/>
                  <a:gd name="connsiteX3" fmla="*/ 723561 w 802549"/>
                  <a:gd name="connsiteY3" fmla="*/ 30594 h 418952"/>
                  <a:gd name="connsiteX4" fmla="*/ 763055 w 802549"/>
                  <a:gd name="connsiteY4" fmla="*/ 17429 h 418952"/>
                  <a:gd name="connsiteX5" fmla="*/ 799769 w 802549"/>
                  <a:gd name="connsiteY5" fmla="*/ 52959 h 418952"/>
                  <a:gd name="connsiteX6" fmla="*/ 776220 w 802549"/>
                  <a:gd name="connsiteY6" fmla="*/ 102999 h 418952"/>
                  <a:gd name="connsiteX7" fmla="*/ 789385 w 802549"/>
                  <a:gd name="connsiteY7" fmla="*/ 149076 h 418952"/>
                  <a:gd name="connsiteX8" fmla="*/ 802549 w 802549"/>
                  <a:gd name="connsiteY8" fmla="*/ 181987 h 418952"/>
                  <a:gd name="connsiteX9" fmla="*/ 789385 w 802549"/>
                  <a:gd name="connsiteY9" fmla="*/ 224772 h 418952"/>
                  <a:gd name="connsiteX10" fmla="*/ 802549 w 802549"/>
                  <a:gd name="connsiteY10" fmla="*/ 247811 h 418952"/>
                  <a:gd name="connsiteX11" fmla="*/ 769638 w 802549"/>
                  <a:gd name="connsiteY11" fmla="*/ 274140 h 418952"/>
                  <a:gd name="connsiteX12" fmla="*/ 759764 w 802549"/>
                  <a:gd name="connsiteY12" fmla="*/ 297179 h 418952"/>
                  <a:gd name="connsiteX13" fmla="*/ 759566 w 802549"/>
                  <a:gd name="connsiteY13" fmla="*/ 298307 h 418952"/>
                  <a:gd name="connsiteX14" fmla="*/ 756473 w 802549"/>
                  <a:gd name="connsiteY14" fmla="*/ 293887 h 418952"/>
                  <a:gd name="connsiteX15" fmla="*/ 716979 w 802549"/>
                  <a:gd name="connsiteY15" fmla="*/ 310344 h 418952"/>
                  <a:gd name="connsiteX16" fmla="*/ 670903 w 802549"/>
                  <a:gd name="connsiteY16" fmla="*/ 300470 h 418952"/>
                  <a:gd name="connsiteX17" fmla="*/ 631409 w 802549"/>
                  <a:gd name="connsiteY17" fmla="*/ 323509 h 418952"/>
                  <a:gd name="connsiteX18" fmla="*/ 572167 w 802549"/>
                  <a:gd name="connsiteY18" fmla="*/ 297179 h 418952"/>
                  <a:gd name="connsiteX19" fmla="*/ 503053 w 802549"/>
                  <a:gd name="connsiteY19" fmla="*/ 392622 h 418952"/>
                  <a:gd name="connsiteX20" fmla="*/ 401027 w 802549"/>
                  <a:gd name="connsiteY20" fmla="*/ 386040 h 418952"/>
                  <a:gd name="connsiteX21" fmla="*/ 354950 w 802549"/>
                  <a:gd name="connsiteY21" fmla="*/ 369583 h 418952"/>
                  <a:gd name="connsiteX22" fmla="*/ 335203 w 802549"/>
                  <a:gd name="connsiteY22" fmla="*/ 392622 h 418952"/>
                  <a:gd name="connsiteX23" fmla="*/ 285836 w 802549"/>
                  <a:gd name="connsiteY23" fmla="*/ 379458 h 418952"/>
                  <a:gd name="connsiteX24" fmla="*/ 233177 w 802549"/>
                  <a:gd name="connsiteY24" fmla="*/ 418952 h 418952"/>
                  <a:gd name="connsiteX25" fmla="*/ 226058 w 802549"/>
                  <a:gd name="connsiteY25" fmla="*/ 417095 h 418952"/>
                  <a:gd name="connsiteX26" fmla="*/ 0 w 802549"/>
                  <a:gd name="connsiteY26" fmla="*/ 252231 h 418952"/>
                  <a:gd name="connsiteX27" fmla="*/ 226058 w 802549"/>
                  <a:gd name="connsiteY27" fmla="*/ 109641 h 418952"/>
                  <a:gd name="connsiteX28" fmla="*/ 226595 w 802549"/>
                  <a:gd name="connsiteY28" fmla="*/ 109582 h 418952"/>
                  <a:gd name="connsiteX29" fmla="*/ 384571 w 802549"/>
                  <a:gd name="connsiteY29" fmla="*/ 93125 h 418952"/>
                  <a:gd name="connsiteX30" fmla="*/ 509635 w 802549"/>
                  <a:gd name="connsiteY30" fmla="*/ 129329 h 418952"/>
                  <a:gd name="connsiteX31" fmla="*/ 565585 w 802549"/>
                  <a:gd name="connsiteY31" fmla="*/ 76670 h 418952"/>
                  <a:gd name="connsiteX32" fmla="*/ 605079 w 802549"/>
                  <a:gd name="connsiteY32" fmla="*/ 27301 h 418952"/>
                  <a:gd name="connsiteX33" fmla="*/ 667611 w 802549"/>
                  <a:gd name="connsiteY33" fmla="*/ 972 h 418952"/>
                  <a:gd name="connsiteX34" fmla="*/ 670855 w 802549"/>
                  <a:gd name="connsiteY34" fmla="*/ 0 h 418952"/>
                  <a:gd name="connsiteX0" fmla="*/ 0 w 802549"/>
                  <a:gd name="connsiteY0" fmla="*/ 252231 h 418952"/>
                  <a:gd name="connsiteX1" fmla="*/ 226058 w 802549"/>
                  <a:gd name="connsiteY1" fmla="*/ 109641 h 418952"/>
                  <a:gd name="connsiteX2" fmla="*/ 226595 w 802549"/>
                  <a:gd name="connsiteY2" fmla="*/ 109582 h 418952"/>
                  <a:gd name="connsiteX3" fmla="*/ 384571 w 802549"/>
                  <a:gd name="connsiteY3" fmla="*/ 93125 h 418952"/>
                  <a:gd name="connsiteX4" fmla="*/ 509635 w 802549"/>
                  <a:gd name="connsiteY4" fmla="*/ 129329 h 418952"/>
                  <a:gd name="connsiteX5" fmla="*/ 565585 w 802549"/>
                  <a:gd name="connsiteY5" fmla="*/ 76670 h 418952"/>
                  <a:gd name="connsiteX6" fmla="*/ 605079 w 802549"/>
                  <a:gd name="connsiteY6" fmla="*/ 27301 h 418952"/>
                  <a:gd name="connsiteX7" fmla="*/ 667611 w 802549"/>
                  <a:gd name="connsiteY7" fmla="*/ 972 h 418952"/>
                  <a:gd name="connsiteX8" fmla="*/ 670855 w 802549"/>
                  <a:gd name="connsiteY8" fmla="*/ 0 h 418952"/>
                  <a:gd name="connsiteX9" fmla="*/ 690650 w 802549"/>
                  <a:gd name="connsiteY9" fmla="*/ 14137 h 418952"/>
                  <a:gd name="connsiteX10" fmla="*/ 716979 w 802549"/>
                  <a:gd name="connsiteY10" fmla="*/ 17429 h 418952"/>
                  <a:gd name="connsiteX11" fmla="*/ 723561 w 802549"/>
                  <a:gd name="connsiteY11" fmla="*/ 30594 h 418952"/>
                  <a:gd name="connsiteX12" fmla="*/ 763055 w 802549"/>
                  <a:gd name="connsiteY12" fmla="*/ 17429 h 418952"/>
                  <a:gd name="connsiteX13" fmla="*/ 799769 w 802549"/>
                  <a:gd name="connsiteY13" fmla="*/ 52959 h 418952"/>
                  <a:gd name="connsiteX14" fmla="*/ 776220 w 802549"/>
                  <a:gd name="connsiteY14" fmla="*/ 102999 h 418952"/>
                  <a:gd name="connsiteX15" fmla="*/ 789385 w 802549"/>
                  <a:gd name="connsiteY15" fmla="*/ 149076 h 418952"/>
                  <a:gd name="connsiteX16" fmla="*/ 802549 w 802549"/>
                  <a:gd name="connsiteY16" fmla="*/ 181987 h 418952"/>
                  <a:gd name="connsiteX17" fmla="*/ 789385 w 802549"/>
                  <a:gd name="connsiteY17" fmla="*/ 224772 h 418952"/>
                  <a:gd name="connsiteX18" fmla="*/ 802549 w 802549"/>
                  <a:gd name="connsiteY18" fmla="*/ 247811 h 418952"/>
                  <a:gd name="connsiteX19" fmla="*/ 769638 w 802549"/>
                  <a:gd name="connsiteY19" fmla="*/ 274140 h 418952"/>
                  <a:gd name="connsiteX20" fmla="*/ 759764 w 802549"/>
                  <a:gd name="connsiteY20" fmla="*/ 297179 h 418952"/>
                  <a:gd name="connsiteX21" fmla="*/ 759566 w 802549"/>
                  <a:gd name="connsiteY21" fmla="*/ 298307 h 418952"/>
                  <a:gd name="connsiteX22" fmla="*/ 756473 w 802549"/>
                  <a:gd name="connsiteY22" fmla="*/ 293887 h 418952"/>
                  <a:gd name="connsiteX23" fmla="*/ 716979 w 802549"/>
                  <a:gd name="connsiteY23" fmla="*/ 310344 h 418952"/>
                  <a:gd name="connsiteX24" fmla="*/ 670903 w 802549"/>
                  <a:gd name="connsiteY24" fmla="*/ 300470 h 418952"/>
                  <a:gd name="connsiteX25" fmla="*/ 631409 w 802549"/>
                  <a:gd name="connsiteY25" fmla="*/ 323509 h 418952"/>
                  <a:gd name="connsiteX26" fmla="*/ 572167 w 802549"/>
                  <a:gd name="connsiteY26" fmla="*/ 297179 h 418952"/>
                  <a:gd name="connsiteX27" fmla="*/ 503053 w 802549"/>
                  <a:gd name="connsiteY27" fmla="*/ 392622 h 418952"/>
                  <a:gd name="connsiteX28" fmla="*/ 401027 w 802549"/>
                  <a:gd name="connsiteY28" fmla="*/ 386040 h 418952"/>
                  <a:gd name="connsiteX29" fmla="*/ 354950 w 802549"/>
                  <a:gd name="connsiteY29" fmla="*/ 369583 h 418952"/>
                  <a:gd name="connsiteX30" fmla="*/ 335203 w 802549"/>
                  <a:gd name="connsiteY30" fmla="*/ 392622 h 418952"/>
                  <a:gd name="connsiteX31" fmla="*/ 285836 w 802549"/>
                  <a:gd name="connsiteY31" fmla="*/ 379458 h 418952"/>
                  <a:gd name="connsiteX32" fmla="*/ 233177 w 802549"/>
                  <a:gd name="connsiteY32" fmla="*/ 418952 h 418952"/>
                  <a:gd name="connsiteX33" fmla="*/ 226058 w 802549"/>
                  <a:gd name="connsiteY33" fmla="*/ 417095 h 418952"/>
                  <a:gd name="connsiteX34" fmla="*/ 91440 w 802549"/>
                  <a:gd name="connsiteY34" fmla="*/ 343671 h 418952"/>
                  <a:gd name="connsiteX0" fmla="*/ 156340 w 732831"/>
                  <a:gd name="connsiteY0" fmla="*/ 109641 h 418952"/>
                  <a:gd name="connsiteX1" fmla="*/ 156877 w 732831"/>
                  <a:gd name="connsiteY1" fmla="*/ 109582 h 418952"/>
                  <a:gd name="connsiteX2" fmla="*/ 314853 w 732831"/>
                  <a:gd name="connsiteY2" fmla="*/ 93125 h 418952"/>
                  <a:gd name="connsiteX3" fmla="*/ 439917 w 732831"/>
                  <a:gd name="connsiteY3" fmla="*/ 129329 h 418952"/>
                  <a:gd name="connsiteX4" fmla="*/ 495867 w 732831"/>
                  <a:gd name="connsiteY4" fmla="*/ 76670 h 418952"/>
                  <a:gd name="connsiteX5" fmla="*/ 535361 w 732831"/>
                  <a:gd name="connsiteY5" fmla="*/ 27301 h 418952"/>
                  <a:gd name="connsiteX6" fmla="*/ 597893 w 732831"/>
                  <a:gd name="connsiteY6" fmla="*/ 972 h 418952"/>
                  <a:gd name="connsiteX7" fmla="*/ 601137 w 732831"/>
                  <a:gd name="connsiteY7" fmla="*/ 0 h 418952"/>
                  <a:gd name="connsiteX8" fmla="*/ 620932 w 732831"/>
                  <a:gd name="connsiteY8" fmla="*/ 14137 h 418952"/>
                  <a:gd name="connsiteX9" fmla="*/ 647261 w 732831"/>
                  <a:gd name="connsiteY9" fmla="*/ 17429 h 418952"/>
                  <a:gd name="connsiteX10" fmla="*/ 653843 w 732831"/>
                  <a:gd name="connsiteY10" fmla="*/ 30594 h 418952"/>
                  <a:gd name="connsiteX11" fmla="*/ 693337 w 732831"/>
                  <a:gd name="connsiteY11" fmla="*/ 17429 h 418952"/>
                  <a:gd name="connsiteX12" fmla="*/ 730051 w 732831"/>
                  <a:gd name="connsiteY12" fmla="*/ 52959 h 418952"/>
                  <a:gd name="connsiteX13" fmla="*/ 706502 w 732831"/>
                  <a:gd name="connsiteY13" fmla="*/ 102999 h 418952"/>
                  <a:gd name="connsiteX14" fmla="*/ 719667 w 732831"/>
                  <a:gd name="connsiteY14" fmla="*/ 149076 h 418952"/>
                  <a:gd name="connsiteX15" fmla="*/ 732831 w 732831"/>
                  <a:gd name="connsiteY15" fmla="*/ 181987 h 418952"/>
                  <a:gd name="connsiteX16" fmla="*/ 719667 w 732831"/>
                  <a:gd name="connsiteY16" fmla="*/ 224772 h 418952"/>
                  <a:gd name="connsiteX17" fmla="*/ 732831 w 732831"/>
                  <a:gd name="connsiteY17" fmla="*/ 247811 h 418952"/>
                  <a:gd name="connsiteX18" fmla="*/ 699920 w 732831"/>
                  <a:gd name="connsiteY18" fmla="*/ 274140 h 418952"/>
                  <a:gd name="connsiteX19" fmla="*/ 690046 w 732831"/>
                  <a:gd name="connsiteY19" fmla="*/ 297179 h 418952"/>
                  <a:gd name="connsiteX20" fmla="*/ 689848 w 732831"/>
                  <a:gd name="connsiteY20" fmla="*/ 298307 h 418952"/>
                  <a:gd name="connsiteX21" fmla="*/ 686755 w 732831"/>
                  <a:gd name="connsiteY21" fmla="*/ 293887 h 418952"/>
                  <a:gd name="connsiteX22" fmla="*/ 647261 w 732831"/>
                  <a:gd name="connsiteY22" fmla="*/ 310344 h 418952"/>
                  <a:gd name="connsiteX23" fmla="*/ 601185 w 732831"/>
                  <a:gd name="connsiteY23" fmla="*/ 300470 h 418952"/>
                  <a:gd name="connsiteX24" fmla="*/ 561691 w 732831"/>
                  <a:gd name="connsiteY24" fmla="*/ 323509 h 418952"/>
                  <a:gd name="connsiteX25" fmla="*/ 502449 w 732831"/>
                  <a:gd name="connsiteY25" fmla="*/ 297179 h 418952"/>
                  <a:gd name="connsiteX26" fmla="*/ 433335 w 732831"/>
                  <a:gd name="connsiteY26" fmla="*/ 392622 h 418952"/>
                  <a:gd name="connsiteX27" fmla="*/ 331309 w 732831"/>
                  <a:gd name="connsiteY27" fmla="*/ 386040 h 418952"/>
                  <a:gd name="connsiteX28" fmla="*/ 285232 w 732831"/>
                  <a:gd name="connsiteY28" fmla="*/ 369583 h 418952"/>
                  <a:gd name="connsiteX29" fmla="*/ 265485 w 732831"/>
                  <a:gd name="connsiteY29" fmla="*/ 392622 h 418952"/>
                  <a:gd name="connsiteX30" fmla="*/ 216118 w 732831"/>
                  <a:gd name="connsiteY30" fmla="*/ 379458 h 418952"/>
                  <a:gd name="connsiteX31" fmla="*/ 163459 w 732831"/>
                  <a:gd name="connsiteY31" fmla="*/ 418952 h 418952"/>
                  <a:gd name="connsiteX32" fmla="*/ 156340 w 732831"/>
                  <a:gd name="connsiteY32" fmla="*/ 417095 h 418952"/>
                  <a:gd name="connsiteX33" fmla="*/ 21722 w 732831"/>
                  <a:gd name="connsiteY33" fmla="*/ 343671 h 418952"/>
                  <a:gd name="connsiteX0" fmla="*/ 0 w 576491"/>
                  <a:gd name="connsiteY0" fmla="*/ 109641 h 418952"/>
                  <a:gd name="connsiteX1" fmla="*/ 537 w 576491"/>
                  <a:gd name="connsiteY1" fmla="*/ 109582 h 418952"/>
                  <a:gd name="connsiteX2" fmla="*/ 158513 w 576491"/>
                  <a:gd name="connsiteY2" fmla="*/ 93125 h 418952"/>
                  <a:gd name="connsiteX3" fmla="*/ 283577 w 576491"/>
                  <a:gd name="connsiteY3" fmla="*/ 129329 h 418952"/>
                  <a:gd name="connsiteX4" fmla="*/ 339527 w 576491"/>
                  <a:gd name="connsiteY4" fmla="*/ 76670 h 418952"/>
                  <a:gd name="connsiteX5" fmla="*/ 379021 w 576491"/>
                  <a:gd name="connsiteY5" fmla="*/ 27301 h 418952"/>
                  <a:gd name="connsiteX6" fmla="*/ 441553 w 576491"/>
                  <a:gd name="connsiteY6" fmla="*/ 972 h 418952"/>
                  <a:gd name="connsiteX7" fmla="*/ 444797 w 576491"/>
                  <a:gd name="connsiteY7" fmla="*/ 0 h 418952"/>
                  <a:gd name="connsiteX8" fmla="*/ 464592 w 576491"/>
                  <a:gd name="connsiteY8" fmla="*/ 14137 h 418952"/>
                  <a:gd name="connsiteX9" fmla="*/ 490921 w 576491"/>
                  <a:gd name="connsiteY9" fmla="*/ 17429 h 418952"/>
                  <a:gd name="connsiteX10" fmla="*/ 497503 w 576491"/>
                  <a:gd name="connsiteY10" fmla="*/ 30594 h 418952"/>
                  <a:gd name="connsiteX11" fmla="*/ 536997 w 576491"/>
                  <a:gd name="connsiteY11" fmla="*/ 17429 h 418952"/>
                  <a:gd name="connsiteX12" fmla="*/ 573711 w 576491"/>
                  <a:gd name="connsiteY12" fmla="*/ 52959 h 418952"/>
                  <a:gd name="connsiteX13" fmla="*/ 550162 w 576491"/>
                  <a:gd name="connsiteY13" fmla="*/ 102999 h 418952"/>
                  <a:gd name="connsiteX14" fmla="*/ 563327 w 576491"/>
                  <a:gd name="connsiteY14" fmla="*/ 149076 h 418952"/>
                  <a:gd name="connsiteX15" fmla="*/ 576491 w 576491"/>
                  <a:gd name="connsiteY15" fmla="*/ 181987 h 418952"/>
                  <a:gd name="connsiteX16" fmla="*/ 563327 w 576491"/>
                  <a:gd name="connsiteY16" fmla="*/ 224772 h 418952"/>
                  <a:gd name="connsiteX17" fmla="*/ 576491 w 576491"/>
                  <a:gd name="connsiteY17" fmla="*/ 247811 h 418952"/>
                  <a:gd name="connsiteX18" fmla="*/ 543580 w 576491"/>
                  <a:gd name="connsiteY18" fmla="*/ 274140 h 418952"/>
                  <a:gd name="connsiteX19" fmla="*/ 533706 w 576491"/>
                  <a:gd name="connsiteY19" fmla="*/ 297179 h 418952"/>
                  <a:gd name="connsiteX20" fmla="*/ 533508 w 576491"/>
                  <a:gd name="connsiteY20" fmla="*/ 298307 h 418952"/>
                  <a:gd name="connsiteX21" fmla="*/ 530415 w 576491"/>
                  <a:gd name="connsiteY21" fmla="*/ 293887 h 418952"/>
                  <a:gd name="connsiteX22" fmla="*/ 490921 w 576491"/>
                  <a:gd name="connsiteY22" fmla="*/ 310344 h 418952"/>
                  <a:gd name="connsiteX23" fmla="*/ 444845 w 576491"/>
                  <a:gd name="connsiteY23" fmla="*/ 300470 h 418952"/>
                  <a:gd name="connsiteX24" fmla="*/ 405351 w 576491"/>
                  <a:gd name="connsiteY24" fmla="*/ 323509 h 418952"/>
                  <a:gd name="connsiteX25" fmla="*/ 346109 w 576491"/>
                  <a:gd name="connsiteY25" fmla="*/ 297179 h 418952"/>
                  <a:gd name="connsiteX26" fmla="*/ 276995 w 576491"/>
                  <a:gd name="connsiteY26" fmla="*/ 392622 h 418952"/>
                  <a:gd name="connsiteX27" fmla="*/ 174969 w 576491"/>
                  <a:gd name="connsiteY27" fmla="*/ 386040 h 418952"/>
                  <a:gd name="connsiteX28" fmla="*/ 128892 w 576491"/>
                  <a:gd name="connsiteY28" fmla="*/ 369583 h 418952"/>
                  <a:gd name="connsiteX29" fmla="*/ 109145 w 576491"/>
                  <a:gd name="connsiteY29" fmla="*/ 392622 h 418952"/>
                  <a:gd name="connsiteX30" fmla="*/ 59778 w 576491"/>
                  <a:gd name="connsiteY30" fmla="*/ 379458 h 418952"/>
                  <a:gd name="connsiteX31" fmla="*/ 7119 w 576491"/>
                  <a:gd name="connsiteY31" fmla="*/ 418952 h 418952"/>
                  <a:gd name="connsiteX32" fmla="*/ 0 w 576491"/>
                  <a:gd name="connsiteY32" fmla="*/ 417095 h 418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76491" h="418952">
                    <a:moveTo>
                      <a:pt x="0" y="109641"/>
                    </a:moveTo>
                    <a:lnTo>
                      <a:pt x="537" y="109582"/>
                    </a:lnTo>
                    <a:lnTo>
                      <a:pt x="158513" y="93125"/>
                    </a:lnTo>
                    <a:lnTo>
                      <a:pt x="283577" y="129329"/>
                    </a:lnTo>
                    <a:lnTo>
                      <a:pt x="339527" y="76670"/>
                    </a:lnTo>
                    <a:lnTo>
                      <a:pt x="379021" y="27301"/>
                    </a:lnTo>
                    <a:lnTo>
                      <a:pt x="441553" y="972"/>
                    </a:lnTo>
                    <a:lnTo>
                      <a:pt x="444797" y="0"/>
                    </a:lnTo>
                    <a:lnTo>
                      <a:pt x="464592" y="14137"/>
                    </a:lnTo>
                    <a:lnTo>
                      <a:pt x="490921" y="17429"/>
                    </a:lnTo>
                    <a:lnTo>
                      <a:pt x="497503" y="30594"/>
                    </a:lnTo>
                    <a:lnTo>
                      <a:pt x="536997" y="17429"/>
                    </a:lnTo>
                    <a:lnTo>
                      <a:pt x="573711" y="52959"/>
                    </a:lnTo>
                    <a:lnTo>
                      <a:pt x="550162" y="102999"/>
                    </a:lnTo>
                    <a:lnTo>
                      <a:pt x="563327" y="149076"/>
                    </a:lnTo>
                    <a:lnTo>
                      <a:pt x="576491" y="181987"/>
                    </a:lnTo>
                    <a:lnTo>
                      <a:pt x="563327" y="224772"/>
                    </a:lnTo>
                    <a:lnTo>
                      <a:pt x="576491" y="247811"/>
                    </a:lnTo>
                    <a:lnTo>
                      <a:pt x="543580" y="274140"/>
                    </a:lnTo>
                    <a:lnTo>
                      <a:pt x="533706" y="297179"/>
                    </a:lnTo>
                    <a:lnTo>
                      <a:pt x="533508" y="298307"/>
                    </a:lnTo>
                    <a:lnTo>
                      <a:pt x="530415" y="293887"/>
                    </a:lnTo>
                    <a:lnTo>
                      <a:pt x="490921" y="310344"/>
                    </a:lnTo>
                    <a:lnTo>
                      <a:pt x="444845" y="300470"/>
                    </a:lnTo>
                    <a:lnTo>
                      <a:pt x="405351" y="323509"/>
                    </a:lnTo>
                    <a:lnTo>
                      <a:pt x="346109" y="297179"/>
                    </a:lnTo>
                    <a:lnTo>
                      <a:pt x="276995" y="392622"/>
                    </a:lnTo>
                    <a:lnTo>
                      <a:pt x="174969" y="386040"/>
                    </a:lnTo>
                    <a:lnTo>
                      <a:pt x="128892" y="369583"/>
                    </a:lnTo>
                    <a:lnTo>
                      <a:pt x="109145" y="392622"/>
                    </a:lnTo>
                    <a:lnTo>
                      <a:pt x="59778" y="379458"/>
                    </a:lnTo>
                    <a:lnTo>
                      <a:pt x="7119" y="418952"/>
                    </a:lnTo>
                    <a:lnTo>
                      <a:pt x="0" y="417095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921C8683-BA57-257C-D8EE-94548C4530A7}"/>
                  </a:ext>
                </a:extLst>
              </p:cNvPr>
              <p:cNvSpPr/>
              <p:nvPr/>
            </p:nvSpPr>
            <p:spPr>
              <a:xfrm>
                <a:off x="773923" y="3741421"/>
                <a:ext cx="1202228" cy="329892"/>
              </a:xfrm>
              <a:custGeom>
                <a:avLst/>
                <a:gdLst>
                  <a:gd name="connsiteX0" fmla="*/ 0 w 1202228"/>
                  <a:gd name="connsiteY0" fmla="*/ 0 h 329892"/>
                  <a:gd name="connsiteX1" fmla="*/ 1202228 w 1202228"/>
                  <a:gd name="connsiteY1" fmla="*/ 0 h 329892"/>
                  <a:gd name="connsiteX2" fmla="*/ 1197190 w 1202228"/>
                  <a:gd name="connsiteY2" fmla="*/ 775 h 329892"/>
                  <a:gd name="connsiteX3" fmla="*/ 1160987 w 1202228"/>
                  <a:gd name="connsiteY3" fmla="*/ 33687 h 329892"/>
                  <a:gd name="connsiteX4" fmla="*/ 1108328 w 1202228"/>
                  <a:gd name="connsiteY4" fmla="*/ 46852 h 329892"/>
                  <a:gd name="connsiteX5" fmla="*/ 1032631 w 1202228"/>
                  <a:gd name="connsiteY5" fmla="*/ 13940 h 329892"/>
                  <a:gd name="connsiteX6" fmla="*/ 1026049 w 1202228"/>
                  <a:gd name="connsiteY6" fmla="*/ 76472 h 329892"/>
                  <a:gd name="connsiteX7" fmla="*/ 976681 w 1202228"/>
                  <a:gd name="connsiteY7" fmla="*/ 112675 h 329892"/>
                  <a:gd name="connsiteX8" fmla="*/ 953643 w 1202228"/>
                  <a:gd name="connsiteY8" fmla="*/ 139004 h 329892"/>
                  <a:gd name="connsiteX9" fmla="*/ 973390 w 1202228"/>
                  <a:gd name="connsiteY9" fmla="*/ 181790 h 329892"/>
                  <a:gd name="connsiteX10" fmla="*/ 924023 w 1202228"/>
                  <a:gd name="connsiteY10" fmla="*/ 158751 h 329892"/>
                  <a:gd name="connsiteX11" fmla="*/ 894402 w 1202228"/>
                  <a:gd name="connsiteY11" fmla="*/ 175207 h 329892"/>
                  <a:gd name="connsiteX12" fmla="*/ 897693 w 1202228"/>
                  <a:gd name="connsiteY12" fmla="*/ 211410 h 329892"/>
                  <a:gd name="connsiteX13" fmla="*/ 871364 w 1202228"/>
                  <a:gd name="connsiteY13" fmla="*/ 244322 h 329892"/>
                  <a:gd name="connsiteX14" fmla="*/ 861490 w 1202228"/>
                  <a:gd name="connsiteY14" fmla="*/ 267360 h 329892"/>
                  <a:gd name="connsiteX15" fmla="*/ 874655 w 1202228"/>
                  <a:gd name="connsiteY15" fmla="*/ 300272 h 329892"/>
                  <a:gd name="connsiteX16" fmla="*/ 805540 w 1202228"/>
                  <a:gd name="connsiteY16" fmla="*/ 310145 h 329892"/>
                  <a:gd name="connsiteX17" fmla="*/ 766046 w 1202228"/>
                  <a:gd name="connsiteY17" fmla="*/ 300272 h 329892"/>
                  <a:gd name="connsiteX18" fmla="*/ 736426 w 1202228"/>
                  <a:gd name="connsiteY18" fmla="*/ 273942 h 329892"/>
                  <a:gd name="connsiteX19" fmla="*/ 687058 w 1202228"/>
                  <a:gd name="connsiteY19" fmla="*/ 270651 h 329892"/>
                  <a:gd name="connsiteX20" fmla="*/ 673894 w 1202228"/>
                  <a:gd name="connsiteY20" fmla="*/ 300272 h 329892"/>
                  <a:gd name="connsiteX21" fmla="*/ 667311 w 1202228"/>
                  <a:gd name="connsiteY21" fmla="*/ 329892 h 329892"/>
                  <a:gd name="connsiteX22" fmla="*/ 624526 w 1202228"/>
                  <a:gd name="connsiteY22" fmla="*/ 329892 h 329892"/>
                  <a:gd name="connsiteX23" fmla="*/ 594905 w 1202228"/>
                  <a:gd name="connsiteY23" fmla="*/ 287107 h 329892"/>
                  <a:gd name="connsiteX24" fmla="*/ 575158 w 1202228"/>
                  <a:gd name="connsiteY24" fmla="*/ 241031 h 329892"/>
                  <a:gd name="connsiteX25" fmla="*/ 555411 w 1202228"/>
                  <a:gd name="connsiteY25" fmla="*/ 234448 h 329892"/>
                  <a:gd name="connsiteX26" fmla="*/ 532373 w 1202228"/>
                  <a:gd name="connsiteY26" fmla="*/ 224575 h 329892"/>
                  <a:gd name="connsiteX27" fmla="*/ 489588 w 1202228"/>
                  <a:gd name="connsiteY27" fmla="*/ 194954 h 329892"/>
                  <a:gd name="connsiteX28" fmla="*/ 466550 w 1202228"/>
                  <a:gd name="connsiteY28" fmla="*/ 204828 h 329892"/>
                  <a:gd name="connsiteX29" fmla="*/ 450094 w 1202228"/>
                  <a:gd name="connsiteY29" fmla="*/ 231157 h 329892"/>
                  <a:gd name="connsiteX30" fmla="*/ 413891 w 1202228"/>
                  <a:gd name="connsiteY30" fmla="*/ 204828 h 329892"/>
                  <a:gd name="connsiteX31" fmla="*/ 348067 w 1202228"/>
                  <a:gd name="connsiteY31" fmla="*/ 214701 h 329892"/>
                  <a:gd name="connsiteX32" fmla="*/ 334903 w 1202228"/>
                  <a:gd name="connsiteY32" fmla="*/ 237739 h 329892"/>
                  <a:gd name="connsiteX33" fmla="*/ 318447 w 1202228"/>
                  <a:gd name="connsiteY33" fmla="*/ 270651 h 329892"/>
                  <a:gd name="connsiteX34" fmla="*/ 249332 w 1202228"/>
                  <a:gd name="connsiteY34" fmla="*/ 273942 h 329892"/>
                  <a:gd name="connsiteX35" fmla="*/ 199965 w 1202228"/>
                  <a:gd name="connsiteY35" fmla="*/ 277233 h 329892"/>
                  <a:gd name="connsiteX36" fmla="*/ 190091 w 1202228"/>
                  <a:gd name="connsiteY36" fmla="*/ 303563 h 329892"/>
                  <a:gd name="connsiteX37" fmla="*/ 140724 w 1202228"/>
                  <a:gd name="connsiteY37" fmla="*/ 323310 h 329892"/>
                  <a:gd name="connsiteX38" fmla="*/ 104521 w 1202228"/>
                  <a:gd name="connsiteY38" fmla="*/ 303563 h 329892"/>
                  <a:gd name="connsiteX39" fmla="*/ 74900 w 1202228"/>
                  <a:gd name="connsiteY39" fmla="*/ 257486 h 329892"/>
                  <a:gd name="connsiteX40" fmla="*/ 101229 w 1202228"/>
                  <a:gd name="connsiteY40" fmla="*/ 208119 h 329892"/>
                  <a:gd name="connsiteX41" fmla="*/ 88065 w 1202228"/>
                  <a:gd name="connsiteY41" fmla="*/ 115966 h 329892"/>
                  <a:gd name="connsiteX42" fmla="*/ 45279 w 1202228"/>
                  <a:gd name="connsiteY42" fmla="*/ 53434 h 329892"/>
                  <a:gd name="connsiteX43" fmla="*/ 18950 w 1202228"/>
                  <a:gd name="connsiteY43" fmla="*/ 40269 h 329892"/>
                  <a:gd name="connsiteX0" fmla="*/ 0 w 1202228"/>
                  <a:gd name="connsiteY0" fmla="*/ 109221 h 439113"/>
                  <a:gd name="connsiteX1" fmla="*/ 413527 w 1202228"/>
                  <a:gd name="connsiteY1" fmla="*/ 0 h 439113"/>
                  <a:gd name="connsiteX2" fmla="*/ 1202228 w 1202228"/>
                  <a:gd name="connsiteY2" fmla="*/ 109221 h 439113"/>
                  <a:gd name="connsiteX3" fmla="*/ 1197190 w 1202228"/>
                  <a:gd name="connsiteY3" fmla="*/ 109996 h 439113"/>
                  <a:gd name="connsiteX4" fmla="*/ 1160987 w 1202228"/>
                  <a:gd name="connsiteY4" fmla="*/ 142908 h 439113"/>
                  <a:gd name="connsiteX5" fmla="*/ 1108328 w 1202228"/>
                  <a:gd name="connsiteY5" fmla="*/ 156073 h 439113"/>
                  <a:gd name="connsiteX6" fmla="*/ 1032631 w 1202228"/>
                  <a:gd name="connsiteY6" fmla="*/ 123161 h 439113"/>
                  <a:gd name="connsiteX7" fmla="*/ 1026049 w 1202228"/>
                  <a:gd name="connsiteY7" fmla="*/ 185693 h 439113"/>
                  <a:gd name="connsiteX8" fmla="*/ 976681 w 1202228"/>
                  <a:gd name="connsiteY8" fmla="*/ 221896 h 439113"/>
                  <a:gd name="connsiteX9" fmla="*/ 953643 w 1202228"/>
                  <a:gd name="connsiteY9" fmla="*/ 248225 h 439113"/>
                  <a:gd name="connsiteX10" fmla="*/ 973390 w 1202228"/>
                  <a:gd name="connsiteY10" fmla="*/ 291011 h 439113"/>
                  <a:gd name="connsiteX11" fmla="*/ 924023 w 1202228"/>
                  <a:gd name="connsiteY11" fmla="*/ 267972 h 439113"/>
                  <a:gd name="connsiteX12" fmla="*/ 894402 w 1202228"/>
                  <a:gd name="connsiteY12" fmla="*/ 284428 h 439113"/>
                  <a:gd name="connsiteX13" fmla="*/ 897693 w 1202228"/>
                  <a:gd name="connsiteY13" fmla="*/ 320631 h 439113"/>
                  <a:gd name="connsiteX14" fmla="*/ 871364 w 1202228"/>
                  <a:gd name="connsiteY14" fmla="*/ 353543 h 439113"/>
                  <a:gd name="connsiteX15" fmla="*/ 861490 w 1202228"/>
                  <a:gd name="connsiteY15" fmla="*/ 376581 h 439113"/>
                  <a:gd name="connsiteX16" fmla="*/ 874655 w 1202228"/>
                  <a:gd name="connsiteY16" fmla="*/ 409493 h 439113"/>
                  <a:gd name="connsiteX17" fmla="*/ 805540 w 1202228"/>
                  <a:gd name="connsiteY17" fmla="*/ 419366 h 439113"/>
                  <a:gd name="connsiteX18" fmla="*/ 766046 w 1202228"/>
                  <a:gd name="connsiteY18" fmla="*/ 409493 h 439113"/>
                  <a:gd name="connsiteX19" fmla="*/ 736426 w 1202228"/>
                  <a:gd name="connsiteY19" fmla="*/ 383163 h 439113"/>
                  <a:gd name="connsiteX20" fmla="*/ 687058 w 1202228"/>
                  <a:gd name="connsiteY20" fmla="*/ 379872 h 439113"/>
                  <a:gd name="connsiteX21" fmla="*/ 673894 w 1202228"/>
                  <a:gd name="connsiteY21" fmla="*/ 409493 h 439113"/>
                  <a:gd name="connsiteX22" fmla="*/ 667311 w 1202228"/>
                  <a:gd name="connsiteY22" fmla="*/ 439113 h 439113"/>
                  <a:gd name="connsiteX23" fmla="*/ 624526 w 1202228"/>
                  <a:gd name="connsiteY23" fmla="*/ 439113 h 439113"/>
                  <a:gd name="connsiteX24" fmla="*/ 594905 w 1202228"/>
                  <a:gd name="connsiteY24" fmla="*/ 396328 h 439113"/>
                  <a:gd name="connsiteX25" fmla="*/ 575158 w 1202228"/>
                  <a:gd name="connsiteY25" fmla="*/ 350252 h 439113"/>
                  <a:gd name="connsiteX26" fmla="*/ 555411 w 1202228"/>
                  <a:gd name="connsiteY26" fmla="*/ 343669 h 439113"/>
                  <a:gd name="connsiteX27" fmla="*/ 532373 w 1202228"/>
                  <a:gd name="connsiteY27" fmla="*/ 333796 h 439113"/>
                  <a:gd name="connsiteX28" fmla="*/ 489588 w 1202228"/>
                  <a:gd name="connsiteY28" fmla="*/ 304175 h 439113"/>
                  <a:gd name="connsiteX29" fmla="*/ 466550 w 1202228"/>
                  <a:gd name="connsiteY29" fmla="*/ 314049 h 439113"/>
                  <a:gd name="connsiteX30" fmla="*/ 450094 w 1202228"/>
                  <a:gd name="connsiteY30" fmla="*/ 340378 h 439113"/>
                  <a:gd name="connsiteX31" fmla="*/ 413891 w 1202228"/>
                  <a:gd name="connsiteY31" fmla="*/ 314049 h 439113"/>
                  <a:gd name="connsiteX32" fmla="*/ 348067 w 1202228"/>
                  <a:gd name="connsiteY32" fmla="*/ 323922 h 439113"/>
                  <a:gd name="connsiteX33" fmla="*/ 334903 w 1202228"/>
                  <a:gd name="connsiteY33" fmla="*/ 346960 h 439113"/>
                  <a:gd name="connsiteX34" fmla="*/ 318447 w 1202228"/>
                  <a:gd name="connsiteY34" fmla="*/ 379872 h 439113"/>
                  <a:gd name="connsiteX35" fmla="*/ 249332 w 1202228"/>
                  <a:gd name="connsiteY35" fmla="*/ 383163 h 439113"/>
                  <a:gd name="connsiteX36" fmla="*/ 199965 w 1202228"/>
                  <a:gd name="connsiteY36" fmla="*/ 386454 h 439113"/>
                  <a:gd name="connsiteX37" fmla="*/ 190091 w 1202228"/>
                  <a:gd name="connsiteY37" fmla="*/ 412784 h 439113"/>
                  <a:gd name="connsiteX38" fmla="*/ 140724 w 1202228"/>
                  <a:gd name="connsiteY38" fmla="*/ 432531 h 439113"/>
                  <a:gd name="connsiteX39" fmla="*/ 104521 w 1202228"/>
                  <a:gd name="connsiteY39" fmla="*/ 412784 h 439113"/>
                  <a:gd name="connsiteX40" fmla="*/ 74900 w 1202228"/>
                  <a:gd name="connsiteY40" fmla="*/ 366707 h 439113"/>
                  <a:gd name="connsiteX41" fmla="*/ 101229 w 1202228"/>
                  <a:gd name="connsiteY41" fmla="*/ 317340 h 439113"/>
                  <a:gd name="connsiteX42" fmla="*/ 88065 w 1202228"/>
                  <a:gd name="connsiteY42" fmla="*/ 225187 h 439113"/>
                  <a:gd name="connsiteX43" fmla="*/ 45279 w 1202228"/>
                  <a:gd name="connsiteY43" fmla="*/ 162655 h 439113"/>
                  <a:gd name="connsiteX44" fmla="*/ 18950 w 1202228"/>
                  <a:gd name="connsiteY44" fmla="*/ 149490 h 439113"/>
                  <a:gd name="connsiteX45" fmla="*/ 0 w 1202228"/>
                  <a:gd name="connsiteY45" fmla="*/ 109221 h 439113"/>
                  <a:gd name="connsiteX0" fmla="*/ 413527 w 1202228"/>
                  <a:gd name="connsiteY0" fmla="*/ 0 h 439113"/>
                  <a:gd name="connsiteX1" fmla="*/ 1202228 w 1202228"/>
                  <a:gd name="connsiteY1" fmla="*/ 109221 h 439113"/>
                  <a:gd name="connsiteX2" fmla="*/ 1197190 w 1202228"/>
                  <a:gd name="connsiteY2" fmla="*/ 109996 h 439113"/>
                  <a:gd name="connsiteX3" fmla="*/ 1160987 w 1202228"/>
                  <a:gd name="connsiteY3" fmla="*/ 142908 h 439113"/>
                  <a:gd name="connsiteX4" fmla="*/ 1108328 w 1202228"/>
                  <a:gd name="connsiteY4" fmla="*/ 156073 h 439113"/>
                  <a:gd name="connsiteX5" fmla="*/ 1032631 w 1202228"/>
                  <a:gd name="connsiteY5" fmla="*/ 123161 h 439113"/>
                  <a:gd name="connsiteX6" fmla="*/ 1026049 w 1202228"/>
                  <a:gd name="connsiteY6" fmla="*/ 185693 h 439113"/>
                  <a:gd name="connsiteX7" fmla="*/ 976681 w 1202228"/>
                  <a:gd name="connsiteY7" fmla="*/ 221896 h 439113"/>
                  <a:gd name="connsiteX8" fmla="*/ 953643 w 1202228"/>
                  <a:gd name="connsiteY8" fmla="*/ 248225 h 439113"/>
                  <a:gd name="connsiteX9" fmla="*/ 973390 w 1202228"/>
                  <a:gd name="connsiteY9" fmla="*/ 291011 h 439113"/>
                  <a:gd name="connsiteX10" fmla="*/ 924023 w 1202228"/>
                  <a:gd name="connsiteY10" fmla="*/ 267972 h 439113"/>
                  <a:gd name="connsiteX11" fmla="*/ 894402 w 1202228"/>
                  <a:gd name="connsiteY11" fmla="*/ 284428 h 439113"/>
                  <a:gd name="connsiteX12" fmla="*/ 897693 w 1202228"/>
                  <a:gd name="connsiteY12" fmla="*/ 320631 h 439113"/>
                  <a:gd name="connsiteX13" fmla="*/ 871364 w 1202228"/>
                  <a:gd name="connsiteY13" fmla="*/ 353543 h 439113"/>
                  <a:gd name="connsiteX14" fmla="*/ 861490 w 1202228"/>
                  <a:gd name="connsiteY14" fmla="*/ 376581 h 439113"/>
                  <a:gd name="connsiteX15" fmla="*/ 874655 w 1202228"/>
                  <a:gd name="connsiteY15" fmla="*/ 409493 h 439113"/>
                  <a:gd name="connsiteX16" fmla="*/ 805540 w 1202228"/>
                  <a:gd name="connsiteY16" fmla="*/ 419366 h 439113"/>
                  <a:gd name="connsiteX17" fmla="*/ 766046 w 1202228"/>
                  <a:gd name="connsiteY17" fmla="*/ 409493 h 439113"/>
                  <a:gd name="connsiteX18" fmla="*/ 736426 w 1202228"/>
                  <a:gd name="connsiteY18" fmla="*/ 383163 h 439113"/>
                  <a:gd name="connsiteX19" fmla="*/ 687058 w 1202228"/>
                  <a:gd name="connsiteY19" fmla="*/ 379872 h 439113"/>
                  <a:gd name="connsiteX20" fmla="*/ 673894 w 1202228"/>
                  <a:gd name="connsiteY20" fmla="*/ 409493 h 439113"/>
                  <a:gd name="connsiteX21" fmla="*/ 667311 w 1202228"/>
                  <a:gd name="connsiteY21" fmla="*/ 439113 h 439113"/>
                  <a:gd name="connsiteX22" fmla="*/ 624526 w 1202228"/>
                  <a:gd name="connsiteY22" fmla="*/ 439113 h 439113"/>
                  <a:gd name="connsiteX23" fmla="*/ 594905 w 1202228"/>
                  <a:gd name="connsiteY23" fmla="*/ 396328 h 439113"/>
                  <a:gd name="connsiteX24" fmla="*/ 575158 w 1202228"/>
                  <a:gd name="connsiteY24" fmla="*/ 350252 h 439113"/>
                  <a:gd name="connsiteX25" fmla="*/ 555411 w 1202228"/>
                  <a:gd name="connsiteY25" fmla="*/ 343669 h 439113"/>
                  <a:gd name="connsiteX26" fmla="*/ 532373 w 1202228"/>
                  <a:gd name="connsiteY26" fmla="*/ 333796 h 439113"/>
                  <a:gd name="connsiteX27" fmla="*/ 489588 w 1202228"/>
                  <a:gd name="connsiteY27" fmla="*/ 304175 h 439113"/>
                  <a:gd name="connsiteX28" fmla="*/ 466550 w 1202228"/>
                  <a:gd name="connsiteY28" fmla="*/ 314049 h 439113"/>
                  <a:gd name="connsiteX29" fmla="*/ 450094 w 1202228"/>
                  <a:gd name="connsiteY29" fmla="*/ 340378 h 439113"/>
                  <a:gd name="connsiteX30" fmla="*/ 413891 w 1202228"/>
                  <a:gd name="connsiteY30" fmla="*/ 314049 h 439113"/>
                  <a:gd name="connsiteX31" fmla="*/ 348067 w 1202228"/>
                  <a:gd name="connsiteY31" fmla="*/ 323922 h 439113"/>
                  <a:gd name="connsiteX32" fmla="*/ 334903 w 1202228"/>
                  <a:gd name="connsiteY32" fmla="*/ 346960 h 439113"/>
                  <a:gd name="connsiteX33" fmla="*/ 318447 w 1202228"/>
                  <a:gd name="connsiteY33" fmla="*/ 379872 h 439113"/>
                  <a:gd name="connsiteX34" fmla="*/ 249332 w 1202228"/>
                  <a:gd name="connsiteY34" fmla="*/ 383163 h 439113"/>
                  <a:gd name="connsiteX35" fmla="*/ 199965 w 1202228"/>
                  <a:gd name="connsiteY35" fmla="*/ 386454 h 439113"/>
                  <a:gd name="connsiteX36" fmla="*/ 190091 w 1202228"/>
                  <a:gd name="connsiteY36" fmla="*/ 412784 h 439113"/>
                  <a:gd name="connsiteX37" fmla="*/ 140724 w 1202228"/>
                  <a:gd name="connsiteY37" fmla="*/ 432531 h 439113"/>
                  <a:gd name="connsiteX38" fmla="*/ 104521 w 1202228"/>
                  <a:gd name="connsiteY38" fmla="*/ 412784 h 439113"/>
                  <a:gd name="connsiteX39" fmla="*/ 74900 w 1202228"/>
                  <a:gd name="connsiteY39" fmla="*/ 366707 h 439113"/>
                  <a:gd name="connsiteX40" fmla="*/ 101229 w 1202228"/>
                  <a:gd name="connsiteY40" fmla="*/ 317340 h 439113"/>
                  <a:gd name="connsiteX41" fmla="*/ 88065 w 1202228"/>
                  <a:gd name="connsiteY41" fmla="*/ 225187 h 439113"/>
                  <a:gd name="connsiteX42" fmla="*/ 45279 w 1202228"/>
                  <a:gd name="connsiteY42" fmla="*/ 162655 h 439113"/>
                  <a:gd name="connsiteX43" fmla="*/ 18950 w 1202228"/>
                  <a:gd name="connsiteY43" fmla="*/ 149490 h 439113"/>
                  <a:gd name="connsiteX44" fmla="*/ 0 w 1202228"/>
                  <a:gd name="connsiteY44" fmla="*/ 109221 h 439113"/>
                  <a:gd name="connsiteX45" fmla="*/ 504967 w 1202228"/>
                  <a:gd name="connsiteY45" fmla="*/ 91440 h 439113"/>
                  <a:gd name="connsiteX0" fmla="*/ 413527 w 1202228"/>
                  <a:gd name="connsiteY0" fmla="*/ 0 h 439113"/>
                  <a:gd name="connsiteX1" fmla="*/ 1202228 w 1202228"/>
                  <a:gd name="connsiteY1" fmla="*/ 109221 h 439113"/>
                  <a:gd name="connsiteX2" fmla="*/ 1197190 w 1202228"/>
                  <a:gd name="connsiteY2" fmla="*/ 109996 h 439113"/>
                  <a:gd name="connsiteX3" fmla="*/ 1160987 w 1202228"/>
                  <a:gd name="connsiteY3" fmla="*/ 142908 h 439113"/>
                  <a:gd name="connsiteX4" fmla="*/ 1108328 w 1202228"/>
                  <a:gd name="connsiteY4" fmla="*/ 156073 h 439113"/>
                  <a:gd name="connsiteX5" fmla="*/ 1032631 w 1202228"/>
                  <a:gd name="connsiteY5" fmla="*/ 123161 h 439113"/>
                  <a:gd name="connsiteX6" fmla="*/ 1026049 w 1202228"/>
                  <a:gd name="connsiteY6" fmla="*/ 185693 h 439113"/>
                  <a:gd name="connsiteX7" fmla="*/ 976681 w 1202228"/>
                  <a:gd name="connsiteY7" fmla="*/ 221896 h 439113"/>
                  <a:gd name="connsiteX8" fmla="*/ 953643 w 1202228"/>
                  <a:gd name="connsiteY8" fmla="*/ 248225 h 439113"/>
                  <a:gd name="connsiteX9" fmla="*/ 973390 w 1202228"/>
                  <a:gd name="connsiteY9" fmla="*/ 291011 h 439113"/>
                  <a:gd name="connsiteX10" fmla="*/ 924023 w 1202228"/>
                  <a:gd name="connsiteY10" fmla="*/ 267972 h 439113"/>
                  <a:gd name="connsiteX11" fmla="*/ 894402 w 1202228"/>
                  <a:gd name="connsiteY11" fmla="*/ 284428 h 439113"/>
                  <a:gd name="connsiteX12" fmla="*/ 897693 w 1202228"/>
                  <a:gd name="connsiteY12" fmla="*/ 320631 h 439113"/>
                  <a:gd name="connsiteX13" fmla="*/ 871364 w 1202228"/>
                  <a:gd name="connsiteY13" fmla="*/ 353543 h 439113"/>
                  <a:gd name="connsiteX14" fmla="*/ 861490 w 1202228"/>
                  <a:gd name="connsiteY14" fmla="*/ 376581 h 439113"/>
                  <a:gd name="connsiteX15" fmla="*/ 874655 w 1202228"/>
                  <a:gd name="connsiteY15" fmla="*/ 409493 h 439113"/>
                  <a:gd name="connsiteX16" fmla="*/ 805540 w 1202228"/>
                  <a:gd name="connsiteY16" fmla="*/ 419366 h 439113"/>
                  <a:gd name="connsiteX17" fmla="*/ 766046 w 1202228"/>
                  <a:gd name="connsiteY17" fmla="*/ 409493 h 439113"/>
                  <a:gd name="connsiteX18" fmla="*/ 736426 w 1202228"/>
                  <a:gd name="connsiteY18" fmla="*/ 383163 h 439113"/>
                  <a:gd name="connsiteX19" fmla="*/ 687058 w 1202228"/>
                  <a:gd name="connsiteY19" fmla="*/ 379872 h 439113"/>
                  <a:gd name="connsiteX20" fmla="*/ 673894 w 1202228"/>
                  <a:gd name="connsiteY20" fmla="*/ 409493 h 439113"/>
                  <a:gd name="connsiteX21" fmla="*/ 667311 w 1202228"/>
                  <a:gd name="connsiteY21" fmla="*/ 439113 h 439113"/>
                  <a:gd name="connsiteX22" fmla="*/ 624526 w 1202228"/>
                  <a:gd name="connsiteY22" fmla="*/ 439113 h 439113"/>
                  <a:gd name="connsiteX23" fmla="*/ 594905 w 1202228"/>
                  <a:gd name="connsiteY23" fmla="*/ 396328 h 439113"/>
                  <a:gd name="connsiteX24" fmla="*/ 575158 w 1202228"/>
                  <a:gd name="connsiteY24" fmla="*/ 350252 h 439113"/>
                  <a:gd name="connsiteX25" fmla="*/ 555411 w 1202228"/>
                  <a:gd name="connsiteY25" fmla="*/ 343669 h 439113"/>
                  <a:gd name="connsiteX26" fmla="*/ 532373 w 1202228"/>
                  <a:gd name="connsiteY26" fmla="*/ 333796 h 439113"/>
                  <a:gd name="connsiteX27" fmla="*/ 489588 w 1202228"/>
                  <a:gd name="connsiteY27" fmla="*/ 304175 h 439113"/>
                  <a:gd name="connsiteX28" fmla="*/ 466550 w 1202228"/>
                  <a:gd name="connsiteY28" fmla="*/ 314049 h 439113"/>
                  <a:gd name="connsiteX29" fmla="*/ 450094 w 1202228"/>
                  <a:gd name="connsiteY29" fmla="*/ 340378 h 439113"/>
                  <a:gd name="connsiteX30" fmla="*/ 413891 w 1202228"/>
                  <a:gd name="connsiteY30" fmla="*/ 314049 h 439113"/>
                  <a:gd name="connsiteX31" fmla="*/ 348067 w 1202228"/>
                  <a:gd name="connsiteY31" fmla="*/ 323922 h 439113"/>
                  <a:gd name="connsiteX32" fmla="*/ 334903 w 1202228"/>
                  <a:gd name="connsiteY32" fmla="*/ 346960 h 439113"/>
                  <a:gd name="connsiteX33" fmla="*/ 318447 w 1202228"/>
                  <a:gd name="connsiteY33" fmla="*/ 379872 h 439113"/>
                  <a:gd name="connsiteX34" fmla="*/ 249332 w 1202228"/>
                  <a:gd name="connsiteY34" fmla="*/ 383163 h 439113"/>
                  <a:gd name="connsiteX35" fmla="*/ 199965 w 1202228"/>
                  <a:gd name="connsiteY35" fmla="*/ 386454 h 439113"/>
                  <a:gd name="connsiteX36" fmla="*/ 190091 w 1202228"/>
                  <a:gd name="connsiteY36" fmla="*/ 412784 h 439113"/>
                  <a:gd name="connsiteX37" fmla="*/ 140724 w 1202228"/>
                  <a:gd name="connsiteY37" fmla="*/ 432531 h 439113"/>
                  <a:gd name="connsiteX38" fmla="*/ 104521 w 1202228"/>
                  <a:gd name="connsiteY38" fmla="*/ 412784 h 439113"/>
                  <a:gd name="connsiteX39" fmla="*/ 74900 w 1202228"/>
                  <a:gd name="connsiteY39" fmla="*/ 366707 h 439113"/>
                  <a:gd name="connsiteX40" fmla="*/ 101229 w 1202228"/>
                  <a:gd name="connsiteY40" fmla="*/ 317340 h 439113"/>
                  <a:gd name="connsiteX41" fmla="*/ 88065 w 1202228"/>
                  <a:gd name="connsiteY41" fmla="*/ 225187 h 439113"/>
                  <a:gd name="connsiteX42" fmla="*/ 45279 w 1202228"/>
                  <a:gd name="connsiteY42" fmla="*/ 162655 h 439113"/>
                  <a:gd name="connsiteX43" fmla="*/ 18950 w 1202228"/>
                  <a:gd name="connsiteY43" fmla="*/ 149490 h 439113"/>
                  <a:gd name="connsiteX44" fmla="*/ 0 w 1202228"/>
                  <a:gd name="connsiteY44" fmla="*/ 109221 h 439113"/>
                  <a:gd name="connsiteX0" fmla="*/ 1202228 w 1202228"/>
                  <a:gd name="connsiteY0" fmla="*/ 0 h 329892"/>
                  <a:gd name="connsiteX1" fmla="*/ 1197190 w 1202228"/>
                  <a:gd name="connsiteY1" fmla="*/ 775 h 329892"/>
                  <a:gd name="connsiteX2" fmla="*/ 1160987 w 1202228"/>
                  <a:gd name="connsiteY2" fmla="*/ 33687 h 329892"/>
                  <a:gd name="connsiteX3" fmla="*/ 1108328 w 1202228"/>
                  <a:gd name="connsiteY3" fmla="*/ 46852 h 329892"/>
                  <a:gd name="connsiteX4" fmla="*/ 1032631 w 1202228"/>
                  <a:gd name="connsiteY4" fmla="*/ 13940 h 329892"/>
                  <a:gd name="connsiteX5" fmla="*/ 1026049 w 1202228"/>
                  <a:gd name="connsiteY5" fmla="*/ 76472 h 329892"/>
                  <a:gd name="connsiteX6" fmla="*/ 976681 w 1202228"/>
                  <a:gd name="connsiteY6" fmla="*/ 112675 h 329892"/>
                  <a:gd name="connsiteX7" fmla="*/ 953643 w 1202228"/>
                  <a:gd name="connsiteY7" fmla="*/ 139004 h 329892"/>
                  <a:gd name="connsiteX8" fmla="*/ 973390 w 1202228"/>
                  <a:gd name="connsiteY8" fmla="*/ 181790 h 329892"/>
                  <a:gd name="connsiteX9" fmla="*/ 924023 w 1202228"/>
                  <a:gd name="connsiteY9" fmla="*/ 158751 h 329892"/>
                  <a:gd name="connsiteX10" fmla="*/ 894402 w 1202228"/>
                  <a:gd name="connsiteY10" fmla="*/ 175207 h 329892"/>
                  <a:gd name="connsiteX11" fmla="*/ 897693 w 1202228"/>
                  <a:gd name="connsiteY11" fmla="*/ 211410 h 329892"/>
                  <a:gd name="connsiteX12" fmla="*/ 871364 w 1202228"/>
                  <a:gd name="connsiteY12" fmla="*/ 244322 h 329892"/>
                  <a:gd name="connsiteX13" fmla="*/ 861490 w 1202228"/>
                  <a:gd name="connsiteY13" fmla="*/ 267360 h 329892"/>
                  <a:gd name="connsiteX14" fmla="*/ 874655 w 1202228"/>
                  <a:gd name="connsiteY14" fmla="*/ 300272 h 329892"/>
                  <a:gd name="connsiteX15" fmla="*/ 805540 w 1202228"/>
                  <a:gd name="connsiteY15" fmla="*/ 310145 h 329892"/>
                  <a:gd name="connsiteX16" fmla="*/ 766046 w 1202228"/>
                  <a:gd name="connsiteY16" fmla="*/ 300272 h 329892"/>
                  <a:gd name="connsiteX17" fmla="*/ 736426 w 1202228"/>
                  <a:gd name="connsiteY17" fmla="*/ 273942 h 329892"/>
                  <a:gd name="connsiteX18" fmla="*/ 687058 w 1202228"/>
                  <a:gd name="connsiteY18" fmla="*/ 270651 h 329892"/>
                  <a:gd name="connsiteX19" fmla="*/ 673894 w 1202228"/>
                  <a:gd name="connsiteY19" fmla="*/ 300272 h 329892"/>
                  <a:gd name="connsiteX20" fmla="*/ 667311 w 1202228"/>
                  <a:gd name="connsiteY20" fmla="*/ 329892 h 329892"/>
                  <a:gd name="connsiteX21" fmla="*/ 624526 w 1202228"/>
                  <a:gd name="connsiteY21" fmla="*/ 329892 h 329892"/>
                  <a:gd name="connsiteX22" fmla="*/ 594905 w 1202228"/>
                  <a:gd name="connsiteY22" fmla="*/ 287107 h 329892"/>
                  <a:gd name="connsiteX23" fmla="*/ 575158 w 1202228"/>
                  <a:gd name="connsiteY23" fmla="*/ 241031 h 329892"/>
                  <a:gd name="connsiteX24" fmla="*/ 555411 w 1202228"/>
                  <a:gd name="connsiteY24" fmla="*/ 234448 h 329892"/>
                  <a:gd name="connsiteX25" fmla="*/ 532373 w 1202228"/>
                  <a:gd name="connsiteY25" fmla="*/ 224575 h 329892"/>
                  <a:gd name="connsiteX26" fmla="*/ 489588 w 1202228"/>
                  <a:gd name="connsiteY26" fmla="*/ 194954 h 329892"/>
                  <a:gd name="connsiteX27" fmla="*/ 466550 w 1202228"/>
                  <a:gd name="connsiteY27" fmla="*/ 204828 h 329892"/>
                  <a:gd name="connsiteX28" fmla="*/ 450094 w 1202228"/>
                  <a:gd name="connsiteY28" fmla="*/ 231157 h 329892"/>
                  <a:gd name="connsiteX29" fmla="*/ 413891 w 1202228"/>
                  <a:gd name="connsiteY29" fmla="*/ 204828 h 329892"/>
                  <a:gd name="connsiteX30" fmla="*/ 348067 w 1202228"/>
                  <a:gd name="connsiteY30" fmla="*/ 214701 h 329892"/>
                  <a:gd name="connsiteX31" fmla="*/ 334903 w 1202228"/>
                  <a:gd name="connsiteY31" fmla="*/ 237739 h 329892"/>
                  <a:gd name="connsiteX32" fmla="*/ 318447 w 1202228"/>
                  <a:gd name="connsiteY32" fmla="*/ 270651 h 329892"/>
                  <a:gd name="connsiteX33" fmla="*/ 249332 w 1202228"/>
                  <a:gd name="connsiteY33" fmla="*/ 273942 h 329892"/>
                  <a:gd name="connsiteX34" fmla="*/ 199965 w 1202228"/>
                  <a:gd name="connsiteY34" fmla="*/ 277233 h 329892"/>
                  <a:gd name="connsiteX35" fmla="*/ 190091 w 1202228"/>
                  <a:gd name="connsiteY35" fmla="*/ 303563 h 329892"/>
                  <a:gd name="connsiteX36" fmla="*/ 140724 w 1202228"/>
                  <a:gd name="connsiteY36" fmla="*/ 323310 h 329892"/>
                  <a:gd name="connsiteX37" fmla="*/ 104521 w 1202228"/>
                  <a:gd name="connsiteY37" fmla="*/ 303563 h 329892"/>
                  <a:gd name="connsiteX38" fmla="*/ 74900 w 1202228"/>
                  <a:gd name="connsiteY38" fmla="*/ 257486 h 329892"/>
                  <a:gd name="connsiteX39" fmla="*/ 101229 w 1202228"/>
                  <a:gd name="connsiteY39" fmla="*/ 208119 h 329892"/>
                  <a:gd name="connsiteX40" fmla="*/ 88065 w 1202228"/>
                  <a:gd name="connsiteY40" fmla="*/ 115966 h 329892"/>
                  <a:gd name="connsiteX41" fmla="*/ 45279 w 1202228"/>
                  <a:gd name="connsiteY41" fmla="*/ 53434 h 329892"/>
                  <a:gd name="connsiteX42" fmla="*/ 18950 w 1202228"/>
                  <a:gd name="connsiteY42" fmla="*/ 40269 h 329892"/>
                  <a:gd name="connsiteX43" fmla="*/ 0 w 1202228"/>
                  <a:gd name="connsiteY43" fmla="*/ 0 h 32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202228" h="329892">
                    <a:moveTo>
                      <a:pt x="1202228" y="0"/>
                    </a:moveTo>
                    <a:lnTo>
                      <a:pt x="1197190" y="775"/>
                    </a:lnTo>
                    <a:lnTo>
                      <a:pt x="1160987" y="33687"/>
                    </a:lnTo>
                    <a:lnTo>
                      <a:pt x="1108328" y="46852"/>
                    </a:lnTo>
                    <a:lnTo>
                      <a:pt x="1032631" y="13940"/>
                    </a:lnTo>
                    <a:lnTo>
                      <a:pt x="1026049" y="76472"/>
                    </a:lnTo>
                    <a:lnTo>
                      <a:pt x="976681" y="112675"/>
                    </a:lnTo>
                    <a:lnTo>
                      <a:pt x="953643" y="139004"/>
                    </a:lnTo>
                    <a:lnTo>
                      <a:pt x="973390" y="181790"/>
                    </a:lnTo>
                    <a:lnTo>
                      <a:pt x="924023" y="158751"/>
                    </a:lnTo>
                    <a:lnTo>
                      <a:pt x="894402" y="175207"/>
                    </a:lnTo>
                    <a:lnTo>
                      <a:pt x="897693" y="211410"/>
                    </a:lnTo>
                    <a:lnTo>
                      <a:pt x="871364" y="244322"/>
                    </a:lnTo>
                    <a:lnTo>
                      <a:pt x="861490" y="267360"/>
                    </a:lnTo>
                    <a:lnTo>
                      <a:pt x="874655" y="300272"/>
                    </a:lnTo>
                    <a:lnTo>
                      <a:pt x="805540" y="310145"/>
                    </a:lnTo>
                    <a:lnTo>
                      <a:pt x="766046" y="300272"/>
                    </a:lnTo>
                    <a:lnTo>
                      <a:pt x="736426" y="273942"/>
                    </a:lnTo>
                    <a:lnTo>
                      <a:pt x="687058" y="270651"/>
                    </a:lnTo>
                    <a:lnTo>
                      <a:pt x="673894" y="300272"/>
                    </a:lnTo>
                    <a:lnTo>
                      <a:pt x="667311" y="329892"/>
                    </a:lnTo>
                    <a:lnTo>
                      <a:pt x="624526" y="329892"/>
                    </a:lnTo>
                    <a:lnTo>
                      <a:pt x="594905" y="287107"/>
                    </a:lnTo>
                    <a:lnTo>
                      <a:pt x="575158" y="241031"/>
                    </a:lnTo>
                    <a:lnTo>
                      <a:pt x="555411" y="234448"/>
                    </a:lnTo>
                    <a:lnTo>
                      <a:pt x="532373" y="224575"/>
                    </a:lnTo>
                    <a:lnTo>
                      <a:pt x="489588" y="194954"/>
                    </a:lnTo>
                    <a:lnTo>
                      <a:pt x="466550" y="204828"/>
                    </a:lnTo>
                    <a:lnTo>
                      <a:pt x="450094" y="231157"/>
                    </a:lnTo>
                    <a:lnTo>
                      <a:pt x="413891" y="204828"/>
                    </a:lnTo>
                    <a:lnTo>
                      <a:pt x="348067" y="214701"/>
                    </a:lnTo>
                    <a:lnTo>
                      <a:pt x="334903" y="237739"/>
                    </a:lnTo>
                    <a:lnTo>
                      <a:pt x="318447" y="270651"/>
                    </a:lnTo>
                    <a:lnTo>
                      <a:pt x="249332" y="273942"/>
                    </a:lnTo>
                    <a:lnTo>
                      <a:pt x="199965" y="277233"/>
                    </a:lnTo>
                    <a:lnTo>
                      <a:pt x="190091" y="303563"/>
                    </a:lnTo>
                    <a:lnTo>
                      <a:pt x="140724" y="323310"/>
                    </a:lnTo>
                    <a:lnTo>
                      <a:pt x="104521" y="303563"/>
                    </a:lnTo>
                    <a:lnTo>
                      <a:pt x="74900" y="257486"/>
                    </a:lnTo>
                    <a:lnTo>
                      <a:pt x="101229" y="208119"/>
                    </a:lnTo>
                    <a:lnTo>
                      <a:pt x="88065" y="115966"/>
                    </a:lnTo>
                    <a:lnTo>
                      <a:pt x="45279" y="53434"/>
                    </a:lnTo>
                    <a:lnTo>
                      <a:pt x="18950" y="4026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EE98B345-CDB4-542A-13C9-5C0C9F286A05}"/>
                  </a:ext>
                </a:extLst>
              </p:cNvPr>
              <p:cNvSpPr/>
              <p:nvPr/>
            </p:nvSpPr>
            <p:spPr>
              <a:xfrm>
                <a:off x="670559" y="3741421"/>
                <a:ext cx="213851" cy="466146"/>
              </a:xfrm>
              <a:custGeom>
                <a:avLst/>
                <a:gdLst>
                  <a:gd name="connsiteX0" fmla="*/ 0 w 213851"/>
                  <a:gd name="connsiteY0" fmla="*/ 0 h 466146"/>
                  <a:gd name="connsiteX1" fmla="*/ 103363 w 213851"/>
                  <a:gd name="connsiteY1" fmla="*/ 0 h 466146"/>
                  <a:gd name="connsiteX2" fmla="*/ 122312 w 213851"/>
                  <a:gd name="connsiteY2" fmla="*/ 40269 h 466146"/>
                  <a:gd name="connsiteX3" fmla="*/ 148641 w 213851"/>
                  <a:gd name="connsiteY3" fmla="*/ 53434 h 466146"/>
                  <a:gd name="connsiteX4" fmla="*/ 191428 w 213851"/>
                  <a:gd name="connsiteY4" fmla="*/ 115967 h 466146"/>
                  <a:gd name="connsiteX5" fmla="*/ 204591 w 213851"/>
                  <a:gd name="connsiteY5" fmla="*/ 208119 h 466146"/>
                  <a:gd name="connsiteX6" fmla="*/ 178262 w 213851"/>
                  <a:gd name="connsiteY6" fmla="*/ 257486 h 466146"/>
                  <a:gd name="connsiteX7" fmla="*/ 207883 w 213851"/>
                  <a:gd name="connsiteY7" fmla="*/ 303563 h 466146"/>
                  <a:gd name="connsiteX8" fmla="*/ 213851 w 213851"/>
                  <a:gd name="connsiteY8" fmla="*/ 306818 h 466146"/>
                  <a:gd name="connsiteX9" fmla="*/ 187478 w 213851"/>
                  <a:gd name="connsiteY9" fmla="*/ 327917 h 466146"/>
                  <a:gd name="connsiteX10" fmla="*/ 120337 w 213851"/>
                  <a:gd name="connsiteY10" fmla="*/ 351613 h 466146"/>
                  <a:gd name="connsiteX11" fmla="*/ 88743 w 213851"/>
                  <a:gd name="connsiteY11" fmla="*/ 387160 h 466146"/>
                  <a:gd name="connsiteX12" fmla="*/ 80843 w 213851"/>
                  <a:gd name="connsiteY12" fmla="*/ 462198 h 466146"/>
                  <a:gd name="connsiteX13" fmla="*/ 53199 w 213851"/>
                  <a:gd name="connsiteY13" fmla="*/ 466146 h 466146"/>
                  <a:gd name="connsiteX14" fmla="*/ 0 w 213851"/>
                  <a:gd name="connsiteY14" fmla="*/ 446197 h 466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3851" h="466146">
                    <a:moveTo>
                      <a:pt x="0" y="0"/>
                    </a:moveTo>
                    <a:lnTo>
                      <a:pt x="103363" y="0"/>
                    </a:lnTo>
                    <a:lnTo>
                      <a:pt x="122312" y="40269"/>
                    </a:lnTo>
                    <a:lnTo>
                      <a:pt x="148641" y="53434"/>
                    </a:lnTo>
                    <a:lnTo>
                      <a:pt x="191428" y="115967"/>
                    </a:lnTo>
                    <a:lnTo>
                      <a:pt x="204591" y="208119"/>
                    </a:lnTo>
                    <a:lnTo>
                      <a:pt x="178262" y="257486"/>
                    </a:lnTo>
                    <a:lnTo>
                      <a:pt x="207883" y="303563"/>
                    </a:lnTo>
                    <a:lnTo>
                      <a:pt x="213851" y="306818"/>
                    </a:lnTo>
                    <a:lnTo>
                      <a:pt x="187478" y="327917"/>
                    </a:lnTo>
                    <a:lnTo>
                      <a:pt x="120337" y="351613"/>
                    </a:lnTo>
                    <a:lnTo>
                      <a:pt x="88743" y="387160"/>
                    </a:lnTo>
                    <a:lnTo>
                      <a:pt x="80843" y="462198"/>
                    </a:lnTo>
                    <a:lnTo>
                      <a:pt x="53199" y="466146"/>
                    </a:lnTo>
                    <a:lnTo>
                      <a:pt x="0" y="446197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9" name="フリーフォーム: 図形 658">
                <a:extLst>
                  <a:ext uri="{FF2B5EF4-FFF2-40B4-BE49-F238E27FC236}">
                    <a16:creationId xmlns:a16="http://schemas.microsoft.com/office/drawing/2014/main" id="{CD55F664-BD76-E89F-6FA4-5E6A92587AB0}"/>
                  </a:ext>
                </a:extLst>
              </p:cNvPr>
              <p:cNvSpPr/>
              <p:nvPr/>
            </p:nvSpPr>
            <p:spPr>
              <a:xfrm>
                <a:off x="670559" y="3741421"/>
                <a:ext cx="213851" cy="466146"/>
              </a:xfrm>
              <a:custGeom>
                <a:avLst/>
                <a:gdLst>
                  <a:gd name="connsiteX0" fmla="*/ 0 w 213851"/>
                  <a:gd name="connsiteY0" fmla="*/ 0 h 466146"/>
                  <a:gd name="connsiteX1" fmla="*/ 103363 w 213851"/>
                  <a:gd name="connsiteY1" fmla="*/ 0 h 466146"/>
                  <a:gd name="connsiteX2" fmla="*/ 122312 w 213851"/>
                  <a:gd name="connsiteY2" fmla="*/ 40269 h 466146"/>
                  <a:gd name="connsiteX3" fmla="*/ 148641 w 213851"/>
                  <a:gd name="connsiteY3" fmla="*/ 53434 h 466146"/>
                  <a:gd name="connsiteX4" fmla="*/ 191428 w 213851"/>
                  <a:gd name="connsiteY4" fmla="*/ 115967 h 466146"/>
                  <a:gd name="connsiteX5" fmla="*/ 204591 w 213851"/>
                  <a:gd name="connsiteY5" fmla="*/ 208119 h 466146"/>
                  <a:gd name="connsiteX6" fmla="*/ 178262 w 213851"/>
                  <a:gd name="connsiteY6" fmla="*/ 257486 h 466146"/>
                  <a:gd name="connsiteX7" fmla="*/ 207883 w 213851"/>
                  <a:gd name="connsiteY7" fmla="*/ 303563 h 466146"/>
                  <a:gd name="connsiteX8" fmla="*/ 213851 w 213851"/>
                  <a:gd name="connsiteY8" fmla="*/ 306818 h 466146"/>
                  <a:gd name="connsiteX9" fmla="*/ 187478 w 213851"/>
                  <a:gd name="connsiteY9" fmla="*/ 327917 h 466146"/>
                  <a:gd name="connsiteX10" fmla="*/ 120337 w 213851"/>
                  <a:gd name="connsiteY10" fmla="*/ 351613 h 466146"/>
                  <a:gd name="connsiteX11" fmla="*/ 88743 w 213851"/>
                  <a:gd name="connsiteY11" fmla="*/ 387160 h 466146"/>
                  <a:gd name="connsiteX12" fmla="*/ 80843 w 213851"/>
                  <a:gd name="connsiteY12" fmla="*/ 462198 h 466146"/>
                  <a:gd name="connsiteX13" fmla="*/ 53199 w 213851"/>
                  <a:gd name="connsiteY13" fmla="*/ 466146 h 466146"/>
                  <a:gd name="connsiteX14" fmla="*/ 0 w 213851"/>
                  <a:gd name="connsiteY14" fmla="*/ 446197 h 466146"/>
                  <a:gd name="connsiteX0" fmla="*/ 0 w 213851"/>
                  <a:gd name="connsiteY0" fmla="*/ 0 h 466146"/>
                  <a:gd name="connsiteX1" fmla="*/ 103363 w 213851"/>
                  <a:gd name="connsiteY1" fmla="*/ 0 h 466146"/>
                  <a:gd name="connsiteX2" fmla="*/ 122312 w 213851"/>
                  <a:gd name="connsiteY2" fmla="*/ 40269 h 466146"/>
                  <a:gd name="connsiteX3" fmla="*/ 148641 w 213851"/>
                  <a:gd name="connsiteY3" fmla="*/ 53434 h 466146"/>
                  <a:gd name="connsiteX4" fmla="*/ 191428 w 213851"/>
                  <a:gd name="connsiteY4" fmla="*/ 115967 h 466146"/>
                  <a:gd name="connsiteX5" fmla="*/ 204591 w 213851"/>
                  <a:gd name="connsiteY5" fmla="*/ 208119 h 466146"/>
                  <a:gd name="connsiteX6" fmla="*/ 178262 w 213851"/>
                  <a:gd name="connsiteY6" fmla="*/ 257486 h 466146"/>
                  <a:gd name="connsiteX7" fmla="*/ 207883 w 213851"/>
                  <a:gd name="connsiteY7" fmla="*/ 303563 h 466146"/>
                  <a:gd name="connsiteX8" fmla="*/ 213851 w 213851"/>
                  <a:gd name="connsiteY8" fmla="*/ 306818 h 466146"/>
                  <a:gd name="connsiteX9" fmla="*/ 187478 w 213851"/>
                  <a:gd name="connsiteY9" fmla="*/ 327917 h 466146"/>
                  <a:gd name="connsiteX10" fmla="*/ 120337 w 213851"/>
                  <a:gd name="connsiteY10" fmla="*/ 351613 h 466146"/>
                  <a:gd name="connsiteX11" fmla="*/ 88743 w 213851"/>
                  <a:gd name="connsiteY11" fmla="*/ 387160 h 466146"/>
                  <a:gd name="connsiteX12" fmla="*/ 80843 w 213851"/>
                  <a:gd name="connsiteY12" fmla="*/ 462198 h 466146"/>
                  <a:gd name="connsiteX13" fmla="*/ 53199 w 213851"/>
                  <a:gd name="connsiteY13" fmla="*/ 466146 h 466146"/>
                  <a:gd name="connsiteX14" fmla="*/ 0 w 213851"/>
                  <a:gd name="connsiteY14" fmla="*/ 446197 h 466146"/>
                  <a:gd name="connsiteX15" fmla="*/ 91440 w 213851"/>
                  <a:gd name="connsiteY15" fmla="*/ 91440 h 466146"/>
                  <a:gd name="connsiteX0" fmla="*/ 0 w 213851"/>
                  <a:gd name="connsiteY0" fmla="*/ 0 h 466146"/>
                  <a:gd name="connsiteX1" fmla="*/ 103363 w 213851"/>
                  <a:gd name="connsiteY1" fmla="*/ 0 h 466146"/>
                  <a:gd name="connsiteX2" fmla="*/ 122312 w 213851"/>
                  <a:gd name="connsiteY2" fmla="*/ 40269 h 466146"/>
                  <a:gd name="connsiteX3" fmla="*/ 148641 w 213851"/>
                  <a:gd name="connsiteY3" fmla="*/ 53434 h 466146"/>
                  <a:gd name="connsiteX4" fmla="*/ 191428 w 213851"/>
                  <a:gd name="connsiteY4" fmla="*/ 115967 h 466146"/>
                  <a:gd name="connsiteX5" fmla="*/ 204591 w 213851"/>
                  <a:gd name="connsiteY5" fmla="*/ 208119 h 466146"/>
                  <a:gd name="connsiteX6" fmla="*/ 178262 w 213851"/>
                  <a:gd name="connsiteY6" fmla="*/ 257486 h 466146"/>
                  <a:gd name="connsiteX7" fmla="*/ 207883 w 213851"/>
                  <a:gd name="connsiteY7" fmla="*/ 303563 h 466146"/>
                  <a:gd name="connsiteX8" fmla="*/ 213851 w 213851"/>
                  <a:gd name="connsiteY8" fmla="*/ 306818 h 466146"/>
                  <a:gd name="connsiteX9" fmla="*/ 187478 w 213851"/>
                  <a:gd name="connsiteY9" fmla="*/ 327917 h 466146"/>
                  <a:gd name="connsiteX10" fmla="*/ 120337 w 213851"/>
                  <a:gd name="connsiteY10" fmla="*/ 351613 h 466146"/>
                  <a:gd name="connsiteX11" fmla="*/ 88743 w 213851"/>
                  <a:gd name="connsiteY11" fmla="*/ 387160 h 466146"/>
                  <a:gd name="connsiteX12" fmla="*/ 80843 w 213851"/>
                  <a:gd name="connsiteY12" fmla="*/ 462198 h 466146"/>
                  <a:gd name="connsiteX13" fmla="*/ 53199 w 213851"/>
                  <a:gd name="connsiteY13" fmla="*/ 466146 h 466146"/>
                  <a:gd name="connsiteX14" fmla="*/ 0 w 213851"/>
                  <a:gd name="connsiteY14" fmla="*/ 446197 h 466146"/>
                  <a:gd name="connsiteX0" fmla="*/ 103363 w 213851"/>
                  <a:gd name="connsiteY0" fmla="*/ 0 h 466146"/>
                  <a:gd name="connsiteX1" fmla="*/ 122312 w 213851"/>
                  <a:gd name="connsiteY1" fmla="*/ 40269 h 466146"/>
                  <a:gd name="connsiteX2" fmla="*/ 148641 w 213851"/>
                  <a:gd name="connsiteY2" fmla="*/ 53434 h 466146"/>
                  <a:gd name="connsiteX3" fmla="*/ 191428 w 213851"/>
                  <a:gd name="connsiteY3" fmla="*/ 115967 h 466146"/>
                  <a:gd name="connsiteX4" fmla="*/ 204591 w 213851"/>
                  <a:gd name="connsiteY4" fmla="*/ 208119 h 466146"/>
                  <a:gd name="connsiteX5" fmla="*/ 178262 w 213851"/>
                  <a:gd name="connsiteY5" fmla="*/ 257486 h 466146"/>
                  <a:gd name="connsiteX6" fmla="*/ 207883 w 213851"/>
                  <a:gd name="connsiteY6" fmla="*/ 303563 h 466146"/>
                  <a:gd name="connsiteX7" fmla="*/ 213851 w 213851"/>
                  <a:gd name="connsiteY7" fmla="*/ 306818 h 466146"/>
                  <a:gd name="connsiteX8" fmla="*/ 187478 w 213851"/>
                  <a:gd name="connsiteY8" fmla="*/ 327917 h 466146"/>
                  <a:gd name="connsiteX9" fmla="*/ 120337 w 213851"/>
                  <a:gd name="connsiteY9" fmla="*/ 351613 h 466146"/>
                  <a:gd name="connsiteX10" fmla="*/ 88743 w 213851"/>
                  <a:gd name="connsiteY10" fmla="*/ 387160 h 466146"/>
                  <a:gd name="connsiteX11" fmla="*/ 80843 w 213851"/>
                  <a:gd name="connsiteY11" fmla="*/ 462198 h 466146"/>
                  <a:gd name="connsiteX12" fmla="*/ 53199 w 213851"/>
                  <a:gd name="connsiteY12" fmla="*/ 466146 h 466146"/>
                  <a:gd name="connsiteX13" fmla="*/ 0 w 213851"/>
                  <a:gd name="connsiteY13" fmla="*/ 446197 h 466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3851" h="466146">
                    <a:moveTo>
                      <a:pt x="103363" y="0"/>
                    </a:moveTo>
                    <a:lnTo>
                      <a:pt x="122312" y="40269"/>
                    </a:lnTo>
                    <a:lnTo>
                      <a:pt x="148641" y="53434"/>
                    </a:lnTo>
                    <a:lnTo>
                      <a:pt x="191428" y="115967"/>
                    </a:lnTo>
                    <a:lnTo>
                      <a:pt x="204591" y="208119"/>
                    </a:lnTo>
                    <a:lnTo>
                      <a:pt x="178262" y="257486"/>
                    </a:lnTo>
                    <a:lnTo>
                      <a:pt x="207883" y="303563"/>
                    </a:lnTo>
                    <a:lnTo>
                      <a:pt x="213851" y="306818"/>
                    </a:lnTo>
                    <a:lnTo>
                      <a:pt x="187478" y="327917"/>
                    </a:lnTo>
                    <a:lnTo>
                      <a:pt x="120337" y="351613"/>
                    </a:lnTo>
                    <a:lnTo>
                      <a:pt x="88743" y="387160"/>
                    </a:lnTo>
                    <a:lnTo>
                      <a:pt x="80843" y="462198"/>
                    </a:lnTo>
                    <a:lnTo>
                      <a:pt x="53199" y="466146"/>
                    </a:lnTo>
                    <a:lnTo>
                      <a:pt x="0" y="446197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60" name="グループ化 659">
              <a:extLst>
                <a:ext uri="{FF2B5EF4-FFF2-40B4-BE49-F238E27FC236}">
                  <a16:creationId xmlns:a16="http://schemas.microsoft.com/office/drawing/2014/main" id="{BAF152FA-E708-5385-BBAB-29BFA13ACF51}"/>
                </a:ext>
              </a:extLst>
            </p:cNvPr>
            <p:cNvGrpSpPr/>
            <p:nvPr/>
          </p:nvGrpSpPr>
          <p:grpSpPr>
            <a:xfrm>
              <a:off x="3751087" y="4433035"/>
              <a:ext cx="1578919" cy="1274933"/>
              <a:chOff x="1630124" y="2046332"/>
              <a:chExt cx="705899" cy="569993"/>
            </a:xfrm>
          </p:grpSpPr>
          <p:sp>
            <p:nvSpPr>
              <p:cNvPr id="661" name="正方形/長方形 660">
                <a:extLst>
                  <a:ext uri="{FF2B5EF4-FFF2-40B4-BE49-F238E27FC236}">
                    <a16:creationId xmlns:a16="http://schemas.microsoft.com/office/drawing/2014/main" id="{1E871300-CAE9-0CE4-1CE0-AFC0590D0C07}"/>
                  </a:ext>
                </a:extLst>
              </p:cNvPr>
              <p:cNvSpPr/>
              <p:nvPr/>
            </p:nvSpPr>
            <p:spPr>
              <a:xfrm rot="20771720">
                <a:off x="1961326" y="2046332"/>
                <a:ext cx="143333" cy="8256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香川</a:t>
                </a:r>
              </a:p>
            </p:txBody>
          </p:sp>
          <p:sp>
            <p:nvSpPr>
              <p:cNvPr id="662" name="正方形/長方形 661">
                <a:extLst>
                  <a:ext uri="{FF2B5EF4-FFF2-40B4-BE49-F238E27FC236}">
                    <a16:creationId xmlns:a16="http://schemas.microsoft.com/office/drawing/2014/main" id="{52D37910-9272-9D86-5348-1C5FD365A4D1}"/>
                  </a:ext>
                </a:extLst>
              </p:cNvPr>
              <p:cNvSpPr/>
              <p:nvPr/>
            </p:nvSpPr>
            <p:spPr>
              <a:xfrm>
                <a:off x="2100956" y="2262530"/>
                <a:ext cx="235067" cy="13760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徳島</a:t>
                </a:r>
              </a:p>
            </p:txBody>
          </p:sp>
          <p:sp>
            <p:nvSpPr>
              <p:cNvPr id="663" name="正方形/長方形 662">
                <a:extLst>
                  <a:ext uri="{FF2B5EF4-FFF2-40B4-BE49-F238E27FC236}">
                    <a16:creationId xmlns:a16="http://schemas.microsoft.com/office/drawing/2014/main" id="{F730C76F-5EE0-9E56-1BAD-9B4A281029B7}"/>
                  </a:ext>
                </a:extLst>
              </p:cNvPr>
              <p:cNvSpPr/>
              <p:nvPr/>
            </p:nvSpPr>
            <p:spPr>
              <a:xfrm rot="20700000">
                <a:off x="1630124" y="2293770"/>
                <a:ext cx="143333" cy="8256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愛媛</a:t>
                </a:r>
              </a:p>
            </p:txBody>
          </p:sp>
          <p:sp>
            <p:nvSpPr>
              <p:cNvPr id="664" name="正方形/長方形 663">
                <a:extLst>
                  <a:ext uri="{FF2B5EF4-FFF2-40B4-BE49-F238E27FC236}">
                    <a16:creationId xmlns:a16="http://schemas.microsoft.com/office/drawing/2014/main" id="{71C035E6-1C8A-052E-EE46-3CB96E098DB7}"/>
                  </a:ext>
                </a:extLst>
              </p:cNvPr>
              <p:cNvSpPr/>
              <p:nvPr/>
            </p:nvSpPr>
            <p:spPr>
              <a:xfrm rot="20700000">
                <a:off x="1731133" y="2533765"/>
                <a:ext cx="143333" cy="8256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高知</a:t>
                </a:r>
              </a:p>
            </p:txBody>
          </p:sp>
        </p:grpSp>
      </p:grpSp>
      <p:grpSp>
        <p:nvGrpSpPr>
          <p:cNvPr id="682" name="グループ化 681">
            <a:extLst>
              <a:ext uri="{FF2B5EF4-FFF2-40B4-BE49-F238E27FC236}">
                <a16:creationId xmlns:a16="http://schemas.microsoft.com/office/drawing/2014/main" id="{FBB43363-29D1-A51F-0EC5-13AACDD9485C}"/>
              </a:ext>
            </a:extLst>
          </p:cNvPr>
          <p:cNvGrpSpPr/>
          <p:nvPr/>
        </p:nvGrpSpPr>
        <p:grpSpPr>
          <a:xfrm>
            <a:off x="6568438" y="3741421"/>
            <a:ext cx="2691075" cy="2607378"/>
            <a:chOff x="6568438" y="3741421"/>
            <a:chExt cx="2691075" cy="2607378"/>
          </a:xfrm>
        </p:grpSpPr>
        <p:grpSp>
          <p:nvGrpSpPr>
            <p:cNvPr id="665" name="グループ化 664">
              <a:extLst>
                <a:ext uri="{FF2B5EF4-FFF2-40B4-BE49-F238E27FC236}">
                  <a16:creationId xmlns:a16="http://schemas.microsoft.com/office/drawing/2014/main" id="{4EEBEF5A-19F4-772A-C74E-3593109FBE55}"/>
                </a:ext>
              </a:extLst>
            </p:cNvPr>
            <p:cNvGrpSpPr/>
            <p:nvPr/>
          </p:nvGrpSpPr>
          <p:grpSpPr>
            <a:xfrm>
              <a:off x="6568438" y="3741421"/>
              <a:ext cx="2691075" cy="2607378"/>
              <a:chOff x="670558" y="3741421"/>
              <a:chExt cx="2691075" cy="2607378"/>
            </a:xfrm>
          </p:grpSpPr>
          <p:sp>
            <p:nvSpPr>
              <p:cNvPr id="666" name="フリーフォーム: 図形 665">
                <a:extLst>
                  <a:ext uri="{FF2B5EF4-FFF2-40B4-BE49-F238E27FC236}">
                    <a16:creationId xmlns:a16="http://schemas.microsoft.com/office/drawing/2014/main" id="{377150D5-391D-7B57-D359-F13D62915C56}"/>
                  </a:ext>
                </a:extLst>
              </p:cNvPr>
              <p:cNvSpPr/>
              <p:nvPr/>
            </p:nvSpPr>
            <p:spPr>
              <a:xfrm>
                <a:off x="2774157" y="3748776"/>
                <a:ext cx="587476" cy="804693"/>
              </a:xfrm>
              <a:custGeom>
                <a:avLst/>
                <a:gdLst>
                  <a:gd name="connsiteX0" fmla="*/ 1066800 w 1133475"/>
                  <a:gd name="connsiteY0" fmla="*/ 0 h 1552575"/>
                  <a:gd name="connsiteX1" fmla="*/ 993775 w 1133475"/>
                  <a:gd name="connsiteY1" fmla="*/ 0 h 1552575"/>
                  <a:gd name="connsiteX2" fmla="*/ 885825 w 1133475"/>
                  <a:gd name="connsiteY2" fmla="*/ 174625 h 1552575"/>
                  <a:gd name="connsiteX3" fmla="*/ 781050 w 1133475"/>
                  <a:gd name="connsiteY3" fmla="*/ 273050 h 1552575"/>
                  <a:gd name="connsiteX4" fmla="*/ 695325 w 1133475"/>
                  <a:gd name="connsiteY4" fmla="*/ 288925 h 1552575"/>
                  <a:gd name="connsiteX5" fmla="*/ 558800 w 1133475"/>
                  <a:gd name="connsiteY5" fmla="*/ 511175 h 1552575"/>
                  <a:gd name="connsiteX6" fmla="*/ 485775 w 1133475"/>
                  <a:gd name="connsiteY6" fmla="*/ 520700 h 1552575"/>
                  <a:gd name="connsiteX7" fmla="*/ 419100 w 1133475"/>
                  <a:gd name="connsiteY7" fmla="*/ 600075 h 1552575"/>
                  <a:gd name="connsiteX8" fmla="*/ 165100 w 1133475"/>
                  <a:gd name="connsiteY8" fmla="*/ 1069975 h 1552575"/>
                  <a:gd name="connsiteX9" fmla="*/ 79375 w 1133475"/>
                  <a:gd name="connsiteY9" fmla="*/ 1038225 h 1552575"/>
                  <a:gd name="connsiteX10" fmla="*/ 0 w 1133475"/>
                  <a:gd name="connsiteY10" fmla="*/ 1149350 h 1552575"/>
                  <a:gd name="connsiteX11" fmla="*/ 38100 w 1133475"/>
                  <a:gd name="connsiteY11" fmla="*/ 1254125 h 1552575"/>
                  <a:gd name="connsiteX12" fmla="*/ 38100 w 1133475"/>
                  <a:gd name="connsiteY12" fmla="*/ 1343025 h 1552575"/>
                  <a:gd name="connsiteX13" fmla="*/ 149225 w 1133475"/>
                  <a:gd name="connsiteY13" fmla="*/ 1339850 h 1552575"/>
                  <a:gd name="connsiteX14" fmla="*/ 127000 w 1133475"/>
                  <a:gd name="connsiteY14" fmla="*/ 1435100 h 1552575"/>
                  <a:gd name="connsiteX15" fmla="*/ 219075 w 1133475"/>
                  <a:gd name="connsiteY15" fmla="*/ 1492250 h 1552575"/>
                  <a:gd name="connsiteX16" fmla="*/ 228600 w 1133475"/>
                  <a:gd name="connsiteY16" fmla="*/ 1552575 h 1552575"/>
                  <a:gd name="connsiteX17" fmla="*/ 361950 w 1133475"/>
                  <a:gd name="connsiteY17" fmla="*/ 1501775 h 1552575"/>
                  <a:gd name="connsiteX18" fmla="*/ 434975 w 1133475"/>
                  <a:gd name="connsiteY18" fmla="*/ 1520825 h 1552575"/>
                  <a:gd name="connsiteX19" fmla="*/ 552450 w 1133475"/>
                  <a:gd name="connsiteY19" fmla="*/ 1403350 h 1552575"/>
                  <a:gd name="connsiteX20" fmla="*/ 898525 w 1133475"/>
                  <a:gd name="connsiteY20" fmla="*/ 1263650 h 1552575"/>
                  <a:gd name="connsiteX21" fmla="*/ 869950 w 1133475"/>
                  <a:gd name="connsiteY21" fmla="*/ 1209675 h 1552575"/>
                  <a:gd name="connsiteX22" fmla="*/ 885825 w 1133475"/>
                  <a:gd name="connsiteY22" fmla="*/ 1152525 h 1552575"/>
                  <a:gd name="connsiteX23" fmla="*/ 793750 w 1133475"/>
                  <a:gd name="connsiteY23" fmla="*/ 1085850 h 1552575"/>
                  <a:gd name="connsiteX24" fmla="*/ 790575 w 1133475"/>
                  <a:gd name="connsiteY24" fmla="*/ 996950 h 1552575"/>
                  <a:gd name="connsiteX25" fmla="*/ 714375 w 1133475"/>
                  <a:gd name="connsiteY25" fmla="*/ 917575 h 1552575"/>
                  <a:gd name="connsiteX26" fmla="*/ 733425 w 1133475"/>
                  <a:gd name="connsiteY26" fmla="*/ 876300 h 1552575"/>
                  <a:gd name="connsiteX27" fmla="*/ 717550 w 1133475"/>
                  <a:gd name="connsiteY27" fmla="*/ 825500 h 1552575"/>
                  <a:gd name="connsiteX28" fmla="*/ 727075 w 1133475"/>
                  <a:gd name="connsiteY28" fmla="*/ 685800 h 1552575"/>
                  <a:gd name="connsiteX29" fmla="*/ 892175 w 1133475"/>
                  <a:gd name="connsiteY29" fmla="*/ 492125 h 1552575"/>
                  <a:gd name="connsiteX30" fmla="*/ 898525 w 1133475"/>
                  <a:gd name="connsiteY30" fmla="*/ 457200 h 1552575"/>
                  <a:gd name="connsiteX31" fmla="*/ 1025525 w 1133475"/>
                  <a:gd name="connsiteY31" fmla="*/ 352425 h 1552575"/>
                  <a:gd name="connsiteX32" fmla="*/ 1044575 w 1133475"/>
                  <a:gd name="connsiteY32" fmla="*/ 209550 h 1552575"/>
                  <a:gd name="connsiteX33" fmla="*/ 1089025 w 1133475"/>
                  <a:gd name="connsiteY33" fmla="*/ 180975 h 1552575"/>
                  <a:gd name="connsiteX34" fmla="*/ 1133475 w 1133475"/>
                  <a:gd name="connsiteY34" fmla="*/ 111125 h 1552575"/>
                  <a:gd name="connsiteX35" fmla="*/ 1066800 w 1133475"/>
                  <a:gd name="connsiteY35" fmla="*/ 0 h 1552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33475" h="1552575">
                    <a:moveTo>
                      <a:pt x="1066800" y="0"/>
                    </a:moveTo>
                    <a:lnTo>
                      <a:pt x="993775" y="0"/>
                    </a:lnTo>
                    <a:lnTo>
                      <a:pt x="885825" y="174625"/>
                    </a:lnTo>
                    <a:lnTo>
                      <a:pt x="781050" y="273050"/>
                    </a:lnTo>
                    <a:lnTo>
                      <a:pt x="695325" y="288925"/>
                    </a:lnTo>
                    <a:lnTo>
                      <a:pt x="558800" y="511175"/>
                    </a:lnTo>
                    <a:lnTo>
                      <a:pt x="485775" y="520700"/>
                    </a:lnTo>
                    <a:lnTo>
                      <a:pt x="419100" y="600075"/>
                    </a:lnTo>
                    <a:lnTo>
                      <a:pt x="165100" y="1069975"/>
                    </a:lnTo>
                    <a:lnTo>
                      <a:pt x="79375" y="1038225"/>
                    </a:lnTo>
                    <a:lnTo>
                      <a:pt x="0" y="1149350"/>
                    </a:lnTo>
                    <a:lnTo>
                      <a:pt x="38100" y="1254125"/>
                    </a:lnTo>
                    <a:lnTo>
                      <a:pt x="38100" y="1343025"/>
                    </a:lnTo>
                    <a:lnTo>
                      <a:pt x="149225" y="1339850"/>
                    </a:lnTo>
                    <a:lnTo>
                      <a:pt x="127000" y="1435100"/>
                    </a:lnTo>
                    <a:lnTo>
                      <a:pt x="219075" y="1492250"/>
                    </a:lnTo>
                    <a:lnTo>
                      <a:pt x="228600" y="1552575"/>
                    </a:lnTo>
                    <a:lnTo>
                      <a:pt x="361950" y="1501775"/>
                    </a:lnTo>
                    <a:lnTo>
                      <a:pt x="434975" y="1520825"/>
                    </a:lnTo>
                    <a:lnTo>
                      <a:pt x="552450" y="1403350"/>
                    </a:lnTo>
                    <a:lnTo>
                      <a:pt x="898525" y="1263650"/>
                    </a:lnTo>
                    <a:lnTo>
                      <a:pt x="869950" y="1209675"/>
                    </a:lnTo>
                    <a:lnTo>
                      <a:pt x="885825" y="1152525"/>
                    </a:lnTo>
                    <a:lnTo>
                      <a:pt x="793750" y="1085850"/>
                    </a:lnTo>
                    <a:lnTo>
                      <a:pt x="790575" y="996950"/>
                    </a:lnTo>
                    <a:lnTo>
                      <a:pt x="714375" y="917575"/>
                    </a:lnTo>
                    <a:lnTo>
                      <a:pt x="733425" y="876300"/>
                    </a:lnTo>
                    <a:lnTo>
                      <a:pt x="717550" y="825500"/>
                    </a:lnTo>
                    <a:lnTo>
                      <a:pt x="727075" y="685800"/>
                    </a:lnTo>
                    <a:lnTo>
                      <a:pt x="892175" y="492125"/>
                    </a:lnTo>
                    <a:lnTo>
                      <a:pt x="898525" y="457200"/>
                    </a:lnTo>
                    <a:lnTo>
                      <a:pt x="1025525" y="352425"/>
                    </a:lnTo>
                    <a:lnTo>
                      <a:pt x="1044575" y="209550"/>
                    </a:lnTo>
                    <a:lnTo>
                      <a:pt x="1089025" y="180975"/>
                    </a:lnTo>
                    <a:lnTo>
                      <a:pt x="1133475" y="111125"/>
                    </a:lnTo>
                    <a:lnTo>
                      <a:pt x="106680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1A5CC9B6-21BD-F693-FC47-0CC29D7884E7}"/>
                  </a:ext>
                </a:extLst>
              </p:cNvPr>
              <p:cNvSpPr/>
              <p:nvPr/>
            </p:nvSpPr>
            <p:spPr>
              <a:xfrm>
                <a:off x="670560" y="5134359"/>
                <a:ext cx="1560554" cy="1214440"/>
              </a:xfrm>
              <a:custGeom>
                <a:avLst/>
                <a:gdLst>
                  <a:gd name="connsiteX0" fmla="*/ 530418 w 1560554"/>
                  <a:gd name="connsiteY0" fmla="*/ 0 h 1214440"/>
                  <a:gd name="connsiteX1" fmla="*/ 553457 w 1560554"/>
                  <a:gd name="connsiteY1" fmla="*/ 32912 h 1214440"/>
                  <a:gd name="connsiteX2" fmla="*/ 579786 w 1560554"/>
                  <a:gd name="connsiteY2" fmla="*/ 62532 h 1214440"/>
                  <a:gd name="connsiteX3" fmla="*/ 632445 w 1560554"/>
                  <a:gd name="connsiteY3" fmla="*/ 69115 h 1214440"/>
                  <a:gd name="connsiteX4" fmla="*/ 691686 w 1560554"/>
                  <a:gd name="connsiteY4" fmla="*/ 88862 h 1214440"/>
                  <a:gd name="connsiteX5" fmla="*/ 734471 w 1560554"/>
                  <a:gd name="connsiteY5" fmla="*/ 88862 h 1214440"/>
                  <a:gd name="connsiteX6" fmla="*/ 764091 w 1560554"/>
                  <a:gd name="connsiteY6" fmla="*/ 92153 h 1214440"/>
                  <a:gd name="connsiteX7" fmla="*/ 803585 w 1560554"/>
                  <a:gd name="connsiteY7" fmla="*/ 85571 h 1214440"/>
                  <a:gd name="connsiteX8" fmla="*/ 872700 w 1560554"/>
                  <a:gd name="connsiteY8" fmla="*/ 151394 h 1214440"/>
                  <a:gd name="connsiteX9" fmla="*/ 961561 w 1560554"/>
                  <a:gd name="connsiteY9" fmla="*/ 167850 h 1214440"/>
                  <a:gd name="connsiteX10" fmla="*/ 1001055 w 1560554"/>
                  <a:gd name="connsiteY10" fmla="*/ 128356 h 1214440"/>
                  <a:gd name="connsiteX11" fmla="*/ 1004347 w 1560554"/>
                  <a:gd name="connsiteY11" fmla="*/ 98735 h 1214440"/>
                  <a:gd name="connsiteX12" fmla="*/ 1043841 w 1560554"/>
                  <a:gd name="connsiteY12" fmla="*/ 85571 h 1214440"/>
                  <a:gd name="connsiteX13" fmla="*/ 1060297 w 1560554"/>
                  <a:gd name="connsiteY13" fmla="*/ 118482 h 1214440"/>
                  <a:gd name="connsiteX14" fmla="*/ 1083335 w 1560554"/>
                  <a:gd name="connsiteY14" fmla="*/ 115191 h 1214440"/>
                  <a:gd name="connsiteX15" fmla="*/ 1119538 w 1560554"/>
                  <a:gd name="connsiteY15" fmla="*/ 108609 h 1214440"/>
                  <a:gd name="connsiteX16" fmla="*/ 1119538 w 1560554"/>
                  <a:gd name="connsiteY16" fmla="*/ 157976 h 1214440"/>
                  <a:gd name="connsiteX17" fmla="*/ 1149158 w 1560554"/>
                  <a:gd name="connsiteY17" fmla="*/ 181014 h 1214440"/>
                  <a:gd name="connsiteX18" fmla="*/ 1168905 w 1560554"/>
                  <a:gd name="connsiteY18" fmla="*/ 319243 h 1214440"/>
                  <a:gd name="connsiteX19" fmla="*/ 1155740 w 1560554"/>
                  <a:gd name="connsiteY19" fmla="*/ 365320 h 1214440"/>
                  <a:gd name="connsiteX20" fmla="*/ 1264349 w 1560554"/>
                  <a:gd name="connsiteY20" fmla="*/ 365320 h 1214440"/>
                  <a:gd name="connsiteX21" fmla="*/ 1333463 w 1560554"/>
                  <a:gd name="connsiteY21" fmla="*/ 391649 h 1214440"/>
                  <a:gd name="connsiteX22" fmla="*/ 1333463 w 1560554"/>
                  <a:gd name="connsiteY22" fmla="*/ 427852 h 1214440"/>
                  <a:gd name="connsiteX23" fmla="*/ 1356502 w 1560554"/>
                  <a:gd name="connsiteY23" fmla="*/ 454181 h 1214440"/>
                  <a:gd name="connsiteX24" fmla="*/ 1310425 w 1560554"/>
                  <a:gd name="connsiteY24" fmla="*/ 490384 h 1214440"/>
                  <a:gd name="connsiteX25" fmla="*/ 1317008 w 1560554"/>
                  <a:gd name="connsiteY25" fmla="*/ 516713 h 1214440"/>
                  <a:gd name="connsiteX26" fmla="*/ 1340046 w 1560554"/>
                  <a:gd name="connsiteY26" fmla="*/ 523296 h 1214440"/>
                  <a:gd name="connsiteX27" fmla="*/ 1382831 w 1560554"/>
                  <a:gd name="connsiteY27" fmla="*/ 602284 h 1214440"/>
                  <a:gd name="connsiteX28" fmla="*/ 1419034 w 1560554"/>
                  <a:gd name="connsiteY28" fmla="*/ 602284 h 1214440"/>
                  <a:gd name="connsiteX29" fmla="*/ 1455237 w 1560554"/>
                  <a:gd name="connsiteY29" fmla="*/ 631904 h 1214440"/>
                  <a:gd name="connsiteX30" fmla="*/ 1560554 w 1560554"/>
                  <a:gd name="connsiteY30" fmla="*/ 625322 h 1214440"/>
                  <a:gd name="connsiteX31" fmla="*/ 1540807 w 1560554"/>
                  <a:gd name="connsiteY31" fmla="*/ 651651 h 1214440"/>
                  <a:gd name="connsiteX32" fmla="*/ 1498022 w 1560554"/>
                  <a:gd name="connsiteY32" fmla="*/ 697727 h 1214440"/>
                  <a:gd name="connsiteX33" fmla="*/ 1412452 w 1560554"/>
                  <a:gd name="connsiteY33" fmla="*/ 905071 h 1214440"/>
                  <a:gd name="connsiteX34" fmla="*/ 1369666 w 1560554"/>
                  <a:gd name="connsiteY34" fmla="*/ 1063047 h 1214440"/>
                  <a:gd name="connsiteX35" fmla="*/ 1349919 w 1560554"/>
                  <a:gd name="connsiteY35" fmla="*/ 1214440 h 1214440"/>
                  <a:gd name="connsiteX36" fmla="*/ 1277514 w 1560554"/>
                  <a:gd name="connsiteY36" fmla="*/ 1118997 h 1214440"/>
                  <a:gd name="connsiteX37" fmla="*/ 1231437 w 1560554"/>
                  <a:gd name="connsiteY37" fmla="*/ 1105832 h 1214440"/>
                  <a:gd name="connsiteX38" fmla="*/ 1231437 w 1560554"/>
                  <a:gd name="connsiteY38" fmla="*/ 1069629 h 1214440"/>
                  <a:gd name="connsiteX39" fmla="*/ 1126120 w 1560554"/>
                  <a:gd name="connsiteY39" fmla="*/ 980768 h 1214440"/>
                  <a:gd name="connsiteX40" fmla="*/ 1112955 w 1560554"/>
                  <a:gd name="connsiteY40" fmla="*/ 961021 h 1214440"/>
                  <a:gd name="connsiteX41" fmla="*/ 1112955 w 1560554"/>
                  <a:gd name="connsiteY41" fmla="*/ 905071 h 1214440"/>
                  <a:gd name="connsiteX42" fmla="*/ 987891 w 1560554"/>
                  <a:gd name="connsiteY42" fmla="*/ 832665 h 1214440"/>
                  <a:gd name="connsiteX43" fmla="*/ 968144 w 1560554"/>
                  <a:gd name="connsiteY43" fmla="*/ 770133 h 1214440"/>
                  <a:gd name="connsiteX44" fmla="*/ 951688 w 1560554"/>
                  <a:gd name="connsiteY44" fmla="*/ 747095 h 1214440"/>
                  <a:gd name="connsiteX45" fmla="*/ 816750 w 1560554"/>
                  <a:gd name="connsiteY45" fmla="*/ 720766 h 1214440"/>
                  <a:gd name="connsiteX46" fmla="*/ 675230 w 1560554"/>
                  <a:gd name="connsiteY46" fmla="*/ 684563 h 1214440"/>
                  <a:gd name="connsiteX47" fmla="*/ 648900 w 1560554"/>
                  <a:gd name="connsiteY47" fmla="*/ 654942 h 1214440"/>
                  <a:gd name="connsiteX48" fmla="*/ 458013 w 1560554"/>
                  <a:gd name="connsiteY48" fmla="*/ 687854 h 1214440"/>
                  <a:gd name="connsiteX49" fmla="*/ 395480 w 1560554"/>
                  <a:gd name="connsiteY49" fmla="*/ 733930 h 1214440"/>
                  <a:gd name="connsiteX50" fmla="*/ 191428 w 1560554"/>
                  <a:gd name="connsiteY50" fmla="*/ 842539 h 1214440"/>
                  <a:gd name="connsiteX51" fmla="*/ 148643 w 1560554"/>
                  <a:gd name="connsiteY51" fmla="*/ 852412 h 1214440"/>
                  <a:gd name="connsiteX52" fmla="*/ 46617 w 1560554"/>
                  <a:gd name="connsiteY52" fmla="*/ 891906 h 1214440"/>
                  <a:gd name="connsiteX53" fmla="*/ 26870 w 1560554"/>
                  <a:gd name="connsiteY53" fmla="*/ 914944 h 1214440"/>
                  <a:gd name="connsiteX54" fmla="*/ 0 w 1560554"/>
                  <a:gd name="connsiteY54" fmla="*/ 957936 h 1214440"/>
                  <a:gd name="connsiteX55" fmla="*/ 0 w 1560554"/>
                  <a:gd name="connsiteY55" fmla="*/ 123207 h 1214440"/>
                  <a:gd name="connsiteX56" fmla="*/ 7123 w 1560554"/>
                  <a:gd name="connsiteY56" fmla="*/ 125065 h 1214440"/>
                  <a:gd name="connsiteX57" fmla="*/ 59781 w 1560554"/>
                  <a:gd name="connsiteY57" fmla="*/ 85571 h 1214440"/>
                  <a:gd name="connsiteX58" fmla="*/ 109149 w 1560554"/>
                  <a:gd name="connsiteY58" fmla="*/ 98735 h 1214440"/>
                  <a:gd name="connsiteX59" fmla="*/ 128896 w 1560554"/>
                  <a:gd name="connsiteY59" fmla="*/ 75697 h 1214440"/>
                  <a:gd name="connsiteX60" fmla="*/ 174972 w 1560554"/>
                  <a:gd name="connsiteY60" fmla="*/ 92153 h 1214440"/>
                  <a:gd name="connsiteX61" fmla="*/ 276998 w 1560554"/>
                  <a:gd name="connsiteY61" fmla="*/ 98735 h 1214440"/>
                  <a:gd name="connsiteX62" fmla="*/ 346113 w 1560554"/>
                  <a:gd name="connsiteY62" fmla="*/ 3291 h 1214440"/>
                  <a:gd name="connsiteX63" fmla="*/ 405354 w 1560554"/>
                  <a:gd name="connsiteY63" fmla="*/ 29621 h 1214440"/>
                  <a:gd name="connsiteX64" fmla="*/ 444848 w 1560554"/>
                  <a:gd name="connsiteY64" fmla="*/ 6583 h 1214440"/>
                  <a:gd name="connsiteX65" fmla="*/ 490924 w 1560554"/>
                  <a:gd name="connsiteY65" fmla="*/ 16456 h 1214440"/>
                  <a:gd name="connsiteX0" fmla="*/ 753302 w 1783438"/>
                  <a:gd name="connsiteY0" fmla="*/ 0 h 1214440"/>
                  <a:gd name="connsiteX1" fmla="*/ 776341 w 1783438"/>
                  <a:gd name="connsiteY1" fmla="*/ 32912 h 1214440"/>
                  <a:gd name="connsiteX2" fmla="*/ 802670 w 1783438"/>
                  <a:gd name="connsiteY2" fmla="*/ 62532 h 1214440"/>
                  <a:gd name="connsiteX3" fmla="*/ 855329 w 1783438"/>
                  <a:gd name="connsiteY3" fmla="*/ 69115 h 1214440"/>
                  <a:gd name="connsiteX4" fmla="*/ 914570 w 1783438"/>
                  <a:gd name="connsiteY4" fmla="*/ 88862 h 1214440"/>
                  <a:gd name="connsiteX5" fmla="*/ 957355 w 1783438"/>
                  <a:gd name="connsiteY5" fmla="*/ 88862 h 1214440"/>
                  <a:gd name="connsiteX6" fmla="*/ 986975 w 1783438"/>
                  <a:gd name="connsiteY6" fmla="*/ 92153 h 1214440"/>
                  <a:gd name="connsiteX7" fmla="*/ 1026469 w 1783438"/>
                  <a:gd name="connsiteY7" fmla="*/ 85571 h 1214440"/>
                  <a:gd name="connsiteX8" fmla="*/ 1095584 w 1783438"/>
                  <a:gd name="connsiteY8" fmla="*/ 151394 h 1214440"/>
                  <a:gd name="connsiteX9" fmla="*/ 1184445 w 1783438"/>
                  <a:gd name="connsiteY9" fmla="*/ 167850 h 1214440"/>
                  <a:gd name="connsiteX10" fmla="*/ 1223939 w 1783438"/>
                  <a:gd name="connsiteY10" fmla="*/ 128356 h 1214440"/>
                  <a:gd name="connsiteX11" fmla="*/ 1227231 w 1783438"/>
                  <a:gd name="connsiteY11" fmla="*/ 98735 h 1214440"/>
                  <a:gd name="connsiteX12" fmla="*/ 1266725 w 1783438"/>
                  <a:gd name="connsiteY12" fmla="*/ 85571 h 1214440"/>
                  <a:gd name="connsiteX13" fmla="*/ 1283181 w 1783438"/>
                  <a:gd name="connsiteY13" fmla="*/ 118482 h 1214440"/>
                  <a:gd name="connsiteX14" fmla="*/ 1306219 w 1783438"/>
                  <a:gd name="connsiteY14" fmla="*/ 115191 h 1214440"/>
                  <a:gd name="connsiteX15" fmla="*/ 1342422 w 1783438"/>
                  <a:gd name="connsiteY15" fmla="*/ 108609 h 1214440"/>
                  <a:gd name="connsiteX16" fmla="*/ 1342422 w 1783438"/>
                  <a:gd name="connsiteY16" fmla="*/ 157976 h 1214440"/>
                  <a:gd name="connsiteX17" fmla="*/ 1372042 w 1783438"/>
                  <a:gd name="connsiteY17" fmla="*/ 181014 h 1214440"/>
                  <a:gd name="connsiteX18" fmla="*/ 1391789 w 1783438"/>
                  <a:gd name="connsiteY18" fmla="*/ 319243 h 1214440"/>
                  <a:gd name="connsiteX19" fmla="*/ 1378624 w 1783438"/>
                  <a:gd name="connsiteY19" fmla="*/ 365320 h 1214440"/>
                  <a:gd name="connsiteX20" fmla="*/ 1487233 w 1783438"/>
                  <a:gd name="connsiteY20" fmla="*/ 365320 h 1214440"/>
                  <a:gd name="connsiteX21" fmla="*/ 1556347 w 1783438"/>
                  <a:gd name="connsiteY21" fmla="*/ 391649 h 1214440"/>
                  <a:gd name="connsiteX22" fmla="*/ 1556347 w 1783438"/>
                  <a:gd name="connsiteY22" fmla="*/ 427852 h 1214440"/>
                  <a:gd name="connsiteX23" fmla="*/ 1579386 w 1783438"/>
                  <a:gd name="connsiteY23" fmla="*/ 454181 h 1214440"/>
                  <a:gd name="connsiteX24" fmla="*/ 1533309 w 1783438"/>
                  <a:gd name="connsiteY24" fmla="*/ 490384 h 1214440"/>
                  <a:gd name="connsiteX25" fmla="*/ 1539892 w 1783438"/>
                  <a:gd name="connsiteY25" fmla="*/ 516713 h 1214440"/>
                  <a:gd name="connsiteX26" fmla="*/ 1562930 w 1783438"/>
                  <a:gd name="connsiteY26" fmla="*/ 523296 h 1214440"/>
                  <a:gd name="connsiteX27" fmla="*/ 1605715 w 1783438"/>
                  <a:gd name="connsiteY27" fmla="*/ 602284 h 1214440"/>
                  <a:gd name="connsiteX28" fmla="*/ 1641918 w 1783438"/>
                  <a:gd name="connsiteY28" fmla="*/ 602284 h 1214440"/>
                  <a:gd name="connsiteX29" fmla="*/ 1678121 w 1783438"/>
                  <a:gd name="connsiteY29" fmla="*/ 631904 h 1214440"/>
                  <a:gd name="connsiteX30" fmla="*/ 1783438 w 1783438"/>
                  <a:gd name="connsiteY30" fmla="*/ 625322 h 1214440"/>
                  <a:gd name="connsiteX31" fmla="*/ 1763691 w 1783438"/>
                  <a:gd name="connsiteY31" fmla="*/ 651651 h 1214440"/>
                  <a:gd name="connsiteX32" fmla="*/ 1720906 w 1783438"/>
                  <a:gd name="connsiteY32" fmla="*/ 697727 h 1214440"/>
                  <a:gd name="connsiteX33" fmla="*/ 1635336 w 1783438"/>
                  <a:gd name="connsiteY33" fmla="*/ 905071 h 1214440"/>
                  <a:gd name="connsiteX34" fmla="*/ 1592550 w 1783438"/>
                  <a:gd name="connsiteY34" fmla="*/ 1063047 h 1214440"/>
                  <a:gd name="connsiteX35" fmla="*/ 1572803 w 1783438"/>
                  <a:gd name="connsiteY35" fmla="*/ 1214440 h 1214440"/>
                  <a:gd name="connsiteX36" fmla="*/ 1500398 w 1783438"/>
                  <a:gd name="connsiteY36" fmla="*/ 1118997 h 1214440"/>
                  <a:gd name="connsiteX37" fmla="*/ 1454321 w 1783438"/>
                  <a:gd name="connsiteY37" fmla="*/ 1105832 h 1214440"/>
                  <a:gd name="connsiteX38" fmla="*/ 1454321 w 1783438"/>
                  <a:gd name="connsiteY38" fmla="*/ 1069629 h 1214440"/>
                  <a:gd name="connsiteX39" fmla="*/ 1349004 w 1783438"/>
                  <a:gd name="connsiteY39" fmla="*/ 980768 h 1214440"/>
                  <a:gd name="connsiteX40" fmla="*/ 1335839 w 1783438"/>
                  <a:gd name="connsiteY40" fmla="*/ 961021 h 1214440"/>
                  <a:gd name="connsiteX41" fmla="*/ 1335839 w 1783438"/>
                  <a:gd name="connsiteY41" fmla="*/ 905071 h 1214440"/>
                  <a:gd name="connsiteX42" fmla="*/ 1210775 w 1783438"/>
                  <a:gd name="connsiteY42" fmla="*/ 832665 h 1214440"/>
                  <a:gd name="connsiteX43" fmla="*/ 1191028 w 1783438"/>
                  <a:gd name="connsiteY43" fmla="*/ 770133 h 1214440"/>
                  <a:gd name="connsiteX44" fmla="*/ 1174572 w 1783438"/>
                  <a:gd name="connsiteY44" fmla="*/ 747095 h 1214440"/>
                  <a:gd name="connsiteX45" fmla="*/ 1039634 w 1783438"/>
                  <a:gd name="connsiteY45" fmla="*/ 720766 h 1214440"/>
                  <a:gd name="connsiteX46" fmla="*/ 898114 w 1783438"/>
                  <a:gd name="connsiteY46" fmla="*/ 684563 h 1214440"/>
                  <a:gd name="connsiteX47" fmla="*/ 871784 w 1783438"/>
                  <a:gd name="connsiteY47" fmla="*/ 654942 h 1214440"/>
                  <a:gd name="connsiteX48" fmla="*/ 680897 w 1783438"/>
                  <a:gd name="connsiteY48" fmla="*/ 687854 h 1214440"/>
                  <a:gd name="connsiteX49" fmla="*/ 618364 w 1783438"/>
                  <a:gd name="connsiteY49" fmla="*/ 733930 h 1214440"/>
                  <a:gd name="connsiteX50" fmla="*/ 414312 w 1783438"/>
                  <a:gd name="connsiteY50" fmla="*/ 842539 h 1214440"/>
                  <a:gd name="connsiteX51" fmla="*/ 371527 w 1783438"/>
                  <a:gd name="connsiteY51" fmla="*/ 852412 h 1214440"/>
                  <a:gd name="connsiteX52" fmla="*/ 269501 w 1783438"/>
                  <a:gd name="connsiteY52" fmla="*/ 891906 h 1214440"/>
                  <a:gd name="connsiteX53" fmla="*/ 249754 w 1783438"/>
                  <a:gd name="connsiteY53" fmla="*/ 914944 h 1214440"/>
                  <a:gd name="connsiteX54" fmla="*/ 222884 w 1783438"/>
                  <a:gd name="connsiteY54" fmla="*/ 957936 h 1214440"/>
                  <a:gd name="connsiteX55" fmla="*/ 0 w 1783438"/>
                  <a:gd name="connsiteY55" fmla="*/ 596516 h 1214440"/>
                  <a:gd name="connsiteX56" fmla="*/ 222884 w 1783438"/>
                  <a:gd name="connsiteY56" fmla="*/ 123207 h 1214440"/>
                  <a:gd name="connsiteX57" fmla="*/ 230007 w 1783438"/>
                  <a:gd name="connsiteY57" fmla="*/ 125065 h 1214440"/>
                  <a:gd name="connsiteX58" fmla="*/ 282665 w 1783438"/>
                  <a:gd name="connsiteY58" fmla="*/ 85571 h 1214440"/>
                  <a:gd name="connsiteX59" fmla="*/ 332033 w 1783438"/>
                  <a:gd name="connsiteY59" fmla="*/ 98735 h 1214440"/>
                  <a:gd name="connsiteX60" fmla="*/ 351780 w 1783438"/>
                  <a:gd name="connsiteY60" fmla="*/ 75697 h 1214440"/>
                  <a:gd name="connsiteX61" fmla="*/ 397856 w 1783438"/>
                  <a:gd name="connsiteY61" fmla="*/ 92153 h 1214440"/>
                  <a:gd name="connsiteX62" fmla="*/ 499882 w 1783438"/>
                  <a:gd name="connsiteY62" fmla="*/ 98735 h 1214440"/>
                  <a:gd name="connsiteX63" fmla="*/ 568997 w 1783438"/>
                  <a:gd name="connsiteY63" fmla="*/ 3291 h 1214440"/>
                  <a:gd name="connsiteX64" fmla="*/ 628238 w 1783438"/>
                  <a:gd name="connsiteY64" fmla="*/ 29621 h 1214440"/>
                  <a:gd name="connsiteX65" fmla="*/ 667732 w 1783438"/>
                  <a:gd name="connsiteY65" fmla="*/ 6583 h 1214440"/>
                  <a:gd name="connsiteX66" fmla="*/ 713808 w 1783438"/>
                  <a:gd name="connsiteY66" fmla="*/ 16456 h 1214440"/>
                  <a:gd name="connsiteX67" fmla="*/ 753302 w 1783438"/>
                  <a:gd name="connsiteY67" fmla="*/ 0 h 1214440"/>
                  <a:gd name="connsiteX0" fmla="*/ 0 w 1783438"/>
                  <a:gd name="connsiteY0" fmla="*/ 596516 h 1214440"/>
                  <a:gd name="connsiteX1" fmla="*/ 222884 w 1783438"/>
                  <a:gd name="connsiteY1" fmla="*/ 123207 h 1214440"/>
                  <a:gd name="connsiteX2" fmla="*/ 230007 w 1783438"/>
                  <a:gd name="connsiteY2" fmla="*/ 125065 h 1214440"/>
                  <a:gd name="connsiteX3" fmla="*/ 282665 w 1783438"/>
                  <a:gd name="connsiteY3" fmla="*/ 85571 h 1214440"/>
                  <a:gd name="connsiteX4" fmla="*/ 332033 w 1783438"/>
                  <a:gd name="connsiteY4" fmla="*/ 98735 h 1214440"/>
                  <a:gd name="connsiteX5" fmla="*/ 351780 w 1783438"/>
                  <a:gd name="connsiteY5" fmla="*/ 75697 h 1214440"/>
                  <a:gd name="connsiteX6" fmla="*/ 397856 w 1783438"/>
                  <a:gd name="connsiteY6" fmla="*/ 92153 h 1214440"/>
                  <a:gd name="connsiteX7" fmla="*/ 499882 w 1783438"/>
                  <a:gd name="connsiteY7" fmla="*/ 98735 h 1214440"/>
                  <a:gd name="connsiteX8" fmla="*/ 568997 w 1783438"/>
                  <a:gd name="connsiteY8" fmla="*/ 3291 h 1214440"/>
                  <a:gd name="connsiteX9" fmla="*/ 628238 w 1783438"/>
                  <a:gd name="connsiteY9" fmla="*/ 29621 h 1214440"/>
                  <a:gd name="connsiteX10" fmla="*/ 667732 w 1783438"/>
                  <a:gd name="connsiteY10" fmla="*/ 6583 h 1214440"/>
                  <a:gd name="connsiteX11" fmla="*/ 713808 w 1783438"/>
                  <a:gd name="connsiteY11" fmla="*/ 16456 h 1214440"/>
                  <a:gd name="connsiteX12" fmla="*/ 753302 w 1783438"/>
                  <a:gd name="connsiteY12" fmla="*/ 0 h 1214440"/>
                  <a:gd name="connsiteX13" fmla="*/ 776341 w 1783438"/>
                  <a:gd name="connsiteY13" fmla="*/ 32912 h 1214440"/>
                  <a:gd name="connsiteX14" fmla="*/ 802670 w 1783438"/>
                  <a:gd name="connsiteY14" fmla="*/ 62532 h 1214440"/>
                  <a:gd name="connsiteX15" fmla="*/ 855329 w 1783438"/>
                  <a:gd name="connsiteY15" fmla="*/ 69115 h 1214440"/>
                  <a:gd name="connsiteX16" fmla="*/ 914570 w 1783438"/>
                  <a:gd name="connsiteY16" fmla="*/ 88862 h 1214440"/>
                  <a:gd name="connsiteX17" fmla="*/ 957355 w 1783438"/>
                  <a:gd name="connsiteY17" fmla="*/ 88862 h 1214440"/>
                  <a:gd name="connsiteX18" fmla="*/ 986975 w 1783438"/>
                  <a:gd name="connsiteY18" fmla="*/ 92153 h 1214440"/>
                  <a:gd name="connsiteX19" fmla="*/ 1026469 w 1783438"/>
                  <a:gd name="connsiteY19" fmla="*/ 85571 h 1214440"/>
                  <a:gd name="connsiteX20" fmla="*/ 1095584 w 1783438"/>
                  <a:gd name="connsiteY20" fmla="*/ 151394 h 1214440"/>
                  <a:gd name="connsiteX21" fmla="*/ 1184445 w 1783438"/>
                  <a:gd name="connsiteY21" fmla="*/ 167850 h 1214440"/>
                  <a:gd name="connsiteX22" fmla="*/ 1223939 w 1783438"/>
                  <a:gd name="connsiteY22" fmla="*/ 128356 h 1214440"/>
                  <a:gd name="connsiteX23" fmla="*/ 1227231 w 1783438"/>
                  <a:gd name="connsiteY23" fmla="*/ 98735 h 1214440"/>
                  <a:gd name="connsiteX24" fmla="*/ 1266725 w 1783438"/>
                  <a:gd name="connsiteY24" fmla="*/ 85571 h 1214440"/>
                  <a:gd name="connsiteX25" fmla="*/ 1283181 w 1783438"/>
                  <a:gd name="connsiteY25" fmla="*/ 118482 h 1214440"/>
                  <a:gd name="connsiteX26" fmla="*/ 1306219 w 1783438"/>
                  <a:gd name="connsiteY26" fmla="*/ 115191 h 1214440"/>
                  <a:gd name="connsiteX27" fmla="*/ 1342422 w 1783438"/>
                  <a:gd name="connsiteY27" fmla="*/ 108609 h 1214440"/>
                  <a:gd name="connsiteX28" fmla="*/ 1342422 w 1783438"/>
                  <a:gd name="connsiteY28" fmla="*/ 157976 h 1214440"/>
                  <a:gd name="connsiteX29" fmla="*/ 1372042 w 1783438"/>
                  <a:gd name="connsiteY29" fmla="*/ 181014 h 1214440"/>
                  <a:gd name="connsiteX30" fmla="*/ 1391789 w 1783438"/>
                  <a:gd name="connsiteY30" fmla="*/ 319243 h 1214440"/>
                  <a:gd name="connsiteX31" fmla="*/ 1378624 w 1783438"/>
                  <a:gd name="connsiteY31" fmla="*/ 365320 h 1214440"/>
                  <a:gd name="connsiteX32" fmla="*/ 1487233 w 1783438"/>
                  <a:gd name="connsiteY32" fmla="*/ 365320 h 1214440"/>
                  <a:gd name="connsiteX33" fmla="*/ 1556347 w 1783438"/>
                  <a:gd name="connsiteY33" fmla="*/ 391649 h 1214440"/>
                  <a:gd name="connsiteX34" fmla="*/ 1556347 w 1783438"/>
                  <a:gd name="connsiteY34" fmla="*/ 427852 h 1214440"/>
                  <a:gd name="connsiteX35" fmla="*/ 1579386 w 1783438"/>
                  <a:gd name="connsiteY35" fmla="*/ 454181 h 1214440"/>
                  <a:gd name="connsiteX36" fmla="*/ 1533309 w 1783438"/>
                  <a:gd name="connsiteY36" fmla="*/ 490384 h 1214440"/>
                  <a:gd name="connsiteX37" fmla="*/ 1539892 w 1783438"/>
                  <a:gd name="connsiteY37" fmla="*/ 516713 h 1214440"/>
                  <a:gd name="connsiteX38" fmla="*/ 1562930 w 1783438"/>
                  <a:gd name="connsiteY38" fmla="*/ 523296 h 1214440"/>
                  <a:gd name="connsiteX39" fmla="*/ 1605715 w 1783438"/>
                  <a:gd name="connsiteY39" fmla="*/ 602284 h 1214440"/>
                  <a:gd name="connsiteX40" fmla="*/ 1641918 w 1783438"/>
                  <a:gd name="connsiteY40" fmla="*/ 602284 h 1214440"/>
                  <a:gd name="connsiteX41" fmla="*/ 1678121 w 1783438"/>
                  <a:gd name="connsiteY41" fmla="*/ 631904 h 1214440"/>
                  <a:gd name="connsiteX42" fmla="*/ 1783438 w 1783438"/>
                  <a:gd name="connsiteY42" fmla="*/ 625322 h 1214440"/>
                  <a:gd name="connsiteX43" fmla="*/ 1763691 w 1783438"/>
                  <a:gd name="connsiteY43" fmla="*/ 651651 h 1214440"/>
                  <a:gd name="connsiteX44" fmla="*/ 1720906 w 1783438"/>
                  <a:gd name="connsiteY44" fmla="*/ 697727 h 1214440"/>
                  <a:gd name="connsiteX45" fmla="*/ 1635336 w 1783438"/>
                  <a:gd name="connsiteY45" fmla="*/ 905071 h 1214440"/>
                  <a:gd name="connsiteX46" fmla="*/ 1592550 w 1783438"/>
                  <a:gd name="connsiteY46" fmla="*/ 1063047 h 1214440"/>
                  <a:gd name="connsiteX47" fmla="*/ 1572803 w 1783438"/>
                  <a:gd name="connsiteY47" fmla="*/ 1214440 h 1214440"/>
                  <a:gd name="connsiteX48" fmla="*/ 1500398 w 1783438"/>
                  <a:gd name="connsiteY48" fmla="*/ 1118997 h 1214440"/>
                  <a:gd name="connsiteX49" fmla="*/ 1454321 w 1783438"/>
                  <a:gd name="connsiteY49" fmla="*/ 1105832 h 1214440"/>
                  <a:gd name="connsiteX50" fmla="*/ 1454321 w 1783438"/>
                  <a:gd name="connsiteY50" fmla="*/ 1069629 h 1214440"/>
                  <a:gd name="connsiteX51" fmla="*/ 1349004 w 1783438"/>
                  <a:gd name="connsiteY51" fmla="*/ 980768 h 1214440"/>
                  <a:gd name="connsiteX52" fmla="*/ 1335839 w 1783438"/>
                  <a:gd name="connsiteY52" fmla="*/ 961021 h 1214440"/>
                  <a:gd name="connsiteX53" fmla="*/ 1335839 w 1783438"/>
                  <a:gd name="connsiteY53" fmla="*/ 905071 h 1214440"/>
                  <a:gd name="connsiteX54" fmla="*/ 1210775 w 1783438"/>
                  <a:gd name="connsiteY54" fmla="*/ 832665 h 1214440"/>
                  <a:gd name="connsiteX55" fmla="*/ 1191028 w 1783438"/>
                  <a:gd name="connsiteY55" fmla="*/ 770133 h 1214440"/>
                  <a:gd name="connsiteX56" fmla="*/ 1174572 w 1783438"/>
                  <a:gd name="connsiteY56" fmla="*/ 747095 h 1214440"/>
                  <a:gd name="connsiteX57" fmla="*/ 1039634 w 1783438"/>
                  <a:gd name="connsiteY57" fmla="*/ 720766 h 1214440"/>
                  <a:gd name="connsiteX58" fmla="*/ 898114 w 1783438"/>
                  <a:gd name="connsiteY58" fmla="*/ 684563 h 1214440"/>
                  <a:gd name="connsiteX59" fmla="*/ 871784 w 1783438"/>
                  <a:gd name="connsiteY59" fmla="*/ 654942 h 1214440"/>
                  <a:gd name="connsiteX60" fmla="*/ 680897 w 1783438"/>
                  <a:gd name="connsiteY60" fmla="*/ 687854 h 1214440"/>
                  <a:gd name="connsiteX61" fmla="*/ 618364 w 1783438"/>
                  <a:gd name="connsiteY61" fmla="*/ 733930 h 1214440"/>
                  <a:gd name="connsiteX62" fmla="*/ 414312 w 1783438"/>
                  <a:gd name="connsiteY62" fmla="*/ 842539 h 1214440"/>
                  <a:gd name="connsiteX63" fmla="*/ 371527 w 1783438"/>
                  <a:gd name="connsiteY63" fmla="*/ 852412 h 1214440"/>
                  <a:gd name="connsiteX64" fmla="*/ 269501 w 1783438"/>
                  <a:gd name="connsiteY64" fmla="*/ 891906 h 1214440"/>
                  <a:gd name="connsiteX65" fmla="*/ 249754 w 1783438"/>
                  <a:gd name="connsiteY65" fmla="*/ 914944 h 1214440"/>
                  <a:gd name="connsiteX66" fmla="*/ 222884 w 1783438"/>
                  <a:gd name="connsiteY66" fmla="*/ 957936 h 1214440"/>
                  <a:gd name="connsiteX67" fmla="*/ 91440 w 1783438"/>
                  <a:gd name="connsiteY67" fmla="*/ 687956 h 1214440"/>
                  <a:gd name="connsiteX0" fmla="*/ 153407 w 1713961"/>
                  <a:gd name="connsiteY0" fmla="*/ 123207 h 1214440"/>
                  <a:gd name="connsiteX1" fmla="*/ 160530 w 1713961"/>
                  <a:gd name="connsiteY1" fmla="*/ 125065 h 1214440"/>
                  <a:gd name="connsiteX2" fmla="*/ 213188 w 1713961"/>
                  <a:gd name="connsiteY2" fmla="*/ 85571 h 1214440"/>
                  <a:gd name="connsiteX3" fmla="*/ 262556 w 1713961"/>
                  <a:gd name="connsiteY3" fmla="*/ 98735 h 1214440"/>
                  <a:gd name="connsiteX4" fmla="*/ 282303 w 1713961"/>
                  <a:gd name="connsiteY4" fmla="*/ 75697 h 1214440"/>
                  <a:gd name="connsiteX5" fmla="*/ 328379 w 1713961"/>
                  <a:gd name="connsiteY5" fmla="*/ 92153 h 1214440"/>
                  <a:gd name="connsiteX6" fmla="*/ 430405 w 1713961"/>
                  <a:gd name="connsiteY6" fmla="*/ 98735 h 1214440"/>
                  <a:gd name="connsiteX7" fmla="*/ 499520 w 1713961"/>
                  <a:gd name="connsiteY7" fmla="*/ 3291 h 1214440"/>
                  <a:gd name="connsiteX8" fmla="*/ 558761 w 1713961"/>
                  <a:gd name="connsiteY8" fmla="*/ 29621 h 1214440"/>
                  <a:gd name="connsiteX9" fmla="*/ 598255 w 1713961"/>
                  <a:gd name="connsiteY9" fmla="*/ 6583 h 1214440"/>
                  <a:gd name="connsiteX10" fmla="*/ 644331 w 1713961"/>
                  <a:gd name="connsiteY10" fmla="*/ 16456 h 1214440"/>
                  <a:gd name="connsiteX11" fmla="*/ 683825 w 1713961"/>
                  <a:gd name="connsiteY11" fmla="*/ 0 h 1214440"/>
                  <a:gd name="connsiteX12" fmla="*/ 706864 w 1713961"/>
                  <a:gd name="connsiteY12" fmla="*/ 32912 h 1214440"/>
                  <a:gd name="connsiteX13" fmla="*/ 733193 w 1713961"/>
                  <a:gd name="connsiteY13" fmla="*/ 62532 h 1214440"/>
                  <a:gd name="connsiteX14" fmla="*/ 785852 w 1713961"/>
                  <a:gd name="connsiteY14" fmla="*/ 69115 h 1214440"/>
                  <a:gd name="connsiteX15" fmla="*/ 845093 w 1713961"/>
                  <a:gd name="connsiteY15" fmla="*/ 88862 h 1214440"/>
                  <a:gd name="connsiteX16" fmla="*/ 887878 w 1713961"/>
                  <a:gd name="connsiteY16" fmla="*/ 88862 h 1214440"/>
                  <a:gd name="connsiteX17" fmla="*/ 917498 w 1713961"/>
                  <a:gd name="connsiteY17" fmla="*/ 92153 h 1214440"/>
                  <a:gd name="connsiteX18" fmla="*/ 956992 w 1713961"/>
                  <a:gd name="connsiteY18" fmla="*/ 85571 h 1214440"/>
                  <a:gd name="connsiteX19" fmla="*/ 1026107 w 1713961"/>
                  <a:gd name="connsiteY19" fmla="*/ 151394 h 1214440"/>
                  <a:gd name="connsiteX20" fmla="*/ 1114968 w 1713961"/>
                  <a:gd name="connsiteY20" fmla="*/ 167850 h 1214440"/>
                  <a:gd name="connsiteX21" fmla="*/ 1154462 w 1713961"/>
                  <a:gd name="connsiteY21" fmla="*/ 128356 h 1214440"/>
                  <a:gd name="connsiteX22" fmla="*/ 1157754 w 1713961"/>
                  <a:gd name="connsiteY22" fmla="*/ 98735 h 1214440"/>
                  <a:gd name="connsiteX23" fmla="*/ 1197248 w 1713961"/>
                  <a:gd name="connsiteY23" fmla="*/ 85571 h 1214440"/>
                  <a:gd name="connsiteX24" fmla="*/ 1213704 w 1713961"/>
                  <a:gd name="connsiteY24" fmla="*/ 118482 h 1214440"/>
                  <a:gd name="connsiteX25" fmla="*/ 1236742 w 1713961"/>
                  <a:gd name="connsiteY25" fmla="*/ 115191 h 1214440"/>
                  <a:gd name="connsiteX26" fmla="*/ 1272945 w 1713961"/>
                  <a:gd name="connsiteY26" fmla="*/ 108609 h 1214440"/>
                  <a:gd name="connsiteX27" fmla="*/ 1272945 w 1713961"/>
                  <a:gd name="connsiteY27" fmla="*/ 157976 h 1214440"/>
                  <a:gd name="connsiteX28" fmla="*/ 1302565 w 1713961"/>
                  <a:gd name="connsiteY28" fmla="*/ 181014 h 1214440"/>
                  <a:gd name="connsiteX29" fmla="*/ 1322312 w 1713961"/>
                  <a:gd name="connsiteY29" fmla="*/ 319243 h 1214440"/>
                  <a:gd name="connsiteX30" fmla="*/ 1309147 w 1713961"/>
                  <a:gd name="connsiteY30" fmla="*/ 365320 h 1214440"/>
                  <a:gd name="connsiteX31" fmla="*/ 1417756 w 1713961"/>
                  <a:gd name="connsiteY31" fmla="*/ 365320 h 1214440"/>
                  <a:gd name="connsiteX32" fmla="*/ 1486870 w 1713961"/>
                  <a:gd name="connsiteY32" fmla="*/ 391649 h 1214440"/>
                  <a:gd name="connsiteX33" fmla="*/ 1486870 w 1713961"/>
                  <a:gd name="connsiteY33" fmla="*/ 427852 h 1214440"/>
                  <a:gd name="connsiteX34" fmla="*/ 1509909 w 1713961"/>
                  <a:gd name="connsiteY34" fmla="*/ 454181 h 1214440"/>
                  <a:gd name="connsiteX35" fmla="*/ 1463832 w 1713961"/>
                  <a:gd name="connsiteY35" fmla="*/ 490384 h 1214440"/>
                  <a:gd name="connsiteX36" fmla="*/ 1470415 w 1713961"/>
                  <a:gd name="connsiteY36" fmla="*/ 516713 h 1214440"/>
                  <a:gd name="connsiteX37" fmla="*/ 1493453 w 1713961"/>
                  <a:gd name="connsiteY37" fmla="*/ 523296 h 1214440"/>
                  <a:gd name="connsiteX38" fmla="*/ 1536238 w 1713961"/>
                  <a:gd name="connsiteY38" fmla="*/ 602284 h 1214440"/>
                  <a:gd name="connsiteX39" fmla="*/ 1572441 w 1713961"/>
                  <a:gd name="connsiteY39" fmla="*/ 602284 h 1214440"/>
                  <a:gd name="connsiteX40" fmla="*/ 1608644 w 1713961"/>
                  <a:gd name="connsiteY40" fmla="*/ 631904 h 1214440"/>
                  <a:gd name="connsiteX41" fmla="*/ 1713961 w 1713961"/>
                  <a:gd name="connsiteY41" fmla="*/ 625322 h 1214440"/>
                  <a:gd name="connsiteX42" fmla="*/ 1694214 w 1713961"/>
                  <a:gd name="connsiteY42" fmla="*/ 651651 h 1214440"/>
                  <a:gd name="connsiteX43" fmla="*/ 1651429 w 1713961"/>
                  <a:gd name="connsiteY43" fmla="*/ 697727 h 1214440"/>
                  <a:gd name="connsiteX44" fmla="*/ 1565859 w 1713961"/>
                  <a:gd name="connsiteY44" fmla="*/ 905071 h 1214440"/>
                  <a:gd name="connsiteX45" fmla="*/ 1523073 w 1713961"/>
                  <a:gd name="connsiteY45" fmla="*/ 1063047 h 1214440"/>
                  <a:gd name="connsiteX46" fmla="*/ 1503326 w 1713961"/>
                  <a:gd name="connsiteY46" fmla="*/ 1214440 h 1214440"/>
                  <a:gd name="connsiteX47" fmla="*/ 1430921 w 1713961"/>
                  <a:gd name="connsiteY47" fmla="*/ 1118997 h 1214440"/>
                  <a:gd name="connsiteX48" fmla="*/ 1384844 w 1713961"/>
                  <a:gd name="connsiteY48" fmla="*/ 1105832 h 1214440"/>
                  <a:gd name="connsiteX49" fmla="*/ 1384844 w 1713961"/>
                  <a:gd name="connsiteY49" fmla="*/ 1069629 h 1214440"/>
                  <a:gd name="connsiteX50" fmla="*/ 1279527 w 1713961"/>
                  <a:gd name="connsiteY50" fmla="*/ 980768 h 1214440"/>
                  <a:gd name="connsiteX51" fmla="*/ 1266362 w 1713961"/>
                  <a:gd name="connsiteY51" fmla="*/ 961021 h 1214440"/>
                  <a:gd name="connsiteX52" fmla="*/ 1266362 w 1713961"/>
                  <a:gd name="connsiteY52" fmla="*/ 905071 h 1214440"/>
                  <a:gd name="connsiteX53" fmla="*/ 1141298 w 1713961"/>
                  <a:gd name="connsiteY53" fmla="*/ 832665 h 1214440"/>
                  <a:gd name="connsiteX54" fmla="*/ 1121551 w 1713961"/>
                  <a:gd name="connsiteY54" fmla="*/ 770133 h 1214440"/>
                  <a:gd name="connsiteX55" fmla="*/ 1105095 w 1713961"/>
                  <a:gd name="connsiteY55" fmla="*/ 747095 h 1214440"/>
                  <a:gd name="connsiteX56" fmla="*/ 970157 w 1713961"/>
                  <a:gd name="connsiteY56" fmla="*/ 720766 h 1214440"/>
                  <a:gd name="connsiteX57" fmla="*/ 828637 w 1713961"/>
                  <a:gd name="connsiteY57" fmla="*/ 684563 h 1214440"/>
                  <a:gd name="connsiteX58" fmla="*/ 802307 w 1713961"/>
                  <a:gd name="connsiteY58" fmla="*/ 654942 h 1214440"/>
                  <a:gd name="connsiteX59" fmla="*/ 611420 w 1713961"/>
                  <a:gd name="connsiteY59" fmla="*/ 687854 h 1214440"/>
                  <a:gd name="connsiteX60" fmla="*/ 548887 w 1713961"/>
                  <a:gd name="connsiteY60" fmla="*/ 733930 h 1214440"/>
                  <a:gd name="connsiteX61" fmla="*/ 344835 w 1713961"/>
                  <a:gd name="connsiteY61" fmla="*/ 842539 h 1214440"/>
                  <a:gd name="connsiteX62" fmla="*/ 302050 w 1713961"/>
                  <a:gd name="connsiteY62" fmla="*/ 852412 h 1214440"/>
                  <a:gd name="connsiteX63" fmla="*/ 200024 w 1713961"/>
                  <a:gd name="connsiteY63" fmla="*/ 891906 h 1214440"/>
                  <a:gd name="connsiteX64" fmla="*/ 180277 w 1713961"/>
                  <a:gd name="connsiteY64" fmla="*/ 914944 h 1214440"/>
                  <a:gd name="connsiteX65" fmla="*/ 153407 w 1713961"/>
                  <a:gd name="connsiteY65" fmla="*/ 957936 h 1214440"/>
                  <a:gd name="connsiteX66" fmla="*/ 21963 w 1713961"/>
                  <a:gd name="connsiteY66" fmla="*/ 687956 h 1214440"/>
                  <a:gd name="connsiteX0" fmla="*/ 0 w 1560554"/>
                  <a:gd name="connsiteY0" fmla="*/ 123207 h 1214440"/>
                  <a:gd name="connsiteX1" fmla="*/ 7123 w 1560554"/>
                  <a:gd name="connsiteY1" fmla="*/ 125065 h 1214440"/>
                  <a:gd name="connsiteX2" fmla="*/ 59781 w 1560554"/>
                  <a:gd name="connsiteY2" fmla="*/ 85571 h 1214440"/>
                  <a:gd name="connsiteX3" fmla="*/ 109149 w 1560554"/>
                  <a:gd name="connsiteY3" fmla="*/ 98735 h 1214440"/>
                  <a:gd name="connsiteX4" fmla="*/ 128896 w 1560554"/>
                  <a:gd name="connsiteY4" fmla="*/ 75697 h 1214440"/>
                  <a:gd name="connsiteX5" fmla="*/ 174972 w 1560554"/>
                  <a:gd name="connsiteY5" fmla="*/ 92153 h 1214440"/>
                  <a:gd name="connsiteX6" fmla="*/ 276998 w 1560554"/>
                  <a:gd name="connsiteY6" fmla="*/ 98735 h 1214440"/>
                  <a:gd name="connsiteX7" fmla="*/ 346113 w 1560554"/>
                  <a:gd name="connsiteY7" fmla="*/ 3291 h 1214440"/>
                  <a:gd name="connsiteX8" fmla="*/ 405354 w 1560554"/>
                  <a:gd name="connsiteY8" fmla="*/ 29621 h 1214440"/>
                  <a:gd name="connsiteX9" fmla="*/ 444848 w 1560554"/>
                  <a:gd name="connsiteY9" fmla="*/ 6583 h 1214440"/>
                  <a:gd name="connsiteX10" fmla="*/ 490924 w 1560554"/>
                  <a:gd name="connsiteY10" fmla="*/ 16456 h 1214440"/>
                  <a:gd name="connsiteX11" fmla="*/ 530418 w 1560554"/>
                  <a:gd name="connsiteY11" fmla="*/ 0 h 1214440"/>
                  <a:gd name="connsiteX12" fmla="*/ 553457 w 1560554"/>
                  <a:gd name="connsiteY12" fmla="*/ 32912 h 1214440"/>
                  <a:gd name="connsiteX13" fmla="*/ 579786 w 1560554"/>
                  <a:gd name="connsiteY13" fmla="*/ 62532 h 1214440"/>
                  <a:gd name="connsiteX14" fmla="*/ 632445 w 1560554"/>
                  <a:gd name="connsiteY14" fmla="*/ 69115 h 1214440"/>
                  <a:gd name="connsiteX15" fmla="*/ 691686 w 1560554"/>
                  <a:gd name="connsiteY15" fmla="*/ 88862 h 1214440"/>
                  <a:gd name="connsiteX16" fmla="*/ 734471 w 1560554"/>
                  <a:gd name="connsiteY16" fmla="*/ 88862 h 1214440"/>
                  <a:gd name="connsiteX17" fmla="*/ 764091 w 1560554"/>
                  <a:gd name="connsiteY17" fmla="*/ 92153 h 1214440"/>
                  <a:gd name="connsiteX18" fmla="*/ 803585 w 1560554"/>
                  <a:gd name="connsiteY18" fmla="*/ 85571 h 1214440"/>
                  <a:gd name="connsiteX19" fmla="*/ 872700 w 1560554"/>
                  <a:gd name="connsiteY19" fmla="*/ 151394 h 1214440"/>
                  <a:gd name="connsiteX20" fmla="*/ 961561 w 1560554"/>
                  <a:gd name="connsiteY20" fmla="*/ 167850 h 1214440"/>
                  <a:gd name="connsiteX21" fmla="*/ 1001055 w 1560554"/>
                  <a:gd name="connsiteY21" fmla="*/ 128356 h 1214440"/>
                  <a:gd name="connsiteX22" fmla="*/ 1004347 w 1560554"/>
                  <a:gd name="connsiteY22" fmla="*/ 98735 h 1214440"/>
                  <a:gd name="connsiteX23" fmla="*/ 1043841 w 1560554"/>
                  <a:gd name="connsiteY23" fmla="*/ 85571 h 1214440"/>
                  <a:gd name="connsiteX24" fmla="*/ 1060297 w 1560554"/>
                  <a:gd name="connsiteY24" fmla="*/ 118482 h 1214440"/>
                  <a:gd name="connsiteX25" fmla="*/ 1083335 w 1560554"/>
                  <a:gd name="connsiteY25" fmla="*/ 115191 h 1214440"/>
                  <a:gd name="connsiteX26" fmla="*/ 1119538 w 1560554"/>
                  <a:gd name="connsiteY26" fmla="*/ 108609 h 1214440"/>
                  <a:gd name="connsiteX27" fmla="*/ 1119538 w 1560554"/>
                  <a:gd name="connsiteY27" fmla="*/ 157976 h 1214440"/>
                  <a:gd name="connsiteX28" fmla="*/ 1149158 w 1560554"/>
                  <a:gd name="connsiteY28" fmla="*/ 181014 h 1214440"/>
                  <a:gd name="connsiteX29" fmla="*/ 1168905 w 1560554"/>
                  <a:gd name="connsiteY29" fmla="*/ 319243 h 1214440"/>
                  <a:gd name="connsiteX30" fmla="*/ 1155740 w 1560554"/>
                  <a:gd name="connsiteY30" fmla="*/ 365320 h 1214440"/>
                  <a:gd name="connsiteX31" fmla="*/ 1264349 w 1560554"/>
                  <a:gd name="connsiteY31" fmla="*/ 365320 h 1214440"/>
                  <a:gd name="connsiteX32" fmla="*/ 1333463 w 1560554"/>
                  <a:gd name="connsiteY32" fmla="*/ 391649 h 1214440"/>
                  <a:gd name="connsiteX33" fmla="*/ 1333463 w 1560554"/>
                  <a:gd name="connsiteY33" fmla="*/ 427852 h 1214440"/>
                  <a:gd name="connsiteX34" fmla="*/ 1356502 w 1560554"/>
                  <a:gd name="connsiteY34" fmla="*/ 454181 h 1214440"/>
                  <a:gd name="connsiteX35" fmla="*/ 1310425 w 1560554"/>
                  <a:gd name="connsiteY35" fmla="*/ 490384 h 1214440"/>
                  <a:gd name="connsiteX36" fmla="*/ 1317008 w 1560554"/>
                  <a:gd name="connsiteY36" fmla="*/ 516713 h 1214440"/>
                  <a:gd name="connsiteX37" fmla="*/ 1340046 w 1560554"/>
                  <a:gd name="connsiteY37" fmla="*/ 523296 h 1214440"/>
                  <a:gd name="connsiteX38" fmla="*/ 1382831 w 1560554"/>
                  <a:gd name="connsiteY38" fmla="*/ 602284 h 1214440"/>
                  <a:gd name="connsiteX39" fmla="*/ 1419034 w 1560554"/>
                  <a:gd name="connsiteY39" fmla="*/ 602284 h 1214440"/>
                  <a:gd name="connsiteX40" fmla="*/ 1455237 w 1560554"/>
                  <a:gd name="connsiteY40" fmla="*/ 631904 h 1214440"/>
                  <a:gd name="connsiteX41" fmla="*/ 1560554 w 1560554"/>
                  <a:gd name="connsiteY41" fmla="*/ 625322 h 1214440"/>
                  <a:gd name="connsiteX42" fmla="*/ 1540807 w 1560554"/>
                  <a:gd name="connsiteY42" fmla="*/ 651651 h 1214440"/>
                  <a:gd name="connsiteX43" fmla="*/ 1498022 w 1560554"/>
                  <a:gd name="connsiteY43" fmla="*/ 697727 h 1214440"/>
                  <a:gd name="connsiteX44" fmla="*/ 1412452 w 1560554"/>
                  <a:gd name="connsiteY44" fmla="*/ 905071 h 1214440"/>
                  <a:gd name="connsiteX45" fmla="*/ 1369666 w 1560554"/>
                  <a:gd name="connsiteY45" fmla="*/ 1063047 h 1214440"/>
                  <a:gd name="connsiteX46" fmla="*/ 1349919 w 1560554"/>
                  <a:gd name="connsiteY46" fmla="*/ 1214440 h 1214440"/>
                  <a:gd name="connsiteX47" fmla="*/ 1277514 w 1560554"/>
                  <a:gd name="connsiteY47" fmla="*/ 1118997 h 1214440"/>
                  <a:gd name="connsiteX48" fmla="*/ 1231437 w 1560554"/>
                  <a:gd name="connsiteY48" fmla="*/ 1105832 h 1214440"/>
                  <a:gd name="connsiteX49" fmla="*/ 1231437 w 1560554"/>
                  <a:gd name="connsiteY49" fmla="*/ 1069629 h 1214440"/>
                  <a:gd name="connsiteX50" fmla="*/ 1126120 w 1560554"/>
                  <a:gd name="connsiteY50" fmla="*/ 980768 h 1214440"/>
                  <a:gd name="connsiteX51" fmla="*/ 1112955 w 1560554"/>
                  <a:gd name="connsiteY51" fmla="*/ 961021 h 1214440"/>
                  <a:gd name="connsiteX52" fmla="*/ 1112955 w 1560554"/>
                  <a:gd name="connsiteY52" fmla="*/ 905071 h 1214440"/>
                  <a:gd name="connsiteX53" fmla="*/ 987891 w 1560554"/>
                  <a:gd name="connsiteY53" fmla="*/ 832665 h 1214440"/>
                  <a:gd name="connsiteX54" fmla="*/ 968144 w 1560554"/>
                  <a:gd name="connsiteY54" fmla="*/ 770133 h 1214440"/>
                  <a:gd name="connsiteX55" fmla="*/ 951688 w 1560554"/>
                  <a:gd name="connsiteY55" fmla="*/ 747095 h 1214440"/>
                  <a:gd name="connsiteX56" fmla="*/ 816750 w 1560554"/>
                  <a:gd name="connsiteY56" fmla="*/ 720766 h 1214440"/>
                  <a:gd name="connsiteX57" fmla="*/ 675230 w 1560554"/>
                  <a:gd name="connsiteY57" fmla="*/ 684563 h 1214440"/>
                  <a:gd name="connsiteX58" fmla="*/ 648900 w 1560554"/>
                  <a:gd name="connsiteY58" fmla="*/ 654942 h 1214440"/>
                  <a:gd name="connsiteX59" fmla="*/ 458013 w 1560554"/>
                  <a:gd name="connsiteY59" fmla="*/ 687854 h 1214440"/>
                  <a:gd name="connsiteX60" fmla="*/ 395480 w 1560554"/>
                  <a:gd name="connsiteY60" fmla="*/ 733930 h 1214440"/>
                  <a:gd name="connsiteX61" fmla="*/ 191428 w 1560554"/>
                  <a:gd name="connsiteY61" fmla="*/ 842539 h 1214440"/>
                  <a:gd name="connsiteX62" fmla="*/ 148643 w 1560554"/>
                  <a:gd name="connsiteY62" fmla="*/ 852412 h 1214440"/>
                  <a:gd name="connsiteX63" fmla="*/ 46617 w 1560554"/>
                  <a:gd name="connsiteY63" fmla="*/ 891906 h 1214440"/>
                  <a:gd name="connsiteX64" fmla="*/ 26870 w 1560554"/>
                  <a:gd name="connsiteY64" fmla="*/ 914944 h 1214440"/>
                  <a:gd name="connsiteX65" fmla="*/ 0 w 1560554"/>
                  <a:gd name="connsiteY65" fmla="*/ 957936 h 1214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560554" h="1214440">
                    <a:moveTo>
                      <a:pt x="0" y="123207"/>
                    </a:moveTo>
                    <a:lnTo>
                      <a:pt x="7123" y="125065"/>
                    </a:lnTo>
                    <a:lnTo>
                      <a:pt x="59781" y="85571"/>
                    </a:lnTo>
                    <a:lnTo>
                      <a:pt x="109149" y="98735"/>
                    </a:lnTo>
                    <a:lnTo>
                      <a:pt x="128896" y="75697"/>
                    </a:lnTo>
                    <a:lnTo>
                      <a:pt x="174972" y="92153"/>
                    </a:lnTo>
                    <a:lnTo>
                      <a:pt x="276998" y="98735"/>
                    </a:lnTo>
                    <a:lnTo>
                      <a:pt x="346113" y="3291"/>
                    </a:lnTo>
                    <a:lnTo>
                      <a:pt x="405354" y="29621"/>
                    </a:lnTo>
                    <a:lnTo>
                      <a:pt x="444848" y="6583"/>
                    </a:lnTo>
                    <a:lnTo>
                      <a:pt x="490924" y="16456"/>
                    </a:lnTo>
                    <a:lnTo>
                      <a:pt x="530418" y="0"/>
                    </a:lnTo>
                    <a:lnTo>
                      <a:pt x="553457" y="32912"/>
                    </a:lnTo>
                    <a:lnTo>
                      <a:pt x="579786" y="62532"/>
                    </a:lnTo>
                    <a:lnTo>
                      <a:pt x="632445" y="69115"/>
                    </a:lnTo>
                    <a:lnTo>
                      <a:pt x="691686" y="88862"/>
                    </a:lnTo>
                    <a:lnTo>
                      <a:pt x="734471" y="88862"/>
                    </a:lnTo>
                    <a:lnTo>
                      <a:pt x="764091" y="92153"/>
                    </a:lnTo>
                    <a:lnTo>
                      <a:pt x="803585" y="85571"/>
                    </a:lnTo>
                    <a:lnTo>
                      <a:pt x="872700" y="151394"/>
                    </a:lnTo>
                    <a:lnTo>
                      <a:pt x="961561" y="167850"/>
                    </a:lnTo>
                    <a:lnTo>
                      <a:pt x="1001055" y="128356"/>
                    </a:lnTo>
                    <a:lnTo>
                      <a:pt x="1004347" y="98735"/>
                    </a:lnTo>
                    <a:lnTo>
                      <a:pt x="1043841" y="85571"/>
                    </a:lnTo>
                    <a:lnTo>
                      <a:pt x="1060297" y="118482"/>
                    </a:lnTo>
                    <a:lnTo>
                      <a:pt x="1083335" y="115191"/>
                    </a:lnTo>
                    <a:lnTo>
                      <a:pt x="1119538" y="108609"/>
                    </a:lnTo>
                    <a:lnTo>
                      <a:pt x="1119538" y="157976"/>
                    </a:lnTo>
                    <a:lnTo>
                      <a:pt x="1149158" y="181014"/>
                    </a:lnTo>
                    <a:lnTo>
                      <a:pt x="1168905" y="319243"/>
                    </a:lnTo>
                    <a:lnTo>
                      <a:pt x="1155740" y="365320"/>
                    </a:lnTo>
                    <a:lnTo>
                      <a:pt x="1264349" y="365320"/>
                    </a:lnTo>
                    <a:lnTo>
                      <a:pt x="1333463" y="391649"/>
                    </a:lnTo>
                    <a:lnTo>
                      <a:pt x="1333463" y="427852"/>
                    </a:lnTo>
                    <a:lnTo>
                      <a:pt x="1356502" y="454181"/>
                    </a:lnTo>
                    <a:lnTo>
                      <a:pt x="1310425" y="490384"/>
                    </a:lnTo>
                    <a:lnTo>
                      <a:pt x="1317008" y="516713"/>
                    </a:lnTo>
                    <a:lnTo>
                      <a:pt x="1340046" y="523296"/>
                    </a:lnTo>
                    <a:lnTo>
                      <a:pt x="1382831" y="602284"/>
                    </a:lnTo>
                    <a:lnTo>
                      <a:pt x="1419034" y="602284"/>
                    </a:lnTo>
                    <a:lnTo>
                      <a:pt x="1455237" y="631904"/>
                    </a:lnTo>
                    <a:lnTo>
                      <a:pt x="1560554" y="625322"/>
                    </a:lnTo>
                    <a:lnTo>
                      <a:pt x="1540807" y="651651"/>
                    </a:lnTo>
                    <a:lnTo>
                      <a:pt x="1498022" y="697727"/>
                    </a:lnTo>
                    <a:lnTo>
                      <a:pt x="1412452" y="905071"/>
                    </a:lnTo>
                    <a:lnTo>
                      <a:pt x="1369666" y="1063047"/>
                    </a:lnTo>
                    <a:lnTo>
                      <a:pt x="1349919" y="1214440"/>
                    </a:lnTo>
                    <a:lnTo>
                      <a:pt x="1277514" y="1118997"/>
                    </a:lnTo>
                    <a:lnTo>
                      <a:pt x="1231437" y="1105832"/>
                    </a:lnTo>
                    <a:lnTo>
                      <a:pt x="1231437" y="1069629"/>
                    </a:lnTo>
                    <a:lnTo>
                      <a:pt x="1126120" y="980768"/>
                    </a:lnTo>
                    <a:lnTo>
                      <a:pt x="1112955" y="961021"/>
                    </a:lnTo>
                    <a:lnTo>
                      <a:pt x="1112955" y="905071"/>
                    </a:lnTo>
                    <a:lnTo>
                      <a:pt x="987891" y="832665"/>
                    </a:lnTo>
                    <a:lnTo>
                      <a:pt x="968144" y="770133"/>
                    </a:lnTo>
                    <a:lnTo>
                      <a:pt x="951688" y="747095"/>
                    </a:lnTo>
                    <a:lnTo>
                      <a:pt x="816750" y="720766"/>
                    </a:lnTo>
                    <a:lnTo>
                      <a:pt x="675230" y="684563"/>
                    </a:lnTo>
                    <a:lnTo>
                      <a:pt x="648900" y="654942"/>
                    </a:lnTo>
                    <a:lnTo>
                      <a:pt x="458013" y="687854"/>
                    </a:lnTo>
                    <a:lnTo>
                      <a:pt x="395480" y="733930"/>
                    </a:lnTo>
                    <a:lnTo>
                      <a:pt x="191428" y="842539"/>
                    </a:lnTo>
                    <a:lnTo>
                      <a:pt x="148643" y="852412"/>
                    </a:lnTo>
                    <a:lnTo>
                      <a:pt x="46617" y="891906"/>
                    </a:lnTo>
                    <a:lnTo>
                      <a:pt x="26870" y="914944"/>
                    </a:lnTo>
                    <a:lnTo>
                      <a:pt x="0" y="957936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8" name="フリーフォーム: 図形 667">
                <a:extLst>
                  <a:ext uri="{FF2B5EF4-FFF2-40B4-BE49-F238E27FC236}">
                    <a16:creationId xmlns:a16="http://schemas.microsoft.com/office/drawing/2014/main" id="{CE8EBFC6-F7BF-069D-3D02-3B6B084D29DD}"/>
                  </a:ext>
                </a:extLst>
              </p:cNvPr>
              <p:cNvSpPr/>
              <p:nvPr/>
            </p:nvSpPr>
            <p:spPr>
              <a:xfrm>
                <a:off x="1959591" y="3831055"/>
                <a:ext cx="345571" cy="287975"/>
              </a:xfrm>
              <a:custGeom>
                <a:avLst/>
                <a:gdLst>
                  <a:gd name="connsiteX0" fmla="*/ 342900 w 666750"/>
                  <a:gd name="connsiteY0" fmla="*/ 38100 h 555625"/>
                  <a:gd name="connsiteX1" fmla="*/ 279400 w 666750"/>
                  <a:gd name="connsiteY1" fmla="*/ 130175 h 555625"/>
                  <a:gd name="connsiteX2" fmla="*/ 190500 w 666750"/>
                  <a:gd name="connsiteY2" fmla="*/ 158750 h 555625"/>
                  <a:gd name="connsiteX3" fmla="*/ 114300 w 666750"/>
                  <a:gd name="connsiteY3" fmla="*/ 180975 h 555625"/>
                  <a:gd name="connsiteX4" fmla="*/ 82550 w 666750"/>
                  <a:gd name="connsiteY4" fmla="*/ 158750 h 555625"/>
                  <a:gd name="connsiteX5" fmla="*/ 57150 w 666750"/>
                  <a:gd name="connsiteY5" fmla="*/ 200025 h 555625"/>
                  <a:gd name="connsiteX6" fmla="*/ 66675 w 666750"/>
                  <a:gd name="connsiteY6" fmla="*/ 269875 h 555625"/>
                  <a:gd name="connsiteX7" fmla="*/ 0 w 666750"/>
                  <a:gd name="connsiteY7" fmla="*/ 282575 h 555625"/>
                  <a:gd name="connsiteX8" fmla="*/ 3175 w 666750"/>
                  <a:gd name="connsiteY8" fmla="*/ 330200 h 555625"/>
                  <a:gd name="connsiteX9" fmla="*/ 25400 w 666750"/>
                  <a:gd name="connsiteY9" fmla="*/ 381000 h 555625"/>
                  <a:gd name="connsiteX10" fmla="*/ 161925 w 666750"/>
                  <a:gd name="connsiteY10" fmla="*/ 304800 h 555625"/>
                  <a:gd name="connsiteX11" fmla="*/ 231775 w 666750"/>
                  <a:gd name="connsiteY11" fmla="*/ 314325 h 555625"/>
                  <a:gd name="connsiteX12" fmla="*/ 266700 w 666750"/>
                  <a:gd name="connsiteY12" fmla="*/ 317500 h 555625"/>
                  <a:gd name="connsiteX13" fmla="*/ 288925 w 666750"/>
                  <a:gd name="connsiteY13" fmla="*/ 371475 h 555625"/>
                  <a:gd name="connsiteX14" fmla="*/ 254000 w 666750"/>
                  <a:gd name="connsiteY14" fmla="*/ 444500 h 555625"/>
                  <a:gd name="connsiteX15" fmla="*/ 254000 w 666750"/>
                  <a:gd name="connsiteY15" fmla="*/ 473075 h 555625"/>
                  <a:gd name="connsiteX16" fmla="*/ 266700 w 666750"/>
                  <a:gd name="connsiteY16" fmla="*/ 501650 h 555625"/>
                  <a:gd name="connsiteX17" fmla="*/ 254000 w 666750"/>
                  <a:gd name="connsiteY17" fmla="*/ 523875 h 555625"/>
                  <a:gd name="connsiteX18" fmla="*/ 298450 w 666750"/>
                  <a:gd name="connsiteY18" fmla="*/ 555625 h 555625"/>
                  <a:gd name="connsiteX19" fmla="*/ 317500 w 666750"/>
                  <a:gd name="connsiteY19" fmla="*/ 523875 h 555625"/>
                  <a:gd name="connsiteX20" fmla="*/ 317500 w 666750"/>
                  <a:gd name="connsiteY20" fmla="*/ 485775 h 555625"/>
                  <a:gd name="connsiteX21" fmla="*/ 352425 w 666750"/>
                  <a:gd name="connsiteY21" fmla="*/ 400050 h 555625"/>
                  <a:gd name="connsiteX22" fmla="*/ 371475 w 666750"/>
                  <a:gd name="connsiteY22" fmla="*/ 368300 h 555625"/>
                  <a:gd name="connsiteX23" fmla="*/ 485775 w 666750"/>
                  <a:gd name="connsiteY23" fmla="*/ 330200 h 555625"/>
                  <a:gd name="connsiteX24" fmla="*/ 511175 w 666750"/>
                  <a:gd name="connsiteY24" fmla="*/ 342900 h 555625"/>
                  <a:gd name="connsiteX25" fmla="*/ 514350 w 666750"/>
                  <a:gd name="connsiteY25" fmla="*/ 403225 h 555625"/>
                  <a:gd name="connsiteX26" fmla="*/ 584200 w 666750"/>
                  <a:gd name="connsiteY26" fmla="*/ 460375 h 555625"/>
                  <a:gd name="connsiteX27" fmla="*/ 635000 w 666750"/>
                  <a:gd name="connsiteY27" fmla="*/ 374650 h 555625"/>
                  <a:gd name="connsiteX28" fmla="*/ 635000 w 666750"/>
                  <a:gd name="connsiteY28" fmla="*/ 307975 h 555625"/>
                  <a:gd name="connsiteX29" fmla="*/ 619125 w 666750"/>
                  <a:gd name="connsiteY29" fmla="*/ 260350 h 555625"/>
                  <a:gd name="connsiteX30" fmla="*/ 647700 w 666750"/>
                  <a:gd name="connsiteY30" fmla="*/ 187325 h 555625"/>
                  <a:gd name="connsiteX31" fmla="*/ 666750 w 666750"/>
                  <a:gd name="connsiteY31" fmla="*/ 117475 h 555625"/>
                  <a:gd name="connsiteX32" fmla="*/ 631825 w 666750"/>
                  <a:gd name="connsiteY32" fmla="*/ 95250 h 555625"/>
                  <a:gd name="connsiteX33" fmla="*/ 635000 w 666750"/>
                  <a:gd name="connsiteY33" fmla="*/ 9525 h 555625"/>
                  <a:gd name="connsiteX34" fmla="*/ 558800 w 666750"/>
                  <a:gd name="connsiteY34" fmla="*/ 0 h 555625"/>
                  <a:gd name="connsiteX35" fmla="*/ 431800 w 666750"/>
                  <a:gd name="connsiteY35" fmla="*/ 76200 h 555625"/>
                  <a:gd name="connsiteX36" fmla="*/ 342900 w 666750"/>
                  <a:gd name="connsiteY36" fmla="*/ 38100 h 555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66750" h="555625">
                    <a:moveTo>
                      <a:pt x="342900" y="38100"/>
                    </a:moveTo>
                    <a:lnTo>
                      <a:pt x="279400" y="130175"/>
                    </a:lnTo>
                    <a:lnTo>
                      <a:pt x="190500" y="158750"/>
                    </a:lnTo>
                    <a:lnTo>
                      <a:pt x="114300" y="180975"/>
                    </a:lnTo>
                    <a:lnTo>
                      <a:pt x="82550" y="158750"/>
                    </a:lnTo>
                    <a:lnTo>
                      <a:pt x="57150" y="200025"/>
                    </a:lnTo>
                    <a:lnTo>
                      <a:pt x="66675" y="269875"/>
                    </a:lnTo>
                    <a:lnTo>
                      <a:pt x="0" y="282575"/>
                    </a:lnTo>
                    <a:lnTo>
                      <a:pt x="3175" y="330200"/>
                    </a:lnTo>
                    <a:lnTo>
                      <a:pt x="25400" y="381000"/>
                    </a:lnTo>
                    <a:lnTo>
                      <a:pt x="161925" y="304800"/>
                    </a:lnTo>
                    <a:lnTo>
                      <a:pt x="231775" y="314325"/>
                    </a:lnTo>
                    <a:lnTo>
                      <a:pt x="266700" y="317500"/>
                    </a:lnTo>
                    <a:lnTo>
                      <a:pt x="288925" y="371475"/>
                    </a:lnTo>
                    <a:lnTo>
                      <a:pt x="254000" y="444500"/>
                    </a:lnTo>
                    <a:lnTo>
                      <a:pt x="254000" y="473075"/>
                    </a:lnTo>
                    <a:lnTo>
                      <a:pt x="266700" y="501650"/>
                    </a:lnTo>
                    <a:lnTo>
                      <a:pt x="254000" y="523875"/>
                    </a:lnTo>
                    <a:lnTo>
                      <a:pt x="298450" y="555625"/>
                    </a:lnTo>
                    <a:lnTo>
                      <a:pt x="317500" y="523875"/>
                    </a:lnTo>
                    <a:lnTo>
                      <a:pt x="317500" y="485775"/>
                    </a:lnTo>
                    <a:lnTo>
                      <a:pt x="352425" y="400050"/>
                    </a:lnTo>
                    <a:lnTo>
                      <a:pt x="371475" y="368300"/>
                    </a:lnTo>
                    <a:lnTo>
                      <a:pt x="485775" y="330200"/>
                    </a:lnTo>
                    <a:lnTo>
                      <a:pt x="511175" y="342900"/>
                    </a:lnTo>
                    <a:lnTo>
                      <a:pt x="514350" y="403225"/>
                    </a:lnTo>
                    <a:lnTo>
                      <a:pt x="584200" y="460375"/>
                    </a:lnTo>
                    <a:lnTo>
                      <a:pt x="635000" y="374650"/>
                    </a:lnTo>
                    <a:lnTo>
                      <a:pt x="635000" y="307975"/>
                    </a:lnTo>
                    <a:lnTo>
                      <a:pt x="619125" y="260350"/>
                    </a:lnTo>
                    <a:lnTo>
                      <a:pt x="647700" y="187325"/>
                    </a:lnTo>
                    <a:lnTo>
                      <a:pt x="666750" y="117475"/>
                    </a:lnTo>
                    <a:lnTo>
                      <a:pt x="631825" y="95250"/>
                    </a:lnTo>
                    <a:lnTo>
                      <a:pt x="635000" y="9525"/>
                    </a:lnTo>
                    <a:lnTo>
                      <a:pt x="558800" y="0"/>
                    </a:lnTo>
                    <a:lnTo>
                      <a:pt x="431800" y="76200"/>
                    </a:lnTo>
                    <a:lnTo>
                      <a:pt x="342900" y="381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9" name="フリーフォーム: 図形 668">
                <a:extLst>
                  <a:ext uri="{FF2B5EF4-FFF2-40B4-BE49-F238E27FC236}">
                    <a16:creationId xmlns:a16="http://schemas.microsoft.com/office/drawing/2014/main" id="{9B5FF27E-7052-5160-BDB7-171D4340AE95}"/>
                  </a:ext>
                </a:extLst>
              </p:cNvPr>
              <p:cNvSpPr/>
              <p:nvPr/>
            </p:nvSpPr>
            <p:spPr>
              <a:xfrm>
                <a:off x="1204069" y="4443213"/>
                <a:ext cx="1698442" cy="1323051"/>
              </a:xfrm>
              <a:custGeom>
                <a:avLst/>
                <a:gdLst>
                  <a:gd name="connsiteX0" fmla="*/ 2832482 w 3276982"/>
                  <a:gd name="connsiteY0" fmla="*/ 0 h 2552700"/>
                  <a:gd name="connsiteX1" fmla="*/ 2845182 w 3276982"/>
                  <a:gd name="connsiteY1" fmla="*/ 50800 h 2552700"/>
                  <a:gd name="connsiteX2" fmla="*/ 2832482 w 3276982"/>
                  <a:gd name="connsiteY2" fmla="*/ 120652 h 2552700"/>
                  <a:gd name="connsiteX3" fmla="*/ 2826132 w 3276982"/>
                  <a:gd name="connsiteY3" fmla="*/ 158748 h 2552700"/>
                  <a:gd name="connsiteX4" fmla="*/ 2857882 w 3276982"/>
                  <a:gd name="connsiteY4" fmla="*/ 209548 h 2552700"/>
                  <a:gd name="connsiteX5" fmla="*/ 2953132 w 3276982"/>
                  <a:gd name="connsiteY5" fmla="*/ 241300 h 2552700"/>
                  <a:gd name="connsiteX6" fmla="*/ 2953132 w 3276982"/>
                  <a:gd name="connsiteY6" fmla="*/ 323852 h 2552700"/>
                  <a:gd name="connsiteX7" fmla="*/ 2915032 w 3276982"/>
                  <a:gd name="connsiteY7" fmla="*/ 361948 h 2552700"/>
                  <a:gd name="connsiteX8" fmla="*/ 2921382 w 3276982"/>
                  <a:gd name="connsiteY8" fmla="*/ 393700 h 2552700"/>
                  <a:gd name="connsiteX9" fmla="*/ 2864232 w 3276982"/>
                  <a:gd name="connsiteY9" fmla="*/ 482600 h 2552700"/>
                  <a:gd name="connsiteX10" fmla="*/ 2826132 w 3276982"/>
                  <a:gd name="connsiteY10" fmla="*/ 736600 h 2552700"/>
                  <a:gd name="connsiteX11" fmla="*/ 2832482 w 3276982"/>
                  <a:gd name="connsiteY11" fmla="*/ 838200 h 2552700"/>
                  <a:gd name="connsiteX12" fmla="*/ 2832482 w 3276982"/>
                  <a:gd name="connsiteY12" fmla="*/ 882652 h 2552700"/>
                  <a:gd name="connsiteX13" fmla="*/ 2883282 w 3276982"/>
                  <a:gd name="connsiteY13" fmla="*/ 914400 h 2552700"/>
                  <a:gd name="connsiteX14" fmla="*/ 2927732 w 3276982"/>
                  <a:gd name="connsiteY14" fmla="*/ 914400 h 2552700"/>
                  <a:gd name="connsiteX15" fmla="*/ 2972182 w 3276982"/>
                  <a:gd name="connsiteY15" fmla="*/ 869948 h 2552700"/>
                  <a:gd name="connsiteX16" fmla="*/ 3035682 w 3276982"/>
                  <a:gd name="connsiteY16" fmla="*/ 1035052 h 2552700"/>
                  <a:gd name="connsiteX17" fmla="*/ 3162682 w 3276982"/>
                  <a:gd name="connsiteY17" fmla="*/ 1098548 h 2552700"/>
                  <a:gd name="connsiteX18" fmla="*/ 3175382 w 3276982"/>
                  <a:gd name="connsiteY18" fmla="*/ 1200148 h 2552700"/>
                  <a:gd name="connsiteX19" fmla="*/ 3143632 w 3276982"/>
                  <a:gd name="connsiteY19" fmla="*/ 1250948 h 2552700"/>
                  <a:gd name="connsiteX20" fmla="*/ 3061082 w 3276982"/>
                  <a:gd name="connsiteY20" fmla="*/ 1327148 h 2552700"/>
                  <a:gd name="connsiteX21" fmla="*/ 3048382 w 3276982"/>
                  <a:gd name="connsiteY21" fmla="*/ 1346200 h 2552700"/>
                  <a:gd name="connsiteX22" fmla="*/ 3048382 w 3276982"/>
                  <a:gd name="connsiteY22" fmla="*/ 1390652 h 2552700"/>
                  <a:gd name="connsiteX23" fmla="*/ 3067432 w 3276982"/>
                  <a:gd name="connsiteY23" fmla="*/ 1416052 h 2552700"/>
                  <a:gd name="connsiteX24" fmla="*/ 3029332 w 3276982"/>
                  <a:gd name="connsiteY24" fmla="*/ 1485900 h 2552700"/>
                  <a:gd name="connsiteX25" fmla="*/ 3162682 w 3276982"/>
                  <a:gd name="connsiteY25" fmla="*/ 1492252 h 2552700"/>
                  <a:gd name="connsiteX26" fmla="*/ 3156332 w 3276982"/>
                  <a:gd name="connsiteY26" fmla="*/ 1530348 h 2552700"/>
                  <a:gd name="connsiteX27" fmla="*/ 3276982 w 3276982"/>
                  <a:gd name="connsiteY27" fmla="*/ 1517652 h 2552700"/>
                  <a:gd name="connsiteX28" fmla="*/ 3276982 w 3276982"/>
                  <a:gd name="connsiteY28" fmla="*/ 1568452 h 2552700"/>
                  <a:gd name="connsiteX29" fmla="*/ 2972182 w 3276982"/>
                  <a:gd name="connsiteY29" fmla="*/ 1714500 h 2552700"/>
                  <a:gd name="connsiteX30" fmla="*/ 2895982 w 3276982"/>
                  <a:gd name="connsiteY30" fmla="*/ 1714500 h 2552700"/>
                  <a:gd name="connsiteX31" fmla="*/ 2851532 w 3276982"/>
                  <a:gd name="connsiteY31" fmla="*/ 1784348 h 2552700"/>
                  <a:gd name="connsiteX32" fmla="*/ 2794382 w 3276982"/>
                  <a:gd name="connsiteY32" fmla="*/ 1758948 h 2552700"/>
                  <a:gd name="connsiteX33" fmla="*/ 2788032 w 3276982"/>
                  <a:gd name="connsiteY33" fmla="*/ 1835148 h 2552700"/>
                  <a:gd name="connsiteX34" fmla="*/ 2762632 w 3276982"/>
                  <a:gd name="connsiteY34" fmla="*/ 1866900 h 2552700"/>
                  <a:gd name="connsiteX35" fmla="*/ 2705482 w 3276982"/>
                  <a:gd name="connsiteY35" fmla="*/ 1854200 h 2552700"/>
                  <a:gd name="connsiteX36" fmla="*/ 2699132 w 3276982"/>
                  <a:gd name="connsiteY36" fmla="*/ 1917700 h 2552700"/>
                  <a:gd name="connsiteX37" fmla="*/ 2591182 w 3276982"/>
                  <a:gd name="connsiteY37" fmla="*/ 2019300 h 2552700"/>
                  <a:gd name="connsiteX38" fmla="*/ 2457832 w 3276982"/>
                  <a:gd name="connsiteY38" fmla="*/ 2082800 h 2552700"/>
                  <a:gd name="connsiteX39" fmla="*/ 2318132 w 3276982"/>
                  <a:gd name="connsiteY39" fmla="*/ 2171700 h 2552700"/>
                  <a:gd name="connsiteX40" fmla="*/ 2210182 w 3276982"/>
                  <a:gd name="connsiteY40" fmla="*/ 2190748 h 2552700"/>
                  <a:gd name="connsiteX41" fmla="*/ 2121282 w 3276982"/>
                  <a:gd name="connsiteY41" fmla="*/ 2266948 h 2552700"/>
                  <a:gd name="connsiteX42" fmla="*/ 2203832 w 3276982"/>
                  <a:gd name="connsiteY42" fmla="*/ 2292348 h 2552700"/>
                  <a:gd name="connsiteX43" fmla="*/ 2140332 w 3276982"/>
                  <a:gd name="connsiteY43" fmla="*/ 2368548 h 2552700"/>
                  <a:gd name="connsiteX44" fmla="*/ 2133982 w 3276982"/>
                  <a:gd name="connsiteY44" fmla="*/ 2451100 h 2552700"/>
                  <a:gd name="connsiteX45" fmla="*/ 2026032 w 3276982"/>
                  <a:gd name="connsiteY45" fmla="*/ 2457452 h 2552700"/>
                  <a:gd name="connsiteX46" fmla="*/ 1981582 w 3276982"/>
                  <a:gd name="connsiteY46" fmla="*/ 2463800 h 2552700"/>
                  <a:gd name="connsiteX47" fmla="*/ 1975692 w 3276982"/>
                  <a:gd name="connsiteY47" fmla="*/ 2540368 h 2552700"/>
                  <a:gd name="connsiteX48" fmla="*/ 1778382 w 3276982"/>
                  <a:gd name="connsiteY48" fmla="*/ 2552700 h 2552700"/>
                  <a:gd name="connsiteX49" fmla="*/ 1708532 w 3276982"/>
                  <a:gd name="connsiteY49" fmla="*/ 2495548 h 2552700"/>
                  <a:gd name="connsiteX50" fmla="*/ 1638682 w 3276982"/>
                  <a:gd name="connsiteY50" fmla="*/ 2495548 h 2552700"/>
                  <a:gd name="connsiteX51" fmla="*/ 1556132 w 3276982"/>
                  <a:gd name="connsiteY51" fmla="*/ 2343148 h 2552700"/>
                  <a:gd name="connsiteX52" fmla="*/ 1511682 w 3276982"/>
                  <a:gd name="connsiteY52" fmla="*/ 2330452 h 2552700"/>
                  <a:gd name="connsiteX53" fmla="*/ 1498982 w 3276982"/>
                  <a:gd name="connsiteY53" fmla="*/ 2279652 h 2552700"/>
                  <a:gd name="connsiteX54" fmla="*/ 1587882 w 3276982"/>
                  <a:gd name="connsiteY54" fmla="*/ 2209800 h 2552700"/>
                  <a:gd name="connsiteX55" fmla="*/ 1543432 w 3276982"/>
                  <a:gd name="connsiteY55" fmla="*/ 2159000 h 2552700"/>
                  <a:gd name="connsiteX56" fmla="*/ 1543432 w 3276982"/>
                  <a:gd name="connsiteY56" fmla="*/ 2089148 h 2552700"/>
                  <a:gd name="connsiteX57" fmla="*/ 1410082 w 3276982"/>
                  <a:gd name="connsiteY57" fmla="*/ 2038348 h 2552700"/>
                  <a:gd name="connsiteX58" fmla="*/ 1200532 w 3276982"/>
                  <a:gd name="connsiteY58" fmla="*/ 2038348 h 2552700"/>
                  <a:gd name="connsiteX59" fmla="*/ 1225932 w 3276982"/>
                  <a:gd name="connsiteY59" fmla="*/ 1949452 h 2552700"/>
                  <a:gd name="connsiteX60" fmla="*/ 1187832 w 3276982"/>
                  <a:gd name="connsiteY60" fmla="*/ 1682748 h 2552700"/>
                  <a:gd name="connsiteX61" fmla="*/ 1130682 w 3276982"/>
                  <a:gd name="connsiteY61" fmla="*/ 1638300 h 2552700"/>
                  <a:gd name="connsiteX62" fmla="*/ 1130682 w 3276982"/>
                  <a:gd name="connsiteY62" fmla="*/ 1543052 h 2552700"/>
                  <a:gd name="connsiteX63" fmla="*/ 1060832 w 3276982"/>
                  <a:gd name="connsiteY63" fmla="*/ 1555748 h 2552700"/>
                  <a:gd name="connsiteX64" fmla="*/ 1016382 w 3276982"/>
                  <a:gd name="connsiteY64" fmla="*/ 1562100 h 2552700"/>
                  <a:gd name="connsiteX65" fmla="*/ 984632 w 3276982"/>
                  <a:gd name="connsiteY65" fmla="*/ 1498600 h 2552700"/>
                  <a:gd name="connsiteX66" fmla="*/ 908432 w 3276982"/>
                  <a:gd name="connsiteY66" fmla="*/ 1524000 h 2552700"/>
                  <a:gd name="connsiteX67" fmla="*/ 902082 w 3276982"/>
                  <a:gd name="connsiteY67" fmla="*/ 1581148 h 2552700"/>
                  <a:gd name="connsiteX68" fmla="*/ 825882 w 3276982"/>
                  <a:gd name="connsiteY68" fmla="*/ 1657348 h 2552700"/>
                  <a:gd name="connsiteX69" fmla="*/ 654432 w 3276982"/>
                  <a:gd name="connsiteY69" fmla="*/ 1625600 h 2552700"/>
                  <a:gd name="connsiteX70" fmla="*/ 521082 w 3276982"/>
                  <a:gd name="connsiteY70" fmla="*/ 1498600 h 2552700"/>
                  <a:gd name="connsiteX71" fmla="*/ 444882 w 3276982"/>
                  <a:gd name="connsiteY71" fmla="*/ 1511300 h 2552700"/>
                  <a:gd name="connsiteX72" fmla="*/ 387732 w 3276982"/>
                  <a:gd name="connsiteY72" fmla="*/ 1504948 h 2552700"/>
                  <a:gd name="connsiteX73" fmla="*/ 305182 w 3276982"/>
                  <a:gd name="connsiteY73" fmla="*/ 1504948 h 2552700"/>
                  <a:gd name="connsiteX74" fmla="*/ 190882 w 3276982"/>
                  <a:gd name="connsiteY74" fmla="*/ 1466852 h 2552700"/>
                  <a:gd name="connsiteX75" fmla="*/ 89282 w 3276982"/>
                  <a:gd name="connsiteY75" fmla="*/ 1454148 h 2552700"/>
                  <a:gd name="connsiteX76" fmla="*/ 38482 w 3276982"/>
                  <a:gd name="connsiteY76" fmla="*/ 1397000 h 2552700"/>
                  <a:gd name="connsiteX77" fmla="*/ 0 w 3276982"/>
                  <a:gd name="connsiteY77" fmla="*/ 1342028 h 2552700"/>
                  <a:gd name="connsiteX78" fmla="*/ 382 w 3276982"/>
                  <a:gd name="connsiteY78" fmla="*/ 1339852 h 2552700"/>
                  <a:gd name="connsiteX79" fmla="*/ 19432 w 3276982"/>
                  <a:gd name="connsiteY79" fmla="*/ 1295400 h 2552700"/>
                  <a:gd name="connsiteX80" fmla="*/ 82932 w 3276982"/>
                  <a:gd name="connsiteY80" fmla="*/ 1244600 h 2552700"/>
                  <a:gd name="connsiteX81" fmla="*/ 57532 w 3276982"/>
                  <a:gd name="connsiteY81" fmla="*/ 1200148 h 2552700"/>
                  <a:gd name="connsiteX82" fmla="*/ 82932 w 3276982"/>
                  <a:gd name="connsiteY82" fmla="*/ 1117600 h 2552700"/>
                  <a:gd name="connsiteX83" fmla="*/ 57532 w 3276982"/>
                  <a:gd name="connsiteY83" fmla="*/ 1054100 h 2552700"/>
                  <a:gd name="connsiteX84" fmla="*/ 32132 w 3276982"/>
                  <a:gd name="connsiteY84" fmla="*/ 965200 h 2552700"/>
                  <a:gd name="connsiteX85" fmla="*/ 82932 w 3276982"/>
                  <a:gd name="connsiteY85" fmla="*/ 857252 h 2552700"/>
                  <a:gd name="connsiteX86" fmla="*/ 165482 w 3276982"/>
                  <a:gd name="connsiteY86" fmla="*/ 838200 h 2552700"/>
                  <a:gd name="connsiteX87" fmla="*/ 165482 w 3276982"/>
                  <a:gd name="connsiteY87" fmla="*/ 762000 h 2552700"/>
                  <a:gd name="connsiteX88" fmla="*/ 222632 w 3276982"/>
                  <a:gd name="connsiteY88" fmla="*/ 698500 h 2552700"/>
                  <a:gd name="connsiteX89" fmla="*/ 324232 w 3276982"/>
                  <a:gd name="connsiteY89" fmla="*/ 628652 h 2552700"/>
                  <a:gd name="connsiteX90" fmla="*/ 400432 w 3276982"/>
                  <a:gd name="connsiteY90" fmla="*/ 660400 h 2552700"/>
                  <a:gd name="connsiteX91" fmla="*/ 457582 w 3276982"/>
                  <a:gd name="connsiteY91" fmla="*/ 641348 h 2552700"/>
                  <a:gd name="connsiteX92" fmla="*/ 470282 w 3276982"/>
                  <a:gd name="connsiteY92" fmla="*/ 596900 h 2552700"/>
                  <a:gd name="connsiteX93" fmla="*/ 495682 w 3276982"/>
                  <a:gd name="connsiteY93" fmla="*/ 552452 h 2552700"/>
                  <a:gd name="connsiteX94" fmla="*/ 571882 w 3276982"/>
                  <a:gd name="connsiteY94" fmla="*/ 533400 h 2552700"/>
                  <a:gd name="connsiteX95" fmla="*/ 660782 w 3276982"/>
                  <a:gd name="connsiteY95" fmla="*/ 514348 h 2552700"/>
                  <a:gd name="connsiteX96" fmla="*/ 705232 w 3276982"/>
                  <a:gd name="connsiteY96" fmla="*/ 520700 h 2552700"/>
                  <a:gd name="connsiteX97" fmla="*/ 825882 w 3276982"/>
                  <a:gd name="connsiteY97" fmla="*/ 482600 h 2552700"/>
                  <a:gd name="connsiteX98" fmla="*/ 870332 w 3276982"/>
                  <a:gd name="connsiteY98" fmla="*/ 596900 h 2552700"/>
                  <a:gd name="connsiteX99" fmla="*/ 959232 w 3276982"/>
                  <a:gd name="connsiteY99" fmla="*/ 628652 h 2552700"/>
                  <a:gd name="connsiteX100" fmla="*/ 1048132 w 3276982"/>
                  <a:gd name="connsiteY100" fmla="*/ 628652 h 2552700"/>
                  <a:gd name="connsiteX101" fmla="*/ 1092582 w 3276982"/>
                  <a:gd name="connsiteY101" fmla="*/ 596900 h 2552700"/>
                  <a:gd name="connsiteX102" fmla="*/ 1168782 w 3276982"/>
                  <a:gd name="connsiteY102" fmla="*/ 482600 h 2552700"/>
                  <a:gd name="connsiteX103" fmla="*/ 1264032 w 3276982"/>
                  <a:gd name="connsiteY103" fmla="*/ 482600 h 2552700"/>
                  <a:gd name="connsiteX104" fmla="*/ 1371982 w 3276982"/>
                  <a:gd name="connsiteY104" fmla="*/ 469900 h 2552700"/>
                  <a:gd name="connsiteX105" fmla="*/ 1422782 w 3276982"/>
                  <a:gd name="connsiteY105" fmla="*/ 450852 h 2552700"/>
                  <a:gd name="connsiteX106" fmla="*/ 1454532 w 3276982"/>
                  <a:gd name="connsiteY106" fmla="*/ 381000 h 2552700"/>
                  <a:gd name="connsiteX107" fmla="*/ 1486282 w 3276982"/>
                  <a:gd name="connsiteY107" fmla="*/ 279400 h 2552700"/>
                  <a:gd name="connsiteX108" fmla="*/ 1638682 w 3276982"/>
                  <a:gd name="connsiteY108" fmla="*/ 266700 h 2552700"/>
                  <a:gd name="connsiteX109" fmla="*/ 1708532 w 3276982"/>
                  <a:gd name="connsiteY109" fmla="*/ 247652 h 2552700"/>
                  <a:gd name="connsiteX110" fmla="*/ 1841882 w 3276982"/>
                  <a:gd name="connsiteY110" fmla="*/ 228600 h 2552700"/>
                  <a:gd name="connsiteX111" fmla="*/ 1930782 w 3276982"/>
                  <a:gd name="connsiteY111" fmla="*/ 254000 h 2552700"/>
                  <a:gd name="connsiteX112" fmla="*/ 1975232 w 3276982"/>
                  <a:gd name="connsiteY112" fmla="*/ 266700 h 2552700"/>
                  <a:gd name="connsiteX113" fmla="*/ 2026032 w 3276982"/>
                  <a:gd name="connsiteY113" fmla="*/ 254000 h 2552700"/>
                  <a:gd name="connsiteX114" fmla="*/ 2070482 w 3276982"/>
                  <a:gd name="connsiteY114" fmla="*/ 273052 h 2552700"/>
                  <a:gd name="connsiteX115" fmla="*/ 2089532 w 3276982"/>
                  <a:gd name="connsiteY115" fmla="*/ 228600 h 2552700"/>
                  <a:gd name="connsiteX116" fmla="*/ 2248282 w 3276982"/>
                  <a:gd name="connsiteY116" fmla="*/ 304800 h 2552700"/>
                  <a:gd name="connsiteX117" fmla="*/ 2305432 w 3276982"/>
                  <a:gd name="connsiteY117" fmla="*/ 317500 h 2552700"/>
                  <a:gd name="connsiteX118" fmla="*/ 2349882 w 3276982"/>
                  <a:gd name="connsiteY118" fmla="*/ 273052 h 2552700"/>
                  <a:gd name="connsiteX119" fmla="*/ 2343532 w 3276982"/>
                  <a:gd name="connsiteY119" fmla="*/ 228600 h 2552700"/>
                  <a:gd name="connsiteX120" fmla="*/ 2375282 w 3276982"/>
                  <a:gd name="connsiteY120" fmla="*/ 146052 h 2552700"/>
                  <a:gd name="connsiteX121" fmla="*/ 2502282 w 3276982"/>
                  <a:gd name="connsiteY121" fmla="*/ 120652 h 2552700"/>
                  <a:gd name="connsiteX122" fmla="*/ 2546732 w 3276982"/>
                  <a:gd name="connsiteY122" fmla="*/ 76200 h 2552700"/>
                  <a:gd name="connsiteX123" fmla="*/ 2635632 w 3276982"/>
                  <a:gd name="connsiteY123" fmla="*/ 63500 h 2552700"/>
                  <a:gd name="connsiteX124" fmla="*/ 2705482 w 3276982"/>
                  <a:gd name="connsiteY124" fmla="*/ 63500 h 2552700"/>
                  <a:gd name="connsiteX125" fmla="*/ 2756282 w 3276982"/>
                  <a:gd name="connsiteY125" fmla="*/ 107948 h 2552700"/>
                  <a:gd name="connsiteX126" fmla="*/ 2781682 w 3276982"/>
                  <a:gd name="connsiteY126" fmla="*/ 63500 h 2552700"/>
                  <a:gd name="connsiteX127" fmla="*/ 2781682 w 3276982"/>
                  <a:gd name="connsiteY127" fmla="*/ 12700 h 2552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3276982" h="2552700">
                    <a:moveTo>
                      <a:pt x="2832482" y="0"/>
                    </a:moveTo>
                    <a:lnTo>
                      <a:pt x="2845182" y="50800"/>
                    </a:lnTo>
                    <a:lnTo>
                      <a:pt x="2832482" y="120652"/>
                    </a:lnTo>
                    <a:lnTo>
                      <a:pt x="2826132" y="158748"/>
                    </a:lnTo>
                    <a:lnTo>
                      <a:pt x="2857882" y="209548"/>
                    </a:lnTo>
                    <a:lnTo>
                      <a:pt x="2953132" y="241300"/>
                    </a:lnTo>
                    <a:lnTo>
                      <a:pt x="2953132" y="323852"/>
                    </a:lnTo>
                    <a:lnTo>
                      <a:pt x="2915032" y="361948"/>
                    </a:lnTo>
                    <a:lnTo>
                      <a:pt x="2921382" y="393700"/>
                    </a:lnTo>
                    <a:lnTo>
                      <a:pt x="2864232" y="482600"/>
                    </a:lnTo>
                    <a:lnTo>
                      <a:pt x="2826132" y="736600"/>
                    </a:lnTo>
                    <a:lnTo>
                      <a:pt x="2832482" y="838200"/>
                    </a:lnTo>
                    <a:lnTo>
                      <a:pt x="2832482" y="882652"/>
                    </a:lnTo>
                    <a:lnTo>
                      <a:pt x="2883282" y="914400"/>
                    </a:lnTo>
                    <a:lnTo>
                      <a:pt x="2927732" y="914400"/>
                    </a:lnTo>
                    <a:lnTo>
                      <a:pt x="2972182" y="869948"/>
                    </a:lnTo>
                    <a:lnTo>
                      <a:pt x="3035682" y="1035052"/>
                    </a:lnTo>
                    <a:lnTo>
                      <a:pt x="3162682" y="1098548"/>
                    </a:lnTo>
                    <a:lnTo>
                      <a:pt x="3175382" y="1200148"/>
                    </a:lnTo>
                    <a:lnTo>
                      <a:pt x="3143632" y="1250948"/>
                    </a:lnTo>
                    <a:lnTo>
                      <a:pt x="3061082" y="1327148"/>
                    </a:lnTo>
                    <a:lnTo>
                      <a:pt x="3048382" y="1346200"/>
                    </a:lnTo>
                    <a:lnTo>
                      <a:pt x="3048382" y="1390652"/>
                    </a:lnTo>
                    <a:lnTo>
                      <a:pt x="3067432" y="1416052"/>
                    </a:lnTo>
                    <a:lnTo>
                      <a:pt x="3029332" y="1485900"/>
                    </a:lnTo>
                    <a:lnTo>
                      <a:pt x="3162682" y="1492252"/>
                    </a:lnTo>
                    <a:lnTo>
                      <a:pt x="3156332" y="1530348"/>
                    </a:lnTo>
                    <a:lnTo>
                      <a:pt x="3276982" y="1517652"/>
                    </a:lnTo>
                    <a:lnTo>
                      <a:pt x="3276982" y="1568452"/>
                    </a:lnTo>
                    <a:lnTo>
                      <a:pt x="2972182" y="1714500"/>
                    </a:lnTo>
                    <a:lnTo>
                      <a:pt x="2895982" y="1714500"/>
                    </a:lnTo>
                    <a:lnTo>
                      <a:pt x="2851532" y="1784348"/>
                    </a:lnTo>
                    <a:lnTo>
                      <a:pt x="2794382" y="1758948"/>
                    </a:lnTo>
                    <a:lnTo>
                      <a:pt x="2788032" y="1835148"/>
                    </a:lnTo>
                    <a:lnTo>
                      <a:pt x="2762632" y="1866900"/>
                    </a:lnTo>
                    <a:lnTo>
                      <a:pt x="2705482" y="1854200"/>
                    </a:lnTo>
                    <a:lnTo>
                      <a:pt x="2699132" y="1917700"/>
                    </a:lnTo>
                    <a:lnTo>
                      <a:pt x="2591182" y="2019300"/>
                    </a:lnTo>
                    <a:lnTo>
                      <a:pt x="2457832" y="2082800"/>
                    </a:lnTo>
                    <a:lnTo>
                      <a:pt x="2318132" y="2171700"/>
                    </a:lnTo>
                    <a:lnTo>
                      <a:pt x="2210182" y="2190748"/>
                    </a:lnTo>
                    <a:lnTo>
                      <a:pt x="2121282" y="2266948"/>
                    </a:lnTo>
                    <a:lnTo>
                      <a:pt x="2203832" y="2292348"/>
                    </a:lnTo>
                    <a:lnTo>
                      <a:pt x="2140332" y="2368548"/>
                    </a:lnTo>
                    <a:lnTo>
                      <a:pt x="2133982" y="2451100"/>
                    </a:lnTo>
                    <a:lnTo>
                      <a:pt x="2026032" y="2457452"/>
                    </a:lnTo>
                    <a:lnTo>
                      <a:pt x="1981582" y="2463800"/>
                    </a:lnTo>
                    <a:lnTo>
                      <a:pt x="1975692" y="2540368"/>
                    </a:lnTo>
                    <a:lnTo>
                      <a:pt x="1778382" y="2552700"/>
                    </a:lnTo>
                    <a:lnTo>
                      <a:pt x="1708532" y="2495548"/>
                    </a:lnTo>
                    <a:lnTo>
                      <a:pt x="1638682" y="2495548"/>
                    </a:lnTo>
                    <a:lnTo>
                      <a:pt x="1556132" y="2343148"/>
                    </a:lnTo>
                    <a:lnTo>
                      <a:pt x="1511682" y="2330452"/>
                    </a:lnTo>
                    <a:lnTo>
                      <a:pt x="1498982" y="2279652"/>
                    </a:lnTo>
                    <a:lnTo>
                      <a:pt x="1587882" y="2209800"/>
                    </a:lnTo>
                    <a:lnTo>
                      <a:pt x="1543432" y="2159000"/>
                    </a:lnTo>
                    <a:lnTo>
                      <a:pt x="1543432" y="2089148"/>
                    </a:lnTo>
                    <a:lnTo>
                      <a:pt x="1410082" y="2038348"/>
                    </a:lnTo>
                    <a:lnTo>
                      <a:pt x="1200532" y="2038348"/>
                    </a:lnTo>
                    <a:lnTo>
                      <a:pt x="1225932" y="1949452"/>
                    </a:lnTo>
                    <a:lnTo>
                      <a:pt x="1187832" y="1682748"/>
                    </a:lnTo>
                    <a:lnTo>
                      <a:pt x="1130682" y="1638300"/>
                    </a:lnTo>
                    <a:lnTo>
                      <a:pt x="1130682" y="1543052"/>
                    </a:lnTo>
                    <a:lnTo>
                      <a:pt x="1060832" y="1555748"/>
                    </a:lnTo>
                    <a:lnTo>
                      <a:pt x="1016382" y="1562100"/>
                    </a:lnTo>
                    <a:lnTo>
                      <a:pt x="984632" y="1498600"/>
                    </a:lnTo>
                    <a:lnTo>
                      <a:pt x="908432" y="1524000"/>
                    </a:lnTo>
                    <a:lnTo>
                      <a:pt x="902082" y="1581148"/>
                    </a:lnTo>
                    <a:lnTo>
                      <a:pt x="825882" y="1657348"/>
                    </a:lnTo>
                    <a:lnTo>
                      <a:pt x="654432" y="1625600"/>
                    </a:lnTo>
                    <a:lnTo>
                      <a:pt x="521082" y="1498600"/>
                    </a:lnTo>
                    <a:lnTo>
                      <a:pt x="444882" y="1511300"/>
                    </a:lnTo>
                    <a:lnTo>
                      <a:pt x="387732" y="1504948"/>
                    </a:lnTo>
                    <a:lnTo>
                      <a:pt x="305182" y="1504948"/>
                    </a:lnTo>
                    <a:lnTo>
                      <a:pt x="190882" y="1466852"/>
                    </a:lnTo>
                    <a:lnTo>
                      <a:pt x="89282" y="1454148"/>
                    </a:lnTo>
                    <a:lnTo>
                      <a:pt x="38482" y="1397000"/>
                    </a:lnTo>
                    <a:lnTo>
                      <a:pt x="0" y="1342028"/>
                    </a:lnTo>
                    <a:lnTo>
                      <a:pt x="382" y="1339852"/>
                    </a:lnTo>
                    <a:lnTo>
                      <a:pt x="19432" y="1295400"/>
                    </a:lnTo>
                    <a:lnTo>
                      <a:pt x="82932" y="1244600"/>
                    </a:lnTo>
                    <a:lnTo>
                      <a:pt x="57532" y="1200148"/>
                    </a:lnTo>
                    <a:lnTo>
                      <a:pt x="82932" y="1117600"/>
                    </a:lnTo>
                    <a:lnTo>
                      <a:pt x="57532" y="1054100"/>
                    </a:lnTo>
                    <a:lnTo>
                      <a:pt x="32132" y="965200"/>
                    </a:lnTo>
                    <a:lnTo>
                      <a:pt x="82932" y="857252"/>
                    </a:lnTo>
                    <a:lnTo>
                      <a:pt x="165482" y="838200"/>
                    </a:lnTo>
                    <a:lnTo>
                      <a:pt x="165482" y="762000"/>
                    </a:lnTo>
                    <a:lnTo>
                      <a:pt x="222632" y="698500"/>
                    </a:lnTo>
                    <a:lnTo>
                      <a:pt x="324232" y="628652"/>
                    </a:lnTo>
                    <a:lnTo>
                      <a:pt x="400432" y="660400"/>
                    </a:lnTo>
                    <a:lnTo>
                      <a:pt x="457582" y="641348"/>
                    </a:lnTo>
                    <a:lnTo>
                      <a:pt x="470282" y="596900"/>
                    </a:lnTo>
                    <a:lnTo>
                      <a:pt x="495682" y="552452"/>
                    </a:lnTo>
                    <a:lnTo>
                      <a:pt x="571882" y="533400"/>
                    </a:lnTo>
                    <a:lnTo>
                      <a:pt x="660782" y="514348"/>
                    </a:lnTo>
                    <a:lnTo>
                      <a:pt x="705232" y="520700"/>
                    </a:lnTo>
                    <a:lnTo>
                      <a:pt x="825882" y="482600"/>
                    </a:lnTo>
                    <a:lnTo>
                      <a:pt x="870332" y="596900"/>
                    </a:lnTo>
                    <a:lnTo>
                      <a:pt x="959232" y="628652"/>
                    </a:lnTo>
                    <a:lnTo>
                      <a:pt x="1048132" y="628652"/>
                    </a:lnTo>
                    <a:lnTo>
                      <a:pt x="1092582" y="596900"/>
                    </a:lnTo>
                    <a:lnTo>
                      <a:pt x="1168782" y="482600"/>
                    </a:lnTo>
                    <a:lnTo>
                      <a:pt x="1264032" y="482600"/>
                    </a:lnTo>
                    <a:lnTo>
                      <a:pt x="1371982" y="469900"/>
                    </a:lnTo>
                    <a:lnTo>
                      <a:pt x="1422782" y="450852"/>
                    </a:lnTo>
                    <a:lnTo>
                      <a:pt x="1454532" y="381000"/>
                    </a:lnTo>
                    <a:lnTo>
                      <a:pt x="1486282" y="279400"/>
                    </a:lnTo>
                    <a:lnTo>
                      <a:pt x="1638682" y="266700"/>
                    </a:lnTo>
                    <a:lnTo>
                      <a:pt x="1708532" y="247652"/>
                    </a:lnTo>
                    <a:lnTo>
                      <a:pt x="1841882" y="228600"/>
                    </a:lnTo>
                    <a:lnTo>
                      <a:pt x="1930782" y="254000"/>
                    </a:lnTo>
                    <a:lnTo>
                      <a:pt x="1975232" y="266700"/>
                    </a:lnTo>
                    <a:lnTo>
                      <a:pt x="2026032" y="254000"/>
                    </a:lnTo>
                    <a:lnTo>
                      <a:pt x="2070482" y="273052"/>
                    </a:lnTo>
                    <a:lnTo>
                      <a:pt x="2089532" y="228600"/>
                    </a:lnTo>
                    <a:lnTo>
                      <a:pt x="2248282" y="304800"/>
                    </a:lnTo>
                    <a:lnTo>
                      <a:pt x="2305432" y="317500"/>
                    </a:lnTo>
                    <a:lnTo>
                      <a:pt x="2349882" y="273052"/>
                    </a:lnTo>
                    <a:lnTo>
                      <a:pt x="2343532" y="228600"/>
                    </a:lnTo>
                    <a:lnTo>
                      <a:pt x="2375282" y="146052"/>
                    </a:lnTo>
                    <a:lnTo>
                      <a:pt x="2502282" y="120652"/>
                    </a:lnTo>
                    <a:lnTo>
                      <a:pt x="2546732" y="76200"/>
                    </a:lnTo>
                    <a:lnTo>
                      <a:pt x="2635632" y="63500"/>
                    </a:lnTo>
                    <a:lnTo>
                      <a:pt x="2705482" y="63500"/>
                    </a:lnTo>
                    <a:lnTo>
                      <a:pt x="2756282" y="107948"/>
                    </a:lnTo>
                    <a:lnTo>
                      <a:pt x="2781682" y="63500"/>
                    </a:lnTo>
                    <a:lnTo>
                      <a:pt x="2781682" y="1270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70" name="フリーフォーム: 図形 669">
                <a:extLst>
                  <a:ext uri="{FF2B5EF4-FFF2-40B4-BE49-F238E27FC236}">
                    <a16:creationId xmlns:a16="http://schemas.microsoft.com/office/drawing/2014/main" id="{F9A32F08-B1BD-DE46-AE2A-C8BF2EF9583A}"/>
                  </a:ext>
                </a:extLst>
              </p:cNvPr>
              <p:cNvSpPr/>
              <p:nvPr/>
            </p:nvSpPr>
            <p:spPr>
              <a:xfrm>
                <a:off x="1046293" y="4143716"/>
                <a:ext cx="1387438" cy="749712"/>
              </a:xfrm>
              <a:custGeom>
                <a:avLst/>
                <a:gdLst>
                  <a:gd name="connsiteX0" fmla="*/ 1714500 w 2676928"/>
                  <a:gd name="connsiteY0" fmla="*/ 0 h 1446502"/>
                  <a:gd name="connsiteX1" fmla="*/ 1828800 w 2676928"/>
                  <a:gd name="connsiteY1" fmla="*/ 82550 h 1446502"/>
                  <a:gd name="connsiteX2" fmla="*/ 1809750 w 2676928"/>
                  <a:gd name="connsiteY2" fmla="*/ 158750 h 1446502"/>
                  <a:gd name="connsiteX3" fmla="*/ 1790700 w 2676928"/>
                  <a:gd name="connsiteY3" fmla="*/ 203200 h 1446502"/>
                  <a:gd name="connsiteX4" fmla="*/ 1803400 w 2676928"/>
                  <a:gd name="connsiteY4" fmla="*/ 260350 h 1446502"/>
                  <a:gd name="connsiteX5" fmla="*/ 1835150 w 2676928"/>
                  <a:gd name="connsiteY5" fmla="*/ 279400 h 1446502"/>
                  <a:gd name="connsiteX6" fmla="*/ 1898650 w 2676928"/>
                  <a:gd name="connsiteY6" fmla="*/ 279400 h 1446502"/>
                  <a:gd name="connsiteX7" fmla="*/ 1924050 w 2676928"/>
                  <a:gd name="connsiteY7" fmla="*/ 209550 h 1446502"/>
                  <a:gd name="connsiteX8" fmla="*/ 1962150 w 2676928"/>
                  <a:gd name="connsiteY8" fmla="*/ 209550 h 1446502"/>
                  <a:gd name="connsiteX9" fmla="*/ 2025650 w 2676928"/>
                  <a:gd name="connsiteY9" fmla="*/ 241300 h 1446502"/>
                  <a:gd name="connsiteX10" fmla="*/ 2089150 w 2676928"/>
                  <a:gd name="connsiteY10" fmla="*/ 203200 h 1446502"/>
                  <a:gd name="connsiteX11" fmla="*/ 2127250 w 2676928"/>
                  <a:gd name="connsiteY11" fmla="*/ 228600 h 1446502"/>
                  <a:gd name="connsiteX12" fmla="*/ 2120900 w 2676928"/>
                  <a:gd name="connsiteY12" fmla="*/ 330198 h 1446502"/>
                  <a:gd name="connsiteX13" fmla="*/ 2082800 w 2676928"/>
                  <a:gd name="connsiteY13" fmla="*/ 361950 h 1446502"/>
                  <a:gd name="connsiteX14" fmla="*/ 2114550 w 2676928"/>
                  <a:gd name="connsiteY14" fmla="*/ 419102 h 1446502"/>
                  <a:gd name="connsiteX15" fmla="*/ 2152650 w 2676928"/>
                  <a:gd name="connsiteY15" fmla="*/ 431798 h 1446502"/>
                  <a:gd name="connsiteX16" fmla="*/ 2184400 w 2676928"/>
                  <a:gd name="connsiteY16" fmla="*/ 457198 h 1446502"/>
                  <a:gd name="connsiteX17" fmla="*/ 2266950 w 2676928"/>
                  <a:gd name="connsiteY17" fmla="*/ 469902 h 1446502"/>
                  <a:gd name="connsiteX18" fmla="*/ 2374900 w 2676928"/>
                  <a:gd name="connsiteY18" fmla="*/ 571502 h 1446502"/>
                  <a:gd name="connsiteX19" fmla="*/ 2438400 w 2676928"/>
                  <a:gd name="connsiteY19" fmla="*/ 565150 h 1446502"/>
                  <a:gd name="connsiteX20" fmla="*/ 2501900 w 2676928"/>
                  <a:gd name="connsiteY20" fmla="*/ 533398 h 1446502"/>
                  <a:gd name="connsiteX21" fmla="*/ 2533650 w 2676928"/>
                  <a:gd name="connsiteY21" fmla="*/ 641350 h 1446502"/>
                  <a:gd name="connsiteX22" fmla="*/ 2565400 w 2676928"/>
                  <a:gd name="connsiteY22" fmla="*/ 685798 h 1446502"/>
                  <a:gd name="connsiteX23" fmla="*/ 2676928 w 2676928"/>
                  <a:gd name="connsiteY23" fmla="*/ 731106 h 1446502"/>
                  <a:gd name="connsiteX24" fmla="*/ 2647950 w 2676928"/>
                  <a:gd name="connsiteY24" fmla="*/ 806450 h 1446502"/>
                  <a:gd name="connsiteX25" fmla="*/ 2654300 w 2676928"/>
                  <a:gd name="connsiteY25" fmla="*/ 850902 h 1446502"/>
                  <a:gd name="connsiteX26" fmla="*/ 2609850 w 2676928"/>
                  <a:gd name="connsiteY26" fmla="*/ 895350 h 1446502"/>
                  <a:gd name="connsiteX27" fmla="*/ 2552700 w 2676928"/>
                  <a:gd name="connsiteY27" fmla="*/ 882650 h 1446502"/>
                  <a:gd name="connsiteX28" fmla="*/ 2393950 w 2676928"/>
                  <a:gd name="connsiteY28" fmla="*/ 806450 h 1446502"/>
                  <a:gd name="connsiteX29" fmla="*/ 2374900 w 2676928"/>
                  <a:gd name="connsiteY29" fmla="*/ 850902 h 1446502"/>
                  <a:gd name="connsiteX30" fmla="*/ 2330450 w 2676928"/>
                  <a:gd name="connsiteY30" fmla="*/ 831850 h 1446502"/>
                  <a:gd name="connsiteX31" fmla="*/ 2279650 w 2676928"/>
                  <a:gd name="connsiteY31" fmla="*/ 844550 h 1446502"/>
                  <a:gd name="connsiteX32" fmla="*/ 2235200 w 2676928"/>
                  <a:gd name="connsiteY32" fmla="*/ 831850 h 1446502"/>
                  <a:gd name="connsiteX33" fmla="*/ 2146300 w 2676928"/>
                  <a:gd name="connsiteY33" fmla="*/ 806450 h 1446502"/>
                  <a:gd name="connsiteX34" fmla="*/ 2012950 w 2676928"/>
                  <a:gd name="connsiteY34" fmla="*/ 825502 h 1446502"/>
                  <a:gd name="connsiteX35" fmla="*/ 1943100 w 2676928"/>
                  <a:gd name="connsiteY35" fmla="*/ 844550 h 1446502"/>
                  <a:gd name="connsiteX36" fmla="*/ 1790700 w 2676928"/>
                  <a:gd name="connsiteY36" fmla="*/ 857250 h 1446502"/>
                  <a:gd name="connsiteX37" fmla="*/ 1758950 w 2676928"/>
                  <a:gd name="connsiteY37" fmla="*/ 958850 h 1446502"/>
                  <a:gd name="connsiteX38" fmla="*/ 1727200 w 2676928"/>
                  <a:gd name="connsiteY38" fmla="*/ 1028702 h 1446502"/>
                  <a:gd name="connsiteX39" fmla="*/ 1676400 w 2676928"/>
                  <a:gd name="connsiteY39" fmla="*/ 1047750 h 1446502"/>
                  <a:gd name="connsiteX40" fmla="*/ 1568450 w 2676928"/>
                  <a:gd name="connsiteY40" fmla="*/ 1060450 h 1446502"/>
                  <a:gd name="connsiteX41" fmla="*/ 1473200 w 2676928"/>
                  <a:gd name="connsiteY41" fmla="*/ 1060450 h 1446502"/>
                  <a:gd name="connsiteX42" fmla="*/ 1397000 w 2676928"/>
                  <a:gd name="connsiteY42" fmla="*/ 1174750 h 1446502"/>
                  <a:gd name="connsiteX43" fmla="*/ 1352550 w 2676928"/>
                  <a:gd name="connsiteY43" fmla="*/ 1206502 h 1446502"/>
                  <a:gd name="connsiteX44" fmla="*/ 1263650 w 2676928"/>
                  <a:gd name="connsiteY44" fmla="*/ 1206502 h 1446502"/>
                  <a:gd name="connsiteX45" fmla="*/ 1174750 w 2676928"/>
                  <a:gd name="connsiteY45" fmla="*/ 1174750 h 1446502"/>
                  <a:gd name="connsiteX46" fmla="*/ 1130300 w 2676928"/>
                  <a:gd name="connsiteY46" fmla="*/ 1060450 h 1446502"/>
                  <a:gd name="connsiteX47" fmla="*/ 1009650 w 2676928"/>
                  <a:gd name="connsiteY47" fmla="*/ 1098550 h 1446502"/>
                  <a:gd name="connsiteX48" fmla="*/ 965200 w 2676928"/>
                  <a:gd name="connsiteY48" fmla="*/ 1092198 h 1446502"/>
                  <a:gd name="connsiteX49" fmla="*/ 876300 w 2676928"/>
                  <a:gd name="connsiteY49" fmla="*/ 1111250 h 1446502"/>
                  <a:gd name="connsiteX50" fmla="*/ 800100 w 2676928"/>
                  <a:gd name="connsiteY50" fmla="*/ 1130302 h 1446502"/>
                  <a:gd name="connsiteX51" fmla="*/ 774700 w 2676928"/>
                  <a:gd name="connsiteY51" fmla="*/ 1174750 h 1446502"/>
                  <a:gd name="connsiteX52" fmla="*/ 762000 w 2676928"/>
                  <a:gd name="connsiteY52" fmla="*/ 1219198 h 1446502"/>
                  <a:gd name="connsiteX53" fmla="*/ 704850 w 2676928"/>
                  <a:gd name="connsiteY53" fmla="*/ 1238250 h 1446502"/>
                  <a:gd name="connsiteX54" fmla="*/ 628650 w 2676928"/>
                  <a:gd name="connsiteY54" fmla="*/ 1206502 h 1446502"/>
                  <a:gd name="connsiteX55" fmla="*/ 527050 w 2676928"/>
                  <a:gd name="connsiteY55" fmla="*/ 1276350 h 1446502"/>
                  <a:gd name="connsiteX56" fmla="*/ 469900 w 2676928"/>
                  <a:gd name="connsiteY56" fmla="*/ 1339850 h 1446502"/>
                  <a:gd name="connsiteX57" fmla="*/ 469900 w 2676928"/>
                  <a:gd name="connsiteY57" fmla="*/ 1416050 h 1446502"/>
                  <a:gd name="connsiteX58" fmla="*/ 387350 w 2676928"/>
                  <a:gd name="connsiteY58" fmla="*/ 1435102 h 1446502"/>
                  <a:gd name="connsiteX59" fmla="*/ 381986 w 2676928"/>
                  <a:gd name="connsiteY59" fmla="*/ 1446502 h 1446502"/>
                  <a:gd name="connsiteX60" fmla="*/ 311150 w 2676928"/>
                  <a:gd name="connsiteY60" fmla="*/ 1377950 h 1446502"/>
                  <a:gd name="connsiteX61" fmla="*/ 234950 w 2676928"/>
                  <a:gd name="connsiteY61" fmla="*/ 1403350 h 1446502"/>
                  <a:gd name="connsiteX62" fmla="*/ 222250 w 2676928"/>
                  <a:gd name="connsiteY62" fmla="*/ 1377950 h 1446502"/>
                  <a:gd name="connsiteX63" fmla="*/ 171450 w 2676928"/>
                  <a:gd name="connsiteY63" fmla="*/ 1371598 h 1446502"/>
                  <a:gd name="connsiteX64" fmla="*/ 127000 w 2676928"/>
                  <a:gd name="connsiteY64" fmla="*/ 1339850 h 1446502"/>
                  <a:gd name="connsiteX65" fmla="*/ 190500 w 2676928"/>
                  <a:gd name="connsiteY65" fmla="*/ 1282702 h 1446502"/>
                  <a:gd name="connsiteX66" fmla="*/ 209550 w 2676928"/>
                  <a:gd name="connsiteY66" fmla="*/ 1073150 h 1446502"/>
                  <a:gd name="connsiteX67" fmla="*/ 190500 w 2676928"/>
                  <a:gd name="connsiteY67" fmla="*/ 1035050 h 1446502"/>
                  <a:gd name="connsiteX68" fmla="*/ 222250 w 2676928"/>
                  <a:gd name="connsiteY68" fmla="*/ 965198 h 1446502"/>
                  <a:gd name="connsiteX69" fmla="*/ 254000 w 2676928"/>
                  <a:gd name="connsiteY69" fmla="*/ 781050 h 1446502"/>
                  <a:gd name="connsiteX70" fmla="*/ 215900 w 2676928"/>
                  <a:gd name="connsiteY70" fmla="*/ 736598 h 1446502"/>
                  <a:gd name="connsiteX71" fmla="*/ 107950 w 2676928"/>
                  <a:gd name="connsiteY71" fmla="*/ 628650 h 1446502"/>
                  <a:gd name="connsiteX72" fmla="*/ 0 w 2676928"/>
                  <a:gd name="connsiteY72" fmla="*/ 533398 h 1446502"/>
                  <a:gd name="connsiteX73" fmla="*/ 82550 w 2676928"/>
                  <a:gd name="connsiteY73" fmla="*/ 539750 h 1446502"/>
                  <a:gd name="connsiteX74" fmla="*/ 139700 w 2676928"/>
                  <a:gd name="connsiteY74" fmla="*/ 571502 h 1446502"/>
                  <a:gd name="connsiteX75" fmla="*/ 222250 w 2676928"/>
                  <a:gd name="connsiteY75" fmla="*/ 609598 h 1446502"/>
                  <a:gd name="connsiteX76" fmla="*/ 298450 w 2676928"/>
                  <a:gd name="connsiteY76" fmla="*/ 603250 h 1446502"/>
                  <a:gd name="connsiteX77" fmla="*/ 406400 w 2676928"/>
                  <a:gd name="connsiteY77" fmla="*/ 615950 h 1446502"/>
                  <a:gd name="connsiteX78" fmla="*/ 431800 w 2676928"/>
                  <a:gd name="connsiteY78" fmla="*/ 615950 h 1446502"/>
                  <a:gd name="connsiteX79" fmla="*/ 571500 w 2676928"/>
                  <a:gd name="connsiteY79" fmla="*/ 457198 h 1446502"/>
                  <a:gd name="connsiteX80" fmla="*/ 666750 w 2676928"/>
                  <a:gd name="connsiteY80" fmla="*/ 393702 h 1446502"/>
                  <a:gd name="connsiteX81" fmla="*/ 774700 w 2676928"/>
                  <a:gd name="connsiteY81" fmla="*/ 304798 h 1446502"/>
                  <a:gd name="connsiteX82" fmla="*/ 863600 w 2676928"/>
                  <a:gd name="connsiteY82" fmla="*/ 285750 h 1446502"/>
                  <a:gd name="connsiteX83" fmla="*/ 990600 w 2676928"/>
                  <a:gd name="connsiteY83" fmla="*/ 184150 h 1446502"/>
                  <a:gd name="connsiteX84" fmla="*/ 1009650 w 2676928"/>
                  <a:gd name="connsiteY84" fmla="*/ 146050 h 1446502"/>
                  <a:gd name="connsiteX85" fmla="*/ 984250 w 2676928"/>
                  <a:gd name="connsiteY85" fmla="*/ 88900 h 1446502"/>
                  <a:gd name="connsiteX86" fmla="*/ 1079500 w 2676928"/>
                  <a:gd name="connsiteY86" fmla="*/ 88900 h 1446502"/>
                  <a:gd name="connsiteX87" fmla="*/ 1149350 w 2676928"/>
                  <a:gd name="connsiteY87" fmla="*/ 76200 h 1446502"/>
                  <a:gd name="connsiteX88" fmla="*/ 1276350 w 2676928"/>
                  <a:gd name="connsiteY88" fmla="*/ 146050 h 1446502"/>
                  <a:gd name="connsiteX89" fmla="*/ 1327150 w 2676928"/>
                  <a:gd name="connsiteY89" fmla="*/ 165100 h 1446502"/>
                  <a:gd name="connsiteX90" fmla="*/ 1492250 w 2676928"/>
                  <a:gd name="connsiteY90" fmla="*/ 184150 h 1446502"/>
                  <a:gd name="connsiteX91" fmla="*/ 1638300 w 2676928"/>
                  <a:gd name="connsiteY91" fmla="*/ 165100 h 1446502"/>
                  <a:gd name="connsiteX92" fmla="*/ 1606550 w 2676928"/>
                  <a:gd name="connsiteY92" fmla="*/ 120650 h 1446502"/>
                  <a:gd name="connsiteX93" fmla="*/ 1663700 w 2676928"/>
                  <a:gd name="connsiteY93" fmla="*/ 101600 h 1446502"/>
                  <a:gd name="connsiteX94" fmla="*/ 1695450 w 2676928"/>
                  <a:gd name="connsiteY94" fmla="*/ 82550 h 1446502"/>
                  <a:gd name="connsiteX95" fmla="*/ 1695450 w 2676928"/>
                  <a:gd name="connsiteY95" fmla="*/ 31750 h 1446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2676928" h="1446502">
                    <a:moveTo>
                      <a:pt x="1714500" y="0"/>
                    </a:moveTo>
                    <a:lnTo>
                      <a:pt x="1828800" y="82550"/>
                    </a:lnTo>
                    <a:lnTo>
                      <a:pt x="1809750" y="158750"/>
                    </a:lnTo>
                    <a:lnTo>
                      <a:pt x="1790700" y="203200"/>
                    </a:lnTo>
                    <a:lnTo>
                      <a:pt x="1803400" y="260350"/>
                    </a:lnTo>
                    <a:lnTo>
                      <a:pt x="1835150" y="279400"/>
                    </a:lnTo>
                    <a:lnTo>
                      <a:pt x="1898650" y="279400"/>
                    </a:lnTo>
                    <a:lnTo>
                      <a:pt x="1924050" y="209550"/>
                    </a:lnTo>
                    <a:lnTo>
                      <a:pt x="1962150" y="209550"/>
                    </a:lnTo>
                    <a:lnTo>
                      <a:pt x="2025650" y="241300"/>
                    </a:lnTo>
                    <a:lnTo>
                      <a:pt x="2089150" y="203200"/>
                    </a:lnTo>
                    <a:lnTo>
                      <a:pt x="2127250" y="228600"/>
                    </a:lnTo>
                    <a:lnTo>
                      <a:pt x="2120900" y="330198"/>
                    </a:lnTo>
                    <a:lnTo>
                      <a:pt x="2082800" y="361950"/>
                    </a:lnTo>
                    <a:lnTo>
                      <a:pt x="2114550" y="419102"/>
                    </a:lnTo>
                    <a:lnTo>
                      <a:pt x="2152650" y="431798"/>
                    </a:lnTo>
                    <a:lnTo>
                      <a:pt x="2184400" y="457198"/>
                    </a:lnTo>
                    <a:lnTo>
                      <a:pt x="2266950" y="469902"/>
                    </a:lnTo>
                    <a:lnTo>
                      <a:pt x="2374900" y="571502"/>
                    </a:lnTo>
                    <a:lnTo>
                      <a:pt x="2438400" y="565150"/>
                    </a:lnTo>
                    <a:lnTo>
                      <a:pt x="2501900" y="533398"/>
                    </a:lnTo>
                    <a:lnTo>
                      <a:pt x="2533650" y="641350"/>
                    </a:lnTo>
                    <a:lnTo>
                      <a:pt x="2565400" y="685798"/>
                    </a:lnTo>
                    <a:lnTo>
                      <a:pt x="2676928" y="731106"/>
                    </a:lnTo>
                    <a:lnTo>
                      <a:pt x="2647950" y="806450"/>
                    </a:lnTo>
                    <a:lnTo>
                      <a:pt x="2654300" y="850902"/>
                    </a:lnTo>
                    <a:lnTo>
                      <a:pt x="2609850" y="895350"/>
                    </a:lnTo>
                    <a:lnTo>
                      <a:pt x="2552700" y="882650"/>
                    </a:lnTo>
                    <a:lnTo>
                      <a:pt x="2393950" y="806450"/>
                    </a:lnTo>
                    <a:lnTo>
                      <a:pt x="2374900" y="850902"/>
                    </a:lnTo>
                    <a:lnTo>
                      <a:pt x="2330450" y="831850"/>
                    </a:lnTo>
                    <a:lnTo>
                      <a:pt x="2279650" y="844550"/>
                    </a:lnTo>
                    <a:lnTo>
                      <a:pt x="2235200" y="831850"/>
                    </a:lnTo>
                    <a:lnTo>
                      <a:pt x="2146300" y="806450"/>
                    </a:lnTo>
                    <a:lnTo>
                      <a:pt x="2012950" y="825502"/>
                    </a:lnTo>
                    <a:lnTo>
                      <a:pt x="1943100" y="844550"/>
                    </a:lnTo>
                    <a:lnTo>
                      <a:pt x="1790700" y="857250"/>
                    </a:lnTo>
                    <a:lnTo>
                      <a:pt x="1758950" y="958850"/>
                    </a:lnTo>
                    <a:lnTo>
                      <a:pt x="1727200" y="1028702"/>
                    </a:lnTo>
                    <a:lnTo>
                      <a:pt x="1676400" y="1047750"/>
                    </a:lnTo>
                    <a:lnTo>
                      <a:pt x="1568450" y="1060450"/>
                    </a:lnTo>
                    <a:lnTo>
                      <a:pt x="1473200" y="1060450"/>
                    </a:lnTo>
                    <a:lnTo>
                      <a:pt x="1397000" y="1174750"/>
                    </a:lnTo>
                    <a:lnTo>
                      <a:pt x="1352550" y="1206502"/>
                    </a:lnTo>
                    <a:lnTo>
                      <a:pt x="1263650" y="1206502"/>
                    </a:lnTo>
                    <a:lnTo>
                      <a:pt x="1174750" y="1174750"/>
                    </a:lnTo>
                    <a:lnTo>
                      <a:pt x="1130300" y="1060450"/>
                    </a:lnTo>
                    <a:lnTo>
                      <a:pt x="1009650" y="1098550"/>
                    </a:lnTo>
                    <a:lnTo>
                      <a:pt x="965200" y="1092198"/>
                    </a:lnTo>
                    <a:lnTo>
                      <a:pt x="876300" y="1111250"/>
                    </a:lnTo>
                    <a:lnTo>
                      <a:pt x="800100" y="1130302"/>
                    </a:lnTo>
                    <a:lnTo>
                      <a:pt x="774700" y="1174750"/>
                    </a:lnTo>
                    <a:lnTo>
                      <a:pt x="762000" y="1219198"/>
                    </a:lnTo>
                    <a:lnTo>
                      <a:pt x="704850" y="1238250"/>
                    </a:lnTo>
                    <a:lnTo>
                      <a:pt x="628650" y="1206502"/>
                    </a:lnTo>
                    <a:lnTo>
                      <a:pt x="527050" y="1276350"/>
                    </a:lnTo>
                    <a:lnTo>
                      <a:pt x="469900" y="1339850"/>
                    </a:lnTo>
                    <a:lnTo>
                      <a:pt x="469900" y="1416050"/>
                    </a:lnTo>
                    <a:lnTo>
                      <a:pt x="387350" y="1435102"/>
                    </a:lnTo>
                    <a:lnTo>
                      <a:pt x="381986" y="1446502"/>
                    </a:lnTo>
                    <a:lnTo>
                      <a:pt x="311150" y="1377950"/>
                    </a:lnTo>
                    <a:lnTo>
                      <a:pt x="234950" y="1403350"/>
                    </a:lnTo>
                    <a:lnTo>
                      <a:pt x="222250" y="1377950"/>
                    </a:lnTo>
                    <a:lnTo>
                      <a:pt x="171450" y="1371598"/>
                    </a:lnTo>
                    <a:lnTo>
                      <a:pt x="127000" y="1339850"/>
                    </a:lnTo>
                    <a:lnTo>
                      <a:pt x="190500" y="1282702"/>
                    </a:lnTo>
                    <a:lnTo>
                      <a:pt x="209550" y="1073150"/>
                    </a:lnTo>
                    <a:lnTo>
                      <a:pt x="190500" y="1035050"/>
                    </a:lnTo>
                    <a:lnTo>
                      <a:pt x="222250" y="965198"/>
                    </a:lnTo>
                    <a:lnTo>
                      <a:pt x="254000" y="781050"/>
                    </a:lnTo>
                    <a:lnTo>
                      <a:pt x="215900" y="736598"/>
                    </a:lnTo>
                    <a:lnTo>
                      <a:pt x="107950" y="628650"/>
                    </a:lnTo>
                    <a:lnTo>
                      <a:pt x="0" y="533398"/>
                    </a:lnTo>
                    <a:lnTo>
                      <a:pt x="82550" y="539750"/>
                    </a:lnTo>
                    <a:lnTo>
                      <a:pt x="139700" y="571502"/>
                    </a:lnTo>
                    <a:lnTo>
                      <a:pt x="222250" y="609598"/>
                    </a:lnTo>
                    <a:lnTo>
                      <a:pt x="298450" y="603250"/>
                    </a:lnTo>
                    <a:lnTo>
                      <a:pt x="406400" y="615950"/>
                    </a:lnTo>
                    <a:lnTo>
                      <a:pt x="431800" y="615950"/>
                    </a:lnTo>
                    <a:lnTo>
                      <a:pt x="571500" y="457198"/>
                    </a:lnTo>
                    <a:lnTo>
                      <a:pt x="666750" y="393702"/>
                    </a:lnTo>
                    <a:lnTo>
                      <a:pt x="774700" y="304798"/>
                    </a:lnTo>
                    <a:lnTo>
                      <a:pt x="863600" y="285750"/>
                    </a:lnTo>
                    <a:lnTo>
                      <a:pt x="990600" y="184150"/>
                    </a:lnTo>
                    <a:lnTo>
                      <a:pt x="1009650" y="146050"/>
                    </a:lnTo>
                    <a:lnTo>
                      <a:pt x="984250" y="88900"/>
                    </a:lnTo>
                    <a:lnTo>
                      <a:pt x="1079500" y="88900"/>
                    </a:lnTo>
                    <a:lnTo>
                      <a:pt x="1149350" y="76200"/>
                    </a:lnTo>
                    <a:lnTo>
                      <a:pt x="1276350" y="146050"/>
                    </a:lnTo>
                    <a:lnTo>
                      <a:pt x="1327150" y="165100"/>
                    </a:lnTo>
                    <a:lnTo>
                      <a:pt x="1492250" y="184150"/>
                    </a:lnTo>
                    <a:lnTo>
                      <a:pt x="1638300" y="165100"/>
                    </a:lnTo>
                    <a:lnTo>
                      <a:pt x="1606550" y="120650"/>
                    </a:lnTo>
                    <a:lnTo>
                      <a:pt x="1663700" y="101600"/>
                    </a:lnTo>
                    <a:lnTo>
                      <a:pt x="1695450" y="82550"/>
                    </a:lnTo>
                    <a:lnTo>
                      <a:pt x="1695450" y="3175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71" name="フリーフォーム: 図形 670">
                <a:extLst>
                  <a:ext uri="{FF2B5EF4-FFF2-40B4-BE49-F238E27FC236}">
                    <a16:creationId xmlns:a16="http://schemas.microsoft.com/office/drawing/2014/main" id="{7B5831E0-CE96-3E84-C92E-04872A517D12}"/>
                  </a:ext>
                </a:extLst>
              </p:cNvPr>
              <p:cNvSpPr/>
              <p:nvPr/>
            </p:nvSpPr>
            <p:spPr>
              <a:xfrm>
                <a:off x="670558" y="4840469"/>
                <a:ext cx="576491" cy="418952"/>
              </a:xfrm>
              <a:custGeom>
                <a:avLst/>
                <a:gdLst>
                  <a:gd name="connsiteX0" fmla="*/ 798316 w 798316"/>
                  <a:gd name="connsiteY0" fmla="*/ 380335 h 418952"/>
                  <a:gd name="connsiteX1" fmla="*/ 798314 w 798316"/>
                  <a:gd name="connsiteY1" fmla="*/ 380337 h 418952"/>
                  <a:gd name="connsiteX2" fmla="*/ 764088 w 798316"/>
                  <a:gd name="connsiteY2" fmla="*/ 386040 h 418952"/>
                  <a:gd name="connsiteX3" fmla="*/ 444797 w 798316"/>
                  <a:gd name="connsiteY3" fmla="*/ 0 h 418952"/>
                  <a:gd name="connsiteX4" fmla="*/ 464592 w 798316"/>
                  <a:gd name="connsiteY4" fmla="*/ 14137 h 418952"/>
                  <a:gd name="connsiteX5" fmla="*/ 490921 w 798316"/>
                  <a:gd name="connsiteY5" fmla="*/ 17429 h 418952"/>
                  <a:gd name="connsiteX6" fmla="*/ 497503 w 798316"/>
                  <a:gd name="connsiteY6" fmla="*/ 30594 h 418952"/>
                  <a:gd name="connsiteX7" fmla="*/ 536997 w 798316"/>
                  <a:gd name="connsiteY7" fmla="*/ 17429 h 418952"/>
                  <a:gd name="connsiteX8" fmla="*/ 573711 w 798316"/>
                  <a:gd name="connsiteY8" fmla="*/ 52959 h 418952"/>
                  <a:gd name="connsiteX9" fmla="*/ 550162 w 798316"/>
                  <a:gd name="connsiteY9" fmla="*/ 102999 h 418952"/>
                  <a:gd name="connsiteX10" fmla="*/ 563327 w 798316"/>
                  <a:gd name="connsiteY10" fmla="*/ 149076 h 418952"/>
                  <a:gd name="connsiteX11" fmla="*/ 576491 w 798316"/>
                  <a:gd name="connsiteY11" fmla="*/ 181987 h 418952"/>
                  <a:gd name="connsiteX12" fmla="*/ 563327 w 798316"/>
                  <a:gd name="connsiteY12" fmla="*/ 224772 h 418952"/>
                  <a:gd name="connsiteX13" fmla="*/ 576491 w 798316"/>
                  <a:gd name="connsiteY13" fmla="*/ 247811 h 418952"/>
                  <a:gd name="connsiteX14" fmla="*/ 543580 w 798316"/>
                  <a:gd name="connsiteY14" fmla="*/ 274140 h 418952"/>
                  <a:gd name="connsiteX15" fmla="*/ 533706 w 798316"/>
                  <a:gd name="connsiteY15" fmla="*/ 297179 h 418952"/>
                  <a:gd name="connsiteX16" fmla="*/ 533508 w 798316"/>
                  <a:gd name="connsiteY16" fmla="*/ 298307 h 418952"/>
                  <a:gd name="connsiteX17" fmla="*/ 530415 w 798316"/>
                  <a:gd name="connsiteY17" fmla="*/ 293887 h 418952"/>
                  <a:gd name="connsiteX18" fmla="*/ 490921 w 798316"/>
                  <a:gd name="connsiteY18" fmla="*/ 310344 h 418952"/>
                  <a:gd name="connsiteX19" fmla="*/ 444845 w 798316"/>
                  <a:gd name="connsiteY19" fmla="*/ 300470 h 418952"/>
                  <a:gd name="connsiteX20" fmla="*/ 405351 w 798316"/>
                  <a:gd name="connsiteY20" fmla="*/ 323509 h 418952"/>
                  <a:gd name="connsiteX21" fmla="*/ 346109 w 798316"/>
                  <a:gd name="connsiteY21" fmla="*/ 297179 h 418952"/>
                  <a:gd name="connsiteX22" fmla="*/ 276995 w 798316"/>
                  <a:gd name="connsiteY22" fmla="*/ 392622 h 418952"/>
                  <a:gd name="connsiteX23" fmla="*/ 174969 w 798316"/>
                  <a:gd name="connsiteY23" fmla="*/ 386040 h 418952"/>
                  <a:gd name="connsiteX24" fmla="*/ 128892 w 798316"/>
                  <a:gd name="connsiteY24" fmla="*/ 369583 h 418952"/>
                  <a:gd name="connsiteX25" fmla="*/ 109145 w 798316"/>
                  <a:gd name="connsiteY25" fmla="*/ 392622 h 418952"/>
                  <a:gd name="connsiteX26" fmla="*/ 59778 w 798316"/>
                  <a:gd name="connsiteY26" fmla="*/ 379458 h 418952"/>
                  <a:gd name="connsiteX27" fmla="*/ 7119 w 798316"/>
                  <a:gd name="connsiteY27" fmla="*/ 418952 h 418952"/>
                  <a:gd name="connsiteX28" fmla="*/ 0 w 798316"/>
                  <a:gd name="connsiteY28" fmla="*/ 417095 h 418952"/>
                  <a:gd name="connsiteX29" fmla="*/ 0 w 798316"/>
                  <a:gd name="connsiteY29" fmla="*/ 109641 h 418952"/>
                  <a:gd name="connsiteX30" fmla="*/ 537 w 798316"/>
                  <a:gd name="connsiteY30" fmla="*/ 109582 h 418952"/>
                  <a:gd name="connsiteX31" fmla="*/ 158513 w 798316"/>
                  <a:gd name="connsiteY31" fmla="*/ 93125 h 418952"/>
                  <a:gd name="connsiteX32" fmla="*/ 283577 w 798316"/>
                  <a:gd name="connsiteY32" fmla="*/ 129329 h 418952"/>
                  <a:gd name="connsiteX33" fmla="*/ 339527 w 798316"/>
                  <a:gd name="connsiteY33" fmla="*/ 76670 h 418952"/>
                  <a:gd name="connsiteX34" fmla="*/ 379021 w 798316"/>
                  <a:gd name="connsiteY34" fmla="*/ 27301 h 418952"/>
                  <a:gd name="connsiteX35" fmla="*/ 441553 w 798316"/>
                  <a:gd name="connsiteY35" fmla="*/ 972 h 418952"/>
                  <a:gd name="connsiteX0" fmla="*/ 798316 w 798316"/>
                  <a:gd name="connsiteY0" fmla="*/ 380335 h 418952"/>
                  <a:gd name="connsiteX1" fmla="*/ 798314 w 798316"/>
                  <a:gd name="connsiteY1" fmla="*/ 380337 h 418952"/>
                  <a:gd name="connsiteX2" fmla="*/ 764088 w 798316"/>
                  <a:gd name="connsiteY2" fmla="*/ 386040 h 418952"/>
                  <a:gd name="connsiteX3" fmla="*/ 770891 w 798316"/>
                  <a:gd name="connsiteY3" fmla="*/ 401456 h 418952"/>
                  <a:gd name="connsiteX4" fmla="*/ 798316 w 798316"/>
                  <a:gd name="connsiteY4" fmla="*/ 380335 h 418952"/>
                  <a:gd name="connsiteX5" fmla="*/ 444797 w 798316"/>
                  <a:gd name="connsiteY5" fmla="*/ 0 h 418952"/>
                  <a:gd name="connsiteX6" fmla="*/ 464592 w 798316"/>
                  <a:gd name="connsiteY6" fmla="*/ 14137 h 418952"/>
                  <a:gd name="connsiteX7" fmla="*/ 490921 w 798316"/>
                  <a:gd name="connsiteY7" fmla="*/ 17429 h 418952"/>
                  <a:gd name="connsiteX8" fmla="*/ 497503 w 798316"/>
                  <a:gd name="connsiteY8" fmla="*/ 30594 h 418952"/>
                  <a:gd name="connsiteX9" fmla="*/ 536997 w 798316"/>
                  <a:gd name="connsiteY9" fmla="*/ 17429 h 418952"/>
                  <a:gd name="connsiteX10" fmla="*/ 573711 w 798316"/>
                  <a:gd name="connsiteY10" fmla="*/ 52959 h 418952"/>
                  <a:gd name="connsiteX11" fmla="*/ 550162 w 798316"/>
                  <a:gd name="connsiteY11" fmla="*/ 102999 h 418952"/>
                  <a:gd name="connsiteX12" fmla="*/ 563327 w 798316"/>
                  <a:gd name="connsiteY12" fmla="*/ 149076 h 418952"/>
                  <a:gd name="connsiteX13" fmla="*/ 576491 w 798316"/>
                  <a:gd name="connsiteY13" fmla="*/ 181987 h 418952"/>
                  <a:gd name="connsiteX14" fmla="*/ 563327 w 798316"/>
                  <a:gd name="connsiteY14" fmla="*/ 224772 h 418952"/>
                  <a:gd name="connsiteX15" fmla="*/ 576491 w 798316"/>
                  <a:gd name="connsiteY15" fmla="*/ 247811 h 418952"/>
                  <a:gd name="connsiteX16" fmla="*/ 543580 w 798316"/>
                  <a:gd name="connsiteY16" fmla="*/ 274140 h 418952"/>
                  <a:gd name="connsiteX17" fmla="*/ 533706 w 798316"/>
                  <a:gd name="connsiteY17" fmla="*/ 297179 h 418952"/>
                  <a:gd name="connsiteX18" fmla="*/ 533508 w 798316"/>
                  <a:gd name="connsiteY18" fmla="*/ 298307 h 418952"/>
                  <a:gd name="connsiteX19" fmla="*/ 530415 w 798316"/>
                  <a:gd name="connsiteY19" fmla="*/ 293887 h 418952"/>
                  <a:gd name="connsiteX20" fmla="*/ 490921 w 798316"/>
                  <a:gd name="connsiteY20" fmla="*/ 310344 h 418952"/>
                  <a:gd name="connsiteX21" fmla="*/ 444845 w 798316"/>
                  <a:gd name="connsiteY21" fmla="*/ 300470 h 418952"/>
                  <a:gd name="connsiteX22" fmla="*/ 405351 w 798316"/>
                  <a:gd name="connsiteY22" fmla="*/ 323509 h 418952"/>
                  <a:gd name="connsiteX23" fmla="*/ 346109 w 798316"/>
                  <a:gd name="connsiteY23" fmla="*/ 297179 h 418952"/>
                  <a:gd name="connsiteX24" fmla="*/ 276995 w 798316"/>
                  <a:gd name="connsiteY24" fmla="*/ 392622 h 418952"/>
                  <a:gd name="connsiteX25" fmla="*/ 174969 w 798316"/>
                  <a:gd name="connsiteY25" fmla="*/ 386040 h 418952"/>
                  <a:gd name="connsiteX26" fmla="*/ 128892 w 798316"/>
                  <a:gd name="connsiteY26" fmla="*/ 369583 h 418952"/>
                  <a:gd name="connsiteX27" fmla="*/ 109145 w 798316"/>
                  <a:gd name="connsiteY27" fmla="*/ 392622 h 418952"/>
                  <a:gd name="connsiteX28" fmla="*/ 59778 w 798316"/>
                  <a:gd name="connsiteY28" fmla="*/ 379458 h 418952"/>
                  <a:gd name="connsiteX29" fmla="*/ 7119 w 798316"/>
                  <a:gd name="connsiteY29" fmla="*/ 418952 h 418952"/>
                  <a:gd name="connsiteX30" fmla="*/ 0 w 798316"/>
                  <a:gd name="connsiteY30" fmla="*/ 417095 h 418952"/>
                  <a:gd name="connsiteX31" fmla="*/ 0 w 798316"/>
                  <a:gd name="connsiteY31" fmla="*/ 109641 h 418952"/>
                  <a:gd name="connsiteX32" fmla="*/ 537 w 798316"/>
                  <a:gd name="connsiteY32" fmla="*/ 109582 h 418952"/>
                  <a:gd name="connsiteX33" fmla="*/ 158513 w 798316"/>
                  <a:gd name="connsiteY33" fmla="*/ 93125 h 418952"/>
                  <a:gd name="connsiteX34" fmla="*/ 283577 w 798316"/>
                  <a:gd name="connsiteY34" fmla="*/ 129329 h 418952"/>
                  <a:gd name="connsiteX35" fmla="*/ 339527 w 798316"/>
                  <a:gd name="connsiteY35" fmla="*/ 76670 h 418952"/>
                  <a:gd name="connsiteX36" fmla="*/ 379021 w 798316"/>
                  <a:gd name="connsiteY36" fmla="*/ 27301 h 418952"/>
                  <a:gd name="connsiteX37" fmla="*/ 441553 w 798316"/>
                  <a:gd name="connsiteY37" fmla="*/ 972 h 418952"/>
                  <a:gd name="connsiteX38" fmla="*/ 444797 w 798316"/>
                  <a:gd name="connsiteY38" fmla="*/ 0 h 418952"/>
                  <a:gd name="connsiteX0" fmla="*/ 770891 w 798314"/>
                  <a:gd name="connsiteY0" fmla="*/ 401456 h 418952"/>
                  <a:gd name="connsiteX1" fmla="*/ 798314 w 798314"/>
                  <a:gd name="connsiteY1" fmla="*/ 380337 h 418952"/>
                  <a:gd name="connsiteX2" fmla="*/ 764088 w 798314"/>
                  <a:gd name="connsiteY2" fmla="*/ 386040 h 418952"/>
                  <a:gd name="connsiteX3" fmla="*/ 770891 w 798314"/>
                  <a:gd name="connsiteY3" fmla="*/ 401456 h 418952"/>
                  <a:gd name="connsiteX4" fmla="*/ 444797 w 798314"/>
                  <a:gd name="connsiteY4" fmla="*/ 0 h 418952"/>
                  <a:gd name="connsiteX5" fmla="*/ 464592 w 798314"/>
                  <a:gd name="connsiteY5" fmla="*/ 14137 h 418952"/>
                  <a:gd name="connsiteX6" fmla="*/ 490921 w 798314"/>
                  <a:gd name="connsiteY6" fmla="*/ 17429 h 418952"/>
                  <a:gd name="connsiteX7" fmla="*/ 497503 w 798314"/>
                  <a:gd name="connsiteY7" fmla="*/ 30594 h 418952"/>
                  <a:gd name="connsiteX8" fmla="*/ 536997 w 798314"/>
                  <a:gd name="connsiteY8" fmla="*/ 17429 h 418952"/>
                  <a:gd name="connsiteX9" fmla="*/ 573711 w 798314"/>
                  <a:gd name="connsiteY9" fmla="*/ 52959 h 418952"/>
                  <a:gd name="connsiteX10" fmla="*/ 550162 w 798314"/>
                  <a:gd name="connsiteY10" fmla="*/ 102999 h 418952"/>
                  <a:gd name="connsiteX11" fmla="*/ 563327 w 798314"/>
                  <a:gd name="connsiteY11" fmla="*/ 149076 h 418952"/>
                  <a:gd name="connsiteX12" fmla="*/ 576491 w 798314"/>
                  <a:gd name="connsiteY12" fmla="*/ 181987 h 418952"/>
                  <a:gd name="connsiteX13" fmla="*/ 563327 w 798314"/>
                  <a:gd name="connsiteY13" fmla="*/ 224772 h 418952"/>
                  <a:gd name="connsiteX14" fmla="*/ 576491 w 798314"/>
                  <a:gd name="connsiteY14" fmla="*/ 247811 h 418952"/>
                  <a:gd name="connsiteX15" fmla="*/ 543580 w 798314"/>
                  <a:gd name="connsiteY15" fmla="*/ 274140 h 418952"/>
                  <a:gd name="connsiteX16" fmla="*/ 533706 w 798314"/>
                  <a:gd name="connsiteY16" fmla="*/ 297179 h 418952"/>
                  <a:gd name="connsiteX17" fmla="*/ 533508 w 798314"/>
                  <a:gd name="connsiteY17" fmla="*/ 298307 h 418952"/>
                  <a:gd name="connsiteX18" fmla="*/ 530415 w 798314"/>
                  <a:gd name="connsiteY18" fmla="*/ 293887 h 418952"/>
                  <a:gd name="connsiteX19" fmla="*/ 490921 w 798314"/>
                  <a:gd name="connsiteY19" fmla="*/ 310344 h 418952"/>
                  <a:gd name="connsiteX20" fmla="*/ 444845 w 798314"/>
                  <a:gd name="connsiteY20" fmla="*/ 300470 h 418952"/>
                  <a:gd name="connsiteX21" fmla="*/ 405351 w 798314"/>
                  <a:gd name="connsiteY21" fmla="*/ 323509 h 418952"/>
                  <a:gd name="connsiteX22" fmla="*/ 346109 w 798314"/>
                  <a:gd name="connsiteY22" fmla="*/ 297179 h 418952"/>
                  <a:gd name="connsiteX23" fmla="*/ 276995 w 798314"/>
                  <a:gd name="connsiteY23" fmla="*/ 392622 h 418952"/>
                  <a:gd name="connsiteX24" fmla="*/ 174969 w 798314"/>
                  <a:gd name="connsiteY24" fmla="*/ 386040 h 418952"/>
                  <a:gd name="connsiteX25" fmla="*/ 128892 w 798314"/>
                  <a:gd name="connsiteY25" fmla="*/ 369583 h 418952"/>
                  <a:gd name="connsiteX26" fmla="*/ 109145 w 798314"/>
                  <a:gd name="connsiteY26" fmla="*/ 392622 h 418952"/>
                  <a:gd name="connsiteX27" fmla="*/ 59778 w 798314"/>
                  <a:gd name="connsiteY27" fmla="*/ 379458 h 418952"/>
                  <a:gd name="connsiteX28" fmla="*/ 7119 w 798314"/>
                  <a:gd name="connsiteY28" fmla="*/ 418952 h 418952"/>
                  <a:gd name="connsiteX29" fmla="*/ 0 w 798314"/>
                  <a:gd name="connsiteY29" fmla="*/ 417095 h 418952"/>
                  <a:gd name="connsiteX30" fmla="*/ 0 w 798314"/>
                  <a:gd name="connsiteY30" fmla="*/ 109641 h 418952"/>
                  <a:gd name="connsiteX31" fmla="*/ 537 w 798314"/>
                  <a:gd name="connsiteY31" fmla="*/ 109582 h 418952"/>
                  <a:gd name="connsiteX32" fmla="*/ 158513 w 798314"/>
                  <a:gd name="connsiteY32" fmla="*/ 93125 h 418952"/>
                  <a:gd name="connsiteX33" fmla="*/ 283577 w 798314"/>
                  <a:gd name="connsiteY33" fmla="*/ 129329 h 418952"/>
                  <a:gd name="connsiteX34" fmla="*/ 339527 w 798314"/>
                  <a:gd name="connsiteY34" fmla="*/ 76670 h 418952"/>
                  <a:gd name="connsiteX35" fmla="*/ 379021 w 798314"/>
                  <a:gd name="connsiteY35" fmla="*/ 27301 h 418952"/>
                  <a:gd name="connsiteX36" fmla="*/ 441553 w 798314"/>
                  <a:gd name="connsiteY36" fmla="*/ 972 h 418952"/>
                  <a:gd name="connsiteX37" fmla="*/ 444797 w 798314"/>
                  <a:gd name="connsiteY37" fmla="*/ 0 h 418952"/>
                  <a:gd name="connsiteX0" fmla="*/ 764088 w 798314"/>
                  <a:gd name="connsiteY0" fmla="*/ 386040 h 418952"/>
                  <a:gd name="connsiteX1" fmla="*/ 798314 w 798314"/>
                  <a:gd name="connsiteY1" fmla="*/ 380337 h 418952"/>
                  <a:gd name="connsiteX2" fmla="*/ 764088 w 798314"/>
                  <a:gd name="connsiteY2" fmla="*/ 386040 h 418952"/>
                  <a:gd name="connsiteX3" fmla="*/ 444797 w 798314"/>
                  <a:gd name="connsiteY3" fmla="*/ 0 h 418952"/>
                  <a:gd name="connsiteX4" fmla="*/ 464592 w 798314"/>
                  <a:gd name="connsiteY4" fmla="*/ 14137 h 418952"/>
                  <a:gd name="connsiteX5" fmla="*/ 490921 w 798314"/>
                  <a:gd name="connsiteY5" fmla="*/ 17429 h 418952"/>
                  <a:gd name="connsiteX6" fmla="*/ 497503 w 798314"/>
                  <a:gd name="connsiteY6" fmla="*/ 30594 h 418952"/>
                  <a:gd name="connsiteX7" fmla="*/ 536997 w 798314"/>
                  <a:gd name="connsiteY7" fmla="*/ 17429 h 418952"/>
                  <a:gd name="connsiteX8" fmla="*/ 573711 w 798314"/>
                  <a:gd name="connsiteY8" fmla="*/ 52959 h 418952"/>
                  <a:gd name="connsiteX9" fmla="*/ 550162 w 798314"/>
                  <a:gd name="connsiteY9" fmla="*/ 102999 h 418952"/>
                  <a:gd name="connsiteX10" fmla="*/ 563327 w 798314"/>
                  <a:gd name="connsiteY10" fmla="*/ 149076 h 418952"/>
                  <a:gd name="connsiteX11" fmla="*/ 576491 w 798314"/>
                  <a:gd name="connsiteY11" fmla="*/ 181987 h 418952"/>
                  <a:gd name="connsiteX12" fmla="*/ 563327 w 798314"/>
                  <a:gd name="connsiteY12" fmla="*/ 224772 h 418952"/>
                  <a:gd name="connsiteX13" fmla="*/ 576491 w 798314"/>
                  <a:gd name="connsiteY13" fmla="*/ 247811 h 418952"/>
                  <a:gd name="connsiteX14" fmla="*/ 543580 w 798314"/>
                  <a:gd name="connsiteY14" fmla="*/ 274140 h 418952"/>
                  <a:gd name="connsiteX15" fmla="*/ 533706 w 798314"/>
                  <a:gd name="connsiteY15" fmla="*/ 297179 h 418952"/>
                  <a:gd name="connsiteX16" fmla="*/ 533508 w 798314"/>
                  <a:gd name="connsiteY16" fmla="*/ 298307 h 418952"/>
                  <a:gd name="connsiteX17" fmla="*/ 530415 w 798314"/>
                  <a:gd name="connsiteY17" fmla="*/ 293887 h 418952"/>
                  <a:gd name="connsiteX18" fmla="*/ 490921 w 798314"/>
                  <a:gd name="connsiteY18" fmla="*/ 310344 h 418952"/>
                  <a:gd name="connsiteX19" fmla="*/ 444845 w 798314"/>
                  <a:gd name="connsiteY19" fmla="*/ 300470 h 418952"/>
                  <a:gd name="connsiteX20" fmla="*/ 405351 w 798314"/>
                  <a:gd name="connsiteY20" fmla="*/ 323509 h 418952"/>
                  <a:gd name="connsiteX21" fmla="*/ 346109 w 798314"/>
                  <a:gd name="connsiteY21" fmla="*/ 297179 h 418952"/>
                  <a:gd name="connsiteX22" fmla="*/ 276995 w 798314"/>
                  <a:gd name="connsiteY22" fmla="*/ 392622 h 418952"/>
                  <a:gd name="connsiteX23" fmla="*/ 174969 w 798314"/>
                  <a:gd name="connsiteY23" fmla="*/ 386040 h 418952"/>
                  <a:gd name="connsiteX24" fmla="*/ 128892 w 798314"/>
                  <a:gd name="connsiteY24" fmla="*/ 369583 h 418952"/>
                  <a:gd name="connsiteX25" fmla="*/ 109145 w 798314"/>
                  <a:gd name="connsiteY25" fmla="*/ 392622 h 418952"/>
                  <a:gd name="connsiteX26" fmla="*/ 59778 w 798314"/>
                  <a:gd name="connsiteY26" fmla="*/ 379458 h 418952"/>
                  <a:gd name="connsiteX27" fmla="*/ 7119 w 798314"/>
                  <a:gd name="connsiteY27" fmla="*/ 418952 h 418952"/>
                  <a:gd name="connsiteX28" fmla="*/ 0 w 798314"/>
                  <a:gd name="connsiteY28" fmla="*/ 417095 h 418952"/>
                  <a:gd name="connsiteX29" fmla="*/ 0 w 798314"/>
                  <a:gd name="connsiteY29" fmla="*/ 109641 h 418952"/>
                  <a:gd name="connsiteX30" fmla="*/ 537 w 798314"/>
                  <a:gd name="connsiteY30" fmla="*/ 109582 h 418952"/>
                  <a:gd name="connsiteX31" fmla="*/ 158513 w 798314"/>
                  <a:gd name="connsiteY31" fmla="*/ 93125 h 418952"/>
                  <a:gd name="connsiteX32" fmla="*/ 283577 w 798314"/>
                  <a:gd name="connsiteY32" fmla="*/ 129329 h 418952"/>
                  <a:gd name="connsiteX33" fmla="*/ 339527 w 798314"/>
                  <a:gd name="connsiteY33" fmla="*/ 76670 h 418952"/>
                  <a:gd name="connsiteX34" fmla="*/ 379021 w 798314"/>
                  <a:gd name="connsiteY34" fmla="*/ 27301 h 418952"/>
                  <a:gd name="connsiteX35" fmla="*/ 441553 w 798314"/>
                  <a:gd name="connsiteY35" fmla="*/ 972 h 418952"/>
                  <a:gd name="connsiteX36" fmla="*/ 444797 w 798314"/>
                  <a:gd name="connsiteY36" fmla="*/ 0 h 418952"/>
                  <a:gd name="connsiteX0" fmla="*/ 444797 w 576491"/>
                  <a:gd name="connsiteY0" fmla="*/ 0 h 418952"/>
                  <a:gd name="connsiteX1" fmla="*/ 464592 w 576491"/>
                  <a:gd name="connsiteY1" fmla="*/ 14137 h 418952"/>
                  <a:gd name="connsiteX2" fmla="*/ 490921 w 576491"/>
                  <a:gd name="connsiteY2" fmla="*/ 17429 h 418952"/>
                  <a:gd name="connsiteX3" fmla="*/ 497503 w 576491"/>
                  <a:gd name="connsiteY3" fmla="*/ 30594 h 418952"/>
                  <a:gd name="connsiteX4" fmla="*/ 536997 w 576491"/>
                  <a:gd name="connsiteY4" fmla="*/ 17429 h 418952"/>
                  <a:gd name="connsiteX5" fmla="*/ 573711 w 576491"/>
                  <a:gd name="connsiteY5" fmla="*/ 52959 h 418952"/>
                  <a:gd name="connsiteX6" fmla="*/ 550162 w 576491"/>
                  <a:gd name="connsiteY6" fmla="*/ 102999 h 418952"/>
                  <a:gd name="connsiteX7" fmla="*/ 563327 w 576491"/>
                  <a:gd name="connsiteY7" fmla="*/ 149076 h 418952"/>
                  <a:gd name="connsiteX8" fmla="*/ 576491 w 576491"/>
                  <a:gd name="connsiteY8" fmla="*/ 181987 h 418952"/>
                  <a:gd name="connsiteX9" fmla="*/ 563327 w 576491"/>
                  <a:gd name="connsiteY9" fmla="*/ 224772 h 418952"/>
                  <a:gd name="connsiteX10" fmla="*/ 576491 w 576491"/>
                  <a:gd name="connsiteY10" fmla="*/ 247811 h 418952"/>
                  <a:gd name="connsiteX11" fmla="*/ 543580 w 576491"/>
                  <a:gd name="connsiteY11" fmla="*/ 274140 h 418952"/>
                  <a:gd name="connsiteX12" fmla="*/ 533706 w 576491"/>
                  <a:gd name="connsiteY12" fmla="*/ 297179 h 418952"/>
                  <a:gd name="connsiteX13" fmla="*/ 533508 w 576491"/>
                  <a:gd name="connsiteY13" fmla="*/ 298307 h 418952"/>
                  <a:gd name="connsiteX14" fmla="*/ 530415 w 576491"/>
                  <a:gd name="connsiteY14" fmla="*/ 293887 h 418952"/>
                  <a:gd name="connsiteX15" fmla="*/ 490921 w 576491"/>
                  <a:gd name="connsiteY15" fmla="*/ 310344 h 418952"/>
                  <a:gd name="connsiteX16" fmla="*/ 444845 w 576491"/>
                  <a:gd name="connsiteY16" fmla="*/ 300470 h 418952"/>
                  <a:gd name="connsiteX17" fmla="*/ 405351 w 576491"/>
                  <a:gd name="connsiteY17" fmla="*/ 323509 h 418952"/>
                  <a:gd name="connsiteX18" fmla="*/ 346109 w 576491"/>
                  <a:gd name="connsiteY18" fmla="*/ 297179 h 418952"/>
                  <a:gd name="connsiteX19" fmla="*/ 276995 w 576491"/>
                  <a:gd name="connsiteY19" fmla="*/ 392622 h 418952"/>
                  <a:gd name="connsiteX20" fmla="*/ 174969 w 576491"/>
                  <a:gd name="connsiteY20" fmla="*/ 386040 h 418952"/>
                  <a:gd name="connsiteX21" fmla="*/ 128892 w 576491"/>
                  <a:gd name="connsiteY21" fmla="*/ 369583 h 418952"/>
                  <a:gd name="connsiteX22" fmla="*/ 109145 w 576491"/>
                  <a:gd name="connsiteY22" fmla="*/ 392622 h 418952"/>
                  <a:gd name="connsiteX23" fmla="*/ 59778 w 576491"/>
                  <a:gd name="connsiteY23" fmla="*/ 379458 h 418952"/>
                  <a:gd name="connsiteX24" fmla="*/ 7119 w 576491"/>
                  <a:gd name="connsiteY24" fmla="*/ 418952 h 418952"/>
                  <a:gd name="connsiteX25" fmla="*/ 0 w 576491"/>
                  <a:gd name="connsiteY25" fmla="*/ 417095 h 418952"/>
                  <a:gd name="connsiteX26" fmla="*/ 0 w 576491"/>
                  <a:gd name="connsiteY26" fmla="*/ 109641 h 418952"/>
                  <a:gd name="connsiteX27" fmla="*/ 537 w 576491"/>
                  <a:gd name="connsiteY27" fmla="*/ 109582 h 418952"/>
                  <a:gd name="connsiteX28" fmla="*/ 158513 w 576491"/>
                  <a:gd name="connsiteY28" fmla="*/ 93125 h 418952"/>
                  <a:gd name="connsiteX29" fmla="*/ 283577 w 576491"/>
                  <a:gd name="connsiteY29" fmla="*/ 129329 h 418952"/>
                  <a:gd name="connsiteX30" fmla="*/ 339527 w 576491"/>
                  <a:gd name="connsiteY30" fmla="*/ 76670 h 418952"/>
                  <a:gd name="connsiteX31" fmla="*/ 379021 w 576491"/>
                  <a:gd name="connsiteY31" fmla="*/ 27301 h 418952"/>
                  <a:gd name="connsiteX32" fmla="*/ 441553 w 576491"/>
                  <a:gd name="connsiteY32" fmla="*/ 972 h 418952"/>
                  <a:gd name="connsiteX33" fmla="*/ 444797 w 576491"/>
                  <a:gd name="connsiteY33" fmla="*/ 0 h 418952"/>
                  <a:gd name="connsiteX0" fmla="*/ 670855 w 802549"/>
                  <a:gd name="connsiteY0" fmla="*/ 0 h 418952"/>
                  <a:gd name="connsiteX1" fmla="*/ 690650 w 802549"/>
                  <a:gd name="connsiteY1" fmla="*/ 14137 h 418952"/>
                  <a:gd name="connsiteX2" fmla="*/ 716979 w 802549"/>
                  <a:gd name="connsiteY2" fmla="*/ 17429 h 418952"/>
                  <a:gd name="connsiteX3" fmla="*/ 723561 w 802549"/>
                  <a:gd name="connsiteY3" fmla="*/ 30594 h 418952"/>
                  <a:gd name="connsiteX4" fmla="*/ 763055 w 802549"/>
                  <a:gd name="connsiteY4" fmla="*/ 17429 h 418952"/>
                  <a:gd name="connsiteX5" fmla="*/ 799769 w 802549"/>
                  <a:gd name="connsiteY5" fmla="*/ 52959 h 418952"/>
                  <a:gd name="connsiteX6" fmla="*/ 776220 w 802549"/>
                  <a:gd name="connsiteY6" fmla="*/ 102999 h 418952"/>
                  <a:gd name="connsiteX7" fmla="*/ 789385 w 802549"/>
                  <a:gd name="connsiteY7" fmla="*/ 149076 h 418952"/>
                  <a:gd name="connsiteX8" fmla="*/ 802549 w 802549"/>
                  <a:gd name="connsiteY8" fmla="*/ 181987 h 418952"/>
                  <a:gd name="connsiteX9" fmla="*/ 789385 w 802549"/>
                  <a:gd name="connsiteY9" fmla="*/ 224772 h 418952"/>
                  <a:gd name="connsiteX10" fmla="*/ 802549 w 802549"/>
                  <a:gd name="connsiteY10" fmla="*/ 247811 h 418952"/>
                  <a:gd name="connsiteX11" fmla="*/ 769638 w 802549"/>
                  <a:gd name="connsiteY11" fmla="*/ 274140 h 418952"/>
                  <a:gd name="connsiteX12" fmla="*/ 759764 w 802549"/>
                  <a:gd name="connsiteY12" fmla="*/ 297179 h 418952"/>
                  <a:gd name="connsiteX13" fmla="*/ 759566 w 802549"/>
                  <a:gd name="connsiteY13" fmla="*/ 298307 h 418952"/>
                  <a:gd name="connsiteX14" fmla="*/ 756473 w 802549"/>
                  <a:gd name="connsiteY14" fmla="*/ 293887 h 418952"/>
                  <a:gd name="connsiteX15" fmla="*/ 716979 w 802549"/>
                  <a:gd name="connsiteY15" fmla="*/ 310344 h 418952"/>
                  <a:gd name="connsiteX16" fmla="*/ 670903 w 802549"/>
                  <a:gd name="connsiteY16" fmla="*/ 300470 h 418952"/>
                  <a:gd name="connsiteX17" fmla="*/ 631409 w 802549"/>
                  <a:gd name="connsiteY17" fmla="*/ 323509 h 418952"/>
                  <a:gd name="connsiteX18" fmla="*/ 572167 w 802549"/>
                  <a:gd name="connsiteY18" fmla="*/ 297179 h 418952"/>
                  <a:gd name="connsiteX19" fmla="*/ 503053 w 802549"/>
                  <a:gd name="connsiteY19" fmla="*/ 392622 h 418952"/>
                  <a:gd name="connsiteX20" fmla="*/ 401027 w 802549"/>
                  <a:gd name="connsiteY20" fmla="*/ 386040 h 418952"/>
                  <a:gd name="connsiteX21" fmla="*/ 354950 w 802549"/>
                  <a:gd name="connsiteY21" fmla="*/ 369583 h 418952"/>
                  <a:gd name="connsiteX22" fmla="*/ 335203 w 802549"/>
                  <a:gd name="connsiteY22" fmla="*/ 392622 h 418952"/>
                  <a:gd name="connsiteX23" fmla="*/ 285836 w 802549"/>
                  <a:gd name="connsiteY23" fmla="*/ 379458 h 418952"/>
                  <a:gd name="connsiteX24" fmla="*/ 233177 w 802549"/>
                  <a:gd name="connsiteY24" fmla="*/ 418952 h 418952"/>
                  <a:gd name="connsiteX25" fmla="*/ 226058 w 802549"/>
                  <a:gd name="connsiteY25" fmla="*/ 417095 h 418952"/>
                  <a:gd name="connsiteX26" fmla="*/ 0 w 802549"/>
                  <a:gd name="connsiteY26" fmla="*/ 252231 h 418952"/>
                  <a:gd name="connsiteX27" fmla="*/ 226058 w 802549"/>
                  <a:gd name="connsiteY27" fmla="*/ 109641 h 418952"/>
                  <a:gd name="connsiteX28" fmla="*/ 226595 w 802549"/>
                  <a:gd name="connsiteY28" fmla="*/ 109582 h 418952"/>
                  <a:gd name="connsiteX29" fmla="*/ 384571 w 802549"/>
                  <a:gd name="connsiteY29" fmla="*/ 93125 h 418952"/>
                  <a:gd name="connsiteX30" fmla="*/ 509635 w 802549"/>
                  <a:gd name="connsiteY30" fmla="*/ 129329 h 418952"/>
                  <a:gd name="connsiteX31" fmla="*/ 565585 w 802549"/>
                  <a:gd name="connsiteY31" fmla="*/ 76670 h 418952"/>
                  <a:gd name="connsiteX32" fmla="*/ 605079 w 802549"/>
                  <a:gd name="connsiteY32" fmla="*/ 27301 h 418952"/>
                  <a:gd name="connsiteX33" fmla="*/ 667611 w 802549"/>
                  <a:gd name="connsiteY33" fmla="*/ 972 h 418952"/>
                  <a:gd name="connsiteX34" fmla="*/ 670855 w 802549"/>
                  <a:gd name="connsiteY34" fmla="*/ 0 h 418952"/>
                  <a:gd name="connsiteX0" fmla="*/ 0 w 802549"/>
                  <a:gd name="connsiteY0" fmla="*/ 252231 h 418952"/>
                  <a:gd name="connsiteX1" fmla="*/ 226058 w 802549"/>
                  <a:gd name="connsiteY1" fmla="*/ 109641 h 418952"/>
                  <a:gd name="connsiteX2" fmla="*/ 226595 w 802549"/>
                  <a:gd name="connsiteY2" fmla="*/ 109582 h 418952"/>
                  <a:gd name="connsiteX3" fmla="*/ 384571 w 802549"/>
                  <a:gd name="connsiteY3" fmla="*/ 93125 h 418952"/>
                  <a:gd name="connsiteX4" fmla="*/ 509635 w 802549"/>
                  <a:gd name="connsiteY4" fmla="*/ 129329 h 418952"/>
                  <a:gd name="connsiteX5" fmla="*/ 565585 w 802549"/>
                  <a:gd name="connsiteY5" fmla="*/ 76670 h 418952"/>
                  <a:gd name="connsiteX6" fmla="*/ 605079 w 802549"/>
                  <a:gd name="connsiteY6" fmla="*/ 27301 h 418952"/>
                  <a:gd name="connsiteX7" fmla="*/ 667611 w 802549"/>
                  <a:gd name="connsiteY7" fmla="*/ 972 h 418952"/>
                  <a:gd name="connsiteX8" fmla="*/ 670855 w 802549"/>
                  <a:gd name="connsiteY8" fmla="*/ 0 h 418952"/>
                  <a:gd name="connsiteX9" fmla="*/ 690650 w 802549"/>
                  <a:gd name="connsiteY9" fmla="*/ 14137 h 418952"/>
                  <a:gd name="connsiteX10" fmla="*/ 716979 w 802549"/>
                  <a:gd name="connsiteY10" fmla="*/ 17429 h 418952"/>
                  <a:gd name="connsiteX11" fmla="*/ 723561 w 802549"/>
                  <a:gd name="connsiteY11" fmla="*/ 30594 h 418952"/>
                  <a:gd name="connsiteX12" fmla="*/ 763055 w 802549"/>
                  <a:gd name="connsiteY12" fmla="*/ 17429 h 418952"/>
                  <a:gd name="connsiteX13" fmla="*/ 799769 w 802549"/>
                  <a:gd name="connsiteY13" fmla="*/ 52959 h 418952"/>
                  <a:gd name="connsiteX14" fmla="*/ 776220 w 802549"/>
                  <a:gd name="connsiteY14" fmla="*/ 102999 h 418952"/>
                  <a:gd name="connsiteX15" fmla="*/ 789385 w 802549"/>
                  <a:gd name="connsiteY15" fmla="*/ 149076 h 418952"/>
                  <a:gd name="connsiteX16" fmla="*/ 802549 w 802549"/>
                  <a:gd name="connsiteY16" fmla="*/ 181987 h 418952"/>
                  <a:gd name="connsiteX17" fmla="*/ 789385 w 802549"/>
                  <a:gd name="connsiteY17" fmla="*/ 224772 h 418952"/>
                  <a:gd name="connsiteX18" fmla="*/ 802549 w 802549"/>
                  <a:gd name="connsiteY18" fmla="*/ 247811 h 418952"/>
                  <a:gd name="connsiteX19" fmla="*/ 769638 w 802549"/>
                  <a:gd name="connsiteY19" fmla="*/ 274140 h 418952"/>
                  <a:gd name="connsiteX20" fmla="*/ 759764 w 802549"/>
                  <a:gd name="connsiteY20" fmla="*/ 297179 h 418952"/>
                  <a:gd name="connsiteX21" fmla="*/ 759566 w 802549"/>
                  <a:gd name="connsiteY21" fmla="*/ 298307 h 418952"/>
                  <a:gd name="connsiteX22" fmla="*/ 756473 w 802549"/>
                  <a:gd name="connsiteY22" fmla="*/ 293887 h 418952"/>
                  <a:gd name="connsiteX23" fmla="*/ 716979 w 802549"/>
                  <a:gd name="connsiteY23" fmla="*/ 310344 h 418952"/>
                  <a:gd name="connsiteX24" fmla="*/ 670903 w 802549"/>
                  <a:gd name="connsiteY24" fmla="*/ 300470 h 418952"/>
                  <a:gd name="connsiteX25" fmla="*/ 631409 w 802549"/>
                  <a:gd name="connsiteY25" fmla="*/ 323509 h 418952"/>
                  <a:gd name="connsiteX26" fmla="*/ 572167 w 802549"/>
                  <a:gd name="connsiteY26" fmla="*/ 297179 h 418952"/>
                  <a:gd name="connsiteX27" fmla="*/ 503053 w 802549"/>
                  <a:gd name="connsiteY27" fmla="*/ 392622 h 418952"/>
                  <a:gd name="connsiteX28" fmla="*/ 401027 w 802549"/>
                  <a:gd name="connsiteY28" fmla="*/ 386040 h 418952"/>
                  <a:gd name="connsiteX29" fmla="*/ 354950 w 802549"/>
                  <a:gd name="connsiteY29" fmla="*/ 369583 h 418952"/>
                  <a:gd name="connsiteX30" fmla="*/ 335203 w 802549"/>
                  <a:gd name="connsiteY30" fmla="*/ 392622 h 418952"/>
                  <a:gd name="connsiteX31" fmla="*/ 285836 w 802549"/>
                  <a:gd name="connsiteY31" fmla="*/ 379458 h 418952"/>
                  <a:gd name="connsiteX32" fmla="*/ 233177 w 802549"/>
                  <a:gd name="connsiteY32" fmla="*/ 418952 h 418952"/>
                  <a:gd name="connsiteX33" fmla="*/ 226058 w 802549"/>
                  <a:gd name="connsiteY33" fmla="*/ 417095 h 418952"/>
                  <a:gd name="connsiteX34" fmla="*/ 91440 w 802549"/>
                  <a:gd name="connsiteY34" fmla="*/ 343671 h 418952"/>
                  <a:gd name="connsiteX0" fmla="*/ 156340 w 732831"/>
                  <a:gd name="connsiteY0" fmla="*/ 109641 h 418952"/>
                  <a:gd name="connsiteX1" fmla="*/ 156877 w 732831"/>
                  <a:gd name="connsiteY1" fmla="*/ 109582 h 418952"/>
                  <a:gd name="connsiteX2" fmla="*/ 314853 w 732831"/>
                  <a:gd name="connsiteY2" fmla="*/ 93125 h 418952"/>
                  <a:gd name="connsiteX3" fmla="*/ 439917 w 732831"/>
                  <a:gd name="connsiteY3" fmla="*/ 129329 h 418952"/>
                  <a:gd name="connsiteX4" fmla="*/ 495867 w 732831"/>
                  <a:gd name="connsiteY4" fmla="*/ 76670 h 418952"/>
                  <a:gd name="connsiteX5" fmla="*/ 535361 w 732831"/>
                  <a:gd name="connsiteY5" fmla="*/ 27301 h 418952"/>
                  <a:gd name="connsiteX6" fmla="*/ 597893 w 732831"/>
                  <a:gd name="connsiteY6" fmla="*/ 972 h 418952"/>
                  <a:gd name="connsiteX7" fmla="*/ 601137 w 732831"/>
                  <a:gd name="connsiteY7" fmla="*/ 0 h 418952"/>
                  <a:gd name="connsiteX8" fmla="*/ 620932 w 732831"/>
                  <a:gd name="connsiteY8" fmla="*/ 14137 h 418952"/>
                  <a:gd name="connsiteX9" fmla="*/ 647261 w 732831"/>
                  <a:gd name="connsiteY9" fmla="*/ 17429 h 418952"/>
                  <a:gd name="connsiteX10" fmla="*/ 653843 w 732831"/>
                  <a:gd name="connsiteY10" fmla="*/ 30594 h 418952"/>
                  <a:gd name="connsiteX11" fmla="*/ 693337 w 732831"/>
                  <a:gd name="connsiteY11" fmla="*/ 17429 h 418952"/>
                  <a:gd name="connsiteX12" fmla="*/ 730051 w 732831"/>
                  <a:gd name="connsiteY12" fmla="*/ 52959 h 418952"/>
                  <a:gd name="connsiteX13" fmla="*/ 706502 w 732831"/>
                  <a:gd name="connsiteY13" fmla="*/ 102999 h 418952"/>
                  <a:gd name="connsiteX14" fmla="*/ 719667 w 732831"/>
                  <a:gd name="connsiteY14" fmla="*/ 149076 h 418952"/>
                  <a:gd name="connsiteX15" fmla="*/ 732831 w 732831"/>
                  <a:gd name="connsiteY15" fmla="*/ 181987 h 418952"/>
                  <a:gd name="connsiteX16" fmla="*/ 719667 w 732831"/>
                  <a:gd name="connsiteY16" fmla="*/ 224772 h 418952"/>
                  <a:gd name="connsiteX17" fmla="*/ 732831 w 732831"/>
                  <a:gd name="connsiteY17" fmla="*/ 247811 h 418952"/>
                  <a:gd name="connsiteX18" fmla="*/ 699920 w 732831"/>
                  <a:gd name="connsiteY18" fmla="*/ 274140 h 418952"/>
                  <a:gd name="connsiteX19" fmla="*/ 690046 w 732831"/>
                  <a:gd name="connsiteY19" fmla="*/ 297179 h 418952"/>
                  <a:gd name="connsiteX20" fmla="*/ 689848 w 732831"/>
                  <a:gd name="connsiteY20" fmla="*/ 298307 h 418952"/>
                  <a:gd name="connsiteX21" fmla="*/ 686755 w 732831"/>
                  <a:gd name="connsiteY21" fmla="*/ 293887 h 418952"/>
                  <a:gd name="connsiteX22" fmla="*/ 647261 w 732831"/>
                  <a:gd name="connsiteY22" fmla="*/ 310344 h 418952"/>
                  <a:gd name="connsiteX23" fmla="*/ 601185 w 732831"/>
                  <a:gd name="connsiteY23" fmla="*/ 300470 h 418952"/>
                  <a:gd name="connsiteX24" fmla="*/ 561691 w 732831"/>
                  <a:gd name="connsiteY24" fmla="*/ 323509 h 418952"/>
                  <a:gd name="connsiteX25" fmla="*/ 502449 w 732831"/>
                  <a:gd name="connsiteY25" fmla="*/ 297179 h 418952"/>
                  <a:gd name="connsiteX26" fmla="*/ 433335 w 732831"/>
                  <a:gd name="connsiteY26" fmla="*/ 392622 h 418952"/>
                  <a:gd name="connsiteX27" fmla="*/ 331309 w 732831"/>
                  <a:gd name="connsiteY27" fmla="*/ 386040 h 418952"/>
                  <a:gd name="connsiteX28" fmla="*/ 285232 w 732831"/>
                  <a:gd name="connsiteY28" fmla="*/ 369583 h 418952"/>
                  <a:gd name="connsiteX29" fmla="*/ 265485 w 732831"/>
                  <a:gd name="connsiteY29" fmla="*/ 392622 h 418952"/>
                  <a:gd name="connsiteX30" fmla="*/ 216118 w 732831"/>
                  <a:gd name="connsiteY30" fmla="*/ 379458 h 418952"/>
                  <a:gd name="connsiteX31" fmla="*/ 163459 w 732831"/>
                  <a:gd name="connsiteY31" fmla="*/ 418952 h 418952"/>
                  <a:gd name="connsiteX32" fmla="*/ 156340 w 732831"/>
                  <a:gd name="connsiteY32" fmla="*/ 417095 h 418952"/>
                  <a:gd name="connsiteX33" fmla="*/ 21722 w 732831"/>
                  <a:gd name="connsiteY33" fmla="*/ 343671 h 418952"/>
                  <a:gd name="connsiteX0" fmla="*/ 0 w 576491"/>
                  <a:gd name="connsiteY0" fmla="*/ 109641 h 418952"/>
                  <a:gd name="connsiteX1" fmla="*/ 537 w 576491"/>
                  <a:gd name="connsiteY1" fmla="*/ 109582 h 418952"/>
                  <a:gd name="connsiteX2" fmla="*/ 158513 w 576491"/>
                  <a:gd name="connsiteY2" fmla="*/ 93125 h 418952"/>
                  <a:gd name="connsiteX3" fmla="*/ 283577 w 576491"/>
                  <a:gd name="connsiteY3" fmla="*/ 129329 h 418952"/>
                  <a:gd name="connsiteX4" fmla="*/ 339527 w 576491"/>
                  <a:gd name="connsiteY4" fmla="*/ 76670 h 418952"/>
                  <a:gd name="connsiteX5" fmla="*/ 379021 w 576491"/>
                  <a:gd name="connsiteY5" fmla="*/ 27301 h 418952"/>
                  <a:gd name="connsiteX6" fmla="*/ 441553 w 576491"/>
                  <a:gd name="connsiteY6" fmla="*/ 972 h 418952"/>
                  <a:gd name="connsiteX7" fmla="*/ 444797 w 576491"/>
                  <a:gd name="connsiteY7" fmla="*/ 0 h 418952"/>
                  <a:gd name="connsiteX8" fmla="*/ 464592 w 576491"/>
                  <a:gd name="connsiteY8" fmla="*/ 14137 h 418952"/>
                  <a:gd name="connsiteX9" fmla="*/ 490921 w 576491"/>
                  <a:gd name="connsiteY9" fmla="*/ 17429 h 418952"/>
                  <a:gd name="connsiteX10" fmla="*/ 497503 w 576491"/>
                  <a:gd name="connsiteY10" fmla="*/ 30594 h 418952"/>
                  <a:gd name="connsiteX11" fmla="*/ 536997 w 576491"/>
                  <a:gd name="connsiteY11" fmla="*/ 17429 h 418952"/>
                  <a:gd name="connsiteX12" fmla="*/ 573711 w 576491"/>
                  <a:gd name="connsiteY12" fmla="*/ 52959 h 418952"/>
                  <a:gd name="connsiteX13" fmla="*/ 550162 w 576491"/>
                  <a:gd name="connsiteY13" fmla="*/ 102999 h 418952"/>
                  <a:gd name="connsiteX14" fmla="*/ 563327 w 576491"/>
                  <a:gd name="connsiteY14" fmla="*/ 149076 h 418952"/>
                  <a:gd name="connsiteX15" fmla="*/ 576491 w 576491"/>
                  <a:gd name="connsiteY15" fmla="*/ 181987 h 418952"/>
                  <a:gd name="connsiteX16" fmla="*/ 563327 w 576491"/>
                  <a:gd name="connsiteY16" fmla="*/ 224772 h 418952"/>
                  <a:gd name="connsiteX17" fmla="*/ 576491 w 576491"/>
                  <a:gd name="connsiteY17" fmla="*/ 247811 h 418952"/>
                  <a:gd name="connsiteX18" fmla="*/ 543580 w 576491"/>
                  <a:gd name="connsiteY18" fmla="*/ 274140 h 418952"/>
                  <a:gd name="connsiteX19" fmla="*/ 533706 w 576491"/>
                  <a:gd name="connsiteY19" fmla="*/ 297179 h 418952"/>
                  <a:gd name="connsiteX20" fmla="*/ 533508 w 576491"/>
                  <a:gd name="connsiteY20" fmla="*/ 298307 h 418952"/>
                  <a:gd name="connsiteX21" fmla="*/ 530415 w 576491"/>
                  <a:gd name="connsiteY21" fmla="*/ 293887 h 418952"/>
                  <a:gd name="connsiteX22" fmla="*/ 490921 w 576491"/>
                  <a:gd name="connsiteY22" fmla="*/ 310344 h 418952"/>
                  <a:gd name="connsiteX23" fmla="*/ 444845 w 576491"/>
                  <a:gd name="connsiteY23" fmla="*/ 300470 h 418952"/>
                  <a:gd name="connsiteX24" fmla="*/ 405351 w 576491"/>
                  <a:gd name="connsiteY24" fmla="*/ 323509 h 418952"/>
                  <a:gd name="connsiteX25" fmla="*/ 346109 w 576491"/>
                  <a:gd name="connsiteY25" fmla="*/ 297179 h 418952"/>
                  <a:gd name="connsiteX26" fmla="*/ 276995 w 576491"/>
                  <a:gd name="connsiteY26" fmla="*/ 392622 h 418952"/>
                  <a:gd name="connsiteX27" fmla="*/ 174969 w 576491"/>
                  <a:gd name="connsiteY27" fmla="*/ 386040 h 418952"/>
                  <a:gd name="connsiteX28" fmla="*/ 128892 w 576491"/>
                  <a:gd name="connsiteY28" fmla="*/ 369583 h 418952"/>
                  <a:gd name="connsiteX29" fmla="*/ 109145 w 576491"/>
                  <a:gd name="connsiteY29" fmla="*/ 392622 h 418952"/>
                  <a:gd name="connsiteX30" fmla="*/ 59778 w 576491"/>
                  <a:gd name="connsiteY30" fmla="*/ 379458 h 418952"/>
                  <a:gd name="connsiteX31" fmla="*/ 7119 w 576491"/>
                  <a:gd name="connsiteY31" fmla="*/ 418952 h 418952"/>
                  <a:gd name="connsiteX32" fmla="*/ 0 w 576491"/>
                  <a:gd name="connsiteY32" fmla="*/ 417095 h 418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76491" h="418952">
                    <a:moveTo>
                      <a:pt x="0" y="109641"/>
                    </a:moveTo>
                    <a:lnTo>
                      <a:pt x="537" y="109582"/>
                    </a:lnTo>
                    <a:lnTo>
                      <a:pt x="158513" y="93125"/>
                    </a:lnTo>
                    <a:lnTo>
                      <a:pt x="283577" y="129329"/>
                    </a:lnTo>
                    <a:lnTo>
                      <a:pt x="339527" y="76670"/>
                    </a:lnTo>
                    <a:lnTo>
                      <a:pt x="379021" y="27301"/>
                    </a:lnTo>
                    <a:lnTo>
                      <a:pt x="441553" y="972"/>
                    </a:lnTo>
                    <a:lnTo>
                      <a:pt x="444797" y="0"/>
                    </a:lnTo>
                    <a:lnTo>
                      <a:pt x="464592" y="14137"/>
                    </a:lnTo>
                    <a:lnTo>
                      <a:pt x="490921" y="17429"/>
                    </a:lnTo>
                    <a:lnTo>
                      <a:pt x="497503" y="30594"/>
                    </a:lnTo>
                    <a:lnTo>
                      <a:pt x="536997" y="17429"/>
                    </a:lnTo>
                    <a:lnTo>
                      <a:pt x="573711" y="52959"/>
                    </a:lnTo>
                    <a:lnTo>
                      <a:pt x="550162" y="102999"/>
                    </a:lnTo>
                    <a:lnTo>
                      <a:pt x="563327" y="149076"/>
                    </a:lnTo>
                    <a:lnTo>
                      <a:pt x="576491" y="181987"/>
                    </a:lnTo>
                    <a:lnTo>
                      <a:pt x="563327" y="224772"/>
                    </a:lnTo>
                    <a:lnTo>
                      <a:pt x="576491" y="247811"/>
                    </a:lnTo>
                    <a:lnTo>
                      <a:pt x="543580" y="274140"/>
                    </a:lnTo>
                    <a:lnTo>
                      <a:pt x="533706" y="297179"/>
                    </a:lnTo>
                    <a:lnTo>
                      <a:pt x="533508" y="298307"/>
                    </a:lnTo>
                    <a:lnTo>
                      <a:pt x="530415" y="293887"/>
                    </a:lnTo>
                    <a:lnTo>
                      <a:pt x="490921" y="310344"/>
                    </a:lnTo>
                    <a:lnTo>
                      <a:pt x="444845" y="300470"/>
                    </a:lnTo>
                    <a:lnTo>
                      <a:pt x="405351" y="323509"/>
                    </a:lnTo>
                    <a:lnTo>
                      <a:pt x="346109" y="297179"/>
                    </a:lnTo>
                    <a:lnTo>
                      <a:pt x="276995" y="392622"/>
                    </a:lnTo>
                    <a:lnTo>
                      <a:pt x="174969" y="386040"/>
                    </a:lnTo>
                    <a:lnTo>
                      <a:pt x="128892" y="369583"/>
                    </a:lnTo>
                    <a:lnTo>
                      <a:pt x="109145" y="392622"/>
                    </a:lnTo>
                    <a:lnTo>
                      <a:pt x="59778" y="379458"/>
                    </a:lnTo>
                    <a:lnTo>
                      <a:pt x="7119" y="418952"/>
                    </a:lnTo>
                    <a:lnTo>
                      <a:pt x="0" y="417095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72" name="フリーフォーム: 図形 671">
                <a:extLst>
                  <a:ext uri="{FF2B5EF4-FFF2-40B4-BE49-F238E27FC236}">
                    <a16:creationId xmlns:a16="http://schemas.microsoft.com/office/drawing/2014/main" id="{A625D94E-7291-7FDE-75A5-B574FBB85AA0}"/>
                  </a:ext>
                </a:extLst>
              </p:cNvPr>
              <p:cNvSpPr/>
              <p:nvPr/>
            </p:nvSpPr>
            <p:spPr>
              <a:xfrm>
                <a:off x="773923" y="3741421"/>
                <a:ext cx="1202228" cy="329892"/>
              </a:xfrm>
              <a:custGeom>
                <a:avLst/>
                <a:gdLst>
                  <a:gd name="connsiteX0" fmla="*/ 0 w 1202228"/>
                  <a:gd name="connsiteY0" fmla="*/ 0 h 329892"/>
                  <a:gd name="connsiteX1" fmla="*/ 1202228 w 1202228"/>
                  <a:gd name="connsiteY1" fmla="*/ 0 h 329892"/>
                  <a:gd name="connsiteX2" fmla="*/ 1197190 w 1202228"/>
                  <a:gd name="connsiteY2" fmla="*/ 775 h 329892"/>
                  <a:gd name="connsiteX3" fmla="*/ 1160987 w 1202228"/>
                  <a:gd name="connsiteY3" fmla="*/ 33687 h 329892"/>
                  <a:gd name="connsiteX4" fmla="*/ 1108328 w 1202228"/>
                  <a:gd name="connsiteY4" fmla="*/ 46852 h 329892"/>
                  <a:gd name="connsiteX5" fmla="*/ 1032631 w 1202228"/>
                  <a:gd name="connsiteY5" fmla="*/ 13940 h 329892"/>
                  <a:gd name="connsiteX6" fmla="*/ 1026049 w 1202228"/>
                  <a:gd name="connsiteY6" fmla="*/ 76472 h 329892"/>
                  <a:gd name="connsiteX7" fmla="*/ 976681 w 1202228"/>
                  <a:gd name="connsiteY7" fmla="*/ 112675 h 329892"/>
                  <a:gd name="connsiteX8" fmla="*/ 953643 w 1202228"/>
                  <a:gd name="connsiteY8" fmla="*/ 139004 h 329892"/>
                  <a:gd name="connsiteX9" fmla="*/ 973390 w 1202228"/>
                  <a:gd name="connsiteY9" fmla="*/ 181790 h 329892"/>
                  <a:gd name="connsiteX10" fmla="*/ 924023 w 1202228"/>
                  <a:gd name="connsiteY10" fmla="*/ 158751 h 329892"/>
                  <a:gd name="connsiteX11" fmla="*/ 894402 w 1202228"/>
                  <a:gd name="connsiteY11" fmla="*/ 175207 h 329892"/>
                  <a:gd name="connsiteX12" fmla="*/ 897693 w 1202228"/>
                  <a:gd name="connsiteY12" fmla="*/ 211410 h 329892"/>
                  <a:gd name="connsiteX13" fmla="*/ 871364 w 1202228"/>
                  <a:gd name="connsiteY13" fmla="*/ 244322 h 329892"/>
                  <a:gd name="connsiteX14" fmla="*/ 861490 w 1202228"/>
                  <a:gd name="connsiteY14" fmla="*/ 267360 h 329892"/>
                  <a:gd name="connsiteX15" fmla="*/ 874655 w 1202228"/>
                  <a:gd name="connsiteY15" fmla="*/ 300272 h 329892"/>
                  <a:gd name="connsiteX16" fmla="*/ 805540 w 1202228"/>
                  <a:gd name="connsiteY16" fmla="*/ 310145 h 329892"/>
                  <a:gd name="connsiteX17" fmla="*/ 766046 w 1202228"/>
                  <a:gd name="connsiteY17" fmla="*/ 300272 h 329892"/>
                  <a:gd name="connsiteX18" fmla="*/ 736426 w 1202228"/>
                  <a:gd name="connsiteY18" fmla="*/ 273942 h 329892"/>
                  <a:gd name="connsiteX19" fmla="*/ 687058 w 1202228"/>
                  <a:gd name="connsiteY19" fmla="*/ 270651 h 329892"/>
                  <a:gd name="connsiteX20" fmla="*/ 673894 w 1202228"/>
                  <a:gd name="connsiteY20" fmla="*/ 300272 h 329892"/>
                  <a:gd name="connsiteX21" fmla="*/ 667311 w 1202228"/>
                  <a:gd name="connsiteY21" fmla="*/ 329892 h 329892"/>
                  <a:gd name="connsiteX22" fmla="*/ 624526 w 1202228"/>
                  <a:gd name="connsiteY22" fmla="*/ 329892 h 329892"/>
                  <a:gd name="connsiteX23" fmla="*/ 594905 w 1202228"/>
                  <a:gd name="connsiteY23" fmla="*/ 287107 h 329892"/>
                  <a:gd name="connsiteX24" fmla="*/ 575158 w 1202228"/>
                  <a:gd name="connsiteY24" fmla="*/ 241031 h 329892"/>
                  <a:gd name="connsiteX25" fmla="*/ 555411 w 1202228"/>
                  <a:gd name="connsiteY25" fmla="*/ 234448 h 329892"/>
                  <a:gd name="connsiteX26" fmla="*/ 532373 w 1202228"/>
                  <a:gd name="connsiteY26" fmla="*/ 224575 h 329892"/>
                  <a:gd name="connsiteX27" fmla="*/ 489588 w 1202228"/>
                  <a:gd name="connsiteY27" fmla="*/ 194954 h 329892"/>
                  <a:gd name="connsiteX28" fmla="*/ 466550 w 1202228"/>
                  <a:gd name="connsiteY28" fmla="*/ 204828 h 329892"/>
                  <a:gd name="connsiteX29" fmla="*/ 450094 w 1202228"/>
                  <a:gd name="connsiteY29" fmla="*/ 231157 h 329892"/>
                  <a:gd name="connsiteX30" fmla="*/ 413891 w 1202228"/>
                  <a:gd name="connsiteY30" fmla="*/ 204828 h 329892"/>
                  <a:gd name="connsiteX31" fmla="*/ 348067 w 1202228"/>
                  <a:gd name="connsiteY31" fmla="*/ 214701 h 329892"/>
                  <a:gd name="connsiteX32" fmla="*/ 334903 w 1202228"/>
                  <a:gd name="connsiteY32" fmla="*/ 237739 h 329892"/>
                  <a:gd name="connsiteX33" fmla="*/ 318447 w 1202228"/>
                  <a:gd name="connsiteY33" fmla="*/ 270651 h 329892"/>
                  <a:gd name="connsiteX34" fmla="*/ 249332 w 1202228"/>
                  <a:gd name="connsiteY34" fmla="*/ 273942 h 329892"/>
                  <a:gd name="connsiteX35" fmla="*/ 199965 w 1202228"/>
                  <a:gd name="connsiteY35" fmla="*/ 277233 h 329892"/>
                  <a:gd name="connsiteX36" fmla="*/ 190091 w 1202228"/>
                  <a:gd name="connsiteY36" fmla="*/ 303563 h 329892"/>
                  <a:gd name="connsiteX37" fmla="*/ 140724 w 1202228"/>
                  <a:gd name="connsiteY37" fmla="*/ 323310 h 329892"/>
                  <a:gd name="connsiteX38" fmla="*/ 104521 w 1202228"/>
                  <a:gd name="connsiteY38" fmla="*/ 303563 h 329892"/>
                  <a:gd name="connsiteX39" fmla="*/ 74900 w 1202228"/>
                  <a:gd name="connsiteY39" fmla="*/ 257486 h 329892"/>
                  <a:gd name="connsiteX40" fmla="*/ 101229 w 1202228"/>
                  <a:gd name="connsiteY40" fmla="*/ 208119 h 329892"/>
                  <a:gd name="connsiteX41" fmla="*/ 88065 w 1202228"/>
                  <a:gd name="connsiteY41" fmla="*/ 115966 h 329892"/>
                  <a:gd name="connsiteX42" fmla="*/ 45279 w 1202228"/>
                  <a:gd name="connsiteY42" fmla="*/ 53434 h 329892"/>
                  <a:gd name="connsiteX43" fmla="*/ 18950 w 1202228"/>
                  <a:gd name="connsiteY43" fmla="*/ 40269 h 329892"/>
                  <a:gd name="connsiteX0" fmla="*/ 0 w 1202228"/>
                  <a:gd name="connsiteY0" fmla="*/ 109221 h 439113"/>
                  <a:gd name="connsiteX1" fmla="*/ 413527 w 1202228"/>
                  <a:gd name="connsiteY1" fmla="*/ 0 h 439113"/>
                  <a:gd name="connsiteX2" fmla="*/ 1202228 w 1202228"/>
                  <a:gd name="connsiteY2" fmla="*/ 109221 h 439113"/>
                  <a:gd name="connsiteX3" fmla="*/ 1197190 w 1202228"/>
                  <a:gd name="connsiteY3" fmla="*/ 109996 h 439113"/>
                  <a:gd name="connsiteX4" fmla="*/ 1160987 w 1202228"/>
                  <a:gd name="connsiteY4" fmla="*/ 142908 h 439113"/>
                  <a:gd name="connsiteX5" fmla="*/ 1108328 w 1202228"/>
                  <a:gd name="connsiteY5" fmla="*/ 156073 h 439113"/>
                  <a:gd name="connsiteX6" fmla="*/ 1032631 w 1202228"/>
                  <a:gd name="connsiteY6" fmla="*/ 123161 h 439113"/>
                  <a:gd name="connsiteX7" fmla="*/ 1026049 w 1202228"/>
                  <a:gd name="connsiteY7" fmla="*/ 185693 h 439113"/>
                  <a:gd name="connsiteX8" fmla="*/ 976681 w 1202228"/>
                  <a:gd name="connsiteY8" fmla="*/ 221896 h 439113"/>
                  <a:gd name="connsiteX9" fmla="*/ 953643 w 1202228"/>
                  <a:gd name="connsiteY9" fmla="*/ 248225 h 439113"/>
                  <a:gd name="connsiteX10" fmla="*/ 973390 w 1202228"/>
                  <a:gd name="connsiteY10" fmla="*/ 291011 h 439113"/>
                  <a:gd name="connsiteX11" fmla="*/ 924023 w 1202228"/>
                  <a:gd name="connsiteY11" fmla="*/ 267972 h 439113"/>
                  <a:gd name="connsiteX12" fmla="*/ 894402 w 1202228"/>
                  <a:gd name="connsiteY12" fmla="*/ 284428 h 439113"/>
                  <a:gd name="connsiteX13" fmla="*/ 897693 w 1202228"/>
                  <a:gd name="connsiteY13" fmla="*/ 320631 h 439113"/>
                  <a:gd name="connsiteX14" fmla="*/ 871364 w 1202228"/>
                  <a:gd name="connsiteY14" fmla="*/ 353543 h 439113"/>
                  <a:gd name="connsiteX15" fmla="*/ 861490 w 1202228"/>
                  <a:gd name="connsiteY15" fmla="*/ 376581 h 439113"/>
                  <a:gd name="connsiteX16" fmla="*/ 874655 w 1202228"/>
                  <a:gd name="connsiteY16" fmla="*/ 409493 h 439113"/>
                  <a:gd name="connsiteX17" fmla="*/ 805540 w 1202228"/>
                  <a:gd name="connsiteY17" fmla="*/ 419366 h 439113"/>
                  <a:gd name="connsiteX18" fmla="*/ 766046 w 1202228"/>
                  <a:gd name="connsiteY18" fmla="*/ 409493 h 439113"/>
                  <a:gd name="connsiteX19" fmla="*/ 736426 w 1202228"/>
                  <a:gd name="connsiteY19" fmla="*/ 383163 h 439113"/>
                  <a:gd name="connsiteX20" fmla="*/ 687058 w 1202228"/>
                  <a:gd name="connsiteY20" fmla="*/ 379872 h 439113"/>
                  <a:gd name="connsiteX21" fmla="*/ 673894 w 1202228"/>
                  <a:gd name="connsiteY21" fmla="*/ 409493 h 439113"/>
                  <a:gd name="connsiteX22" fmla="*/ 667311 w 1202228"/>
                  <a:gd name="connsiteY22" fmla="*/ 439113 h 439113"/>
                  <a:gd name="connsiteX23" fmla="*/ 624526 w 1202228"/>
                  <a:gd name="connsiteY23" fmla="*/ 439113 h 439113"/>
                  <a:gd name="connsiteX24" fmla="*/ 594905 w 1202228"/>
                  <a:gd name="connsiteY24" fmla="*/ 396328 h 439113"/>
                  <a:gd name="connsiteX25" fmla="*/ 575158 w 1202228"/>
                  <a:gd name="connsiteY25" fmla="*/ 350252 h 439113"/>
                  <a:gd name="connsiteX26" fmla="*/ 555411 w 1202228"/>
                  <a:gd name="connsiteY26" fmla="*/ 343669 h 439113"/>
                  <a:gd name="connsiteX27" fmla="*/ 532373 w 1202228"/>
                  <a:gd name="connsiteY27" fmla="*/ 333796 h 439113"/>
                  <a:gd name="connsiteX28" fmla="*/ 489588 w 1202228"/>
                  <a:gd name="connsiteY28" fmla="*/ 304175 h 439113"/>
                  <a:gd name="connsiteX29" fmla="*/ 466550 w 1202228"/>
                  <a:gd name="connsiteY29" fmla="*/ 314049 h 439113"/>
                  <a:gd name="connsiteX30" fmla="*/ 450094 w 1202228"/>
                  <a:gd name="connsiteY30" fmla="*/ 340378 h 439113"/>
                  <a:gd name="connsiteX31" fmla="*/ 413891 w 1202228"/>
                  <a:gd name="connsiteY31" fmla="*/ 314049 h 439113"/>
                  <a:gd name="connsiteX32" fmla="*/ 348067 w 1202228"/>
                  <a:gd name="connsiteY32" fmla="*/ 323922 h 439113"/>
                  <a:gd name="connsiteX33" fmla="*/ 334903 w 1202228"/>
                  <a:gd name="connsiteY33" fmla="*/ 346960 h 439113"/>
                  <a:gd name="connsiteX34" fmla="*/ 318447 w 1202228"/>
                  <a:gd name="connsiteY34" fmla="*/ 379872 h 439113"/>
                  <a:gd name="connsiteX35" fmla="*/ 249332 w 1202228"/>
                  <a:gd name="connsiteY35" fmla="*/ 383163 h 439113"/>
                  <a:gd name="connsiteX36" fmla="*/ 199965 w 1202228"/>
                  <a:gd name="connsiteY36" fmla="*/ 386454 h 439113"/>
                  <a:gd name="connsiteX37" fmla="*/ 190091 w 1202228"/>
                  <a:gd name="connsiteY37" fmla="*/ 412784 h 439113"/>
                  <a:gd name="connsiteX38" fmla="*/ 140724 w 1202228"/>
                  <a:gd name="connsiteY38" fmla="*/ 432531 h 439113"/>
                  <a:gd name="connsiteX39" fmla="*/ 104521 w 1202228"/>
                  <a:gd name="connsiteY39" fmla="*/ 412784 h 439113"/>
                  <a:gd name="connsiteX40" fmla="*/ 74900 w 1202228"/>
                  <a:gd name="connsiteY40" fmla="*/ 366707 h 439113"/>
                  <a:gd name="connsiteX41" fmla="*/ 101229 w 1202228"/>
                  <a:gd name="connsiteY41" fmla="*/ 317340 h 439113"/>
                  <a:gd name="connsiteX42" fmla="*/ 88065 w 1202228"/>
                  <a:gd name="connsiteY42" fmla="*/ 225187 h 439113"/>
                  <a:gd name="connsiteX43" fmla="*/ 45279 w 1202228"/>
                  <a:gd name="connsiteY43" fmla="*/ 162655 h 439113"/>
                  <a:gd name="connsiteX44" fmla="*/ 18950 w 1202228"/>
                  <a:gd name="connsiteY44" fmla="*/ 149490 h 439113"/>
                  <a:gd name="connsiteX45" fmla="*/ 0 w 1202228"/>
                  <a:gd name="connsiteY45" fmla="*/ 109221 h 439113"/>
                  <a:gd name="connsiteX0" fmla="*/ 413527 w 1202228"/>
                  <a:gd name="connsiteY0" fmla="*/ 0 h 439113"/>
                  <a:gd name="connsiteX1" fmla="*/ 1202228 w 1202228"/>
                  <a:gd name="connsiteY1" fmla="*/ 109221 h 439113"/>
                  <a:gd name="connsiteX2" fmla="*/ 1197190 w 1202228"/>
                  <a:gd name="connsiteY2" fmla="*/ 109996 h 439113"/>
                  <a:gd name="connsiteX3" fmla="*/ 1160987 w 1202228"/>
                  <a:gd name="connsiteY3" fmla="*/ 142908 h 439113"/>
                  <a:gd name="connsiteX4" fmla="*/ 1108328 w 1202228"/>
                  <a:gd name="connsiteY4" fmla="*/ 156073 h 439113"/>
                  <a:gd name="connsiteX5" fmla="*/ 1032631 w 1202228"/>
                  <a:gd name="connsiteY5" fmla="*/ 123161 h 439113"/>
                  <a:gd name="connsiteX6" fmla="*/ 1026049 w 1202228"/>
                  <a:gd name="connsiteY6" fmla="*/ 185693 h 439113"/>
                  <a:gd name="connsiteX7" fmla="*/ 976681 w 1202228"/>
                  <a:gd name="connsiteY7" fmla="*/ 221896 h 439113"/>
                  <a:gd name="connsiteX8" fmla="*/ 953643 w 1202228"/>
                  <a:gd name="connsiteY8" fmla="*/ 248225 h 439113"/>
                  <a:gd name="connsiteX9" fmla="*/ 973390 w 1202228"/>
                  <a:gd name="connsiteY9" fmla="*/ 291011 h 439113"/>
                  <a:gd name="connsiteX10" fmla="*/ 924023 w 1202228"/>
                  <a:gd name="connsiteY10" fmla="*/ 267972 h 439113"/>
                  <a:gd name="connsiteX11" fmla="*/ 894402 w 1202228"/>
                  <a:gd name="connsiteY11" fmla="*/ 284428 h 439113"/>
                  <a:gd name="connsiteX12" fmla="*/ 897693 w 1202228"/>
                  <a:gd name="connsiteY12" fmla="*/ 320631 h 439113"/>
                  <a:gd name="connsiteX13" fmla="*/ 871364 w 1202228"/>
                  <a:gd name="connsiteY13" fmla="*/ 353543 h 439113"/>
                  <a:gd name="connsiteX14" fmla="*/ 861490 w 1202228"/>
                  <a:gd name="connsiteY14" fmla="*/ 376581 h 439113"/>
                  <a:gd name="connsiteX15" fmla="*/ 874655 w 1202228"/>
                  <a:gd name="connsiteY15" fmla="*/ 409493 h 439113"/>
                  <a:gd name="connsiteX16" fmla="*/ 805540 w 1202228"/>
                  <a:gd name="connsiteY16" fmla="*/ 419366 h 439113"/>
                  <a:gd name="connsiteX17" fmla="*/ 766046 w 1202228"/>
                  <a:gd name="connsiteY17" fmla="*/ 409493 h 439113"/>
                  <a:gd name="connsiteX18" fmla="*/ 736426 w 1202228"/>
                  <a:gd name="connsiteY18" fmla="*/ 383163 h 439113"/>
                  <a:gd name="connsiteX19" fmla="*/ 687058 w 1202228"/>
                  <a:gd name="connsiteY19" fmla="*/ 379872 h 439113"/>
                  <a:gd name="connsiteX20" fmla="*/ 673894 w 1202228"/>
                  <a:gd name="connsiteY20" fmla="*/ 409493 h 439113"/>
                  <a:gd name="connsiteX21" fmla="*/ 667311 w 1202228"/>
                  <a:gd name="connsiteY21" fmla="*/ 439113 h 439113"/>
                  <a:gd name="connsiteX22" fmla="*/ 624526 w 1202228"/>
                  <a:gd name="connsiteY22" fmla="*/ 439113 h 439113"/>
                  <a:gd name="connsiteX23" fmla="*/ 594905 w 1202228"/>
                  <a:gd name="connsiteY23" fmla="*/ 396328 h 439113"/>
                  <a:gd name="connsiteX24" fmla="*/ 575158 w 1202228"/>
                  <a:gd name="connsiteY24" fmla="*/ 350252 h 439113"/>
                  <a:gd name="connsiteX25" fmla="*/ 555411 w 1202228"/>
                  <a:gd name="connsiteY25" fmla="*/ 343669 h 439113"/>
                  <a:gd name="connsiteX26" fmla="*/ 532373 w 1202228"/>
                  <a:gd name="connsiteY26" fmla="*/ 333796 h 439113"/>
                  <a:gd name="connsiteX27" fmla="*/ 489588 w 1202228"/>
                  <a:gd name="connsiteY27" fmla="*/ 304175 h 439113"/>
                  <a:gd name="connsiteX28" fmla="*/ 466550 w 1202228"/>
                  <a:gd name="connsiteY28" fmla="*/ 314049 h 439113"/>
                  <a:gd name="connsiteX29" fmla="*/ 450094 w 1202228"/>
                  <a:gd name="connsiteY29" fmla="*/ 340378 h 439113"/>
                  <a:gd name="connsiteX30" fmla="*/ 413891 w 1202228"/>
                  <a:gd name="connsiteY30" fmla="*/ 314049 h 439113"/>
                  <a:gd name="connsiteX31" fmla="*/ 348067 w 1202228"/>
                  <a:gd name="connsiteY31" fmla="*/ 323922 h 439113"/>
                  <a:gd name="connsiteX32" fmla="*/ 334903 w 1202228"/>
                  <a:gd name="connsiteY32" fmla="*/ 346960 h 439113"/>
                  <a:gd name="connsiteX33" fmla="*/ 318447 w 1202228"/>
                  <a:gd name="connsiteY33" fmla="*/ 379872 h 439113"/>
                  <a:gd name="connsiteX34" fmla="*/ 249332 w 1202228"/>
                  <a:gd name="connsiteY34" fmla="*/ 383163 h 439113"/>
                  <a:gd name="connsiteX35" fmla="*/ 199965 w 1202228"/>
                  <a:gd name="connsiteY35" fmla="*/ 386454 h 439113"/>
                  <a:gd name="connsiteX36" fmla="*/ 190091 w 1202228"/>
                  <a:gd name="connsiteY36" fmla="*/ 412784 h 439113"/>
                  <a:gd name="connsiteX37" fmla="*/ 140724 w 1202228"/>
                  <a:gd name="connsiteY37" fmla="*/ 432531 h 439113"/>
                  <a:gd name="connsiteX38" fmla="*/ 104521 w 1202228"/>
                  <a:gd name="connsiteY38" fmla="*/ 412784 h 439113"/>
                  <a:gd name="connsiteX39" fmla="*/ 74900 w 1202228"/>
                  <a:gd name="connsiteY39" fmla="*/ 366707 h 439113"/>
                  <a:gd name="connsiteX40" fmla="*/ 101229 w 1202228"/>
                  <a:gd name="connsiteY40" fmla="*/ 317340 h 439113"/>
                  <a:gd name="connsiteX41" fmla="*/ 88065 w 1202228"/>
                  <a:gd name="connsiteY41" fmla="*/ 225187 h 439113"/>
                  <a:gd name="connsiteX42" fmla="*/ 45279 w 1202228"/>
                  <a:gd name="connsiteY42" fmla="*/ 162655 h 439113"/>
                  <a:gd name="connsiteX43" fmla="*/ 18950 w 1202228"/>
                  <a:gd name="connsiteY43" fmla="*/ 149490 h 439113"/>
                  <a:gd name="connsiteX44" fmla="*/ 0 w 1202228"/>
                  <a:gd name="connsiteY44" fmla="*/ 109221 h 439113"/>
                  <a:gd name="connsiteX45" fmla="*/ 504967 w 1202228"/>
                  <a:gd name="connsiteY45" fmla="*/ 91440 h 439113"/>
                  <a:gd name="connsiteX0" fmla="*/ 413527 w 1202228"/>
                  <a:gd name="connsiteY0" fmla="*/ 0 h 439113"/>
                  <a:gd name="connsiteX1" fmla="*/ 1202228 w 1202228"/>
                  <a:gd name="connsiteY1" fmla="*/ 109221 h 439113"/>
                  <a:gd name="connsiteX2" fmla="*/ 1197190 w 1202228"/>
                  <a:gd name="connsiteY2" fmla="*/ 109996 h 439113"/>
                  <a:gd name="connsiteX3" fmla="*/ 1160987 w 1202228"/>
                  <a:gd name="connsiteY3" fmla="*/ 142908 h 439113"/>
                  <a:gd name="connsiteX4" fmla="*/ 1108328 w 1202228"/>
                  <a:gd name="connsiteY4" fmla="*/ 156073 h 439113"/>
                  <a:gd name="connsiteX5" fmla="*/ 1032631 w 1202228"/>
                  <a:gd name="connsiteY5" fmla="*/ 123161 h 439113"/>
                  <a:gd name="connsiteX6" fmla="*/ 1026049 w 1202228"/>
                  <a:gd name="connsiteY6" fmla="*/ 185693 h 439113"/>
                  <a:gd name="connsiteX7" fmla="*/ 976681 w 1202228"/>
                  <a:gd name="connsiteY7" fmla="*/ 221896 h 439113"/>
                  <a:gd name="connsiteX8" fmla="*/ 953643 w 1202228"/>
                  <a:gd name="connsiteY8" fmla="*/ 248225 h 439113"/>
                  <a:gd name="connsiteX9" fmla="*/ 973390 w 1202228"/>
                  <a:gd name="connsiteY9" fmla="*/ 291011 h 439113"/>
                  <a:gd name="connsiteX10" fmla="*/ 924023 w 1202228"/>
                  <a:gd name="connsiteY10" fmla="*/ 267972 h 439113"/>
                  <a:gd name="connsiteX11" fmla="*/ 894402 w 1202228"/>
                  <a:gd name="connsiteY11" fmla="*/ 284428 h 439113"/>
                  <a:gd name="connsiteX12" fmla="*/ 897693 w 1202228"/>
                  <a:gd name="connsiteY12" fmla="*/ 320631 h 439113"/>
                  <a:gd name="connsiteX13" fmla="*/ 871364 w 1202228"/>
                  <a:gd name="connsiteY13" fmla="*/ 353543 h 439113"/>
                  <a:gd name="connsiteX14" fmla="*/ 861490 w 1202228"/>
                  <a:gd name="connsiteY14" fmla="*/ 376581 h 439113"/>
                  <a:gd name="connsiteX15" fmla="*/ 874655 w 1202228"/>
                  <a:gd name="connsiteY15" fmla="*/ 409493 h 439113"/>
                  <a:gd name="connsiteX16" fmla="*/ 805540 w 1202228"/>
                  <a:gd name="connsiteY16" fmla="*/ 419366 h 439113"/>
                  <a:gd name="connsiteX17" fmla="*/ 766046 w 1202228"/>
                  <a:gd name="connsiteY17" fmla="*/ 409493 h 439113"/>
                  <a:gd name="connsiteX18" fmla="*/ 736426 w 1202228"/>
                  <a:gd name="connsiteY18" fmla="*/ 383163 h 439113"/>
                  <a:gd name="connsiteX19" fmla="*/ 687058 w 1202228"/>
                  <a:gd name="connsiteY19" fmla="*/ 379872 h 439113"/>
                  <a:gd name="connsiteX20" fmla="*/ 673894 w 1202228"/>
                  <a:gd name="connsiteY20" fmla="*/ 409493 h 439113"/>
                  <a:gd name="connsiteX21" fmla="*/ 667311 w 1202228"/>
                  <a:gd name="connsiteY21" fmla="*/ 439113 h 439113"/>
                  <a:gd name="connsiteX22" fmla="*/ 624526 w 1202228"/>
                  <a:gd name="connsiteY22" fmla="*/ 439113 h 439113"/>
                  <a:gd name="connsiteX23" fmla="*/ 594905 w 1202228"/>
                  <a:gd name="connsiteY23" fmla="*/ 396328 h 439113"/>
                  <a:gd name="connsiteX24" fmla="*/ 575158 w 1202228"/>
                  <a:gd name="connsiteY24" fmla="*/ 350252 h 439113"/>
                  <a:gd name="connsiteX25" fmla="*/ 555411 w 1202228"/>
                  <a:gd name="connsiteY25" fmla="*/ 343669 h 439113"/>
                  <a:gd name="connsiteX26" fmla="*/ 532373 w 1202228"/>
                  <a:gd name="connsiteY26" fmla="*/ 333796 h 439113"/>
                  <a:gd name="connsiteX27" fmla="*/ 489588 w 1202228"/>
                  <a:gd name="connsiteY27" fmla="*/ 304175 h 439113"/>
                  <a:gd name="connsiteX28" fmla="*/ 466550 w 1202228"/>
                  <a:gd name="connsiteY28" fmla="*/ 314049 h 439113"/>
                  <a:gd name="connsiteX29" fmla="*/ 450094 w 1202228"/>
                  <a:gd name="connsiteY29" fmla="*/ 340378 h 439113"/>
                  <a:gd name="connsiteX30" fmla="*/ 413891 w 1202228"/>
                  <a:gd name="connsiteY30" fmla="*/ 314049 h 439113"/>
                  <a:gd name="connsiteX31" fmla="*/ 348067 w 1202228"/>
                  <a:gd name="connsiteY31" fmla="*/ 323922 h 439113"/>
                  <a:gd name="connsiteX32" fmla="*/ 334903 w 1202228"/>
                  <a:gd name="connsiteY32" fmla="*/ 346960 h 439113"/>
                  <a:gd name="connsiteX33" fmla="*/ 318447 w 1202228"/>
                  <a:gd name="connsiteY33" fmla="*/ 379872 h 439113"/>
                  <a:gd name="connsiteX34" fmla="*/ 249332 w 1202228"/>
                  <a:gd name="connsiteY34" fmla="*/ 383163 h 439113"/>
                  <a:gd name="connsiteX35" fmla="*/ 199965 w 1202228"/>
                  <a:gd name="connsiteY35" fmla="*/ 386454 h 439113"/>
                  <a:gd name="connsiteX36" fmla="*/ 190091 w 1202228"/>
                  <a:gd name="connsiteY36" fmla="*/ 412784 h 439113"/>
                  <a:gd name="connsiteX37" fmla="*/ 140724 w 1202228"/>
                  <a:gd name="connsiteY37" fmla="*/ 432531 h 439113"/>
                  <a:gd name="connsiteX38" fmla="*/ 104521 w 1202228"/>
                  <a:gd name="connsiteY38" fmla="*/ 412784 h 439113"/>
                  <a:gd name="connsiteX39" fmla="*/ 74900 w 1202228"/>
                  <a:gd name="connsiteY39" fmla="*/ 366707 h 439113"/>
                  <a:gd name="connsiteX40" fmla="*/ 101229 w 1202228"/>
                  <a:gd name="connsiteY40" fmla="*/ 317340 h 439113"/>
                  <a:gd name="connsiteX41" fmla="*/ 88065 w 1202228"/>
                  <a:gd name="connsiteY41" fmla="*/ 225187 h 439113"/>
                  <a:gd name="connsiteX42" fmla="*/ 45279 w 1202228"/>
                  <a:gd name="connsiteY42" fmla="*/ 162655 h 439113"/>
                  <a:gd name="connsiteX43" fmla="*/ 18950 w 1202228"/>
                  <a:gd name="connsiteY43" fmla="*/ 149490 h 439113"/>
                  <a:gd name="connsiteX44" fmla="*/ 0 w 1202228"/>
                  <a:gd name="connsiteY44" fmla="*/ 109221 h 439113"/>
                  <a:gd name="connsiteX0" fmla="*/ 1202228 w 1202228"/>
                  <a:gd name="connsiteY0" fmla="*/ 0 h 329892"/>
                  <a:gd name="connsiteX1" fmla="*/ 1197190 w 1202228"/>
                  <a:gd name="connsiteY1" fmla="*/ 775 h 329892"/>
                  <a:gd name="connsiteX2" fmla="*/ 1160987 w 1202228"/>
                  <a:gd name="connsiteY2" fmla="*/ 33687 h 329892"/>
                  <a:gd name="connsiteX3" fmla="*/ 1108328 w 1202228"/>
                  <a:gd name="connsiteY3" fmla="*/ 46852 h 329892"/>
                  <a:gd name="connsiteX4" fmla="*/ 1032631 w 1202228"/>
                  <a:gd name="connsiteY4" fmla="*/ 13940 h 329892"/>
                  <a:gd name="connsiteX5" fmla="*/ 1026049 w 1202228"/>
                  <a:gd name="connsiteY5" fmla="*/ 76472 h 329892"/>
                  <a:gd name="connsiteX6" fmla="*/ 976681 w 1202228"/>
                  <a:gd name="connsiteY6" fmla="*/ 112675 h 329892"/>
                  <a:gd name="connsiteX7" fmla="*/ 953643 w 1202228"/>
                  <a:gd name="connsiteY7" fmla="*/ 139004 h 329892"/>
                  <a:gd name="connsiteX8" fmla="*/ 973390 w 1202228"/>
                  <a:gd name="connsiteY8" fmla="*/ 181790 h 329892"/>
                  <a:gd name="connsiteX9" fmla="*/ 924023 w 1202228"/>
                  <a:gd name="connsiteY9" fmla="*/ 158751 h 329892"/>
                  <a:gd name="connsiteX10" fmla="*/ 894402 w 1202228"/>
                  <a:gd name="connsiteY10" fmla="*/ 175207 h 329892"/>
                  <a:gd name="connsiteX11" fmla="*/ 897693 w 1202228"/>
                  <a:gd name="connsiteY11" fmla="*/ 211410 h 329892"/>
                  <a:gd name="connsiteX12" fmla="*/ 871364 w 1202228"/>
                  <a:gd name="connsiteY12" fmla="*/ 244322 h 329892"/>
                  <a:gd name="connsiteX13" fmla="*/ 861490 w 1202228"/>
                  <a:gd name="connsiteY13" fmla="*/ 267360 h 329892"/>
                  <a:gd name="connsiteX14" fmla="*/ 874655 w 1202228"/>
                  <a:gd name="connsiteY14" fmla="*/ 300272 h 329892"/>
                  <a:gd name="connsiteX15" fmla="*/ 805540 w 1202228"/>
                  <a:gd name="connsiteY15" fmla="*/ 310145 h 329892"/>
                  <a:gd name="connsiteX16" fmla="*/ 766046 w 1202228"/>
                  <a:gd name="connsiteY16" fmla="*/ 300272 h 329892"/>
                  <a:gd name="connsiteX17" fmla="*/ 736426 w 1202228"/>
                  <a:gd name="connsiteY17" fmla="*/ 273942 h 329892"/>
                  <a:gd name="connsiteX18" fmla="*/ 687058 w 1202228"/>
                  <a:gd name="connsiteY18" fmla="*/ 270651 h 329892"/>
                  <a:gd name="connsiteX19" fmla="*/ 673894 w 1202228"/>
                  <a:gd name="connsiteY19" fmla="*/ 300272 h 329892"/>
                  <a:gd name="connsiteX20" fmla="*/ 667311 w 1202228"/>
                  <a:gd name="connsiteY20" fmla="*/ 329892 h 329892"/>
                  <a:gd name="connsiteX21" fmla="*/ 624526 w 1202228"/>
                  <a:gd name="connsiteY21" fmla="*/ 329892 h 329892"/>
                  <a:gd name="connsiteX22" fmla="*/ 594905 w 1202228"/>
                  <a:gd name="connsiteY22" fmla="*/ 287107 h 329892"/>
                  <a:gd name="connsiteX23" fmla="*/ 575158 w 1202228"/>
                  <a:gd name="connsiteY23" fmla="*/ 241031 h 329892"/>
                  <a:gd name="connsiteX24" fmla="*/ 555411 w 1202228"/>
                  <a:gd name="connsiteY24" fmla="*/ 234448 h 329892"/>
                  <a:gd name="connsiteX25" fmla="*/ 532373 w 1202228"/>
                  <a:gd name="connsiteY25" fmla="*/ 224575 h 329892"/>
                  <a:gd name="connsiteX26" fmla="*/ 489588 w 1202228"/>
                  <a:gd name="connsiteY26" fmla="*/ 194954 h 329892"/>
                  <a:gd name="connsiteX27" fmla="*/ 466550 w 1202228"/>
                  <a:gd name="connsiteY27" fmla="*/ 204828 h 329892"/>
                  <a:gd name="connsiteX28" fmla="*/ 450094 w 1202228"/>
                  <a:gd name="connsiteY28" fmla="*/ 231157 h 329892"/>
                  <a:gd name="connsiteX29" fmla="*/ 413891 w 1202228"/>
                  <a:gd name="connsiteY29" fmla="*/ 204828 h 329892"/>
                  <a:gd name="connsiteX30" fmla="*/ 348067 w 1202228"/>
                  <a:gd name="connsiteY30" fmla="*/ 214701 h 329892"/>
                  <a:gd name="connsiteX31" fmla="*/ 334903 w 1202228"/>
                  <a:gd name="connsiteY31" fmla="*/ 237739 h 329892"/>
                  <a:gd name="connsiteX32" fmla="*/ 318447 w 1202228"/>
                  <a:gd name="connsiteY32" fmla="*/ 270651 h 329892"/>
                  <a:gd name="connsiteX33" fmla="*/ 249332 w 1202228"/>
                  <a:gd name="connsiteY33" fmla="*/ 273942 h 329892"/>
                  <a:gd name="connsiteX34" fmla="*/ 199965 w 1202228"/>
                  <a:gd name="connsiteY34" fmla="*/ 277233 h 329892"/>
                  <a:gd name="connsiteX35" fmla="*/ 190091 w 1202228"/>
                  <a:gd name="connsiteY35" fmla="*/ 303563 h 329892"/>
                  <a:gd name="connsiteX36" fmla="*/ 140724 w 1202228"/>
                  <a:gd name="connsiteY36" fmla="*/ 323310 h 329892"/>
                  <a:gd name="connsiteX37" fmla="*/ 104521 w 1202228"/>
                  <a:gd name="connsiteY37" fmla="*/ 303563 h 329892"/>
                  <a:gd name="connsiteX38" fmla="*/ 74900 w 1202228"/>
                  <a:gd name="connsiteY38" fmla="*/ 257486 h 329892"/>
                  <a:gd name="connsiteX39" fmla="*/ 101229 w 1202228"/>
                  <a:gd name="connsiteY39" fmla="*/ 208119 h 329892"/>
                  <a:gd name="connsiteX40" fmla="*/ 88065 w 1202228"/>
                  <a:gd name="connsiteY40" fmla="*/ 115966 h 329892"/>
                  <a:gd name="connsiteX41" fmla="*/ 45279 w 1202228"/>
                  <a:gd name="connsiteY41" fmla="*/ 53434 h 329892"/>
                  <a:gd name="connsiteX42" fmla="*/ 18950 w 1202228"/>
                  <a:gd name="connsiteY42" fmla="*/ 40269 h 329892"/>
                  <a:gd name="connsiteX43" fmla="*/ 0 w 1202228"/>
                  <a:gd name="connsiteY43" fmla="*/ 0 h 32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202228" h="329892">
                    <a:moveTo>
                      <a:pt x="1202228" y="0"/>
                    </a:moveTo>
                    <a:lnTo>
                      <a:pt x="1197190" y="775"/>
                    </a:lnTo>
                    <a:lnTo>
                      <a:pt x="1160987" y="33687"/>
                    </a:lnTo>
                    <a:lnTo>
                      <a:pt x="1108328" y="46852"/>
                    </a:lnTo>
                    <a:lnTo>
                      <a:pt x="1032631" y="13940"/>
                    </a:lnTo>
                    <a:lnTo>
                      <a:pt x="1026049" y="76472"/>
                    </a:lnTo>
                    <a:lnTo>
                      <a:pt x="976681" y="112675"/>
                    </a:lnTo>
                    <a:lnTo>
                      <a:pt x="953643" y="139004"/>
                    </a:lnTo>
                    <a:lnTo>
                      <a:pt x="973390" y="181790"/>
                    </a:lnTo>
                    <a:lnTo>
                      <a:pt x="924023" y="158751"/>
                    </a:lnTo>
                    <a:lnTo>
                      <a:pt x="894402" y="175207"/>
                    </a:lnTo>
                    <a:lnTo>
                      <a:pt x="897693" y="211410"/>
                    </a:lnTo>
                    <a:lnTo>
                      <a:pt x="871364" y="244322"/>
                    </a:lnTo>
                    <a:lnTo>
                      <a:pt x="861490" y="267360"/>
                    </a:lnTo>
                    <a:lnTo>
                      <a:pt x="874655" y="300272"/>
                    </a:lnTo>
                    <a:lnTo>
                      <a:pt x="805540" y="310145"/>
                    </a:lnTo>
                    <a:lnTo>
                      <a:pt x="766046" y="300272"/>
                    </a:lnTo>
                    <a:lnTo>
                      <a:pt x="736426" y="273942"/>
                    </a:lnTo>
                    <a:lnTo>
                      <a:pt x="687058" y="270651"/>
                    </a:lnTo>
                    <a:lnTo>
                      <a:pt x="673894" y="300272"/>
                    </a:lnTo>
                    <a:lnTo>
                      <a:pt x="667311" y="329892"/>
                    </a:lnTo>
                    <a:lnTo>
                      <a:pt x="624526" y="329892"/>
                    </a:lnTo>
                    <a:lnTo>
                      <a:pt x="594905" y="287107"/>
                    </a:lnTo>
                    <a:lnTo>
                      <a:pt x="575158" y="241031"/>
                    </a:lnTo>
                    <a:lnTo>
                      <a:pt x="555411" y="234448"/>
                    </a:lnTo>
                    <a:lnTo>
                      <a:pt x="532373" y="224575"/>
                    </a:lnTo>
                    <a:lnTo>
                      <a:pt x="489588" y="194954"/>
                    </a:lnTo>
                    <a:lnTo>
                      <a:pt x="466550" y="204828"/>
                    </a:lnTo>
                    <a:lnTo>
                      <a:pt x="450094" y="231157"/>
                    </a:lnTo>
                    <a:lnTo>
                      <a:pt x="413891" y="204828"/>
                    </a:lnTo>
                    <a:lnTo>
                      <a:pt x="348067" y="214701"/>
                    </a:lnTo>
                    <a:lnTo>
                      <a:pt x="334903" y="237739"/>
                    </a:lnTo>
                    <a:lnTo>
                      <a:pt x="318447" y="270651"/>
                    </a:lnTo>
                    <a:lnTo>
                      <a:pt x="249332" y="273942"/>
                    </a:lnTo>
                    <a:lnTo>
                      <a:pt x="199965" y="277233"/>
                    </a:lnTo>
                    <a:lnTo>
                      <a:pt x="190091" y="303563"/>
                    </a:lnTo>
                    <a:lnTo>
                      <a:pt x="140724" y="323310"/>
                    </a:lnTo>
                    <a:lnTo>
                      <a:pt x="104521" y="303563"/>
                    </a:lnTo>
                    <a:lnTo>
                      <a:pt x="74900" y="257486"/>
                    </a:lnTo>
                    <a:lnTo>
                      <a:pt x="101229" y="208119"/>
                    </a:lnTo>
                    <a:lnTo>
                      <a:pt x="88065" y="115966"/>
                    </a:lnTo>
                    <a:lnTo>
                      <a:pt x="45279" y="53434"/>
                    </a:lnTo>
                    <a:lnTo>
                      <a:pt x="18950" y="4026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73" name="フリーフォーム: 図形 672">
                <a:extLst>
                  <a:ext uri="{FF2B5EF4-FFF2-40B4-BE49-F238E27FC236}">
                    <a16:creationId xmlns:a16="http://schemas.microsoft.com/office/drawing/2014/main" id="{7F465D65-6227-9C67-D19F-BEB8A9730812}"/>
                  </a:ext>
                </a:extLst>
              </p:cNvPr>
              <p:cNvSpPr/>
              <p:nvPr/>
            </p:nvSpPr>
            <p:spPr>
              <a:xfrm>
                <a:off x="670559" y="3741421"/>
                <a:ext cx="213851" cy="466146"/>
              </a:xfrm>
              <a:custGeom>
                <a:avLst/>
                <a:gdLst>
                  <a:gd name="connsiteX0" fmla="*/ 0 w 213851"/>
                  <a:gd name="connsiteY0" fmla="*/ 0 h 466146"/>
                  <a:gd name="connsiteX1" fmla="*/ 103363 w 213851"/>
                  <a:gd name="connsiteY1" fmla="*/ 0 h 466146"/>
                  <a:gd name="connsiteX2" fmla="*/ 122312 w 213851"/>
                  <a:gd name="connsiteY2" fmla="*/ 40269 h 466146"/>
                  <a:gd name="connsiteX3" fmla="*/ 148641 w 213851"/>
                  <a:gd name="connsiteY3" fmla="*/ 53434 h 466146"/>
                  <a:gd name="connsiteX4" fmla="*/ 191428 w 213851"/>
                  <a:gd name="connsiteY4" fmla="*/ 115967 h 466146"/>
                  <a:gd name="connsiteX5" fmla="*/ 204591 w 213851"/>
                  <a:gd name="connsiteY5" fmla="*/ 208119 h 466146"/>
                  <a:gd name="connsiteX6" fmla="*/ 178262 w 213851"/>
                  <a:gd name="connsiteY6" fmla="*/ 257486 h 466146"/>
                  <a:gd name="connsiteX7" fmla="*/ 207883 w 213851"/>
                  <a:gd name="connsiteY7" fmla="*/ 303563 h 466146"/>
                  <a:gd name="connsiteX8" fmla="*/ 213851 w 213851"/>
                  <a:gd name="connsiteY8" fmla="*/ 306818 h 466146"/>
                  <a:gd name="connsiteX9" fmla="*/ 187478 w 213851"/>
                  <a:gd name="connsiteY9" fmla="*/ 327917 h 466146"/>
                  <a:gd name="connsiteX10" fmla="*/ 120337 w 213851"/>
                  <a:gd name="connsiteY10" fmla="*/ 351613 h 466146"/>
                  <a:gd name="connsiteX11" fmla="*/ 88743 w 213851"/>
                  <a:gd name="connsiteY11" fmla="*/ 387160 h 466146"/>
                  <a:gd name="connsiteX12" fmla="*/ 80843 w 213851"/>
                  <a:gd name="connsiteY12" fmla="*/ 462198 h 466146"/>
                  <a:gd name="connsiteX13" fmla="*/ 53199 w 213851"/>
                  <a:gd name="connsiteY13" fmla="*/ 466146 h 466146"/>
                  <a:gd name="connsiteX14" fmla="*/ 0 w 213851"/>
                  <a:gd name="connsiteY14" fmla="*/ 446197 h 466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3851" h="466146">
                    <a:moveTo>
                      <a:pt x="0" y="0"/>
                    </a:moveTo>
                    <a:lnTo>
                      <a:pt x="103363" y="0"/>
                    </a:lnTo>
                    <a:lnTo>
                      <a:pt x="122312" y="40269"/>
                    </a:lnTo>
                    <a:lnTo>
                      <a:pt x="148641" y="53434"/>
                    </a:lnTo>
                    <a:lnTo>
                      <a:pt x="191428" y="115967"/>
                    </a:lnTo>
                    <a:lnTo>
                      <a:pt x="204591" y="208119"/>
                    </a:lnTo>
                    <a:lnTo>
                      <a:pt x="178262" y="257486"/>
                    </a:lnTo>
                    <a:lnTo>
                      <a:pt x="207883" y="303563"/>
                    </a:lnTo>
                    <a:lnTo>
                      <a:pt x="213851" y="306818"/>
                    </a:lnTo>
                    <a:lnTo>
                      <a:pt x="187478" y="327917"/>
                    </a:lnTo>
                    <a:lnTo>
                      <a:pt x="120337" y="351613"/>
                    </a:lnTo>
                    <a:lnTo>
                      <a:pt x="88743" y="387160"/>
                    </a:lnTo>
                    <a:lnTo>
                      <a:pt x="80843" y="462198"/>
                    </a:lnTo>
                    <a:lnTo>
                      <a:pt x="53199" y="466146"/>
                    </a:lnTo>
                    <a:lnTo>
                      <a:pt x="0" y="446197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C94F0891-EBDB-3AA7-6A8E-0E079C9CA6EA}"/>
                  </a:ext>
                </a:extLst>
              </p:cNvPr>
              <p:cNvSpPr/>
              <p:nvPr/>
            </p:nvSpPr>
            <p:spPr>
              <a:xfrm>
                <a:off x="670559" y="3741421"/>
                <a:ext cx="213851" cy="466146"/>
              </a:xfrm>
              <a:custGeom>
                <a:avLst/>
                <a:gdLst>
                  <a:gd name="connsiteX0" fmla="*/ 0 w 213851"/>
                  <a:gd name="connsiteY0" fmla="*/ 0 h 466146"/>
                  <a:gd name="connsiteX1" fmla="*/ 103363 w 213851"/>
                  <a:gd name="connsiteY1" fmla="*/ 0 h 466146"/>
                  <a:gd name="connsiteX2" fmla="*/ 122312 w 213851"/>
                  <a:gd name="connsiteY2" fmla="*/ 40269 h 466146"/>
                  <a:gd name="connsiteX3" fmla="*/ 148641 w 213851"/>
                  <a:gd name="connsiteY3" fmla="*/ 53434 h 466146"/>
                  <a:gd name="connsiteX4" fmla="*/ 191428 w 213851"/>
                  <a:gd name="connsiteY4" fmla="*/ 115967 h 466146"/>
                  <a:gd name="connsiteX5" fmla="*/ 204591 w 213851"/>
                  <a:gd name="connsiteY5" fmla="*/ 208119 h 466146"/>
                  <a:gd name="connsiteX6" fmla="*/ 178262 w 213851"/>
                  <a:gd name="connsiteY6" fmla="*/ 257486 h 466146"/>
                  <a:gd name="connsiteX7" fmla="*/ 207883 w 213851"/>
                  <a:gd name="connsiteY7" fmla="*/ 303563 h 466146"/>
                  <a:gd name="connsiteX8" fmla="*/ 213851 w 213851"/>
                  <a:gd name="connsiteY8" fmla="*/ 306818 h 466146"/>
                  <a:gd name="connsiteX9" fmla="*/ 187478 w 213851"/>
                  <a:gd name="connsiteY9" fmla="*/ 327917 h 466146"/>
                  <a:gd name="connsiteX10" fmla="*/ 120337 w 213851"/>
                  <a:gd name="connsiteY10" fmla="*/ 351613 h 466146"/>
                  <a:gd name="connsiteX11" fmla="*/ 88743 w 213851"/>
                  <a:gd name="connsiteY11" fmla="*/ 387160 h 466146"/>
                  <a:gd name="connsiteX12" fmla="*/ 80843 w 213851"/>
                  <a:gd name="connsiteY12" fmla="*/ 462198 h 466146"/>
                  <a:gd name="connsiteX13" fmla="*/ 53199 w 213851"/>
                  <a:gd name="connsiteY13" fmla="*/ 466146 h 466146"/>
                  <a:gd name="connsiteX14" fmla="*/ 0 w 213851"/>
                  <a:gd name="connsiteY14" fmla="*/ 446197 h 466146"/>
                  <a:gd name="connsiteX0" fmla="*/ 0 w 213851"/>
                  <a:gd name="connsiteY0" fmla="*/ 0 h 466146"/>
                  <a:gd name="connsiteX1" fmla="*/ 103363 w 213851"/>
                  <a:gd name="connsiteY1" fmla="*/ 0 h 466146"/>
                  <a:gd name="connsiteX2" fmla="*/ 122312 w 213851"/>
                  <a:gd name="connsiteY2" fmla="*/ 40269 h 466146"/>
                  <a:gd name="connsiteX3" fmla="*/ 148641 w 213851"/>
                  <a:gd name="connsiteY3" fmla="*/ 53434 h 466146"/>
                  <a:gd name="connsiteX4" fmla="*/ 191428 w 213851"/>
                  <a:gd name="connsiteY4" fmla="*/ 115967 h 466146"/>
                  <a:gd name="connsiteX5" fmla="*/ 204591 w 213851"/>
                  <a:gd name="connsiteY5" fmla="*/ 208119 h 466146"/>
                  <a:gd name="connsiteX6" fmla="*/ 178262 w 213851"/>
                  <a:gd name="connsiteY6" fmla="*/ 257486 h 466146"/>
                  <a:gd name="connsiteX7" fmla="*/ 207883 w 213851"/>
                  <a:gd name="connsiteY7" fmla="*/ 303563 h 466146"/>
                  <a:gd name="connsiteX8" fmla="*/ 213851 w 213851"/>
                  <a:gd name="connsiteY8" fmla="*/ 306818 h 466146"/>
                  <a:gd name="connsiteX9" fmla="*/ 187478 w 213851"/>
                  <a:gd name="connsiteY9" fmla="*/ 327917 h 466146"/>
                  <a:gd name="connsiteX10" fmla="*/ 120337 w 213851"/>
                  <a:gd name="connsiteY10" fmla="*/ 351613 h 466146"/>
                  <a:gd name="connsiteX11" fmla="*/ 88743 w 213851"/>
                  <a:gd name="connsiteY11" fmla="*/ 387160 h 466146"/>
                  <a:gd name="connsiteX12" fmla="*/ 80843 w 213851"/>
                  <a:gd name="connsiteY12" fmla="*/ 462198 h 466146"/>
                  <a:gd name="connsiteX13" fmla="*/ 53199 w 213851"/>
                  <a:gd name="connsiteY13" fmla="*/ 466146 h 466146"/>
                  <a:gd name="connsiteX14" fmla="*/ 0 w 213851"/>
                  <a:gd name="connsiteY14" fmla="*/ 446197 h 466146"/>
                  <a:gd name="connsiteX15" fmla="*/ 91440 w 213851"/>
                  <a:gd name="connsiteY15" fmla="*/ 91440 h 466146"/>
                  <a:gd name="connsiteX0" fmla="*/ 0 w 213851"/>
                  <a:gd name="connsiteY0" fmla="*/ 0 h 466146"/>
                  <a:gd name="connsiteX1" fmla="*/ 103363 w 213851"/>
                  <a:gd name="connsiteY1" fmla="*/ 0 h 466146"/>
                  <a:gd name="connsiteX2" fmla="*/ 122312 w 213851"/>
                  <a:gd name="connsiteY2" fmla="*/ 40269 h 466146"/>
                  <a:gd name="connsiteX3" fmla="*/ 148641 w 213851"/>
                  <a:gd name="connsiteY3" fmla="*/ 53434 h 466146"/>
                  <a:gd name="connsiteX4" fmla="*/ 191428 w 213851"/>
                  <a:gd name="connsiteY4" fmla="*/ 115967 h 466146"/>
                  <a:gd name="connsiteX5" fmla="*/ 204591 w 213851"/>
                  <a:gd name="connsiteY5" fmla="*/ 208119 h 466146"/>
                  <a:gd name="connsiteX6" fmla="*/ 178262 w 213851"/>
                  <a:gd name="connsiteY6" fmla="*/ 257486 h 466146"/>
                  <a:gd name="connsiteX7" fmla="*/ 207883 w 213851"/>
                  <a:gd name="connsiteY7" fmla="*/ 303563 h 466146"/>
                  <a:gd name="connsiteX8" fmla="*/ 213851 w 213851"/>
                  <a:gd name="connsiteY8" fmla="*/ 306818 h 466146"/>
                  <a:gd name="connsiteX9" fmla="*/ 187478 w 213851"/>
                  <a:gd name="connsiteY9" fmla="*/ 327917 h 466146"/>
                  <a:gd name="connsiteX10" fmla="*/ 120337 w 213851"/>
                  <a:gd name="connsiteY10" fmla="*/ 351613 h 466146"/>
                  <a:gd name="connsiteX11" fmla="*/ 88743 w 213851"/>
                  <a:gd name="connsiteY11" fmla="*/ 387160 h 466146"/>
                  <a:gd name="connsiteX12" fmla="*/ 80843 w 213851"/>
                  <a:gd name="connsiteY12" fmla="*/ 462198 h 466146"/>
                  <a:gd name="connsiteX13" fmla="*/ 53199 w 213851"/>
                  <a:gd name="connsiteY13" fmla="*/ 466146 h 466146"/>
                  <a:gd name="connsiteX14" fmla="*/ 0 w 213851"/>
                  <a:gd name="connsiteY14" fmla="*/ 446197 h 466146"/>
                  <a:gd name="connsiteX0" fmla="*/ 103363 w 213851"/>
                  <a:gd name="connsiteY0" fmla="*/ 0 h 466146"/>
                  <a:gd name="connsiteX1" fmla="*/ 122312 w 213851"/>
                  <a:gd name="connsiteY1" fmla="*/ 40269 h 466146"/>
                  <a:gd name="connsiteX2" fmla="*/ 148641 w 213851"/>
                  <a:gd name="connsiteY2" fmla="*/ 53434 h 466146"/>
                  <a:gd name="connsiteX3" fmla="*/ 191428 w 213851"/>
                  <a:gd name="connsiteY3" fmla="*/ 115967 h 466146"/>
                  <a:gd name="connsiteX4" fmla="*/ 204591 w 213851"/>
                  <a:gd name="connsiteY4" fmla="*/ 208119 h 466146"/>
                  <a:gd name="connsiteX5" fmla="*/ 178262 w 213851"/>
                  <a:gd name="connsiteY5" fmla="*/ 257486 h 466146"/>
                  <a:gd name="connsiteX6" fmla="*/ 207883 w 213851"/>
                  <a:gd name="connsiteY6" fmla="*/ 303563 h 466146"/>
                  <a:gd name="connsiteX7" fmla="*/ 213851 w 213851"/>
                  <a:gd name="connsiteY7" fmla="*/ 306818 h 466146"/>
                  <a:gd name="connsiteX8" fmla="*/ 187478 w 213851"/>
                  <a:gd name="connsiteY8" fmla="*/ 327917 h 466146"/>
                  <a:gd name="connsiteX9" fmla="*/ 120337 w 213851"/>
                  <a:gd name="connsiteY9" fmla="*/ 351613 h 466146"/>
                  <a:gd name="connsiteX10" fmla="*/ 88743 w 213851"/>
                  <a:gd name="connsiteY10" fmla="*/ 387160 h 466146"/>
                  <a:gd name="connsiteX11" fmla="*/ 80843 w 213851"/>
                  <a:gd name="connsiteY11" fmla="*/ 462198 h 466146"/>
                  <a:gd name="connsiteX12" fmla="*/ 53199 w 213851"/>
                  <a:gd name="connsiteY12" fmla="*/ 466146 h 466146"/>
                  <a:gd name="connsiteX13" fmla="*/ 0 w 213851"/>
                  <a:gd name="connsiteY13" fmla="*/ 446197 h 466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3851" h="466146">
                    <a:moveTo>
                      <a:pt x="103363" y="0"/>
                    </a:moveTo>
                    <a:lnTo>
                      <a:pt x="122312" y="40269"/>
                    </a:lnTo>
                    <a:lnTo>
                      <a:pt x="148641" y="53434"/>
                    </a:lnTo>
                    <a:lnTo>
                      <a:pt x="191428" y="115967"/>
                    </a:lnTo>
                    <a:lnTo>
                      <a:pt x="204591" y="208119"/>
                    </a:lnTo>
                    <a:lnTo>
                      <a:pt x="178262" y="257486"/>
                    </a:lnTo>
                    <a:lnTo>
                      <a:pt x="207883" y="303563"/>
                    </a:lnTo>
                    <a:lnTo>
                      <a:pt x="213851" y="306818"/>
                    </a:lnTo>
                    <a:lnTo>
                      <a:pt x="187478" y="327917"/>
                    </a:lnTo>
                    <a:lnTo>
                      <a:pt x="120337" y="351613"/>
                    </a:lnTo>
                    <a:lnTo>
                      <a:pt x="88743" y="387160"/>
                    </a:lnTo>
                    <a:lnTo>
                      <a:pt x="80843" y="462198"/>
                    </a:lnTo>
                    <a:lnTo>
                      <a:pt x="53199" y="466146"/>
                    </a:lnTo>
                    <a:lnTo>
                      <a:pt x="0" y="446197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75" name="グループ化 674">
              <a:extLst>
                <a:ext uri="{FF2B5EF4-FFF2-40B4-BE49-F238E27FC236}">
                  <a16:creationId xmlns:a16="http://schemas.microsoft.com/office/drawing/2014/main" id="{DD848366-6921-BBB6-1044-C2FCB847EF56}"/>
                </a:ext>
              </a:extLst>
            </p:cNvPr>
            <p:cNvGrpSpPr/>
            <p:nvPr/>
          </p:nvGrpSpPr>
          <p:grpSpPr>
            <a:xfrm>
              <a:off x="6700027" y="4433035"/>
              <a:ext cx="1578919" cy="1274933"/>
              <a:chOff x="1630124" y="2046332"/>
              <a:chExt cx="705899" cy="569993"/>
            </a:xfrm>
          </p:grpSpPr>
          <p:sp>
            <p:nvSpPr>
              <p:cNvPr id="676" name="正方形/長方形 675">
                <a:extLst>
                  <a:ext uri="{FF2B5EF4-FFF2-40B4-BE49-F238E27FC236}">
                    <a16:creationId xmlns:a16="http://schemas.microsoft.com/office/drawing/2014/main" id="{1ABD836D-ED59-60A0-0DC7-05DAC0DCE719}"/>
                  </a:ext>
                </a:extLst>
              </p:cNvPr>
              <p:cNvSpPr/>
              <p:nvPr/>
            </p:nvSpPr>
            <p:spPr>
              <a:xfrm rot="20771720">
                <a:off x="1961326" y="2046332"/>
                <a:ext cx="143333" cy="8256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香川</a:t>
                </a:r>
              </a:p>
            </p:txBody>
          </p:sp>
          <p:sp>
            <p:nvSpPr>
              <p:cNvPr id="677" name="正方形/長方形 676">
                <a:extLst>
                  <a:ext uri="{FF2B5EF4-FFF2-40B4-BE49-F238E27FC236}">
                    <a16:creationId xmlns:a16="http://schemas.microsoft.com/office/drawing/2014/main" id="{4909BC1E-A8CA-0FA4-38D0-2D178F66C4E5}"/>
                  </a:ext>
                </a:extLst>
              </p:cNvPr>
              <p:cNvSpPr/>
              <p:nvPr/>
            </p:nvSpPr>
            <p:spPr>
              <a:xfrm>
                <a:off x="2100956" y="2262530"/>
                <a:ext cx="235067" cy="13760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徳島</a:t>
                </a:r>
              </a:p>
            </p:txBody>
          </p:sp>
          <p:sp>
            <p:nvSpPr>
              <p:cNvPr id="678" name="正方形/長方形 677">
                <a:extLst>
                  <a:ext uri="{FF2B5EF4-FFF2-40B4-BE49-F238E27FC236}">
                    <a16:creationId xmlns:a16="http://schemas.microsoft.com/office/drawing/2014/main" id="{B9AAA01C-70A8-FC08-721C-037CEE1DA3EE}"/>
                  </a:ext>
                </a:extLst>
              </p:cNvPr>
              <p:cNvSpPr/>
              <p:nvPr/>
            </p:nvSpPr>
            <p:spPr>
              <a:xfrm rot="20700000">
                <a:off x="1630124" y="2293770"/>
                <a:ext cx="143333" cy="8256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愛媛</a:t>
                </a:r>
              </a:p>
            </p:txBody>
          </p:sp>
          <p:sp>
            <p:nvSpPr>
              <p:cNvPr id="679" name="正方形/長方形 678">
                <a:extLst>
                  <a:ext uri="{FF2B5EF4-FFF2-40B4-BE49-F238E27FC236}">
                    <a16:creationId xmlns:a16="http://schemas.microsoft.com/office/drawing/2014/main" id="{0D74A0AA-3902-2FE7-DE1B-C6BC643F2A81}"/>
                  </a:ext>
                </a:extLst>
              </p:cNvPr>
              <p:cNvSpPr/>
              <p:nvPr/>
            </p:nvSpPr>
            <p:spPr>
              <a:xfrm rot="20700000">
                <a:off x="1731133" y="2533765"/>
                <a:ext cx="143333" cy="8256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高知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46077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19CE2F-5F27-EE5E-1F0E-B33A829D91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2BB16A3-B9EA-100E-79F9-96493CF7766B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徳島県のおとなり、隣接する県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961" name="グループ化 960">
            <a:extLst>
              <a:ext uri="{FF2B5EF4-FFF2-40B4-BE49-F238E27FC236}">
                <a16:creationId xmlns:a16="http://schemas.microsoft.com/office/drawing/2014/main" id="{D6AC4956-06B8-9781-FD7E-720BF59AC119}"/>
              </a:ext>
            </a:extLst>
          </p:cNvPr>
          <p:cNvGrpSpPr/>
          <p:nvPr/>
        </p:nvGrpSpPr>
        <p:grpSpPr>
          <a:xfrm>
            <a:off x="776160" y="1246698"/>
            <a:ext cx="2445078" cy="2018608"/>
            <a:chOff x="776160" y="1246698"/>
            <a:chExt cx="2445078" cy="2018608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1B8FB742-D0E9-DE8A-8A27-45B55D3C834A}"/>
                </a:ext>
              </a:extLst>
            </p:cNvPr>
            <p:cNvGrpSpPr/>
            <p:nvPr/>
          </p:nvGrpSpPr>
          <p:grpSpPr>
            <a:xfrm>
              <a:off x="776160" y="1246698"/>
              <a:ext cx="2445078" cy="2018608"/>
              <a:chOff x="671031" y="1777202"/>
              <a:chExt cx="1898117" cy="1567048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9ADB8808-0823-AF06-5C68-0BE83BFD46F7}"/>
                  </a:ext>
                </a:extLst>
              </p:cNvPr>
              <p:cNvSpPr/>
              <p:nvPr/>
            </p:nvSpPr>
            <p:spPr>
              <a:xfrm>
                <a:off x="1063899" y="2359880"/>
                <a:ext cx="1205082" cy="984370"/>
              </a:xfrm>
              <a:custGeom>
                <a:avLst/>
                <a:gdLst>
                  <a:gd name="connsiteX0" fmla="*/ 31750 w 5200650"/>
                  <a:gd name="connsiteY0" fmla="*/ 4089400 h 4248150"/>
                  <a:gd name="connsiteX1" fmla="*/ 234950 w 5200650"/>
                  <a:gd name="connsiteY1" fmla="*/ 4044950 h 4248150"/>
                  <a:gd name="connsiteX2" fmla="*/ 298450 w 5200650"/>
                  <a:gd name="connsiteY2" fmla="*/ 3987800 h 4248150"/>
                  <a:gd name="connsiteX3" fmla="*/ 425450 w 5200650"/>
                  <a:gd name="connsiteY3" fmla="*/ 4114800 h 4248150"/>
                  <a:gd name="connsiteX4" fmla="*/ 609600 w 5200650"/>
                  <a:gd name="connsiteY4" fmla="*/ 4152900 h 4248150"/>
                  <a:gd name="connsiteX5" fmla="*/ 704850 w 5200650"/>
                  <a:gd name="connsiteY5" fmla="*/ 4032250 h 4248150"/>
                  <a:gd name="connsiteX6" fmla="*/ 920750 w 5200650"/>
                  <a:gd name="connsiteY6" fmla="*/ 4013200 h 4248150"/>
                  <a:gd name="connsiteX7" fmla="*/ 984250 w 5200650"/>
                  <a:gd name="connsiteY7" fmla="*/ 4051300 h 4248150"/>
                  <a:gd name="connsiteX8" fmla="*/ 1079500 w 5200650"/>
                  <a:gd name="connsiteY8" fmla="*/ 4171950 h 4248150"/>
                  <a:gd name="connsiteX9" fmla="*/ 1085850 w 5200650"/>
                  <a:gd name="connsiteY9" fmla="*/ 4216400 h 4248150"/>
                  <a:gd name="connsiteX10" fmla="*/ 1231900 w 5200650"/>
                  <a:gd name="connsiteY10" fmla="*/ 4248150 h 4248150"/>
                  <a:gd name="connsiteX11" fmla="*/ 1257300 w 5200650"/>
                  <a:gd name="connsiteY11" fmla="*/ 4133850 h 4248150"/>
                  <a:gd name="connsiteX12" fmla="*/ 1187450 w 5200650"/>
                  <a:gd name="connsiteY12" fmla="*/ 4032250 h 4248150"/>
                  <a:gd name="connsiteX13" fmla="*/ 1028700 w 5200650"/>
                  <a:gd name="connsiteY13" fmla="*/ 3943350 h 4248150"/>
                  <a:gd name="connsiteX14" fmla="*/ 1041400 w 5200650"/>
                  <a:gd name="connsiteY14" fmla="*/ 3892550 h 4248150"/>
                  <a:gd name="connsiteX15" fmla="*/ 1022350 w 5200650"/>
                  <a:gd name="connsiteY15" fmla="*/ 3752850 h 4248150"/>
                  <a:gd name="connsiteX16" fmla="*/ 1130300 w 5200650"/>
                  <a:gd name="connsiteY16" fmla="*/ 3740150 h 4248150"/>
                  <a:gd name="connsiteX17" fmla="*/ 1193800 w 5200650"/>
                  <a:gd name="connsiteY17" fmla="*/ 3676650 h 4248150"/>
                  <a:gd name="connsiteX18" fmla="*/ 1193800 w 5200650"/>
                  <a:gd name="connsiteY18" fmla="*/ 3524250 h 4248150"/>
                  <a:gd name="connsiteX19" fmla="*/ 1187450 w 5200650"/>
                  <a:gd name="connsiteY19" fmla="*/ 3409950 h 4248150"/>
                  <a:gd name="connsiteX20" fmla="*/ 1187450 w 5200650"/>
                  <a:gd name="connsiteY20" fmla="*/ 3333750 h 4248150"/>
                  <a:gd name="connsiteX21" fmla="*/ 1238250 w 5200650"/>
                  <a:gd name="connsiteY21" fmla="*/ 3117850 h 4248150"/>
                  <a:gd name="connsiteX22" fmla="*/ 1377950 w 5200650"/>
                  <a:gd name="connsiteY22" fmla="*/ 3092450 h 4248150"/>
                  <a:gd name="connsiteX23" fmla="*/ 1447800 w 5200650"/>
                  <a:gd name="connsiteY23" fmla="*/ 3155950 h 4248150"/>
                  <a:gd name="connsiteX24" fmla="*/ 1485900 w 5200650"/>
                  <a:gd name="connsiteY24" fmla="*/ 3098800 h 4248150"/>
                  <a:gd name="connsiteX25" fmla="*/ 1568450 w 5200650"/>
                  <a:gd name="connsiteY25" fmla="*/ 2908300 h 4248150"/>
                  <a:gd name="connsiteX26" fmla="*/ 1612900 w 5200650"/>
                  <a:gd name="connsiteY26" fmla="*/ 2889250 h 4248150"/>
                  <a:gd name="connsiteX27" fmla="*/ 1701800 w 5200650"/>
                  <a:gd name="connsiteY27" fmla="*/ 2692400 h 4248150"/>
                  <a:gd name="connsiteX28" fmla="*/ 1784350 w 5200650"/>
                  <a:gd name="connsiteY28" fmla="*/ 2654300 h 4248150"/>
                  <a:gd name="connsiteX29" fmla="*/ 1854200 w 5200650"/>
                  <a:gd name="connsiteY29" fmla="*/ 2698750 h 4248150"/>
                  <a:gd name="connsiteX30" fmla="*/ 1873250 w 5200650"/>
                  <a:gd name="connsiteY30" fmla="*/ 2603500 h 4248150"/>
                  <a:gd name="connsiteX31" fmla="*/ 1854200 w 5200650"/>
                  <a:gd name="connsiteY31" fmla="*/ 2559050 h 4248150"/>
                  <a:gd name="connsiteX32" fmla="*/ 1917700 w 5200650"/>
                  <a:gd name="connsiteY32" fmla="*/ 2514600 h 4248150"/>
                  <a:gd name="connsiteX33" fmla="*/ 1962150 w 5200650"/>
                  <a:gd name="connsiteY33" fmla="*/ 2406650 h 4248150"/>
                  <a:gd name="connsiteX34" fmla="*/ 1962150 w 5200650"/>
                  <a:gd name="connsiteY34" fmla="*/ 2330450 h 4248150"/>
                  <a:gd name="connsiteX35" fmla="*/ 1987550 w 5200650"/>
                  <a:gd name="connsiteY35" fmla="*/ 2247900 h 4248150"/>
                  <a:gd name="connsiteX36" fmla="*/ 1962150 w 5200650"/>
                  <a:gd name="connsiteY36" fmla="*/ 2222500 h 4248150"/>
                  <a:gd name="connsiteX37" fmla="*/ 1955800 w 5200650"/>
                  <a:gd name="connsiteY37" fmla="*/ 2051050 h 4248150"/>
                  <a:gd name="connsiteX38" fmla="*/ 1949450 w 5200650"/>
                  <a:gd name="connsiteY38" fmla="*/ 2000250 h 4248150"/>
                  <a:gd name="connsiteX39" fmla="*/ 1981200 w 5200650"/>
                  <a:gd name="connsiteY39" fmla="*/ 1955800 h 4248150"/>
                  <a:gd name="connsiteX40" fmla="*/ 2000250 w 5200650"/>
                  <a:gd name="connsiteY40" fmla="*/ 1892300 h 4248150"/>
                  <a:gd name="connsiteX41" fmla="*/ 2057400 w 5200650"/>
                  <a:gd name="connsiteY41" fmla="*/ 1828800 h 4248150"/>
                  <a:gd name="connsiteX42" fmla="*/ 2133600 w 5200650"/>
                  <a:gd name="connsiteY42" fmla="*/ 1854200 h 4248150"/>
                  <a:gd name="connsiteX43" fmla="*/ 2178050 w 5200650"/>
                  <a:gd name="connsiteY43" fmla="*/ 1866900 h 4248150"/>
                  <a:gd name="connsiteX44" fmla="*/ 2241550 w 5200650"/>
                  <a:gd name="connsiteY44" fmla="*/ 1765300 h 4248150"/>
                  <a:gd name="connsiteX45" fmla="*/ 2279650 w 5200650"/>
                  <a:gd name="connsiteY45" fmla="*/ 1720850 h 4248150"/>
                  <a:gd name="connsiteX46" fmla="*/ 2476500 w 5200650"/>
                  <a:gd name="connsiteY46" fmla="*/ 1644650 h 4248150"/>
                  <a:gd name="connsiteX47" fmla="*/ 2559050 w 5200650"/>
                  <a:gd name="connsiteY47" fmla="*/ 1625600 h 4248150"/>
                  <a:gd name="connsiteX48" fmla="*/ 2952750 w 5200650"/>
                  <a:gd name="connsiteY48" fmla="*/ 1416050 h 4248150"/>
                  <a:gd name="connsiteX49" fmla="*/ 3073400 w 5200650"/>
                  <a:gd name="connsiteY49" fmla="*/ 1327150 h 4248150"/>
                  <a:gd name="connsiteX50" fmla="*/ 3441700 w 5200650"/>
                  <a:gd name="connsiteY50" fmla="*/ 1263650 h 4248150"/>
                  <a:gd name="connsiteX51" fmla="*/ 3492500 w 5200650"/>
                  <a:gd name="connsiteY51" fmla="*/ 1320800 h 4248150"/>
                  <a:gd name="connsiteX52" fmla="*/ 3765550 w 5200650"/>
                  <a:gd name="connsiteY52" fmla="*/ 1390650 h 4248150"/>
                  <a:gd name="connsiteX53" fmla="*/ 4025900 w 5200650"/>
                  <a:gd name="connsiteY53" fmla="*/ 1441450 h 4248150"/>
                  <a:gd name="connsiteX54" fmla="*/ 4057650 w 5200650"/>
                  <a:gd name="connsiteY54" fmla="*/ 1485900 h 4248150"/>
                  <a:gd name="connsiteX55" fmla="*/ 4095750 w 5200650"/>
                  <a:gd name="connsiteY55" fmla="*/ 1606550 h 4248150"/>
                  <a:gd name="connsiteX56" fmla="*/ 4337050 w 5200650"/>
                  <a:gd name="connsiteY56" fmla="*/ 1746250 h 4248150"/>
                  <a:gd name="connsiteX57" fmla="*/ 4337050 w 5200650"/>
                  <a:gd name="connsiteY57" fmla="*/ 1854200 h 4248150"/>
                  <a:gd name="connsiteX58" fmla="*/ 4362450 w 5200650"/>
                  <a:gd name="connsiteY58" fmla="*/ 1892300 h 4248150"/>
                  <a:gd name="connsiteX59" fmla="*/ 4565650 w 5200650"/>
                  <a:gd name="connsiteY59" fmla="*/ 2063750 h 4248150"/>
                  <a:gd name="connsiteX60" fmla="*/ 4565650 w 5200650"/>
                  <a:gd name="connsiteY60" fmla="*/ 2133600 h 4248150"/>
                  <a:gd name="connsiteX61" fmla="*/ 4654550 w 5200650"/>
                  <a:gd name="connsiteY61" fmla="*/ 2159000 h 4248150"/>
                  <a:gd name="connsiteX62" fmla="*/ 4794250 w 5200650"/>
                  <a:gd name="connsiteY62" fmla="*/ 2343150 h 4248150"/>
                  <a:gd name="connsiteX63" fmla="*/ 4832350 w 5200650"/>
                  <a:gd name="connsiteY63" fmla="*/ 2051050 h 4248150"/>
                  <a:gd name="connsiteX64" fmla="*/ 4914900 w 5200650"/>
                  <a:gd name="connsiteY64" fmla="*/ 1746250 h 4248150"/>
                  <a:gd name="connsiteX65" fmla="*/ 5080000 w 5200650"/>
                  <a:gd name="connsiteY65" fmla="*/ 1346200 h 4248150"/>
                  <a:gd name="connsiteX66" fmla="*/ 5162550 w 5200650"/>
                  <a:gd name="connsiteY66" fmla="*/ 1257300 h 4248150"/>
                  <a:gd name="connsiteX67" fmla="*/ 5200650 w 5200650"/>
                  <a:gd name="connsiteY67" fmla="*/ 1206500 h 4248150"/>
                  <a:gd name="connsiteX68" fmla="*/ 4997450 w 5200650"/>
                  <a:gd name="connsiteY68" fmla="*/ 1219200 h 4248150"/>
                  <a:gd name="connsiteX69" fmla="*/ 4927600 w 5200650"/>
                  <a:gd name="connsiteY69" fmla="*/ 1162050 h 4248150"/>
                  <a:gd name="connsiteX70" fmla="*/ 4857750 w 5200650"/>
                  <a:gd name="connsiteY70" fmla="*/ 1162050 h 4248150"/>
                  <a:gd name="connsiteX71" fmla="*/ 4775200 w 5200650"/>
                  <a:gd name="connsiteY71" fmla="*/ 1009650 h 4248150"/>
                  <a:gd name="connsiteX72" fmla="*/ 4730750 w 5200650"/>
                  <a:gd name="connsiteY72" fmla="*/ 996950 h 4248150"/>
                  <a:gd name="connsiteX73" fmla="*/ 4718050 w 5200650"/>
                  <a:gd name="connsiteY73" fmla="*/ 946150 h 4248150"/>
                  <a:gd name="connsiteX74" fmla="*/ 4806950 w 5200650"/>
                  <a:gd name="connsiteY74" fmla="*/ 876300 h 4248150"/>
                  <a:gd name="connsiteX75" fmla="*/ 4762500 w 5200650"/>
                  <a:gd name="connsiteY75" fmla="*/ 825500 h 4248150"/>
                  <a:gd name="connsiteX76" fmla="*/ 4762500 w 5200650"/>
                  <a:gd name="connsiteY76" fmla="*/ 755650 h 4248150"/>
                  <a:gd name="connsiteX77" fmla="*/ 4629150 w 5200650"/>
                  <a:gd name="connsiteY77" fmla="*/ 704850 h 4248150"/>
                  <a:gd name="connsiteX78" fmla="*/ 4419600 w 5200650"/>
                  <a:gd name="connsiteY78" fmla="*/ 704850 h 4248150"/>
                  <a:gd name="connsiteX79" fmla="*/ 4445000 w 5200650"/>
                  <a:gd name="connsiteY79" fmla="*/ 615950 h 4248150"/>
                  <a:gd name="connsiteX80" fmla="*/ 4406900 w 5200650"/>
                  <a:gd name="connsiteY80" fmla="*/ 349250 h 4248150"/>
                  <a:gd name="connsiteX81" fmla="*/ 4349750 w 5200650"/>
                  <a:gd name="connsiteY81" fmla="*/ 304800 h 4248150"/>
                  <a:gd name="connsiteX82" fmla="*/ 4349750 w 5200650"/>
                  <a:gd name="connsiteY82" fmla="*/ 209550 h 4248150"/>
                  <a:gd name="connsiteX83" fmla="*/ 4279900 w 5200650"/>
                  <a:gd name="connsiteY83" fmla="*/ 222250 h 4248150"/>
                  <a:gd name="connsiteX84" fmla="*/ 4235450 w 5200650"/>
                  <a:gd name="connsiteY84" fmla="*/ 228600 h 4248150"/>
                  <a:gd name="connsiteX85" fmla="*/ 4203700 w 5200650"/>
                  <a:gd name="connsiteY85" fmla="*/ 165100 h 4248150"/>
                  <a:gd name="connsiteX86" fmla="*/ 4127500 w 5200650"/>
                  <a:gd name="connsiteY86" fmla="*/ 190500 h 4248150"/>
                  <a:gd name="connsiteX87" fmla="*/ 4121150 w 5200650"/>
                  <a:gd name="connsiteY87" fmla="*/ 247650 h 4248150"/>
                  <a:gd name="connsiteX88" fmla="*/ 4044950 w 5200650"/>
                  <a:gd name="connsiteY88" fmla="*/ 323850 h 4248150"/>
                  <a:gd name="connsiteX89" fmla="*/ 3873500 w 5200650"/>
                  <a:gd name="connsiteY89" fmla="*/ 292100 h 4248150"/>
                  <a:gd name="connsiteX90" fmla="*/ 3740150 w 5200650"/>
                  <a:gd name="connsiteY90" fmla="*/ 165100 h 4248150"/>
                  <a:gd name="connsiteX91" fmla="*/ 3663950 w 5200650"/>
                  <a:gd name="connsiteY91" fmla="*/ 177800 h 4248150"/>
                  <a:gd name="connsiteX92" fmla="*/ 3606800 w 5200650"/>
                  <a:gd name="connsiteY92" fmla="*/ 171450 h 4248150"/>
                  <a:gd name="connsiteX93" fmla="*/ 3524250 w 5200650"/>
                  <a:gd name="connsiteY93" fmla="*/ 171450 h 4248150"/>
                  <a:gd name="connsiteX94" fmla="*/ 3409950 w 5200650"/>
                  <a:gd name="connsiteY94" fmla="*/ 133350 h 4248150"/>
                  <a:gd name="connsiteX95" fmla="*/ 3308350 w 5200650"/>
                  <a:gd name="connsiteY95" fmla="*/ 120650 h 4248150"/>
                  <a:gd name="connsiteX96" fmla="*/ 3257550 w 5200650"/>
                  <a:gd name="connsiteY96" fmla="*/ 63500 h 4248150"/>
                  <a:gd name="connsiteX97" fmla="*/ 3213100 w 5200650"/>
                  <a:gd name="connsiteY97" fmla="*/ 0 h 4248150"/>
                  <a:gd name="connsiteX98" fmla="*/ 3136900 w 5200650"/>
                  <a:gd name="connsiteY98" fmla="*/ 31750 h 4248150"/>
                  <a:gd name="connsiteX99" fmla="*/ 3048000 w 5200650"/>
                  <a:gd name="connsiteY99" fmla="*/ 12700 h 4248150"/>
                  <a:gd name="connsiteX100" fmla="*/ 2971800 w 5200650"/>
                  <a:gd name="connsiteY100" fmla="*/ 57150 h 4248150"/>
                  <a:gd name="connsiteX101" fmla="*/ 2857500 w 5200650"/>
                  <a:gd name="connsiteY101" fmla="*/ 6350 h 4248150"/>
                  <a:gd name="connsiteX102" fmla="*/ 2724150 w 5200650"/>
                  <a:gd name="connsiteY102" fmla="*/ 190500 h 4248150"/>
                  <a:gd name="connsiteX103" fmla="*/ 2527300 w 5200650"/>
                  <a:gd name="connsiteY103" fmla="*/ 177800 h 4248150"/>
                  <a:gd name="connsiteX104" fmla="*/ 2438400 w 5200650"/>
                  <a:gd name="connsiteY104" fmla="*/ 146050 h 4248150"/>
                  <a:gd name="connsiteX105" fmla="*/ 2400300 w 5200650"/>
                  <a:gd name="connsiteY105" fmla="*/ 190500 h 4248150"/>
                  <a:gd name="connsiteX106" fmla="*/ 2305050 w 5200650"/>
                  <a:gd name="connsiteY106" fmla="*/ 165100 h 4248150"/>
                  <a:gd name="connsiteX107" fmla="*/ 2203450 w 5200650"/>
                  <a:gd name="connsiteY107" fmla="*/ 241300 h 4248150"/>
                  <a:gd name="connsiteX108" fmla="*/ 2057400 w 5200650"/>
                  <a:gd name="connsiteY108" fmla="*/ 203200 h 4248150"/>
                  <a:gd name="connsiteX109" fmla="*/ 1968500 w 5200650"/>
                  <a:gd name="connsiteY109" fmla="*/ 336550 h 4248150"/>
                  <a:gd name="connsiteX110" fmla="*/ 1873250 w 5200650"/>
                  <a:gd name="connsiteY110" fmla="*/ 374650 h 4248150"/>
                  <a:gd name="connsiteX111" fmla="*/ 1797050 w 5200650"/>
                  <a:gd name="connsiteY111" fmla="*/ 336550 h 4248150"/>
                  <a:gd name="connsiteX112" fmla="*/ 1695450 w 5200650"/>
                  <a:gd name="connsiteY112" fmla="*/ 488950 h 4248150"/>
                  <a:gd name="connsiteX113" fmla="*/ 1682750 w 5200650"/>
                  <a:gd name="connsiteY113" fmla="*/ 539750 h 4248150"/>
                  <a:gd name="connsiteX114" fmla="*/ 1638300 w 5200650"/>
                  <a:gd name="connsiteY114" fmla="*/ 596900 h 4248150"/>
                  <a:gd name="connsiteX115" fmla="*/ 1638300 w 5200650"/>
                  <a:gd name="connsiteY115" fmla="*/ 666750 h 4248150"/>
                  <a:gd name="connsiteX116" fmla="*/ 1574800 w 5200650"/>
                  <a:gd name="connsiteY116" fmla="*/ 692150 h 4248150"/>
                  <a:gd name="connsiteX117" fmla="*/ 1568450 w 5200650"/>
                  <a:gd name="connsiteY117" fmla="*/ 774700 h 4248150"/>
                  <a:gd name="connsiteX118" fmla="*/ 1524000 w 5200650"/>
                  <a:gd name="connsiteY118" fmla="*/ 838200 h 4248150"/>
                  <a:gd name="connsiteX119" fmla="*/ 1492250 w 5200650"/>
                  <a:gd name="connsiteY119" fmla="*/ 838200 h 4248150"/>
                  <a:gd name="connsiteX120" fmla="*/ 1390650 w 5200650"/>
                  <a:gd name="connsiteY120" fmla="*/ 946150 h 4248150"/>
                  <a:gd name="connsiteX121" fmla="*/ 1422400 w 5200650"/>
                  <a:gd name="connsiteY121" fmla="*/ 1003300 h 4248150"/>
                  <a:gd name="connsiteX122" fmla="*/ 1377950 w 5200650"/>
                  <a:gd name="connsiteY122" fmla="*/ 1066800 h 4248150"/>
                  <a:gd name="connsiteX123" fmla="*/ 1352550 w 5200650"/>
                  <a:gd name="connsiteY123" fmla="*/ 1136650 h 4248150"/>
                  <a:gd name="connsiteX124" fmla="*/ 1384300 w 5200650"/>
                  <a:gd name="connsiteY124" fmla="*/ 1193800 h 4248150"/>
                  <a:gd name="connsiteX125" fmla="*/ 1384300 w 5200650"/>
                  <a:gd name="connsiteY125" fmla="*/ 1250950 h 4248150"/>
                  <a:gd name="connsiteX126" fmla="*/ 1181100 w 5200650"/>
                  <a:gd name="connsiteY126" fmla="*/ 1492250 h 4248150"/>
                  <a:gd name="connsiteX127" fmla="*/ 1041400 w 5200650"/>
                  <a:gd name="connsiteY127" fmla="*/ 1543050 h 4248150"/>
                  <a:gd name="connsiteX128" fmla="*/ 901700 w 5200650"/>
                  <a:gd name="connsiteY128" fmla="*/ 1511300 h 4248150"/>
                  <a:gd name="connsiteX129" fmla="*/ 812800 w 5200650"/>
                  <a:gd name="connsiteY129" fmla="*/ 1504950 h 4248150"/>
                  <a:gd name="connsiteX130" fmla="*/ 736600 w 5200650"/>
                  <a:gd name="connsiteY130" fmla="*/ 1485900 h 4248150"/>
                  <a:gd name="connsiteX131" fmla="*/ 609600 w 5200650"/>
                  <a:gd name="connsiteY131" fmla="*/ 1555750 h 4248150"/>
                  <a:gd name="connsiteX132" fmla="*/ 654050 w 5200650"/>
                  <a:gd name="connsiteY132" fmla="*/ 1619250 h 4248150"/>
                  <a:gd name="connsiteX133" fmla="*/ 692150 w 5200650"/>
                  <a:gd name="connsiteY133" fmla="*/ 1790700 h 4248150"/>
                  <a:gd name="connsiteX134" fmla="*/ 736600 w 5200650"/>
                  <a:gd name="connsiteY134" fmla="*/ 1809750 h 4248150"/>
                  <a:gd name="connsiteX135" fmla="*/ 749300 w 5200650"/>
                  <a:gd name="connsiteY135" fmla="*/ 1905000 h 4248150"/>
                  <a:gd name="connsiteX136" fmla="*/ 831850 w 5200650"/>
                  <a:gd name="connsiteY136" fmla="*/ 1930400 h 4248150"/>
                  <a:gd name="connsiteX137" fmla="*/ 895350 w 5200650"/>
                  <a:gd name="connsiteY137" fmla="*/ 1993900 h 4248150"/>
                  <a:gd name="connsiteX138" fmla="*/ 889000 w 5200650"/>
                  <a:gd name="connsiteY138" fmla="*/ 2076450 h 4248150"/>
                  <a:gd name="connsiteX139" fmla="*/ 704850 w 5200650"/>
                  <a:gd name="connsiteY139" fmla="*/ 2184400 h 4248150"/>
                  <a:gd name="connsiteX140" fmla="*/ 590550 w 5200650"/>
                  <a:gd name="connsiteY140" fmla="*/ 2216150 h 4248150"/>
                  <a:gd name="connsiteX141" fmla="*/ 527050 w 5200650"/>
                  <a:gd name="connsiteY141" fmla="*/ 2273300 h 4248150"/>
                  <a:gd name="connsiteX142" fmla="*/ 514350 w 5200650"/>
                  <a:gd name="connsiteY142" fmla="*/ 2362200 h 4248150"/>
                  <a:gd name="connsiteX143" fmla="*/ 495300 w 5200650"/>
                  <a:gd name="connsiteY143" fmla="*/ 2508250 h 4248150"/>
                  <a:gd name="connsiteX144" fmla="*/ 381000 w 5200650"/>
                  <a:gd name="connsiteY144" fmla="*/ 2495550 h 4248150"/>
                  <a:gd name="connsiteX145" fmla="*/ 381000 w 5200650"/>
                  <a:gd name="connsiteY145" fmla="*/ 2552700 h 4248150"/>
                  <a:gd name="connsiteX146" fmla="*/ 234950 w 5200650"/>
                  <a:gd name="connsiteY146" fmla="*/ 2717800 h 4248150"/>
                  <a:gd name="connsiteX147" fmla="*/ 88900 w 5200650"/>
                  <a:gd name="connsiteY147" fmla="*/ 2590800 h 4248150"/>
                  <a:gd name="connsiteX148" fmla="*/ 57150 w 5200650"/>
                  <a:gd name="connsiteY148" fmla="*/ 2571750 h 4248150"/>
                  <a:gd name="connsiteX149" fmla="*/ 0 w 5200650"/>
                  <a:gd name="connsiteY149" fmla="*/ 2603500 h 4248150"/>
                  <a:gd name="connsiteX150" fmla="*/ 50800 w 5200650"/>
                  <a:gd name="connsiteY150" fmla="*/ 2705100 h 4248150"/>
                  <a:gd name="connsiteX151" fmla="*/ 44450 w 5200650"/>
                  <a:gd name="connsiteY151" fmla="*/ 2724150 h 4248150"/>
                  <a:gd name="connsiteX152" fmla="*/ 139700 w 5200650"/>
                  <a:gd name="connsiteY152" fmla="*/ 2851150 h 4248150"/>
                  <a:gd name="connsiteX153" fmla="*/ 184150 w 5200650"/>
                  <a:gd name="connsiteY153" fmla="*/ 2914650 h 4248150"/>
                  <a:gd name="connsiteX154" fmla="*/ 158750 w 5200650"/>
                  <a:gd name="connsiteY154" fmla="*/ 3028950 h 4248150"/>
                  <a:gd name="connsiteX155" fmla="*/ 190500 w 5200650"/>
                  <a:gd name="connsiteY155" fmla="*/ 3092450 h 4248150"/>
                  <a:gd name="connsiteX156" fmla="*/ 222250 w 5200650"/>
                  <a:gd name="connsiteY156" fmla="*/ 3435350 h 4248150"/>
                  <a:gd name="connsiteX157" fmla="*/ 146050 w 5200650"/>
                  <a:gd name="connsiteY157" fmla="*/ 3448050 h 4248150"/>
                  <a:gd name="connsiteX158" fmla="*/ 152400 w 5200650"/>
                  <a:gd name="connsiteY158" fmla="*/ 3511550 h 4248150"/>
                  <a:gd name="connsiteX159" fmla="*/ 279400 w 5200650"/>
                  <a:gd name="connsiteY159" fmla="*/ 3530600 h 4248150"/>
                  <a:gd name="connsiteX160" fmla="*/ 298450 w 5200650"/>
                  <a:gd name="connsiteY160" fmla="*/ 3644900 h 4248150"/>
                  <a:gd name="connsiteX161" fmla="*/ 139700 w 5200650"/>
                  <a:gd name="connsiteY161" fmla="*/ 3765550 h 4248150"/>
                  <a:gd name="connsiteX162" fmla="*/ 158750 w 5200650"/>
                  <a:gd name="connsiteY162" fmla="*/ 3803650 h 4248150"/>
                  <a:gd name="connsiteX163" fmla="*/ 120650 w 5200650"/>
                  <a:gd name="connsiteY163" fmla="*/ 3892550 h 4248150"/>
                  <a:gd name="connsiteX164" fmla="*/ 120650 w 5200650"/>
                  <a:gd name="connsiteY164" fmla="*/ 3949700 h 4248150"/>
                  <a:gd name="connsiteX165" fmla="*/ 63500 w 5200650"/>
                  <a:gd name="connsiteY165" fmla="*/ 3981450 h 4248150"/>
                  <a:gd name="connsiteX166" fmla="*/ 69850 w 5200650"/>
                  <a:gd name="connsiteY166" fmla="*/ 4019550 h 4248150"/>
                  <a:gd name="connsiteX167" fmla="*/ 31750 w 5200650"/>
                  <a:gd name="connsiteY167" fmla="*/ 4089400 h 424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</a:cxnLst>
                <a:rect l="l" t="t" r="r" b="b"/>
                <a:pathLst>
                  <a:path w="5200650" h="4248150">
                    <a:moveTo>
                      <a:pt x="31750" y="4089400"/>
                    </a:moveTo>
                    <a:lnTo>
                      <a:pt x="234950" y="4044950"/>
                    </a:lnTo>
                    <a:lnTo>
                      <a:pt x="298450" y="3987800"/>
                    </a:lnTo>
                    <a:lnTo>
                      <a:pt x="425450" y="4114800"/>
                    </a:lnTo>
                    <a:lnTo>
                      <a:pt x="609600" y="4152900"/>
                    </a:lnTo>
                    <a:lnTo>
                      <a:pt x="704850" y="4032250"/>
                    </a:lnTo>
                    <a:lnTo>
                      <a:pt x="920750" y="4013200"/>
                    </a:lnTo>
                    <a:lnTo>
                      <a:pt x="984250" y="4051300"/>
                    </a:lnTo>
                    <a:lnTo>
                      <a:pt x="1079500" y="4171950"/>
                    </a:lnTo>
                    <a:lnTo>
                      <a:pt x="1085850" y="4216400"/>
                    </a:lnTo>
                    <a:lnTo>
                      <a:pt x="1231900" y="4248150"/>
                    </a:lnTo>
                    <a:lnTo>
                      <a:pt x="1257300" y="4133850"/>
                    </a:lnTo>
                    <a:lnTo>
                      <a:pt x="1187450" y="4032250"/>
                    </a:lnTo>
                    <a:lnTo>
                      <a:pt x="1028700" y="3943350"/>
                    </a:lnTo>
                    <a:lnTo>
                      <a:pt x="1041400" y="3892550"/>
                    </a:lnTo>
                    <a:lnTo>
                      <a:pt x="1022350" y="3752850"/>
                    </a:lnTo>
                    <a:lnTo>
                      <a:pt x="1130300" y="3740150"/>
                    </a:lnTo>
                    <a:lnTo>
                      <a:pt x="1193800" y="3676650"/>
                    </a:lnTo>
                    <a:lnTo>
                      <a:pt x="1193800" y="3524250"/>
                    </a:lnTo>
                    <a:lnTo>
                      <a:pt x="1187450" y="3409950"/>
                    </a:lnTo>
                    <a:lnTo>
                      <a:pt x="1187450" y="3333750"/>
                    </a:lnTo>
                    <a:lnTo>
                      <a:pt x="1238250" y="3117850"/>
                    </a:lnTo>
                    <a:lnTo>
                      <a:pt x="1377950" y="3092450"/>
                    </a:lnTo>
                    <a:lnTo>
                      <a:pt x="1447800" y="3155950"/>
                    </a:lnTo>
                    <a:lnTo>
                      <a:pt x="1485900" y="3098800"/>
                    </a:lnTo>
                    <a:lnTo>
                      <a:pt x="1568450" y="2908300"/>
                    </a:lnTo>
                    <a:lnTo>
                      <a:pt x="1612900" y="2889250"/>
                    </a:lnTo>
                    <a:lnTo>
                      <a:pt x="1701800" y="2692400"/>
                    </a:lnTo>
                    <a:lnTo>
                      <a:pt x="1784350" y="2654300"/>
                    </a:lnTo>
                    <a:lnTo>
                      <a:pt x="1854200" y="2698750"/>
                    </a:lnTo>
                    <a:lnTo>
                      <a:pt x="1873250" y="2603500"/>
                    </a:lnTo>
                    <a:lnTo>
                      <a:pt x="1854200" y="2559050"/>
                    </a:lnTo>
                    <a:lnTo>
                      <a:pt x="1917700" y="2514600"/>
                    </a:lnTo>
                    <a:lnTo>
                      <a:pt x="1962150" y="2406650"/>
                    </a:lnTo>
                    <a:lnTo>
                      <a:pt x="1962150" y="2330450"/>
                    </a:lnTo>
                    <a:lnTo>
                      <a:pt x="1987550" y="2247900"/>
                    </a:lnTo>
                    <a:lnTo>
                      <a:pt x="1962150" y="2222500"/>
                    </a:lnTo>
                    <a:lnTo>
                      <a:pt x="1955800" y="2051050"/>
                    </a:lnTo>
                    <a:lnTo>
                      <a:pt x="1949450" y="2000250"/>
                    </a:lnTo>
                    <a:lnTo>
                      <a:pt x="1981200" y="1955800"/>
                    </a:lnTo>
                    <a:lnTo>
                      <a:pt x="2000250" y="1892300"/>
                    </a:lnTo>
                    <a:lnTo>
                      <a:pt x="2057400" y="1828800"/>
                    </a:lnTo>
                    <a:lnTo>
                      <a:pt x="2133600" y="1854200"/>
                    </a:lnTo>
                    <a:lnTo>
                      <a:pt x="2178050" y="1866900"/>
                    </a:lnTo>
                    <a:lnTo>
                      <a:pt x="2241550" y="1765300"/>
                    </a:lnTo>
                    <a:lnTo>
                      <a:pt x="2279650" y="1720850"/>
                    </a:lnTo>
                    <a:lnTo>
                      <a:pt x="2476500" y="1644650"/>
                    </a:lnTo>
                    <a:lnTo>
                      <a:pt x="2559050" y="1625600"/>
                    </a:lnTo>
                    <a:lnTo>
                      <a:pt x="2952750" y="1416050"/>
                    </a:lnTo>
                    <a:lnTo>
                      <a:pt x="3073400" y="1327150"/>
                    </a:lnTo>
                    <a:lnTo>
                      <a:pt x="3441700" y="1263650"/>
                    </a:lnTo>
                    <a:lnTo>
                      <a:pt x="3492500" y="1320800"/>
                    </a:lnTo>
                    <a:lnTo>
                      <a:pt x="3765550" y="1390650"/>
                    </a:lnTo>
                    <a:lnTo>
                      <a:pt x="4025900" y="1441450"/>
                    </a:lnTo>
                    <a:lnTo>
                      <a:pt x="4057650" y="1485900"/>
                    </a:lnTo>
                    <a:lnTo>
                      <a:pt x="4095750" y="1606550"/>
                    </a:lnTo>
                    <a:lnTo>
                      <a:pt x="4337050" y="1746250"/>
                    </a:lnTo>
                    <a:lnTo>
                      <a:pt x="4337050" y="1854200"/>
                    </a:lnTo>
                    <a:lnTo>
                      <a:pt x="4362450" y="1892300"/>
                    </a:lnTo>
                    <a:lnTo>
                      <a:pt x="4565650" y="2063750"/>
                    </a:lnTo>
                    <a:lnTo>
                      <a:pt x="4565650" y="2133600"/>
                    </a:lnTo>
                    <a:lnTo>
                      <a:pt x="4654550" y="2159000"/>
                    </a:lnTo>
                    <a:lnTo>
                      <a:pt x="4794250" y="2343150"/>
                    </a:lnTo>
                    <a:lnTo>
                      <a:pt x="4832350" y="2051050"/>
                    </a:lnTo>
                    <a:lnTo>
                      <a:pt x="4914900" y="1746250"/>
                    </a:lnTo>
                    <a:lnTo>
                      <a:pt x="5080000" y="1346200"/>
                    </a:lnTo>
                    <a:lnTo>
                      <a:pt x="5162550" y="1257300"/>
                    </a:lnTo>
                    <a:lnTo>
                      <a:pt x="5200650" y="1206500"/>
                    </a:lnTo>
                    <a:lnTo>
                      <a:pt x="4997450" y="1219200"/>
                    </a:lnTo>
                    <a:lnTo>
                      <a:pt x="4927600" y="1162050"/>
                    </a:lnTo>
                    <a:lnTo>
                      <a:pt x="4857750" y="1162050"/>
                    </a:lnTo>
                    <a:lnTo>
                      <a:pt x="4775200" y="1009650"/>
                    </a:lnTo>
                    <a:lnTo>
                      <a:pt x="4730750" y="996950"/>
                    </a:lnTo>
                    <a:lnTo>
                      <a:pt x="4718050" y="946150"/>
                    </a:lnTo>
                    <a:lnTo>
                      <a:pt x="4806950" y="876300"/>
                    </a:lnTo>
                    <a:lnTo>
                      <a:pt x="4762500" y="825500"/>
                    </a:lnTo>
                    <a:lnTo>
                      <a:pt x="4762500" y="755650"/>
                    </a:lnTo>
                    <a:lnTo>
                      <a:pt x="4629150" y="704850"/>
                    </a:lnTo>
                    <a:lnTo>
                      <a:pt x="4419600" y="704850"/>
                    </a:lnTo>
                    <a:lnTo>
                      <a:pt x="4445000" y="615950"/>
                    </a:lnTo>
                    <a:lnTo>
                      <a:pt x="4406900" y="349250"/>
                    </a:lnTo>
                    <a:lnTo>
                      <a:pt x="4349750" y="304800"/>
                    </a:lnTo>
                    <a:lnTo>
                      <a:pt x="4349750" y="209550"/>
                    </a:lnTo>
                    <a:lnTo>
                      <a:pt x="4279900" y="222250"/>
                    </a:lnTo>
                    <a:lnTo>
                      <a:pt x="4235450" y="228600"/>
                    </a:lnTo>
                    <a:lnTo>
                      <a:pt x="4203700" y="165100"/>
                    </a:lnTo>
                    <a:lnTo>
                      <a:pt x="4127500" y="190500"/>
                    </a:lnTo>
                    <a:lnTo>
                      <a:pt x="4121150" y="247650"/>
                    </a:lnTo>
                    <a:lnTo>
                      <a:pt x="4044950" y="323850"/>
                    </a:lnTo>
                    <a:lnTo>
                      <a:pt x="3873500" y="292100"/>
                    </a:lnTo>
                    <a:lnTo>
                      <a:pt x="3740150" y="165100"/>
                    </a:lnTo>
                    <a:lnTo>
                      <a:pt x="3663950" y="177800"/>
                    </a:lnTo>
                    <a:lnTo>
                      <a:pt x="3606800" y="171450"/>
                    </a:lnTo>
                    <a:lnTo>
                      <a:pt x="3524250" y="171450"/>
                    </a:lnTo>
                    <a:lnTo>
                      <a:pt x="3409950" y="133350"/>
                    </a:lnTo>
                    <a:lnTo>
                      <a:pt x="3308350" y="120650"/>
                    </a:lnTo>
                    <a:lnTo>
                      <a:pt x="3257550" y="63500"/>
                    </a:lnTo>
                    <a:lnTo>
                      <a:pt x="3213100" y="0"/>
                    </a:lnTo>
                    <a:lnTo>
                      <a:pt x="3136900" y="31750"/>
                    </a:lnTo>
                    <a:lnTo>
                      <a:pt x="3048000" y="12700"/>
                    </a:lnTo>
                    <a:lnTo>
                      <a:pt x="2971800" y="57150"/>
                    </a:lnTo>
                    <a:lnTo>
                      <a:pt x="2857500" y="6350"/>
                    </a:lnTo>
                    <a:lnTo>
                      <a:pt x="2724150" y="190500"/>
                    </a:lnTo>
                    <a:lnTo>
                      <a:pt x="2527300" y="177800"/>
                    </a:lnTo>
                    <a:lnTo>
                      <a:pt x="2438400" y="146050"/>
                    </a:lnTo>
                    <a:lnTo>
                      <a:pt x="2400300" y="190500"/>
                    </a:lnTo>
                    <a:lnTo>
                      <a:pt x="2305050" y="165100"/>
                    </a:lnTo>
                    <a:lnTo>
                      <a:pt x="2203450" y="241300"/>
                    </a:lnTo>
                    <a:lnTo>
                      <a:pt x="2057400" y="203200"/>
                    </a:lnTo>
                    <a:lnTo>
                      <a:pt x="1968500" y="336550"/>
                    </a:lnTo>
                    <a:lnTo>
                      <a:pt x="1873250" y="374650"/>
                    </a:lnTo>
                    <a:lnTo>
                      <a:pt x="1797050" y="336550"/>
                    </a:lnTo>
                    <a:lnTo>
                      <a:pt x="1695450" y="488950"/>
                    </a:lnTo>
                    <a:lnTo>
                      <a:pt x="1682750" y="539750"/>
                    </a:lnTo>
                    <a:lnTo>
                      <a:pt x="1638300" y="596900"/>
                    </a:lnTo>
                    <a:lnTo>
                      <a:pt x="1638300" y="666750"/>
                    </a:lnTo>
                    <a:lnTo>
                      <a:pt x="1574800" y="692150"/>
                    </a:lnTo>
                    <a:lnTo>
                      <a:pt x="1568450" y="774700"/>
                    </a:lnTo>
                    <a:lnTo>
                      <a:pt x="1524000" y="838200"/>
                    </a:lnTo>
                    <a:lnTo>
                      <a:pt x="1492250" y="838200"/>
                    </a:lnTo>
                    <a:lnTo>
                      <a:pt x="1390650" y="946150"/>
                    </a:lnTo>
                    <a:lnTo>
                      <a:pt x="1422400" y="1003300"/>
                    </a:lnTo>
                    <a:lnTo>
                      <a:pt x="1377950" y="1066800"/>
                    </a:lnTo>
                    <a:lnTo>
                      <a:pt x="1352550" y="1136650"/>
                    </a:lnTo>
                    <a:lnTo>
                      <a:pt x="1384300" y="1193800"/>
                    </a:lnTo>
                    <a:lnTo>
                      <a:pt x="1384300" y="1250950"/>
                    </a:lnTo>
                    <a:lnTo>
                      <a:pt x="1181100" y="1492250"/>
                    </a:lnTo>
                    <a:lnTo>
                      <a:pt x="1041400" y="1543050"/>
                    </a:lnTo>
                    <a:lnTo>
                      <a:pt x="901700" y="1511300"/>
                    </a:lnTo>
                    <a:lnTo>
                      <a:pt x="812800" y="1504950"/>
                    </a:lnTo>
                    <a:lnTo>
                      <a:pt x="736600" y="1485900"/>
                    </a:lnTo>
                    <a:lnTo>
                      <a:pt x="609600" y="1555750"/>
                    </a:lnTo>
                    <a:lnTo>
                      <a:pt x="654050" y="1619250"/>
                    </a:lnTo>
                    <a:lnTo>
                      <a:pt x="692150" y="1790700"/>
                    </a:lnTo>
                    <a:lnTo>
                      <a:pt x="736600" y="1809750"/>
                    </a:lnTo>
                    <a:lnTo>
                      <a:pt x="749300" y="1905000"/>
                    </a:lnTo>
                    <a:lnTo>
                      <a:pt x="831850" y="1930400"/>
                    </a:lnTo>
                    <a:lnTo>
                      <a:pt x="895350" y="1993900"/>
                    </a:lnTo>
                    <a:lnTo>
                      <a:pt x="889000" y="2076450"/>
                    </a:lnTo>
                    <a:lnTo>
                      <a:pt x="704850" y="2184400"/>
                    </a:lnTo>
                    <a:lnTo>
                      <a:pt x="590550" y="2216150"/>
                    </a:lnTo>
                    <a:lnTo>
                      <a:pt x="527050" y="2273300"/>
                    </a:lnTo>
                    <a:lnTo>
                      <a:pt x="514350" y="2362200"/>
                    </a:lnTo>
                    <a:lnTo>
                      <a:pt x="495300" y="2508250"/>
                    </a:lnTo>
                    <a:lnTo>
                      <a:pt x="381000" y="2495550"/>
                    </a:lnTo>
                    <a:lnTo>
                      <a:pt x="381000" y="2552700"/>
                    </a:lnTo>
                    <a:lnTo>
                      <a:pt x="234950" y="2717800"/>
                    </a:lnTo>
                    <a:lnTo>
                      <a:pt x="88900" y="2590800"/>
                    </a:lnTo>
                    <a:lnTo>
                      <a:pt x="57150" y="2571750"/>
                    </a:lnTo>
                    <a:lnTo>
                      <a:pt x="0" y="2603500"/>
                    </a:lnTo>
                    <a:lnTo>
                      <a:pt x="50800" y="2705100"/>
                    </a:lnTo>
                    <a:lnTo>
                      <a:pt x="44450" y="2724150"/>
                    </a:lnTo>
                    <a:lnTo>
                      <a:pt x="139700" y="2851150"/>
                    </a:lnTo>
                    <a:lnTo>
                      <a:pt x="184150" y="2914650"/>
                    </a:lnTo>
                    <a:lnTo>
                      <a:pt x="158750" y="3028950"/>
                    </a:lnTo>
                    <a:lnTo>
                      <a:pt x="190500" y="3092450"/>
                    </a:lnTo>
                    <a:lnTo>
                      <a:pt x="222250" y="3435350"/>
                    </a:lnTo>
                    <a:lnTo>
                      <a:pt x="146050" y="3448050"/>
                    </a:lnTo>
                    <a:lnTo>
                      <a:pt x="152400" y="3511550"/>
                    </a:lnTo>
                    <a:lnTo>
                      <a:pt x="279400" y="3530600"/>
                    </a:lnTo>
                    <a:lnTo>
                      <a:pt x="298450" y="3644900"/>
                    </a:lnTo>
                    <a:lnTo>
                      <a:pt x="139700" y="3765550"/>
                    </a:lnTo>
                    <a:lnTo>
                      <a:pt x="158750" y="3803650"/>
                    </a:lnTo>
                    <a:lnTo>
                      <a:pt x="120650" y="3892550"/>
                    </a:lnTo>
                    <a:lnTo>
                      <a:pt x="120650" y="3949700"/>
                    </a:lnTo>
                    <a:lnTo>
                      <a:pt x="63500" y="3981450"/>
                    </a:lnTo>
                    <a:lnTo>
                      <a:pt x="69850" y="4019550"/>
                    </a:lnTo>
                    <a:lnTo>
                      <a:pt x="31750" y="408940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64427AB5-26DA-C1F1-EF04-A868ECA7246F}"/>
                  </a:ext>
                </a:extLst>
              </p:cNvPr>
              <p:cNvSpPr/>
              <p:nvPr/>
            </p:nvSpPr>
            <p:spPr>
              <a:xfrm>
                <a:off x="2147590" y="1777202"/>
                <a:ext cx="154497" cy="128747"/>
              </a:xfrm>
              <a:custGeom>
                <a:avLst/>
                <a:gdLst>
                  <a:gd name="connsiteX0" fmla="*/ 342900 w 666750"/>
                  <a:gd name="connsiteY0" fmla="*/ 38100 h 555625"/>
                  <a:gd name="connsiteX1" fmla="*/ 279400 w 666750"/>
                  <a:gd name="connsiteY1" fmla="*/ 130175 h 555625"/>
                  <a:gd name="connsiteX2" fmla="*/ 190500 w 666750"/>
                  <a:gd name="connsiteY2" fmla="*/ 158750 h 555625"/>
                  <a:gd name="connsiteX3" fmla="*/ 114300 w 666750"/>
                  <a:gd name="connsiteY3" fmla="*/ 180975 h 555625"/>
                  <a:gd name="connsiteX4" fmla="*/ 82550 w 666750"/>
                  <a:gd name="connsiteY4" fmla="*/ 158750 h 555625"/>
                  <a:gd name="connsiteX5" fmla="*/ 57150 w 666750"/>
                  <a:gd name="connsiteY5" fmla="*/ 200025 h 555625"/>
                  <a:gd name="connsiteX6" fmla="*/ 66675 w 666750"/>
                  <a:gd name="connsiteY6" fmla="*/ 269875 h 555625"/>
                  <a:gd name="connsiteX7" fmla="*/ 0 w 666750"/>
                  <a:gd name="connsiteY7" fmla="*/ 282575 h 555625"/>
                  <a:gd name="connsiteX8" fmla="*/ 3175 w 666750"/>
                  <a:gd name="connsiteY8" fmla="*/ 330200 h 555625"/>
                  <a:gd name="connsiteX9" fmla="*/ 25400 w 666750"/>
                  <a:gd name="connsiteY9" fmla="*/ 381000 h 555625"/>
                  <a:gd name="connsiteX10" fmla="*/ 161925 w 666750"/>
                  <a:gd name="connsiteY10" fmla="*/ 304800 h 555625"/>
                  <a:gd name="connsiteX11" fmla="*/ 231775 w 666750"/>
                  <a:gd name="connsiteY11" fmla="*/ 314325 h 555625"/>
                  <a:gd name="connsiteX12" fmla="*/ 266700 w 666750"/>
                  <a:gd name="connsiteY12" fmla="*/ 317500 h 555625"/>
                  <a:gd name="connsiteX13" fmla="*/ 288925 w 666750"/>
                  <a:gd name="connsiteY13" fmla="*/ 371475 h 555625"/>
                  <a:gd name="connsiteX14" fmla="*/ 254000 w 666750"/>
                  <a:gd name="connsiteY14" fmla="*/ 444500 h 555625"/>
                  <a:gd name="connsiteX15" fmla="*/ 254000 w 666750"/>
                  <a:gd name="connsiteY15" fmla="*/ 473075 h 555625"/>
                  <a:gd name="connsiteX16" fmla="*/ 266700 w 666750"/>
                  <a:gd name="connsiteY16" fmla="*/ 501650 h 555625"/>
                  <a:gd name="connsiteX17" fmla="*/ 254000 w 666750"/>
                  <a:gd name="connsiteY17" fmla="*/ 523875 h 555625"/>
                  <a:gd name="connsiteX18" fmla="*/ 298450 w 666750"/>
                  <a:gd name="connsiteY18" fmla="*/ 555625 h 555625"/>
                  <a:gd name="connsiteX19" fmla="*/ 317500 w 666750"/>
                  <a:gd name="connsiteY19" fmla="*/ 523875 h 555625"/>
                  <a:gd name="connsiteX20" fmla="*/ 317500 w 666750"/>
                  <a:gd name="connsiteY20" fmla="*/ 485775 h 555625"/>
                  <a:gd name="connsiteX21" fmla="*/ 352425 w 666750"/>
                  <a:gd name="connsiteY21" fmla="*/ 400050 h 555625"/>
                  <a:gd name="connsiteX22" fmla="*/ 371475 w 666750"/>
                  <a:gd name="connsiteY22" fmla="*/ 368300 h 555625"/>
                  <a:gd name="connsiteX23" fmla="*/ 485775 w 666750"/>
                  <a:gd name="connsiteY23" fmla="*/ 330200 h 555625"/>
                  <a:gd name="connsiteX24" fmla="*/ 511175 w 666750"/>
                  <a:gd name="connsiteY24" fmla="*/ 342900 h 555625"/>
                  <a:gd name="connsiteX25" fmla="*/ 514350 w 666750"/>
                  <a:gd name="connsiteY25" fmla="*/ 403225 h 555625"/>
                  <a:gd name="connsiteX26" fmla="*/ 584200 w 666750"/>
                  <a:gd name="connsiteY26" fmla="*/ 460375 h 555625"/>
                  <a:gd name="connsiteX27" fmla="*/ 635000 w 666750"/>
                  <a:gd name="connsiteY27" fmla="*/ 374650 h 555625"/>
                  <a:gd name="connsiteX28" fmla="*/ 635000 w 666750"/>
                  <a:gd name="connsiteY28" fmla="*/ 307975 h 555625"/>
                  <a:gd name="connsiteX29" fmla="*/ 619125 w 666750"/>
                  <a:gd name="connsiteY29" fmla="*/ 260350 h 555625"/>
                  <a:gd name="connsiteX30" fmla="*/ 647700 w 666750"/>
                  <a:gd name="connsiteY30" fmla="*/ 187325 h 555625"/>
                  <a:gd name="connsiteX31" fmla="*/ 666750 w 666750"/>
                  <a:gd name="connsiteY31" fmla="*/ 117475 h 555625"/>
                  <a:gd name="connsiteX32" fmla="*/ 631825 w 666750"/>
                  <a:gd name="connsiteY32" fmla="*/ 95250 h 555625"/>
                  <a:gd name="connsiteX33" fmla="*/ 635000 w 666750"/>
                  <a:gd name="connsiteY33" fmla="*/ 9525 h 555625"/>
                  <a:gd name="connsiteX34" fmla="*/ 558800 w 666750"/>
                  <a:gd name="connsiteY34" fmla="*/ 0 h 555625"/>
                  <a:gd name="connsiteX35" fmla="*/ 431800 w 666750"/>
                  <a:gd name="connsiteY35" fmla="*/ 76200 h 555625"/>
                  <a:gd name="connsiteX36" fmla="*/ 342900 w 666750"/>
                  <a:gd name="connsiteY36" fmla="*/ 38100 h 555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66750" h="555625">
                    <a:moveTo>
                      <a:pt x="342900" y="38100"/>
                    </a:moveTo>
                    <a:lnTo>
                      <a:pt x="279400" y="130175"/>
                    </a:lnTo>
                    <a:lnTo>
                      <a:pt x="190500" y="158750"/>
                    </a:lnTo>
                    <a:lnTo>
                      <a:pt x="114300" y="180975"/>
                    </a:lnTo>
                    <a:lnTo>
                      <a:pt x="82550" y="158750"/>
                    </a:lnTo>
                    <a:lnTo>
                      <a:pt x="57150" y="200025"/>
                    </a:lnTo>
                    <a:lnTo>
                      <a:pt x="66675" y="269875"/>
                    </a:lnTo>
                    <a:lnTo>
                      <a:pt x="0" y="282575"/>
                    </a:lnTo>
                    <a:lnTo>
                      <a:pt x="3175" y="330200"/>
                    </a:lnTo>
                    <a:lnTo>
                      <a:pt x="25400" y="381000"/>
                    </a:lnTo>
                    <a:lnTo>
                      <a:pt x="161925" y="304800"/>
                    </a:lnTo>
                    <a:lnTo>
                      <a:pt x="231775" y="314325"/>
                    </a:lnTo>
                    <a:lnTo>
                      <a:pt x="266700" y="317500"/>
                    </a:lnTo>
                    <a:lnTo>
                      <a:pt x="288925" y="371475"/>
                    </a:lnTo>
                    <a:lnTo>
                      <a:pt x="254000" y="444500"/>
                    </a:lnTo>
                    <a:lnTo>
                      <a:pt x="254000" y="473075"/>
                    </a:lnTo>
                    <a:lnTo>
                      <a:pt x="266700" y="501650"/>
                    </a:lnTo>
                    <a:lnTo>
                      <a:pt x="254000" y="523875"/>
                    </a:lnTo>
                    <a:lnTo>
                      <a:pt x="298450" y="555625"/>
                    </a:lnTo>
                    <a:lnTo>
                      <a:pt x="317500" y="523875"/>
                    </a:lnTo>
                    <a:lnTo>
                      <a:pt x="317500" y="485775"/>
                    </a:lnTo>
                    <a:lnTo>
                      <a:pt x="352425" y="400050"/>
                    </a:lnTo>
                    <a:lnTo>
                      <a:pt x="371475" y="368300"/>
                    </a:lnTo>
                    <a:lnTo>
                      <a:pt x="485775" y="330200"/>
                    </a:lnTo>
                    <a:lnTo>
                      <a:pt x="511175" y="342900"/>
                    </a:lnTo>
                    <a:lnTo>
                      <a:pt x="514350" y="403225"/>
                    </a:lnTo>
                    <a:lnTo>
                      <a:pt x="584200" y="460375"/>
                    </a:lnTo>
                    <a:lnTo>
                      <a:pt x="635000" y="374650"/>
                    </a:lnTo>
                    <a:lnTo>
                      <a:pt x="635000" y="307975"/>
                    </a:lnTo>
                    <a:lnTo>
                      <a:pt x="619125" y="260350"/>
                    </a:lnTo>
                    <a:lnTo>
                      <a:pt x="647700" y="187325"/>
                    </a:lnTo>
                    <a:lnTo>
                      <a:pt x="666750" y="117475"/>
                    </a:lnTo>
                    <a:lnTo>
                      <a:pt x="631825" y="95250"/>
                    </a:lnTo>
                    <a:lnTo>
                      <a:pt x="635000" y="9525"/>
                    </a:lnTo>
                    <a:lnTo>
                      <a:pt x="558800" y="0"/>
                    </a:lnTo>
                    <a:lnTo>
                      <a:pt x="431800" y="76200"/>
                    </a:lnTo>
                    <a:lnTo>
                      <a:pt x="342900" y="3810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4AD8A43E-9C59-753E-FF26-7BDB583EB0DA}"/>
                  </a:ext>
                </a:extLst>
              </p:cNvPr>
              <p:cNvSpPr/>
              <p:nvPr/>
            </p:nvSpPr>
            <p:spPr>
              <a:xfrm>
                <a:off x="1809813" y="2050884"/>
                <a:ext cx="759335" cy="591506"/>
              </a:xfrm>
              <a:custGeom>
                <a:avLst/>
                <a:gdLst>
                  <a:gd name="connsiteX0" fmla="*/ 2832482 w 3276982"/>
                  <a:gd name="connsiteY0" fmla="*/ 0 h 2552700"/>
                  <a:gd name="connsiteX1" fmla="*/ 2845182 w 3276982"/>
                  <a:gd name="connsiteY1" fmla="*/ 50800 h 2552700"/>
                  <a:gd name="connsiteX2" fmla="*/ 2832482 w 3276982"/>
                  <a:gd name="connsiteY2" fmla="*/ 120652 h 2552700"/>
                  <a:gd name="connsiteX3" fmla="*/ 2826132 w 3276982"/>
                  <a:gd name="connsiteY3" fmla="*/ 158748 h 2552700"/>
                  <a:gd name="connsiteX4" fmla="*/ 2857882 w 3276982"/>
                  <a:gd name="connsiteY4" fmla="*/ 209548 h 2552700"/>
                  <a:gd name="connsiteX5" fmla="*/ 2953132 w 3276982"/>
                  <a:gd name="connsiteY5" fmla="*/ 241300 h 2552700"/>
                  <a:gd name="connsiteX6" fmla="*/ 2953132 w 3276982"/>
                  <a:gd name="connsiteY6" fmla="*/ 323852 h 2552700"/>
                  <a:gd name="connsiteX7" fmla="*/ 2915032 w 3276982"/>
                  <a:gd name="connsiteY7" fmla="*/ 361948 h 2552700"/>
                  <a:gd name="connsiteX8" fmla="*/ 2921382 w 3276982"/>
                  <a:gd name="connsiteY8" fmla="*/ 393700 h 2552700"/>
                  <a:gd name="connsiteX9" fmla="*/ 2864232 w 3276982"/>
                  <a:gd name="connsiteY9" fmla="*/ 482600 h 2552700"/>
                  <a:gd name="connsiteX10" fmla="*/ 2826132 w 3276982"/>
                  <a:gd name="connsiteY10" fmla="*/ 736600 h 2552700"/>
                  <a:gd name="connsiteX11" fmla="*/ 2832482 w 3276982"/>
                  <a:gd name="connsiteY11" fmla="*/ 838200 h 2552700"/>
                  <a:gd name="connsiteX12" fmla="*/ 2832482 w 3276982"/>
                  <a:gd name="connsiteY12" fmla="*/ 882652 h 2552700"/>
                  <a:gd name="connsiteX13" fmla="*/ 2883282 w 3276982"/>
                  <a:gd name="connsiteY13" fmla="*/ 914400 h 2552700"/>
                  <a:gd name="connsiteX14" fmla="*/ 2927732 w 3276982"/>
                  <a:gd name="connsiteY14" fmla="*/ 914400 h 2552700"/>
                  <a:gd name="connsiteX15" fmla="*/ 2972182 w 3276982"/>
                  <a:gd name="connsiteY15" fmla="*/ 869948 h 2552700"/>
                  <a:gd name="connsiteX16" fmla="*/ 3035682 w 3276982"/>
                  <a:gd name="connsiteY16" fmla="*/ 1035052 h 2552700"/>
                  <a:gd name="connsiteX17" fmla="*/ 3162682 w 3276982"/>
                  <a:gd name="connsiteY17" fmla="*/ 1098548 h 2552700"/>
                  <a:gd name="connsiteX18" fmla="*/ 3175382 w 3276982"/>
                  <a:gd name="connsiteY18" fmla="*/ 1200148 h 2552700"/>
                  <a:gd name="connsiteX19" fmla="*/ 3143632 w 3276982"/>
                  <a:gd name="connsiteY19" fmla="*/ 1250948 h 2552700"/>
                  <a:gd name="connsiteX20" fmla="*/ 3061082 w 3276982"/>
                  <a:gd name="connsiteY20" fmla="*/ 1327148 h 2552700"/>
                  <a:gd name="connsiteX21" fmla="*/ 3048382 w 3276982"/>
                  <a:gd name="connsiteY21" fmla="*/ 1346200 h 2552700"/>
                  <a:gd name="connsiteX22" fmla="*/ 3048382 w 3276982"/>
                  <a:gd name="connsiteY22" fmla="*/ 1390652 h 2552700"/>
                  <a:gd name="connsiteX23" fmla="*/ 3067432 w 3276982"/>
                  <a:gd name="connsiteY23" fmla="*/ 1416052 h 2552700"/>
                  <a:gd name="connsiteX24" fmla="*/ 3029332 w 3276982"/>
                  <a:gd name="connsiteY24" fmla="*/ 1485900 h 2552700"/>
                  <a:gd name="connsiteX25" fmla="*/ 3162682 w 3276982"/>
                  <a:gd name="connsiteY25" fmla="*/ 1492252 h 2552700"/>
                  <a:gd name="connsiteX26" fmla="*/ 3156332 w 3276982"/>
                  <a:gd name="connsiteY26" fmla="*/ 1530348 h 2552700"/>
                  <a:gd name="connsiteX27" fmla="*/ 3276982 w 3276982"/>
                  <a:gd name="connsiteY27" fmla="*/ 1517652 h 2552700"/>
                  <a:gd name="connsiteX28" fmla="*/ 3276982 w 3276982"/>
                  <a:gd name="connsiteY28" fmla="*/ 1568452 h 2552700"/>
                  <a:gd name="connsiteX29" fmla="*/ 2972182 w 3276982"/>
                  <a:gd name="connsiteY29" fmla="*/ 1714500 h 2552700"/>
                  <a:gd name="connsiteX30" fmla="*/ 2895982 w 3276982"/>
                  <a:gd name="connsiteY30" fmla="*/ 1714500 h 2552700"/>
                  <a:gd name="connsiteX31" fmla="*/ 2851532 w 3276982"/>
                  <a:gd name="connsiteY31" fmla="*/ 1784348 h 2552700"/>
                  <a:gd name="connsiteX32" fmla="*/ 2794382 w 3276982"/>
                  <a:gd name="connsiteY32" fmla="*/ 1758948 h 2552700"/>
                  <a:gd name="connsiteX33" fmla="*/ 2788032 w 3276982"/>
                  <a:gd name="connsiteY33" fmla="*/ 1835148 h 2552700"/>
                  <a:gd name="connsiteX34" fmla="*/ 2762632 w 3276982"/>
                  <a:gd name="connsiteY34" fmla="*/ 1866900 h 2552700"/>
                  <a:gd name="connsiteX35" fmla="*/ 2705482 w 3276982"/>
                  <a:gd name="connsiteY35" fmla="*/ 1854200 h 2552700"/>
                  <a:gd name="connsiteX36" fmla="*/ 2699132 w 3276982"/>
                  <a:gd name="connsiteY36" fmla="*/ 1917700 h 2552700"/>
                  <a:gd name="connsiteX37" fmla="*/ 2591182 w 3276982"/>
                  <a:gd name="connsiteY37" fmla="*/ 2019300 h 2552700"/>
                  <a:gd name="connsiteX38" fmla="*/ 2457832 w 3276982"/>
                  <a:gd name="connsiteY38" fmla="*/ 2082800 h 2552700"/>
                  <a:gd name="connsiteX39" fmla="*/ 2318132 w 3276982"/>
                  <a:gd name="connsiteY39" fmla="*/ 2171700 h 2552700"/>
                  <a:gd name="connsiteX40" fmla="*/ 2210182 w 3276982"/>
                  <a:gd name="connsiteY40" fmla="*/ 2190748 h 2552700"/>
                  <a:gd name="connsiteX41" fmla="*/ 2121282 w 3276982"/>
                  <a:gd name="connsiteY41" fmla="*/ 2266948 h 2552700"/>
                  <a:gd name="connsiteX42" fmla="*/ 2203832 w 3276982"/>
                  <a:gd name="connsiteY42" fmla="*/ 2292348 h 2552700"/>
                  <a:gd name="connsiteX43" fmla="*/ 2140332 w 3276982"/>
                  <a:gd name="connsiteY43" fmla="*/ 2368548 h 2552700"/>
                  <a:gd name="connsiteX44" fmla="*/ 2133982 w 3276982"/>
                  <a:gd name="connsiteY44" fmla="*/ 2451100 h 2552700"/>
                  <a:gd name="connsiteX45" fmla="*/ 2026032 w 3276982"/>
                  <a:gd name="connsiteY45" fmla="*/ 2457452 h 2552700"/>
                  <a:gd name="connsiteX46" fmla="*/ 1981582 w 3276982"/>
                  <a:gd name="connsiteY46" fmla="*/ 2463800 h 2552700"/>
                  <a:gd name="connsiteX47" fmla="*/ 1975692 w 3276982"/>
                  <a:gd name="connsiteY47" fmla="*/ 2540368 h 2552700"/>
                  <a:gd name="connsiteX48" fmla="*/ 1778382 w 3276982"/>
                  <a:gd name="connsiteY48" fmla="*/ 2552700 h 2552700"/>
                  <a:gd name="connsiteX49" fmla="*/ 1708532 w 3276982"/>
                  <a:gd name="connsiteY49" fmla="*/ 2495548 h 2552700"/>
                  <a:gd name="connsiteX50" fmla="*/ 1638682 w 3276982"/>
                  <a:gd name="connsiteY50" fmla="*/ 2495548 h 2552700"/>
                  <a:gd name="connsiteX51" fmla="*/ 1556132 w 3276982"/>
                  <a:gd name="connsiteY51" fmla="*/ 2343148 h 2552700"/>
                  <a:gd name="connsiteX52" fmla="*/ 1511682 w 3276982"/>
                  <a:gd name="connsiteY52" fmla="*/ 2330452 h 2552700"/>
                  <a:gd name="connsiteX53" fmla="*/ 1498982 w 3276982"/>
                  <a:gd name="connsiteY53" fmla="*/ 2279652 h 2552700"/>
                  <a:gd name="connsiteX54" fmla="*/ 1587882 w 3276982"/>
                  <a:gd name="connsiteY54" fmla="*/ 2209800 h 2552700"/>
                  <a:gd name="connsiteX55" fmla="*/ 1543432 w 3276982"/>
                  <a:gd name="connsiteY55" fmla="*/ 2159000 h 2552700"/>
                  <a:gd name="connsiteX56" fmla="*/ 1543432 w 3276982"/>
                  <a:gd name="connsiteY56" fmla="*/ 2089148 h 2552700"/>
                  <a:gd name="connsiteX57" fmla="*/ 1410082 w 3276982"/>
                  <a:gd name="connsiteY57" fmla="*/ 2038348 h 2552700"/>
                  <a:gd name="connsiteX58" fmla="*/ 1200532 w 3276982"/>
                  <a:gd name="connsiteY58" fmla="*/ 2038348 h 2552700"/>
                  <a:gd name="connsiteX59" fmla="*/ 1225932 w 3276982"/>
                  <a:gd name="connsiteY59" fmla="*/ 1949452 h 2552700"/>
                  <a:gd name="connsiteX60" fmla="*/ 1187832 w 3276982"/>
                  <a:gd name="connsiteY60" fmla="*/ 1682748 h 2552700"/>
                  <a:gd name="connsiteX61" fmla="*/ 1130682 w 3276982"/>
                  <a:gd name="connsiteY61" fmla="*/ 1638300 h 2552700"/>
                  <a:gd name="connsiteX62" fmla="*/ 1130682 w 3276982"/>
                  <a:gd name="connsiteY62" fmla="*/ 1543052 h 2552700"/>
                  <a:gd name="connsiteX63" fmla="*/ 1060832 w 3276982"/>
                  <a:gd name="connsiteY63" fmla="*/ 1555748 h 2552700"/>
                  <a:gd name="connsiteX64" fmla="*/ 1016382 w 3276982"/>
                  <a:gd name="connsiteY64" fmla="*/ 1562100 h 2552700"/>
                  <a:gd name="connsiteX65" fmla="*/ 984632 w 3276982"/>
                  <a:gd name="connsiteY65" fmla="*/ 1498600 h 2552700"/>
                  <a:gd name="connsiteX66" fmla="*/ 908432 w 3276982"/>
                  <a:gd name="connsiteY66" fmla="*/ 1524000 h 2552700"/>
                  <a:gd name="connsiteX67" fmla="*/ 902082 w 3276982"/>
                  <a:gd name="connsiteY67" fmla="*/ 1581148 h 2552700"/>
                  <a:gd name="connsiteX68" fmla="*/ 825882 w 3276982"/>
                  <a:gd name="connsiteY68" fmla="*/ 1657348 h 2552700"/>
                  <a:gd name="connsiteX69" fmla="*/ 654432 w 3276982"/>
                  <a:gd name="connsiteY69" fmla="*/ 1625600 h 2552700"/>
                  <a:gd name="connsiteX70" fmla="*/ 521082 w 3276982"/>
                  <a:gd name="connsiteY70" fmla="*/ 1498600 h 2552700"/>
                  <a:gd name="connsiteX71" fmla="*/ 444882 w 3276982"/>
                  <a:gd name="connsiteY71" fmla="*/ 1511300 h 2552700"/>
                  <a:gd name="connsiteX72" fmla="*/ 387732 w 3276982"/>
                  <a:gd name="connsiteY72" fmla="*/ 1504948 h 2552700"/>
                  <a:gd name="connsiteX73" fmla="*/ 305182 w 3276982"/>
                  <a:gd name="connsiteY73" fmla="*/ 1504948 h 2552700"/>
                  <a:gd name="connsiteX74" fmla="*/ 190882 w 3276982"/>
                  <a:gd name="connsiteY74" fmla="*/ 1466852 h 2552700"/>
                  <a:gd name="connsiteX75" fmla="*/ 89282 w 3276982"/>
                  <a:gd name="connsiteY75" fmla="*/ 1454148 h 2552700"/>
                  <a:gd name="connsiteX76" fmla="*/ 38482 w 3276982"/>
                  <a:gd name="connsiteY76" fmla="*/ 1397000 h 2552700"/>
                  <a:gd name="connsiteX77" fmla="*/ 0 w 3276982"/>
                  <a:gd name="connsiteY77" fmla="*/ 1342028 h 2552700"/>
                  <a:gd name="connsiteX78" fmla="*/ 382 w 3276982"/>
                  <a:gd name="connsiteY78" fmla="*/ 1339852 h 2552700"/>
                  <a:gd name="connsiteX79" fmla="*/ 19432 w 3276982"/>
                  <a:gd name="connsiteY79" fmla="*/ 1295400 h 2552700"/>
                  <a:gd name="connsiteX80" fmla="*/ 82932 w 3276982"/>
                  <a:gd name="connsiteY80" fmla="*/ 1244600 h 2552700"/>
                  <a:gd name="connsiteX81" fmla="*/ 57532 w 3276982"/>
                  <a:gd name="connsiteY81" fmla="*/ 1200148 h 2552700"/>
                  <a:gd name="connsiteX82" fmla="*/ 82932 w 3276982"/>
                  <a:gd name="connsiteY82" fmla="*/ 1117600 h 2552700"/>
                  <a:gd name="connsiteX83" fmla="*/ 57532 w 3276982"/>
                  <a:gd name="connsiteY83" fmla="*/ 1054100 h 2552700"/>
                  <a:gd name="connsiteX84" fmla="*/ 32132 w 3276982"/>
                  <a:gd name="connsiteY84" fmla="*/ 965200 h 2552700"/>
                  <a:gd name="connsiteX85" fmla="*/ 82932 w 3276982"/>
                  <a:gd name="connsiteY85" fmla="*/ 857252 h 2552700"/>
                  <a:gd name="connsiteX86" fmla="*/ 165482 w 3276982"/>
                  <a:gd name="connsiteY86" fmla="*/ 838200 h 2552700"/>
                  <a:gd name="connsiteX87" fmla="*/ 165482 w 3276982"/>
                  <a:gd name="connsiteY87" fmla="*/ 762000 h 2552700"/>
                  <a:gd name="connsiteX88" fmla="*/ 222632 w 3276982"/>
                  <a:gd name="connsiteY88" fmla="*/ 698500 h 2552700"/>
                  <a:gd name="connsiteX89" fmla="*/ 324232 w 3276982"/>
                  <a:gd name="connsiteY89" fmla="*/ 628652 h 2552700"/>
                  <a:gd name="connsiteX90" fmla="*/ 400432 w 3276982"/>
                  <a:gd name="connsiteY90" fmla="*/ 660400 h 2552700"/>
                  <a:gd name="connsiteX91" fmla="*/ 457582 w 3276982"/>
                  <a:gd name="connsiteY91" fmla="*/ 641348 h 2552700"/>
                  <a:gd name="connsiteX92" fmla="*/ 470282 w 3276982"/>
                  <a:gd name="connsiteY92" fmla="*/ 596900 h 2552700"/>
                  <a:gd name="connsiteX93" fmla="*/ 495682 w 3276982"/>
                  <a:gd name="connsiteY93" fmla="*/ 552452 h 2552700"/>
                  <a:gd name="connsiteX94" fmla="*/ 571882 w 3276982"/>
                  <a:gd name="connsiteY94" fmla="*/ 533400 h 2552700"/>
                  <a:gd name="connsiteX95" fmla="*/ 660782 w 3276982"/>
                  <a:gd name="connsiteY95" fmla="*/ 514348 h 2552700"/>
                  <a:gd name="connsiteX96" fmla="*/ 705232 w 3276982"/>
                  <a:gd name="connsiteY96" fmla="*/ 520700 h 2552700"/>
                  <a:gd name="connsiteX97" fmla="*/ 825882 w 3276982"/>
                  <a:gd name="connsiteY97" fmla="*/ 482600 h 2552700"/>
                  <a:gd name="connsiteX98" fmla="*/ 870332 w 3276982"/>
                  <a:gd name="connsiteY98" fmla="*/ 596900 h 2552700"/>
                  <a:gd name="connsiteX99" fmla="*/ 959232 w 3276982"/>
                  <a:gd name="connsiteY99" fmla="*/ 628652 h 2552700"/>
                  <a:gd name="connsiteX100" fmla="*/ 1048132 w 3276982"/>
                  <a:gd name="connsiteY100" fmla="*/ 628652 h 2552700"/>
                  <a:gd name="connsiteX101" fmla="*/ 1092582 w 3276982"/>
                  <a:gd name="connsiteY101" fmla="*/ 596900 h 2552700"/>
                  <a:gd name="connsiteX102" fmla="*/ 1168782 w 3276982"/>
                  <a:gd name="connsiteY102" fmla="*/ 482600 h 2552700"/>
                  <a:gd name="connsiteX103" fmla="*/ 1264032 w 3276982"/>
                  <a:gd name="connsiteY103" fmla="*/ 482600 h 2552700"/>
                  <a:gd name="connsiteX104" fmla="*/ 1371982 w 3276982"/>
                  <a:gd name="connsiteY104" fmla="*/ 469900 h 2552700"/>
                  <a:gd name="connsiteX105" fmla="*/ 1422782 w 3276982"/>
                  <a:gd name="connsiteY105" fmla="*/ 450852 h 2552700"/>
                  <a:gd name="connsiteX106" fmla="*/ 1454532 w 3276982"/>
                  <a:gd name="connsiteY106" fmla="*/ 381000 h 2552700"/>
                  <a:gd name="connsiteX107" fmla="*/ 1486282 w 3276982"/>
                  <a:gd name="connsiteY107" fmla="*/ 279400 h 2552700"/>
                  <a:gd name="connsiteX108" fmla="*/ 1638682 w 3276982"/>
                  <a:gd name="connsiteY108" fmla="*/ 266700 h 2552700"/>
                  <a:gd name="connsiteX109" fmla="*/ 1708532 w 3276982"/>
                  <a:gd name="connsiteY109" fmla="*/ 247652 h 2552700"/>
                  <a:gd name="connsiteX110" fmla="*/ 1841882 w 3276982"/>
                  <a:gd name="connsiteY110" fmla="*/ 228600 h 2552700"/>
                  <a:gd name="connsiteX111" fmla="*/ 1930782 w 3276982"/>
                  <a:gd name="connsiteY111" fmla="*/ 254000 h 2552700"/>
                  <a:gd name="connsiteX112" fmla="*/ 1975232 w 3276982"/>
                  <a:gd name="connsiteY112" fmla="*/ 266700 h 2552700"/>
                  <a:gd name="connsiteX113" fmla="*/ 2026032 w 3276982"/>
                  <a:gd name="connsiteY113" fmla="*/ 254000 h 2552700"/>
                  <a:gd name="connsiteX114" fmla="*/ 2070482 w 3276982"/>
                  <a:gd name="connsiteY114" fmla="*/ 273052 h 2552700"/>
                  <a:gd name="connsiteX115" fmla="*/ 2089532 w 3276982"/>
                  <a:gd name="connsiteY115" fmla="*/ 228600 h 2552700"/>
                  <a:gd name="connsiteX116" fmla="*/ 2248282 w 3276982"/>
                  <a:gd name="connsiteY116" fmla="*/ 304800 h 2552700"/>
                  <a:gd name="connsiteX117" fmla="*/ 2305432 w 3276982"/>
                  <a:gd name="connsiteY117" fmla="*/ 317500 h 2552700"/>
                  <a:gd name="connsiteX118" fmla="*/ 2349882 w 3276982"/>
                  <a:gd name="connsiteY118" fmla="*/ 273052 h 2552700"/>
                  <a:gd name="connsiteX119" fmla="*/ 2343532 w 3276982"/>
                  <a:gd name="connsiteY119" fmla="*/ 228600 h 2552700"/>
                  <a:gd name="connsiteX120" fmla="*/ 2375282 w 3276982"/>
                  <a:gd name="connsiteY120" fmla="*/ 146052 h 2552700"/>
                  <a:gd name="connsiteX121" fmla="*/ 2502282 w 3276982"/>
                  <a:gd name="connsiteY121" fmla="*/ 120652 h 2552700"/>
                  <a:gd name="connsiteX122" fmla="*/ 2546732 w 3276982"/>
                  <a:gd name="connsiteY122" fmla="*/ 76200 h 2552700"/>
                  <a:gd name="connsiteX123" fmla="*/ 2635632 w 3276982"/>
                  <a:gd name="connsiteY123" fmla="*/ 63500 h 2552700"/>
                  <a:gd name="connsiteX124" fmla="*/ 2705482 w 3276982"/>
                  <a:gd name="connsiteY124" fmla="*/ 63500 h 2552700"/>
                  <a:gd name="connsiteX125" fmla="*/ 2756282 w 3276982"/>
                  <a:gd name="connsiteY125" fmla="*/ 107948 h 2552700"/>
                  <a:gd name="connsiteX126" fmla="*/ 2781682 w 3276982"/>
                  <a:gd name="connsiteY126" fmla="*/ 63500 h 2552700"/>
                  <a:gd name="connsiteX127" fmla="*/ 2781682 w 3276982"/>
                  <a:gd name="connsiteY127" fmla="*/ 12700 h 2552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3276982" h="2552700">
                    <a:moveTo>
                      <a:pt x="2832482" y="0"/>
                    </a:moveTo>
                    <a:lnTo>
                      <a:pt x="2845182" y="50800"/>
                    </a:lnTo>
                    <a:lnTo>
                      <a:pt x="2832482" y="120652"/>
                    </a:lnTo>
                    <a:lnTo>
                      <a:pt x="2826132" y="158748"/>
                    </a:lnTo>
                    <a:lnTo>
                      <a:pt x="2857882" y="209548"/>
                    </a:lnTo>
                    <a:lnTo>
                      <a:pt x="2953132" y="241300"/>
                    </a:lnTo>
                    <a:lnTo>
                      <a:pt x="2953132" y="323852"/>
                    </a:lnTo>
                    <a:lnTo>
                      <a:pt x="2915032" y="361948"/>
                    </a:lnTo>
                    <a:lnTo>
                      <a:pt x="2921382" y="393700"/>
                    </a:lnTo>
                    <a:lnTo>
                      <a:pt x="2864232" y="482600"/>
                    </a:lnTo>
                    <a:lnTo>
                      <a:pt x="2826132" y="736600"/>
                    </a:lnTo>
                    <a:lnTo>
                      <a:pt x="2832482" y="838200"/>
                    </a:lnTo>
                    <a:lnTo>
                      <a:pt x="2832482" y="882652"/>
                    </a:lnTo>
                    <a:lnTo>
                      <a:pt x="2883282" y="914400"/>
                    </a:lnTo>
                    <a:lnTo>
                      <a:pt x="2927732" y="914400"/>
                    </a:lnTo>
                    <a:lnTo>
                      <a:pt x="2972182" y="869948"/>
                    </a:lnTo>
                    <a:lnTo>
                      <a:pt x="3035682" y="1035052"/>
                    </a:lnTo>
                    <a:lnTo>
                      <a:pt x="3162682" y="1098548"/>
                    </a:lnTo>
                    <a:lnTo>
                      <a:pt x="3175382" y="1200148"/>
                    </a:lnTo>
                    <a:lnTo>
                      <a:pt x="3143632" y="1250948"/>
                    </a:lnTo>
                    <a:lnTo>
                      <a:pt x="3061082" y="1327148"/>
                    </a:lnTo>
                    <a:lnTo>
                      <a:pt x="3048382" y="1346200"/>
                    </a:lnTo>
                    <a:lnTo>
                      <a:pt x="3048382" y="1390652"/>
                    </a:lnTo>
                    <a:lnTo>
                      <a:pt x="3067432" y="1416052"/>
                    </a:lnTo>
                    <a:lnTo>
                      <a:pt x="3029332" y="1485900"/>
                    </a:lnTo>
                    <a:lnTo>
                      <a:pt x="3162682" y="1492252"/>
                    </a:lnTo>
                    <a:lnTo>
                      <a:pt x="3156332" y="1530348"/>
                    </a:lnTo>
                    <a:lnTo>
                      <a:pt x="3276982" y="1517652"/>
                    </a:lnTo>
                    <a:lnTo>
                      <a:pt x="3276982" y="1568452"/>
                    </a:lnTo>
                    <a:lnTo>
                      <a:pt x="2972182" y="1714500"/>
                    </a:lnTo>
                    <a:lnTo>
                      <a:pt x="2895982" y="1714500"/>
                    </a:lnTo>
                    <a:lnTo>
                      <a:pt x="2851532" y="1784348"/>
                    </a:lnTo>
                    <a:lnTo>
                      <a:pt x="2794382" y="1758948"/>
                    </a:lnTo>
                    <a:lnTo>
                      <a:pt x="2788032" y="1835148"/>
                    </a:lnTo>
                    <a:lnTo>
                      <a:pt x="2762632" y="1866900"/>
                    </a:lnTo>
                    <a:lnTo>
                      <a:pt x="2705482" y="1854200"/>
                    </a:lnTo>
                    <a:lnTo>
                      <a:pt x="2699132" y="1917700"/>
                    </a:lnTo>
                    <a:lnTo>
                      <a:pt x="2591182" y="2019300"/>
                    </a:lnTo>
                    <a:lnTo>
                      <a:pt x="2457832" y="2082800"/>
                    </a:lnTo>
                    <a:lnTo>
                      <a:pt x="2318132" y="2171700"/>
                    </a:lnTo>
                    <a:lnTo>
                      <a:pt x="2210182" y="2190748"/>
                    </a:lnTo>
                    <a:lnTo>
                      <a:pt x="2121282" y="2266948"/>
                    </a:lnTo>
                    <a:lnTo>
                      <a:pt x="2203832" y="2292348"/>
                    </a:lnTo>
                    <a:lnTo>
                      <a:pt x="2140332" y="2368548"/>
                    </a:lnTo>
                    <a:lnTo>
                      <a:pt x="2133982" y="2451100"/>
                    </a:lnTo>
                    <a:lnTo>
                      <a:pt x="2026032" y="2457452"/>
                    </a:lnTo>
                    <a:lnTo>
                      <a:pt x="1981582" y="2463800"/>
                    </a:lnTo>
                    <a:lnTo>
                      <a:pt x="1975692" y="2540368"/>
                    </a:lnTo>
                    <a:lnTo>
                      <a:pt x="1778382" y="2552700"/>
                    </a:lnTo>
                    <a:lnTo>
                      <a:pt x="1708532" y="2495548"/>
                    </a:lnTo>
                    <a:lnTo>
                      <a:pt x="1638682" y="2495548"/>
                    </a:lnTo>
                    <a:lnTo>
                      <a:pt x="1556132" y="2343148"/>
                    </a:lnTo>
                    <a:lnTo>
                      <a:pt x="1511682" y="2330452"/>
                    </a:lnTo>
                    <a:lnTo>
                      <a:pt x="1498982" y="2279652"/>
                    </a:lnTo>
                    <a:lnTo>
                      <a:pt x="1587882" y="2209800"/>
                    </a:lnTo>
                    <a:lnTo>
                      <a:pt x="1543432" y="2159000"/>
                    </a:lnTo>
                    <a:lnTo>
                      <a:pt x="1543432" y="2089148"/>
                    </a:lnTo>
                    <a:lnTo>
                      <a:pt x="1410082" y="2038348"/>
                    </a:lnTo>
                    <a:lnTo>
                      <a:pt x="1200532" y="2038348"/>
                    </a:lnTo>
                    <a:lnTo>
                      <a:pt x="1225932" y="1949452"/>
                    </a:lnTo>
                    <a:lnTo>
                      <a:pt x="1187832" y="1682748"/>
                    </a:lnTo>
                    <a:lnTo>
                      <a:pt x="1130682" y="1638300"/>
                    </a:lnTo>
                    <a:lnTo>
                      <a:pt x="1130682" y="1543052"/>
                    </a:lnTo>
                    <a:lnTo>
                      <a:pt x="1060832" y="1555748"/>
                    </a:lnTo>
                    <a:lnTo>
                      <a:pt x="1016382" y="1562100"/>
                    </a:lnTo>
                    <a:lnTo>
                      <a:pt x="984632" y="1498600"/>
                    </a:lnTo>
                    <a:lnTo>
                      <a:pt x="908432" y="1524000"/>
                    </a:lnTo>
                    <a:lnTo>
                      <a:pt x="902082" y="1581148"/>
                    </a:lnTo>
                    <a:lnTo>
                      <a:pt x="825882" y="1657348"/>
                    </a:lnTo>
                    <a:lnTo>
                      <a:pt x="654432" y="1625600"/>
                    </a:lnTo>
                    <a:lnTo>
                      <a:pt x="521082" y="1498600"/>
                    </a:lnTo>
                    <a:lnTo>
                      <a:pt x="444882" y="1511300"/>
                    </a:lnTo>
                    <a:lnTo>
                      <a:pt x="387732" y="1504948"/>
                    </a:lnTo>
                    <a:lnTo>
                      <a:pt x="305182" y="1504948"/>
                    </a:lnTo>
                    <a:lnTo>
                      <a:pt x="190882" y="1466852"/>
                    </a:lnTo>
                    <a:lnTo>
                      <a:pt x="89282" y="1454148"/>
                    </a:lnTo>
                    <a:lnTo>
                      <a:pt x="38482" y="1397000"/>
                    </a:lnTo>
                    <a:lnTo>
                      <a:pt x="0" y="1342028"/>
                    </a:lnTo>
                    <a:lnTo>
                      <a:pt x="382" y="1339852"/>
                    </a:lnTo>
                    <a:lnTo>
                      <a:pt x="19432" y="1295400"/>
                    </a:lnTo>
                    <a:lnTo>
                      <a:pt x="82932" y="1244600"/>
                    </a:lnTo>
                    <a:lnTo>
                      <a:pt x="57532" y="1200148"/>
                    </a:lnTo>
                    <a:lnTo>
                      <a:pt x="82932" y="1117600"/>
                    </a:lnTo>
                    <a:lnTo>
                      <a:pt x="57532" y="1054100"/>
                    </a:lnTo>
                    <a:lnTo>
                      <a:pt x="32132" y="965200"/>
                    </a:lnTo>
                    <a:lnTo>
                      <a:pt x="82932" y="857252"/>
                    </a:lnTo>
                    <a:lnTo>
                      <a:pt x="165482" y="838200"/>
                    </a:lnTo>
                    <a:lnTo>
                      <a:pt x="165482" y="762000"/>
                    </a:lnTo>
                    <a:lnTo>
                      <a:pt x="222632" y="698500"/>
                    </a:lnTo>
                    <a:lnTo>
                      <a:pt x="324232" y="628652"/>
                    </a:lnTo>
                    <a:lnTo>
                      <a:pt x="400432" y="660400"/>
                    </a:lnTo>
                    <a:lnTo>
                      <a:pt x="457582" y="641348"/>
                    </a:lnTo>
                    <a:lnTo>
                      <a:pt x="470282" y="596900"/>
                    </a:lnTo>
                    <a:lnTo>
                      <a:pt x="495682" y="552452"/>
                    </a:lnTo>
                    <a:lnTo>
                      <a:pt x="571882" y="533400"/>
                    </a:lnTo>
                    <a:lnTo>
                      <a:pt x="660782" y="514348"/>
                    </a:lnTo>
                    <a:lnTo>
                      <a:pt x="705232" y="520700"/>
                    </a:lnTo>
                    <a:lnTo>
                      <a:pt x="825882" y="482600"/>
                    </a:lnTo>
                    <a:lnTo>
                      <a:pt x="870332" y="596900"/>
                    </a:lnTo>
                    <a:lnTo>
                      <a:pt x="959232" y="628652"/>
                    </a:lnTo>
                    <a:lnTo>
                      <a:pt x="1048132" y="628652"/>
                    </a:lnTo>
                    <a:lnTo>
                      <a:pt x="1092582" y="596900"/>
                    </a:lnTo>
                    <a:lnTo>
                      <a:pt x="1168782" y="482600"/>
                    </a:lnTo>
                    <a:lnTo>
                      <a:pt x="1264032" y="482600"/>
                    </a:lnTo>
                    <a:lnTo>
                      <a:pt x="1371982" y="469900"/>
                    </a:lnTo>
                    <a:lnTo>
                      <a:pt x="1422782" y="450852"/>
                    </a:lnTo>
                    <a:lnTo>
                      <a:pt x="1454532" y="381000"/>
                    </a:lnTo>
                    <a:lnTo>
                      <a:pt x="1486282" y="279400"/>
                    </a:lnTo>
                    <a:lnTo>
                      <a:pt x="1638682" y="266700"/>
                    </a:lnTo>
                    <a:lnTo>
                      <a:pt x="1708532" y="247652"/>
                    </a:lnTo>
                    <a:lnTo>
                      <a:pt x="1841882" y="228600"/>
                    </a:lnTo>
                    <a:lnTo>
                      <a:pt x="1930782" y="254000"/>
                    </a:lnTo>
                    <a:lnTo>
                      <a:pt x="1975232" y="266700"/>
                    </a:lnTo>
                    <a:lnTo>
                      <a:pt x="2026032" y="254000"/>
                    </a:lnTo>
                    <a:lnTo>
                      <a:pt x="2070482" y="273052"/>
                    </a:lnTo>
                    <a:lnTo>
                      <a:pt x="2089532" y="228600"/>
                    </a:lnTo>
                    <a:lnTo>
                      <a:pt x="2248282" y="304800"/>
                    </a:lnTo>
                    <a:lnTo>
                      <a:pt x="2305432" y="317500"/>
                    </a:lnTo>
                    <a:lnTo>
                      <a:pt x="2349882" y="273052"/>
                    </a:lnTo>
                    <a:lnTo>
                      <a:pt x="2343532" y="228600"/>
                    </a:lnTo>
                    <a:lnTo>
                      <a:pt x="2375282" y="146052"/>
                    </a:lnTo>
                    <a:lnTo>
                      <a:pt x="2502282" y="120652"/>
                    </a:lnTo>
                    <a:lnTo>
                      <a:pt x="2546732" y="76200"/>
                    </a:lnTo>
                    <a:lnTo>
                      <a:pt x="2635632" y="63500"/>
                    </a:lnTo>
                    <a:lnTo>
                      <a:pt x="2705482" y="63500"/>
                    </a:lnTo>
                    <a:lnTo>
                      <a:pt x="2756282" y="107948"/>
                    </a:lnTo>
                    <a:lnTo>
                      <a:pt x="2781682" y="63500"/>
                    </a:lnTo>
                    <a:lnTo>
                      <a:pt x="2781682" y="1270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FC261439-9764-2139-F1AF-E924FCDD5DF4}"/>
                  </a:ext>
                </a:extLst>
              </p:cNvPr>
              <p:cNvSpPr/>
              <p:nvPr/>
            </p:nvSpPr>
            <p:spPr>
              <a:xfrm>
                <a:off x="1739275" y="1916986"/>
                <a:ext cx="620292" cy="335179"/>
              </a:xfrm>
              <a:custGeom>
                <a:avLst/>
                <a:gdLst>
                  <a:gd name="connsiteX0" fmla="*/ 1714500 w 2676928"/>
                  <a:gd name="connsiteY0" fmla="*/ 0 h 1446502"/>
                  <a:gd name="connsiteX1" fmla="*/ 1828800 w 2676928"/>
                  <a:gd name="connsiteY1" fmla="*/ 82550 h 1446502"/>
                  <a:gd name="connsiteX2" fmla="*/ 1809750 w 2676928"/>
                  <a:gd name="connsiteY2" fmla="*/ 158750 h 1446502"/>
                  <a:gd name="connsiteX3" fmla="*/ 1790700 w 2676928"/>
                  <a:gd name="connsiteY3" fmla="*/ 203200 h 1446502"/>
                  <a:gd name="connsiteX4" fmla="*/ 1803400 w 2676928"/>
                  <a:gd name="connsiteY4" fmla="*/ 260350 h 1446502"/>
                  <a:gd name="connsiteX5" fmla="*/ 1835150 w 2676928"/>
                  <a:gd name="connsiteY5" fmla="*/ 279400 h 1446502"/>
                  <a:gd name="connsiteX6" fmla="*/ 1898650 w 2676928"/>
                  <a:gd name="connsiteY6" fmla="*/ 279400 h 1446502"/>
                  <a:gd name="connsiteX7" fmla="*/ 1924050 w 2676928"/>
                  <a:gd name="connsiteY7" fmla="*/ 209550 h 1446502"/>
                  <a:gd name="connsiteX8" fmla="*/ 1962150 w 2676928"/>
                  <a:gd name="connsiteY8" fmla="*/ 209550 h 1446502"/>
                  <a:gd name="connsiteX9" fmla="*/ 2025650 w 2676928"/>
                  <a:gd name="connsiteY9" fmla="*/ 241300 h 1446502"/>
                  <a:gd name="connsiteX10" fmla="*/ 2089150 w 2676928"/>
                  <a:gd name="connsiteY10" fmla="*/ 203200 h 1446502"/>
                  <a:gd name="connsiteX11" fmla="*/ 2127250 w 2676928"/>
                  <a:gd name="connsiteY11" fmla="*/ 228600 h 1446502"/>
                  <a:gd name="connsiteX12" fmla="*/ 2120900 w 2676928"/>
                  <a:gd name="connsiteY12" fmla="*/ 330198 h 1446502"/>
                  <a:gd name="connsiteX13" fmla="*/ 2082800 w 2676928"/>
                  <a:gd name="connsiteY13" fmla="*/ 361950 h 1446502"/>
                  <a:gd name="connsiteX14" fmla="*/ 2114550 w 2676928"/>
                  <a:gd name="connsiteY14" fmla="*/ 419102 h 1446502"/>
                  <a:gd name="connsiteX15" fmla="*/ 2152650 w 2676928"/>
                  <a:gd name="connsiteY15" fmla="*/ 431798 h 1446502"/>
                  <a:gd name="connsiteX16" fmla="*/ 2184400 w 2676928"/>
                  <a:gd name="connsiteY16" fmla="*/ 457198 h 1446502"/>
                  <a:gd name="connsiteX17" fmla="*/ 2266950 w 2676928"/>
                  <a:gd name="connsiteY17" fmla="*/ 469902 h 1446502"/>
                  <a:gd name="connsiteX18" fmla="*/ 2374900 w 2676928"/>
                  <a:gd name="connsiteY18" fmla="*/ 571502 h 1446502"/>
                  <a:gd name="connsiteX19" fmla="*/ 2438400 w 2676928"/>
                  <a:gd name="connsiteY19" fmla="*/ 565150 h 1446502"/>
                  <a:gd name="connsiteX20" fmla="*/ 2501900 w 2676928"/>
                  <a:gd name="connsiteY20" fmla="*/ 533398 h 1446502"/>
                  <a:gd name="connsiteX21" fmla="*/ 2533650 w 2676928"/>
                  <a:gd name="connsiteY21" fmla="*/ 641350 h 1446502"/>
                  <a:gd name="connsiteX22" fmla="*/ 2565400 w 2676928"/>
                  <a:gd name="connsiteY22" fmla="*/ 685798 h 1446502"/>
                  <a:gd name="connsiteX23" fmla="*/ 2676928 w 2676928"/>
                  <a:gd name="connsiteY23" fmla="*/ 731106 h 1446502"/>
                  <a:gd name="connsiteX24" fmla="*/ 2647950 w 2676928"/>
                  <a:gd name="connsiteY24" fmla="*/ 806450 h 1446502"/>
                  <a:gd name="connsiteX25" fmla="*/ 2654300 w 2676928"/>
                  <a:gd name="connsiteY25" fmla="*/ 850902 h 1446502"/>
                  <a:gd name="connsiteX26" fmla="*/ 2609850 w 2676928"/>
                  <a:gd name="connsiteY26" fmla="*/ 895350 h 1446502"/>
                  <a:gd name="connsiteX27" fmla="*/ 2552700 w 2676928"/>
                  <a:gd name="connsiteY27" fmla="*/ 882650 h 1446502"/>
                  <a:gd name="connsiteX28" fmla="*/ 2393950 w 2676928"/>
                  <a:gd name="connsiteY28" fmla="*/ 806450 h 1446502"/>
                  <a:gd name="connsiteX29" fmla="*/ 2374900 w 2676928"/>
                  <a:gd name="connsiteY29" fmla="*/ 850902 h 1446502"/>
                  <a:gd name="connsiteX30" fmla="*/ 2330450 w 2676928"/>
                  <a:gd name="connsiteY30" fmla="*/ 831850 h 1446502"/>
                  <a:gd name="connsiteX31" fmla="*/ 2279650 w 2676928"/>
                  <a:gd name="connsiteY31" fmla="*/ 844550 h 1446502"/>
                  <a:gd name="connsiteX32" fmla="*/ 2235200 w 2676928"/>
                  <a:gd name="connsiteY32" fmla="*/ 831850 h 1446502"/>
                  <a:gd name="connsiteX33" fmla="*/ 2146300 w 2676928"/>
                  <a:gd name="connsiteY33" fmla="*/ 806450 h 1446502"/>
                  <a:gd name="connsiteX34" fmla="*/ 2012950 w 2676928"/>
                  <a:gd name="connsiteY34" fmla="*/ 825502 h 1446502"/>
                  <a:gd name="connsiteX35" fmla="*/ 1943100 w 2676928"/>
                  <a:gd name="connsiteY35" fmla="*/ 844550 h 1446502"/>
                  <a:gd name="connsiteX36" fmla="*/ 1790700 w 2676928"/>
                  <a:gd name="connsiteY36" fmla="*/ 857250 h 1446502"/>
                  <a:gd name="connsiteX37" fmla="*/ 1758950 w 2676928"/>
                  <a:gd name="connsiteY37" fmla="*/ 958850 h 1446502"/>
                  <a:gd name="connsiteX38" fmla="*/ 1727200 w 2676928"/>
                  <a:gd name="connsiteY38" fmla="*/ 1028702 h 1446502"/>
                  <a:gd name="connsiteX39" fmla="*/ 1676400 w 2676928"/>
                  <a:gd name="connsiteY39" fmla="*/ 1047750 h 1446502"/>
                  <a:gd name="connsiteX40" fmla="*/ 1568450 w 2676928"/>
                  <a:gd name="connsiteY40" fmla="*/ 1060450 h 1446502"/>
                  <a:gd name="connsiteX41" fmla="*/ 1473200 w 2676928"/>
                  <a:gd name="connsiteY41" fmla="*/ 1060450 h 1446502"/>
                  <a:gd name="connsiteX42" fmla="*/ 1397000 w 2676928"/>
                  <a:gd name="connsiteY42" fmla="*/ 1174750 h 1446502"/>
                  <a:gd name="connsiteX43" fmla="*/ 1352550 w 2676928"/>
                  <a:gd name="connsiteY43" fmla="*/ 1206502 h 1446502"/>
                  <a:gd name="connsiteX44" fmla="*/ 1263650 w 2676928"/>
                  <a:gd name="connsiteY44" fmla="*/ 1206502 h 1446502"/>
                  <a:gd name="connsiteX45" fmla="*/ 1174750 w 2676928"/>
                  <a:gd name="connsiteY45" fmla="*/ 1174750 h 1446502"/>
                  <a:gd name="connsiteX46" fmla="*/ 1130300 w 2676928"/>
                  <a:gd name="connsiteY46" fmla="*/ 1060450 h 1446502"/>
                  <a:gd name="connsiteX47" fmla="*/ 1009650 w 2676928"/>
                  <a:gd name="connsiteY47" fmla="*/ 1098550 h 1446502"/>
                  <a:gd name="connsiteX48" fmla="*/ 965200 w 2676928"/>
                  <a:gd name="connsiteY48" fmla="*/ 1092198 h 1446502"/>
                  <a:gd name="connsiteX49" fmla="*/ 876300 w 2676928"/>
                  <a:gd name="connsiteY49" fmla="*/ 1111250 h 1446502"/>
                  <a:gd name="connsiteX50" fmla="*/ 800100 w 2676928"/>
                  <a:gd name="connsiteY50" fmla="*/ 1130302 h 1446502"/>
                  <a:gd name="connsiteX51" fmla="*/ 774700 w 2676928"/>
                  <a:gd name="connsiteY51" fmla="*/ 1174750 h 1446502"/>
                  <a:gd name="connsiteX52" fmla="*/ 762000 w 2676928"/>
                  <a:gd name="connsiteY52" fmla="*/ 1219198 h 1446502"/>
                  <a:gd name="connsiteX53" fmla="*/ 704850 w 2676928"/>
                  <a:gd name="connsiteY53" fmla="*/ 1238250 h 1446502"/>
                  <a:gd name="connsiteX54" fmla="*/ 628650 w 2676928"/>
                  <a:gd name="connsiteY54" fmla="*/ 1206502 h 1446502"/>
                  <a:gd name="connsiteX55" fmla="*/ 527050 w 2676928"/>
                  <a:gd name="connsiteY55" fmla="*/ 1276350 h 1446502"/>
                  <a:gd name="connsiteX56" fmla="*/ 469900 w 2676928"/>
                  <a:gd name="connsiteY56" fmla="*/ 1339850 h 1446502"/>
                  <a:gd name="connsiteX57" fmla="*/ 469900 w 2676928"/>
                  <a:gd name="connsiteY57" fmla="*/ 1416050 h 1446502"/>
                  <a:gd name="connsiteX58" fmla="*/ 387350 w 2676928"/>
                  <a:gd name="connsiteY58" fmla="*/ 1435102 h 1446502"/>
                  <a:gd name="connsiteX59" fmla="*/ 381986 w 2676928"/>
                  <a:gd name="connsiteY59" fmla="*/ 1446502 h 1446502"/>
                  <a:gd name="connsiteX60" fmla="*/ 311150 w 2676928"/>
                  <a:gd name="connsiteY60" fmla="*/ 1377950 h 1446502"/>
                  <a:gd name="connsiteX61" fmla="*/ 234950 w 2676928"/>
                  <a:gd name="connsiteY61" fmla="*/ 1403350 h 1446502"/>
                  <a:gd name="connsiteX62" fmla="*/ 222250 w 2676928"/>
                  <a:gd name="connsiteY62" fmla="*/ 1377950 h 1446502"/>
                  <a:gd name="connsiteX63" fmla="*/ 171450 w 2676928"/>
                  <a:gd name="connsiteY63" fmla="*/ 1371598 h 1446502"/>
                  <a:gd name="connsiteX64" fmla="*/ 127000 w 2676928"/>
                  <a:gd name="connsiteY64" fmla="*/ 1339850 h 1446502"/>
                  <a:gd name="connsiteX65" fmla="*/ 190500 w 2676928"/>
                  <a:gd name="connsiteY65" fmla="*/ 1282702 h 1446502"/>
                  <a:gd name="connsiteX66" fmla="*/ 209550 w 2676928"/>
                  <a:gd name="connsiteY66" fmla="*/ 1073150 h 1446502"/>
                  <a:gd name="connsiteX67" fmla="*/ 190500 w 2676928"/>
                  <a:gd name="connsiteY67" fmla="*/ 1035050 h 1446502"/>
                  <a:gd name="connsiteX68" fmla="*/ 222250 w 2676928"/>
                  <a:gd name="connsiteY68" fmla="*/ 965198 h 1446502"/>
                  <a:gd name="connsiteX69" fmla="*/ 254000 w 2676928"/>
                  <a:gd name="connsiteY69" fmla="*/ 781050 h 1446502"/>
                  <a:gd name="connsiteX70" fmla="*/ 215900 w 2676928"/>
                  <a:gd name="connsiteY70" fmla="*/ 736598 h 1446502"/>
                  <a:gd name="connsiteX71" fmla="*/ 107950 w 2676928"/>
                  <a:gd name="connsiteY71" fmla="*/ 628650 h 1446502"/>
                  <a:gd name="connsiteX72" fmla="*/ 0 w 2676928"/>
                  <a:gd name="connsiteY72" fmla="*/ 533398 h 1446502"/>
                  <a:gd name="connsiteX73" fmla="*/ 82550 w 2676928"/>
                  <a:gd name="connsiteY73" fmla="*/ 539750 h 1446502"/>
                  <a:gd name="connsiteX74" fmla="*/ 139700 w 2676928"/>
                  <a:gd name="connsiteY74" fmla="*/ 571502 h 1446502"/>
                  <a:gd name="connsiteX75" fmla="*/ 222250 w 2676928"/>
                  <a:gd name="connsiteY75" fmla="*/ 609598 h 1446502"/>
                  <a:gd name="connsiteX76" fmla="*/ 298450 w 2676928"/>
                  <a:gd name="connsiteY76" fmla="*/ 603250 h 1446502"/>
                  <a:gd name="connsiteX77" fmla="*/ 406400 w 2676928"/>
                  <a:gd name="connsiteY77" fmla="*/ 615950 h 1446502"/>
                  <a:gd name="connsiteX78" fmla="*/ 431800 w 2676928"/>
                  <a:gd name="connsiteY78" fmla="*/ 615950 h 1446502"/>
                  <a:gd name="connsiteX79" fmla="*/ 571500 w 2676928"/>
                  <a:gd name="connsiteY79" fmla="*/ 457198 h 1446502"/>
                  <a:gd name="connsiteX80" fmla="*/ 666750 w 2676928"/>
                  <a:gd name="connsiteY80" fmla="*/ 393702 h 1446502"/>
                  <a:gd name="connsiteX81" fmla="*/ 774700 w 2676928"/>
                  <a:gd name="connsiteY81" fmla="*/ 304798 h 1446502"/>
                  <a:gd name="connsiteX82" fmla="*/ 863600 w 2676928"/>
                  <a:gd name="connsiteY82" fmla="*/ 285750 h 1446502"/>
                  <a:gd name="connsiteX83" fmla="*/ 990600 w 2676928"/>
                  <a:gd name="connsiteY83" fmla="*/ 184150 h 1446502"/>
                  <a:gd name="connsiteX84" fmla="*/ 1009650 w 2676928"/>
                  <a:gd name="connsiteY84" fmla="*/ 146050 h 1446502"/>
                  <a:gd name="connsiteX85" fmla="*/ 984250 w 2676928"/>
                  <a:gd name="connsiteY85" fmla="*/ 88900 h 1446502"/>
                  <a:gd name="connsiteX86" fmla="*/ 1079500 w 2676928"/>
                  <a:gd name="connsiteY86" fmla="*/ 88900 h 1446502"/>
                  <a:gd name="connsiteX87" fmla="*/ 1149350 w 2676928"/>
                  <a:gd name="connsiteY87" fmla="*/ 76200 h 1446502"/>
                  <a:gd name="connsiteX88" fmla="*/ 1276350 w 2676928"/>
                  <a:gd name="connsiteY88" fmla="*/ 146050 h 1446502"/>
                  <a:gd name="connsiteX89" fmla="*/ 1327150 w 2676928"/>
                  <a:gd name="connsiteY89" fmla="*/ 165100 h 1446502"/>
                  <a:gd name="connsiteX90" fmla="*/ 1492250 w 2676928"/>
                  <a:gd name="connsiteY90" fmla="*/ 184150 h 1446502"/>
                  <a:gd name="connsiteX91" fmla="*/ 1638300 w 2676928"/>
                  <a:gd name="connsiteY91" fmla="*/ 165100 h 1446502"/>
                  <a:gd name="connsiteX92" fmla="*/ 1606550 w 2676928"/>
                  <a:gd name="connsiteY92" fmla="*/ 120650 h 1446502"/>
                  <a:gd name="connsiteX93" fmla="*/ 1663700 w 2676928"/>
                  <a:gd name="connsiteY93" fmla="*/ 101600 h 1446502"/>
                  <a:gd name="connsiteX94" fmla="*/ 1695450 w 2676928"/>
                  <a:gd name="connsiteY94" fmla="*/ 82550 h 1446502"/>
                  <a:gd name="connsiteX95" fmla="*/ 1695450 w 2676928"/>
                  <a:gd name="connsiteY95" fmla="*/ 31750 h 1446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2676928" h="1446502">
                    <a:moveTo>
                      <a:pt x="1714500" y="0"/>
                    </a:moveTo>
                    <a:lnTo>
                      <a:pt x="1828800" y="82550"/>
                    </a:lnTo>
                    <a:lnTo>
                      <a:pt x="1809750" y="158750"/>
                    </a:lnTo>
                    <a:lnTo>
                      <a:pt x="1790700" y="203200"/>
                    </a:lnTo>
                    <a:lnTo>
                      <a:pt x="1803400" y="260350"/>
                    </a:lnTo>
                    <a:lnTo>
                      <a:pt x="1835150" y="279400"/>
                    </a:lnTo>
                    <a:lnTo>
                      <a:pt x="1898650" y="279400"/>
                    </a:lnTo>
                    <a:lnTo>
                      <a:pt x="1924050" y="209550"/>
                    </a:lnTo>
                    <a:lnTo>
                      <a:pt x="1962150" y="209550"/>
                    </a:lnTo>
                    <a:lnTo>
                      <a:pt x="2025650" y="241300"/>
                    </a:lnTo>
                    <a:lnTo>
                      <a:pt x="2089150" y="203200"/>
                    </a:lnTo>
                    <a:lnTo>
                      <a:pt x="2127250" y="228600"/>
                    </a:lnTo>
                    <a:lnTo>
                      <a:pt x="2120900" y="330198"/>
                    </a:lnTo>
                    <a:lnTo>
                      <a:pt x="2082800" y="361950"/>
                    </a:lnTo>
                    <a:lnTo>
                      <a:pt x="2114550" y="419102"/>
                    </a:lnTo>
                    <a:lnTo>
                      <a:pt x="2152650" y="431798"/>
                    </a:lnTo>
                    <a:lnTo>
                      <a:pt x="2184400" y="457198"/>
                    </a:lnTo>
                    <a:lnTo>
                      <a:pt x="2266950" y="469902"/>
                    </a:lnTo>
                    <a:lnTo>
                      <a:pt x="2374900" y="571502"/>
                    </a:lnTo>
                    <a:lnTo>
                      <a:pt x="2438400" y="565150"/>
                    </a:lnTo>
                    <a:lnTo>
                      <a:pt x="2501900" y="533398"/>
                    </a:lnTo>
                    <a:lnTo>
                      <a:pt x="2533650" y="641350"/>
                    </a:lnTo>
                    <a:lnTo>
                      <a:pt x="2565400" y="685798"/>
                    </a:lnTo>
                    <a:lnTo>
                      <a:pt x="2676928" y="731106"/>
                    </a:lnTo>
                    <a:lnTo>
                      <a:pt x="2647950" y="806450"/>
                    </a:lnTo>
                    <a:lnTo>
                      <a:pt x="2654300" y="850902"/>
                    </a:lnTo>
                    <a:lnTo>
                      <a:pt x="2609850" y="895350"/>
                    </a:lnTo>
                    <a:lnTo>
                      <a:pt x="2552700" y="882650"/>
                    </a:lnTo>
                    <a:lnTo>
                      <a:pt x="2393950" y="806450"/>
                    </a:lnTo>
                    <a:lnTo>
                      <a:pt x="2374900" y="850902"/>
                    </a:lnTo>
                    <a:lnTo>
                      <a:pt x="2330450" y="831850"/>
                    </a:lnTo>
                    <a:lnTo>
                      <a:pt x="2279650" y="844550"/>
                    </a:lnTo>
                    <a:lnTo>
                      <a:pt x="2235200" y="831850"/>
                    </a:lnTo>
                    <a:lnTo>
                      <a:pt x="2146300" y="806450"/>
                    </a:lnTo>
                    <a:lnTo>
                      <a:pt x="2012950" y="825502"/>
                    </a:lnTo>
                    <a:lnTo>
                      <a:pt x="1943100" y="844550"/>
                    </a:lnTo>
                    <a:lnTo>
                      <a:pt x="1790700" y="857250"/>
                    </a:lnTo>
                    <a:lnTo>
                      <a:pt x="1758950" y="958850"/>
                    </a:lnTo>
                    <a:lnTo>
                      <a:pt x="1727200" y="1028702"/>
                    </a:lnTo>
                    <a:lnTo>
                      <a:pt x="1676400" y="1047750"/>
                    </a:lnTo>
                    <a:lnTo>
                      <a:pt x="1568450" y="1060450"/>
                    </a:lnTo>
                    <a:lnTo>
                      <a:pt x="1473200" y="1060450"/>
                    </a:lnTo>
                    <a:lnTo>
                      <a:pt x="1397000" y="1174750"/>
                    </a:lnTo>
                    <a:lnTo>
                      <a:pt x="1352550" y="1206502"/>
                    </a:lnTo>
                    <a:lnTo>
                      <a:pt x="1263650" y="1206502"/>
                    </a:lnTo>
                    <a:lnTo>
                      <a:pt x="1174750" y="1174750"/>
                    </a:lnTo>
                    <a:lnTo>
                      <a:pt x="1130300" y="1060450"/>
                    </a:lnTo>
                    <a:lnTo>
                      <a:pt x="1009650" y="1098550"/>
                    </a:lnTo>
                    <a:lnTo>
                      <a:pt x="965200" y="1092198"/>
                    </a:lnTo>
                    <a:lnTo>
                      <a:pt x="876300" y="1111250"/>
                    </a:lnTo>
                    <a:lnTo>
                      <a:pt x="800100" y="1130302"/>
                    </a:lnTo>
                    <a:lnTo>
                      <a:pt x="774700" y="1174750"/>
                    </a:lnTo>
                    <a:lnTo>
                      <a:pt x="762000" y="1219198"/>
                    </a:lnTo>
                    <a:lnTo>
                      <a:pt x="704850" y="1238250"/>
                    </a:lnTo>
                    <a:lnTo>
                      <a:pt x="628650" y="1206502"/>
                    </a:lnTo>
                    <a:lnTo>
                      <a:pt x="527050" y="1276350"/>
                    </a:lnTo>
                    <a:lnTo>
                      <a:pt x="469900" y="1339850"/>
                    </a:lnTo>
                    <a:lnTo>
                      <a:pt x="469900" y="1416050"/>
                    </a:lnTo>
                    <a:lnTo>
                      <a:pt x="387350" y="1435102"/>
                    </a:lnTo>
                    <a:lnTo>
                      <a:pt x="381986" y="1446502"/>
                    </a:lnTo>
                    <a:lnTo>
                      <a:pt x="311150" y="1377950"/>
                    </a:lnTo>
                    <a:lnTo>
                      <a:pt x="234950" y="1403350"/>
                    </a:lnTo>
                    <a:lnTo>
                      <a:pt x="222250" y="1377950"/>
                    </a:lnTo>
                    <a:lnTo>
                      <a:pt x="171450" y="1371598"/>
                    </a:lnTo>
                    <a:lnTo>
                      <a:pt x="127000" y="1339850"/>
                    </a:lnTo>
                    <a:lnTo>
                      <a:pt x="190500" y="1282702"/>
                    </a:lnTo>
                    <a:lnTo>
                      <a:pt x="209550" y="1073150"/>
                    </a:lnTo>
                    <a:lnTo>
                      <a:pt x="190500" y="1035050"/>
                    </a:lnTo>
                    <a:lnTo>
                      <a:pt x="222250" y="965198"/>
                    </a:lnTo>
                    <a:lnTo>
                      <a:pt x="254000" y="781050"/>
                    </a:lnTo>
                    <a:lnTo>
                      <a:pt x="215900" y="736598"/>
                    </a:lnTo>
                    <a:lnTo>
                      <a:pt x="107950" y="628650"/>
                    </a:lnTo>
                    <a:lnTo>
                      <a:pt x="0" y="533398"/>
                    </a:lnTo>
                    <a:lnTo>
                      <a:pt x="82550" y="539750"/>
                    </a:lnTo>
                    <a:lnTo>
                      <a:pt x="139700" y="571502"/>
                    </a:lnTo>
                    <a:lnTo>
                      <a:pt x="222250" y="609598"/>
                    </a:lnTo>
                    <a:lnTo>
                      <a:pt x="298450" y="603250"/>
                    </a:lnTo>
                    <a:lnTo>
                      <a:pt x="406400" y="615950"/>
                    </a:lnTo>
                    <a:lnTo>
                      <a:pt x="431800" y="615950"/>
                    </a:lnTo>
                    <a:lnTo>
                      <a:pt x="571500" y="457198"/>
                    </a:lnTo>
                    <a:lnTo>
                      <a:pt x="666750" y="393702"/>
                    </a:lnTo>
                    <a:lnTo>
                      <a:pt x="774700" y="304798"/>
                    </a:lnTo>
                    <a:lnTo>
                      <a:pt x="863600" y="285750"/>
                    </a:lnTo>
                    <a:lnTo>
                      <a:pt x="990600" y="184150"/>
                    </a:lnTo>
                    <a:lnTo>
                      <a:pt x="1009650" y="146050"/>
                    </a:lnTo>
                    <a:lnTo>
                      <a:pt x="984250" y="88900"/>
                    </a:lnTo>
                    <a:lnTo>
                      <a:pt x="1079500" y="88900"/>
                    </a:lnTo>
                    <a:lnTo>
                      <a:pt x="1149350" y="76200"/>
                    </a:lnTo>
                    <a:lnTo>
                      <a:pt x="1276350" y="146050"/>
                    </a:lnTo>
                    <a:lnTo>
                      <a:pt x="1327150" y="165100"/>
                    </a:lnTo>
                    <a:lnTo>
                      <a:pt x="1492250" y="184150"/>
                    </a:lnTo>
                    <a:lnTo>
                      <a:pt x="1638300" y="165100"/>
                    </a:lnTo>
                    <a:lnTo>
                      <a:pt x="1606550" y="120650"/>
                    </a:lnTo>
                    <a:lnTo>
                      <a:pt x="1663700" y="101600"/>
                    </a:lnTo>
                    <a:lnTo>
                      <a:pt x="1695450" y="82550"/>
                    </a:lnTo>
                    <a:lnTo>
                      <a:pt x="1695450" y="3175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2E5A836A-C7E7-AAF3-A17E-A7CA32BFA067}"/>
                  </a:ext>
                </a:extLst>
              </p:cNvPr>
              <p:cNvSpPr/>
              <p:nvPr/>
            </p:nvSpPr>
            <p:spPr>
              <a:xfrm>
                <a:off x="671031" y="2145053"/>
                <a:ext cx="1157997" cy="1038814"/>
              </a:xfrm>
              <a:custGeom>
                <a:avLst/>
                <a:gdLst>
                  <a:gd name="connsiteX0" fmla="*/ 5425440 w 5425440"/>
                  <a:gd name="connsiteY0" fmla="*/ 1093892 h 4483100"/>
                  <a:gd name="connsiteX1" fmla="*/ 5425436 w 5425440"/>
                  <a:gd name="connsiteY1" fmla="*/ 1093896 h 4483100"/>
                  <a:gd name="connsiteX2" fmla="*/ 5359400 w 5425440"/>
                  <a:gd name="connsiteY2" fmla="*/ 1104900 h 4483100"/>
                  <a:gd name="connsiteX3" fmla="*/ 2724150 w 5425440"/>
                  <a:gd name="connsiteY3" fmla="*/ 0 h 4483100"/>
                  <a:gd name="connsiteX4" fmla="*/ 2813050 w 5425440"/>
                  <a:gd name="connsiteY4" fmla="*/ 69852 h 4483100"/>
                  <a:gd name="connsiteX5" fmla="*/ 2901950 w 5425440"/>
                  <a:gd name="connsiteY5" fmla="*/ 228600 h 4483100"/>
                  <a:gd name="connsiteX6" fmla="*/ 2984500 w 5425440"/>
                  <a:gd name="connsiteY6" fmla="*/ 311148 h 4483100"/>
                  <a:gd name="connsiteX7" fmla="*/ 3067050 w 5425440"/>
                  <a:gd name="connsiteY7" fmla="*/ 539748 h 4483100"/>
                  <a:gd name="connsiteX8" fmla="*/ 3067050 w 5425440"/>
                  <a:gd name="connsiteY8" fmla="*/ 590548 h 4483100"/>
                  <a:gd name="connsiteX9" fmla="*/ 3175000 w 5425440"/>
                  <a:gd name="connsiteY9" fmla="*/ 717548 h 4483100"/>
                  <a:gd name="connsiteX10" fmla="*/ 3238500 w 5425440"/>
                  <a:gd name="connsiteY10" fmla="*/ 717548 h 4483100"/>
                  <a:gd name="connsiteX11" fmla="*/ 3270250 w 5425440"/>
                  <a:gd name="connsiteY11" fmla="*/ 742948 h 4483100"/>
                  <a:gd name="connsiteX12" fmla="*/ 3321050 w 5425440"/>
                  <a:gd name="connsiteY12" fmla="*/ 755652 h 4483100"/>
                  <a:gd name="connsiteX13" fmla="*/ 3587750 w 5425440"/>
                  <a:gd name="connsiteY13" fmla="*/ 673100 h 4483100"/>
                  <a:gd name="connsiteX14" fmla="*/ 3708400 w 5425440"/>
                  <a:gd name="connsiteY14" fmla="*/ 590548 h 4483100"/>
                  <a:gd name="connsiteX15" fmla="*/ 3771900 w 5425440"/>
                  <a:gd name="connsiteY15" fmla="*/ 584200 h 4483100"/>
                  <a:gd name="connsiteX16" fmla="*/ 3886200 w 5425440"/>
                  <a:gd name="connsiteY16" fmla="*/ 571500 h 4483100"/>
                  <a:gd name="connsiteX17" fmla="*/ 4191000 w 5425440"/>
                  <a:gd name="connsiteY17" fmla="*/ 539748 h 4483100"/>
                  <a:gd name="connsiteX18" fmla="*/ 4432300 w 5425440"/>
                  <a:gd name="connsiteY18" fmla="*/ 609600 h 4483100"/>
                  <a:gd name="connsiteX19" fmla="*/ 4540250 w 5425440"/>
                  <a:gd name="connsiteY19" fmla="*/ 508000 h 4483100"/>
                  <a:gd name="connsiteX20" fmla="*/ 4616450 w 5425440"/>
                  <a:gd name="connsiteY20" fmla="*/ 412748 h 4483100"/>
                  <a:gd name="connsiteX21" fmla="*/ 4737100 w 5425440"/>
                  <a:gd name="connsiteY21" fmla="*/ 361948 h 4483100"/>
                  <a:gd name="connsiteX22" fmla="*/ 4743358 w 5425440"/>
                  <a:gd name="connsiteY22" fmla="*/ 360072 h 4483100"/>
                  <a:gd name="connsiteX23" fmla="*/ 4781550 w 5425440"/>
                  <a:gd name="connsiteY23" fmla="*/ 387348 h 4483100"/>
                  <a:gd name="connsiteX24" fmla="*/ 4832350 w 5425440"/>
                  <a:gd name="connsiteY24" fmla="*/ 393700 h 4483100"/>
                  <a:gd name="connsiteX25" fmla="*/ 4845050 w 5425440"/>
                  <a:gd name="connsiteY25" fmla="*/ 419100 h 4483100"/>
                  <a:gd name="connsiteX26" fmla="*/ 4921250 w 5425440"/>
                  <a:gd name="connsiteY26" fmla="*/ 393700 h 4483100"/>
                  <a:gd name="connsiteX27" fmla="*/ 4992086 w 5425440"/>
                  <a:gd name="connsiteY27" fmla="*/ 462252 h 4483100"/>
                  <a:gd name="connsiteX28" fmla="*/ 4946650 w 5425440"/>
                  <a:gd name="connsiteY28" fmla="*/ 558800 h 4483100"/>
                  <a:gd name="connsiteX29" fmla="*/ 4972050 w 5425440"/>
                  <a:gd name="connsiteY29" fmla="*/ 647700 h 4483100"/>
                  <a:gd name="connsiteX30" fmla="*/ 4997450 w 5425440"/>
                  <a:gd name="connsiteY30" fmla="*/ 711200 h 4483100"/>
                  <a:gd name="connsiteX31" fmla="*/ 4972050 w 5425440"/>
                  <a:gd name="connsiteY31" fmla="*/ 793748 h 4483100"/>
                  <a:gd name="connsiteX32" fmla="*/ 4997450 w 5425440"/>
                  <a:gd name="connsiteY32" fmla="*/ 838200 h 4483100"/>
                  <a:gd name="connsiteX33" fmla="*/ 4933950 w 5425440"/>
                  <a:gd name="connsiteY33" fmla="*/ 889000 h 4483100"/>
                  <a:gd name="connsiteX34" fmla="*/ 4914900 w 5425440"/>
                  <a:gd name="connsiteY34" fmla="*/ 933452 h 4483100"/>
                  <a:gd name="connsiteX35" fmla="*/ 4914518 w 5425440"/>
                  <a:gd name="connsiteY35" fmla="*/ 935628 h 4483100"/>
                  <a:gd name="connsiteX36" fmla="*/ 4908550 w 5425440"/>
                  <a:gd name="connsiteY36" fmla="*/ 927100 h 4483100"/>
                  <a:gd name="connsiteX37" fmla="*/ 4832350 w 5425440"/>
                  <a:gd name="connsiteY37" fmla="*/ 958852 h 4483100"/>
                  <a:gd name="connsiteX38" fmla="*/ 4743450 w 5425440"/>
                  <a:gd name="connsiteY38" fmla="*/ 939800 h 4483100"/>
                  <a:gd name="connsiteX39" fmla="*/ 4667250 w 5425440"/>
                  <a:gd name="connsiteY39" fmla="*/ 984252 h 4483100"/>
                  <a:gd name="connsiteX40" fmla="*/ 4552950 w 5425440"/>
                  <a:gd name="connsiteY40" fmla="*/ 933452 h 4483100"/>
                  <a:gd name="connsiteX41" fmla="*/ 4419600 w 5425440"/>
                  <a:gd name="connsiteY41" fmla="*/ 1117600 h 4483100"/>
                  <a:gd name="connsiteX42" fmla="*/ 4222750 w 5425440"/>
                  <a:gd name="connsiteY42" fmla="*/ 1104900 h 4483100"/>
                  <a:gd name="connsiteX43" fmla="*/ 4133850 w 5425440"/>
                  <a:gd name="connsiteY43" fmla="*/ 1073148 h 4483100"/>
                  <a:gd name="connsiteX44" fmla="*/ 4095750 w 5425440"/>
                  <a:gd name="connsiteY44" fmla="*/ 1117600 h 4483100"/>
                  <a:gd name="connsiteX45" fmla="*/ 4000500 w 5425440"/>
                  <a:gd name="connsiteY45" fmla="*/ 1092200 h 4483100"/>
                  <a:gd name="connsiteX46" fmla="*/ 3898900 w 5425440"/>
                  <a:gd name="connsiteY46" fmla="*/ 1168400 h 4483100"/>
                  <a:gd name="connsiteX47" fmla="*/ 3752850 w 5425440"/>
                  <a:gd name="connsiteY47" fmla="*/ 1130300 h 4483100"/>
                  <a:gd name="connsiteX48" fmla="*/ 3663950 w 5425440"/>
                  <a:gd name="connsiteY48" fmla="*/ 1263652 h 4483100"/>
                  <a:gd name="connsiteX49" fmla="*/ 3568700 w 5425440"/>
                  <a:gd name="connsiteY49" fmla="*/ 1301748 h 4483100"/>
                  <a:gd name="connsiteX50" fmla="*/ 3492500 w 5425440"/>
                  <a:gd name="connsiteY50" fmla="*/ 1263652 h 4483100"/>
                  <a:gd name="connsiteX51" fmla="*/ 3390900 w 5425440"/>
                  <a:gd name="connsiteY51" fmla="*/ 1416052 h 4483100"/>
                  <a:gd name="connsiteX52" fmla="*/ 3378200 w 5425440"/>
                  <a:gd name="connsiteY52" fmla="*/ 1466852 h 4483100"/>
                  <a:gd name="connsiteX53" fmla="*/ 3333750 w 5425440"/>
                  <a:gd name="connsiteY53" fmla="*/ 1524000 h 4483100"/>
                  <a:gd name="connsiteX54" fmla="*/ 3333750 w 5425440"/>
                  <a:gd name="connsiteY54" fmla="*/ 1593852 h 4483100"/>
                  <a:gd name="connsiteX55" fmla="*/ 3270250 w 5425440"/>
                  <a:gd name="connsiteY55" fmla="*/ 1619252 h 4483100"/>
                  <a:gd name="connsiteX56" fmla="*/ 3263900 w 5425440"/>
                  <a:gd name="connsiteY56" fmla="*/ 1701800 h 4483100"/>
                  <a:gd name="connsiteX57" fmla="*/ 3219450 w 5425440"/>
                  <a:gd name="connsiteY57" fmla="*/ 1765300 h 4483100"/>
                  <a:gd name="connsiteX58" fmla="*/ 3187700 w 5425440"/>
                  <a:gd name="connsiteY58" fmla="*/ 1765300 h 4483100"/>
                  <a:gd name="connsiteX59" fmla="*/ 3086100 w 5425440"/>
                  <a:gd name="connsiteY59" fmla="*/ 1873252 h 4483100"/>
                  <a:gd name="connsiteX60" fmla="*/ 3117850 w 5425440"/>
                  <a:gd name="connsiteY60" fmla="*/ 1930400 h 4483100"/>
                  <a:gd name="connsiteX61" fmla="*/ 3073400 w 5425440"/>
                  <a:gd name="connsiteY61" fmla="*/ 1993900 h 4483100"/>
                  <a:gd name="connsiteX62" fmla="*/ 3048000 w 5425440"/>
                  <a:gd name="connsiteY62" fmla="*/ 2063748 h 4483100"/>
                  <a:gd name="connsiteX63" fmla="*/ 3079750 w 5425440"/>
                  <a:gd name="connsiteY63" fmla="*/ 2120900 h 4483100"/>
                  <a:gd name="connsiteX64" fmla="*/ 3079750 w 5425440"/>
                  <a:gd name="connsiteY64" fmla="*/ 2178052 h 4483100"/>
                  <a:gd name="connsiteX65" fmla="*/ 2876550 w 5425440"/>
                  <a:gd name="connsiteY65" fmla="*/ 2419348 h 4483100"/>
                  <a:gd name="connsiteX66" fmla="*/ 2736850 w 5425440"/>
                  <a:gd name="connsiteY66" fmla="*/ 2470148 h 4483100"/>
                  <a:gd name="connsiteX67" fmla="*/ 2597150 w 5425440"/>
                  <a:gd name="connsiteY67" fmla="*/ 2438400 h 4483100"/>
                  <a:gd name="connsiteX68" fmla="*/ 2508250 w 5425440"/>
                  <a:gd name="connsiteY68" fmla="*/ 2432052 h 4483100"/>
                  <a:gd name="connsiteX69" fmla="*/ 2432050 w 5425440"/>
                  <a:gd name="connsiteY69" fmla="*/ 2413000 h 4483100"/>
                  <a:gd name="connsiteX70" fmla="*/ 2305050 w 5425440"/>
                  <a:gd name="connsiteY70" fmla="*/ 2482852 h 4483100"/>
                  <a:gd name="connsiteX71" fmla="*/ 2349500 w 5425440"/>
                  <a:gd name="connsiteY71" fmla="*/ 2546348 h 4483100"/>
                  <a:gd name="connsiteX72" fmla="*/ 2387600 w 5425440"/>
                  <a:gd name="connsiteY72" fmla="*/ 2717800 h 4483100"/>
                  <a:gd name="connsiteX73" fmla="*/ 2432050 w 5425440"/>
                  <a:gd name="connsiteY73" fmla="*/ 2736852 h 4483100"/>
                  <a:gd name="connsiteX74" fmla="*/ 2444750 w 5425440"/>
                  <a:gd name="connsiteY74" fmla="*/ 2832100 h 4483100"/>
                  <a:gd name="connsiteX75" fmla="*/ 2527300 w 5425440"/>
                  <a:gd name="connsiteY75" fmla="*/ 2857500 h 4483100"/>
                  <a:gd name="connsiteX76" fmla="*/ 2590800 w 5425440"/>
                  <a:gd name="connsiteY76" fmla="*/ 2921000 h 4483100"/>
                  <a:gd name="connsiteX77" fmla="*/ 2584450 w 5425440"/>
                  <a:gd name="connsiteY77" fmla="*/ 3003548 h 4483100"/>
                  <a:gd name="connsiteX78" fmla="*/ 2400300 w 5425440"/>
                  <a:gd name="connsiteY78" fmla="*/ 3111500 h 4483100"/>
                  <a:gd name="connsiteX79" fmla="*/ 2286000 w 5425440"/>
                  <a:gd name="connsiteY79" fmla="*/ 3143252 h 4483100"/>
                  <a:gd name="connsiteX80" fmla="*/ 2222500 w 5425440"/>
                  <a:gd name="connsiteY80" fmla="*/ 3200400 h 4483100"/>
                  <a:gd name="connsiteX81" fmla="*/ 2209800 w 5425440"/>
                  <a:gd name="connsiteY81" fmla="*/ 3289300 h 4483100"/>
                  <a:gd name="connsiteX82" fmla="*/ 2190750 w 5425440"/>
                  <a:gd name="connsiteY82" fmla="*/ 3435348 h 4483100"/>
                  <a:gd name="connsiteX83" fmla="*/ 2076450 w 5425440"/>
                  <a:gd name="connsiteY83" fmla="*/ 3422652 h 4483100"/>
                  <a:gd name="connsiteX84" fmla="*/ 2076450 w 5425440"/>
                  <a:gd name="connsiteY84" fmla="*/ 3479800 h 4483100"/>
                  <a:gd name="connsiteX85" fmla="*/ 1930400 w 5425440"/>
                  <a:gd name="connsiteY85" fmla="*/ 3644900 h 4483100"/>
                  <a:gd name="connsiteX86" fmla="*/ 1784350 w 5425440"/>
                  <a:gd name="connsiteY86" fmla="*/ 3517900 h 4483100"/>
                  <a:gd name="connsiteX87" fmla="*/ 1752600 w 5425440"/>
                  <a:gd name="connsiteY87" fmla="*/ 3498852 h 4483100"/>
                  <a:gd name="connsiteX88" fmla="*/ 1695450 w 5425440"/>
                  <a:gd name="connsiteY88" fmla="*/ 3530600 h 4483100"/>
                  <a:gd name="connsiteX89" fmla="*/ 1746250 w 5425440"/>
                  <a:gd name="connsiteY89" fmla="*/ 3632200 h 4483100"/>
                  <a:gd name="connsiteX90" fmla="*/ 1739900 w 5425440"/>
                  <a:gd name="connsiteY90" fmla="*/ 3651252 h 4483100"/>
                  <a:gd name="connsiteX91" fmla="*/ 1835150 w 5425440"/>
                  <a:gd name="connsiteY91" fmla="*/ 3778252 h 4483100"/>
                  <a:gd name="connsiteX92" fmla="*/ 1879600 w 5425440"/>
                  <a:gd name="connsiteY92" fmla="*/ 3841748 h 4483100"/>
                  <a:gd name="connsiteX93" fmla="*/ 1854200 w 5425440"/>
                  <a:gd name="connsiteY93" fmla="*/ 3956052 h 4483100"/>
                  <a:gd name="connsiteX94" fmla="*/ 1885950 w 5425440"/>
                  <a:gd name="connsiteY94" fmla="*/ 4019548 h 4483100"/>
                  <a:gd name="connsiteX95" fmla="*/ 1917700 w 5425440"/>
                  <a:gd name="connsiteY95" fmla="*/ 4362452 h 4483100"/>
                  <a:gd name="connsiteX96" fmla="*/ 1841500 w 5425440"/>
                  <a:gd name="connsiteY96" fmla="*/ 4375148 h 4483100"/>
                  <a:gd name="connsiteX97" fmla="*/ 1847066 w 5425440"/>
                  <a:gd name="connsiteY97" fmla="*/ 4430816 h 4483100"/>
                  <a:gd name="connsiteX98" fmla="*/ 1841500 w 5425440"/>
                  <a:gd name="connsiteY98" fmla="*/ 4432300 h 4483100"/>
                  <a:gd name="connsiteX99" fmla="*/ 1644650 w 5425440"/>
                  <a:gd name="connsiteY99" fmla="*/ 4483100 h 4483100"/>
                  <a:gd name="connsiteX100" fmla="*/ 1600200 w 5425440"/>
                  <a:gd name="connsiteY100" fmla="*/ 4394200 h 4483100"/>
                  <a:gd name="connsiteX101" fmla="*/ 1562100 w 5425440"/>
                  <a:gd name="connsiteY101" fmla="*/ 4394200 h 4483100"/>
                  <a:gd name="connsiteX102" fmla="*/ 1492250 w 5425440"/>
                  <a:gd name="connsiteY102" fmla="*/ 4375148 h 4483100"/>
                  <a:gd name="connsiteX103" fmla="*/ 1473200 w 5425440"/>
                  <a:gd name="connsiteY103" fmla="*/ 4318000 h 4483100"/>
                  <a:gd name="connsiteX104" fmla="*/ 1377950 w 5425440"/>
                  <a:gd name="connsiteY104" fmla="*/ 4292600 h 4483100"/>
                  <a:gd name="connsiteX105" fmla="*/ 1377950 w 5425440"/>
                  <a:gd name="connsiteY105" fmla="*/ 4184652 h 4483100"/>
                  <a:gd name="connsiteX106" fmla="*/ 1333500 w 5425440"/>
                  <a:gd name="connsiteY106" fmla="*/ 4146548 h 4483100"/>
                  <a:gd name="connsiteX107" fmla="*/ 1295400 w 5425440"/>
                  <a:gd name="connsiteY107" fmla="*/ 4089400 h 4483100"/>
                  <a:gd name="connsiteX108" fmla="*/ 1282700 w 5425440"/>
                  <a:gd name="connsiteY108" fmla="*/ 3886200 h 4483100"/>
                  <a:gd name="connsiteX109" fmla="*/ 1244600 w 5425440"/>
                  <a:gd name="connsiteY109" fmla="*/ 3841748 h 4483100"/>
                  <a:gd name="connsiteX110" fmla="*/ 1257300 w 5425440"/>
                  <a:gd name="connsiteY110" fmla="*/ 3822700 h 4483100"/>
                  <a:gd name="connsiteX111" fmla="*/ 1257300 w 5425440"/>
                  <a:gd name="connsiteY111" fmla="*/ 3740148 h 4483100"/>
                  <a:gd name="connsiteX112" fmla="*/ 1327150 w 5425440"/>
                  <a:gd name="connsiteY112" fmla="*/ 3714748 h 4483100"/>
                  <a:gd name="connsiteX113" fmla="*/ 1289050 w 5425440"/>
                  <a:gd name="connsiteY113" fmla="*/ 3657600 h 4483100"/>
                  <a:gd name="connsiteX114" fmla="*/ 1225550 w 5425440"/>
                  <a:gd name="connsiteY114" fmla="*/ 3638548 h 4483100"/>
                  <a:gd name="connsiteX115" fmla="*/ 1181100 w 5425440"/>
                  <a:gd name="connsiteY115" fmla="*/ 3625852 h 4483100"/>
                  <a:gd name="connsiteX116" fmla="*/ 1181100 w 5425440"/>
                  <a:gd name="connsiteY116" fmla="*/ 3575052 h 4483100"/>
                  <a:gd name="connsiteX117" fmla="*/ 1219200 w 5425440"/>
                  <a:gd name="connsiteY117" fmla="*/ 3530600 h 4483100"/>
                  <a:gd name="connsiteX118" fmla="*/ 1282700 w 5425440"/>
                  <a:gd name="connsiteY118" fmla="*/ 3536948 h 4483100"/>
                  <a:gd name="connsiteX119" fmla="*/ 1333500 w 5425440"/>
                  <a:gd name="connsiteY119" fmla="*/ 3524252 h 4483100"/>
                  <a:gd name="connsiteX120" fmla="*/ 1352550 w 5425440"/>
                  <a:gd name="connsiteY120" fmla="*/ 3473452 h 4483100"/>
                  <a:gd name="connsiteX121" fmla="*/ 1390650 w 5425440"/>
                  <a:gd name="connsiteY121" fmla="*/ 3378200 h 4483100"/>
                  <a:gd name="connsiteX122" fmla="*/ 1479550 w 5425440"/>
                  <a:gd name="connsiteY122" fmla="*/ 3359148 h 4483100"/>
                  <a:gd name="connsiteX123" fmla="*/ 1473200 w 5425440"/>
                  <a:gd name="connsiteY123" fmla="*/ 3321052 h 4483100"/>
                  <a:gd name="connsiteX124" fmla="*/ 1428750 w 5425440"/>
                  <a:gd name="connsiteY124" fmla="*/ 3289300 h 4483100"/>
                  <a:gd name="connsiteX125" fmla="*/ 1454150 w 5425440"/>
                  <a:gd name="connsiteY125" fmla="*/ 3238500 h 4483100"/>
                  <a:gd name="connsiteX126" fmla="*/ 1371600 w 5425440"/>
                  <a:gd name="connsiteY126" fmla="*/ 3200400 h 4483100"/>
                  <a:gd name="connsiteX127" fmla="*/ 1289050 w 5425440"/>
                  <a:gd name="connsiteY127" fmla="*/ 3175000 h 4483100"/>
                  <a:gd name="connsiteX128" fmla="*/ 1314450 w 5425440"/>
                  <a:gd name="connsiteY128" fmla="*/ 3105148 h 4483100"/>
                  <a:gd name="connsiteX129" fmla="*/ 1377950 w 5425440"/>
                  <a:gd name="connsiteY129" fmla="*/ 3086100 h 4483100"/>
                  <a:gd name="connsiteX130" fmla="*/ 1409700 w 5425440"/>
                  <a:gd name="connsiteY130" fmla="*/ 3035300 h 4483100"/>
                  <a:gd name="connsiteX131" fmla="*/ 1320800 w 5425440"/>
                  <a:gd name="connsiteY131" fmla="*/ 2990852 h 4483100"/>
                  <a:gd name="connsiteX132" fmla="*/ 1276350 w 5425440"/>
                  <a:gd name="connsiteY132" fmla="*/ 2997200 h 4483100"/>
                  <a:gd name="connsiteX133" fmla="*/ 1130300 w 5425440"/>
                  <a:gd name="connsiteY133" fmla="*/ 2997200 h 4483100"/>
                  <a:gd name="connsiteX134" fmla="*/ 1104900 w 5425440"/>
                  <a:gd name="connsiteY134" fmla="*/ 3035300 h 4483100"/>
                  <a:gd name="connsiteX135" fmla="*/ 1054100 w 5425440"/>
                  <a:gd name="connsiteY135" fmla="*/ 3028948 h 4483100"/>
                  <a:gd name="connsiteX136" fmla="*/ 996950 w 5425440"/>
                  <a:gd name="connsiteY136" fmla="*/ 2978148 h 4483100"/>
                  <a:gd name="connsiteX137" fmla="*/ 996950 w 5425440"/>
                  <a:gd name="connsiteY137" fmla="*/ 2927348 h 4483100"/>
                  <a:gd name="connsiteX138" fmla="*/ 1098550 w 5425440"/>
                  <a:gd name="connsiteY138" fmla="*/ 2901948 h 4483100"/>
                  <a:gd name="connsiteX139" fmla="*/ 1098550 w 5425440"/>
                  <a:gd name="connsiteY139" fmla="*/ 2819400 h 4483100"/>
                  <a:gd name="connsiteX140" fmla="*/ 1041400 w 5425440"/>
                  <a:gd name="connsiteY140" fmla="*/ 2806700 h 4483100"/>
                  <a:gd name="connsiteX141" fmla="*/ 1009650 w 5425440"/>
                  <a:gd name="connsiteY141" fmla="*/ 2794000 h 4483100"/>
                  <a:gd name="connsiteX142" fmla="*/ 1028700 w 5425440"/>
                  <a:gd name="connsiteY142" fmla="*/ 2743200 h 4483100"/>
                  <a:gd name="connsiteX143" fmla="*/ 1028700 w 5425440"/>
                  <a:gd name="connsiteY143" fmla="*/ 2635252 h 4483100"/>
                  <a:gd name="connsiteX144" fmla="*/ 1047750 w 5425440"/>
                  <a:gd name="connsiteY144" fmla="*/ 2603500 h 4483100"/>
                  <a:gd name="connsiteX145" fmla="*/ 1073150 w 5425440"/>
                  <a:gd name="connsiteY145" fmla="*/ 2501900 h 4483100"/>
                  <a:gd name="connsiteX146" fmla="*/ 1003300 w 5425440"/>
                  <a:gd name="connsiteY146" fmla="*/ 2489200 h 4483100"/>
                  <a:gd name="connsiteX147" fmla="*/ 895350 w 5425440"/>
                  <a:gd name="connsiteY147" fmla="*/ 2425700 h 4483100"/>
                  <a:gd name="connsiteX148" fmla="*/ 755650 w 5425440"/>
                  <a:gd name="connsiteY148" fmla="*/ 2457452 h 4483100"/>
                  <a:gd name="connsiteX149" fmla="*/ 609600 w 5425440"/>
                  <a:gd name="connsiteY149" fmla="*/ 2495548 h 4483100"/>
                  <a:gd name="connsiteX150" fmla="*/ 508000 w 5425440"/>
                  <a:gd name="connsiteY150" fmla="*/ 2597148 h 4483100"/>
                  <a:gd name="connsiteX151" fmla="*/ 412750 w 5425440"/>
                  <a:gd name="connsiteY151" fmla="*/ 2660652 h 4483100"/>
                  <a:gd name="connsiteX152" fmla="*/ 311150 w 5425440"/>
                  <a:gd name="connsiteY152" fmla="*/ 2724148 h 4483100"/>
                  <a:gd name="connsiteX153" fmla="*/ 273050 w 5425440"/>
                  <a:gd name="connsiteY153" fmla="*/ 2806700 h 4483100"/>
                  <a:gd name="connsiteX154" fmla="*/ 152400 w 5425440"/>
                  <a:gd name="connsiteY154" fmla="*/ 2800348 h 4483100"/>
                  <a:gd name="connsiteX155" fmla="*/ 133350 w 5425440"/>
                  <a:gd name="connsiteY155" fmla="*/ 2755900 h 4483100"/>
                  <a:gd name="connsiteX156" fmla="*/ 0 w 5425440"/>
                  <a:gd name="connsiteY156" fmla="*/ 2781300 h 4483100"/>
                  <a:gd name="connsiteX157" fmla="*/ 222250 w 5425440"/>
                  <a:gd name="connsiteY157" fmla="*/ 2635252 h 4483100"/>
                  <a:gd name="connsiteX158" fmla="*/ 330200 w 5425440"/>
                  <a:gd name="connsiteY158" fmla="*/ 2616200 h 4483100"/>
                  <a:gd name="connsiteX159" fmla="*/ 349250 w 5425440"/>
                  <a:gd name="connsiteY159" fmla="*/ 2540000 h 4483100"/>
                  <a:gd name="connsiteX160" fmla="*/ 419100 w 5425440"/>
                  <a:gd name="connsiteY160" fmla="*/ 2540000 h 4483100"/>
                  <a:gd name="connsiteX161" fmla="*/ 495300 w 5425440"/>
                  <a:gd name="connsiteY161" fmla="*/ 2495548 h 4483100"/>
                  <a:gd name="connsiteX162" fmla="*/ 806450 w 5425440"/>
                  <a:gd name="connsiteY162" fmla="*/ 2336800 h 4483100"/>
                  <a:gd name="connsiteX163" fmla="*/ 1104900 w 5425440"/>
                  <a:gd name="connsiteY163" fmla="*/ 2152652 h 4483100"/>
                  <a:gd name="connsiteX164" fmla="*/ 1301750 w 5425440"/>
                  <a:gd name="connsiteY164" fmla="*/ 1885948 h 4483100"/>
                  <a:gd name="connsiteX165" fmla="*/ 1644650 w 5425440"/>
                  <a:gd name="connsiteY165" fmla="*/ 1739900 h 4483100"/>
                  <a:gd name="connsiteX166" fmla="*/ 1847850 w 5425440"/>
                  <a:gd name="connsiteY166" fmla="*/ 1606548 h 4483100"/>
                  <a:gd name="connsiteX167" fmla="*/ 1924050 w 5425440"/>
                  <a:gd name="connsiteY167" fmla="*/ 1447800 h 4483100"/>
                  <a:gd name="connsiteX168" fmla="*/ 1968500 w 5425440"/>
                  <a:gd name="connsiteY168" fmla="*/ 1377948 h 4483100"/>
                  <a:gd name="connsiteX169" fmla="*/ 1930400 w 5425440"/>
                  <a:gd name="connsiteY169" fmla="*/ 1168400 h 4483100"/>
                  <a:gd name="connsiteX170" fmla="*/ 1974850 w 5425440"/>
                  <a:gd name="connsiteY170" fmla="*/ 1054100 h 4483100"/>
                  <a:gd name="connsiteX171" fmla="*/ 1955800 w 5425440"/>
                  <a:gd name="connsiteY171" fmla="*/ 984252 h 4483100"/>
                  <a:gd name="connsiteX172" fmla="*/ 2006600 w 5425440"/>
                  <a:gd name="connsiteY172" fmla="*/ 838200 h 4483100"/>
                  <a:gd name="connsiteX173" fmla="*/ 2076450 w 5425440"/>
                  <a:gd name="connsiteY173" fmla="*/ 850900 h 4483100"/>
                  <a:gd name="connsiteX174" fmla="*/ 2127250 w 5425440"/>
                  <a:gd name="connsiteY174" fmla="*/ 831852 h 4483100"/>
                  <a:gd name="connsiteX175" fmla="*/ 2165350 w 5425440"/>
                  <a:gd name="connsiteY175" fmla="*/ 723900 h 4483100"/>
                  <a:gd name="connsiteX176" fmla="*/ 2190750 w 5425440"/>
                  <a:gd name="connsiteY176" fmla="*/ 488948 h 4483100"/>
                  <a:gd name="connsiteX177" fmla="*/ 2336800 w 5425440"/>
                  <a:gd name="connsiteY177" fmla="*/ 387348 h 4483100"/>
                  <a:gd name="connsiteX178" fmla="*/ 2387600 w 5425440"/>
                  <a:gd name="connsiteY178" fmla="*/ 317500 h 4483100"/>
                  <a:gd name="connsiteX179" fmla="*/ 2571750 w 5425440"/>
                  <a:gd name="connsiteY179" fmla="*/ 273052 h 4483100"/>
                  <a:gd name="connsiteX180" fmla="*/ 2609850 w 5425440"/>
                  <a:gd name="connsiteY180" fmla="*/ 273052 h 4483100"/>
                  <a:gd name="connsiteX181" fmla="*/ 2635250 w 5425440"/>
                  <a:gd name="connsiteY181" fmla="*/ 260348 h 4483100"/>
                  <a:gd name="connsiteX182" fmla="*/ 2654300 w 5425440"/>
                  <a:gd name="connsiteY182" fmla="*/ 139700 h 4483100"/>
                  <a:gd name="connsiteX183" fmla="*/ 2641600 w 5425440"/>
                  <a:gd name="connsiteY183" fmla="*/ 57148 h 4483100"/>
                  <a:gd name="connsiteX0" fmla="*/ 5359400 w 5425437"/>
                  <a:gd name="connsiteY0" fmla="*/ 1104900 h 4483100"/>
                  <a:gd name="connsiteX1" fmla="*/ 5425436 w 5425437"/>
                  <a:gd name="connsiteY1" fmla="*/ 1093896 h 4483100"/>
                  <a:gd name="connsiteX2" fmla="*/ 5359400 w 5425437"/>
                  <a:gd name="connsiteY2" fmla="*/ 1104900 h 4483100"/>
                  <a:gd name="connsiteX3" fmla="*/ 2724150 w 5425437"/>
                  <a:gd name="connsiteY3" fmla="*/ 0 h 4483100"/>
                  <a:gd name="connsiteX4" fmla="*/ 2813050 w 5425437"/>
                  <a:gd name="connsiteY4" fmla="*/ 69852 h 4483100"/>
                  <a:gd name="connsiteX5" fmla="*/ 2901950 w 5425437"/>
                  <a:gd name="connsiteY5" fmla="*/ 228600 h 4483100"/>
                  <a:gd name="connsiteX6" fmla="*/ 2984500 w 5425437"/>
                  <a:gd name="connsiteY6" fmla="*/ 311148 h 4483100"/>
                  <a:gd name="connsiteX7" fmla="*/ 3067050 w 5425437"/>
                  <a:gd name="connsiteY7" fmla="*/ 539748 h 4483100"/>
                  <a:gd name="connsiteX8" fmla="*/ 3067050 w 5425437"/>
                  <a:gd name="connsiteY8" fmla="*/ 590548 h 4483100"/>
                  <a:gd name="connsiteX9" fmla="*/ 3175000 w 5425437"/>
                  <a:gd name="connsiteY9" fmla="*/ 717548 h 4483100"/>
                  <a:gd name="connsiteX10" fmla="*/ 3238500 w 5425437"/>
                  <a:gd name="connsiteY10" fmla="*/ 717548 h 4483100"/>
                  <a:gd name="connsiteX11" fmla="*/ 3270250 w 5425437"/>
                  <a:gd name="connsiteY11" fmla="*/ 742948 h 4483100"/>
                  <a:gd name="connsiteX12" fmla="*/ 3321050 w 5425437"/>
                  <a:gd name="connsiteY12" fmla="*/ 755652 h 4483100"/>
                  <a:gd name="connsiteX13" fmla="*/ 3587750 w 5425437"/>
                  <a:gd name="connsiteY13" fmla="*/ 673100 h 4483100"/>
                  <a:gd name="connsiteX14" fmla="*/ 3708400 w 5425437"/>
                  <a:gd name="connsiteY14" fmla="*/ 590548 h 4483100"/>
                  <a:gd name="connsiteX15" fmla="*/ 3771900 w 5425437"/>
                  <a:gd name="connsiteY15" fmla="*/ 584200 h 4483100"/>
                  <a:gd name="connsiteX16" fmla="*/ 3886200 w 5425437"/>
                  <a:gd name="connsiteY16" fmla="*/ 571500 h 4483100"/>
                  <a:gd name="connsiteX17" fmla="*/ 4191000 w 5425437"/>
                  <a:gd name="connsiteY17" fmla="*/ 539748 h 4483100"/>
                  <a:gd name="connsiteX18" fmla="*/ 4432300 w 5425437"/>
                  <a:gd name="connsiteY18" fmla="*/ 609600 h 4483100"/>
                  <a:gd name="connsiteX19" fmla="*/ 4540250 w 5425437"/>
                  <a:gd name="connsiteY19" fmla="*/ 508000 h 4483100"/>
                  <a:gd name="connsiteX20" fmla="*/ 4616450 w 5425437"/>
                  <a:gd name="connsiteY20" fmla="*/ 412748 h 4483100"/>
                  <a:gd name="connsiteX21" fmla="*/ 4737100 w 5425437"/>
                  <a:gd name="connsiteY21" fmla="*/ 361948 h 4483100"/>
                  <a:gd name="connsiteX22" fmla="*/ 4743358 w 5425437"/>
                  <a:gd name="connsiteY22" fmla="*/ 360072 h 4483100"/>
                  <a:gd name="connsiteX23" fmla="*/ 4781550 w 5425437"/>
                  <a:gd name="connsiteY23" fmla="*/ 387348 h 4483100"/>
                  <a:gd name="connsiteX24" fmla="*/ 4832350 w 5425437"/>
                  <a:gd name="connsiteY24" fmla="*/ 393700 h 4483100"/>
                  <a:gd name="connsiteX25" fmla="*/ 4845050 w 5425437"/>
                  <a:gd name="connsiteY25" fmla="*/ 419100 h 4483100"/>
                  <a:gd name="connsiteX26" fmla="*/ 4921250 w 5425437"/>
                  <a:gd name="connsiteY26" fmla="*/ 393700 h 4483100"/>
                  <a:gd name="connsiteX27" fmla="*/ 4992086 w 5425437"/>
                  <a:gd name="connsiteY27" fmla="*/ 462252 h 4483100"/>
                  <a:gd name="connsiteX28" fmla="*/ 4946650 w 5425437"/>
                  <a:gd name="connsiteY28" fmla="*/ 558800 h 4483100"/>
                  <a:gd name="connsiteX29" fmla="*/ 4972050 w 5425437"/>
                  <a:gd name="connsiteY29" fmla="*/ 647700 h 4483100"/>
                  <a:gd name="connsiteX30" fmla="*/ 4997450 w 5425437"/>
                  <a:gd name="connsiteY30" fmla="*/ 711200 h 4483100"/>
                  <a:gd name="connsiteX31" fmla="*/ 4972050 w 5425437"/>
                  <a:gd name="connsiteY31" fmla="*/ 793748 h 4483100"/>
                  <a:gd name="connsiteX32" fmla="*/ 4997450 w 5425437"/>
                  <a:gd name="connsiteY32" fmla="*/ 838200 h 4483100"/>
                  <a:gd name="connsiteX33" fmla="*/ 4933950 w 5425437"/>
                  <a:gd name="connsiteY33" fmla="*/ 889000 h 4483100"/>
                  <a:gd name="connsiteX34" fmla="*/ 4914900 w 5425437"/>
                  <a:gd name="connsiteY34" fmla="*/ 933452 h 4483100"/>
                  <a:gd name="connsiteX35" fmla="*/ 4914518 w 5425437"/>
                  <a:gd name="connsiteY35" fmla="*/ 935628 h 4483100"/>
                  <a:gd name="connsiteX36" fmla="*/ 4908550 w 5425437"/>
                  <a:gd name="connsiteY36" fmla="*/ 927100 h 4483100"/>
                  <a:gd name="connsiteX37" fmla="*/ 4832350 w 5425437"/>
                  <a:gd name="connsiteY37" fmla="*/ 958852 h 4483100"/>
                  <a:gd name="connsiteX38" fmla="*/ 4743450 w 5425437"/>
                  <a:gd name="connsiteY38" fmla="*/ 939800 h 4483100"/>
                  <a:gd name="connsiteX39" fmla="*/ 4667250 w 5425437"/>
                  <a:gd name="connsiteY39" fmla="*/ 984252 h 4483100"/>
                  <a:gd name="connsiteX40" fmla="*/ 4552950 w 5425437"/>
                  <a:gd name="connsiteY40" fmla="*/ 933452 h 4483100"/>
                  <a:gd name="connsiteX41" fmla="*/ 4419600 w 5425437"/>
                  <a:gd name="connsiteY41" fmla="*/ 1117600 h 4483100"/>
                  <a:gd name="connsiteX42" fmla="*/ 4222750 w 5425437"/>
                  <a:gd name="connsiteY42" fmla="*/ 1104900 h 4483100"/>
                  <a:gd name="connsiteX43" fmla="*/ 4133850 w 5425437"/>
                  <a:gd name="connsiteY43" fmla="*/ 1073148 h 4483100"/>
                  <a:gd name="connsiteX44" fmla="*/ 4095750 w 5425437"/>
                  <a:gd name="connsiteY44" fmla="*/ 1117600 h 4483100"/>
                  <a:gd name="connsiteX45" fmla="*/ 4000500 w 5425437"/>
                  <a:gd name="connsiteY45" fmla="*/ 1092200 h 4483100"/>
                  <a:gd name="connsiteX46" fmla="*/ 3898900 w 5425437"/>
                  <a:gd name="connsiteY46" fmla="*/ 1168400 h 4483100"/>
                  <a:gd name="connsiteX47" fmla="*/ 3752850 w 5425437"/>
                  <a:gd name="connsiteY47" fmla="*/ 1130300 h 4483100"/>
                  <a:gd name="connsiteX48" fmla="*/ 3663950 w 5425437"/>
                  <a:gd name="connsiteY48" fmla="*/ 1263652 h 4483100"/>
                  <a:gd name="connsiteX49" fmla="*/ 3568700 w 5425437"/>
                  <a:gd name="connsiteY49" fmla="*/ 1301748 h 4483100"/>
                  <a:gd name="connsiteX50" fmla="*/ 3492500 w 5425437"/>
                  <a:gd name="connsiteY50" fmla="*/ 1263652 h 4483100"/>
                  <a:gd name="connsiteX51" fmla="*/ 3390900 w 5425437"/>
                  <a:gd name="connsiteY51" fmla="*/ 1416052 h 4483100"/>
                  <a:gd name="connsiteX52" fmla="*/ 3378200 w 5425437"/>
                  <a:gd name="connsiteY52" fmla="*/ 1466852 h 4483100"/>
                  <a:gd name="connsiteX53" fmla="*/ 3333750 w 5425437"/>
                  <a:gd name="connsiteY53" fmla="*/ 1524000 h 4483100"/>
                  <a:gd name="connsiteX54" fmla="*/ 3333750 w 5425437"/>
                  <a:gd name="connsiteY54" fmla="*/ 1593852 h 4483100"/>
                  <a:gd name="connsiteX55" fmla="*/ 3270250 w 5425437"/>
                  <a:gd name="connsiteY55" fmla="*/ 1619252 h 4483100"/>
                  <a:gd name="connsiteX56" fmla="*/ 3263900 w 5425437"/>
                  <a:gd name="connsiteY56" fmla="*/ 1701800 h 4483100"/>
                  <a:gd name="connsiteX57" fmla="*/ 3219450 w 5425437"/>
                  <a:gd name="connsiteY57" fmla="*/ 1765300 h 4483100"/>
                  <a:gd name="connsiteX58" fmla="*/ 3187700 w 5425437"/>
                  <a:gd name="connsiteY58" fmla="*/ 1765300 h 4483100"/>
                  <a:gd name="connsiteX59" fmla="*/ 3086100 w 5425437"/>
                  <a:gd name="connsiteY59" fmla="*/ 1873252 h 4483100"/>
                  <a:gd name="connsiteX60" fmla="*/ 3117850 w 5425437"/>
                  <a:gd name="connsiteY60" fmla="*/ 1930400 h 4483100"/>
                  <a:gd name="connsiteX61" fmla="*/ 3073400 w 5425437"/>
                  <a:gd name="connsiteY61" fmla="*/ 1993900 h 4483100"/>
                  <a:gd name="connsiteX62" fmla="*/ 3048000 w 5425437"/>
                  <a:gd name="connsiteY62" fmla="*/ 2063748 h 4483100"/>
                  <a:gd name="connsiteX63" fmla="*/ 3079750 w 5425437"/>
                  <a:gd name="connsiteY63" fmla="*/ 2120900 h 4483100"/>
                  <a:gd name="connsiteX64" fmla="*/ 3079750 w 5425437"/>
                  <a:gd name="connsiteY64" fmla="*/ 2178052 h 4483100"/>
                  <a:gd name="connsiteX65" fmla="*/ 2876550 w 5425437"/>
                  <a:gd name="connsiteY65" fmla="*/ 2419348 h 4483100"/>
                  <a:gd name="connsiteX66" fmla="*/ 2736850 w 5425437"/>
                  <a:gd name="connsiteY66" fmla="*/ 2470148 h 4483100"/>
                  <a:gd name="connsiteX67" fmla="*/ 2597150 w 5425437"/>
                  <a:gd name="connsiteY67" fmla="*/ 2438400 h 4483100"/>
                  <a:gd name="connsiteX68" fmla="*/ 2508250 w 5425437"/>
                  <a:gd name="connsiteY68" fmla="*/ 2432052 h 4483100"/>
                  <a:gd name="connsiteX69" fmla="*/ 2432050 w 5425437"/>
                  <a:gd name="connsiteY69" fmla="*/ 2413000 h 4483100"/>
                  <a:gd name="connsiteX70" fmla="*/ 2305050 w 5425437"/>
                  <a:gd name="connsiteY70" fmla="*/ 2482852 h 4483100"/>
                  <a:gd name="connsiteX71" fmla="*/ 2349500 w 5425437"/>
                  <a:gd name="connsiteY71" fmla="*/ 2546348 h 4483100"/>
                  <a:gd name="connsiteX72" fmla="*/ 2387600 w 5425437"/>
                  <a:gd name="connsiteY72" fmla="*/ 2717800 h 4483100"/>
                  <a:gd name="connsiteX73" fmla="*/ 2432050 w 5425437"/>
                  <a:gd name="connsiteY73" fmla="*/ 2736852 h 4483100"/>
                  <a:gd name="connsiteX74" fmla="*/ 2444750 w 5425437"/>
                  <a:gd name="connsiteY74" fmla="*/ 2832100 h 4483100"/>
                  <a:gd name="connsiteX75" fmla="*/ 2527300 w 5425437"/>
                  <a:gd name="connsiteY75" fmla="*/ 2857500 h 4483100"/>
                  <a:gd name="connsiteX76" fmla="*/ 2590800 w 5425437"/>
                  <a:gd name="connsiteY76" fmla="*/ 2921000 h 4483100"/>
                  <a:gd name="connsiteX77" fmla="*/ 2584450 w 5425437"/>
                  <a:gd name="connsiteY77" fmla="*/ 3003548 h 4483100"/>
                  <a:gd name="connsiteX78" fmla="*/ 2400300 w 5425437"/>
                  <a:gd name="connsiteY78" fmla="*/ 3111500 h 4483100"/>
                  <a:gd name="connsiteX79" fmla="*/ 2286000 w 5425437"/>
                  <a:gd name="connsiteY79" fmla="*/ 3143252 h 4483100"/>
                  <a:gd name="connsiteX80" fmla="*/ 2222500 w 5425437"/>
                  <a:gd name="connsiteY80" fmla="*/ 3200400 h 4483100"/>
                  <a:gd name="connsiteX81" fmla="*/ 2209800 w 5425437"/>
                  <a:gd name="connsiteY81" fmla="*/ 3289300 h 4483100"/>
                  <a:gd name="connsiteX82" fmla="*/ 2190750 w 5425437"/>
                  <a:gd name="connsiteY82" fmla="*/ 3435348 h 4483100"/>
                  <a:gd name="connsiteX83" fmla="*/ 2076450 w 5425437"/>
                  <a:gd name="connsiteY83" fmla="*/ 3422652 h 4483100"/>
                  <a:gd name="connsiteX84" fmla="*/ 2076450 w 5425437"/>
                  <a:gd name="connsiteY84" fmla="*/ 3479800 h 4483100"/>
                  <a:gd name="connsiteX85" fmla="*/ 1930400 w 5425437"/>
                  <a:gd name="connsiteY85" fmla="*/ 3644900 h 4483100"/>
                  <a:gd name="connsiteX86" fmla="*/ 1784350 w 5425437"/>
                  <a:gd name="connsiteY86" fmla="*/ 3517900 h 4483100"/>
                  <a:gd name="connsiteX87" fmla="*/ 1752600 w 5425437"/>
                  <a:gd name="connsiteY87" fmla="*/ 3498852 h 4483100"/>
                  <a:gd name="connsiteX88" fmla="*/ 1695450 w 5425437"/>
                  <a:gd name="connsiteY88" fmla="*/ 3530600 h 4483100"/>
                  <a:gd name="connsiteX89" fmla="*/ 1746250 w 5425437"/>
                  <a:gd name="connsiteY89" fmla="*/ 3632200 h 4483100"/>
                  <a:gd name="connsiteX90" fmla="*/ 1739900 w 5425437"/>
                  <a:gd name="connsiteY90" fmla="*/ 3651252 h 4483100"/>
                  <a:gd name="connsiteX91" fmla="*/ 1835150 w 5425437"/>
                  <a:gd name="connsiteY91" fmla="*/ 3778252 h 4483100"/>
                  <a:gd name="connsiteX92" fmla="*/ 1879600 w 5425437"/>
                  <a:gd name="connsiteY92" fmla="*/ 3841748 h 4483100"/>
                  <a:gd name="connsiteX93" fmla="*/ 1854200 w 5425437"/>
                  <a:gd name="connsiteY93" fmla="*/ 3956052 h 4483100"/>
                  <a:gd name="connsiteX94" fmla="*/ 1885950 w 5425437"/>
                  <a:gd name="connsiteY94" fmla="*/ 4019548 h 4483100"/>
                  <a:gd name="connsiteX95" fmla="*/ 1917700 w 5425437"/>
                  <a:gd name="connsiteY95" fmla="*/ 4362452 h 4483100"/>
                  <a:gd name="connsiteX96" fmla="*/ 1841500 w 5425437"/>
                  <a:gd name="connsiteY96" fmla="*/ 4375148 h 4483100"/>
                  <a:gd name="connsiteX97" fmla="*/ 1847066 w 5425437"/>
                  <a:gd name="connsiteY97" fmla="*/ 4430816 h 4483100"/>
                  <a:gd name="connsiteX98" fmla="*/ 1841500 w 5425437"/>
                  <a:gd name="connsiteY98" fmla="*/ 4432300 h 4483100"/>
                  <a:gd name="connsiteX99" fmla="*/ 1644650 w 5425437"/>
                  <a:gd name="connsiteY99" fmla="*/ 4483100 h 4483100"/>
                  <a:gd name="connsiteX100" fmla="*/ 1600200 w 5425437"/>
                  <a:gd name="connsiteY100" fmla="*/ 4394200 h 4483100"/>
                  <a:gd name="connsiteX101" fmla="*/ 1562100 w 5425437"/>
                  <a:gd name="connsiteY101" fmla="*/ 4394200 h 4483100"/>
                  <a:gd name="connsiteX102" fmla="*/ 1492250 w 5425437"/>
                  <a:gd name="connsiteY102" fmla="*/ 4375148 h 4483100"/>
                  <a:gd name="connsiteX103" fmla="*/ 1473200 w 5425437"/>
                  <a:gd name="connsiteY103" fmla="*/ 4318000 h 4483100"/>
                  <a:gd name="connsiteX104" fmla="*/ 1377950 w 5425437"/>
                  <a:gd name="connsiteY104" fmla="*/ 4292600 h 4483100"/>
                  <a:gd name="connsiteX105" fmla="*/ 1377950 w 5425437"/>
                  <a:gd name="connsiteY105" fmla="*/ 4184652 h 4483100"/>
                  <a:gd name="connsiteX106" fmla="*/ 1333500 w 5425437"/>
                  <a:gd name="connsiteY106" fmla="*/ 4146548 h 4483100"/>
                  <a:gd name="connsiteX107" fmla="*/ 1295400 w 5425437"/>
                  <a:gd name="connsiteY107" fmla="*/ 4089400 h 4483100"/>
                  <a:gd name="connsiteX108" fmla="*/ 1282700 w 5425437"/>
                  <a:gd name="connsiteY108" fmla="*/ 3886200 h 4483100"/>
                  <a:gd name="connsiteX109" fmla="*/ 1244600 w 5425437"/>
                  <a:gd name="connsiteY109" fmla="*/ 3841748 h 4483100"/>
                  <a:gd name="connsiteX110" fmla="*/ 1257300 w 5425437"/>
                  <a:gd name="connsiteY110" fmla="*/ 3822700 h 4483100"/>
                  <a:gd name="connsiteX111" fmla="*/ 1257300 w 5425437"/>
                  <a:gd name="connsiteY111" fmla="*/ 3740148 h 4483100"/>
                  <a:gd name="connsiteX112" fmla="*/ 1327150 w 5425437"/>
                  <a:gd name="connsiteY112" fmla="*/ 3714748 h 4483100"/>
                  <a:gd name="connsiteX113" fmla="*/ 1289050 w 5425437"/>
                  <a:gd name="connsiteY113" fmla="*/ 3657600 h 4483100"/>
                  <a:gd name="connsiteX114" fmla="*/ 1225550 w 5425437"/>
                  <a:gd name="connsiteY114" fmla="*/ 3638548 h 4483100"/>
                  <a:gd name="connsiteX115" fmla="*/ 1181100 w 5425437"/>
                  <a:gd name="connsiteY115" fmla="*/ 3625852 h 4483100"/>
                  <a:gd name="connsiteX116" fmla="*/ 1181100 w 5425437"/>
                  <a:gd name="connsiteY116" fmla="*/ 3575052 h 4483100"/>
                  <a:gd name="connsiteX117" fmla="*/ 1219200 w 5425437"/>
                  <a:gd name="connsiteY117" fmla="*/ 3530600 h 4483100"/>
                  <a:gd name="connsiteX118" fmla="*/ 1282700 w 5425437"/>
                  <a:gd name="connsiteY118" fmla="*/ 3536948 h 4483100"/>
                  <a:gd name="connsiteX119" fmla="*/ 1333500 w 5425437"/>
                  <a:gd name="connsiteY119" fmla="*/ 3524252 h 4483100"/>
                  <a:gd name="connsiteX120" fmla="*/ 1352550 w 5425437"/>
                  <a:gd name="connsiteY120" fmla="*/ 3473452 h 4483100"/>
                  <a:gd name="connsiteX121" fmla="*/ 1390650 w 5425437"/>
                  <a:gd name="connsiteY121" fmla="*/ 3378200 h 4483100"/>
                  <a:gd name="connsiteX122" fmla="*/ 1479550 w 5425437"/>
                  <a:gd name="connsiteY122" fmla="*/ 3359148 h 4483100"/>
                  <a:gd name="connsiteX123" fmla="*/ 1473200 w 5425437"/>
                  <a:gd name="connsiteY123" fmla="*/ 3321052 h 4483100"/>
                  <a:gd name="connsiteX124" fmla="*/ 1428750 w 5425437"/>
                  <a:gd name="connsiteY124" fmla="*/ 3289300 h 4483100"/>
                  <a:gd name="connsiteX125" fmla="*/ 1454150 w 5425437"/>
                  <a:gd name="connsiteY125" fmla="*/ 3238500 h 4483100"/>
                  <a:gd name="connsiteX126" fmla="*/ 1371600 w 5425437"/>
                  <a:gd name="connsiteY126" fmla="*/ 3200400 h 4483100"/>
                  <a:gd name="connsiteX127" fmla="*/ 1289050 w 5425437"/>
                  <a:gd name="connsiteY127" fmla="*/ 3175000 h 4483100"/>
                  <a:gd name="connsiteX128" fmla="*/ 1314450 w 5425437"/>
                  <a:gd name="connsiteY128" fmla="*/ 3105148 h 4483100"/>
                  <a:gd name="connsiteX129" fmla="*/ 1377950 w 5425437"/>
                  <a:gd name="connsiteY129" fmla="*/ 3086100 h 4483100"/>
                  <a:gd name="connsiteX130" fmla="*/ 1409700 w 5425437"/>
                  <a:gd name="connsiteY130" fmla="*/ 3035300 h 4483100"/>
                  <a:gd name="connsiteX131" fmla="*/ 1320800 w 5425437"/>
                  <a:gd name="connsiteY131" fmla="*/ 2990852 h 4483100"/>
                  <a:gd name="connsiteX132" fmla="*/ 1276350 w 5425437"/>
                  <a:gd name="connsiteY132" fmla="*/ 2997200 h 4483100"/>
                  <a:gd name="connsiteX133" fmla="*/ 1130300 w 5425437"/>
                  <a:gd name="connsiteY133" fmla="*/ 2997200 h 4483100"/>
                  <a:gd name="connsiteX134" fmla="*/ 1104900 w 5425437"/>
                  <a:gd name="connsiteY134" fmla="*/ 3035300 h 4483100"/>
                  <a:gd name="connsiteX135" fmla="*/ 1054100 w 5425437"/>
                  <a:gd name="connsiteY135" fmla="*/ 3028948 h 4483100"/>
                  <a:gd name="connsiteX136" fmla="*/ 996950 w 5425437"/>
                  <a:gd name="connsiteY136" fmla="*/ 2978148 h 4483100"/>
                  <a:gd name="connsiteX137" fmla="*/ 996950 w 5425437"/>
                  <a:gd name="connsiteY137" fmla="*/ 2927348 h 4483100"/>
                  <a:gd name="connsiteX138" fmla="*/ 1098550 w 5425437"/>
                  <a:gd name="connsiteY138" fmla="*/ 2901948 h 4483100"/>
                  <a:gd name="connsiteX139" fmla="*/ 1098550 w 5425437"/>
                  <a:gd name="connsiteY139" fmla="*/ 2819400 h 4483100"/>
                  <a:gd name="connsiteX140" fmla="*/ 1041400 w 5425437"/>
                  <a:gd name="connsiteY140" fmla="*/ 2806700 h 4483100"/>
                  <a:gd name="connsiteX141" fmla="*/ 1009650 w 5425437"/>
                  <a:gd name="connsiteY141" fmla="*/ 2794000 h 4483100"/>
                  <a:gd name="connsiteX142" fmla="*/ 1028700 w 5425437"/>
                  <a:gd name="connsiteY142" fmla="*/ 2743200 h 4483100"/>
                  <a:gd name="connsiteX143" fmla="*/ 1028700 w 5425437"/>
                  <a:gd name="connsiteY143" fmla="*/ 2635252 h 4483100"/>
                  <a:gd name="connsiteX144" fmla="*/ 1047750 w 5425437"/>
                  <a:gd name="connsiteY144" fmla="*/ 2603500 h 4483100"/>
                  <a:gd name="connsiteX145" fmla="*/ 1073150 w 5425437"/>
                  <a:gd name="connsiteY145" fmla="*/ 2501900 h 4483100"/>
                  <a:gd name="connsiteX146" fmla="*/ 1003300 w 5425437"/>
                  <a:gd name="connsiteY146" fmla="*/ 2489200 h 4483100"/>
                  <a:gd name="connsiteX147" fmla="*/ 895350 w 5425437"/>
                  <a:gd name="connsiteY147" fmla="*/ 2425700 h 4483100"/>
                  <a:gd name="connsiteX148" fmla="*/ 755650 w 5425437"/>
                  <a:gd name="connsiteY148" fmla="*/ 2457452 h 4483100"/>
                  <a:gd name="connsiteX149" fmla="*/ 609600 w 5425437"/>
                  <a:gd name="connsiteY149" fmla="*/ 2495548 h 4483100"/>
                  <a:gd name="connsiteX150" fmla="*/ 508000 w 5425437"/>
                  <a:gd name="connsiteY150" fmla="*/ 2597148 h 4483100"/>
                  <a:gd name="connsiteX151" fmla="*/ 412750 w 5425437"/>
                  <a:gd name="connsiteY151" fmla="*/ 2660652 h 4483100"/>
                  <a:gd name="connsiteX152" fmla="*/ 311150 w 5425437"/>
                  <a:gd name="connsiteY152" fmla="*/ 2724148 h 4483100"/>
                  <a:gd name="connsiteX153" fmla="*/ 273050 w 5425437"/>
                  <a:gd name="connsiteY153" fmla="*/ 2806700 h 4483100"/>
                  <a:gd name="connsiteX154" fmla="*/ 152400 w 5425437"/>
                  <a:gd name="connsiteY154" fmla="*/ 2800348 h 4483100"/>
                  <a:gd name="connsiteX155" fmla="*/ 133350 w 5425437"/>
                  <a:gd name="connsiteY155" fmla="*/ 2755900 h 4483100"/>
                  <a:gd name="connsiteX156" fmla="*/ 0 w 5425437"/>
                  <a:gd name="connsiteY156" fmla="*/ 2781300 h 4483100"/>
                  <a:gd name="connsiteX157" fmla="*/ 222250 w 5425437"/>
                  <a:gd name="connsiteY157" fmla="*/ 2635252 h 4483100"/>
                  <a:gd name="connsiteX158" fmla="*/ 330200 w 5425437"/>
                  <a:gd name="connsiteY158" fmla="*/ 2616200 h 4483100"/>
                  <a:gd name="connsiteX159" fmla="*/ 349250 w 5425437"/>
                  <a:gd name="connsiteY159" fmla="*/ 2540000 h 4483100"/>
                  <a:gd name="connsiteX160" fmla="*/ 419100 w 5425437"/>
                  <a:gd name="connsiteY160" fmla="*/ 2540000 h 4483100"/>
                  <a:gd name="connsiteX161" fmla="*/ 495300 w 5425437"/>
                  <a:gd name="connsiteY161" fmla="*/ 2495548 h 4483100"/>
                  <a:gd name="connsiteX162" fmla="*/ 806450 w 5425437"/>
                  <a:gd name="connsiteY162" fmla="*/ 2336800 h 4483100"/>
                  <a:gd name="connsiteX163" fmla="*/ 1104900 w 5425437"/>
                  <a:gd name="connsiteY163" fmla="*/ 2152652 h 4483100"/>
                  <a:gd name="connsiteX164" fmla="*/ 1301750 w 5425437"/>
                  <a:gd name="connsiteY164" fmla="*/ 1885948 h 4483100"/>
                  <a:gd name="connsiteX165" fmla="*/ 1644650 w 5425437"/>
                  <a:gd name="connsiteY165" fmla="*/ 1739900 h 4483100"/>
                  <a:gd name="connsiteX166" fmla="*/ 1847850 w 5425437"/>
                  <a:gd name="connsiteY166" fmla="*/ 1606548 h 4483100"/>
                  <a:gd name="connsiteX167" fmla="*/ 1924050 w 5425437"/>
                  <a:gd name="connsiteY167" fmla="*/ 1447800 h 4483100"/>
                  <a:gd name="connsiteX168" fmla="*/ 1968500 w 5425437"/>
                  <a:gd name="connsiteY168" fmla="*/ 1377948 h 4483100"/>
                  <a:gd name="connsiteX169" fmla="*/ 1930400 w 5425437"/>
                  <a:gd name="connsiteY169" fmla="*/ 1168400 h 4483100"/>
                  <a:gd name="connsiteX170" fmla="*/ 1974850 w 5425437"/>
                  <a:gd name="connsiteY170" fmla="*/ 1054100 h 4483100"/>
                  <a:gd name="connsiteX171" fmla="*/ 1955800 w 5425437"/>
                  <a:gd name="connsiteY171" fmla="*/ 984252 h 4483100"/>
                  <a:gd name="connsiteX172" fmla="*/ 2006600 w 5425437"/>
                  <a:gd name="connsiteY172" fmla="*/ 838200 h 4483100"/>
                  <a:gd name="connsiteX173" fmla="*/ 2076450 w 5425437"/>
                  <a:gd name="connsiteY173" fmla="*/ 850900 h 4483100"/>
                  <a:gd name="connsiteX174" fmla="*/ 2127250 w 5425437"/>
                  <a:gd name="connsiteY174" fmla="*/ 831852 h 4483100"/>
                  <a:gd name="connsiteX175" fmla="*/ 2165350 w 5425437"/>
                  <a:gd name="connsiteY175" fmla="*/ 723900 h 4483100"/>
                  <a:gd name="connsiteX176" fmla="*/ 2190750 w 5425437"/>
                  <a:gd name="connsiteY176" fmla="*/ 488948 h 4483100"/>
                  <a:gd name="connsiteX177" fmla="*/ 2336800 w 5425437"/>
                  <a:gd name="connsiteY177" fmla="*/ 387348 h 4483100"/>
                  <a:gd name="connsiteX178" fmla="*/ 2387600 w 5425437"/>
                  <a:gd name="connsiteY178" fmla="*/ 317500 h 4483100"/>
                  <a:gd name="connsiteX179" fmla="*/ 2571750 w 5425437"/>
                  <a:gd name="connsiteY179" fmla="*/ 273052 h 4483100"/>
                  <a:gd name="connsiteX180" fmla="*/ 2609850 w 5425437"/>
                  <a:gd name="connsiteY180" fmla="*/ 273052 h 4483100"/>
                  <a:gd name="connsiteX181" fmla="*/ 2635250 w 5425437"/>
                  <a:gd name="connsiteY181" fmla="*/ 260348 h 4483100"/>
                  <a:gd name="connsiteX182" fmla="*/ 2654300 w 5425437"/>
                  <a:gd name="connsiteY182" fmla="*/ 139700 h 4483100"/>
                  <a:gd name="connsiteX183" fmla="*/ 2641600 w 5425437"/>
                  <a:gd name="connsiteY183" fmla="*/ 57148 h 4483100"/>
                  <a:gd name="connsiteX184" fmla="*/ 2724150 w 5425437"/>
                  <a:gd name="connsiteY184" fmla="*/ 0 h 4483100"/>
                  <a:gd name="connsiteX0" fmla="*/ 2724150 w 4997448"/>
                  <a:gd name="connsiteY0" fmla="*/ 0 h 4483100"/>
                  <a:gd name="connsiteX1" fmla="*/ 2813050 w 4997448"/>
                  <a:gd name="connsiteY1" fmla="*/ 69852 h 4483100"/>
                  <a:gd name="connsiteX2" fmla="*/ 2901950 w 4997448"/>
                  <a:gd name="connsiteY2" fmla="*/ 228600 h 4483100"/>
                  <a:gd name="connsiteX3" fmla="*/ 2984500 w 4997448"/>
                  <a:gd name="connsiteY3" fmla="*/ 311148 h 4483100"/>
                  <a:gd name="connsiteX4" fmla="*/ 3067050 w 4997448"/>
                  <a:gd name="connsiteY4" fmla="*/ 539748 h 4483100"/>
                  <a:gd name="connsiteX5" fmla="*/ 3067050 w 4997448"/>
                  <a:gd name="connsiteY5" fmla="*/ 590548 h 4483100"/>
                  <a:gd name="connsiteX6" fmla="*/ 3175000 w 4997448"/>
                  <a:gd name="connsiteY6" fmla="*/ 717548 h 4483100"/>
                  <a:gd name="connsiteX7" fmla="*/ 3238500 w 4997448"/>
                  <a:gd name="connsiteY7" fmla="*/ 717548 h 4483100"/>
                  <a:gd name="connsiteX8" fmla="*/ 3270250 w 4997448"/>
                  <a:gd name="connsiteY8" fmla="*/ 742948 h 4483100"/>
                  <a:gd name="connsiteX9" fmla="*/ 3321050 w 4997448"/>
                  <a:gd name="connsiteY9" fmla="*/ 755652 h 4483100"/>
                  <a:gd name="connsiteX10" fmla="*/ 3587750 w 4997448"/>
                  <a:gd name="connsiteY10" fmla="*/ 673100 h 4483100"/>
                  <a:gd name="connsiteX11" fmla="*/ 3708400 w 4997448"/>
                  <a:gd name="connsiteY11" fmla="*/ 590548 h 4483100"/>
                  <a:gd name="connsiteX12" fmla="*/ 3771900 w 4997448"/>
                  <a:gd name="connsiteY12" fmla="*/ 584200 h 4483100"/>
                  <a:gd name="connsiteX13" fmla="*/ 3886200 w 4997448"/>
                  <a:gd name="connsiteY13" fmla="*/ 571500 h 4483100"/>
                  <a:gd name="connsiteX14" fmla="*/ 4191000 w 4997448"/>
                  <a:gd name="connsiteY14" fmla="*/ 539748 h 4483100"/>
                  <a:gd name="connsiteX15" fmla="*/ 4432300 w 4997448"/>
                  <a:gd name="connsiteY15" fmla="*/ 609600 h 4483100"/>
                  <a:gd name="connsiteX16" fmla="*/ 4540250 w 4997448"/>
                  <a:gd name="connsiteY16" fmla="*/ 508000 h 4483100"/>
                  <a:gd name="connsiteX17" fmla="*/ 4616450 w 4997448"/>
                  <a:gd name="connsiteY17" fmla="*/ 412748 h 4483100"/>
                  <a:gd name="connsiteX18" fmla="*/ 4737100 w 4997448"/>
                  <a:gd name="connsiteY18" fmla="*/ 361948 h 4483100"/>
                  <a:gd name="connsiteX19" fmla="*/ 4743358 w 4997448"/>
                  <a:gd name="connsiteY19" fmla="*/ 360072 h 4483100"/>
                  <a:gd name="connsiteX20" fmla="*/ 4781550 w 4997448"/>
                  <a:gd name="connsiteY20" fmla="*/ 387348 h 4483100"/>
                  <a:gd name="connsiteX21" fmla="*/ 4832350 w 4997448"/>
                  <a:gd name="connsiteY21" fmla="*/ 393700 h 4483100"/>
                  <a:gd name="connsiteX22" fmla="*/ 4845050 w 4997448"/>
                  <a:gd name="connsiteY22" fmla="*/ 419100 h 4483100"/>
                  <a:gd name="connsiteX23" fmla="*/ 4921250 w 4997448"/>
                  <a:gd name="connsiteY23" fmla="*/ 393700 h 4483100"/>
                  <a:gd name="connsiteX24" fmla="*/ 4992086 w 4997448"/>
                  <a:gd name="connsiteY24" fmla="*/ 462252 h 4483100"/>
                  <a:gd name="connsiteX25" fmla="*/ 4946650 w 4997448"/>
                  <a:gd name="connsiteY25" fmla="*/ 558800 h 4483100"/>
                  <a:gd name="connsiteX26" fmla="*/ 4972050 w 4997448"/>
                  <a:gd name="connsiteY26" fmla="*/ 647700 h 4483100"/>
                  <a:gd name="connsiteX27" fmla="*/ 4997450 w 4997448"/>
                  <a:gd name="connsiteY27" fmla="*/ 711200 h 4483100"/>
                  <a:gd name="connsiteX28" fmla="*/ 4972050 w 4997448"/>
                  <a:gd name="connsiteY28" fmla="*/ 793748 h 4483100"/>
                  <a:gd name="connsiteX29" fmla="*/ 4997450 w 4997448"/>
                  <a:gd name="connsiteY29" fmla="*/ 838200 h 4483100"/>
                  <a:gd name="connsiteX30" fmla="*/ 4933950 w 4997448"/>
                  <a:gd name="connsiteY30" fmla="*/ 889000 h 4483100"/>
                  <a:gd name="connsiteX31" fmla="*/ 4914900 w 4997448"/>
                  <a:gd name="connsiteY31" fmla="*/ 933452 h 4483100"/>
                  <a:gd name="connsiteX32" fmla="*/ 4914518 w 4997448"/>
                  <a:gd name="connsiteY32" fmla="*/ 935628 h 4483100"/>
                  <a:gd name="connsiteX33" fmla="*/ 4908550 w 4997448"/>
                  <a:gd name="connsiteY33" fmla="*/ 927100 h 4483100"/>
                  <a:gd name="connsiteX34" fmla="*/ 4832350 w 4997448"/>
                  <a:gd name="connsiteY34" fmla="*/ 958852 h 4483100"/>
                  <a:gd name="connsiteX35" fmla="*/ 4743450 w 4997448"/>
                  <a:gd name="connsiteY35" fmla="*/ 939800 h 4483100"/>
                  <a:gd name="connsiteX36" fmla="*/ 4667250 w 4997448"/>
                  <a:gd name="connsiteY36" fmla="*/ 984252 h 4483100"/>
                  <a:gd name="connsiteX37" fmla="*/ 4552950 w 4997448"/>
                  <a:gd name="connsiteY37" fmla="*/ 933452 h 4483100"/>
                  <a:gd name="connsiteX38" fmla="*/ 4419600 w 4997448"/>
                  <a:gd name="connsiteY38" fmla="*/ 1117600 h 4483100"/>
                  <a:gd name="connsiteX39" fmla="*/ 4222750 w 4997448"/>
                  <a:gd name="connsiteY39" fmla="*/ 1104900 h 4483100"/>
                  <a:gd name="connsiteX40" fmla="*/ 4133850 w 4997448"/>
                  <a:gd name="connsiteY40" fmla="*/ 1073148 h 4483100"/>
                  <a:gd name="connsiteX41" fmla="*/ 4095750 w 4997448"/>
                  <a:gd name="connsiteY41" fmla="*/ 1117600 h 4483100"/>
                  <a:gd name="connsiteX42" fmla="*/ 4000500 w 4997448"/>
                  <a:gd name="connsiteY42" fmla="*/ 1092200 h 4483100"/>
                  <a:gd name="connsiteX43" fmla="*/ 3898900 w 4997448"/>
                  <a:gd name="connsiteY43" fmla="*/ 1168400 h 4483100"/>
                  <a:gd name="connsiteX44" fmla="*/ 3752850 w 4997448"/>
                  <a:gd name="connsiteY44" fmla="*/ 1130300 h 4483100"/>
                  <a:gd name="connsiteX45" fmla="*/ 3663950 w 4997448"/>
                  <a:gd name="connsiteY45" fmla="*/ 1263652 h 4483100"/>
                  <a:gd name="connsiteX46" fmla="*/ 3568700 w 4997448"/>
                  <a:gd name="connsiteY46" fmla="*/ 1301748 h 4483100"/>
                  <a:gd name="connsiteX47" fmla="*/ 3492500 w 4997448"/>
                  <a:gd name="connsiteY47" fmla="*/ 1263652 h 4483100"/>
                  <a:gd name="connsiteX48" fmla="*/ 3390900 w 4997448"/>
                  <a:gd name="connsiteY48" fmla="*/ 1416052 h 4483100"/>
                  <a:gd name="connsiteX49" fmla="*/ 3378200 w 4997448"/>
                  <a:gd name="connsiteY49" fmla="*/ 1466852 h 4483100"/>
                  <a:gd name="connsiteX50" fmla="*/ 3333750 w 4997448"/>
                  <a:gd name="connsiteY50" fmla="*/ 1524000 h 4483100"/>
                  <a:gd name="connsiteX51" fmla="*/ 3333750 w 4997448"/>
                  <a:gd name="connsiteY51" fmla="*/ 1593852 h 4483100"/>
                  <a:gd name="connsiteX52" fmla="*/ 3270250 w 4997448"/>
                  <a:gd name="connsiteY52" fmla="*/ 1619252 h 4483100"/>
                  <a:gd name="connsiteX53" fmla="*/ 3263900 w 4997448"/>
                  <a:gd name="connsiteY53" fmla="*/ 1701800 h 4483100"/>
                  <a:gd name="connsiteX54" fmla="*/ 3219450 w 4997448"/>
                  <a:gd name="connsiteY54" fmla="*/ 1765300 h 4483100"/>
                  <a:gd name="connsiteX55" fmla="*/ 3187700 w 4997448"/>
                  <a:gd name="connsiteY55" fmla="*/ 1765300 h 4483100"/>
                  <a:gd name="connsiteX56" fmla="*/ 3086100 w 4997448"/>
                  <a:gd name="connsiteY56" fmla="*/ 1873252 h 4483100"/>
                  <a:gd name="connsiteX57" fmla="*/ 3117850 w 4997448"/>
                  <a:gd name="connsiteY57" fmla="*/ 1930400 h 4483100"/>
                  <a:gd name="connsiteX58" fmla="*/ 3073400 w 4997448"/>
                  <a:gd name="connsiteY58" fmla="*/ 1993900 h 4483100"/>
                  <a:gd name="connsiteX59" fmla="*/ 3048000 w 4997448"/>
                  <a:gd name="connsiteY59" fmla="*/ 2063748 h 4483100"/>
                  <a:gd name="connsiteX60" fmla="*/ 3079750 w 4997448"/>
                  <a:gd name="connsiteY60" fmla="*/ 2120900 h 4483100"/>
                  <a:gd name="connsiteX61" fmla="*/ 3079750 w 4997448"/>
                  <a:gd name="connsiteY61" fmla="*/ 2178052 h 4483100"/>
                  <a:gd name="connsiteX62" fmla="*/ 2876550 w 4997448"/>
                  <a:gd name="connsiteY62" fmla="*/ 2419348 h 4483100"/>
                  <a:gd name="connsiteX63" fmla="*/ 2736850 w 4997448"/>
                  <a:gd name="connsiteY63" fmla="*/ 2470148 h 4483100"/>
                  <a:gd name="connsiteX64" fmla="*/ 2597150 w 4997448"/>
                  <a:gd name="connsiteY64" fmla="*/ 2438400 h 4483100"/>
                  <a:gd name="connsiteX65" fmla="*/ 2508250 w 4997448"/>
                  <a:gd name="connsiteY65" fmla="*/ 2432052 h 4483100"/>
                  <a:gd name="connsiteX66" fmla="*/ 2432050 w 4997448"/>
                  <a:gd name="connsiteY66" fmla="*/ 2413000 h 4483100"/>
                  <a:gd name="connsiteX67" fmla="*/ 2305050 w 4997448"/>
                  <a:gd name="connsiteY67" fmla="*/ 2482852 h 4483100"/>
                  <a:gd name="connsiteX68" fmla="*/ 2349500 w 4997448"/>
                  <a:gd name="connsiteY68" fmla="*/ 2546348 h 4483100"/>
                  <a:gd name="connsiteX69" fmla="*/ 2387600 w 4997448"/>
                  <a:gd name="connsiteY69" fmla="*/ 2717800 h 4483100"/>
                  <a:gd name="connsiteX70" fmla="*/ 2432050 w 4997448"/>
                  <a:gd name="connsiteY70" fmla="*/ 2736852 h 4483100"/>
                  <a:gd name="connsiteX71" fmla="*/ 2444750 w 4997448"/>
                  <a:gd name="connsiteY71" fmla="*/ 2832100 h 4483100"/>
                  <a:gd name="connsiteX72" fmla="*/ 2527300 w 4997448"/>
                  <a:gd name="connsiteY72" fmla="*/ 2857500 h 4483100"/>
                  <a:gd name="connsiteX73" fmla="*/ 2590800 w 4997448"/>
                  <a:gd name="connsiteY73" fmla="*/ 2921000 h 4483100"/>
                  <a:gd name="connsiteX74" fmla="*/ 2584450 w 4997448"/>
                  <a:gd name="connsiteY74" fmla="*/ 3003548 h 4483100"/>
                  <a:gd name="connsiteX75" fmla="*/ 2400300 w 4997448"/>
                  <a:gd name="connsiteY75" fmla="*/ 3111500 h 4483100"/>
                  <a:gd name="connsiteX76" fmla="*/ 2286000 w 4997448"/>
                  <a:gd name="connsiteY76" fmla="*/ 3143252 h 4483100"/>
                  <a:gd name="connsiteX77" fmla="*/ 2222500 w 4997448"/>
                  <a:gd name="connsiteY77" fmla="*/ 3200400 h 4483100"/>
                  <a:gd name="connsiteX78" fmla="*/ 2209800 w 4997448"/>
                  <a:gd name="connsiteY78" fmla="*/ 3289300 h 4483100"/>
                  <a:gd name="connsiteX79" fmla="*/ 2190750 w 4997448"/>
                  <a:gd name="connsiteY79" fmla="*/ 3435348 h 4483100"/>
                  <a:gd name="connsiteX80" fmla="*/ 2076450 w 4997448"/>
                  <a:gd name="connsiteY80" fmla="*/ 3422652 h 4483100"/>
                  <a:gd name="connsiteX81" fmla="*/ 2076450 w 4997448"/>
                  <a:gd name="connsiteY81" fmla="*/ 3479800 h 4483100"/>
                  <a:gd name="connsiteX82" fmla="*/ 1930400 w 4997448"/>
                  <a:gd name="connsiteY82" fmla="*/ 3644900 h 4483100"/>
                  <a:gd name="connsiteX83" fmla="*/ 1784350 w 4997448"/>
                  <a:gd name="connsiteY83" fmla="*/ 3517900 h 4483100"/>
                  <a:gd name="connsiteX84" fmla="*/ 1752600 w 4997448"/>
                  <a:gd name="connsiteY84" fmla="*/ 3498852 h 4483100"/>
                  <a:gd name="connsiteX85" fmla="*/ 1695450 w 4997448"/>
                  <a:gd name="connsiteY85" fmla="*/ 3530600 h 4483100"/>
                  <a:gd name="connsiteX86" fmla="*/ 1746250 w 4997448"/>
                  <a:gd name="connsiteY86" fmla="*/ 3632200 h 4483100"/>
                  <a:gd name="connsiteX87" fmla="*/ 1739900 w 4997448"/>
                  <a:gd name="connsiteY87" fmla="*/ 3651252 h 4483100"/>
                  <a:gd name="connsiteX88" fmla="*/ 1835150 w 4997448"/>
                  <a:gd name="connsiteY88" fmla="*/ 3778252 h 4483100"/>
                  <a:gd name="connsiteX89" fmla="*/ 1879600 w 4997448"/>
                  <a:gd name="connsiteY89" fmla="*/ 3841748 h 4483100"/>
                  <a:gd name="connsiteX90" fmla="*/ 1854200 w 4997448"/>
                  <a:gd name="connsiteY90" fmla="*/ 3956052 h 4483100"/>
                  <a:gd name="connsiteX91" fmla="*/ 1885950 w 4997448"/>
                  <a:gd name="connsiteY91" fmla="*/ 4019548 h 4483100"/>
                  <a:gd name="connsiteX92" fmla="*/ 1917700 w 4997448"/>
                  <a:gd name="connsiteY92" fmla="*/ 4362452 h 4483100"/>
                  <a:gd name="connsiteX93" fmla="*/ 1841500 w 4997448"/>
                  <a:gd name="connsiteY93" fmla="*/ 4375148 h 4483100"/>
                  <a:gd name="connsiteX94" fmla="*/ 1847066 w 4997448"/>
                  <a:gd name="connsiteY94" fmla="*/ 4430816 h 4483100"/>
                  <a:gd name="connsiteX95" fmla="*/ 1841500 w 4997448"/>
                  <a:gd name="connsiteY95" fmla="*/ 4432300 h 4483100"/>
                  <a:gd name="connsiteX96" fmla="*/ 1644650 w 4997448"/>
                  <a:gd name="connsiteY96" fmla="*/ 4483100 h 4483100"/>
                  <a:gd name="connsiteX97" fmla="*/ 1600200 w 4997448"/>
                  <a:gd name="connsiteY97" fmla="*/ 4394200 h 4483100"/>
                  <a:gd name="connsiteX98" fmla="*/ 1562100 w 4997448"/>
                  <a:gd name="connsiteY98" fmla="*/ 4394200 h 4483100"/>
                  <a:gd name="connsiteX99" fmla="*/ 1492250 w 4997448"/>
                  <a:gd name="connsiteY99" fmla="*/ 4375148 h 4483100"/>
                  <a:gd name="connsiteX100" fmla="*/ 1473200 w 4997448"/>
                  <a:gd name="connsiteY100" fmla="*/ 4318000 h 4483100"/>
                  <a:gd name="connsiteX101" fmla="*/ 1377950 w 4997448"/>
                  <a:gd name="connsiteY101" fmla="*/ 4292600 h 4483100"/>
                  <a:gd name="connsiteX102" fmla="*/ 1377950 w 4997448"/>
                  <a:gd name="connsiteY102" fmla="*/ 4184652 h 4483100"/>
                  <a:gd name="connsiteX103" fmla="*/ 1333500 w 4997448"/>
                  <a:gd name="connsiteY103" fmla="*/ 4146548 h 4483100"/>
                  <a:gd name="connsiteX104" fmla="*/ 1295400 w 4997448"/>
                  <a:gd name="connsiteY104" fmla="*/ 4089400 h 4483100"/>
                  <a:gd name="connsiteX105" fmla="*/ 1282700 w 4997448"/>
                  <a:gd name="connsiteY105" fmla="*/ 3886200 h 4483100"/>
                  <a:gd name="connsiteX106" fmla="*/ 1244600 w 4997448"/>
                  <a:gd name="connsiteY106" fmla="*/ 3841748 h 4483100"/>
                  <a:gd name="connsiteX107" fmla="*/ 1257300 w 4997448"/>
                  <a:gd name="connsiteY107" fmla="*/ 3822700 h 4483100"/>
                  <a:gd name="connsiteX108" fmla="*/ 1257300 w 4997448"/>
                  <a:gd name="connsiteY108" fmla="*/ 3740148 h 4483100"/>
                  <a:gd name="connsiteX109" fmla="*/ 1327150 w 4997448"/>
                  <a:gd name="connsiteY109" fmla="*/ 3714748 h 4483100"/>
                  <a:gd name="connsiteX110" fmla="*/ 1289050 w 4997448"/>
                  <a:gd name="connsiteY110" fmla="*/ 3657600 h 4483100"/>
                  <a:gd name="connsiteX111" fmla="*/ 1225550 w 4997448"/>
                  <a:gd name="connsiteY111" fmla="*/ 3638548 h 4483100"/>
                  <a:gd name="connsiteX112" fmla="*/ 1181100 w 4997448"/>
                  <a:gd name="connsiteY112" fmla="*/ 3625852 h 4483100"/>
                  <a:gd name="connsiteX113" fmla="*/ 1181100 w 4997448"/>
                  <a:gd name="connsiteY113" fmla="*/ 3575052 h 4483100"/>
                  <a:gd name="connsiteX114" fmla="*/ 1219200 w 4997448"/>
                  <a:gd name="connsiteY114" fmla="*/ 3530600 h 4483100"/>
                  <a:gd name="connsiteX115" fmla="*/ 1282700 w 4997448"/>
                  <a:gd name="connsiteY115" fmla="*/ 3536948 h 4483100"/>
                  <a:gd name="connsiteX116" fmla="*/ 1333500 w 4997448"/>
                  <a:gd name="connsiteY116" fmla="*/ 3524252 h 4483100"/>
                  <a:gd name="connsiteX117" fmla="*/ 1352550 w 4997448"/>
                  <a:gd name="connsiteY117" fmla="*/ 3473452 h 4483100"/>
                  <a:gd name="connsiteX118" fmla="*/ 1390650 w 4997448"/>
                  <a:gd name="connsiteY118" fmla="*/ 3378200 h 4483100"/>
                  <a:gd name="connsiteX119" fmla="*/ 1479550 w 4997448"/>
                  <a:gd name="connsiteY119" fmla="*/ 3359148 h 4483100"/>
                  <a:gd name="connsiteX120" fmla="*/ 1473200 w 4997448"/>
                  <a:gd name="connsiteY120" fmla="*/ 3321052 h 4483100"/>
                  <a:gd name="connsiteX121" fmla="*/ 1428750 w 4997448"/>
                  <a:gd name="connsiteY121" fmla="*/ 3289300 h 4483100"/>
                  <a:gd name="connsiteX122" fmla="*/ 1454150 w 4997448"/>
                  <a:gd name="connsiteY122" fmla="*/ 3238500 h 4483100"/>
                  <a:gd name="connsiteX123" fmla="*/ 1371600 w 4997448"/>
                  <a:gd name="connsiteY123" fmla="*/ 3200400 h 4483100"/>
                  <a:gd name="connsiteX124" fmla="*/ 1289050 w 4997448"/>
                  <a:gd name="connsiteY124" fmla="*/ 3175000 h 4483100"/>
                  <a:gd name="connsiteX125" fmla="*/ 1314450 w 4997448"/>
                  <a:gd name="connsiteY125" fmla="*/ 3105148 h 4483100"/>
                  <a:gd name="connsiteX126" fmla="*/ 1377950 w 4997448"/>
                  <a:gd name="connsiteY126" fmla="*/ 3086100 h 4483100"/>
                  <a:gd name="connsiteX127" fmla="*/ 1409700 w 4997448"/>
                  <a:gd name="connsiteY127" fmla="*/ 3035300 h 4483100"/>
                  <a:gd name="connsiteX128" fmla="*/ 1320800 w 4997448"/>
                  <a:gd name="connsiteY128" fmla="*/ 2990852 h 4483100"/>
                  <a:gd name="connsiteX129" fmla="*/ 1276350 w 4997448"/>
                  <a:gd name="connsiteY129" fmla="*/ 2997200 h 4483100"/>
                  <a:gd name="connsiteX130" fmla="*/ 1130300 w 4997448"/>
                  <a:gd name="connsiteY130" fmla="*/ 2997200 h 4483100"/>
                  <a:gd name="connsiteX131" fmla="*/ 1104900 w 4997448"/>
                  <a:gd name="connsiteY131" fmla="*/ 3035300 h 4483100"/>
                  <a:gd name="connsiteX132" fmla="*/ 1054100 w 4997448"/>
                  <a:gd name="connsiteY132" fmla="*/ 3028948 h 4483100"/>
                  <a:gd name="connsiteX133" fmla="*/ 996950 w 4997448"/>
                  <a:gd name="connsiteY133" fmla="*/ 2978148 h 4483100"/>
                  <a:gd name="connsiteX134" fmla="*/ 996950 w 4997448"/>
                  <a:gd name="connsiteY134" fmla="*/ 2927348 h 4483100"/>
                  <a:gd name="connsiteX135" fmla="*/ 1098550 w 4997448"/>
                  <a:gd name="connsiteY135" fmla="*/ 2901948 h 4483100"/>
                  <a:gd name="connsiteX136" fmla="*/ 1098550 w 4997448"/>
                  <a:gd name="connsiteY136" fmla="*/ 2819400 h 4483100"/>
                  <a:gd name="connsiteX137" fmla="*/ 1041400 w 4997448"/>
                  <a:gd name="connsiteY137" fmla="*/ 2806700 h 4483100"/>
                  <a:gd name="connsiteX138" fmla="*/ 1009650 w 4997448"/>
                  <a:gd name="connsiteY138" fmla="*/ 2794000 h 4483100"/>
                  <a:gd name="connsiteX139" fmla="*/ 1028700 w 4997448"/>
                  <a:gd name="connsiteY139" fmla="*/ 2743200 h 4483100"/>
                  <a:gd name="connsiteX140" fmla="*/ 1028700 w 4997448"/>
                  <a:gd name="connsiteY140" fmla="*/ 2635252 h 4483100"/>
                  <a:gd name="connsiteX141" fmla="*/ 1047750 w 4997448"/>
                  <a:gd name="connsiteY141" fmla="*/ 2603500 h 4483100"/>
                  <a:gd name="connsiteX142" fmla="*/ 1073150 w 4997448"/>
                  <a:gd name="connsiteY142" fmla="*/ 2501900 h 4483100"/>
                  <a:gd name="connsiteX143" fmla="*/ 1003300 w 4997448"/>
                  <a:gd name="connsiteY143" fmla="*/ 2489200 h 4483100"/>
                  <a:gd name="connsiteX144" fmla="*/ 895350 w 4997448"/>
                  <a:gd name="connsiteY144" fmla="*/ 2425700 h 4483100"/>
                  <a:gd name="connsiteX145" fmla="*/ 755650 w 4997448"/>
                  <a:gd name="connsiteY145" fmla="*/ 2457452 h 4483100"/>
                  <a:gd name="connsiteX146" fmla="*/ 609600 w 4997448"/>
                  <a:gd name="connsiteY146" fmla="*/ 2495548 h 4483100"/>
                  <a:gd name="connsiteX147" fmla="*/ 508000 w 4997448"/>
                  <a:gd name="connsiteY147" fmla="*/ 2597148 h 4483100"/>
                  <a:gd name="connsiteX148" fmla="*/ 412750 w 4997448"/>
                  <a:gd name="connsiteY148" fmla="*/ 2660652 h 4483100"/>
                  <a:gd name="connsiteX149" fmla="*/ 311150 w 4997448"/>
                  <a:gd name="connsiteY149" fmla="*/ 2724148 h 4483100"/>
                  <a:gd name="connsiteX150" fmla="*/ 273050 w 4997448"/>
                  <a:gd name="connsiteY150" fmla="*/ 2806700 h 4483100"/>
                  <a:gd name="connsiteX151" fmla="*/ 152400 w 4997448"/>
                  <a:gd name="connsiteY151" fmla="*/ 2800348 h 4483100"/>
                  <a:gd name="connsiteX152" fmla="*/ 133350 w 4997448"/>
                  <a:gd name="connsiteY152" fmla="*/ 2755900 h 4483100"/>
                  <a:gd name="connsiteX153" fmla="*/ 0 w 4997448"/>
                  <a:gd name="connsiteY153" fmla="*/ 2781300 h 4483100"/>
                  <a:gd name="connsiteX154" fmla="*/ 222250 w 4997448"/>
                  <a:gd name="connsiteY154" fmla="*/ 2635252 h 4483100"/>
                  <a:gd name="connsiteX155" fmla="*/ 330200 w 4997448"/>
                  <a:gd name="connsiteY155" fmla="*/ 2616200 h 4483100"/>
                  <a:gd name="connsiteX156" fmla="*/ 349250 w 4997448"/>
                  <a:gd name="connsiteY156" fmla="*/ 2540000 h 4483100"/>
                  <a:gd name="connsiteX157" fmla="*/ 419100 w 4997448"/>
                  <a:gd name="connsiteY157" fmla="*/ 2540000 h 4483100"/>
                  <a:gd name="connsiteX158" fmla="*/ 495300 w 4997448"/>
                  <a:gd name="connsiteY158" fmla="*/ 2495548 h 4483100"/>
                  <a:gd name="connsiteX159" fmla="*/ 806450 w 4997448"/>
                  <a:gd name="connsiteY159" fmla="*/ 2336800 h 4483100"/>
                  <a:gd name="connsiteX160" fmla="*/ 1104900 w 4997448"/>
                  <a:gd name="connsiteY160" fmla="*/ 2152652 h 4483100"/>
                  <a:gd name="connsiteX161" fmla="*/ 1301750 w 4997448"/>
                  <a:gd name="connsiteY161" fmla="*/ 1885948 h 4483100"/>
                  <a:gd name="connsiteX162" fmla="*/ 1644650 w 4997448"/>
                  <a:gd name="connsiteY162" fmla="*/ 1739900 h 4483100"/>
                  <a:gd name="connsiteX163" fmla="*/ 1847850 w 4997448"/>
                  <a:gd name="connsiteY163" fmla="*/ 1606548 h 4483100"/>
                  <a:gd name="connsiteX164" fmla="*/ 1924050 w 4997448"/>
                  <a:gd name="connsiteY164" fmla="*/ 1447800 h 4483100"/>
                  <a:gd name="connsiteX165" fmla="*/ 1968500 w 4997448"/>
                  <a:gd name="connsiteY165" fmla="*/ 1377948 h 4483100"/>
                  <a:gd name="connsiteX166" fmla="*/ 1930400 w 4997448"/>
                  <a:gd name="connsiteY166" fmla="*/ 1168400 h 4483100"/>
                  <a:gd name="connsiteX167" fmla="*/ 1974850 w 4997448"/>
                  <a:gd name="connsiteY167" fmla="*/ 1054100 h 4483100"/>
                  <a:gd name="connsiteX168" fmla="*/ 1955800 w 4997448"/>
                  <a:gd name="connsiteY168" fmla="*/ 984252 h 4483100"/>
                  <a:gd name="connsiteX169" fmla="*/ 2006600 w 4997448"/>
                  <a:gd name="connsiteY169" fmla="*/ 838200 h 4483100"/>
                  <a:gd name="connsiteX170" fmla="*/ 2076450 w 4997448"/>
                  <a:gd name="connsiteY170" fmla="*/ 850900 h 4483100"/>
                  <a:gd name="connsiteX171" fmla="*/ 2127250 w 4997448"/>
                  <a:gd name="connsiteY171" fmla="*/ 831852 h 4483100"/>
                  <a:gd name="connsiteX172" fmla="*/ 2165350 w 4997448"/>
                  <a:gd name="connsiteY172" fmla="*/ 723900 h 4483100"/>
                  <a:gd name="connsiteX173" fmla="*/ 2190750 w 4997448"/>
                  <a:gd name="connsiteY173" fmla="*/ 488948 h 4483100"/>
                  <a:gd name="connsiteX174" fmla="*/ 2336800 w 4997448"/>
                  <a:gd name="connsiteY174" fmla="*/ 387348 h 4483100"/>
                  <a:gd name="connsiteX175" fmla="*/ 2387600 w 4997448"/>
                  <a:gd name="connsiteY175" fmla="*/ 317500 h 4483100"/>
                  <a:gd name="connsiteX176" fmla="*/ 2571750 w 4997448"/>
                  <a:gd name="connsiteY176" fmla="*/ 273052 h 4483100"/>
                  <a:gd name="connsiteX177" fmla="*/ 2609850 w 4997448"/>
                  <a:gd name="connsiteY177" fmla="*/ 273052 h 4483100"/>
                  <a:gd name="connsiteX178" fmla="*/ 2635250 w 4997448"/>
                  <a:gd name="connsiteY178" fmla="*/ 260348 h 4483100"/>
                  <a:gd name="connsiteX179" fmla="*/ 2654300 w 4997448"/>
                  <a:gd name="connsiteY179" fmla="*/ 139700 h 4483100"/>
                  <a:gd name="connsiteX180" fmla="*/ 2641600 w 4997448"/>
                  <a:gd name="connsiteY180" fmla="*/ 57148 h 4483100"/>
                  <a:gd name="connsiteX181" fmla="*/ 2724150 w 4997448"/>
                  <a:gd name="connsiteY181" fmla="*/ 0 h 4483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</a:cxnLst>
                <a:rect l="l" t="t" r="r" b="b"/>
                <a:pathLst>
                  <a:path w="4997448" h="4483100">
                    <a:moveTo>
                      <a:pt x="2724150" y="0"/>
                    </a:moveTo>
                    <a:lnTo>
                      <a:pt x="2813050" y="69852"/>
                    </a:lnTo>
                    <a:lnTo>
                      <a:pt x="2901950" y="228600"/>
                    </a:lnTo>
                    <a:lnTo>
                      <a:pt x="2984500" y="311148"/>
                    </a:lnTo>
                    <a:lnTo>
                      <a:pt x="3067050" y="539748"/>
                    </a:lnTo>
                    <a:lnTo>
                      <a:pt x="3067050" y="590548"/>
                    </a:lnTo>
                    <a:lnTo>
                      <a:pt x="3175000" y="717548"/>
                    </a:lnTo>
                    <a:lnTo>
                      <a:pt x="3238500" y="717548"/>
                    </a:lnTo>
                    <a:lnTo>
                      <a:pt x="3270250" y="742948"/>
                    </a:lnTo>
                    <a:lnTo>
                      <a:pt x="3321050" y="755652"/>
                    </a:lnTo>
                    <a:lnTo>
                      <a:pt x="3587750" y="673100"/>
                    </a:lnTo>
                    <a:lnTo>
                      <a:pt x="3708400" y="590548"/>
                    </a:lnTo>
                    <a:lnTo>
                      <a:pt x="3771900" y="584200"/>
                    </a:lnTo>
                    <a:lnTo>
                      <a:pt x="3886200" y="571500"/>
                    </a:lnTo>
                    <a:lnTo>
                      <a:pt x="4191000" y="539748"/>
                    </a:lnTo>
                    <a:lnTo>
                      <a:pt x="4432300" y="609600"/>
                    </a:lnTo>
                    <a:lnTo>
                      <a:pt x="4540250" y="508000"/>
                    </a:lnTo>
                    <a:lnTo>
                      <a:pt x="4616450" y="412748"/>
                    </a:lnTo>
                    <a:lnTo>
                      <a:pt x="4737100" y="361948"/>
                    </a:lnTo>
                    <a:lnTo>
                      <a:pt x="4743358" y="360072"/>
                    </a:lnTo>
                    <a:lnTo>
                      <a:pt x="4781550" y="387348"/>
                    </a:lnTo>
                    <a:lnTo>
                      <a:pt x="4832350" y="393700"/>
                    </a:lnTo>
                    <a:lnTo>
                      <a:pt x="4845050" y="419100"/>
                    </a:lnTo>
                    <a:lnTo>
                      <a:pt x="4921250" y="393700"/>
                    </a:lnTo>
                    <a:lnTo>
                      <a:pt x="4992086" y="462252"/>
                    </a:lnTo>
                    <a:lnTo>
                      <a:pt x="4946650" y="558800"/>
                    </a:lnTo>
                    <a:lnTo>
                      <a:pt x="4972050" y="647700"/>
                    </a:lnTo>
                    <a:lnTo>
                      <a:pt x="4997450" y="711200"/>
                    </a:lnTo>
                    <a:lnTo>
                      <a:pt x="4972050" y="793748"/>
                    </a:lnTo>
                    <a:lnTo>
                      <a:pt x="4997450" y="838200"/>
                    </a:lnTo>
                    <a:lnTo>
                      <a:pt x="4933950" y="889000"/>
                    </a:lnTo>
                    <a:lnTo>
                      <a:pt x="4914900" y="933452"/>
                    </a:lnTo>
                    <a:cubicBezTo>
                      <a:pt x="4914773" y="934177"/>
                      <a:pt x="4914645" y="934903"/>
                      <a:pt x="4914518" y="935628"/>
                    </a:cubicBezTo>
                    <a:lnTo>
                      <a:pt x="4908550" y="927100"/>
                    </a:lnTo>
                    <a:lnTo>
                      <a:pt x="4832350" y="958852"/>
                    </a:lnTo>
                    <a:lnTo>
                      <a:pt x="4743450" y="939800"/>
                    </a:lnTo>
                    <a:lnTo>
                      <a:pt x="4667250" y="984252"/>
                    </a:lnTo>
                    <a:lnTo>
                      <a:pt x="4552950" y="933452"/>
                    </a:lnTo>
                    <a:lnTo>
                      <a:pt x="4419600" y="1117600"/>
                    </a:lnTo>
                    <a:lnTo>
                      <a:pt x="4222750" y="1104900"/>
                    </a:lnTo>
                    <a:lnTo>
                      <a:pt x="4133850" y="1073148"/>
                    </a:lnTo>
                    <a:lnTo>
                      <a:pt x="4095750" y="1117600"/>
                    </a:lnTo>
                    <a:lnTo>
                      <a:pt x="4000500" y="1092200"/>
                    </a:lnTo>
                    <a:lnTo>
                      <a:pt x="3898900" y="1168400"/>
                    </a:lnTo>
                    <a:lnTo>
                      <a:pt x="3752850" y="1130300"/>
                    </a:lnTo>
                    <a:lnTo>
                      <a:pt x="3663950" y="1263652"/>
                    </a:lnTo>
                    <a:lnTo>
                      <a:pt x="3568700" y="1301748"/>
                    </a:lnTo>
                    <a:lnTo>
                      <a:pt x="3492500" y="1263652"/>
                    </a:lnTo>
                    <a:lnTo>
                      <a:pt x="3390900" y="1416052"/>
                    </a:lnTo>
                    <a:lnTo>
                      <a:pt x="3378200" y="1466852"/>
                    </a:lnTo>
                    <a:lnTo>
                      <a:pt x="3333750" y="1524000"/>
                    </a:lnTo>
                    <a:lnTo>
                      <a:pt x="3333750" y="1593852"/>
                    </a:lnTo>
                    <a:lnTo>
                      <a:pt x="3270250" y="1619252"/>
                    </a:lnTo>
                    <a:lnTo>
                      <a:pt x="3263900" y="1701800"/>
                    </a:lnTo>
                    <a:lnTo>
                      <a:pt x="3219450" y="1765300"/>
                    </a:lnTo>
                    <a:lnTo>
                      <a:pt x="3187700" y="1765300"/>
                    </a:lnTo>
                    <a:lnTo>
                      <a:pt x="3086100" y="1873252"/>
                    </a:lnTo>
                    <a:lnTo>
                      <a:pt x="3117850" y="1930400"/>
                    </a:lnTo>
                    <a:lnTo>
                      <a:pt x="3073400" y="1993900"/>
                    </a:lnTo>
                    <a:lnTo>
                      <a:pt x="3048000" y="2063748"/>
                    </a:lnTo>
                    <a:lnTo>
                      <a:pt x="3079750" y="2120900"/>
                    </a:lnTo>
                    <a:lnTo>
                      <a:pt x="3079750" y="2178052"/>
                    </a:lnTo>
                    <a:lnTo>
                      <a:pt x="2876550" y="2419348"/>
                    </a:lnTo>
                    <a:lnTo>
                      <a:pt x="2736850" y="2470148"/>
                    </a:lnTo>
                    <a:lnTo>
                      <a:pt x="2597150" y="2438400"/>
                    </a:lnTo>
                    <a:lnTo>
                      <a:pt x="2508250" y="2432052"/>
                    </a:lnTo>
                    <a:lnTo>
                      <a:pt x="2432050" y="2413000"/>
                    </a:lnTo>
                    <a:lnTo>
                      <a:pt x="2305050" y="2482852"/>
                    </a:lnTo>
                    <a:lnTo>
                      <a:pt x="2349500" y="2546348"/>
                    </a:lnTo>
                    <a:lnTo>
                      <a:pt x="2387600" y="2717800"/>
                    </a:lnTo>
                    <a:lnTo>
                      <a:pt x="2432050" y="2736852"/>
                    </a:lnTo>
                    <a:lnTo>
                      <a:pt x="2444750" y="2832100"/>
                    </a:lnTo>
                    <a:lnTo>
                      <a:pt x="2527300" y="2857500"/>
                    </a:lnTo>
                    <a:lnTo>
                      <a:pt x="2590800" y="2921000"/>
                    </a:lnTo>
                    <a:lnTo>
                      <a:pt x="2584450" y="3003548"/>
                    </a:lnTo>
                    <a:lnTo>
                      <a:pt x="2400300" y="3111500"/>
                    </a:lnTo>
                    <a:lnTo>
                      <a:pt x="2286000" y="3143252"/>
                    </a:lnTo>
                    <a:lnTo>
                      <a:pt x="2222500" y="3200400"/>
                    </a:lnTo>
                    <a:lnTo>
                      <a:pt x="2209800" y="3289300"/>
                    </a:lnTo>
                    <a:lnTo>
                      <a:pt x="2190750" y="3435348"/>
                    </a:lnTo>
                    <a:lnTo>
                      <a:pt x="2076450" y="3422652"/>
                    </a:lnTo>
                    <a:lnTo>
                      <a:pt x="2076450" y="3479800"/>
                    </a:lnTo>
                    <a:lnTo>
                      <a:pt x="1930400" y="3644900"/>
                    </a:lnTo>
                    <a:lnTo>
                      <a:pt x="1784350" y="3517900"/>
                    </a:lnTo>
                    <a:lnTo>
                      <a:pt x="1752600" y="3498852"/>
                    </a:lnTo>
                    <a:lnTo>
                      <a:pt x="1695450" y="3530600"/>
                    </a:lnTo>
                    <a:lnTo>
                      <a:pt x="1746250" y="3632200"/>
                    </a:lnTo>
                    <a:lnTo>
                      <a:pt x="1739900" y="3651252"/>
                    </a:lnTo>
                    <a:lnTo>
                      <a:pt x="1835150" y="3778252"/>
                    </a:lnTo>
                    <a:lnTo>
                      <a:pt x="1879600" y="3841748"/>
                    </a:lnTo>
                    <a:lnTo>
                      <a:pt x="1854200" y="3956052"/>
                    </a:lnTo>
                    <a:lnTo>
                      <a:pt x="1885950" y="4019548"/>
                    </a:lnTo>
                    <a:lnTo>
                      <a:pt x="1917700" y="4362452"/>
                    </a:lnTo>
                    <a:lnTo>
                      <a:pt x="1841500" y="4375148"/>
                    </a:lnTo>
                    <a:lnTo>
                      <a:pt x="1847066" y="4430816"/>
                    </a:lnTo>
                    <a:lnTo>
                      <a:pt x="1841500" y="4432300"/>
                    </a:lnTo>
                    <a:lnTo>
                      <a:pt x="1644650" y="4483100"/>
                    </a:lnTo>
                    <a:lnTo>
                      <a:pt x="1600200" y="4394200"/>
                    </a:lnTo>
                    <a:lnTo>
                      <a:pt x="1562100" y="4394200"/>
                    </a:lnTo>
                    <a:lnTo>
                      <a:pt x="1492250" y="4375148"/>
                    </a:lnTo>
                    <a:lnTo>
                      <a:pt x="1473200" y="4318000"/>
                    </a:lnTo>
                    <a:lnTo>
                      <a:pt x="1377950" y="4292600"/>
                    </a:lnTo>
                    <a:lnTo>
                      <a:pt x="1377950" y="4184652"/>
                    </a:lnTo>
                    <a:lnTo>
                      <a:pt x="1333500" y="4146548"/>
                    </a:lnTo>
                    <a:lnTo>
                      <a:pt x="1295400" y="4089400"/>
                    </a:lnTo>
                    <a:lnTo>
                      <a:pt x="1282700" y="3886200"/>
                    </a:lnTo>
                    <a:lnTo>
                      <a:pt x="1244600" y="3841748"/>
                    </a:lnTo>
                    <a:lnTo>
                      <a:pt x="1257300" y="3822700"/>
                    </a:lnTo>
                    <a:lnTo>
                      <a:pt x="1257300" y="3740148"/>
                    </a:lnTo>
                    <a:lnTo>
                      <a:pt x="1327150" y="3714748"/>
                    </a:lnTo>
                    <a:lnTo>
                      <a:pt x="1289050" y="3657600"/>
                    </a:lnTo>
                    <a:lnTo>
                      <a:pt x="1225550" y="3638548"/>
                    </a:lnTo>
                    <a:lnTo>
                      <a:pt x="1181100" y="3625852"/>
                    </a:lnTo>
                    <a:lnTo>
                      <a:pt x="1181100" y="3575052"/>
                    </a:lnTo>
                    <a:lnTo>
                      <a:pt x="1219200" y="3530600"/>
                    </a:lnTo>
                    <a:lnTo>
                      <a:pt x="1282700" y="3536948"/>
                    </a:lnTo>
                    <a:lnTo>
                      <a:pt x="1333500" y="3524252"/>
                    </a:lnTo>
                    <a:lnTo>
                      <a:pt x="1352550" y="3473452"/>
                    </a:lnTo>
                    <a:lnTo>
                      <a:pt x="1390650" y="3378200"/>
                    </a:lnTo>
                    <a:lnTo>
                      <a:pt x="1479550" y="3359148"/>
                    </a:lnTo>
                    <a:lnTo>
                      <a:pt x="1473200" y="3321052"/>
                    </a:lnTo>
                    <a:lnTo>
                      <a:pt x="1428750" y="3289300"/>
                    </a:lnTo>
                    <a:lnTo>
                      <a:pt x="1454150" y="3238500"/>
                    </a:lnTo>
                    <a:lnTo>
                      <a:pt x="1371600" y="3200400"/>
                    </a:lnTo>
                    <a:lnTo>
                      <a:pt x="1289050" y="3175000"/>
                    </a:lnTo>
                    <a:lnTo>
                      <a:pt x="1314450" y="3105148"/>
                    </a:lnTo>
                    <a:lnTo>
                      <a:pt x="1377950" y="3086100"/>
                    </a:lnTo>
                    <a:lnTo>
                      <a:pt x="1409700" y="3035300"/>
                    </a:lnTo>
                    <a:lnTo>
                      <a:pt x="1320800" y="2990852"/>
                    </a:lnTo>
                    <a:lnTo>
                      <a:pt x="1276350" y="2997200"/>
                    </a:lnTo>
                    <a:lnTo>
                      <a:pt x="1130300" y="2997200"/>
                    </a:lnTo>
                    <a:lnTo>
                      <a:pt x="1104900" y="3035300"/>
                    </a:lnTo>
                    <a:lnTo>
                      <a:pt x="1054100" y="3028948"/>
                    </a:lnTo>
                    <a:lnTo>
                      <a:pt x="996950" y="2978148"/>
                    </a:lnTo>
                    <a:lnTo>
                      <a:pt x="996950" y="2927348"/>
                    </a:lnTo>
                    <a:lnTo>
                      <a:pt x="1098550" y="2901948"/>
                    </a:lnTo>
                    <a:lnTo>
                      <a:pt x="1098550" y="2819400"/>
                    </a:lnTo>
                    <a:lnTo>
                      <a:pt x="1041400" y="2806700"/>
                    </a:lnTo>
                    <a:lnTo>
                      <a:pt x="1009650" y="2794000"/>
                    </a:lnTo>
                    <a:lnTo>
                      <a:pt x="1028700" y="2743200"/>
                    </a:lnTo>
                    <a:lnTo>
                      <a:pt x="1028700" y="2635252"/>
                    </a:lnTo>
                    <a:lnTo>
                      <a:pt x="1047750" y="2603500"/>
                    </a:lnTo>
                    <a:lnTo>
                      <a:pt x="1073150" y="2501900"/>
                    </a:lnTo>
                    <a:lnTo>
                      <a:pt x="1003300" y="2489200"/>
                    </a:lnTo>
                    <a:lnTo>
                      <a:pt x="895350" y="2425700"/>
                    </a:lnTo>
                    <a:lnTo>
                      <a:pt x="755650" y="2457452"/>
                    </a:lnTo>
                    <a:lnTo>
                      <a:pt x="609600" y="2495548"/>
                    </a:lnTo>
                    <a:lnTo>
                      <a:pt x="508000" y="2597148"/>
                    </a:lnTo>
                    <a:lnTo>
                      <a:pt x="412750" y="2660652"/>
                    </a:lnTo>
                    <a:lnTo>
                      <a:pt x="311150" y="2724148"/>
                    </a:lnTo>
                    <a:lnTo>
                      <a:pt x="273050" y="2806700"/>
                    </a:lnTo>
                    <a:lnTo>
                      <a:pt x="152400" y="2800348"/>
                    </a:lnTo>
                    <a:lnTo>
                      <a:pt x="133350" y="2755900"/>
                    </a:lnTo>
                    <a:lnTo>
                      <a:pt x="0" y="2781300"/>
                    </a:lnTo>
                    <a:lnTo>
                      <a:pt x="222250" y="2635252"/>
                    </a:lnTo>
                    <a:lnTo>
                      <a:pt x="330200" y="2616200"/>
                    </a:lnTo>
                    <a:lnTo>
                      <a:pt x="349250" y="2540000"/>
                    </a:lnTo>
                    <a:lnTo>
                      <a:pt x="419100" y="2540000"/>
                    </a:lnTo>
                    <a:lnTo>
                      <a:pt x="495300" y="2495548"/>
                    </a:lnTo>
                    <a:lnTo>
                      <a:pt x="806450" y="2336800"/>
                    </a:lnTo>
                    <a:lnTo>
                      <a:pt x="1104900" y="2152652"/>
                    </a:lnTo>
                    <a:lnTo>
                      <a:pt x="1301750" y="1885948"/>
                    </a:lnTo>
                    <a:lnTo>
                      <a:pt x="1644650" y="1739900"/>
                    </a:lnTo>
                    <a:lnTo>
                      <a:pt x="1847850" y="1606548"/>
                    </a:lnTo>
                    <a:lnTo>
                      <a:pt x="1924050" y="1447800"/>
                    </a:lnTo>
                    <a:lnTo>
                      <a:pt x="1968500" y="1377948"/>
                    </a:lnTo>
                    <a:lnTo>
                      <a:pt x="1930400" y="1168400"/>
                    </a:lnTo>
                    <a:lnTo>
                      <a:pt x="1974850" y="1054100"/>
                    </a:lnTo>
                    <a:lnTo>
                      <a:pt x="1955800" y="984252"/>
                    </a:lnTo>
                    <a:lnTo>
                      <a:pt x="2006600" y="838200"/>
                    </a:lnTo>
                    <a:lnTo>
                      <a:pt x="2076450" y="850900"/>
                    </a:lnTo>
                    <a:lnTo>
                      <a:pt x="2127250" y="831852"/>
                    </a:lnTo>
                    <a:lnTo>
                      <a:pt x="2165350" y="723900"/>
                    </a:lnTo>
                    <a:lnTo>
                      <a:pt x="2190750" y="488948"/>
                    </a:lnTo>
                    <a:lnTo>
                      <a:pt x="2336800" y="387348"/>
                    </a:lnTo>
                    <a:lnTo>
                      <a:pt x="2387600" y="317500"/>
                    </a:lnTo>
                    <a:lnTo>
                      <a:pt x="2571750" y="273052"/>
                    </a:lnTo>
                    <a:lnTo>
                      <a:pt x="2609850" y="273052"/>
                    </a:lnTo>
                    <a:lnTo>
                      <a:pt x="2635250" y="260348"/>
                    </a:lnTo>
                    <a:lnTo>
                      <a:pt x="2654300" y="139700"/>
                    </a:lnTo>
                    <a:lnTo>
                      <a:pt x="2641600" y="57148"/>
                    </a:lnTo>
                    <a:lnTo>
                      <a:pt x="2724150" y="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1F83D580-EADD-259C-8A2F-AB5DFAE5F2F6}"/>
                </a:ext>
              </a:extLst>
            </p:cNvPr>
            <p:cNvGrpSpPr/>
            <p:nvPr/>
          </p:nvGrpSpPr>
          <p:grpSpPr>
            <a:xfrm>
              <a:off x="2568128" y="1823786"/>
              <a:ext cx="346965" cy="156435"/>
              <a:chOff x="5559286" y="1975686"/>
              <a:chExt cx="346965" cy="156435"/>
            </a:xfrm>
          </p:grpSpPr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A4F68621-3CDA-6227-BD53-6AC19A9464A8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59182213-B8E5-5B61-8C91-0483BAB5FFAF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E452FB4C-705A-33CE-FBC6-BD73A4E910D9}"/>
                  </a:ext>
                </a:extLst>
              </p:cNvPr>
              <p:cNvSpPr/>
              <p:nvPr/>
            </p:nvSpPr>
            <p:spPr>
              <a:xfrm>
                <a:off x="561104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707824BC-AB5E-9F7B-2BE0-D10F3691CB9C}"/>
                  </a:ext>
                </a:extLst>
              </p:cNvPr>
              <p:cNvSpPr/>
              <p:nvPr/>
            </p:nvSpPr>
            <p:spPr>
              <a:xfrm>
                <a:off x="580157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0" name="グループ化 679">
              <a:extLst>
                <a:ext uri="{FF2B5EF4-FFF2-40B4-BE49-F238E27FC236}">
                  <a16:creationId xmlns:a16="http://schemas.microsoft.com/office/drawing/2014/main" id="{BD3B5875-EDB8-6A1C-F1F5-261F604D1D53}"/>
                </a:ext>
              </a:extLst>
            </p:cNvPr>
            <p:cNvGrpSpPr/>
            <p:nvPr/>
          </p:nvGrpSpPr>
          <p:grpSpPr>
            <a:xfrm>
              <a:off x="2299380" y="1519757"/>
              <a:ext cx="346965" cy="156435"/>
              <a:chOff x="5559286" y="1975686"/>
              <a:chExt cx="346965" cy="156435"/>
            </a:xfrm>
          </p:grpSpPr>
          <p:sp>
            <p:nvSpPr>
              <p:cNvPr id="681" name="楕円 680">
                <a:extLst>
                  <a:ext uri="{FF2B5EF4-FFF2-40B4-BE49-F238E27FC236}">
                    <a16:creationId xmlns:a16="http://schemas.microsoft.com/office/drawing/2014/main" id="{36730925-955D-0968-2CBB-1CE7CCF22E1D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2" name="楕円 681">
                <a:extLst>
                  <a:ext uri="{FF2B5EF4-FFF2-40B4-BE49-F238E27FC236}">
                    <a16:creationId xmlns:a16="http://schemas.microsoft.com/office/drawing/2014/main" id="{43B810A1-2DC5-80FF-6F8F-511CA5DE874D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3" name="楕円 682">
                <a:extLst>
                  <a:ext uri="{FF2B5EF4-FFF2-40B4-BE49-F238E27FC236}">
                    <a16:creationId xmlns:a16="http://schemas.microsoft.com/office/drawing/2014/main" id="{85984EBC-5DAB-6371-3A00-D6806222580E}"/>
                  </a:ext>
                </a:extLst>
              </p:cNvPr>
              <p:cNvSpPr/>
              <p:nvPr/>
            </p:nvSpPr>
            <p:spPr>
              <a:xfrm>
                <a:off x="5620573" y="2045916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楕円 683">
                <a:extLst>
                  <a:ext uri="{FF2B5EF4-FFF2-40B4-BE49-F238E27FC236}">
                    <a16:creationId xmlns:a16="http://schemas.microsoft.com/office/drawing/2014/main" id="{9FA74CF7-DC89-99E8-1F7A-664C6E5FCF59}"/>
                  </a:ext>
                </a:extLst>
              </p:cNvPr>
              <p:cNvSpPr/>
              <p:nvPr/>
            </p:nvSpPr>
            <p:spPr>
              <a:xfrm>
                <a:off x="5811103" y="2045916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5" name="グループ化 684">
              <a:extLst>
                <a:ext uri="{FF2B5EF4-FFF2-40B4-BE49-F238E27FC236}">
                  <a16:creationId xmlns:a16="http://schemas.microsoft.com/office/drawing/2014/main" id="{A6F42D35-0F75-91C0-87F3-1E47C36954EA}"/>
                </a:ext>
              </a:extLst>
            </p:cNvPr>
            <p:cNvGrpSpPr/>
            <p:nvPr/>
          </p:nvGrpSpPr>
          <p:grpSpPr>
            <a:xfrm>
              <a:off x="1984573" y="2100357"/>
              <a:ext cx="346965" cy="156435"/>
              <a:chOff x="5559286" y="1975686"/>
              <a:chExt cx="346965" cy="156435"/>
            </a:xfrm>
          </p:grpSpPr>
          <p:sp>
            <p:nvSpPr>
              <p:cNvPr id="686" name="楕円 685">
                <a:extLst>
                  <a:ext uri="{FF2B5EF4-FFF2-40B4-BE49-F238E27FC236}">
                    <a16:creationId xmlns:a16="http://schemas.microsoft.com/office/drawing/2014/main" id="{19396A3E-8C4F-52D8-C4FA-808F11CB93FD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7" name="楕円 686">
                <a:extLst>
                  <a:ext uri="{FF2B5EF4-FFF2-40B4-BE49-F238E27FC236}">
                    <a16:creationId xmlns:a16="http://schemas.microsoft.com/office/drawing/2014/main" id="{3818C689-7AD6-2931-CFAE-0F14805BE3D4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8" name="楕円 687">
                <a:extLst>
                  <a:ext uri="{FF2B5EF4-FFF2-40B4-BE49-F238E27FC236}">
                    <a16:creationId xmlns:a16="http://schemas.microsoft.com/office/drawing/2014/main" id="{3A13330B-868F-8654-9217-7AA92CF3129B}"/>
                  </a:ext>
                </a:extLst>
              </p:cNvPr>
              <p:cNvSpPr/>
              <p:nvPr/>
            </p:nvSpPr>
            <p:spPr>
              <a:xfrm>
                <a:off x="5636448" y="199829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楕円 688">
                <a:extLst>
                  <a:ext uri="{FF2B5EF4-FFF2-40B4-BE49-F238E27FC236}">
                    <a16:creationId xmlns:a16="http://schemas.microsoft.com/office/drawing/2014/main" id="{86F0C7A7-0822-EE7A-C46B-0FB4ABDD3BEC}"/>
                  </a:ext>
                </a:extLst>
              </p:cNvPr>
              <p:cNvSpPr/>
              <p:nvPr/>
            </p:nvSpPr>
            <p:spPr>
              <a:xfrm>
                <a:off x="5826978" y="199829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0" name="グループ化 689">
              <a:extLst>
                <a:ext uri="{FF2B5EF4-FFF2-40B4-BE49-F238E27FC236}">
                  <a16:creationId xmlns:a16="http://schemas.microsoft.com/office/drawing/2014/main" id="{517F8202-3CF8-C02E-5CE4-761DEBEBF7A8}"/>
                </a:ext>
              </a:extLst>
            </p:cNvPr>
            <p:cNvGrpSpPr/>
            <p:nvPr/>
          </p:nvGrpSpPr>
          <p:grpSpPr>
            <a:xfrm>
              <a:off x="1416730" y="1970607"/>
              <a:ext cx="346965" cy="156435"/>
              <a:chOff x="5559286" y="1975686"/>
              <a:chExt cx="346965" cy="156435"/>
            </a:xfrm>
          </p:grpSpPr>
          <p:sp>
            <p:nvSpPr>
              <p:cNvPr id="691" name="楕円 690">
                <a:extLst>
                  <a:ext uri="{FF2B5EF4-FFF2-40B4-BE49-F238E27FC236}">
                    <a16:creationId xmlns:a16="http://schemas.microsoft.com/office/drawing/2014/main" id="{BA2C9BAE-A132-4A06-E464-B1B6C73F5D82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92" name="楕円 691">
                <a:extLst>
                  <a:ext uri="{FF2B5EF4-FFF2-40B4-BE49-F238E27FC236}">
                    <a16:creationId xmlns:a16="http://schemas.microsoft.com/office/drawing/2014/main" id="{28A0ED60-7A47-139D-D9DA-08A3FE5065EE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93" name="楕円 692">
                <a:extLst>
                  <a:ext uri="{FF2B5EF4-FFF2-40B4-BE49-F238E27FC236}">
                    <a16:creationId xmlns:a16="http://schemas.microsoft.com/office/drawing/2014/main" id="{E58FDF6D-B1D9-0D13-E809-FA4FC31FCEA5}"/>
                  </a:ext>
                </a:extLst>
              </p:cNvPr>
              <p:cNvSpPr/>
              <p:nvPr/>
            </p:nvSpPr>
            <p:spPr>
              <a:xfrm>
                <a:off x="5645973" y="2014166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楕円 693">
                <a:extLst>
                  <a:ext uri="{FF2B5EF4-FFF2-40B4-BE49-F238E27FC236}">
                    <a16:creationId xmlns:a16="http://schemas.microsoft.com/office/drawing/2014/main" id="{EE6F400F-3F47-2BCD-6B0D-96DC17332BDC}"/>
                  </a:ext>
                </a:extLst>
              </p:cNvPr>
              <p:cNvSpPr/>
              <p:nvPr/>
            </p:nvSpPr>
            <p:spPr>
              <a:xfrm>
                <a:off x="5836503" y="2014166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95" name="グループ化 694">
            <a:extLst>
              <a:ext uri="{FF2B5EF4-FFF2-40B4-BE49-F238E27FC236}">
                <a16:creationId xmlns:a16="http://schemas.microsoft.com/office/drawing/2014/main" id="{DFC02761-F850-DE1E-DD44-FA9FEA0C9015}"/>
              </a:ext>
            </a:extLst>
          </p:cNvPr>
          <p:cNvGrpSpPr/>
          <p:nvPr/>
        </p:nvGrpSpPr>
        <p:grpSpPr>
          <a:xfrm>
            <a:off x="6623069" y="4679044"/>
            <a:ext cx="2566651" cy="874523"/>
            <a:chOff x="6623069" y="4679044"/>
            <a:chExt cx="2566651" cy="874523"/>
          </a:xfrm>
        </p:grpSpPr>
        <p:sp>
          <p:nvSpPr>
            <p:cNvPr id="696" name="台形 695">
              <a:extLst>
                <a:ext uri="{FF2B5EF4-FFF2-40B4-BE49-F238E27FC236}">
                  <a16:creationId xmlns:a16="http://schemas.microsoft.com/office/drawing/2014/main" id="{0B36C7C1-CC72-2D19-A503-561E1A9FF279}"/>
                </a:ext>
              </a:extLst>
            </p:cNvPr>
            <p:cNvSpPr/>
            <p:nvPr/>
          </p:nvSpPr>
          <p:spPr>
            <a:xfrm rot="8100000" flipH="1">
              <a:off x="8425065" y="5141211"/>
              <a:ext cx="38849" cy="163134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97" name="グループ化 696">
              <a:extLst>
                <a:ext uri="{FF2B5EF4-FFF2-40B4-BE49-F238E27FC236}">
                  <a16:creationId xmlns:a16="http://schemas.microsoft.com/office/drawing/2014/main" id="{E22D71E9-7334-E2D0-8626-34676BCC59AB}"/>
                </a:ext>
              </a:extLst>
            </p:cNvPr>
            <p:cNvGrpSpPr/>
            <p:nvPr/>
          </p:nvGrpSpPr>
          <p:grpSpPr>
            <a:xfrm>
              <a:off x="8080702" y="5327081"/>
              <a:ext cx="122904" cy="226486"/>
              <a:chOff x="5146675" y="2893474"/>
              <a:chExt cx="276225" cy="577278"/>
            </a:xfrm>
          </p:grpSpPr>
          <p:sp>
            <p:nvSpPr>
              <p:cNvPr id="153" name="台形 152">
                <a:extLst>
                  <a:ext uri="{FF2B5EF4-FFF2-40B4-BE49-F238E27FC236}">
                    <a16:creationId xmlns:a16="http://schemas.microsoft.com/office/drawing/2014/main" id="{4E845068-92F0-6ABC-113C-42A4913BAB61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台形 153">
                <a:extLst>
                  <a:ext uri="{FF2B5EF4-FFF2-40B4-BE49-F238E27FC236}">
                    <a16:creationId xmlns:a16="http://schemas.microsoft.com/office/drawing/2014/main" id="{A2B3F2EA-FE27-3CD6-BDF3-3BCDDA9A925C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C6D80DF2-FBE5-3DB7-F127-C2A535BB716E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8" name="グループ化 697">
              <a:extLst>
                <a:ext uri="{FF2B5EF4-FFF2-40B4-BE49-F238E27FC236}">
                  <a16:creationId xmlns:a16="http://schemas.microsoft.com/office/drawing/2014/main" id="{D76B4114-F19D-8303-CA74-027834F00CC0}"/>
                </a:ext>
              </a:extLst>
            </p:cNvPr>
            <p:cNvGrpSpPr/>
            <p:nvPr/>
          </p:nvGrpSpPr>
          <p:grpSpPr>
            <a:xfrm>
              <a:off x="8221082" y="5327081"/>
              <a:ext cx="122904" cy="226486"/>
              <a:chOff x="5146675" y="2893474"/>
              <a:chExt cx="276225" cy="577278"/>
            </a:xfrm>
          </p:grpSpPr>
          <p:sp>
            <p:nvSpPr>
              <p:cNvPr id="150" name="台形 149">
                <a:extLst>
                  <a:ext uri="{FF2B5EF4-FFF2-40B4-BE49-F238E27FC236}">
                    <a16:creationId xmlns:a16="http://schemas.microsoft.com/office/drawing/2014/main" id="{6E653B3C-AD85-01F0-D566-25FC4E865032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台形 150">
                <a:extLst>
                  <a:ext uri="{FF2B5EF4-FFF2-40B4-BE49-F238E27FC236}">
                    <a16:creationId xmlns:a16="http://schemas.microsoft.com/office/drawing/2014/main" id="{F56248EA-CAF0-7980-E0E5-7B023398AA12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6AB25D06-93C7-3F84-4E06-D398311BA2B3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9" name="フリーフォーム: 図形 698">
              <a:extLst>
                <a:ext uri="{FF2B5EF4-FFF2-40B4-BE49-F238E27FC236}">
                  <a16:creationId xmlns:a16="http://schemas.microsoft.com/office/drawing/2014/main" id="{8A0CCE45-5008-6EFA-8F98-5530475A4609}"/>
                </a:ext>
              </a:extLst>
            </p:cNvPr>
            <p:cNvSpPr/>
            <p:nvPr/>
          </p:nvSpPr>
          <p:spPr>
            <a:xfrm rot="10800000">
              <a:off x="8058217" y="5288607"/>
              <a:ext cx="308713" cy="109386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0" name="台形 699">
              <a:extLst>
                <a:ext uri="{FF2B5EF4-FFF2-40B4-BE49-F238E27FC236}">
                  <a16:creationId xmlns:a16="http://schemas.microsoft.com/office/drawing/2014/main" id="{5906E4BD-9FD1-B52C-05AD-093204415519}"/>
                </a:ext>
              </a:extLst>
            </p:cNvPr>
            <p:cNvSpPr/>
            <p:nvPr/>
          </p:nvSpPr>
          <p:spPr>
            <a:xfrm rot="13500000">
              <a:off x="7965236" y="5141210"/>
              <a:ext cx="38849" cy="163134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1" name="フリーフォーム: 図形 700">
              <a:extLst>
                <a:ext uri="{FF2B5EF4-FFF2-40B4-BE49-F238E27FC236}">
                  <a16:creationId xmlns:a16="http://schemas.microsoft.com/office/drawing/2014/main" id="{D386D3A2-74FE-58F3-1184-8C4FC3A685AC}"/>
                </a:ext>
              </a:extLst>
            </p:cNvPr>
            <p:cNvSpPr/>
            <p:nvPr/>
          </p:nvSpPr>
          <p:spPr>
            <a:xfrm>
              <a:off x="7967418" y="5056591"/>
              <a:ext cx="490274" cy="246120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02" name="グループ化 701">
              <a:extLst>
                <a:ext uri="{FF2B5EF4-FFF2-40B4-BE49-F238E27FC236}">
                  <a16:creationId xmlns:a16="http://schemas.microsoft.com/office/drawing/2014/main" id="{763B16A8-DB9D-EAD2-EBA8-FB9B5163B1CA}"/>
                </a:ext>
              </a:extLst>
            </p:cNvPr>
            <p:cNvGrpSpPr/>
            <p:nvPr/>
          </p:nvGrpSpPr>
          <p:grpSpPr>
            <a:xfrm>
              <a:off x="7295390" y="5056591"/>
              <a:ext cx="560821" cy="496975"/>
              <a:chOff x="5445709" y="4203669"/>
              <a:chExt cx="732515" cy="649123"/>
            </a:xfrm>
          </p:grpSpPr>
          <p:sp>
            <p:nvSpPr>
              <p:cNvPr id="138" name="台形 137">
                <a:extLst>
                  <a:ext uri="{FF2B5EF4-FFF2-40B4-BE49-F238E27FC236}">
                    <a16:creationId xmlns:a16="http://schemas.microsoft.com/office/drawing/2014/main" id="{33EF6132-7291-5ED7-E55C-D7BB5D72187C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87072E39-56EA-E180-B568-3AFFCDEDE3AC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47" name="台形 146">
                  <a:extLst>
                    <a:ext uri="{FF2B5EF4-FFF2-40B4-BE49-F238E27FC236}">
                      <a16:creationId xmlns:a16="http://schemas.microsoft.com/office/drawing/2014/main" id="{9AD70EF8-4FEB-C2AD-60E4-FA661DA4C1D2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台形 147">
                  <a:extLst>
                    <a:ext uri="{FF2B5EF4-FFF2-40B4-BE49-F238E27FC236}">
                      <a16:creationId xmlns:a16="http://schemas.microsoft.com/office/drawing/2014/main" id="{FBC89D46-3589-41A7-256B-02BCDE1B0DF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B971F2A7-56DB-7EAE-EED3-3CDD240AB680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23F5EC1B-228D-2D8B-694A-7BCE0F96D128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44" name="台形 143">
                  <a:extLst>
                    <a:ext uri="{FF2B5EF4-FFF2-40B4-BE49-F238E27FC236}">
                      <a16:creationId xmlns:a16="http://schemas.microsoft.com/office/drawing/2014/main" id="{3B1F54D9-4BB9-C959-EB94-FDCDEC04C756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台形 144">
                  <a:extLst>
                    <a:ext uri="{FF2B5EF4-FFF2-40B4-BE49-F238E27FC236}">
                      <a16:creationId xmlns:a16="http://schemas.microsoft.com/office/drawing/2014/main" id="{E5E8ECC7-665D-0A9C-4ABB-9A88E983A37B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31C8CA11-895E-948A-2BB7-0250A1137087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EA35AE14-D814-B9CF-72D0-D6D013E6F2A3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台形 141">
                <a:extLst>
                  <a:ext uri="{FF2B5EF4-FFF2-40B4-BE49-F238E27FC236}">
                    <a16:creationId xmlns:a16="http://schemas.microsoft.com/office/drawing/2014/main" id="{7477D805-C21B-39BA-5CFC-3684E49F192D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796C398B-1020-4026-431E-84805672BCFC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3" name="グループ化 702">
              <a:extLst>
                <a:ext uri="{FF2B5EF4-FFF2-40B4-BE49-F238E27FC236}">
                  <a16:creationId xmlns:a16="http://schemas.microsoft.com/office/drawing/2014/main" id="{FE4FA861-D081-8802-A677-5A021D07AFED}"/>
                </a:ext>
              </a:extLst>
            </p:cNvPr>
            <p:cNvGrpSpPr/>
            <p:nvPr/>
          </p:nvGrpSpPr>
          <p:grpSpPr>
            <a:xfrm>
              <a:off x="6623069" y="5056591"/>
              <a:ext cx="627869" cy="496975"/>
              <a:chOff x="5358134" y="4203669"/>
              <a:chExt cx="820090" cy="649123"/>
            </a:xfrm>
          </p:grpSpPr>
          <p:sp>
            <p:nvSpPr>
              <p:cNvPr id="570" name="台形 569">
                <a:extLst>
                  <a:ext uri="{FF2B5EF4-FFF2-40B4-BE49-F238E27FC236}">
                    <a16:creationId xmlns:a16="http://schemas.microsoft.com/office/drawing/2014/main" id="{743D1BC9-7C7A-E240-DBD8-E73937B9FC69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71" name="グループ化 570">
                <a:extLst>
                  <a:ext uri="{FF2B5EF4-FFF2-40B4-BE49-F238E27FC236}">
                    <a16:creationId xmlns:a16="http://schemas.microsoft.com/office/drawing/2014/main" id="{DC35DD6A-6BE8-2FD6-C372-BE5E12CE7160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35" name="台形 134">
                  <a:extLst>
                    <a:ext uri="{FF2B5EF4-FFF2-40B4-BE49-F238E27FC236}">
                      <a16:creationId xmlns:a16="http://schemas.microsoft.com/office/drawing/2014/main" id="{AF0BFDCE-4D0E-7B07-7886-E87E1B72E5FD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台形 135">
                  <a:extLst>
                    <a:ext uri="{FF2B5EF4-FFF2-40B4-BE49-F238E27FC236}">
                      <a16:creationId xmlns:a16="http://schemas.microsoft.com/office/drawing/2014/main" id="{7E288E5D-6636-ABA4-2902-6DEE63416F6A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65D44E52-97DD-EDF5-9747-12570CE9D457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2" name="グループ化 571">
                <a:extLst>
                  <a:ext uri="{FF2B5EF4-FFF2-40B4-BE49-F238E27FC236}">
                    <a16:creationId xmlns:a16="http://schemas.microsoft.com/office/drawing/2014/main" id="{044E93F2-DCBD-3194-0038-AF3D8311D4EF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32" name="台形 131">
                  <a:extLst>
                    <a:ext uri="{FF2B5EF4-FFF2-40B4-BE49-F238E27FC236}">
                      <a16:creationId xmlns:a16="http://schemas.microsoft.com/office/drawing/2014/main" id="{0B9932CE-9544-2B1C-FF08-518B231C5B92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台形 132">
                  <a:extLst>
                    <a:ext uri="{FF2B5EF4-FFF2-40B4-BE49-F238E27FC236}">
                      <a16:creationId xmlns:a16="http://schemas.microsoft.com/office/drawing/2014/main" id="{9C01444D-A5BF-B2C9-F9B4-BEFC0D7DCC30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0E560578-AE9B-B53F-1199-5CE12DDEB656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E33E1041-621D-A988-EDF9-6525801A6B2D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台形 573">
                <a:extLst>
                  <a:ext uri="{FF2B5EF4-FFF2-40B4-BE49-F238E27FC236}">
                    <a16:creationId xmlns:a16="http://schemas.microsoft.com/office/drawing/2014/main" id="{5F2572DF-A614-E67E-9F51-13431652417D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F598D27C-9435-4CED-A7DB-C8AEB7D97B13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ECC22E6C-40F9-1C1B-C364-59B5C541FD03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130" name="四角形: 上の 2 つの角を丸める 129">
                  <a:extLst>
                    <a:ext uri="{FF2B5EF4-FFF2-40B4-BE49-F238E27FC236}">
                      <a16:creationId xmlns:a16="http://schemas.microsoft.com/office/drawing/2014/main" id="{1CE80BD6-DAE5-6144-288A-8265BD22400E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EC69A367-7181-E721-E330-5344616E3A0C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8DA14AB2-E8D5-CBC6-6996-D22658B612D4}"/>
                </a:ext>
              </a:extLst>
            </p:cNvPr>
            <p:cNvGrpSpPr/>
            <p:nvPr/>
          </p:nvGrpSpPr>
          <p:grpSpPr>
            <a:xfrm>
              <a:off x="7221996" y="5211134"/>
              <a:ext cx="158025" cy="163859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562" name="四角形: 上の 2 つの角を丸める 561">
                <a:extLst>
                  <a:ext uri="{FF2B5EF4-FFF2-40B4-BE49-F238E27FC236}">
                    <a16:creationId xmlns:a16="http://schemas.microsoft.com/office/drawing/2014/main" id="{1DDE8D35-DCB7-5CED-6CDA-A54A04883BAE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3650BAEB-C9C5-CBD0-3E8D-73EBF26844DD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四角形: 上の 2 つの角を丸める 563">
                <a:extLst>
                  <a:ext uri="{FF2B5EF4-FFF2-40B4-BE49-F238E27FC236}">
                    <a16:creationId xmlns:a16="http://schemas.microsoft.com/office/drawing/2014/main" id="{73093B54-6F2D-1ECA-CEAF-1F30799B41E5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65" name="四角形: 上の 2 つの角を丸める 564">
                <a:extLst>
                  <a:ext uri="{FF2B5EF4-FFF2-40B4-BE49-F238E27FC236}">
                    <a16:creationId xmlns:a16="http://schemas.microsoft.com/office/drawing/2014/main" id="{3FF6A45D-2C52-E89E-31CA-1E6DB28A20FF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四角形: 上の 2 つの角を丸める 565">
                <a:extLst>
                  <a:ext uri="{FF2B5EF4-FFF2-40B4-BE49-F238E27FC236}">
                    <a16:creationId xmlns:a16="http://schemas.microsoft.com/office/drawing/2014/main" id="{A96C3221-ADE8-E550-3CC4-293DED4E2651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四角形: 上の 2 つの角を丸める 566">
                <a:extLst>
                  <a:ext uri="{FF2B5EF4-FFF2-40B4-BE49-F238E27FC236}">
                    <a16:creationId xmlns:a16="http://schemas.microsoft.com/office/drawing/2014/main" id="{10B4C529-6FEB-6826-2B0C-15825E8CD11E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四角形: 上の 2 つの角を丸める 567">
                <a:extLst>
                  <a:ext uri="{FF2B5EF4-FFF2-40B4-BE49-F238E27FC236}">
                    <a16:creationId xmlns:a16="http://schemas.microsoft.com/office/drawing/2014/main" id="{2C0F8812-C1B2-CA1E-675A-F1BE6137C48A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四角形: 上の 2 つの角を丸める 568">
                <a:extLst>
                  <a:ext uri="{FF2B5EF4-FFF2-40B4-BE49-F238E27FC236}">
                    <a16:creationId xmlns:a16="http://schemas.microsoft.com/office/drawing/2014/main" id="{511F10F0-DC4C-6A95-FC1F-4CC77AB6DAAB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C887F673-8C46-E5DB-7813-36CC2C251C6E}"/>
                </a:ext>
              </a:extLst>
            </p:cNvPr>
            <p:cNvGrpSpPr/>
            <p:nvPr/>
          </p:nvGrpSpPr>
          <p:grpSpPr>
            <a:xfrm>
              <a:off x="7829699" y="5211134"/>
              <a:ext cx="158025" cy="163859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86" name="四角形: 上の 2 つの角を丸める 85">
                <a:extLst>
                  <a:ext uri="{FF2B5EF4-FFF2-40B4-BE49-F238E27FC236}">
                    <a16:creationId xmlns:a16="http://schemas.microsoft.com/office/drawing/2014/main" id="{F18F046A-3140-6866-C3BA-B003F8AB5AA8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0081DCD5-5D3B-EB05-4A90-CCB089D3ED29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四角形: 上の 2 つの角を丸める 87">
                <a:extLst>
                  <a:ext uri="{FF2B5EF4-FFF2-40B4-BE49-F238E27FC236}">
                    <a16:creationId xmlns:a16="http://schemas.microsoft.com/office/drawing/2014/main" id="{5C9779AB-7E24-21F7-03CC-FD063403B285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89" name="四角形: 上の 2 つの角を丸める 88">
                <a:extLst>
                  <a:ext uri="{FF2B5EF4-FFF2-40B4-BE49-F238E27FC236}">
                    <a16:creationId xmlns:a16="http://schemas.microsoft.com/office/drawing/2014/main" id="{BE878C3E-4E96-EAED-0725-7E141B72349D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四角形: 上の 2 つの角を丸める 90">
                <a:extLst>
                  <a:ext uri="{FF2B5EF4-FFF2-40B4-BE49-F238E27FC236}">
                    <a16:creationId xmlns:a16="http://schemas.microsoft.com/office/drawing/2014/main" id="{9D161954-E0A7-CC9D-6CBF-751BCD3CB3AD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四角形: 上の 2 つの角を丸める 92">
                <a:extLst>
                  <a:ext uri="{FF2B5EF4-FFF2-40B4-BE49-F238E27FC236}">
                    <a16:creationId xmlns:a16="http://schemas.microsoft.com/office/drawing/2014/main" id="{A6B67805-8617-45A3-5C40-831025C8E030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四角形: 上の 2 つの角を丸める 93">
                <a:extLst>
                  <a:ext uri="{FF2B5EF4-FFF2-40B4-BE49-F238E27FC236}">
                    <a16:creationId xmlns:a16="http://schemas.microsoft.com/office/drawing/2014/main" id="{A63099A6-6BE7-708F-B3EE-4CC77FA14356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四角形: 上の 2 つの角を丸める 94">
                <a:extLst>
                  <a:ext uri="{FF2B5EF4-FFF2-40B4-BE49-F238E27FC236}">
                    <a16:creationId xmlns:a16="http://schemas.microsoft.com/office/drawing/2014/main" id="{94922F3D-A7D9-C196-92BC-6318E7191ADF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A5C22BF6-9FD3-C8C4-ABD0-F2EB8FA46776}"/>
                </a:ext>
              </a:extLst>
            </p:cNvPr>
            <p:cNvGrpSpPr/>
            <p:nvPr/>
          </p:nvGrpSpPr>
          <p:grpSpPr>
            <a:xfrm>
              <a:off x="8510795" y="5056592"/>
              <a:ext cx="560821" cy="496975"/>
              <a:chOff x="5445709" y="4203669"/>
              <a:chExt cx="732515" cy="649123"/>
            </a:xfrm>
          </p:grpSpPr>
          <p:sp>
            <p:nvSpPr>
              <p:cNvPr id="64" name="台形 63">
                <a:extLst>
                  <a:ext uri="{FF2B5EF4-FFF2-40B4-BE49-F238E27FC236}">
                    <a16:creationId xmlns:a16="http://schemas.microsoft.com/office/drawing/2014/main" id="{72AC1325-885E-FAF1-8604-8D0331041929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ED7DD1F9-175B-79C0-F38F-ED77B03B2EE0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80" name="台形 79">
                  <a:extLst>
                    <a:ext uri="{FF2B5EF4-FFF2-40B4-BE49-F238E27FC236}">
                      <a16:creationId xmlns:a16="http://schemas.microsoft.com/office/drawing/2014/main" id="{37B2F6F7-E3CB-CA14-3896-2D48CBC6F128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台形 81">
                  <a:extLst>
                    <a:ext uri="{FF2B5EF4-FFF2-40B4-BE49-F238E27FC236}">
                      <a16:creationId xmlns:a16="http://schemas.microsoft.com/office/drawing/2014/main" id="{A55FBDB5-22A8-AF03-53AC-AE5CBA872E7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BE2C2AC3-CE86-3848-112A-DDBA2D9D6D1F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70415FF9-1521-AC03-FE48-7BD0A81CCFA5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74" name="台形 73">
                  <a:extLst>
                    <a:ext uri="{FF2B5EF4-FFF2-40B4-BE49-F238E27FC236}">
                      <a16:creationId xmlns:a16="http://schemas.microsoft.com/office/drawing/2014/main" id="{EC242998-1A0B-54A8-61C4-815506BAC773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台形 75">
                  <a:extLst>
                    <a:ext uri="{FF2B5EF4-FFF2-40B4-BE49-F238E27FC236}">
                      <a16:creationId xmlns:a16="http://schemas.microsoft.com/office/drawing/2014/main" id="{17118F23-EE76-0B60-5D90-6514A7D78DB6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2EDFE9DE-86AB-B691-57FA-D5F462D65F15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85DE559D-5D31-7F52-3ABB-0DA20901FC89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台形 69">
                <a:extLst>
                  <a:ext uri="{FF2B5EF4-FFF2-40B4-BE49-F238E27FC236}">
                    <a16:creationId xmlns:a16="http://schemas.microsoft.com/office/drawing/2014/main" id="{F191837A-2D95-0915-3509-FBB8B5A7C1A0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A13EE76E-0854-CE2E-C013-B9240B4DCCCB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DD319AFA-CB9E-D598-859B-D369BC4098F2}"/>
                </a:ext>
              </a:extLst>
            </p:cNvPr>
            <p:cNvGrpSpPr/>
            <p:nvPr/>
          </p:nvGrpSpPr>
          <p:grpSpPr>
            <a:xfrm>
              <a:off x="8437401" y="5211135"/>
              <a:ext cx="158025" cy="163859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5FFC1E2C-BACE-DF16-1A1B-63B8920C8FB8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630CE035-C7B5-CDD4-9E29-40063678C981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四角形: 上の 2 つの角を丸める 57">
                <a:extLst>
                  <a:ext uri="{FF2B5EF4-FFF2-40B4-BE49-F238E27FC236}">
                    <a16:creationId xmlns:a16="http://schemas.microsoft.com/office/drawing/2014/main" id="{B726AC1B-B9B4-BED3-87F3-BCEA5EFF0AC6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9" name="四角形: 上の 2 つの角を丸める 58">
                <a:extLst>
                  <a:ext uri="{FF2B5EF4-FFF2-40B4-BE49-F238E27FC236}">
                    <a16:creationId xmlns:a16="http://schemas.microsoft.com/office/drawing/2014/main" id="{67AC6BB3-ECAC-7786-635D-5DF77791F6A8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CE5B2004-3692-2A01-0880-AB629E630952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7A0B8976-2034-4215-EEDF-F81C71CD8B07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四角形: 上の 2 つの角を丸める 61">
                <a:extLst>
                  <a:ext uri="{FF2B5EF4-FFF2-40B4-BE49-F238E27FC236}">
                    <a16:creationId xmlns:a16="http://schemas.microsoft.com/office/drawing/2014/main" id="{C2CE26C8-AB15-92DF-B51D-35AEBD9A7CC9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四角形: 上の 2 つの角を丸める 62">
                <a:extLst>
                  <a:ext uri="{FF2B5EF4-FFF2-40B4-BE49-F238E27FC236}">
                    <a16:creationId xmlns:a16="http://schemas.microsoft.com/office/drawing/2014/main" id="{1EA87FAA-BCF0-32AA-8FE0-7A5F82BBE3EB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0B0CCEB0-4D47-55BA-F126-3EFBC42B57BB}"/>
                </a:ext>
              </a:extLst>
            </p:cNvPr>
            <p:cNvGrpSpPr/>
            <p:nvPr/>
          </p:nvGrpSpPr>
          <p:grpSpPr>
            <a:xfrm>
              <a:off x="9039562" y="5227667"/>
              <a:ext cx="150158" cy="142135"/>
              <a:chOff x="8095331" y="5472437"/>
              <a:chExt cx="196128" cy="185649"/>
            </a:xfrm>
          </p:grpSpPr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186E704A-6249-9454-0959-69FF0F0B1581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0A099516-535F-B753-EE2F-7F3941E09499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DFD445FA-5860-67E1-6FA7-386F0A8A13AC}"/>
                </a:ext>
              </a:extLst>
            </p:cNvPr>
            <p:cNvGrpSpPr/>
            <p:nvPr/>
          </p:nvGrpSpPr>
          <p:grpSpPr>
            <a:xfrm>
              <a:off x="6797699" y="4679044"/>
              <a:ext cx="403801" cy="403801"/>
              <a:chOff x="5209989" y="3310357"/>
              <a:chExt cx="527424" cy="527424"/>
            </a:xfrm>
          </p:grpSpPr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03CC5E32-AB0C-87DB-1680-F9222DAF2FBB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DEEBE5E1-0F55-387C-017C-EBC6082C0A92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　媛</a:t>
                </a:r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4003C132-2AB9-68B6-C6CB-1AB8B7C66D5C}"/>
                </a:ext>
              </a:extLst>
            </p:cNvPr>
            <p:cNvGrpSpPr/>
            <p:nvPr/>
          </p:nvGrpSpPr>
          <p:grpSpPr>
            <a:xfrm>
              <a:off x="7402972" y="4679044"/>
              <a:ext cx="403801" cy="403801"/>
              <a:chOff x="5209989" y="3310357"/>
              <a:chExt cx="527424" cy="527424"/>
            </a:xfrm>
          </p:grpSpPr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DD31490A-B4CC-375A-3D03-0EA566179C2F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3D63A09C-73E1-675F-9863-5124C0C56416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徳　島</a:t>
                </a:r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3BDA5E18-D928-6F71-1A19-6713DA343ED6}"/>
                </a:ext>
              </a:extLst>
            </p:cNvPr>
            <p:cNvGrpSpPr/>
            <p:nvPr/>
          </p:nvGrpSpPr>
          <p:grpSpPr>
            <a:xfrm>
              <a:off x="8009702" y="4679044"/>
              <a:ext cx="403801" cy="403801"/>
              <a:chOff x="5209989" y="3310357"/>
              <a:chExt cx="527424" cy="527424"/>
            </a:xfrm>
          </p:grpSpPr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4547257A-EE94-9683-F196-2EB44D81F567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9" name="テキスト ボックス 48">
                <a:extLst>
                  <a:ext uri="{FF2B5EF4-FFF2-40B4-BE49-F238E27FC236}">
                    <a16:creationId xmlns:a16="http://schemas.microsoft.com/office/drawing/2014/main" id="{027B9BFA-C02B-293D-84AE-A8AAB87E700A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　知</a:t>
                </a:r>
              </a:p>
            </p:txBody>
          </p: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14901D8E-B877-DF72-93BC-489718E36DA2}"/>
                </a:ext>
              </a:extLst>
            </p:cNvPr>
            <p:cNvGrpSpPr/>
            <p:nvPr/>
          </p:nvGrpSpPr>
          <p:grpSpPr>
            <a:xfrm>
              <a:off x="8607682" y="4679044"/>
              <a:ext cx="403801" cy="403801"/>
              <a:chOff x="5209989" y="3310357"/>
              <a:chExt cx="527424" cy="527424"/>
            </a:xfrm>
          </p:grpSpPr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5B9E973E-E101-69ED-938F-2BE79F3E9086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78BFA4EA-456A-086B-5399-E4D2FF1BAC8B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　川</a:t>
                </a:r>
              </a:p>
            </p:txBody>
          </p:sp>
        </p:grpSp>
      </p:grpSp>
      <p:grpSp>
        <p:nvGrpSpPr>
          <p:cNvPr id="962" name="グループ化 961">
            <a:extLst>
              <a:ext uri="{FF2B5EF4-FFF2-40B4-BE49-F238E27FC236}">
                <a16:creationId xmlns:a16="http://schemas.microsoft.com/office/drawing/2014/main" id="{D3CDAB48-B67B-5E6D-B996-B642FF6581DA}"/>
              </a:ext>
            </a:extLst>
          </p:cNvPr>
          <p:cNvGrpSpPr/>
          <p:nvPr/>
        </p:nvGrpSpPr>
        <p:grpSpPr>
          <a:xfrm>
            <a:off x="3703378" y="1033561"/>
            <a:ext cx="2507140" cy="2403172"/>
            <a:chOff x="3703378" y="1033561"/>
            <a:chExt cx="2507140" cy="2403172"/>
          </a:xfrm>
        </p:grpSpPr>
        <p:sp>
          <p:nvSpPr>
            <p:cNvPr id="761" name="フリーフォーム: 図形 760">
              <a:extLst>
                <a:ext uri="{FF2B5EF4-FFF2-40B4-BE49-F238E27FC236}">
                  <a16:creationId xmlns:a16="http://schemas.microsoft.com/office/drawing/2014/main" id="{5A7BEB89-DB8C-0744-2C27-420244DB42E2}"/>
                </a:ext>
              </a:extLst>
            </p:cNvPr>
            <p:cNvSpPr/>
            <p:nvPr/>
          </p:nvSpPr>
          <p:spPr>
            <a:xfrm>
              <a:off x="4146686" y="2168707"/>
              <a:ext cx="1552338" cy="1268026"/>
            </a:xfrm>
            <a:custGeom>
              <a:avLst/>
              <a:gdLst>
                <a:gd name="connsiteX0" fmla="*/ 31750 w 5200650"/>
                <a:gd name="connsiteY0" fmla="*/ 4089400 h 4248150"/>
                <a:gd name="connsiteX1" fmla="*/ 234950 w 5200650"/>
                <a:gd name="connsiteY1" fmla="*/ 4044950 h 4248150"/>
                <a:gd name="connsiteX2" fmla="*/ 298450 w 5200650"/>
                <a:gd name="connsiteY2" fmla="*/ 3987800 h 4248150"/>
                <a:gd name="connsiteX3" fmla="*/ 425450 w 5200650"/>
                <a:gd name="connsiteY3" fmla="*/ 4114800 h 4248150"/>
                <a:gd name="connsiteX4" fmla="*/ 609600 w 5200650"/>
                <a:gd name="connsiteY4" fmla="*/ 4152900 h 4248150"/>
                <a:gd name="connsiteX5" fmla="*/ 704850 w 5200650"/>
                <a:gd name="connsiteY5" fmla="*/ 4032250 h 4248150"/>
                <a:gd name="connsiteX6" fmla="*/ 920750 w 5200650"/>
                <a:gd name="connsiteY6" fmla="*/ 4013200 h 4248150"/>
                <a:gd name="connsiteX7" fmla="*/ 984250 w 5200650"/>
                <a:gd name="connsiteY7" fmla="*/ 4051300 h 4248150"/>
                <a:gd name="connsiteX8" fmla="*/ 1079500 w 5200650"/>
                <a:gd name="connsiteY8" fmla="*/ 4171950 h 4248150"/>
                <a:gd name="connsiteX9" fmla="*/ 1085850 w 5200650"/>
                <a:gd name="connsiteY9" fmla="*/ 4216400 h 4248150"/>
                <a:gd name="connsiteX10" fmla="*/ 1231900 w 5200650"/>
                <a:gd name="connsiteY10" fmla="*/ 4248150 h 4248150"/>
                <a:gd name="connsiteX11" fmla="*/ 1257300 w 5200650"/>
                <a:gd name="connsiteY11" fmla="*/ 4133850 h 4248150"/>
                <a:gd name="connsiteX12" fmla="*/ 1187450 w 5200650"/>
                <a:gd name="connsiteY12" fmla="*/ 4032250 h 4248150"/>
                <a:gd name="connsiteX13" fmla="*/ 1028700 w 5200650"/>
                <a:gd name="connsiteY13" fmla="*/ 3943350 h 4248150"/>
                <a:gd name="connsiteX14" fmla="*/ 1041400 w 5200650"/>
                <a:gd name="connsiteY14" fmla="*/ 3892550 h 4248150"/>
                <a:gd name="connsiteX15" fmla="*/ 1022350 w 5200650"/>
                <a:gd name="connsiteY15" fmla="*/ 3752850 h 4248150"/>
                <a:gd name="connsiteX16" fmla="*/ 1130300 w 5200650"/>
                <a:gd name="connsiteY16" fmla="*/ 3740150 h 4248150"/>
                <a:gd name="connsiteX17" fmla="*/ 1193800 w 5200650"/>
                <a:gd name="connsiteY17" fmla="*/ 3676650 h 4248150"/>
                <a:gd name="connsiteX18" fmla="*/ 1193800 w 5200650"/>
                <a:gd name="connsiteY18" fmla="*/ 3524250 h 4248150"/>
                <a:gd name="connsiteX19" fmla="*/ 1187450 w 5200650"/>
                <a:gd name="connsiteY19" fmla="*/ 3409950 h 4248150"/>
                <a:gd name="connsiteX20" fmla="*/ 1187450 w 5200650"/>
                <a:gd name="connsiteY20" fmla="*/ 3333750 h 4248150"/>
                <a:gd name="connsiteX21" fmla="*/ 1238250 w 5200650"/>
                <a:gd name="connsiteY21" fmla="*/ 3117850 h 4248150"/>
                <a:gd name="connsiteX22" fmla="*/ 1377950 w 5200650"/>
                <a:gd name="connsiteY22" fmla="*/ 3092450 h 4248150"/>
                <a:gd name="connsiteX23" fmla="*/ 1447800 w 5200650"/>
                <a:gd name="connsiteY23" fmla="*/ 3155950 h 4248150"/>
                <a:gd name="connsiteX24" fmla="*/ 1485900 w 5200650"/>
                <a:gd name="connsiteY24" fmla="*/ 3098800 h 4248150"/>
                <a:gd name="connsiteX25" fmla="*/ 1568450 w 5200650"/>
                <a:gd name="connsiteY25" fmla="*/ 2908300 h 4248150"/>
                <a:gd name="connsiteX26" fmla="*/ 1612900 w 5200650"/>
                <a:gd name="connsiteY26" fmla="*/ 2889250 h 4248150"/>
                <a:gd name="connsiteX27" fmla="*/ 1701800 w 5200650"/>
                <a:gd name="connsiteY27" fmla="*/ 2692400 h 4248150"/>
                <a:gd name="connsiteX28" fmla="*/ 1784350 w 5200650"/>
                <a:gd name="connsiteY28" fmla="*/ 2654300 h 4248150"/>
                <a:gd name="connsiteX29" fmla="*/ 1854200 w 5200650"/>
                <a:gd name="connsiteY29" fmla="*/ 2698750 h 4248150"/>
                <a:gd name="connsiteX30" fmla="*/ 1873250 w 5200650"/>
                <a:gd name="connsiteY30" fmla="*/ 2603500 h 4248150"/>
                <a:gd name="connsiteX31" fmla="*/ 1854200 w 5200650"/>
                <a:gd name="connsiteY31" fmla="*/ 2559050 h 4248150"/>
                <a:gd name="connsiteX32" fmla="*/ 1917700 w 5200650"/>
                <a:gd name="connsiteY32" fmla="*/ 2514600 h 4248150"/>
                <a:gd name="connsiteX33" fmla="*/ 1962150 w 5200650"/>
                <a:gd name="connsiteY33" fmla="*/ 2406650 h 4248150"/>
                <a:gd name="connsiteX34" fmla="*/ 1962150 w 5200650"/>
                <a:gd name="connsiteY34" fmla="*/ 2330450 h 4248150"/>
                <a:gd name="connsiteX35" fmla="*/ 1987550 w 5200650"/>
                <a:gd name="connsiteY35" fmla="*/ 2247900 h 4248150"/>
                <a:gd name="connsiteX36" fmla="*/ 1962150 w 5200650"/>
                <a:gd name="connsiteY36" fmla="*/ 2222500 h 4248150"/>
                <a:gd name="connsiteX37" fmla="*/ 1955800 w 5200650"/>
                <a:gd name="connsiteY37" fmla="*/ 2051050 h 4248150"/>
                <a:gd name="connsiteX38" fmla="*/ 1949450 w 5200650"/>
                <a:gd name="connsiteY38" fmla="*/ 2000250 h 4248150"/>
                <a:gd name="connsiteX39" fmla="*/ 1981200 w 5200650"/>
                <a:gd name="connsiteY39" fmla="*/ 1955800 h 4248150"/>
                <a:gd name="connsiteX40" fmla="*/ 2000250 w 5200650"/>
                <a:gd name="connsiteY40" fmla="*/ 1892300 h 4248150"/>
                <a:gd name="connsiteX41" fmla="*/ 2057400 w 5200650"/>
                <a:gd name="connsiteY41" fmla="*/ 1828800 h 4248150"/>
                <a:gd name="connsiteX42" fmla="*/ 2133600 w 5200650"/>
                <a:gd name="connsiteY42" fmla="*/ 1854200 h 4248150"/>
                <a:gd name="connsiteX43" fmla="*/ 2178050 w 5200650"/>
                <a:gd name="connsiteY43" fmla="*/ 1866900 h 4248150"/>
                <a:gd name="connsiteX44" fmla="*/ 2241550 w 5200650"/>
                <a:gd name="connsiteY44" fmla="*/ 1765300 h 4248150"/>
                <a:gd name="connsiteX45" fmla="*/ 2279650 w 5200650"/>
                <a:gd name="connsiteY45" fmla="*/ 1720850 h 4248150"/>
                <a:gd name="connsiteX46" fmla="*/ 2476500 w 5200650"/>
                <a:gd name="connsiteY46" fmla="*/ 1644650 h 4248150"/>
                <a:gd name="connsiteX47" fmla="*/ 2559050 w 5200650"/>
                <a:gd name="connsiteY47" fmla="*/ 1625600 h 4248150"/>
                <a:gd name="connsiteX48" fmla="*/ 2952750 w 5200650"/>
                <a:gd name="connsiteY48" fmla="*/ 1416050 h 4248150"/>
                <a:gd name="connsiteX49" fmla="*/ 3073400 w 5200650"/>
                <a:gd name="connsiteY49" fmla="*/ 1327150 h 4248150"/>
                <a:gd name="connsiteX50" fmla="*/ 3441700 w 5200650"/>
                <a:gd name="connsiteY50" fmla="*/ 1263650 h 4248150"/>
                <a:gd name="connsiteX51" fmla="*/ 3492500 w 5200650"/>
                <a:gd name="connsiteY51" fmla="*/ 1320800 h 4248150"/>
                <a:gd name="connsiteX52" fmla="*/ 3765550 w 5200650"/>
                <a:gd name="connsiteY52" fmla="*/ 1390650 h 4248150"/>
                <a:gd name="connsiteX53" fmla="*/ 4025900 w 5200650"/>
                <a:gd name="connsiteY53" fmla="*/ 1441450 h 4248150"/>
                <a:gd name="connsiteX54" fmla="*/ 4057650 w 5200650"/>
                <a:gd name="connsiteY54" fmla="*/ 1485900 h 4248150"/>
                <a:gd name="connsiteX55" fmla="*/ 4095750 w 5200650"/>
                <a:gd name="connsiteY55" fmla="*/ 1606550 h 4248150"/>
                <a:gd name="connsiteX56" fmla="*/ 4337050 w 5200650"/>
                <a:gd name="connsiteY56" fmla="*/ 1746250 h 4248150"/>
                <a:gd name="connsiteX57" fmla="*/ 4337050 w 5200650"/>
                <a:gd name="connsiteY57" fmla="*/ 1854200 h 4248150"/>
                <a:gd name="connsiteX58" fmla="*/ 4362450 w 5200650"/>
                <a:gd name="connsiteY58" fmla="*/ 1892300 h 4248150"/>
                <a:gd name="connsiteX59" fmla="*/ 4565650 w 5200650"/>
                <a:gd name="connsiteY59" fmla="*/ 2063750 h 4248150"/>
                <a:gd name="connsiteX60" fmla="*/ 4565650 w 5200650"/>
                <a:gd name="connsiteY60" fmla="*/ 2133600 h 4248150"/>
                <a:gd name="connsiteX61" fmla="*/ 4654550 w 5200650"/>
                <a:gd name="connsiteY61" fmla="*/ 2159000 h 4248150"/>
                <a:gd name="connsiteX62" fmla="*/ 4794250 w 5200650"/>
                <a:gd name="connsiteY62" fmla="*/ 2343150 h 4248150"/>
                <a:gd name="connsiteX63" fmla="*/ 4832350 w 5200650"/>
                <a:gd name="connsiteY63" fmla="*/ 2051050 h 4248150"/>
                <a:gd name="connsiteX64" fmla="*/ 4914900 w 5200650"/>
                <a:gd name="connsiteY64" fmla="*/ 1746250 h 4248150"/>
                <a:gd name="connsiteX65" fmla="*/ 5080000 w 5200650"/>
                <a:gd name="connsiteY65" fmla="*/ 1346200 h 4248150"/>
                <a:gd name="connsiteX66" fmla="*/ 5162550 w 5200650"/>
                <a:gd name="connsiteY66" fmla="*/ 1257300 h 4248150"/>
                <a:gd name="connsiteX67" fmla="*/ 5200650 w 5200650"/>
                <a:gd name="connsiteY67" fmla="*/ 1206500 h 4248150"/>
                <a:gd name="connsiteX68" fmla="*/ 4997450 w 5200650"/>
                <a:gd name="connsiteY68" fmla="*/ 1219200 h 4248150"/>
                <a:gd name="connsiteX69" fmla="*/ 4927600 w 5200650"/>
                <a:gd name="connsiteY69" fmla="*/ 1162050 h 4248150"/>
                <a:gd name="connsiteX70" fmla="*/ 4857750 w 5200650"/>
                <a:gd name="connsiteY70" fmla="*/ 1162050 h 4248150"/>
                <a:gd name="connsiteX71" fmla="*/ 4775200 w 5200650"/>
                <a:gd name="connsiteY71" fmla="*/ 1009650 h 4248150"/>
                <a:gd name="connsiteX72" fmla="*/ 4730750 w 5200650"/>
                <a:gd name="connsiteY72" fmla="*/ 996950 h 4248150"/>
                <a:gd name="connsiteX73" fmla="*/ 4718050 w 5200650"/>
                <a:gd name="connsiteY73" fmla="*/ 946150 h 4248150"/>
                <a:gd name="connsiteX74" fmla="*/ 4806950 w 5200650"/>
                <a:gd name="connsiteY74" fmla="*/ 876300 h 4248150"/>
                <a:gd name="connsiteX75" fmla="*/ 4762500 w 5200650"/>
                <a:gd name="connsiteY75" fmla="*/ 825500 h 4248150"/>
                <a:gd name="connsiteX76" fmla="*/ 4762500 w 5200650"/>
                <a:gd name="connsiteY76" fmla="*/ 755650 h 4248150"/>
                <a:gd name="connsiteX77" fmla="*/ 4629150 w 5200650"/>
                <a:gd name="connsiteY77" fmla="*/ 704850 h 4248150"/>
                <a:gd name="connsiteX78" fmla="*/ 4419600 w 5200650"/>
                <a:gd name="connsiteY78" fmla="*/ 704850 h 4248150"/>
                <a:gd name="connsiteX79" fmla="*/ 4445000 w 5200650"/>
                <a:gd name="connsiteY79" fmla="*/ 615950 h 4248150"/>
                <a:gd name="connsiteX80" fmla="*/ 4406900 w 5200650"/>
                <a:gd name="connsiteY80" fmla="*/ 349250 h 4248150"/>
                <a:gd name="connsiteX81" fmla="*/ 4349750 w 5200650"/>
                <a:gd name="connsiteY81" fmla="*/ 304800 h 4248150"/>
                <a:gd name="connsiteX82" fmla="*/ 4349750 w 5200650"/>
                <a:gd name="connsiteY82" fmla="*/ 209550 h 4248150"/>
                <a:gd name="connsiteX83" fmla="*/ 4279900 w 5200650"/>
                <a:gd name="connsiteY83" fmla="*/ 222250 h 4248150"/>
                <a:gd name="connsiteX84" fmla="*/ 4235450 w 5200650"/>
                <a:gd name="connsiteY84" fmla="*/ 228600 h 4248150"/>
                <a:gd name="connsiteX85" fmla="*/ 4203700 w 5200650"/>
                <a:gd name="connsiteY85" fmla="*/ 165100 h 4248150"/>
                <a:gd name="connsiteX86" fmla="*/ 4127500 w 5200650"/>
                <a:gd name="connsiteY86" fmla="*/ 190500 h 4248150"/>
                <a:gd name="connsiteX87" fmla="*/ 4121150 w 5200650"/>
                <a:gd name="connsiteY87" fmla="*/ 247650 h 4248150"/>
                <a:gd name="connsiteX88" fmla="*/ 4044950 w 5200650"/>
                <a:gd name="connsiteY88" fmla="*/ 323850 h 4248150"/>
                <a:gd name="connsiteX89" fmla="*/ 3873500 w 5200650"/>
                <a:gd name="connsiteY89" fmla="*/ 292100 h 4248150"/>
                <a:gd name="connsiteX90" fmla="*/ 3740150 w 5200650"/>
                <a:gd name="connsiteY90" fmla="*/ 165100 h 4248150"/>
                <a:gd name="connsiteX91" fmla="*/ 3663950 w 5200650"/>
                <a:gd name="connsiteY91" fmla="*/ 177800 h 4248150"/>
                <a:gd name="connsiteX92" fmla="*/ 3606800 w 5200650"/>
                <a:gd name="connsiteY92" fmla="*/ 171450 h 4248150"/>
                <a:gd name="connsiteX93" fmla="*/ 3524250 w 5200650"/>
                <a:gd name="connsiteY93" fmla="*/ 171450 h 4248150"/>
                <a:gd name="connsiteX94" fmla="*/ 3409950 w 5200650"/>
                <a:gd name="connsiteY94" fmla="*/ 133350 h 4248150"/>
                <a:gd name="connsiteX95" fmla="*/ 3308350 w 5200650"/>
                <a:gd name="connsiteY95" fmla="*/ 120650 h 4248150"/>
                <a:gd name="connsiteX96" fmla="*/ 3257550 w 5200650"/>
                <a:gd name="connsiteY96" fmla="*/ 63500 h 4248150"/>
                <a:gd name="connsiteX97" fmla="*/ 3213100 w 5200650"/>
                <a:gd name="connsiteY97" fmla="*/ 0 h 4248150"/>
                <a:gd name="connsiteX98" fmla="*/ 3136900 w 5200650"/>
                <a:gd name="connsiteY98" fmla="*/ 31750 h 4248150"/>
                <a:gd name="connsiteX99" fmla="*/ 3048000 w 5200650"/>
                <a:gd name="connsiteY99" fmla="*/ 12700 h 4248150"/>
                <a:gd name="connsiteX100" fmla="*/ 2971800 w 5200650"/>
                <a:gd name="connsiteY100" fmla="*/ 57150 h 4248150"/>
                <a:gd name="connsiteX101" fmla="*/ 2857500 w 5200650"/>
                <a:gd name="connsiteY101" fmla="*/ 6350 h 4248150"/>
                <a:gd name="connsiteX102" fmla="*/ 2724150 w 5200650"/>
                <a:gd name="connsiteY102" fmla="*/ 190500 h 4248150"/>
                <a:gd name="connsiteX103" fmla="*/ 2527300 w 5200650"/>
                <a:gd name="connsiteY103" fmla="*/ 177800 h 4248150"/>
                <a:gd name="connsiteX104" fmla="*/ 2438400 w 5200650"/>
                <a:gd name="connsiteY104" fmla="*/ 146050 h 4248150"/>
                <a:gd name="connsiteX105" fmla="*/ 2400300 w 5200650"/>
                <a:gd name="connsiteY105" fmla="*/ 190500 h 4248150"/>
                <a:gd name="connsiteX106" fmla="*/ 2305050 w 5200650"/>
                <a:gd name="connsiteY106" fmla="*/ 165100 h 4248150"/>
                <a:gd name="connsiteX107" fmla="*/ 2203450 w 5200650"/>
                <a:gd name="connsiteY107" fmla="*/ 241300 h 4248150"/>
                <a:gd name="connsiteX108" fmla="*/ 2057400 w 5200650"/>
                <a:gd name="connsiteY108" fmla="*/ 203200 h 4248150"/>
                <a:gd name="connsiteX109" fmla="*/ 1968500 w 5200650"/>
                <a:gd name="connsiteY109" fmla="*/ 336550 h 4248150"/>
                <a:gd name="connsiteX110" fmla="*/ 1873250 w 5200650"/>
                <a:gd name="connsiteY110" fmla="*/ 374650 h 4248150"/>
                <a:gd name="connsiteX111" fmla="*/ 1797050 w 5200650"/>
                <a:gd name="connsiteY111" fmla="*/ 336550 h 4248150"/>
                <a:gd name="connsiteX112" fmla="*/ 1695450 w 5200650"/>
                <a:gd name="connsiteY112" fmla="*/ 488950 h 4248150"/>
                <a:gd name="connsiteX113" fmla="*/ 1682750 w 5200650"/>
                <a:gd name="connsiteY113" fmla="*/ 539750 h 4248150"/>
                <a:gd name="connsiteX114" fmla="*/ 1638300 w 5200650"/>
                <a:gd name="connsiteY114" fmla="*/ 596900 h 4248150"/>
                <a:gd name="connsiteX115" fmla="*/ 1638300 w 5200650"/>
                <a:gd name="connsiteY115" fmla="*/ 666750 h 4248150"/>
                <a:gd name="connsiteX116" fmla="*/ 1574800 w 5200650"/>
                <a:gd name="connsiteY116" fmla="*/ 692150 h 4248150"/>
                <a:gd name="connsiteX117" fmla="*/ 1568450 w 5200650"/>
                <a:gd name="connsiteY117" fmla="*/ 774700 h 4248150"/>
                <a:gd name="connsiteX118" fmla="*/ 1524000 w 5200650"/>
                <a:gd name="connsiteY118" fmla="*/ 838200 h 4248150"/>
                <a:gd name="connsiteX119" fmla="*/ 1492250 w 5200650"/>
                <a:gd name="connsiteY119" fmla="*/ 838200 h 4248150"/>
                <a:gd name="connsiteX120" fmla="*/ 1390650 w 5200650"/>
                <a:gd name="connsiteY120" fmla="*/ 946150 h 4248150"/>
                <a:gd name="connsiteX121" fmla="*/ 1422400 w 5200650"/>
                <a:gd name="connsiteY121" fmla="*/ 1003300 h 4248150"/>
                <a:gd name="connsiteX122" fmla="*/ 1377950 w 5200650"/>
                <a:gd name="connsiteY122" fmla="*/ 1066800 h 4248150"/>
                <a:gd name="connsiteX123" fmla="*/ 1352550 w 5200650"/>
                <a:gd name="connsiteY123" fmla="*/ 1136650 h 4248150"/>
                <a:gd name="connsiteX124" fmla="*/ 1384300 w 5200650"/>
                <a:gd name="connsiteY124" fmla="*/ 1193800 h 4248150"/>
                <a:gd name="connsiteX125" fmla="*/ 1384300 w 5200650"/>
                <a:gd name="connsiteY125" fmla="*/ 1250950 h 4248150"/>
                <a:gd name="connsiteX126" fmla="*/ 1181100 w 5200650"/>
                <a:gd name="connsiteY126" fmla="*/ 1492250 h 4248150"/>
                <a:gd name="connsiteX127" fmla="*/ 1041400 w 5200650"/>
                <a:gd name="connsiteY127" fmla="*/ 1543050 h 4248150"/>
                <a:gd name="connsiteX128" fmla="*/ 901700 w 5200650"/>
                <a:gd name="connsiteY128" fmla="*/ 1511300 h 4248150"/>
                <a:gd name="connsiteX129" fmla="*/ 812800 w 5200650"/>
                <a:gd name="connsiteY129" fmla="*/ 1504950 h 4248150"/>
                <a:gd name="connsiteX130" fmla="*/ 736600 w 5200650"/>
                <a:gd name="connsiteY130" fmla="*/ 1485900 h 4248150"/>
                <a:gd name="connsiteX131" fmla="*/ 609600 w 5200650"/>
                <a:gd name="connsiteY131" fmla="*/ 1555750 h 4248150"/>
                <a:gd name="connsiteX132" fmla="*/ 654050 w 5200650"/>
                <a:gd name="connsiteY132" fmla="*/ 1619250 h 4248150"/>
                <a:gd name="connsiteX133" fmla="*/ 692150 w 5200650"/>
                <a:gd name="connsiteY133" fmla="*/ 1790700 h 4248150"/>
                <a:gd name="connsiteX134" fmla="*/ 736600 w 5200650"/>
                <a:gd name="connsiteY134" fmla="*/ 1809750 h 4248150"/>
                <a:gd name="connsiteX135" fmla="*/ 749300 w 5200650"/>
                <a:gd name="connsiteY135" fmla="*/ 1905000 h 4248150"/>
                <a:gd name="connsiteX136" fmla="*/ 831850 w 5200650"/>
                <a:gd name="connsiteY136" fmla="*/ 1930400 h 4248150"/>
                <a:gd name="connsiteX137" fmla="*/ 895350 w 5200650"/>
                <a:gd name="connsiteY137" fmla="*/ 1993900 h 4248150"/>
                <a:gd name="connsiteX138" fmla="*/ 889000 w 5200650"/>
                <a:gd name="connsiteY138" fmla="*/ 2076450 h 4248150"/>
                <a:gd name="connsiteX139" fmla="*/ 704850 w 5200650"/>
                <a:gd name="connsiteY139" fmla="*/ 2184400 h 4248150"/>
                <a:gd name="connsiteX140" fmla="*/ 590550 w 5200650"/>
                <a:gd name="connsiteY140" fmla="*/ 2216150 h 4248150"/>
                <a:gd name="connsiteX141" fmla="*/ 527050 w 5200650"/>
                <a:gd name="connsiteY141" fmla="*/ 2273300 h 4248150"/>
                <a:gd name="connsiteX142" fmla="*/ 514350 w 5200650"/>
                <a:gd name="connsiteY142" fmla="*/ 2362200 h 4248150"/>
                <a:gd name="connsiteX143" fmla="*/ 495300 w 5200650"/>
                <a:gd name="connsiteY143" fmla="*/ 2508250 h 4248150"/>
                <a:gd name="connsiteX144" fmla="*/ 381000 w 5200650"/>
                <a:gd name="connsiteY144" fmla="*/ 2495550 h 4248150"/>
                <a:gd name="connsiteX145" fmla="*/ 381000 w 5200650"/>
                <a:gd name="connsiteY145" fmla="*/ 2552700 h 4248150"/>
                <a:gd name="connsiteX146" fmla="*/ 234950 w 5200650"/>
                <a:gd name="connsiteY146" fmla="*/ 2717800 h 4248150"/>
                <a:gd name="connsiteX147" fmla="*/ 88900 w 5200650"/>
                <a:gd name="connsiteY147" fmla="*/ 2590800 h 4248150"/>
                <a:gd name="connsiteX148" fmla="*/ 57150 w 5200650"/>
                <a:gd name="connsiteY148" fmla="*/ 2571750 h 4248150"/>
                <a:gd name="connsiteX149" fmla="*/ 0 w 5200650"/>
                <a:gd name="connsiteY149" fmla="*/ 2603500 h 4248150"/>
                <a:gd name="connsiteX150" fmla="*/ 50800 w 5200650"/>
                <a:gd name="connsiteY150" fmla="*/ 2705100 h 4248150"/>
                <a:gd name="connsiteX151" fmla="*/ 44450 w 5200650"/>
                <a:gd name="connsiteY151" fmla="*/ 2724150 h 4248150"/>
                <a:gd name="connsiteX152" fmla="*/ 139700 w 5200650"/>
                <a:gd name="connsiteY152" fmla="*/ 2851150 h 4248150"/>
                <a:gd name="connsiteX153" fmla="*/ 184150 w 5200650"/>
                <a:gd name="connsiteY153" fmla="*/ 2914650 h 4248150"/>
                <a:gd name="connsiteX154" fmla="*/ 158750 w 5200650"/>
                <a:gd name="connsiteY154" fmla="*/ 3028950 h 4248150"/>
                <a:gd name="connsiteX155" fmla="*/ 190500 w 5200650"/>
                <a:gd name="connsiteY155" fmla="*/ 3092450 h 4248150"/>
                <a:gd name="connsiteX156" fmla="*/ 222250 w 5200650"/>
                <a:gd name="connsiteY156" fmla="*/ 3435350 h 4248150"/>
                <a:gd name="connsiteX157" fmla="*/ 146050 w 5200650"/>
                <a:gd name="connsiteY157" fmla="*/ 3448050 h 4248150"/>
                <a:gd name="connsiteX158" fmla="*/ 152400 w 5200650"/>
                <a:gd name="connsiteY158" fmla="*/ 3511550 h 4248150"/>
                <a:gd name="connsiteX159" fmla="*/ 279400 w 5200650"/>
                <a:gd name="connsiteY159" fmla="*/ 3530600 h 4248150"/>
                <a:gd name="connsiteX160" fmla="*/ 298450 w 5200650"/>
                <a:gd name="connsiteY160" fmla="*/ 3644900 h 4248150"/>
                <a:gd name="connsiteX161" fmla="*/ 139700 w 5200650"/>
                <a:gd name="connsiteY161" fmla="*/ 3765550 h 4248150"/>
                <a:gd name="connsiteX162" fmla="*/ 158750 w 5200650"/>
                <a:gd name="connsiteY162" fmla="*/ 3803650 h 4248150"/>
                <a:gd name="connsiteX163" fmla="*/ 120650 w 5200650"/>
                <a:gd name="connsiteY163" fmla="*/ 3892550 h 4248150"/>
                <a:gd name="connsiteX164" fmla="*/ 120650 w 5200650"/>
                <a:gd name="connsiteY164" fmla="*/ 3949700 h 4248150"/>
                <a:gd name="connsiteX165" fmla="*/ 63500 w 5200650"/>
                <a:gd name="connsiteY165" fmla="*/ 3981450 h 4248150"/>
                <a:gd name="connsiteX166" fmla="*/ 69850 w 5200650"/>
                <a:gd name="connsiteY166" fmla="*/ 4019550 h 4248150"/>
                <a:gd name="connsiteX167" fmla="*/ 31750 w 5200650"/>
                <a:gd name="connsiteY167" fmla="*/ 4089400 h 424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5200650" h="4248150">
                  <a:moveTo>
                    <a:pt x="31750" y="4089400"/>
                  </a:moveTo>
                  <a:lnTo>
                    <a:pt x="234950" y="4044950"/>
                  </a:lnTo>
                  <a:lnTo>
                    <a:pt x="298450" y="3987800"/>
                  </a:lnTo>
                  <a:lnTo>
                    <a:pt x="425450" y="4114800"/>
                  </a:lnTo>
                  <a:lnTo>
                    <a:pt x="609600" y="4152900"/>
                  </a:lnTo>
                  <a:lnTo>
                    <a:pt x="704850" y="4032250"/>
                  </a:lnTo>
                  <a:lnTo>
                    <a:pt x="920750" y="4013200"/>
                  </a:lnTo>
                  <a:lnTo>
                    <a:pt x="984250" y="4051300"/>
                  </a:lnTo>
                  <a:lnTo>
                    <a:pt x="1079500" y="4171950"/>
                  </a:lnTo>
                  <a:lnTo>
                    <a:pt x="1085850" y="4216400"/>
                  </a:lnTo>
                  <a:lnTo>
                    <a:pt x="1231900" y="4248150"/>
                  </a:lnTo>
                  <a:lnTo>
                    <a:pt x="1257300" y="4133850"/>
                  </a:lnTo>
                  <a:lnTo>
                    <a:pt x="1187450" y="4032250"/>
                  </a:lnTo>
                  <a:lnTo>
                    <a:pt x="1028700" y="3943350"/>
                  </a:lnTo>
                  <a:lnTo>
                    <a:pt x="1041400" y="3892550"/>
                  </a:lnTo>
                  <a:lnTo>
                    <a:pt x="1022350" y="3752850"/>
                  </a:lnTo>
                  <a:lnTo>
                    <a:pt x="1130300" y="3740150"/>
                  </a:lnTo>
                  <a:lnTo>
                    <a:pt x="1193800" y="3676650"/>
                  </a:lnTo>
                  <a:lnTo>
                    <a:pt x="1193800" y="3524250"/>
                  </a:lnTo>
                  <a:lnTo>
                    <a:pt x="1187450" y="3409950"/>
                  </a:lnTo>
                  <a:lnTo>
                    <a:pt x="1187450" y="3333750"/>
                  </a:lnTo>
                  <a:lnTo>
                    <a:pt x="1238250" y="3117850"/>
                  </a:lnTo>
                  <a:lnTo>
                    <a:pt x="1377950" y="3092450"/>
                  </a:lnTo>
                  <a:lnTo>
                    <a:pt x="1447800" y="3155950"/>
                  </a:lnTo>
                  <a:lnTo>
                    <a:pt x="1485900" y="3098800"/>
                  </a:lnTo>
                  <a:lnTo>
                    <a:pt x="1568450" y="2908300"/>
                  </a:lnTo>
                  <a:lnTo>
                    <a:pt x="1612900" y="2889250"/>
                  </a:lnTo>
                  <a:lnTo>
                    <a:pt x="1701800" y="2692400"/>
                  </a:lnTo>
                  <a:lnTo>
                    <a:pt x="1784350" y="2654300"/>
                  </a:lnTo>
                  <a:lnTo>
                    <a:pt x="1854200" y="2698750"/>
                  </a:lnTo>
                  <a:lnTo>
                    <a:pt x="1873250" y="2603500"/>
                  </a:lnTo>
                  <a:lnTo>
                    <a:pt x="1854200" y="2559050"/>
                  </a:lnTo>
                  <a:lnTo>
                    <a:pt x="1917700" y="2514600"/>
                  </a:lnTo>
                  <a:lnTo>
                    <a:pt x="1962150" y="2406650"/>
                  </a:lnTo>
                  <a:lnTo>
                    <a:pt x="1962150" y="2330450"/>
                  </a:lnTo>
                  <a:lnTo>
                    <a:pt x="1987550" y="2247900"/>
                  </a:lnTo>
                  <a:lnTo>
                    <a:pt x="1962150" y="2222500"/>
                  </a:lnTo>
                  <a:lnTo>
                    <a:pt x="1955800" y="2051050"/>
                  </a:lnTo>
                  <a:lnTo>
                    <a:pt x="1949450" y="2000250"/>
                  </a:lnTo>
                  <a:lnTo>
                    <a:pt x="1981200" y="1955800"/>
                  </a:lnTo>
                  <a:lnTo>
                    <a:pt x="2000250" y="1892300"/>
                  </a:lnTo>
                  <a:lnTo>
                    <a:pt x="2057400" y="1828800"/>
                  </a:lnTo>
                  <a:lnTo>
                    <a:pt x="2133600" y="1854200"/>
                  </a:lnTo>
                  <a:lnTo>
                    <a:pt x="2178050" y="1866900"/>
                  </a:lnTo>
                  <a:lnTo>
                    <a:pt x="2241550" y="1765300"/>
                  </a:lnTo>
                  <a:lnTo>
                    <a:pt x="2279650" y="1720850"/>
                  </a:lnTo>
                  <a:lnTo>
                    <a:pt x="2476500" y="1644650"/>
                  </a:lnTo>
                  <a:lnTo>
                    <a:pt x="2559050" y="1625600"/>
                  </a:lnTo>
                  <a:lnTo>
                    <a:pt x="2952750" y="1416050"/>
                  </a:lnTo>
                  <a:lnTo>
                    <a:pt x="3073400" y="1327150"/>
                  </a:lnTo>
                  <a:lnTo>
                    <a:pt x="3441700" y="1263650"/>
                  </a:lnTo>
                  <a:lnTo>
                    <a:pt x="3492500" y="1320800"/>
                  </a:lnTo>
                  <a:lnTo>
                    <a:pt x="3765550" y="1390650"/>
                  </a:lnTo>
                  <a:lnTo>
                    <a:pt x="4025900" y="1441450"/>
                  </a:lnTo>
                  <a:lnTo>
                    <a:pt x="4057650" y="1485900"/>
                  </a:lnTo>
                  <a:lnTo>
                    <a:pt x="4095750" y="1606550"/>
                  </a:lnTo>
                  <a:lnTo>
                    <a:pt x="4337050" y="1746250"/>
                  </a:lnTo>
                  <a:lnTo>
                    <a:pt x="4337050" y="1854200"/>
                  </a:lnTo>
                  <a:lnTo>
                    <a:pt x="4362450" y="1892300"/>
                  </a:lnTo>
                  <a:lnTo>
                    <a:pt x="4565650" y="2063750"/>
                  </a:lnTo>
                  <a:lnTo>
                    <a:pt x="4565650" y="2133600"/>
                  </a:lnTo>
                  <a:lnTo>
                    <a:pt x="4654550" y="2159000"/>
                  </a:lnTo>
                  <a:lnTo>
                    <a:pt x="4794250" y="2343150"/>
                  </a:lnTo>
                  <a:lnTo>
                    <a:pt x="4832350" y="2051050"/>
                  </a:lnTo>
                  <a:lnTo>
                    <a:pt x="4914900" y="1746250"/>
                  </a:lnTo>
                  <a:lnTo>
                    <a:pt x="5080000" y="1346200"/>
                  </a:lnTo>
                  <a:lnTo>
                    <a:pt x="5162550" y="1257300"/>
                  </a:lnTo>
                  <a:lnTo>
                    <a:pt x="5200650" y="1206500"/>
                  </a:lnTo>
                  <a:lnTo>
                    <a:pt x="4997450" y="1219200"/>
                  </a:lnTo>
                  <a:lnTo>
                    <a:pt x="4927600" y="1162050"/>
                  </a:lnTo>
                  <a:lnTo>
                    <a:pt x="4857750" y="1162050"/>
                  </a:lnTo>
                  <a:lnTo>
                    <a:pt x="4775200" y="1009650"/>
                  </a:lnTo>
                  <a:lnTo>
                    <a:pt x="4730750" y="996950"/>
                  </a:lnTo>
                  <a:lnTo>
                    <a:pt x="4718050" y="946150"/>
                  </a:lnTo>
                  <a:lnTo>
                    <a:pt x="4806950" y="876300"/>
                  </a:lnTo>
                  <a:lnTo>
                    <a:pt x="4762500" y="825500"/>
                  </a:lnTo>
                  <a:lnTo>
                    <a:pt x="4762500" y="755650"/>
                  </a:lnTo>
                  <a:lnTo>
                    <a:pt x="4629150" y="704850"/>
                  </a:lnTo>
                  <a:lnTo>
                    <a:pt x="4419600" y="704850"/>
                  </a:lnTo>
                  <a:lnTo>
                    <a:pt x="4445000" y="615950"/>
                  </a:lnTo>
                  <a:lnTo>
                    <a:pt x="4406900" y="349250"/>
                  </a:lnTo>
                  <a:lnTo>
                    <a:pt x="4349750" y="304800"/>
                  </a:lnTo>
                  <a:lnTo>
                    <a:pt x="4349750" y="209550"/>
                  </a:lnTo>
                  <a:lnTo>
                    <a:pt x="4279900" y="222250"/>
                  </a:lnTo>
                  <a:lnTo>
                    <a:pt x="4235450" y="228600"/>
                  </a:lnTo>
                  <a:lnTo>
                    <a:pt x="4203700" y="165100"/>
                  </a:lnTo>
                  <a:lnTo>
                    <a:pt x="4127500" y="190500"/>
                  </a:lnTo>
                  <a:lnTo>
                    <a:pt x="4121150" y="247650"/>
                  </a:lnTo>
                  <a:lnTo>
                    <a:pt x="4044950" y="323850"/>
                  </a:lnTo>
                  <a:lnTo>
                    <a:pt x="3873500" y="292100"/>
                  </a:lnTo>
                  <a:lnTo>
                    <a:pt x="3740150" y="165100"/>
                  </a:lnTo>
                  <a:lnTo>
                    <a:pt x="3663950" y="177800"/>
                  </a:lnTo>
                  <a:lnTo>
                    <a:pt x="3606800" y="171450"/>
                  </a:lnTo>
                  <a:lnTo>
                    <a:pt x="3524250" y="171450"/>
                  </a:lnTo>
                  <a:lnTo>
                    <a:pt x="3409950" y="133350"/>
                  </a:lnTo>
                  <a:lnTo>
                    <a:pt x="3308350" y="120650"/>
                  </a:lnTo>
                  <a:lnTo>
                    <a:pt x="3257550" y="63500"/>
                  </a:lnTo>
                  <a:lnTo>
                    <a:pt x="3213100" y="0"/>
                  </a:lnTo>
                  <a:lnTo>
                    <a:pt x="3136900" y="31750"/>
                  </a:lnTo>
                  <a:lnTo>
                    <a:pt x="3048000" y="12700"/>
                  </a:lnTo>
                  <a:lnTo>
                    <a:pt x="2971800" y="57150"/>
                  </a:lnTo>
                  <a:lnTo>
                    <a:pt x="2857500" y="6350"/>
                  </a:lnTo>
                  <a:lnTo>
                    <a:pt x="2724150" y="190500"/>
                  </a:lnTo>
                  <a:lnTo>
                    <a:pt x="2527300" y="177800"/>
                  </a:lnTo>
                  <a:lnTo>
                    <a:pt x="2438400" y="146050"/>
                  </a:lnTo>
                  <a:lnTo>
                    <a:pt x="2400300" y="190500"/>
                  </a:lnTo>
                  <a:lnTo>
                    <a:pt x="2305050" y="165100"/>
                  </a:lnTo>
                  <a:lnTo>
                    <a:pt x="2203450" y="241300"/>
                  </a:lnTo>
                  <a:lnTo>
                    <a:pt x="2057400" y="203200"/>
                  </a:lnTo>
                  <a:lnTo>
                    <a:pt x="1968500" y="336550"/>
                  </a:lnTo>
                  <a:lnTo>
                    <a:pt x="1873250" y="374650"/>
                  </a:lnTo>
                  <a:lnTo>
                    <a:pt x="1797050" y="336550"/>
                  </a:lnTo>
                  <a:lnTo>
                    <a:pt x="1695450" y="488950"/>
                  </a:lnTo>
                  <a:lnTo>
                    <a:pt x="1682750" y="539750"/>
                  </a:lnTo>
                  <a:lnTo>
                    <a:pt x="1638300" y="596900"/>
                  </a:lnTo>
                  <a:lnTo>
                    <a:pt x="1638300" y="666750"/>
                  </a:lnTo>
                  <a:lnTo>
                    <a:pt x="1574800" y="692150"/>
                  </a:lnTo>
                  <a:lnTo>
                    <a:pt x="1568450" y="774700"/>
                  </a:lnTo>
                  <a:lnTo>
                    <a:pt x="1524000" y="838200"/>
                  </a:lnTo>
                  <a:lnTo>
                    <a:pt x="1492250" y="838200"/>
                  </a:lnTo>
                  <a:lnTo>
                    <a:pt x="1390650" y="946150"/>
                  </a:lnTo>
                  <a:lnTo>
                    <a:pt x="1422400" y="1003300"/>
                  </a:lnTo>
                  <a:lnTo>
                    <a:pt x="1377950" y="1066800"/>
                  </a:lnTo>
                  <a:lnTo>
                    <a:pt x="1352550" y="1136650"/>
                  </a:lnTo>
                  <a:lnTo>
                    <a:pt x="1384300" y="1193800"/>
                  </a:lnTo>
                  <a:lnTo>
                    <a:pt x="1384300" y="1250950"/>
                  </a:lnTo>
                  <a:lnTo>
                    <a:pt x="1181100" y="1492250"/>
                  </a:lnTo>
                  <a:lnTo>
                    <a:pt x="1041400" y="1543050"/>
                  </a:lnTo>
                  <a:lnTo>
                    <a:pt x="901700" y="1511300"/>
                  </a:lnTo>
                  <a:lnTo>
                    <a:pt x="812800" y="1504950"/>
                  </a:lnTo>
                  <a:lnTo>
                    <a:pt x="736600" y="1485900"/>
                  </a:lnTo>
                  <a:lnTo>
                    <a:pt x="609600" y="1555750"/>
                  </a:lnTo>
                  <a:lnTo>
                    <a:pt x="654050" y="1619250"/>
                  </a:lnTo>
                  <a:lnTo>
                    <a:pt x="692150" y="1790700"/>
                  </a:lnTo>
                  <a:lnTo>
                    <a:pt x="736600" y="1809750"/>
                  </a:lnTo>
                  <a:lnTo>
                    <a:pt x="749300" y="1905000"/>
                  </a:lnTo>
                  <a:lnTo>
                    <a:pt x="831850" y="1930400"/>
                  </a:lnTo>
                  <a:lnTo>
                    <a:pt x="895350" y="1993900"/>
                  </a:lnTo>
                  <a:lnTo>
                    <a:pt x="889000" y="2076450"/>
                  </a:lnTo>
                  <a:lnTo>
                    <a:pt x="704850" y="2184400"/>
                  </a:lnTo>
                  <a:lnTo>
                    <a:pt x="590550" y="2216150"/>
                  </a:lnTo>
                  <a:lnTo>
                    <a:pt x="527050" y="2273300"/>
                  </a:lnTo>
                  <a:lnTo>
                    <a:pt x="514350" y="2362200"/>
                  </a:lnTo>
                  <a:lnTo>
                    <a:pt x="495300" y="2508250"/>
                  </a:lnTo>
                  <a:lnTo>
                    <a:pt x="381000" y="2495550"/>
                  </a:lnTo>
                  <a:lnTo>
                    <a:pt x="381000" y="2552700"/>
                  </a:lnTo>
                  <a:lnTo>
                    <a:pt x="234950" y="2717800"/>
                  </a:lnTo>
                  <a:lnTo>
                    <a:pt x="88900" y="2590800"/>
                  </a:lnTo>
                  <a:lnTo>
                    <a:pt x="57150" y="2571750"/>
                  </a:lnTo>
                  <a:lnTo>
                    <a:pt x="0" y="2603500"/>
                  </a:lnTo>
                  <a:lnTo>
                    <a:pt x="50800" y="2705100"/>
                  </a:lnTo>
                  <a:lnTo>
                    <a:pt x="44450" y="2724150"/>
                  </a:lnTo>
                  <a:lnTo>
                    <a:pt x="139700" y="2851150"/>
                  </a:lnTo>
                  <a:lnTo>
                    <a:pt x="184150" y="2914650"/>
                  </a:lnTo>
                  <a:lnTo>
                    <a:pt x="158750" y="3028950"/>
                  </a:lnTo>
                  <a:lnTo>
                    <a:pt x="190500" y="3092450"/>
                  </a:lnTo>
                  <a:lnTo>
                    <a:pt x="222250" y="3435350"/>
                  </a:lnTo>
                  <a:lnTo>
                    <a:pt x="146050" y="3448050"/>
                  </a:lnTo>
                  <a:lnTo>
                    <a:pt x="152400" y="3511550"/>
                  </a:lnTo>
                  <a:lnTo>
                    <a:pt x="279400" y="3530600"/>
                  </a:lnTo>
                  <a:lnTo>
                    <a:pt x="298450" y="3644900"/>
                  </a:lnTo>
                  <a:lnTo>
                    <a:pt x="139700" y="3765550"/>
                  </a:lnTo>
                  <a:lnTo>
                    <a:pt x="158750" y="3803650"/>
                  </a:lnTo>
                  <a:lnTo>
                    <a:pt x="120650" y="3892550"/>
                  </a:lnTo>
                  <a:lnTo>
                    <a:pt x="120650" y="3949700"/>
                  </a:lnTo>
                  <a:lnTo>
                    <a:pt x="63500" y="3981450"/>
                  </a:lnTo>
                  <a:lnTo>
                    <a:pt x="69850" y="4019550"/>
                  </a:lnTo>
                  <a:lnTo>
                    <a:pt x="31750" y="40894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63" name="フリーフォーム: 図形 762">
              <a:extLst>
                <a:ext uri="{FF2B5EF4-FFF2-40B4-BE49-F238E27FC236}">
                  <a16:creationId xmlns:a16="http://schemas.microsoft.com/office/drawing/2014/main" id="{E4E433FC-3561-DE10-DFE8-7B153EF19B0D}"/>
                </a:ext>
              </a:extLst>
            </p:cNvPr>
            <p:cNvSpPr/>
            <p:nvPr/>
          </p:nvSpPr>
          <p:spPr>
            <a:xfrm>
              <a:off x="5232373" y="1611610"/>
              <a:ext cx="978145" cy="761954"/>
            </a:xfrm>
            <a:custGeom>
              <a:avLst/>
              <a:gdLst>
                <a:gd name="connsiteX0" fmla="*/ 2832482 w 3276982"/>
                <a:gd name="connsiteY0" fmla="*/ 0 h 2552700"/>
                <a:gd name="connsiteX1" fmla="*/ 2845182 w 3276982"/>
                <a:gd name="connsiteY1" fmla="*/ 50800 h 2552700"/>
                <a:gd name="connsiteX2" fmla="*/ 2832482 w 3276982"/>
                <a:gd name="connsiteY2" fmla="*/ 120652 h 2552700"/>
                <a:gd name="connsiteX3" fmla="*/ 2826132 w 3276982"/>
                <a:gd name="connsiteY3" fmla="*/ 158748 h 2552700"/>
                <a:gd name="connsiteX4" fmla="*/ 2857882 w 3276982"/>
                <a:gd name="connsiteY4" fmla="*/ 209548 h 2552700"/>
                <a:gd name="connsiteX5" fmla="*/ 2953132 w 3276982"/>
                <a:gd name="connsiteY5" fmla="*/ 241300 h 2552700"/>
                <a:gd name="connsiteX6" fmla="*/ 2953132 w 3276982"/>
                <a:gd name="connsiteY6" fmla="*/ 323852 h 2552700"/>
                <a:gd name="connsiteX7" fmla="*/ 2915032 w 3276982"/>
                <a:gd name="connsiteY7" fmla="*/ 361948 h 2552700"/>
                <a:gd name="connsiteX8" fmla="*/ 2921382 w 3276982"/>
                <a:gd name="connsiteY8" fmla="*/ 393700 h 2552700"/>
                <a:gd name="connsiteX9" fmla="*/ 2864232 w 3276982"/>
                <a:gd name="connsiteY9" fmla="*/ 482600 h 2552700"/>
                <a:gd name="connsiteX10" fmla="*/ 2826132 w 3276982"/>
                <a:gd name="connsiteY10" fmla="*/ 736600 h 2552700"/>
                <a:gd name="connsiteX11" fmla="*/ 2832482 w 3276982"/>
                <a:gd name="connsiteY11" fmla="*/ 838200 h 2552700"/>
                <a:gd name="connsiteX12" fmla="*/ 2832482 w 3276982"/>
                <a:gd name="connsiteY12" fmla="*/ 882652 h 2552700"/>
                <a:gd name="connsiteX13" fmla="*/ 2883282 w 3276982"/>
                <a:gd name="connsiteY13" fmla="*/ 914400 h 2552700"/>
                <a:gd name="connsiteX14" fmla="*/ 2927732 w 3276982"/>
                <a:gd name="connsiteY14" fmla="*/ 914400 h 2552700"/>
                <a:gd name="connsiteX15" fmla="*/ 2972182 w 3276982"/>
                <a:gd name="connsiteY15" fmla="*/ 869948 h 2552700"/>
                <a:gd name="connsiteX16" fmla="*/ 3035682 w 3276982"/>
                <a:gd name="connsiteY16" fmla="*/ 1035052 h 2552700"/>
                <a:gd name="connsiteX17" fmla="*/ 3162682 w 3276982"/>
                <a:gd name="connsiteY17" fmla="*/ 1098548 h 2552700"/>
                <a:gd name="connsiteX18" fmla="*/ 3175382 w 3276982"/>
                <a:gd name="connsiteY18" fmla="*/ 1200148 h 2552700"/>
                <a:gd name="connsiteX19" fmla="*/ 3143632 w 3276982"/>
                <a:gd name="connsiteY19" fmla="*/ 1250948 h 2552700"/>
                <a:gd name="connsiteX20" fmla="*/ 3061082 w 3276982"/>
                <a:gd name="connsiteY20" fmla="*/ 1327148 h 2552700"/>
                <a:gd name="connsiteX21" fmla="*/ 3048382 w 3276982"/>
                <a:gd name="connsiteY21" fmla="*/ 1346200 h 2552700"/>
                <a:gd name="connsiteX22" fmla="*/ 3048382 w 3276982"/>
                <a:gd name="connsiteY22" fmla="*/ 1390652 h 2552700"/>
                <a:gd name="connsiteX23" fmla="*/ 3067432 w 3276982"/>
                <a:gd name="connsiteY23" fmla="*/ 1416052 h 2552700"/>
                <a:gd name="connsiteX24" fmla="*/ 3029332 w 3276982"/>
                <a:gd name="connsiteY24" fmla="*/ 1485900 h 2552700"/>
                <a:gd name="connsiteX25" fmla="*/ 3162682 w 3276982"/>
                <a:gd name="connsiteY25" fmla="*/ 1492252 h 2552700"/>
                <a:gd name="connsiteX26" fmla="*/ 3156332 w 3276982"/>
                <a:gd name="connsiteY26" fmla="*/ 1530348 h 2552700"/>
                <a:gd name="connsiteX27" fmla="*/ 3276982 w 3276982"/>
                <a:gd name="connsiteY27" fmla="*/ 1517652 h 2552700"/>
                <a:gd name="connsiteX28" fmla="*/ 3276982 w 3276982"/>
                <a:gd name="connsiteY28" fmla="*/ 1568452 h 2552700"/>
                <a:gd name="connsiteX29" fmla="*/ 2972182 w 3276982"/>
                <a:gd name="connsiteY29" fmla="*/ 1714500 h 2552700"/>
                <a:gd name="connsiteX30" fmla="*/ 2895982 w 3276982"/>
                <a:gd name="connsiteY30" fmla="*/ 1714500 h 2552700"/>
                <a:gd name="connsiteX31" fmla="*/ 2851532 w 3276982"/>
                <a:gd name="connsiteY31" fmla="*/ 1784348 h 2552700"/>
                <a:gd name="connsiteX32" fmla="*/ 2794382 w 3276982"/>
                <a:gd name="connsiteY32" fmla="*/ 1758948 h 2552700"/>
                <a:gd name="connsiteX33" fmla="*/ 2788032 w 3276982"/>
                <a:gd name="connsiteY33" fmla="*/ 1835148 h 2552700"/>
                <a:gd name="connsiteX34" fmla="*/ 2762632 w 3276982"/>
                <a:gd name="connsiteY34" fmla="*/ 1866900 h 2552700"/>
                <a:gd name="connsiteX35" fmla="*/ 2705482 w 3276982"/>
                <a:gd name="connsiteY35" fmla="*/ 1854200 h 2552700"/>
                <a:gd name="connsiteX36" fmla="*/ 2699132 w 3276982"/>
                <a:gd name="connsiteY36" fmla="*/ 1917700 h 2552700"/>
                <a:gd name="connsiteX37" fmla="*/ 2591182 w 3276982"/>
                <a:gd name="connsiteY37" fmla="*/ 2019300 h 2552700"/>
                <a:gd name="connsiteX38" fmla="*/ 2457832 w 3276982"/>
                <a:gd name="connsiteY38" fmla="*/ 2082800 h 2552700"/>
                <a:gd name="connsiteX39" fmla="*/ 2318132 w 3276982"/>
                <a:gd name="connsiteY39" fmla="*/ 2171700 h 2552700"/>
                <a:gd name="connsiteX40" fmla="*/ 2210182 w 3276982"/>
                <a:gd name="connsiteY40" fmla="*/ 2190748 h 2552700"/>
                <a:gd name="connsiteX41" fmla="*/ 2121282 w 3276982"/>
                <a:gd name="connsiteY41" fmla="*/ 2266948 h 2552700"/>
                <a:gd name="connsiteX42" fmla="*/ 2203832 w 3276982"/>
                <a:gd name="connsiteY42" fmla="*/ 2292348 h 2552700"/>
                <a:gd name="connsiteX43" fmla="*/ 2140332 w 3276982"/>
                <a:gd name="connsiteY43" fmla="*/ 2368548 h 2552700"/>
                <a:gd name="connsiteX44" fmla="*/ 2133982 w 3276982"/>
                <a:gd name="connsiteY44" fmla="*/ 2451100 h 2552700"/>
                <a:gd name="connsiteX45" fmla="*/ 2026032 w 3276982"/>
                <a:gd name="connsiteY45" fmla="*/ 2457452 h 2552700"/>
                <a:gd name="connsiteX46" fmla="*/ 1981582 w 3276982"/>
                <a:gd name="connsiteY46" fmla="*/ 2463800 h 2552700"/>
                <a:gd name="connsiteX47" fmla="*/ 1975692 w 3276982"/>
                <a:gd name="connsiteY47" fmla="*/ 2540368 h 2552700"/>
                <a:gd name="connsiteX48" fmla="*/ 1778382 w 3276982"/>
                <a:gd name="connsiteY48" fmla="*/ 2552700 h 2552700"/>
                <a:gd name="connsiteX49" fmla="*/ 1708532 w 3276982"/>
                <a:gd name="connsiteY49" fmla="*/ 2495548 h 2552700"/>
                <a:gd name="connsiteX50" fmla="*/ 1638682 w 3276982"/>
                <a:gd name="connsiteY50" fmla="*/ 2495548 h 2552700"/>
                <a:gd name="connsiteX51" fmla="*/ 1556132 w 3276982"/>
                <a:gd name="connsiteY51" fmla="*/ 2343148 h 2552700"/>
                <a:gd name="connsiteX52" fmla="*/ 1511682 w 3276982"/>
                <a:gd name="connsiteY52" fmla="*/ 2330452 h 2552700"/>
                <a:gd name="connsiteX53" fmla="*/ 1498982 w 3276982"/>
                <a:gd name="connsiteY53" fmla="*/ 2279652 h 2552700"/>
                <a:gd name="connsiteX54" fmla="*/ 1587882 w 3276982"/>
                <a:gd name="connsiteY54" fmla="*/ 2209800 h 2552700"/>
                <a:gd name="connsiteX55" fmla="*/ 1543432 w 3276982"/>
                <a:gd name="connsiteY55" fmla="*/ 2159000 h 2552700"/>
                <a:gd name="connsiteX56" fmla="*/ 1543432 w 3276982"/>
                <a:gd name="connsiteY56" fmla="*/ 2089148 h 2552700"/>
                <a:gd name="connsiteX57" fmla="*/ 1410082 w 3276982"/>
                <a:gd name="connsiteY57" fmla="*/ 2038348 h 2552700"/>
                <a:gd name="connsiteX58" fmla="*/ 1200532 w 3276982"/>
                <a:gd name="connsiteY58" fmla="*/ 2038348 h 2552700"/>
                <a:gd name="connsiteX59" fmla="*/ 1225932 w 3276982"/>
                <a:gd name="connsiteY59" fmla="*/ 1949452 h 2552700"/>
                <a:gd name="connsiteX60" fmla="*/ 1187832 w 3276982"/>
                <a:gd name="connsiteY60" fmla="*/ 1682748 h 2552700"/>
                <a:gd name="connsiteX61" fmla="*/ 1130682 w 3276982"/>
                <a:gd name="connsiteY61" fmla="*/ 1638300 h 2552700"/>
                <a:gd name="connsiteX62" fmla="*/ 1130682 w 3276982"/>
                <a:gd name="connsiteY62" fmla="*/ 1543052 h 2552700"/>
                <a:gd name="connsiteX63" fmla="*/ 1060832 w 3276982"/>
                <a:gd name="connsiteY63" fmla="*/ 1555748 h 2552700"/>
                <a:gd name="connsiteX64" fmla="*/ 1016382 w 3276982"/>
                <a:gd name="connsiteY64" fmla="*/ 1562100 h 2552700"/>
                <a:gd name="connsiteX65" fmla="*/ 984632 w 3276982"/>
                <a:gd name="connsiteY65" fmla="*/ 1498600 h 2552700"/>
                <a:gd name="connsiteX66" fmla="*/ 908432 w 3276982"/>
                <a:gd name="connsiteY66" fmla="*/ 1524000 h 2552700"/>
                <a:gd name="connsiteX67" fmla="*/ 902082 w 3276982"/>
                <a:gd name="connsiteY67" fmla="*/ 1581148 h 2552700"/>
                <a:gd name="connsiteX68" fmla="*/ 825882 w 3276982"/>
                <a:gd name="connsiteY68" fmla="*/ 1657348 h 2552700"/>
                <a:gd name="connsiteX69" fmla="*/ 654432 w 3276982"/>
                <a:gd name="connsiteY69" fmla="*/ 1625600 h 2552700"/>
                <a:gd name="connsiteX70" fmla="*/ 521082 w 3276982"/>
                <a:gd name="connsiteY70" fmla="*/ 1498600 h 2552700"/>
                <a:gd name="connsiteX71" fmla="*/ 444882 w 3276982"/>
                <a:gd name="connsiteY71" fmla="*/ 1511300 h 2552700"/>
                <a:gd name="connsiteX72" fmla="*/ 387732 w 3276982"/>
                <a:gd name="connsiteY72" fmla="*/ 1504948 h 2552700"/>
                <a:gd name="connsiteX73" fmla="*/ 305182 w 3276982"/>
                <a:gd name="connsiteY73" fmla="*/ 1504948 h 2552700"/>
                <a:gd name="connsiteX74" fmla="*/ 190882 w 3276982"/>
                <a:gd name="connsiteY74" fmla="*/ 1466852 h 2552700"/>
                <a:gd name="connsiteX75" fmla="*/ 89282 w 3276982"/>
                <a:gd name="connsiteY75" fmla="*/ 1454148 h 2552700"/>
                <a:gd name="connsiteX76" fmla="*/ 38482 w 3276982"/>
                <a:gd name="connsiteY76" fmla="*/ 1397000 h 2552700"/>
                <a:gd name="connsiteX77" fmla="*/ 0 w 3276982"/>
                <a:gd name="connsiteY77" fmla="*/ 1342028 h 2552700"/>
                <a:gd name="connsiteX78" fmla="*/ 382 w 3276982"/>
                <a:gd name="connsiteY78" fmla="*/ 1339852 h 2552700"/>
                <a:gd name="connsiteX79" fmla="*/ 19432 w 3276982"/>
                <a:gd name="connsiteY79" fmla="*/ 1295400 h 2552700"/>
                <a:gd name="connsiteX80" fmla="*/ 82932 w 3276982"/>
                <a:gd name="connsiteY80" fmla="*/ 1244600 h 2552700"/>
                <a:gd name="connsiteX81" fmla="*/ 57532 w 3276982"/>
                <a:gd name="connsiteY81" fmla="*/ 1200148 h 2552700"/>
                <a:gd name="connsiteX82" fmla="*/ 82932 w 3276982"/>
                <a:gd name="connsiteY82" fmla="*/ 1117600 h 2552700"/>
                <a:gd name="connsiteX83" fmla="*/ 57532 w 3276982"/>
                <a:gd name="connsiteY83" fmla="*/ 1054100 h 2552700"/>
                <a:gd name="connsiteX84" fmla="*/ 32132 w 3276982"/>
                <a:gd name="connsiteY84" fmla="*/ 965200 h 2552700"/>
                <a:gd name="connsiteX85" fmla="*/ 82932 w 3276982"/>
                <a:gd name="connsiteY85" fmla="*/ 857252 h 2552700"/>
                <a:gd name="connsiteX86" fmla="*/ 165482 w 3276982"/>
                <a:gd name="connsiteY86" fmla="*/ 838200 h 2552700"/>
                <a:gd name="connsiteX87" fmla="*/ 165482 w 3276982"/>
                <a:gd name="connsiteY87" fmla="*/ 762000 h 2552700"/>
                <a:gd name="connsiteX88" fmla="*/ 222632 w 3276982"/>
                <a:gd name="connsiteY88" fmla="*/ 698500 h 2552700"/>
                <a:gd name="connsiteX89" fmla="*/ 324232 w 3276982"/>
                <a:gd name="connsiteY89" fmla="*/ 628652 h 2552700"/>
                <a:gd name="connsiteX90" fmla="*/ 400432 w 3276982"/>
                <a:gd name="connsiteY90" fmla="*/ 660400 h 2552700"/>
                <a:gd name="connsiteX91" fmla="*/ 457582 w 3276982"/>
                <a:gd name="connsiteY91" fmla="*/ 641348 h 2552700"/>
                <a:gd name="connsiteX92" fmla="*/ 470282 w 3276982"/>
                <a:gd name="connsiteY92" fmla="*/ 596900 h 2552700"/>
                <a:gd name="connsiteX93" fmla="*/ 495682 w 3276982"/>
                <a:gd name="connsiteY93" fmla="*/ 552452 h 2552700"/>
                <a:gd name="connsiteX94" fmla="*/ 571882 w 3276982"/>
                <a:gd name="connsiteY94" fmla="*/ 533400 h 2552700"/>
                <a:gd name="connsiteX95" fmla="*/ 660782 w 3276982"/>
                <a:gd name="connsiteY95" fmla="*/ 514348 h 2552700"/>
                <a:gd name="connsiteX96" fmla="*/ 705232 w 3276982"/>
                <a:gd name="connsiteY96" fmla="*/ 520700 h 2552700"/>
                <a:gd name="connsiteX97" fmla="*/ 825882 w 3276982"/>
                <a:gd name="connsiteY97" fmla="*/ 482600 h 2552700"/>
                <a:gd name="connsiteX98" fmla="*/ 870332 w 3276982"/>
                <a:gd name="connsiteY98" fmla="*/ 596900 h 2552700"/>
                <a:gd name="connsiteX99" fmla="*/ 959232 w 3276982"/>
                <a:gd name="connsiteY99" fmla="*/ 628652 h 2552700"/>
                <a:gd name="connsiteX100" fmla="*/ 1048132 w 3276982"/>
                <a:gd name="connsiteY100" fmla="*/ 628652 h 2552700"/>
                <a:gd name="connsiteX101" fmla="*/ 1092582 w 3276982"/>
                <a:gd name="connsiteY101" fmla="*/ 596900 h 2552700"/>
                <a:gd name="connsiteX102" fmla="*/ 1168782 w 3276982"/>
                <a:gd name="connsiteY102" fmla="*/ 482600 h 2552700"/>
                <a:gd name="connsiteX103" fmla="*/ 1264032 w 3276982"/>
                <a:gd name="connsiteY103" fmla="*/ 482600 h 2552700"/>
                <a:gd name="connsiteX104" fmla="*/ 1371982 w 3276982"/>
                <a:gd name="connsiteY104" fmla="*/ 469900 h 2552700"/>
                <a:gd name="connsiteX105" fmla="*/ 1422782 w 3276982"/>
                <a:gd name="connsiteY105" fmla="*/ 450852 h 2552700"/>
                <a:gd name="connsiteX106" fmla="*/ 1454532 w 3276982"/>
                <a:gd name="connsiteY106" fmla="*/ 381000 h 2552700"/>
                <a:gd name="connsiteX107" fmla="*/ 1486282 w 3276982"/>
                <a:gd name="connsiteY107" fmla="*/ 279400 h 2552700"/>
                <a:gd name="connsiteX108" fmla="*/ 1638682 w 3276982"/>
                <a:gd name="connsiteY108" fmla="*/ 266700 h 2552700"/>
                <a:gd name="connsiteX109" fmla="*/ 1708532 w 3276982"/>
                <a:gd name="connsiteY109" fmla="*/ 247652 h 2552700"/>
                <a:gd name="connsiteX110" fmla="*/ 1841882 w 3276982"/>
                <a:gd name="connsiteY110" fmla="*/ 228600 h 2552700"/>
                <a:gd name="connsiteX111" fmla="*/ 1930782 w 3276982"/>
                <a:gd name="connsiteY111" fmla="*/ 254000 h 2552700"/>
                <a:gd name="connsiteX112" fmla="*/ 1975232 w 3276982"/>
                <a:gd name="connsiteY112" fmla="*/ 266700 h 2552700"/>
                <a:gd name="connsiteX113" fmla="*/ 2026032 w 3276982"/>
                <a:gd name="connsiteY113" fmla="*/ 254000 h 2552700"/>
                <a:gd name="connsiteX114" fmla="*/ 2070482 w 3276982"/>
                <a:gd name="connsiteY114" fmla="*/ 273052 h 2552700"/>
                <a:gd name="connsiteX115" fmla="*/ 2089532 w 3276982"/>
                <a:gd name="connsiteY115" fmla="*/ 228600 h 2552700"/>
                <a:gd name="connsiteX116" fmla="*/ 2248282 w 3276982"/>
                <a:gd name="connsiteY116" fmla="*/ 304800 h 2552700"/>
                <a:gd name="connsiteX117" fmla="*/ 2305432 w 3276982"/>
                <a:gd name="connsiteY117" fmla="*/ 317500 h 2552700"/>
                <a:gd name="connsiteX118" fmla="*/ 2349882 w 3276982"/>
                <a:gd name="connsiteY118" fmla="*/ 273052 h 2552700"/>
                <a:gd name="connsiteX119" fmla="*/ 2343532 w 3276982"/>
                <a:gd name="connsiteY119" fmla="*/ 228600 h 2552700"/>
                <a:gd name="connsiteX120" fmla="*/ 2375282 w 3276982"/>
                <a:gd name="connsiteY120" fmla="*/ 146052 h 2552700"/>
                <a:gd name="connsiteX121" fmla="*/ 2502282 w 3276982"/>
                <a:gd name="connsiteY121" fmla="*/ 120652 h 2552700"/>
                <a:gd name="connsiteX122" fmla="*/ 2546732 w 3276982"/>
                <a:gd name="connsiteY122" fmla="*/ 76200 h 2552700"/>
                <a:gd name="connsiteX123" fmla="*/ 2635632 w 3276982"/>
                <a:gd name="connsiteY123" fmla="*/ 63500 h 2552700"/>
                <a:gd name="connsiteX124" fmla="*/ 2705482 w 3276982"/>
                <a:gd name="connsiteY124" fmla="*/ 63500 h 2552700"/>
                <a:gd name="connsiteX125" fmla="*/ 2756282 w 3276982"/>
                <a:gd name="connsiteY125" fmla="*/ 107948 h 2552700"/>
                <a:gd name="connsiteX126" fmla="*/ 2781682 w 3276982"/>
                <a:gd name="connsiteY126" fmla="*/ 63500 h 2552700"/>
                <a:gd name="connsiteX127" fmla="*/ 2781682 w 3276982"/>
                <a:gd name="connsiteY127" fmla="*/ 12700 h 255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276982" h="2552700">
                  <a:moveTo>
                    <a:pt x="2832482" y="0"/>
                  </a:moveTo>
                  <a:lnTo>
                    <a:pt x="2845182" y="50800"/>
                  </a:lnTo>
                  <a:lnTo>
                    <a:pt x="2832482" y="120652"/>
                  </a:lnTo>
                  <a:lnTo>
                    <a:pt x="2826132" y="158748"/>
                  </a:lnTo>
                  <a:lnTo>
                    <a:pt x="2857882" y="209548"/>
                  </a:lnTo>
                  <a:lnTo>
                    <a:pt x="2953132" y="241300"/>
                  </a:lnTo>
                  <a:lnTo>
                    <a:pt x="2953132" y="323852"/>
                  </a:lnTo>
                  <a:lnTo>
                    <a:pt x="2915032" y="361948"/>
                  </a:lnTo>
                  <a:lnTo>
                    <a:pt x="2921382" y="393700"/>
                  </a:lnTo>
                  <a:lnTo>
                    <a:pt x="2864232" y="482600"/>
                  </a:lnTo>
                  <a:lnTo>
                    <a:pt x="2826132" y="736600"/>
                  </a:lnTo>
                  <a:lnTo>
                    <a:pt x="2832482" y="838200"/>
                  </a:lnTo>
                  <a:lnTo>
                    <a:pt x="2832482" y="882652"/>
                  </a:lnTo>
                  <a:lnTo>
                    <a:pt x="2883282" y="914400"/>
                  </a:lnTo>
                  <a:lnTo>
                    <a:pt x="2927732" y="914400"/>
                  </a:lnTo>
                  <a:lnTo>
                    <a:pt x="2972182" y="869948"/>
                  </a:lnTo>
                  <a:lnTo>
                    <a:pt x="3035682" y="1035052"/>
                  </a:lnTo>
                  <a:lnTo>
                    <a:pt x="3162682" y="1098548"/>
                  </a:lnTo>
                  <a:lnTo>
                    <a:pt x="3175382" y="1200148"/>
                  </a:lnTo>
                  <a:lnTo>
                    <a:pt x="3143632" y="1250948"/>
                  </a:lnTo>
                  <a:lnTo>
                    <a:pt x="3061082" y="1327148"/>
                  </a:lnTo>
                  <a:lnTo>
                    <a:pt x="3048382" y="1346200"/>
                  </a:lnTo>
                  <a:lnTo>
                    <a:pt x="3048382" y="1390652"/>
                  </a:lnTo>
                  <a:lnTo>
                    <a:pt x="3067432" y="1416052"/>
                  </a:lnTo>
                  <a:lnTo>
                    <a:pt x="3029332" y="1485900"/>
                  </a:lnTo>
                  <a:lnTo>
                    <a:pt x="3162682" y="1492252"/>
                  </a:lnTo>
                  <a:lnTo>
                    <a:pt x="3156332" y="1530348"/>
                  </a:lnTo>
                  <a:lnTo>
                    <a:pt x="3276982" y="1517652"/>
                  </a:lnTo>
                  <a:lnTo>
                    <a:pt x="3276982" y="1568452"/>
                  </a:lnTo>
                  <a:lnTo>
                    <a:pt x="2972182" y="1714500"/>
                  </a:lnTo>
                  <a:lnTo>
                    <a:pt x="2895982" y="1714500"/>
                  </a:lnTo>
                  <a:lnTo>
                    <a:pt x="2851532" y="1784348"/>
                  </a:lnTo>
                  <a:lnTo>
                    <a:pt x="2794382" y="1758948"/>
                  </a:lnTo>
                  <a:lnTo>
                    <a:pt x="2788032" y="1835148"/>
                  </a:lnTo>
                  <a:lnTo>
                    <a:pt x="2762632" y="1866900"/>
                  </a:lnTo>
                  <a:lnTo>
                    <a:pt x="2705482" y="1854200"/>
                  </a:lnTo>
                  <a:lnTo>
                    <a:pt x="2699132" y="1917700"/>
                  </a:lnTo>
                  <a:lnTo>
                    <a:pt x="2591182" y="2019300"/>
                  </a:lnTo>
                  <a:lnTo>
                    <a:pt x="2457832" y="2082800"/>
                  </a:lnTo>
                  <a:lnTo>
                    <a:pt x="2318132" y="2171700"/>
                  </a:lnTo>
                  <a:lnTo>
                    <a:pt x="2210182" y="2190748"/>
                  </a:lnTo>
                  <a:lnTo>
                    <a:pt x="2121282" y="2266948"/>
                  </a:lnTo>
                  <a:lnTo>
                    <a:pt x="2203832" y="2292348"/>
                  </a:lnTo>
                  <a:lnTo>
                    <a:pt x="2140332" y="2368548"/>
                  </a:lnTo>
                  <a:lnTo>
                    <a:pt x="2133982" y="2451100"/>
                  </a:lnTo>
                  <a:lnTo>
                    <a:pt x="2026032" y="2457452"/>
                  </a:lnTo>
                  <a:lnTo>
                    <a:pt x="1981582" y="2463800"/>
                  </a:lnTo>
                  <a:lnTo>
                    <a:pt x="1975692" y="2540368"/>
                  </a:lnTo>
                  <a:lnTo>
                    <a:pt x="1778382" y="2552700"/>
                  </a:lnTo>
                  <a:lnTo>
                    <a:pt x="1708532" y="2495548"/>
                  </a:lnTo>
                  <a:lnTo>
                    <a:pt x="1638682" y="2495548"/>
                  </a:lnTo>
                  <a:lnTo>
                    <a:pt x="1556132" y="2343148"/>
                  </a:lnTo>
                  <a:lnTo>
                    <a:pt x="1511682" y="2330452"/>
                  </a:lnTo>
                  <a:lnTo>
                    <a:pt x="1498982" y="2279652"/>
                  </a:lnTo>
                  <a:lnTo>
                    <a:pt x="1587882" y="2209800"/>
                  </a:lnTo>
                  <a:lnTo>
                    <a:pt x="1543432" y="2159000"/>
                  </a:lnTo>
                  <a:lnTo>
                    <a:pt x="1543432" y="2089148"/>
                  </a:lnTo>
                  <a:lnTo>
                    <a:pt x="1410082" y="2038348"/>
                  </a:lnTo>
                  <a:lnTo>
                    <a:pt x="1200532" y="2038348"/>
                  </a:lnTo>
                  <a:lnTo>
                    <a:pt x="1225932" y="1949452"/>
                  </a:lnTo>
                  <a:lnTo>
                    <a:pt x="1187832" y="1682748"/>
                  </a:lnTo>
                  <a:lnTo>
                    <a:pt x="1130682" y="1638300"/>
                  </a:lnTo>
                  <a:lnTo>
                    <a:pt x="1130682" y="1543052"/>
                  </a:lnTo>
                  <a:lnTo>
                    <a:pt x="1060832" y="1555748"/>
                  </a:lnTo>
                  <a:lnTo>
                    <a:pt x="1016382" y="1562100"/>
                  </a:lnTo>
                  <a:lnTo>
                    <a:pt x="984632" y="1498600"/>
                  </a:lnTo>
                  <a:lnTo>
                    <a:pt x="908432" y="1524000"/>
                  </a:lnTo>
                  <a:lnTo>
                    <a:pt x="902082" y="1581148"/>
                  </a:lnTo>
                  <a:lnTo>
                    <a:pt x="825882" y="1657348"/>
                  </a:lnTo>
                  <a:lnTo>
                    <a:pt x="654432" y="1625600"/>
                  </a:lnTo>
                  <a:lnTo>
                    <a:pt x="521082" y="1498600"/>
                  </a:lnTo>
                  <a:lnTo>
                    <a:pt x="444882" y="1511300"/>
                  </a:lnTo>
                  <a:lnTo>
                    <a:pt x="387732" y="1504948"/>
                  </a:lnTo>
                  <a:lnTo>
                    <a:pt x="305182" y="1504948"/>
                  </a:lnTo>
                  <a:lnTo>
                    <a:pt x="190882" y="1466852"/>
                  </a:lnTo>
                  <a:lnTo>
                    <a:pt x="89282" y="1454148"/>
                  </a:lnTo>
                  <a:lnTo>
                    <a:pt x="38482" y="1397000"/>
                  </a:lnTo>
                  <a:lnTo>
                    <a:pt x="0" y="1342028"/>
                  </a:lnTo>
                  <a:lnTo>
                    <a:pt x="382" y="1339852"/>
                  </a:lnTo>
                  <a:lnTo>
                    <a:pt x="19432" y="1295400"/>
                  </a:lnTo>
                  <a:lnTo>
                    <a:pt x="82932" y="1244600"/>
                  </a:lnTo>
                  <a:lnTo>
                    <a:pt x="57532" y="1200148"/>
                  </a:lnTo>
                  <a:lnTo>
                    <a:pt x="82932" y="1117600"/>
                  </a:lnTo>
                  <a:lnTo>
                    <a:pt x="57532" y="1054100"/>
                  </a:lnTo>
                  <a:lnTo>
                    <a:pt x="32132" y="965200"/>
                  </a:lnTo>
                  <a:lnTo>
                    <a:pt x="82932" y="857252"/>
                  </a:lnTo>
                  <a:lnTo>
                    <a:pt x="165482" y="838200"/>
                  </a:lnTo>
                  <a:lnTo>
                    <a:pt x="165482" y="762000"/>
                  </a:lnTo>
                  <a:lnTo>
                    <a:pt x="222632" y="698500"/>
                  </a:lnTo>
                  <a:lnTo>
                    <a:pt x="324232" y="628652"/>
                  </a:lnTo>
                  <a:lnTo>
                    <a:pt x="400432" y="660400"/>
                  </a:lnTo>
                  <a:lnTo>
                    <a:pt x="457582" y="641348"/>
                  </a:lnTo>
                  <a:lnTo>
                    <a:pt x="470282" y="596900"/>
                  </a:lnTo>
                  <a:lnTo>
                    <a:pt x="495682" y="552452"/>
                  </a:lnTo>
                  <a:lnTo>
                    <a:pt x="571882" y="533400"/>
                  </a:lnTo>
                  <a:lnTo>
                    <a:pt x="660782" y="514348"/>
                  </a:lnTo>
                  <a:lnTo>
                    <a:pt x="705232" y="520700"/>
                  </a:lnTo>
                  <a:lnTo>
                    <a:pt x="825882" y="482600"/>
                  </a:lnTo>
                  <a:lnTo>
                    <a:pt x="870332" y="596900"/>
                  </a:lnTo>
                  <a:lnTo>
                    <a:pt x="959232" y="628652"/>
                  </a:lnTo>
                  <a:lnTo>
                    <a:pt x="1048132" y="628652"/>
                  </a:lnTo>
                  <a:lnTo>
                    <a:pt x="1092582" y="596900"/>
                  </a:lnTo>
                  <a:lnTo>
                    <a:pt x="1168782" y="482600"/>
                  </a:lnTo>
                  <a:lnTo>
                    <a:pt x="1264032" y="482600"/>
                  </a:lnTo>
                  <a:lnTo>
                    <a:pt x="1371982" y="469900"/>
                  </a:lnTo>
                  <a:lnTo>
                    <a:pt x="1422782" y="450852"/>
                  </a:lnTo>
                  <a:lnTo>
                    <a:pt x="1454532" y="381000"/>
                  </a:lnTo>
                  <a:lnTo>
                    <a:pt x="1486282" y="279400"/>
                  </a:lnTo>
                  <a:lnTo>
                    <a:pt x="1638682" y="266700"/>
                  </a:lnTo>
                  <a:lnTo>
                    <a:pt x="1708532" y="247652"/>
                  </a:lnTo>
                  <a:lnTo>
                    <a:pt x="1841882" y="228600"/>
                  </a:lnTo>
                  <a:lnTo>
                    <a:pt x="1930782" y="254000"/>
                  </a:lnTo>
                  <a:lnTo>
                    <a:pt x="1975232" y="266700"/>
                  </a:lnTo>
                  <a:lnTo>
                    <a:pt x="2026032" y="254000"/>
                  </a:lnTo>
                  <a:lnTo>
                    <a:pt x="2070482" y="273052"/>
                  </a:lnTo>
                  <a:lnTo>
                    <a:pt x="2089532" y="228600"/>
                  </a:lnTo>
                  <a:lnTo>
                    <a:pt x="2248282" y="304800"/>
                  </a:lnTo>
                  <a:lnTo>
                    <a:pt x="2305432" y="317500"/>
                  </a:lnTo>
                  <a:lnTo>
                    <a:pt x="2349882" y="273052"/>
                  </a:lnTo>
                  <a:lnTo>
                    <a:pt x="2343532" y="228600"/>
                  </a:lnTo>
                  <a:lnTo>
                    <a:pt x="2375282" y="146052"/>
                  </a:lnTo>
                  <a:lnTo>
                    <a:pt x="2502282" y="120652"/>
                  </a:lnTo>
                  <a:lnTo>
                    <a:pt x="2546732" y="76200"/>
                  </a:lnTo>
                  <a:lnTo>
                    <a:pt x="2635632" y="63500"/>
                  </a:lnTo>
                  <a:lnTo>
                    <a:pt x="2705482" y="63500"/>
                  </a:lnTo>
                  <a:lnTo>
                    <a:pt x="2756282" y="107948"/>
                  </a:lnTo>
                  <a:lnTo>
                    <a:pt x="2781682" y="63500"/>
                  </a:lnTo>
                  <a:lnTo>
                    <a:pt x="2781682" y="1270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766" name="グループ化 765">
              <a:extLst>
                <a:ext uri="{FF2B5EF4-FFF2-40B4-BE49-F238E27FC236}">
                  <a16:creationId xmlns:a16="http://schemas.microsoft.com/office/drawing/2014/main" id="{A9ABE2D0-1E6A-BFF1-9C01-23E803B4BBAB}"/>
                </a:ext>
              </a:extLst>
            </p:cNvPr>
            <p:cNvGrpSpPr/>
            <p:nvPr/>
          </p:nvGrpSpPr>
          <p:grpSpPr>
            <a:xfrm>
              <a:off x="5557408" y="1836152"/>
              <a:ext cx="346965" cy="156435"/>
              <a:chOff x="5559286" y="1975686"/>
              <a:chExt cx="346965" cy="156435"/>
            </a:xfrm>
          </p:grpSpPr>
          <p:sp>
            <p:nvSpPr>
              <p:cNvPr id="767" name="楕円 766">
                <a:extLst>
                  <a:ext uri="{FF2B5EF4-FFF2-40B4-BE49-F238E27FC236}">
                    <a16:creationId xmlns:a16="http://schemas.microsoft.com/office/drawing/2014/main" id="{B3B7B9D1-D1CF-5F96-5428-F343A3645E6B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68" name="楕円 767">
                <a:extLst>
                  <a:ext uri="{FF2B5EF4-FFF2-40B4-BE49-F238E27FC236}">
                    <a16:creationId xmlns:a16="http://schemas.microsoft.com/office/drawing/2014/main" id="{EBCB0601-476C-3568-F555-B67596C27848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69" name="楕円 768">
                <a:extLst>
                  <a:ext uri="{FF2B5EF4-FFF2-40B4-BE49-F238E27FC236}">
                    <a16:creationId xmlns:a16="http://schemas.microsoft.com/office/drawing/2014/main" id="{05CE0AB1-0C1D-21D1-9236-4961682C7E14}"/>
                  </a:ext>
                </a:extLst>
              </p:cNvPr>
              <p:cNvSpPr/>
              <p:nvPr/>
            </p:nvSpPr>
            <p:spPr>
              <a:xfrm>
                <a:off x="561104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楕円 769">
                <a:extLst>
                  <a:ext uri="{FF2B5EF4-FFF2-40B4-BE49-F238E27FC236}">
                    <a16:creationId xmlns:a16="http://schemas.microsoft.com/office/drawing/2014/main" id="{E2F5D332-3A70-5BF8-2B46-86CA5A23BB07}"/>
                  </a:ext>
                </a:extLst>
              </p:cNvPr>
              <p:cNvSpPr/>
              <p:nvPr/>
            </p:nvSpPr>
            <p:spPr>
              <a:xfrm>
                <a:off x="580157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6" name="グループ化 775">
              <a:extLst>
                <a:ext uri="{FF2B5EF4-FFF2-40B4-BE49-F238E27FC236}">
                  <a16:creationId xmlns:a16="http://schemas.microsoft.com/office/drawing/2014/main" id="{F8119EBD-CDAF-886A-A7CC-B238019CE8F6}"/>
                </a:ext>
              </a:extLst>
            </p:cNvPr>
            <p:cNvGrpSpPr/>
            <p:nvPr/>
          </p:nvGrpSpPr>
          <p:grpSpPr>
            <a:xfrm>
              <a:off x="4849022" y="2271784"/>
              <a:ext cx="346965" cy="156435"/>
              <a:chOff x="5559286" y="1975686"/>
              <a:chExt cx="346965" cy="156435"/>
            </a:xfrm>
          </p:grpSpPr>
          <p:sp>
            <p:nvSpPr>
              <p:cNvPr id="777" name="楕円 776">
                <a:extLst>
                  <a:ext uri="{FF2B5EF4-FFF2-40B4-BE49-F238E27FC236}">
                    <a16:creationId xmlns:a16="http://schemas.microsoft.com/office/drawing/2014/main" id="{27DD00B9-C5E7-6737-D4B3-F5F99CEADA79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78" name="楕円 777">
                <a:extLst>
                  <a:ext uri="{FF2B5EF4-FFF2-40B4-BE49-F238E27FC236}">
                    <a16:creationId xmlns:a16="http://schemas.microsoft.com/office/drawing/2014/main" id="{506702E9-054D-355E-31D6-62E46C45FFEE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79" name="楕円 778">
                <a:extLst>
                  <a:ext uri="{FF2B5EF4-FFF2-40B4-BE49-F238E27FC236}">
                    <a16:creationId xmlns:a16="http://schemas.microsoft.com/office/drawing/2014/main" id="{633F2AAD-663F-5B2C-CE54-21105A1FCFDF}"/>
                  </a:ext>
                </a:extLst>
              </p:cNvPr>
              <p:cNvSpPr/>
              <p:nvPr/>
            </p:nvSpPr>
            <p:spPr>
              <a:xfrm>
                <a:off x="5636448" y="199829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楕円 779">
                <a:extLst>
                  <a:ext uri="{FF2B5EF4-FFF2-40B4-BE49-F238E27FC236}">
                    <a16:creationId xmlns:a16="http://schemas.microsoft.com/office/drawing/2014/main" id="{36334F0D-C64A-4C14-9467-69D6B89A6E11}"/>
                  </a:ext>
                </a:extLst>
              </p:cNvPr>
              <p:cNvSpPr/>
              <p:nvPr/>
            </p:nvSpPr>
            <p:spPr>
              <a:xfrm>
                <a:off x="5826978" y="199829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92" name="フリーフォーム: 図形 791">
              <a:extLst>
                <a:ext uri="{FF2B5EF4-FFF2-40B4-BE49-F238E27FC236}">
                  <a16:creationId xmlns:a16="http://schemas.microsoft.com/office/drawing/2014/main" id="{F6149710-0147-8725-AD2A-72C6AF0FF69C}"/>
                </a:ext>
              </a:extLst>
            </p:cNvPr>
            <p:cNvSpPr/>
            <p:nvPr/>
          </p:nvSpPr>
          <p:spPr>
            <a:xfrm>
              <a:off x="3703378" y="1033561"/>
              <a:ext cx="1491685" cy="1338158"/>
            </a:xfrm>
            <a:custGeom>
              <a:avLst/>
              <a:gdLst>
                <a:gd name="connsiteX0" fmla="*/ 5425440 w 5425440"/>
                <a:gd name="connsiteY0" fmla="*/ 1093892 h 4483100"/>
                <a:gd name="connsiteX1" fmla="*/ 5425436 w 5425440"/>
                <a:gd name="connsiteY1" fmla="*/ 1093896 h 4483100"/>
                <a:gd name="connsiteX2" fmla="*/ 5359400 w 5425440"/>
                <a:gd name="connsiteY2" fmla="*/ 1104900 h 4483100"/>
                <a:gd name="connsiteX3" fmla="*/ 2724150 w 5425440"/>
                <a:gd name="connsiteY3" fmla="*/ 0 h 4483100"/>
                <a:gd name="connsiteX4" fmla="*/ 2813050 w 5425440"/>
                <a:gd name="connsiteY4" fmla="*/ 69852 h 4483100"/>
                <a:gd name="connsiteX5" fmla="*/ 2901950 w 5425440"/>
                <a:gd name="connsiteY5" fmla="*/ 228600 h 4483100"/>
                <a:gd name="connsiteX6" fmla="*/ 2984500 w 5425440"/>
                <a:gd name="connsiteY6" fmla="*/ 311148 h 4483100"/>
                <a:gd name="connsiteX7" fmla="*/ 3067050 w 5425440"/>
                <a:gd name="connsiteY7" fmla="*/ 539748 h 4483100"/>
                <a:gd name="connsiteX8" fmla="*/ 3067050 w 5425440"/>
                <a:gd name="connsiteY8" fmla="*/ 590548 h 4483100"/>
                <a:gd name="connsiteX9" fmla="*/ 3175000 w 5425440"/>
                <a:gd name="connsiteY9" fmla="*/ 717548 h 4483100"/>
                <a:gd name="connsiteX10" fmla="*/ 3238500 w 5425440"/>
                <a:gd name="connsiteY10" fmla="*/ 717548 h 4483100"/>
                <a:gd name="connsiteX11" fmla="*/ 3270250 w 5425440"/>
                <a:gd name="connsiteY11" fmla="*/ 742948 h 4483100"/>
                <a:gd name="connsiteX12" fmla="*/ 3321050 w 5425440"/>
                <a:gd name="connsiteY12" fmla="*/ 755652 h 4483100"/>
                <a:gd name="connsiteX13" fmla="*/ 3587750 w 5425440"/>
                <a:gd name="connsiteY13" fmla="*/ 673100 h 4483100"/>
                <a:gd name="connsiteX14" fmla="*/ 3708400 w 5425440"/>
                <a:gd name="connsiteY14" fmla="*/ 590548 h 4483100"/>
                <a:gd name="connsiteX15" fmla="*/ 3771900 w 5425440"/>
                <a:gd name="connsiteY15" fmla="*/ 584200 h 4483100"/>
                <a:gd name="connsiteX16" fmla="*/ 3886200 w 5425440"/>
                <a:gd name="connsiteY16" fmla="*/ 571500 h 4483100"/>
                <a:gd name="connsiteX17" fmla="*/ 4191000 w 5425440"/>
                <a:gd name="connsiteY17" fmla="*/ 539748 h 4483100"/>
                <a:gd name="connsiteX18" fmla="*/ 4432300 w 5425440"/>
                <a:gd name="connsiteY18" fmla="*/ 609600 h 4483100"/>
                <a:gd name="connsiteX19" fmla="*/ 4540250 w 5425440"/>
                <a:gd name="connsiteY19" fmla="*/ 508000 h 4483100"/>
                <a:gd name="connsiteX20" fmla="*/ 4616450 w 5425440"/>
                <a:gd name="connsiteY20" fmla="*/ 412748 h 4483100"/>
                <a:gd name="connsiteX21" fmla="*/ 4737100 w 5425440"/>
                <a:gd name="connsiteY21" fmla="*/ 361948 h 4483100"/>
                <a:gd name="connsiteX22" fmla="*/ 4743358 w 5425440"/>
                <a:gd name="connsiteY22" fmla="*/ 360072 h 4483100"/>
                <a:gd name="connsiteX23" fmla="*/ 4781550 w 5425440"/>
                <a:gd name="connsiteY23" fmla="*/ 387348 h 4483100"/>
                <a:gd name="connsiteX24" fmla="*/ 4832350 w 5425440"/>
                <a:gd name="connsiteY24" fmla="*/ 393700 h 4483100"/>
                <a:gd name="connsiteX25" fmla="*/ 4845050 w 5425440"/>
                <a:gd name="connsiteY25" fmla="*/ 419100 h 4483100"/>
                <a:gd name="connsiteX26" fmla="*/ 4921250 w 5425440"/>
                <a:gd name="connsiteY26" fmla="*/ 393700 h 4483100"/>
                <a:gd name="connsiteX27" fmla="*/ 4992086 w 5425440"/>
                <a:gd name="connsiteY27" fmla="*/ 462252 h 4483100"/>
                <a:gd name="connsiteX28" fmla="*/ 4946650 w 5425440"/>
                <a:gd name="connsiteY28" fmla="*/ 558800 h 4483100"/>
                <a:gd name="connsiteX29" fmla="*/ 4972050 w 5425440"/>
                <a:gd name="connsiteY29" fmla="*/ 647700 h 4483100"/>
                <a:gd name="connsiteX30" fmla="*/ 4997450 w 5425440"/>
                <a:gd name="connsiteY30" fmla="*/ 711200 h 4483100"/>
                <a:gd name="connsiteX31" fmla="*/ 4972050 w 5425440"/>
                <a:gd name="connsiteY31" fmla="*/ 793748 h 4483100"/>
                <a:gd name="connsiteX32" fmla="*/ 4997450 w 5425440"/>
                <a:gd name="connsiteY32" fmla="*/ 838200 h 4483100"/>
                <a:gd name="connsiteX33" fmla="*/ 4933950 w 5425440"/>
                <a:gd name="connsiteY33" fmla="*/ 889000 h 4483100"/>
                <a:gd name="connsiteX34" fmla="*/ 4914900 w 5425440"/>
                <a:gd name="connsiteY34" fmla="*/ 933452 h 4483100"/>
                <a:gd name="connsiteX35" fmla="*/ 4914518 w 5425440"/>
                <a:gd name="connsiteY35" fmla="*/ 935628 h 4483100"/>
                <a:gd name="connsiteX36" fmla="*/ 4908550 w 5425440"/>
                <a:gd name="connsiteY36" fmla="*/ 927100 h 4483100"/>
                <a:gd name="connsiteX37" fmla="*/ 4832350 w 5425440"/>
                <a:gd name="connsiteY37" fmla="*/ 958852 h 4483100"/>
                <a:gd name="connsiteX38" fmla="*/ 4743450 w 5425440"/>
                <a:gd name="connsiteY38" fmla="*/ 939800 h 4483100"/>
                <a:gd name="connsiteX39" fmla="*/ 4667250 w 5425440"/>
                <a:gd name="connsiteY39" fmla="*/ 984252 h 4483100"/>
                <a:gd name="connsiteX40" fmla="*/ 4552950 w 5425440"/>
                <a:gd name="connsiteY40" fmla="*/ 933452 h 4483100"/>
                <a:gd name="connsiteX41" fmla="*/ 4419600 w 5425440"/>
                <a:gd name="connsiteY41" fmla="*/ 1117600 h 4483100"/>
                <a:gd name="connsiteX42" fmla="*/ 4222750 w 5425440"/>
                <a:gd name="connsiteY42" fmla="*/ 1104900 h 4483100"/>
                <a:gd name="connsiteX43" fmla="*/ 4133850 w 5425440"/>
                <a:gd name="connsiteY43" fmla="*/ 1073148 h 4483100"/>
                <a:gd name="connsiteX44" fmla="*/ 4095750 w 5425440"/>
                <a:gd name="connsiteY44" fmla="*/ 1117600 h 4483100"/>
                <a:gd name="connsiteX45" fmla="*/ 4000500 w 5425440"/>
                <a:gd name="connsiteY45" fmla="*/ 1092200 h 4483100"/>
                <a:gd name="connsiteX46" fmla="*/ 3898900 w 5425440"/>
                <a:gd name="connsiteY46" fmla="*/ 1168400 h 4483100"/>
                <a:gd name="connsiteX47" fmla="*/ 3752850 w 5425440"/>
                <a:gd name="connsiteY47" fmla="*/ 1130300 h 4483100"/>
                <a:gd name="connsiteX48" fmla="*/ 3663950 w 5425440"/>
                <a:gd name="connsiteY48" fmla="*/ 1263652 h 4483100"/>
                <a:gd name="connsiteX49" fmla="*/ 3568700 w 5425440"/>
                <a:gd name="connsiteY49" fmla="*/ 1301748 h 4483100"/>
                <a:gd name="connsiteX50" fmla="*/ 3492500 w 5425440"/>
                <a:gd name="connsiteY50" fmla="*/ 1263652 h 4483100"/>
                <a:gd name="connsiteX51" fmla="*/ 3390900 w 5425440"/>
                <a:gd name="connsiteY51" fmla="*/ 1416052 h 4483100"/>
                <a:gd name="connsiteX52" fmla="*/ 3378200 w 5425440"/>
                <a:gd name="connsiteY52" fmla="*/ 1466852 h 4483100"/>
                <a:gd name="connsiteX53" fmla="*/ 3333750 w 5425440"/>
                <a:gd name="connsiteY53" fmla="*/ 1524000 h 4483100"/>
                <a:gd name="connsiteX54" fmla="*/ 3333750 w 5425440"/>
                <a:gd name="connsiteY54" fmla="*/ 1593852 h 4483100"/>
                <a:gd name="connsiteX55" fmla="*/ 3270250 w 5425440"/>
                <a:gd name="connsiteY55" fmla="*/ 1619252 h 4483100"/>
                <a:gd name="connsiteX56" fmla="*/ 3263900 w 5425440"/>
                <a:gd name="connsiteY56" fmla="*/ 1701800 h 4483100"/>
                <a:gd name="connsiteX57" fmla="*/ 3219450 w 5425440"/>
                <a:gd name="connsiteY57" fmla="*/ 1765300 h 4483100"/>
                <a:gd name="connsiteX58" fmla="*/ 3187700 w 5425440"/>
                <a:gd name="connsiteY58" fmla="*/ 1765300 h 4483100"/>
                <a:gd name="connsiteX59" fmla="*/ 3086100 w 5425440"/>
                <a:gd name="connsiteY59" fmla="*/ 1873252 h 4483100"/>
                <a:gd name="connsiteX60" fmla="*/ 3117850 w 5425440"/>
                <a:gd name="connsiteY60" fmla="*/ 1930400 h 4483100"/>
                <a:gd name="connsiteX61" fmla="*/ 3073400 w 5425440"/>
                <a:gd name="connsiteY61" fmla="*/ 1993900 h 4483100"/>
                <a:gd name="connsiteX62" fmla="*/ 3048000 w 5425440"/>
                <a:gd name="connsiteY62" fmla="*/ 2063748 h 4483100"/>
                <a:gd name="connsiteX63" fmla="*/ 3079750 w 5425440"/>
                <a:gd name="connsiteY63" fmla="*/ 2120900 h 4483100"/>
                <a:gd name="connsiteX64" fmla="*/ 3079750 w 5425440"/>
                <a:gd name="connsiteY64" fmla="*/ 2178052 h 4483100"/>
                <a:gd name="connsiteX65" fmla="*/ 2876550 w 5425440"/>
                <a:gd name="connsiteY65" fmla="*/ 2419348 h 4483100"/>
                <a:gd name="connsiteX66" fmla="*/ 2736850 w 5425440"/>
                <a:gd name="connsiteY66" fmla="*/ 2470148 h 4483100"/>
                <a:gd name="connsiteX67" fmla="*/ 2597150 w 5425440"/>
                <a:gd name="connsiteY67" fmla="*/ 2438400 h 4483100"/>
                <a:gd name="connsiteX68" fmla="*/ 2508250 w 5425440"/>
                <a:gd name="connsiteY68" fmla="*/ 2432052 h 4483100"/>
                <a:gd name="connsiteX69" fmla="*/ 2432050 w 5425440"/>
                <a:gd name="connsiteY69" fmla="*/ 2413000 h 4483100"/>
                <a:gd name="connsiteX70" fmla="*/ 2305050 w 5425440"/>
                <a:gd name="connsiteY70" fmla="*/ 2482852 h 4483100"/>
                <a:gd name="connsiteX71" fmla="*/ 2349500 w 5425440"/>
                <a:gd name="connsiteY71" fmla="*/ 2546348 h 4483100"/>
                <a:gd name="connsiteX72" fmla="*/ 2387600 w 5425440"/>
                <a:gd name="connsiteY72" fmla="*/ 2717800 h 4483100"/>
                <a:gd name="connsiteX73" fmla="*/ 2432050 w 5425440"/>
                <a:gd name="connsiteY73" fmla="*/ 2736852 h 4483100"/>
                <a:gd name="connsiteX74" fmla="*/ 2444750 w 5425440"/>
                <a:gd name="connsiteY74" fmla="*/ 2832100 h 4483100"/>
                <a:gd name="connsiteX75" fmla="*/ 2527300 w 5425440"/>
                <a:gd name="connsiteY75" fmla="*/ 2857500 h 4483100"/>
                <a:gd name="connsiteX76" fmla="*/ 2590800 w 5425440"/>
                <a:gd name="connsiteY76" fmla="*/ 2921000 h 4483100"/>
                <a:gd name="connsiteX77" fmla="*/ 2584450 w 5425440"/>
                <a:gd name="connsiteY77" fmla="*/ 3003548 h 4483100"/>
                <a:gd name="connsiteX78" fmla="*/ 2400300 w 5425440"/>
                <a:gd name="connsiteY78" fmla="*/ 3111500 h 4483100"/>
                <a:gd name="connsiteX79" fmla="*/ 2286000 w 5425440"/>
                <a:gd name="connsiteY79" fmla="*/ 3143252 h 4483100"/>
                <a:gd name="connsiteX80" fmla="*/ 2222500 w 5425440"/>
                <a:gd name="connsiteY80" fmla="*/ 3200400 h 4483100"/>
                <a:gd name="connsiteX81" fmla="*/ 2209800 w 5425440"/>
                <a:gd name="connsiteY81" fmla="*/ 3289300 h 4483100"/>
                <a:gd name="connsiteX82" fmla="*/ 2190750 w 5425440"/>
                <a:gd name="connsiteY82" fmla="*/ 3435348 h 4483100"/>
                <a:gd name="connsiteX83" fmla="*/ 2076450 w 5425440"/>
                <a:gd name="connsiteY83" fmla="*/ 3422652 h 4483100"/>
                <a:gd name="connsiteX84" fmla="*/ 2076450 w 5425440"/>
                <a:gd name="connsiteY84" fmla="*/ 3479800 h 4483100"/>
                <a:gd name="connsiteX85" fmla="*/ 1930400 w 5425440"/>
                <a:gd name="connsiteY85" fmla="*/ 3644900 h 4483100"/>
                <a:gd name="connsiteX86" fmla="*/ 1784350 w 5425440"/>
                <a:gd name="connsiteY86" fmla="*/ 3517900 h 4483100"/>
                <a:gd name="connsiteX87" fmla="*/ 1752600 w 5425440"/>
                <a:gd name="connsiteY87" fmla="*/ 3498852 h 4483100"/>
                <a:gd name="connsiteX88" fmla="*/ 1695450 w 5425440"/>
                <a:gd name="connsiteY88" fmla="*/ 3530600 h 4483100"/>
                <a:gd name="connsiteX89" fmla="*/ 1746250 w 5425440"/>
                <a:gd name="connsiteY89" fmla="*/ 3632200 h 4483100"/>
                <a:gd name="connsiteX90" fmla="*/ 1739900 w 5425440"/>
                <a:gd name="connsiteY90" fmla="*/ 3651252 h 4483100"/>
                <a:gd name="connsiteX91" fmla="*/ 1835150 w 5425440"/>
                <a:gd name="connsiteY91" fmla="*/ 3778252 h 4483100"/>
                <a:gd name="connsiteX92" fmla="*/ 1879600 w 5425440"/>
                <a:gd name="connsiteY92" fmla="*/ 3841748 h 4483100"/>
                <a:gd name="connsiteX93" fmla="*/ 1854200 w 5425440"/>
                <a:gd name="connsiteY93" fmla="*/ 3956052 h 4483100"/>
                <a:gd name="connsiteX94" fmla="*/ 1885950 w 5425440"/>
                <a:gd name="connsiteY94" fmla="*/ 4019548 h 4483100"/>
                <a:gd name="connsiteX95" fmla="*/ 1917700 w 5425440"/>
                <a:gd name="connsiteY95" fmla="*/ 4362452 h 4483100"/>
                <a:gd name="connsiteX96" fmla="*/ 1841500 w 5425440"/>
                <a:gd name="connsiteY96" fmla="*/ 4375148 h 4483100"/>
                <a:gd name="connsiteX97" fmla="*/ 1847066 w 5425440"/>
                <a:gd name="connsiteY97" fmla="*/ 4430816 h 4483100"/>
                <a:gd name="connsiteX98" fmla="*/ 1841500 w 5425440"/>
                <a:gd name="connsiteY98" fmla="*/ 4432300 h 4483100"/>
                <a:gd name="connsiteX99" fmla="*/ 1644650 w 5425440"/>
                <a:gd name="connsiteY99" fmla="*/ 4483100 h 4483100"/>
                <a:gd name="connsiteX100" fmla="*/ 1600200 w 5425440"/>
                <a:gd name="connsiteY100" fmla="*/ 4394200 h 4483100"/>
                <a:gd name="connsiteX101" fmla="*/ 1562100 w 5425440"/>
                <a:gd name="connsiteY101" fmla="*/ 4394200 h 4483100"/>
                <a:gd name="connsiteX102" fmla="*/ 1492250 w 5425440"/>
                <a:gd name="connsiteY102" fmla="*/ 4375148 h 4483100"/>
                <a:gd name="connsiteX103" fmla="*/ 1473200 w 5425440"/>
                <a:gd name="connsiteY103" fmla="*/ 4318000 h 4483100"/>
                <a:gd name="connsiteX104" fmla="*/ 1377950 w 5425440"/>
                <a:gd name="connsiteY104" fmla="*/ 4292600 h 4483100"/>
                <a:gd name="connsiteX105" fmla="*/ 1377950 w 5425440"/>
                <a:gd name="connsiteY105" fmla="*/ 4184652 h 4483100"/>
                <a:gd name="connsiteX106" fmla="*/ 1333500 w 5425440"/>
                <a:gd name="connsiteY106" fmla="*/ 4146548 h 4483100"/>
                <a:gd name="connsiteX107" fmla="*/ 1295400 w 5425440"/>
                <a:gd name="connsiteY107" fmla="*/ 4089400 h 4483100"/>
                <a:gd name="connsiteX108" fmla="*/ 1282700 w 5425440"/>
                <a:gd name="connsiteY108" fmla="*/ 3886200 h 4483100"/>
                <a:gd name="connsiteX109" fmla="*/ 1244600 w 5425440"/>
                <a:gd name="connsiteY109" fmla="*/ 3841748 h 4483100"/>
                <a:gd name="connsiteX110" fmla="*/ 1257300 w 5425440"/>
                <a:gd name="connsiteY110" fmla="*/ 3822700 h 4483100"/>
                <a:gd name="connsiteX111" fmla="*/ 1257300 w 5425440"/>
                <a:gd name="connsiteY111" fmla="*/ 3740148 h 4483100"/>
                <a:gd name="connsiteX112" fmla="*/ 1327150 w 5425440"/>
                <a:gd name="connsiteY112" fmla="*/ 3714748 h 4483100"/>
                <a:gd name="connsiteX113" fmla="*/ 1289050 w 5425440"/>
                <a:gd name="connsiteY113" fmla="*/ 3657600 h 4483100"/>
                <a:gd name="connsiteX114" fmla="*/ 1225550 w 5425440"/>
                <a:gd name="connsiteY114" fmla="*/ 3638548 h 4483100"/>
                <a:gd name="connsiteX115" fmla="*/ 1181100 w 5425440"/>
                <a:gd name="connsiteY115" fmla="*/ 3625852 h 4483100"/>
                <a:gd name="connsiteX116" fmla="*/ 1181100 w 5425440"/>
                <a:gd name="connsiteY116" fmla="*/ 3575052 h 4483100"/>
                <a:gd name="connsiteX117" fmla="*/ 1219200 w 5425440"/>
                <a:gd name="connsiteY117" fmla="*/ 3530600 h 4483100"/>
                <a:gd name="connsiteX118" fmla="*/ 1282700 w 5425440"/>
                <a:gd name="connsiteY118" fmla="*/ 3536948 h 4483100"/>
                <a:gd name="connsiteX119" fmla="*/ 1333500 w 5425440"/>
                <a:gd name="connsiteY119" fmla="*/ 3524252 h 4483100"/>
                <a:gd name="connsiteX120" fmla="*/ 1352550 w 5425440"/>
                <a:gd name="connsiteY120" fmla="*/ 3473452 h 4483100"/>
                <a:gd name="connsiteX121" fmla="*/ 1390650 w 5425440"/>
                <a:gd name="connsiteY121" fmla="*/ 3378200 h 4483100"/>
                <a:gd name="connsiteX122" fmla="*/ 1479550 w 5425440"/>
                <a:gd name="connsiteY122" fmla="*/ 3359148 h 4483100"/>
                <a:gd name="connsiteX123" fmla="*/ 1473200 w 5425440"/>
                <a:gd name="connsiteY123" fmla="*/ 3321052 h 4483100"/>
                <a:gd name="connsiteX124" fmla="*/ 1428750 w 5425440"/>
                <a:gd name="connsiteY124" fmla="*/ 3289300 h 4483100"/>
                <a:gd name="connsiteX125" fmla="*/ 1454150 w 5425440"/>
                <a:gd name="connsiteY125" fmla="*/ 3238500 h 4483100"/>
                <a:gd name="connsiteX126" fmla="*/ 1371600 w 5425440"/>
                <a:gd name="connsiteY126" fmla="*/ 3200400 h 4483100"/>
                <a:gd name="connsiteX127" fmla="*/ 1289050 w 5425440"/>
                <a:gd name="connsiteY127" fmla="*/ 3175000 h 4483100"/>
                <a:gd name="connsiteX128" fmla="*/ 1314450 w 5425440"/>
                <a:gd name="connsiteY128" fmla="*/ 3105148 h 4483100"/>
                <a:gd name="connsiteX129" fmla="*/ 1377950 w 5425440"/>
                <a:gd name="connsiteY129" fmla="*/ 3086100 h 4483100"/>
                <a:gd name="connsiteX130" fmla="*/ 1409700 w 5425440"/>
                <a:gd name="connsiteY130" fmla="*/ 3035300 h 4483100"/>
                <a:gd name="connsiteX131" fmla="*/ 1320800 w 5425440"/>
                <a:gd name="connsiteY131" fmla="*/ 2990852 h 4483100"/>
                <a:gd name="connsiteX132" fmla="*/ 1276350 w 5425440"/>
                <a:gd name="connsiteY132" fmla="*/ 2997200 h 4483100"/>
                <a:gd name="connsiteX133" fmla="*/ 1130300 w 5425440"/>
                <a:gd name="connsiteY133" fmla="*/ 2997200 h 4483100"/>
                <a:gd name="connsiteX134" fmla="*/ 1104900 w 5425440"/>
                <a:gd name="connsiteY134" fmla="*/ 3035300 h 4483100"/>
                <a:gd name="connsiteX135" fmla="*/ 1054100 w 5425440"/>
                <a:gd name="connsiteY135" fmla="*/ 3028948 h 4483100"/>
                <a:gd name="connsiteX136" fmla="*/ 996950 w 5425440"/>
                <a:gd name="connsiteY136" fmla="*/ 2978148 h 4483100"/>
                <a:gd name="connsiteX137" fmla="*/ 996950 w 5425440"/>
                <a:gd name="connsiteY137" fmla="*/ 2927348 h 4483100"/>
                <a:gd name="connsiteX138" fmla="*/ 1098550 w 5425440"/>
                <a:gd name="connsiteY138" fmla="*/ 2901948 h 4483100"/>
                <a:gd name="connsiteX139" fmla="*/ 1098550 w 5425440"/>
                <a:gd name="connsiteY139" fmla="*/ 2819400 h 4483100"/>
                <a:gd name="connsiteX140" fmla="*/ 1041400 w 5425440"/>
                <a:gd name="connsiteY140" fmla="*/ 2806700 h 4483100"/>
                <a:gd name="connsiteX141" fmla="*/ 1009650 w 5425440"/>
                <a:gd name="connsiteY141" fmla="*/ 2794000 h 4483100"/>
                <a:gd name="connsiteX142" fmla="*/ 1028700 w 5425440"/>
                <a:gd name="connsiteY142" fmla="*/ 2743200 h 4483100"/>
                <a:gd name="connsiteX143" fmla="*/ 1028700 w 5425440"/>
                <a:gd name="connsiteY143" fmla="*/ 2635252 h 4483100"/>
                <a:gd name="connsiteX144" fmla="*/ 1047750 w 5425440"/>
                <a:gd name="connsiteY144" fmla="*/ 2603500 h 4483100"/>
                <a:gd name="connsiteX145" fmla="*/ 1073150 w 5425440"/>
                <a:gd name="connsiteY145" fmla="*/ 2501900 h 4483100"/>
                <a:gd name="connsiteX146" fmla="*/ 1003300 w 5425440"/>
                <a:gd name="connsiteY146" fmla="*/ 2489200 h 4483100"/>
                <a:gd name="connsiteX147" fmla="*/ 895350 w 5425440"/>
                <a:gd name="connsiteY147" fmla="*/ 2425700 h 4483100"/>
                <a:gd name="connsiteX148" fmla="*/ 755650 w 5425440"/>
                <a:gd name="connsiteY148" fmla="*/ 2457452 h 4483100"/>
                <a:gd name="connsiteX149" fmla="*/ 609600 w 5425440"/>
                <a:gd name="connsiteY149" fmla="*/ 2495548 h 4483100"/>
                <a:gd name="connsiteX150" fmla="*/ 508000 w 5425440"/>
                <a:gd name="connsiteY150" fmla="*/ 2597148 h 4483100"/>
                <a:gd name="connsiteX151" fmla="*/ 412750 w 5425440"/>
                <a:gd name="connsiteY151" fmla="*/ 2660652 h 4483100"/>
                <a:gd name="connsiteX152" fmla="*/ 311150 w 5425440"/>
                <a:gd name="connsiteY152" fmla="*/ 2724148 h 4483100"/>
                <a:gd name="connsiteX153" fmla="*/ 273050 w 5425440"/>
                <a:gd name="connsiteY153" fmla="*/ 2806700 h 4483100"/>
                <a:gd name="connsiteX154" fmla="*/ 152400 w 5425440"/>
                <a:gd name="connsiteY154" fmla="*/ 2800348 h 4483100"/>
                <a:gd name="connsiteX155" fmla="*/ 133350 w 5425440"/>
                <a:gd name="connsiteY155" fmla="*/ 2755900 h 4483100"/>
                <a:gd name="connsiteX156" fmla="*/ 0 w 5425440"/>
                <a:gd name="connsiteY156" fmla="*/ 2781300 h 4483100"/>
                <a:gd name="connsiteX157" fmla="*/ 222250 w 5425440"/>
                <a:gd name="connsiteY157" fmla="*/ 2635252 h 4483100"/>
                <a:gd name="connsiteX158" fmla="*/ 330200 w 5425440"/>
                <a:gd name="connsiteY158" fmla="*/ 2616200 h 4483100"/>
                <a:gd name="connsiteX159" fmla="*/ 349250 w 5425440"/>
                <a:gd name="connsiteY159" fmla="*/ 2540000 h 4483100"/>
                <a:gd name="connsiteX160" fmla="*/ 419100 w 5425440"/>
                <a:gd name="connsiteY160" fmla="*/ 2540000 h 4483100"/>
                <a:gd name="connsiteX161" fmla="*/ 495300 w 5425440"/>
                <a:gd name="connsiteY161" fmla="*/ 2495548 h 4483100"/>
                <a:gd name="connsiteX162" fmla="*/ 806450 w 5425440"/>
                <a:gd name="connsiteY162" fmla="*/ 2336800 h 4483100"/>
                <a:gd name="connsiteX163" fmla="*/ 1104900 w 5425440"/>
                <a:gd name="connsiteY163" fmla="*/ 2152652 h 4483100"/>
                <a:gd name="connsiteX164" fmla="*/ 1301750 w 5425440"/>
                <a:gd name="connsiteY164" fmla="*/ 1885948 h 4483100"/>
                <a:gd name="connsiteX165" fmla="*/ 1644650 w 5425440"/>
                <a:gd name="connsiteY165" fmla="*/ 1739900 h 4483100"/>
                <a:gd name="connsiteX166" fmla="*/ 1847850 w 5425440"/>
                <a:gd name="connsiteY166" fmla="*/ 1606548 h 4483100"/>
                <a:gd name="connsiteX167" fmla="*/ 1924050 w 5425440"/>
                <a:gd name="connsiteY167" fmla="*/ 1447800 h 4483100"/>
                <a:gd name="connsiteX168" fmla="*/ 1968500 w 5425440"/>
                <a:gd name="connsiteY168" fmla="*/ 1377948 h 4483100"/>
                <a:gd name="connsiteX169" fmla="*/ 1930400 w 5425440"/>
                <a:gd name="connsiteY169" fmla="*/ 1168400 h 4483100"/>
                <a:gd name="connsiteX170" fmla="*/ 1974850 w 5425440"/>
                <a:gd name="connsiteY170" fmla="*/ 1054100 h 4483100"/>
                <a:gd name="connsiteX171" fmla="*/ 1955800 w 5425440"/>
                <a:gd name="connsiteY171" fmla="*/ 984252 h 4483100"/>
                <a:gd name="connsiteX172" fmla="*/ 2006600 w 5425440"/>
                <a:gd name="connsiteY172" fmla="*/ 838200 h 4483100"/>
                <a:gd name="connsiteX173" fmla="*/ 2076450 w 5425440"/>
                <a:gd name="connsiteY173" fmla="*/ 850900 h 4483100"/>
                <a:gd name="connsiteX174" fmla="*/ 2127250 w 5425440"/>
                <a:gd name="connsiteY174" fmla="*/ 831852 h 4483100"/>
                <a:gd name="connsiteX175" fmla="*/ 2165350 w 5425440"/>
                <a:gd name="connsiteY175" fmla="*/ 723900 h 4483100"/>
                <a:gd name="connsiteX176" fmla="*/ 2190750 w 5425440"/>
                <a:gd name="connsiteY176" fmla="*/ 488948 h 4483100"/>
                <a:gd name="connsiteX177" fmla="*/ 2336800 w 5425440"/>
                <a:gd name="connsiteY177" fmla="*/ 387348 h 4483100"/>
                <a:gd name="connsiteX178" fmla="*/ 2387600 w 5425440"/>
                <a:gd name="connsiteY178" fmla="*/ 317500 h 4483100"/>
                <a:gd name="connsiteX179" fmla="*/ 2571750 w 5425440"/>
                <a:gd name="connsiteY179" fmla="*/ 273052 h 4483100"/>
                <a:gd name="connsiteX180" fmla="*/ 2609850 w 5425440"/>
                <a:gd name="connsiteY180" fmla="*/ 273052 h 4483100"/>
                <a:gd name="connsiteX181" fmla="*/ 2635250 w 5425440"/>
                <a:gd name="connsiteY181" fmla="*/ 260348 h 4483100"/>
                <a:gd name="connsiteX182" fmla="*/ 2654300 w 5425440"/>
                <a:gd name="connsiteY182" fmla="*/ 139700 h 4483100"/>
                <a:gd name="connsiteX183" fmla="*/ 2641600 w 5425440"/>
                <a:gd name="connsiteY183" fmla="*/ 57148 h 4483100"/>
                <a:gd name="connsiteX0" fmla="*/ 5359400 w 5425437"/>
                <a:gd name="connsiteY0" fmla="*/ 1104900 h 4483100"/>
                <a:gd name="connsiteX1" fmla="*/ 5425436 w 5425437"/>
                <a:gd name="connsiteY1" fmla="*/ 1093896 h 4483100"/>
                <a:gd name="connsiteX2" fmla="*/ 5359400 w 5425437"/>
                <a:gd name="connsiteY2" fmla="*/ 1104900 h 4483100"/>
                <a:gd name="connsiteX3" fmla="*/ 2724150 w 5425437"/>
                <a:gd name="connsiteY3" fmla="*/ 0 h 4483100"/>
                <a:gd name="connsiteX4" fmla="*/ 2813050 w 5425437"/>
                <a:gd name="connsiteY4" fmla="*/ 69852 h 4483100"/>
                <a:gd name="connsiteX5" fmla="*/ 2901950 w 5425437"/>
                <a:gd name="connsiteY5" fmla="*/ 228600 h 4483100"/>
                <a:gd name="connsiteX6" fmla="*/ 2984500 w 5425437"/>
                <a:gd name="connsiteY6" fmla="*/ 311148 h 4483100"/>
                <a:gd name="connsiteX7" fmla="*/ 3067050 w 5425437"/>
                <a:gd name="connsiteY7" fmla="*/ 539748 h 4483100"/>
                <a:gd name="connsiteX8" fmla="*/ 3067050 w 5425437"/>
                <a:gd name="connsiteY8" fmla="*/ 590548 h 4483100"/>
                <a:gd name="connsiteX9" fmla="*/ 3175000 w 5425437"/>
                <a:gd name="connsiteY9" fmla="*/ 717548 h 4483100"/>
                <a:gd name="connsiteX10" fmla="*/ 3238500 w 5425437"/>
                <a:gd name="connsiteY10" fmla="*/ 717548 h 4483100"/>
                <a:gd name="connsiteX11" fmla="*/ 3270250 w 5425437"/>
                <a:gd name="connsiteY11" fmla="*/ 742948 h 4483100"/>
                <a:gd name="connsiteX12" fmla="*/ 3321050 w 5425437"/>
                <a:gd name="connsiteY12" fmla="*/ 755652 h 4483100"/>
                <a:gd name="connsiteX13" fmla="*/ 3587750 w 5425437"/>
                <a:gd name="connsiteY13" fmla="*/ 673100 h 4483100"/>
                <a:gd name="connsiteX14" fmla="*/ 3708400 w 5425437"/>
                <a:gd name="connsiteY14" fmla="*/ 590548 h 4483100"/>
                <a:gd name="connsiteX15" fmla="*/ 3771900 w 5425437"/>
                <a:gd name="connsiteY15" fmla="*/ 584200 h 4483100"/>
                <a:gd name="connsiteX16" fmla="*/ 3886200 w 5425437"/>
                <a:gd name="connsiteY16" fmla="*/ 571500 h 4483100"/>
                <a:gd name="connsiteX17" fmla="*/ 4191000 w 5425437"/>
                <a:gd name="connsiteY17" fmla="*/ 539748 h 4483100"/>
                <a:gd name="connsiteX18" fmla="*/ 4432300 w 5425437"/>
                <a:gd name="connsiteY18" fmla="*/ 609600 h 4483100"/>
                <a:gd name="connsiteX19" fmla="*/ 4540250 w 5425437"/>
                <a:gd name="connsiteY19" fmla="*/ 508000 h 4483100"/>
                <a:gd name="connsiteX20" fmla="*/ 4616450 w 5425437"/>
                <a:gd name="connsiteY20" fmla="*/ 412748 h 4483100"/>
                <a:gd name="connsiteX21" fmla="*/ 4737100 w 5425437"/>
                <a:gd name="connsiteY21" fmla="*/ 361948 h 4483100"/>
                <a:gd name="connsiteX22" fmla="*/ 4743358 w 5425437"/>
                <a:gd name="connsiteY22" fmla="*/ 360072 h 4483100"/>
                <a:gd name="connsiteX23" fmla="*/ 4781550 w 5425437"/>
                <a:gd name="connsiteY23" fmla="*/ 387348 h 4483100"/>
                <a:gd name="connsiteX24" fmla="*/ 4832350 w 5425437"/>
                <a:gd name="connsiteY24" fmla="*/ 393700 h 4483100"/>
                <a:gd name="connsiteX25" fmla="*/ 4845050 w 5425437"/>
                <a:gd name="connsiteY25" fmla="*/ 419100 h 4483100"/>
                <a:gd name="connsiteX26" fmla="*/ 4921250 w 5425437"/>
                <a:gd name="connsiteY26" fmla="*/ 393700 h 4483100"/>
                <a:gd name="connsiteX27" fmla="*/ 4992086 w 5425437"/>
                <a:gd name="connsiteY27" fmla="*/ 462252 h 4483100"/>
                <a:gd name="connsiteX28" fmla="*/ 4946650 w 5425437"/>
                <a:gd name="connsiteY28" fmla="*/ 558800 h 4483100"/>
                <a:gd name="connsiteX29" fmla="*/ 4972050 w 5425437"/>
                <a:gd name="connsiteY29" fmla="*/ 647700 h 4483100"/>
                <a:gd name="connsiteX30" fmla="*/ 4997450 w 5425437"/>
                <a:gd name="connsiteY30" fmla="*/ 711200 h 4483100"/>
                <a:gd name="connsiteX31" fmla="*/ 4972050 w 5425437"/>
                <a:gd name="connsiteY31" fmla="*/ 793748 h 4483100"/>
                <a:gd name="connsiteX32" fmla="*/ 4997450 w 5425437"/>
                <a:gd name="connsiteY32" fmla="*/ 838200 h 4483100"/>
                <a:gd name="connsiteX33" fmla="*/ 4933950 w 5425437"/>
                <a:gd name="connsiteY33" fmla="*/ 889000 h 4483100"/>
                <a:gd name="connsiteX34" fmla="*/ 4914900 w 5425437"/>
                <a:gd name="connsiteY34" fmla="*/ 933452 h 4483100"/>
                <a:gd name="connsiteX35" fmla="*/ 4914518 w 5425437"/>
                <a:gd name="connsiteY35" fmla="*/ 935628 h 4483100"/>
                <a:gd name="connsiteX36" fmla="*/ 4908550 w 5425437"/>
                <a:gd name="connsiteY36" fmla="*/ 927100 h 4483100"/>
                <a:gd name="connsiteX37" fmla="*/ 4832350 w 5425437"/>
                <a:gd name="connsiteY37" fmla="*/ 958852 h 4483100"/>
                <a:gd name="connsiteX38" fmla="*/ 4743450 w 5425437"/>
                <a:gd name="connsiteY38" fmla="*/ 939800 h 4483100"/>
                <a:gd name="connsiteX39" fmla="*/ 4667250 w 5425437"/>
                <a:gd name="connsiteY39" fmla="*/ 984252 h 4483100"/>
                <a:gd name="connsiteX40" fmla="*/ 4552950 w 5425437"/>
                <a:gd name="connsiteY40" fmla="*/ 933452 h 4483100"/>
                <a:gd name="connsiteX41" fmla="*/ 4419600 w 5425437"/>
                <a:gd name="connsiteY41" fmla="*/ 1117600 h 4483100"/>
                <a:gd name="connsiteX42" fmla="*/ 4222750 w 5425437"/>
                <a:gd name="connsiteY42" fmla="*/ 1104900 h 4483100"/>
                <a:gd name="connsiteX43" fmla="*/ 4133850 w 5425437"/>
                <a:gd name="connsiteY43" fmla="*/ 1073148 h 4483100"/>
                <a:gd name="connsiteX44" fmla="*/ 4095750 w 5425437"/>
                <a:gd name="connsiteY44" fmla="*/ 1117600 h 4483100"/>
                <a:gd name="connsiteX45" fmla="*/ 4000500 w 5425437"/>
                <a:gd name="connsiteY45" fmla="*/ 1092200 h 4483100"/>
                <a:gd name="connsiteX46" fmla="*/ 3898900 w 5425437"/>
                <a:gd name="connsiteY46" fmla="*/ 1168400 h 4483100"/>
                <a:gd name="connsiteX47" fmla="*/ 3752850 w 5425437"/>
                <a:gd name="connsiteY47" fmla="*/ 1130300 h 4483100"/>
                <a:gd name="connsiteX48" fmla="*/ 3663950 w 5425437"/>
                <a:gd name="connsiteY48" fmla="*/ 1263652 h 4483100"/>
                <a:gd name="connsiteX49" fmla="*/ 3568700 w 5425437"/>
                <a:gd name="connsiteY49" fmla="*/ 1301748 h 4483100"/>
                <a:gd name="connsiteX50" fmla="*/ 3492500 w 5425437"/>
                <a:gd name="connsiteY50" fmla="*/ 1263652 h 4483100"/>
                <a:gd name="connsiteX51" fmla="*/ 3390900 w 5425437"/>
                <a:gd name="connsiteY51" fmla="*/ 1416052 h 4483100"/>
                <a:gd name="connsiteX52" fmla="*/ 3378200 w 5425437"/>
                <a:gd name="connsiteY52" fmla="*/ 1466852 h 4483100"/>
                <a:gd name="connsiteX53" fmla="*/ 3333750 w 5425437"/>
                <a:gd name="connsiteY53" fmla="*/ 1524000 h 4483100"/>
                <a:gd name="connsiteX54" fmla="*/ 3333750 w 5425437"/>
                <a:gd name="connsiteY54" fmla="*/ 1593852 h 4483100"/>
                <a:gd name="connsiteX55" fmla="*/ 3270250 w 5425437"/>
                <a:gd name="connsiteY55" fmla="*/ 1619252 h 4483100"/>
                <a:gd name="connsiteX56" fmla="*/ 3263900 w 5425437"/>
                <a:gd name="connsiteY56" fmla="*/ 1701800 h 4483100"/>
                <a:gd name="connsiteX57" fmla="*/ 3219450 w 5425437"/>
                <a:gd name="connsiteY57" fmla="*/ 1765300 h 4483100"/>
                <a:gd name="connsiteX58" fmla="*/ 3187700 w 5425437"/>
                <a:gd name="connsiteY58" fmla="*/ 1765300 h 4483100"/>
                <a:gd name="connsiteX59" fmla="*/ 3086100 w 5425437"/>
                <a:gd name="connsiteY59" fmla="*/ 1873252 h 4483100"/>
                <a:gd name="connsiteX60" fmla="*/ 3117850 w 5425437"/>
                <a:gd name="connsiteY60" fmla="*/ 1930400 h 4483100"/>
                <a:gd name="connsiteX61" fmla="*/ 3073400 w 5425437"/>
                <a:gd name="connsiteY61" fmla="*/ 1993900 h 4483100"/>
                <a:gd name="connsiteX62" fmla="*/ 3048000 w 5425437"/>
                <a:gd name="connsiteY62" fmla="*/ 2063748 h 4483100"/>
                <a:gd name="connsiteX63" fmla="*/ 3079750 w 5425437"/>
                <a:gd name="connsiteY63" fmla="*/ 2120900 h 4483100"/>
                <a:gd name="connsiteX64" fmla="*/ 3079750 w 5425437"/>
                <a:gd name="connsiteY64" fmla="*/ 2178052 h 4483100"/>
                <a:gd name="connsiteX65" fmla="*/ 2876550 w 5425437"/>
                <a:gd name="connsiteY65" fmla="*/ 2419348 h 4483100"/>
                <a:gd name="connsiteX66" fmla="*/ 2736850 w 5425437"/>
                <a:gd name="connsiteY66" fmla="*/ 2470148 h 4483100"/>
                <a:gd name="connsiteX67" fmla="*/ 2597150 w 5425437"/>
                <a:gd name="connsiteY67" fmla="*/ 2438400 h 4483100"/>
                <a:gd name="connsiteX68" fmla="*/ 2508250 w 5425437"/>
                <a:gd name="connsiteY68" fmla="*/ 2432052 h 4483100"/>
                <a:gd name="connsiteX69" fmla="*/ 2432050 w 5425437"/>
                <a:gd name="connsiteY69" fmla="*/ 2413000 h 4483100"/>
                <a:gd name="connsiteX70" fmla="*/ 2305050 w 5425437"/>
                <a:gd name="connsiteY70" fmla="*/ 2482852 h 4483100"/>
                <a:gd name="connsiteX71" fmla="*/ 2349500 w 5425437"/>
                <a:gd name="connsiteY71" fmla="*/ 2546348 h 4483100"/>
                <a:gd name="connsiteX72" fmla="*/ 2387600 w 5425437"/>
                <a:gd name="connsiteY72" fmla="*/ 2717800 h 4483100"/>
                <a:gd name="connsiteX73" fmla="*/ 2432050 w 5425437"/>
                <a:gd name="connsiteY73" fmla="*/ 2736852 h 4483100"/>
                <a:gd name="connsiteX74" fmla="*/ 2444750 w 5425437"/>
                <a:gd name="connsiteY74" fmla="*/ 2832100 h 4483100"/>
                <a:gd name="connsiteX75" fmla="*/ 2527300 w 5425437"/>
                <a:gd name="connsiteY75" fmla="*/ 2857500 h 4483100"/>
                <a:gd name="connsiteX76" fmla="*/ 2590800 w 5425437"/>
                <a:gd name="connsiteY76" fmla="*/ 2921000 h 4483100"/>
                <a:gd name="connsiteX77" fmla="*/ 2584450 w 5425437"/>
                <a:gd name="connsiteY77" fmla="*/ 3003548 h 4483100"/>
                <a:gd name="connsiteX78" fmla="*/ 2400300 w 5425437"/>
                <a:gd name="connsiteY78" fmla="*/ 3111500 h 4483100"/>
                <a:gd name="connsiteX79" fmla="*/ 2286000 w 5425437"/>
                <a:gd name="connsiteY79" fmla="*/ 3143252 h 4483100"/>
                <a:gd name="connsiteX80" fmla="*/ 2222500 w 5425437"/>
                <a:gd name="connsiteY80" fmla="*/ 3200400 h 4483100"/>
                <a:gd name="connsiteX81" fmla="*/ 2209800 w 5425437"/>
                <a:gd name="connsiteY81" fmla="*/ 3289300 h 4483100"/>
                <a:gd name="connsiteX82" fmla="*/ 2190750 w 5425437"/>
                <a:gd name="connsiteY82" fmla="*/ 3435348 h 4483100"/>
                <a:gd name="connsiteX83" fmla="*/ 2076450 w 5425437"/>
                <a:gd name="connsiteY83" fmla="*/ 3422652 h 4483100"/>
                <a:gd name="connsiteX84" fmla="*/ 2076450 w 5425437"/>
                <a:gd name="connsiteY84" fmla="*/ 3479800 h 4483100"/>
                <a:gd name="connsiteX85" fmla="*/ 1930400 w 5425437"/>
                <a:gd name="connsiteY85" fmla="*/ 3644900 h 4483100"/>
                <a:gd name="connsiteX86" fmla="*/ 1784350 w 5425437"/>
                <a:gd name="connsiteY86" fmla="*/ 3517900 h 4483100"/>
                <a:gd name="connsiteX87" fmla="*/ 1752600 w 5425437"/>
                <a:gd name="connsiteY87" fmla="*/ 3498852 h 4483100"/>
                <a:gd name="connsiteX88" fmla="*/ 1695450 w 5425437"/>
                <a:gd name="connsiteY88" fmla="*/ 3530600 h 4483100"/>
                <a:gd name="connsiteX89" fmla="*/ 1746250 w 5425437"/>
                <a:gd name="connsiteY89" fmla="*/ 3632200 h 4483100"/>
                <a:gd name="connsiteX90" fmla="*/ 1739900 w 5425437"/>
                <a:gd name="connsiteY90" fmla="*/ 3651252 h 4483100"/>
                <a:gd name="connsiteX91" fmla="*/ 1835150 w 5425437"/>
                <a:gd name="connsiteY91" fmla="*/ 3778252 h 4483100"/>
                <a:gd name="connsiteX92" fmla="*/ 1879600 w 5425437"/>
                <a:gd name="connsiteY92" fmla="*/ 3841748 h 4483100"/>
                <a:gd name="connsiteX93" fmla="*/ 1854200 w 5425437"/>
                <a:gd name="connsiteY93" fmla="*/ 3956052 h 4483100"/>
                <a:gd name="connsiteX94" fmla="*/ 1885950 w 5425437"/>
                <a:gd name="connsiteY94" fmla="*/ 4019548 h 4483100"/>
                <a:gd name="connsiteX95" fmla="*/ 1917700 w 5425437"/>
                <a:gd name="connsiteY95" fmla="*/ 4362452 h 4483100"/>
                <a:gd name="connsiteX96" fmla="*/ 1841500 w 5425437"/>
                <a:gd name="connsiteY96" fmla="*/ 4375148 h 4483100"/>
                <a:gd name="connsiteX97" fmla="*/ 1847066 w 5425437"/>
                <a:gd name="connsiteY97" fmla="*/ 4430816 h 4483100"/>
                <a:gd name="connsiteX98" fmla="*/ 1841500 w 5425437"/>
                <a:gd name="connsiteY98" fmla="*/ 4432300 h 4483100"/>
                <a:gd name="connsiteX99" fmla="*/ 1644650 w 5425437"/>
                <a:gd name="connsiteY99" fmla="*/ 4483100 h 4483100"/>
                <a:gd name="connsiteX100" fmla="*/ 1600200 w 5425437"/>
                <a:gd name="connsiteY100" fmla="*/ 4394200 h 4483100"/>
                <a:gd name="connsiteX101" fmla="*/ 1562100 w 5425437"/>
                <a:gd name="connsiteY101" fmla="*/ 4394200 h 4483100"/>
                <a:gd name="connsiteX102" fmla="*/ 1492250 w 5425437"/>
                <a:gd name="connsiteY102" fmla="*/ 4375148 h 4483100"/>
                <a:gd name="connsiteX103" fmla="*/ 1473200 w 5425437"/>
                <a:gd name="connsiteY103" fmla="*/ 4318000 h 4483100"/>
                <a:gd name="connsiteX104" fmla="*/ 1377950 w 5425437"/>
                <a:gd name="connsiteY104" fmla="*/ 4292600 h 4483100"/>
                <a:gd name="connsiteX105" fmla="*/ 1377950 w 5425437"/>
                <a:gd name="connsiteY105" fmla="*/ 4184652 h 4483100"/>
                <a:gd name="connsiteX106" fmla="*/ 1333500 w 5425437"/>
                <a:gd name="connsiteY106" fmla="*/ 4146548 h 4483100"/>
                <a:gd name="connsiteX107" fmla="*/ 1295400 w 5425437"/>
                <a:gd name="connsiteY107" fmla="*/ 4089400 h 4483100"/>
                <a:gd name="connsiteX108" fmla="*/ 1282700 w 5425437"/>
                <a:gd name="connsiteY108" fmla="*/ 3886200 h 4483100"/>
                <a:gd name="connsiteX109" fmla="*/ 1244600 w 5425437"/>
                <a:gd name="connsiteY109" fmla="*/ 3841748 h 4483100"/>
                <a:gd name="connsiteX110" fmla="*/ 1257300 w 5425437"/>
                <a:gd name="connsiteY110" fmla="*/ 3822700 h 4483100"/>
                <a:gd name="connsiteX111" fmla="*/ 1257300 w 5425437"/>
                <a:gd name="connsiteY111" fmla="*/ 3740148 h 4483100"/>
                <a:gd name="connsiteX112" fmla="*/ 1327150 w 5425437"/>
                <a:gd name="connsiteY112" fmla="*/ 3714748 h 4483100"/>
                <a:gd name="connsiteX113" fmla="*/ 1289050 w 5425437"/>
                <a:gd name="connsiteY113" fmla="*/ 3657600 h 4483100"/>
                <a:gd name="connsiteX114" fmla="*/ 1225550 w 5425437"/>
                <a:gd name="connsiteY114" fmla="*/ 3638548 h 4483100"/>
                <a:gd name="connsiteX115" fmla="*/ 1181100 w 5425437"/>
                <a:gd name="connsiteY115" fmla="*/ 3625852 h 4483100"/>
                <a:gd name="connsiteX116" fmla="*/ 1181100 w 5425437"/>
                <a:gd name="connsiteY116" fmla="*/ 3575052 h 4483100"/>
                <a:gd name="connsiteX117" fmla="*/ 1219200 w 5425437"/>
                <a:gd name="connsiteY117" fmla="*/ 3530600 h 4483100"/>
                <a:gd name="connsiteX118" fmla="*/ 1282700 w 5425437"/>
                <a:gd name="connsiteY118" fmla="*/ 3536948 h 4483100"/>
                <a:gd name="connsiteX119" fmla="*/ 1333500 w 5425437"/>
                <a:gd name="connsiteY119" fmla="*/ 3524252 h 4483100"/>
                <a:gd name="connsiteX120" fmla="*/ 1352550 w 5425437"/>
                <a:gd name="connsiteY120" fmla="*/ 3473452 h 4483100"/>
                <a:gd name="connsiteX121" fmla="*/ 1390650 w 5425437"/>
                <a:gd name="connsiteY121" fmla="*/ 3378200 h 4483100"/>
                <a:gd name="connsiteX122" fmla="*/ 1479550 w 5425437"/>
                <a:gd name="connsiteY122" fmla="*/ 3359148 h 4483100"/>
                <a:gd name="connsiteX123" fmla="*/ 1473200 w 5425437"/>
                <a:gd name="connsiteY123" fmla="*/ 3321052 h 4483100"/>
                <a:gd name="connsiteX124" fmla="*/ 1428750 w 5425437"/>
                <a:gd name="connsiteY124" fmla="*/ 3289300 h 4483100"/>
                <a:gd name="connsiteX125" fmla="*/ 1454150 w 5425437"/>
                <a:gd name="connsiteY125" fmla="*/ 3238500 h 4483100"/>
                <a:gd name="connsiteX126" fmla="*/ 1371600 w 5425437"/>
                <a:gd name="connsiteY126" fmla="*/ 3200400 h 4483100"/>
                <a:gd name="connsiteX127" fmla="*/ 1289050 w 5425437"/>
                <a:gd name="connsiteY127" fmla="*/ 3175000 h 4483100"/>
                <a:gd name="connsiteX128" fmla="*/ 1314450 w 5425437"/>
                <a:gd name="connsiteY128" fmla="*/ 3105148 h 4483100"/>
                <a:gd name="connsiteX129" fmla="*/ 1377950 w 5425437"/>
                <a:gd name="connsiteY129" fmla="*/ 3086100 h 4483100"/>
                <a:gd name="connsiteX130" fmla="*/ 1409700 w 5425437"/>
                <a:gd name="connsiteY130" fmla="*/ 3035300 h 4483100"/>
                <a:gd name="connsiteX131" fmla="*/ 1320800 w 5425437"/>
                <a:gd name="connsiteY131" fmla="*/ 2990852 h 4483100"/>
                <a:gd name="connsiteX132" fmla="*/ 1276350 w 5425437"/>
                <a:gd name="connsiteY132" fmla="*/ 2997200 h 4483100"/>
                <a:gd name="connsiteX133" fmla="*/ 1130300 w 5425437"/>
                <a:gd name="connsiteY133" fmla="*/ 2997200 h 4483100"/>
                <a:gd name="connsiteX134" fmla="*/ 1104900 w 5425437"/>
                <a:gd name="connsiteY134" fmla="*/ 3035300 h 4483100"/>
                <a:gd name="connsiteX135" fmla="*/ 1054100 w 5425437"/>
                <a:gd name="connsiteY135" fmla="*/ 3028948 h 4483100"/>
                <a:gd name="connsiteX136" fmla="*/ 996950 w 5425437"/>
                <a:gd name="connsiteY136" fmla="*/ 2978148 h 4483100"/>
                <a:gd name="connsiteX137" fmla="*/ 996950 w 5425437"/>
                <a:gd name="connsiteY137" fmla="*/ 2927348 h 4483100"/>
                <a:gd name="connsiteX138" fmla="*/ 1098550 w 5425437"/>
                <a:gd name="connsiteY138" fmla="*/ 2901948 h 4483100"/>
                <a:gd name="connsiteX139" fmla="*/ 1098550 w 5425437"/>
                <a:gd name="connsiteY139" fmla="*/ 2819400 h 4483100"/>
                <a:gd name="connsiteX140" fmla="*/ 1041400 w 5425437"/>
                <a:gd name="connsiteY140" fmla="*/ 2806700 h 4483100"/>
                <a:gd name="connsiteX141" fmla="*/ 1009650 w 5425437"/>
                <a:gd name="connsiteY141" fmla="*/ 2794000 h 4483100"/>
                <a:gd name="connsiteX142" fmla="*/ 1028700 w 5425437"/>
                <a:gd name="connsiteY142" fmla="*/ 2743200 h 4483100"/>
                <a:gd name="connsiteX143" fmla="*/ 1028700 w 5425437"/>
                <a:gd name="connsiteY143" fmla="*/ 2635252 h 4483100"/>
                <a:gd name="connsiteX144" fmla="*/ 1047750 w 5425437"/>
                <a:gd name="connsiteY144" fmla="*/ 2603500 h 4483100"/>
                <a:gd name="connsiteX145" fmla="*/ 1073150 w 5425437"/>
                <a:gd name="connsiteY145" fmla="*/ 2501900 h 4483100"/>
                <a:gd name="connsiteX146" fmla="*/ 1003300 w 5425437"/>
                <a:gd name="connsiteY146" fmla="*/ 2489200 h 4483100"/>
                <a:gd name="connsiteX147" fmla="*/ 895350 w 5425437"/>
                <a:gd name="connsiteY147" fmla="*/ 2425700 h 4483100"/>
                <a:gd name="connsiteX148" fmla="*/ 755650 w 5425437"/>
                <a:gd name="connsiteY148" fmla="*/ 2457452 h 4483100"/>
                <a:gd name="connsiteX149" fmla="*/ 609600 w 5425437"/>
                <a:gd name="connsiteY149" fmla="*/ 2495548 h 4483100"/>
                <a:gd name="connsiteX150" fmla="*/ 508000 w 5425437"/>
                <a:gd name="connsiteY150" fmla="*/ 2597148 h 4483100"/>
                <a:gd name="connsiteX151" fmla="*/ 412750 w 5425437"/>
                <a:gd name="connsiteY151" fmla="*/ 2660652 h 4483100"/>
                <a:gd name="connsiteX152" fmla="*/ 311150 w 5425437"/>
                <a:gd name="connsiteY152" fmla="*/ 2724148 h 4483100"/>
                <a:gd name="connsiteX153" fmla="*/ 273050 w 5425437"/>
                <a:gd name="connsiteY153" fmla="*/ 2806700 h 4483100"/>
                <a:gd name="connsiteX154" fmla="*/ 152400 w 5425437"/>
                <a:gd name="connsiteY154" fmla="*/ 2800348 h 4483100"/>
                <a:gd name="connsiteX155" fmla="*/ 133350 w 5425437"/>
                <a:gd name="connsiteY155" fmla="*/ 2755900 h 4483100"/>
                <a:gd name="connsiteX156" fmla="*/ 0 w 5425437"/>
                <a:gd name="connsiteY156" fmla="*/ 2781300 h 4483100"/>
                <a:gd name="connsiteX157" fmla="*/ 222250 w 5425437"/>
                <a:gd name="connsiteY157" fmla="*/ 2635252 h 4483100"/>
                <a:gd name="connsiteX158" fmla="*/ 330200 w 5425437"/>
                <a:gd name="connsiteY158" fmla="*/ 2616200 h 4483100"/>
                <a:gd name="connsiteX159" fmla="*/ 349250 w 5425437"/>
                <a:gd name="connsiteY159" fmla="*/ 2540000 h 4483100"/>
                <a:gd name="connsiteX160" fmla="*/ 419100 w 5425437"/>
                <a:gd name="connsiteY160" fmla="*/ 2540000 h 4483100"/>
                <a:gd name="connsiteX161" fmla="*/ 495300 w 5425437"/>
                <a:gd name="connsiteY161" fmla="*/ 2495548 h 4483100"/>
                <a:gd name="connsiteX162" fmla="*/ 806450 w 5425437"/>
                <a:gd name="connsiteY162" fmla="*/ 2336800 h 4483100"/>
                <a:gd name="connsiteX163" fmla="*/ 1104900 w 5425437"/>
                <a:gd name="connsiteY163" fmla="*/ 2152652 h 4483100"/>
                <a:gd name="connsiteX164" fmla="*/ 1301750 w 5425437"/>
                <a:gd name="connsiteY164" fmla="*/ 1885948 h 4483100"/>
                <a:gd name="connsiteX165" fmla="*/ 1644650 w 5425437"/>
                <a:gd name="connsiteY165" fmla="*/ 1739900 h 4483100"/>
                <a:gd name="connsiteX166" fmla="*/ 1847850 w 5425437"/>
                <a:gd name="connsiteY166" fmla="*/ 1606548 h 4483100"/>
                <a:gd name="connsiteX167" fmla="*/ 1924050 w 5425437"/>
                <a:gd name="connsiteY167" fmla="*/ 1447800 h 4483100"/>
                <a:gd name="connsiteX168" fmla="*/ 1968500 w 5425437"/>
                <a:gd name="connsiteY168" fmla="*/ 1377948 h 4483100"/>
                <a:gd name="connsiteX169" fmla="*/ 1930400 w 5425437"/>
                <a:gd name="connsiteY169" fmla="*/ 1168400 h 4483100"/>
                <a:gd name="connsiteX170" fmla="*/ 1974850 w 5425437"/>
                <a:gd name="connsiteY170" fmla="*/ 1054100 h 4483100"/>
                <a:gd name="connsiteX171" fmla="*/ 1955800 w 5425437"/>
                <a:gd name="connsiteY171" fmla="*/ 984252 h 4483100"/>
                <a:gd name="connsiteX172" fmla="*/ 2006600 w 5425437"/>
                <a:gd name="connsiteY172" fmla="*/ 838200 h 4483100"/>
                <a:gd name="connsiteX173" fmla="*/ 2076450 w 5425437"/>
                <a:gd name="connsiteY173" fmla="*/ 850900 h 4483100"/>
                <a:gd name="connsiteX174" fmla="*/ 2127250 w 5425437"/>
                <a:gd name="connsiteY174" fmla="*/ 831852 h 4483100"/>
                <a:gd name="connsiteX175" fmla="*/ 2165350 w 5425437"/>
                <a:gd name="connsiteY175" fmla="*/ 723900 h 4483100"/>
                <a:gd name="connsiteX176" fmla="*/ 2190750 w 5425437"/>
                <a:gd name="connsiteY176" fmla="*/ 488948 h 4483100"/>
                <a:gd name="connsiteX177" fmla="*/ 2336800 w 5425437"/>
                <a:gd name="connsiteY177" fmla="*/ 387348 h 4483100"/>
                <a:gd name="connsiteX178" fmla="*/ 2387600 w 5425437"/>
                <a:gd name="connsiteY178" fmla="*/ 317500 h 4483100"/>
                <a:gd name="connsiteX179" fmla="*/ 2571750 w 5425437"/>
                <a:gd name="connsiteY179" fmla="*/ 273052 h 4483100"/>
                <a:gd name="connsiteX180" fmla="*/ 2609850 w 5425437"/>
                <a:gd name="connsiteY180" fmla="*/ 273052 h 4483100"/>
                <a:gd name="connsiteX181" fmla="*/ 2635250 w 5425437"/>
                <a:gd name="connsiteY181" fmla="*/ 260348 h 4483100"/>
                <a:gd name="connsiteX182" fmla="*/ 2654300 w 5425437"/>
                <a:gd name="connsiteY182" fmla="*/ 139700 h 4483100"/>
                <a:gd name="connsiteX183" fmla="*/ 2641600 w 5425437"/>
                <a:gd name="connsiteY183" fmla="*/ 57148 h 4483100"/>
                <a:gd name="connsiteX184" fmla="*/ 2724150 w 5425437"/>
                <a:gd name="connsiteY184" fmla="*/ 0 h 4483100"/>
                <a:gd name="connsiteX0" fmla="*/ 2724150 w 4997448"/>
                <a:gd name="connsiteY0" fmla="*/ 0 h 4483100"/>
                <a:gd name="connsiteX1" fmla="*/ 2813050 w 4997448"/>
                <a:gd name="connsiteY1" fmla="*/ 69852 h 4483100"/>
                <a:gd name="connsiteX2" fmla="*/ 2901950 w 4997448"/>
                <a:gd name="connsiteY2" fmla="*/ 228600 h 4483100"/>
                <a:gd name="connsiteX3" fmla="*/ 2984500 w 4997448"/>
                <a:gd name="connsiteY3" fmla="*/ 311148 h 4483100"/>
                <a:gd name="connsiteX4" fmla="*/ 3067050 w 4997448"/>
                <a:gd name="connsiteY4" fmla="*/ 539748 h 4483100"/>
                <a:gd name="connsiteX5" fmla="*/ 3067050 w 4997448"/>
                <a:gd name="connsiteY5" fmla="*/ 590548 h 4483100"/>
                <a:gd name="connsiteX6" fmla="*/ 3175000 w 4997448"/>
                <a:gd name="connsiteY6" fmla="*/ 717548 h 4483100"/>
                <a:gd name="connsiteX7" fmla="*/ 3238500 w 4997448"/>
                <a:gd name="connsiteY7" fmla="*/ 717548 h 4483100"/>
                <a:gd name="connsiteX8" fmla="*/ 3270250 w 4997448"/>
                <a:gd name="connsiteY8" fmla="*/ 742948 h 4483100"/>
                <a:gd name="connsiteX9" fmla="*/ 3321050 w 4997448"/>
                <a:gd name="connsiteY9" fmla="*/ 755652 h 4483100"/>
                <a:gd name="connsiteX10" fmla="*/ 3587750 w 4997448"/>
                <a:gd name="connsiteY10" fmla="*/ 673100 h 4483100"/>
                <a:gd name="connsiteX11" fmla="*/ 3708400 w 4997448"/>
                <a:gd name="connsiteY11" fmla="*/ 590548 h 4483100"/>
                <a:gd name="connsiteX12" fmla="*/ 3771900 w 4997448"/>
                <a:gd name="connsiteY12" fmla="*/ 584200 h 4483100"/>
                <a:gd name="connsiteX13" fmla="*/ 3886200 w 4997448"/>
                <a:gd name="connsiteY13" fmla="*/ 571500 h 4483100"/>
                <a:gd name="connsiteX14" fmla="*/ 4191000 w 4997448"/>
                <a:gd name="connsiteY14" fmla="*/ 539748 h 4483100"/>
                <a:gd name="connsiteX15" fmla="*/ 4432300 w 4997448"/>
                <a:gd name="connsiteY15" fmla="*/ 609600 h 4483100"/>
                <a:gd name="connsiteX16" fmla="*/ 4540250 w 4997448"/>
                <a:gd name="connsiteY16" fmla="*/ 508000 h 4483100"/>
                <a:gd name="connsiteX17" fmla="*/ 4616450 w 4997448"/>
                <a:gd name="connsiteY17" fmla="*/ 412748 h 4483100"/>
                <a:gd name="connsiteX18" fmla="*/ 4737100 w 4997448"/>
                <a:gd name="connsiteY18" fmla="*/ 361948 h 4483100"/>
                <a:gd name="connsiteX19" fmla="*/ 4743358 w 4997448"/>
                <a:gd name="connsiteY19" fmla="*/ 360072 h 4483100"/>
                <a:gd name="connsiteX20" fmla="*/ 4781550 w 4997448"/>
                <a:gd name="connsiteY20" fmla="*/ 387348 h 4483100"/>
                <a:gd name="connsiteX21" fmla="*/ 4832350 w 4997448"/>
                <a:gd name="connsiteY21" fmla="*/ 393700 h 4483100"/>
                <a:gd name="connsiteX22" fmla="*/ 4845050 w 4997448"/>
                <a:gd name="connsiteY22" fmla="*/ 419100 h 4483100"/>
                <a:gd name="connsiteX23" fmla="*/ 4921250 w 4997448"/>
                <a:gd name="connsiteY23" fmla="*/ 393700 h 4483100"/>
                <a:gd name="connsiteX24" fmla="*/ 4992086 w 4997448"/>
                <a:gd name="connsiteY24" fmla="*/ 462252 h 4483100"/>
                <a:gd name="connsiteX25" fmla="*/ 4946650 w 4997448"/>
                <a:gd name="connsiteY25" fmla="*/ 558800 h 4483100"/>
                <a:gd name="connsiteX26" fmla="*/ 4972050 w 4997448"/>
                <a:gd name="connsiteY26" fmla="*/ 647700 h 4483100"/>
                <a:gd name="connsiteX27" fmla="*/ 4997450 w 4997448"/>
                <a:gd name="connsiteY27" fmla="*/ 711200 h 4483100"/>
                <a:gd name="connsiteX28" fmla="*/ 4972050 w 4997448"/>
                <a:gd name="connsiteY28" fmla="*/ 793748 h 4483100"/>
                <a:gd name="connsiteX29" fmla="*/ 4997450 w 4997448"/>
                <a:gd name="connsiteY29" fmla="*/ 838200 h 4483100"/>
                <a:gd name="connsiteX30" fmla="*/ 4933950 w 4997448"/>
                <a:gd name="connsiteY30" fmla="*/ 889000 h 4483100"/>
                <a:gd name="connsiteX31" fmla="*/ 4914900 w 4997448"/>
                <a:gd name="connsiteY31" fmla="*/ 933452 h 4483100"/>
                <a:gd name="connsiteX32" fmla="*/ 4914518 w 4997448"/>
                <a:gd name="connsiteY32" fmla="*/ 935628 h 4483100"/>
                <a:gd name="connsiteX33" fmla="*/ 4908550 w 4997448"/>
                <a:gd name="connsiteY33" fmla="*/ 927100 h 4483100"/>
                <a:gd name="connsiteX34" fmla="*/ 4832350 w 4997448"/>
                <a:gd name="connsiteY34" fmla="*/ 958852 h 4483100"/>
                <a:gd name="connsiteX35" fmla="*/ 4743450 w 4997448"/>
                <a:gd name="connsiteY35" fmla="*/ 939800 h 4483100"/>
                <a:gd name="connsiteX36" fmla="*/ 4667250 w 4997448"/>
                <a:gd name="connsiteY36" fmla="*/ 984252 h 4483100"/>
                <a:gd name="connsiteX37" fmla="*/ 4552950 w 4997448"/>
                <a:gd name="connsiteY37" fmla="*/ 933452 h 4483100"/>
                <a:gd name="connsiteX38" fmla="*/ 4419600 w 4997448"/>
                <a:gd name="connsiteY38" fmla="*/ 1117600 h 4483100"/>
                <a:gd name="connsiteX39" fmla="*/ 4222750 w 4997448"/>
                <a:gd name="connsiteY39" fmla="*/ 1104900 h 4483100"/>
                <a:gd name="connsiteX40" fmla="*/ 4133850 w 4997448"/>
                <a:gd name="connsiteY40" fmla="*/ 1073148 h 4483100"/>
                <a:gd name="connsiteX41" fmla="*/ 4095750 w 4997448"/>
                <a:gd name="connsiteY41" fmla="*/ 1117600 h 4483100"/>
                <a:gd name="connsiteX42" fmla="*/ 4000500 w 4997448"/>
                <a:gd name="connsiteY42" fmla="*/ 1092200 h 4483100"/>
                <a:gd name="connsiteX43" fmla="*/ 3898900 w 4997448"/>
                <a:gd name="connsiteY43" fmla="*/ 1168400 h 4483100"/>
                <a:gd name="connsiteX44" fmla="*/ 3752850 w 4997448"/>
                <a:gd name="connsiteY44" fmla="*/ 1130300 h 4483100"/>
                <a:gd name="connsiteX45" fmla="*/ 3663950 w 4997448"/>
                <a:gd name="connsiteY45" fmla="*/ 1263652 h 4483100"/>
                <a:gd name="connsiteX46" fmla="*/ 3568700 w 4997448"/>
                <a:gd name="connsiteY46" fmla="*/ 1301748 h 4483100"/>
                <a:gd name="connsiteX47" fmla="*/ 3492500 w 4997448"/>
                <a:gd name="connsiteY47" fmla="*/ 1263652 h 4483100"/>
                <a:gd name="connsiteX48" fmla="*/ 3390900 w 4997448"/>
                <a:gd name="connsiteY48" fmla="*/ 1416052 h 4483100"/>
                <a:gd name="connsiteX49" fmla="*/ 3378200 w 4997448"/>
                <a:gd name="connsiteY49" fmla="*/ 1466852 h 4483100"/>
                <a:gd name="connsiteX50" fmla="*/ 3333750 w 4997448"/>
                <a:gd name="connsiteY50" fmla="*/ 1524000 h 4483100"/>
                <a:gd name="connsiteX51" fmla="*/ 3333750 w 4997448"/>
                <a:gd name="connsiteY51" fmla="*/ 1593852 h 4483100"/>
                <a:gd name="connsiteX52" fmla="*/ 3270250 w 4997448"/>
                <a:gd name="connsiteY52" fmla="*/ 1619252 h 4483100"/>
                <a:gd name="connsiteX53" fmla="*/ 3263900 w 4997448"/>
                <a:gd name="connsiteY53" fmla="*/ 1701800 h 4483100"/>
                <a:gd name="connsiteX54" fmla="*/ 3219450 w 4997448"/>
                <a:gd name="connsiteY54" fmla="*/ 1765300 h 4483100"/>
                <a:gd name="connsiteX55" fmla="*/ 3187700 w 4997448"/>
                <a:gd name="connsiteY55" fmla="*/ 1765300 h 4483100"/>
                <a:gd name="connsiteX56" fmla="*/ 3086100 w 4997448"/>
                <a:gd name="connsiteY56" fmla="*/ 1873252 h 4483100"/>
                <a:gd name="connsiteX57" fmla="*/ 3117850 w 4997448"/>
                <a:gd name="connsiteY57" fmla="*/ 1930400 h 4483100"/>
                <a:gd name="connsiteX58" fmla="*/ 3073400 w 4997448"/>
                <a:gd name="connsiteY58" fmla="*/ 1993900 h 4483100"/>
                <a:gd name="connsiteX59" fmla="*/ 3048000 w 4997448"/>
                <a:gd name="connsiteY59" fmla="*/ 2063748 h 4483100"/>
                <a:gd name="connsiteX60" fmla="*/ 3079750 w 4997448"/>
                <a:gd name="connsiteY60" fmla="*/ 2120900 h 4483100"/>
                <a:gd name="connsiteX61" fmla="*/ 3079750 w 4997448"/>
                <a:gd name="connsiteY61" fmla="*/ 2178052 h 4483100"/>
                <a:gd name="connsiteX62" fmla="*/ 2876550 w 4997448"/>
                <a:gd name="connsiteY62" fmla="*/ 2419348 h 4483100"/>
                <a:gd name="connsiteX63" fmla="*/ 2736850 w 4997448"/>
                <a:gd name="connsiteY63" fmla="*/ 2470148 h 4483100"/>
                <a:gd name="connsiteX64" fmla="*/ 2597150 w 4997448"/>
                <a:gd name="connsiteY64" fmla="*/ 2438400 h 4483100"/>
                <a:gd name="connsiteX65" fmla="*/ 2508250 w 4997448"/>
                <a:gd name="connsiteY65" fmla="*/ 2432052 h 4483100"/>
                <a:gd name="connsiteX66" fmla="*/ 2432050 w 4997448"/>
                <a:gd name="connsiteY66" fmla="*/ 2413000 h 4483100"/>
                <a:gd name="connsiteX67" fmla="*/ 2305050 w 4997448"/>
                <a:gd name="connsiteY67" fmla="*/ 2482852 h 4483100"/>
                <a:gd name="connsiteX68" fmla="*/ 2349500 w 4997448"/>
                <a:gd name="connsiteY68" fmla="*/ 2546348 h 4483100"/>
                <a:gd name="connsiteX69" fmla="*/ 2387600 w 4997448"/>
                <a:gd name="connsiteY69" fmla="*/ 2717800 h 4483100"/>
                <a:gd name="connsiteX70" fmla="*/ 2432050 w 4997448"/>
                <a:gd name="connsiteY70" fmla="*/ 2736852 h 4483100"/>
                <a:gd name="connsiteX71" fmla="*/ 2444750 w 4997448"/>
                <a:gd name="connsiteY71" fmla="*/ 2832100 h 4483100"/>
                <a:gd name="connsiteX72" fmla="*/ 2527300 w 4997448"/>
                <a:gd name="connsiteY72" fmla="*/ 2857500 h 4483100"/>
                <a:gd name="connsiteX73" fmla="*/ 2590800 w 4997448"/>
                <a:gd name="connsiteY73" fmla="*/ 2921000 h 4483100"/>
                <a:gd name="connsiteX74" fmla="*/ 2584450 w 4997448"/>
                <a:gd name="connsiteY74" fmla="*/ 3003548 h 4483100"/>
                <a:gd name="connsiteX75" fmla="*/ 2400300 w 4997448"/>
                <a:gd name="connsiteY75" fmla="*/ 3111500 h 4483100"/>
                <a:gd name="connsiteX76" fmla="*/ 2286000 w 4997448"/>
                <a:gd name="connsiteY76" fmla="*/ 3143252 h 4483100"/>
                <a:gd name="connsiteX77" fmla="*/ 2222500 w 4997448"/>
                <a:gd name="connsiteY77" fmla="*/ 3200400 h 4483100"/>
                <a:gd name="connsiteX78" fmla="*/ 2209800 w 4997448"/>
                <a:gd name="connsiteY78" fmla="*/ 3289300 h 4483100"/>
                <a:gd name="connsiteX79" fmla="*/ 2190750 w 4997448"/>
                <a:gd name="connsiteY79" fmla="*/ 3435348 h 4483100"/>
                <a:gd name="connsiteX80" fmla="*/ 2076450 w 4997448"/>
                <a:gd name="connsiteY80" fmla="*/ 3422652 h 4483100"/>
                <a:gd name="connsiteX81" fmla="*/ 2076450 w 4997448"/>
                <a:gd name="connsiteY81" fmla="*/ 3479800 h 4483100"/>
                <a:gd name="connsiteX82" fmla="*/ 1930400 w 4997448"/>
                <a:gd name="connsiteY82" fmla="*/ 3644900 h 4483100"/>
                <a:gd name="connsiteX83" fmla="*/ 1784350 w 4997448"/>
                <a:gd name="connsiteY83" fmla="*/ 3517900 h 4483100"/>
                <a:gd name="connsiteX84" fmla="*/ 1752600 w 4997448"/>
                <a:gd name="connsiteY84" fmla="*/ 3498852 h 4483100"/>
                <a:gd name="connsiteX85" fmla="*/ 1695450 w 4997448"/>
                <a:gd name="connsiteY85" fmla="*/ 3530600 h 4483100"/>
                <a:gd name="connsiteX86" fmla="*/ 1746250 w 4997448"/>
                <a:gd name="connsiteY86" fmla="*/ 3632200 h 4483100"/>
                <a:gd name="connsiteX87" fmla="*/ 1739900 w 4997448"/>
                <a:gd name="connsiteY87" fmla="*/ 3651252 h 4483100"/>
                <a:gd name="connsiteX88" fmla="*/ 1835150 w 4997448"/>
                <a:gd name="connsiteY88" fmla="*/ 3778252 h 4483100"/>
                <a:gd name="connsiteX89" fmla="*/ 1879600 w 4997448"/>
                <a:gd name="connsiteY89" fmla="*/ 3841748 h 4483100"/>
                <a:gd name="connsiteX90" fmla="*/ 1854200 w 4997448"/>
                <a:gd name="connsiteY90" fmla="*/ 3956052 h 4483100"/>
                <a:gd name="connsiteX91" fmla="*/ 1885950 w 4997448"/>
                <a:gd name="connsiteY91" fmla="*/ 4019548 h 4483100"/>
                <a:gd name="connsiteX92" fmla="*/ 1917700 w 4997448"/>
                <a:gd name="connsiteY92" fmla="*/ 4362452 h 4483100"/>
                <a:gd name="connsiteX93" fmla="*/ 1841500 w 4997448"/>
                <a:gd name="connsiteY93" fmla="*/ 4375148 h 4483100"/>
                <a:gd name="connsiteX94" fmla="*/ 1847066 w 4997448"/>
                <a:gd name="connsiteY94" fmla="*/ 4430816 h 4483100"/>
                <a:gd name="connsiteX95" fmla="*/ 1841500 w 4997448"/>
                <a:gd name="connsiteY95" fmla="*/ 4432300 h 4483100"/>
                <a:gd name="connsiteX96" fmla="*/ 1644650 w 4997448"/>
                <a:gd name="connsiteY96" fmla="*/ 4483100 h 4483100"/>
                <a:gd name="connsiteX97" fmla="*/ 1600200 w 4997448"/>
                <a:gd name="connsiteY97" fmla="*/ 4394200 h 4483100"/>
                <a:gd name="connsiteX98" fmla="*/ 1562100 w 4997448"/>
                <a:gd name="connsiteY98" fmla="*/ 4394200 h 4483100"/>
                <a:gd name="connsiteX99" fmla="*/ 1492250 w 4997448"/>
                <a:gd name="connsiteY99" fmla="*/ 4375148 h 4483100"/>
                <a:gd name="connsiteX100" fmla="*/ 1473200 w 4997448"/>
                <a:gd name="connsiteY100" fmla="*/ 4318000 h 4483100"/>
                <a:gd name="connsiteX101" fmla="*/ 1377950 w 4997448"/>
                <a:gd name="connsiteY101" fmla="*/ 4292600 h 4483100"/>
                <a:gd name="connsiteX102" fmla="*/ 1377950 w 4997448"/>
                <a:gd name="connsiteY102" fmla="*/ 4184652 h 4483100"/>
                <a:gd name="connsiteX103" fmla="*/ 1333500 w 4997448"/>
                <a:gd name="connsiteY103" fmla="*/ 4146548 h 4483100"/>
                <a:gd name="connsiteX104" fmla="*/ 1295400 w 4997448"/>
                <a:gd name="connsiteY104" fmla="*/ 4089400 h 4483100"/>
                <a:gd name="connsiteX105" fmla="*/ 1282700 w 4997448"/>
                <a:gd name="connsiteY105" fmla="*/ 3886200 h 4483100"/>
                <a:gd name="connsiteX106" fmla="*/ 1244600 w 4997448"/>
                <a:gd name="connsiteY106" fmla="*/ 3841748 h 4483100"/>
                <a:gd name="connsiteX107" fmla="*/ 1257300 w 4997448"/>
                <a:gd name="connsiteY107" fmla="*/ 3822700 h 4483100"/>
                <a:gd name="connsiteX108" fmla="*/ 1257300 w 4997448"/>
                <a:gd name="connsiteY108" fmla="*/ 3740148 h 4483100"/>
                <a:gd name="connsiteX109" fmla="*/ 1327150 w 4997448"/>
                <a:gd name="connsiteY109" fmla="*/ 3714748 h 4483100"/>
                <a:gd name="connsiteX110" fmla="*/ 1289050 w 4997448"/>
                <a:gd name="connsiteY110" fmla="*/ 3657600 h 4483100"/>
                <a:gd name="connsiteX111" fmla="*/ 1225550 w 4997448"/>
                <a:gd name="connsiteY111" fmla="*/ 3638548 h 4483100"/>
                <a:gd name="connsiteX112" fmla="*/ 1181100 w 4997448"/>
                <a:gd name="connsiteY112" fmla="*/ 3625852 h 4483100"/>
                <a:gd name="connsiteX113" fmla="*/ 1181100 w 4997448"/>
                <a:gd name="connsiteY113" fmla="*/ 3575052 h 4483100"/>
                <a:gd name="connsiteX114" fmla="*/ 1219200 w 4997448"/>
                <a:gd name="connsiteY114" fmla="*/ 3530600 h 4483100"/>
                <a:gd name="connsiteX115" fmla="*/ 1282700 w 4997448"/>
                <a:gd name="connsiteY115" fmla="*/ 3536948 h 4483100"/>
                <a:gd name="connsiteX116" fmla="*/ 1333500 w 4997448"/>
                <a:gd name="connsiteY116" fmla="*/ 3524252 h 4483100"/>
                <a:gd name="connsiteX117" fmla="*/ 1352550 w 4997448"/>
                <a:gd name="connsiteY117" fmla="*/ 3473452 h 4483100"/>
                <a:gd name="connsiteX118" fmla="*/ 1390650 w 4997448"/>
                <a:gd name="connsiteY118" fmla="*/ 3378200 h 4483100"/>
                <a:gd name="connsiteX119" fmla="*/ 1479550 w 4997448"/>
                <a:gd name="connsiteY119" fmla="*/ 3359148 h 4483100"/>
                <a:gd name="connsiteX120" fmla="*/ 1473200 w 4997448"/>
                <a:gd name="connsiteY120" fmla="*/ 3321052 h 4483100"/>
                <a:gd name="connsiteX121" fmla="*/ 1428750 w 4997448"/>
                <a:gd name="connsiteY121" fmla="*/ 3289300 h 4483100"/>
                <a:gd name="connsiteX122" fmla="*/ 1454150 w 4997448"/>
                <a:gd name="connsiteY122" fmla="*/ 3238500 h 4483100"/>
                <a:gd name="connsiteX123" fmla="*/ 1371600 w 4997448"/>
                <a:gd name="connsiteY123" fmla="*/ 3200400 h 4483100"/>
                <a:gd name="connsiteX124" fmla="*/ 1289050 w 4997448"/>
                <a:gd name="connsiteY124" fmla="*/ 3175000 h 4483100"/>
                <a:gd name="connsiteX125" fmla="*/ 1314450 w 4997448"/>
                <a:gd name="connsiteY125" fmla="*/ 3105148 h 4483100"/>
                <a:gd name="connsiteX126" fmla="*/ 1377950 w 4997448"/>
                <a:gd name="connsiteY126" fmla="*/ 3086100 h 4483100"/>
                <a:gd name="connsiteX127" fmla="*/ 1409700 w 4997448"/>
                <a:gd name="connsiteY127" fmla="*/ 3035300 h 4483100"/>
                <a:gd name="connsiteX128" fmla="*/ 1320800 w 4997448"/>
                <a:gd name="connsiteY128" fmla="*/ 2990852 h 4483100"/>
                <a:gd name="connsiteX129" fmla="*/ 1276350 w 4997448"/>
                <a:gd name="connsiteY129" fmla="*/ 2997200 h 4483100"/>
                <a:gd name="connsiteX130" fmla="*/ 1130300 w 4997448"/>
                <a:gd name="connsiteY130" fmla="*/ 2997200 h 4483100"/>
                <a:gd name="connsiteX131" fmla="*/ 1104900 w 4997448"/>
                <a:gd name="connsiteY131" fmla="*/ 3035300 h 4483100"/>
                <a:gd name="connsiteX132" fmla="*/ 1054100 w 4997448"/>
                <a:gd name="connsiteY132" fmla="*/ 3028948 h 4483100"/>
                <a:gd name="connsiteX133" fmla="*/ 996950 w 4997448"/>
                <a:gd name="connsiteY133" fmla="*/ 2978148 h 4483100"/>
                <a:gd name="connsiteX134" fmla="*/ 996950 w 4997448"/>
                <a:gd name="connsiteY134" fmla="*/ 2927348 h 4483100"/>
                <a:gd name="connsiteX135" fmla="*/ 1098550 w 4997448"/>
                <a:gd name="connsiteY135" fmla="*/ 2901948 h 4483100"/>
                <a:gd name="connsiteX136" fmla="*/ 1098550 w 4997448"/>
                <a:gd name="connsiteY136" fmla="*/ 2819400 h 4483100"/>
                <a:gd name="connsiteX137" fmla="*/ 1041400 w 4997448"/>
                <a:gd name="connsiteY137" fmla="*/ 2806700 h 4483100"/>
                <a:gd name="connsiteX138" fmla="*/ 1009650 w 4997448"/>
                <a:gd name="connsiteY138" fmla="*/ 2794000 h 4483100"/>
                <a:gd name="connsiteX139" fmla="*/ 1028700 w 4997448"/>
                <a:gd name="connsiteY139" fmla="*/ 2743200 h 4483100"/>
                <a:gd name="connsiteX140" fmla="*/ 1028700 w 4997448"/>
                <a:gd name="connsiteY140" fmla="*/ 2635252 h 4483100"/>
                <a:gd name="connsiteX141" fmla="*/ 1047750 w 4997448"/>
                <a:gd name="connsiteY141" fmla="*/ 2603500 h 4483100"/>
                <a:gd name="connsiteX142" fmla="*/ 1073150 w 4997448"/>
                <a:gd name="connsiteY142" fmla="*/ 2501900 h 4483100"/>
                <a:gd name="connsiteX143" fmla="*/ 1003300 w 4997448"/>
                <a:gd name="connsiteY143" fmla="*/ 2489200 h 4483100"/>
                <a:gd name="connsiteX144" fmla="*/ 895350 w 4997448"/>
                <a:gd name="connsiteY144" fmla="*/ 2425700 h 4483100"/>
                <a:gd name="connsiteX145" fmla="*/ 755650 w 4997448"/>
                <a:gd name="connsiteY145" fmla="*/ 2457452 h 4483100"/>
                <a:gd name="connsiteX146" fmla="*/ 609600 w 4997448"/>
                <a:gd name="connsiteY146" fmla="*/ 2495548 h 4483100"/>
                <a:gd name="connsiteX147" fmla="*/ 508000 w 4997448"/>
                <a:gd name="connsiteY147" fmla="*/ 2597148 h 4483100"/>
                <a:gd name="connsiteX148" fmla="*/ 412750 w 4997448"/>
                <a:gd name="connsiteY148" fmla="*/ 2660652 h 4483100"/>
                <a:gd name="connsiteX149" fmla="*/ 311150 w 4997448"/>
                <a:gd name="connsiteY149" fmla="*/ 2724148 h 4483100"/>
                <a:gd name="connsiteX150" fmla="*/ 273050 w 4997448"/>
                <a:gd name="connsiteY150" fmla="*/ 2806700 h 4483100"/>
                <a:gd name="connsiteX151" fmla="*/ 152400 w 4997448"/>
                <a:gd name="connsiteY151" fmla="*/ 2800348 h 4483100"/>
                <a:gd name="connsiteX152" fmla="*/ 133350 w 4997448"/>
                <a:gd name="connsiteY152" fmla="*/ 2755900 h 4483100"/>
                <a:gd name="connsiteX153" fmla="*/ 0 w 4997448"/>
                <a:gd name="connsiteY153" fmla="*/ 2781300 h 4483100"/>
                <a:gd name="connsiteX154" fmla="*/ 222250 w 4997448"/>
                <a:gd name="connsiteY154" fmla="*/ 2635252 h 4483100"/>
                <a:gd name="connsiteX155" fmla="*/ 330200 w 4997448"/>
                <a:gd name="connsiteY155" fmla="*/ 2616200 h 4483100"/>
                <a:gd name="connsiteX156" fmla="*/ 349250 w 4997448"/>
                <a:gd name="connsiteY156" fmla="*/ 2540000 h 4483100"/>
                <a:gd name="connsiteX157" fmla="*/ 419100 w 4997448"/>
                <a:gd name="connsiteY157" fmla="*/ 2540000 h 4483100"/>
                <a:gd name="connsiteX158" fmla="*/ 495300 w 4997448"/>
                <a:gd name="connsiteY158" fmla="*/ 2495548 h 4483100"/>
                <a:gd name="connsiteX159" fmla="*/ 806450 w 4997448"/>
                <a:gd name="connsiteY159" fmla="*/ 2336800 h 4483100"/>
                <a:gd name="connsiteX160" fmla="*/ 1104900 w 4997448"/>
                <a:gd name="connsiteY160" fmla="*/ 2152652 h 4483100"/>
                <a:gd name="connsiteX161" fmla="*/ 1301750 w 4997448"/>
                <a:gd name="connsiteY161" fmla="*/ 1885948 h 4483100"/>
                <a:gd name="connsiteX162" fmla="*/ 1644650 w 4997448"/>
                <a:gd name="connsiteY162" fmla="*/ 1739900 h 4483100"/>
                <a:gd name="connsiteX163" fmla="*/ 1847850 w 4997448"/>
                <a:gd name="connsiteY163" fmla="*/ 1606548 h 4483100"/>
                <a:gd name="connsiteX164" fmla="*/ 1924050 w 4997448"/>
                <a:gd name="connsiteY164" fmla="*/ 1447800 h 4483100"/>
                <a:gd name="connsiteX165" fmla="*/ 1968500 w 4997448"/>
                <a:gd name="connsiteY165" fmla="*/ 1377948 h 4483100"/>
                <a:gd name="connsiteX166" fmla="*/ 1930400 w 4997448"/>
                <a:gd name="connsiteY166" fmla="*/ 1168400 h 4483100"/>
                <a:gd name="connsiteX167" fmla="*/ 1974850 w 4997448"/>
                <a:gd name="connsiteY167" fmla="*/ 1054100 h 4483100"/>
                <a:gd name="connsiteX168" fmla="*/ 1955800 w 4997448"/>
                <a:gd name="connsiteY168" fmla="*/ 984252 h 4483100"/>
                <a:gd name="connsiteX169" fmla="*/ 2006600 w 4997448"/>
                <a:gd name="connsiteY169" fmla="*/ 838200 h 4483100"/>
                <a:gd name="connsiteX170" fmla="*/ 2076450 w 4997448"/>
                <a:gd name="connsiteY170" fmla="*/ 850900 h 4483100"/>
                <a:gd name="connsiteX171" fmla="*/ 2127250 w 4997448"/>
                <a:gd name="connsiteY171" fmla="*/ 831852 h 4483100"/>
                <a:gd name="connsiteX172" fmla="*/ 2165350 w 4997448"/>
                <a:gd name="connsiteY172" fmla="*/ 723900 h 4483100"/>
                <a:gd name="connsiteX173" fmla="*/ 2190750 w 4997448"/>
                <a:gd name="connsiteY173" fmla="*/ 488948 h 4483100"/>
                <a:gd name="connsiteX174" fmla="*/ 2336800 w 4997448"/>
                <a:gd name="connsiteY174" fmla="*/ 387348 h 4483100"/>
                <a:gd name="connsiteX175" fmla="*/ 2387600 w 4997448"/>
                <a:gd name="connsiteY175" fmla="*/ 317500 h 4483100"/>
                <a:gd name="connsiteX176" fmla="*/ 2571750 w 4997448"/>
                <a:gd name="connsiteY176" fmla="*/ 273052 h 4483100"/>
                <a:gd name="connsiteX177" fmla="*/ 2609850 w 4997448"/>
                <a:gd name="connsiteY177" fmla="*/ 273052 h 4483100"/>
                <a:gd name="connsiteX178" fmla="*/ 2635250 w 4997448"/>
                <a:gd name="connsiteY178" fmla="*/ 260348 h 4483100"/>
                <a:gd name="connsiteX179" fmla="*/ 2654300 w 4997448"/>
                <a:gd name="connsiteY179" fmla="*/ 139700 h 4483100"/>
                <a:gd name="connsiteX180" fmla="*/ 2641600 w 4997448"/>
                <a:gd name="connsiteY180" fmla="*/ 57148 h 4483100"/>
                <a:gd name="connsiteX181" fmla="*/ 2724150 w 4997448"/>
                <a:gd name="connsiteY181" fmla="*/ 0 h 448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4997448" h="4483100">
                  <a:moveTo>
                    <a:pt x="2724150" y="0"/>
                  </a:moveTo>
                  <a:lnTo>
                    <a:pt x="2813050" y="69852"/>
                  </a:lnTo>
                  <a:lnTo>
                    <a:pt x="2901950" y="228600"/>
                  </a:lnTo>
                  <a:lnTo>
                    <a:pt x="2984500" y="311148"/>
                  </a:lnTo>
                  <a:lnTo>
                    <a:pt x="3067050" y="539748"/>
                  </a:lnTo>
                  <a:lnTo>
                    <a:pt x="3067050" y="590548"/>
                  </a:lnTo>
                  <a:lnTo>
                    <a:pt x="3175000" y="717548"/>
                  </a:lnTo>
                  <a:lnTo>
                    <a:pt x="3238500" y="717548"/>
                  </a:lnTo>
                  <a:lnTo>
                    <a:pt x="3270250" y="742948"/>
                  </a:lnTo>
                  <a:lnTo>
                    <a:pt x="3321050" y="755652"/>
                  </a:lnTo>
                  <a:lnTo>
                    <a:pt x="3587750" y="673100"/>
                  </a:lnTo>
                  <a:lnTo>
                    <a:pt x="3708400" y="590548"/>
                  </a:lnTo>
                  <a:lnTo>
                    <a:pt x="3771900" y="584200"/>
                  </a:lnTo>
                  <a:lnTo>
                    <a:pt x="3886200" y="571500"/>
                  </a:lnTo>
                  <a:lnTo>
                    <a:pt x="4191000" y="539748"/>
                  </a:lnTo>
                  <a:lnTo>
                    <a:pt x="4432300" y="609600"/>
                  </a:lnTo>
                  <a:lnTo>
                    <a:pt x="4540250" y="508000"/>
                  </a:lnTo>
                  <a:lnTo>
                    <a:pt x="4616450" y="412748"/>
                  </a:lnTo>
                  <a:lnTo>
                    <a:pt x="4737100" y="361948"/>
                  </a:lnTo>
                  <a:lnTo>
                    <a:pt x="4743358" y="360072"/>
                  </a:lnTo>
                  <a:lnTo>
                    <a:pt x="4781550" y="387348"/>
                  </a:lnTo>
                  <a:lnTo>
                    <a:pt x="4832350" y="393700"/>
                  </a:lnTo>
                  <a:lnTo>
                    <a:pt x="4845050" y="419100"/>
                  </a:lnTo>
                  <a:lnTo>
                    <a:pt x="4921250" y="393700"/>
                  </a:lnTo>
                  <a:lnTo>
                    <a:pt x="4992086" y="462252"/>
                  </a:lnTo>
                  <a:lnTo>
                    <a:pt x="4946650" y="558800"/>
                  </a:lnTo>
                  <a:lnTo>
                    <a:pt x="4972050" y="647700"/>
                  </a:lnTo>
                  <a:lnTo>
                    <a:pt x="4997450" y="711200"/>
                  </a:lnTo>
                  <a:lnTo>
                    <a:pt x="4972050" y="793748"/>
                  </a:lnTo>
                  <a:lnTo>
                    <a:pt x="4997450" y="838200"/>
                  </a:lnTo>
                  <a:lnTo>
                    <a:pt x="4933950" y="889000"/>
                  </a:lnTo>
                  <a:lnTo>
                    <a:pt x="4914900" y="933452"/>
                  </a:lnTo>
                  <a:cubicBezTo>
                    <a:pt x="4914773" y="934177"/>
                    <a:pt x="4914645" y="934903"/>
                    <a:pt x="4914518" y="935628"/>
                  </a:cubicBezTo>
                  <a:lnTo>
                    <a:pt x="4908550" y="927100"/>
                  </a:lnTo>
                  <a:lnTo>
                    <a:pt x="4832350" y="958852"/>
                  </a:lnTo>
                  <a:lnTo>
                    <a:pt x="4743450" y="939800"/>
                  </a:lnTo>
                  <a:lnTo>
                    <a:pt x="4667250" y="984252"/>
                  </a:lnTo>
                  <a:lnTo>
                    <a:pt x="4552950" y="933452"/>
                  </a:lnTo>
                  <a:lnTo>
                    <a:pt x="4419600" y="1117600"/>
                  </a:lnTo>
                  <a:lnTo>
                    <a:pt x="4222750" y="1104900"/>
                  </a:lnTo>
                  <a:lnTo>
                    <a:pt x="4133850" y="1073148"/>
                  </a:lnTo>
                  <a:lnTo>
                    <a:pt x="4095750" y="1117600"/>
                  </a:lnTo>
                  <a:lnTo>
                    <a:pt x="4000500" y="1092200"/>
                  </a:lnTo>
                  <a:lnTo>
                    <a:pt x="3898900" y="1168400"/>
                  </a:lnTo>
                  <a:lnTo>
                    <a:pt x="3752850" y="1130300"/>
                  </a:lnTo>
                  <a:lnTo>
                    <a:pt x="3663950" y="1263652"/>
                  </a:lnTo>
                  <a:lnTo>
                    <a:pt x="3568700" y="1301748"/>
                  </a:lnTo>
                  <a:lnTo>
                    <a:pt x="3492500" y="1263652"/>
                  </a:lnTo>
                  <a:lnTo>
                    <a:pt x="3390900" y="1416052"/>
                  </a:lnTo>
                  <a:lnTo>
                    <a:pt x="3378200" y="1466852"/>
                  </a:lnTo>
                  <a:lnTo>
                    <a:pt x="3333750" y="1524000"/>
                  </a:lnTo>
                  <a:lnTo>
                    <a:pt x="3333750" y="1593852"/>
                  </a:lnTo>
                  <a:lnTo>
                    <a:pt x="3270250" y="1619252"/>
                  </a:lnTo>
                  <a:lnTo>
                    <a:pt x="3263900" y="1701800"/>
                  </a:lnTo>
                  <a:lnTo>
                    <a:pt x="3219450" y="1765300"/>
                  </a:lnTo>
                  <a:lnTo>
                    <a:pt x="3187700" y="1765300"/>
                  </a:lnTo>
                  <a:lnTo>
                    <a:pt x="3086100" y="1873252"/>
                  </a:lnTo>
                  <a:lnTo>
                    <a:pt x="3117850" y="1930400"/>
                  </a:lnTo>
                  <a:lnTo>
                    <a:pt x="3073400" y="1993900"/>
                  </a:lnTo>
                  <a:lnTo>
                    <a:pt x="3048000" y="2063748"/>
                  </a:lnTo>
                  <a:lnTo>
                    <a:pt x="3079750" y="2120900"/>
                  </a:lnTo>
                  <a:lnTo>
                    <a:pt x="3079750" y="2178052"/>
                  </a:lnTo>
                  <a:lnTo>
                    <a:pt x="2876550" y="2419348"/>
                  </a:lnTo>
                  <a:lnTo>
                    <a:pt x="2736850" y="2470148"/>
                  </a:lnTo>
                  <a:lnTo>
                    <a:pt x="2597150" y="2438400"/>
                  </a:lnTo>
                  <a:lnTo>
                    <a:pt x="2508250" y="2432052"/>
                  </a:lnTo>
                  <a:lnTo>
                    <a:pt x="2432050" y="2413000"/>
                  </a:lnTo>
                  <a:lnTo>
                    <a:pt x="2305050" y="2482852"/>
                  </a:lnTo>
                  <a:lnTo>
                    <a:pt x="2349500" y="2546348"/>
                  </a:lnTo>
                  <a:lnTo>
                    <a:pt x="2387600" y="2717800"/>
                  </a:lnTo>
                  <a:lnTo>
                    <a:pt x="2432050" y="2736852"/>
                  </a:lnTo>
                  <a:lnTo>
                    <a:pt x="2444750" y="2832100"/>
                  </a:lnTo>
                  <a:lnTo>
                    <a:pt x="2527300" y="2857500"/>
                  </a:lnTo>
                  <a:lnTo>
                    <a:pt x="2590800" y="2921000"/>
                  </a:lnTo>
                  <a:lnTo>
                    <a:pt x="2584450" y="3003548"/>
                  </a:lnTo>
                  <a:lnTo>
                    <a:pt x="2400300" y="3111500"/>
                  </a:lnTo>
                  <a:lnTo>
                    <a:pt x="2286000" y="3143252"/>
                  </a:lnTo>
                  <a:lnTo>
                    <a:pt x="2222500" y="3200400"/>
                  </a:lnTo>
                  <a:lnTo>
                    <a:pt x="2209800" y="3289300"/>
                  </a:lnTo>
                  <a:lnTo>
                    <a:pt x="2190750" y="3435348"/>
                  </a:lnTo>
                  <a:lnTo>
                    <a:pt x="2076450" y="3422652"/>
                  </a:lnTo>
                  <a:lnTo>
                    <a:pt x="2076450" y="3479800"/>
                  </a:lnTo>
                  <a:lnTo>
                    <a:pt x="1930400" y="3644900"/>
                  </a:lnTo>
                  <a:lnTo>
                    <a:pt x="1784350" y="3517900"/>
                  </a:lnTo>
                  <a:lnTo>
                    <a:pt x="1752600" y="3498852"/>
                  </a:lnTo>
                  <a:lnTo>
                    <a:pt x="1695450" y="3530600"/>
                  </a:lnTo>
                  <a:lnTo>
                    <a:pt x="1746250" y="3632200"/>
                  </a:lnTo>
                  <a:lnTo>
                    <a:pt x="1739900" y="3651252"/>
                  </a:lnTo>
                  <a:lnTo>
                    <a:pt x="1835150" y="3778252"/>
                  </a:lnTo>
                  <a:lnTo>
                    <a:pt x="1879600" y="3841748"/>
                  </a:lnTo>
                  <a:lnTo>
                    <a:pt x="1854200" y="3956052"/>
                  </a:lnTo>
                  <a:lnTo>
                    <a:pt x="1885950" y="4019548"/>
                  </a:lnTo>
                  <a:lnTo>
                    <a:pt x="1917700" y="4362452"/>
                  </a:lnTo>
                  <a:lnTo>
                    <a:pt x="1841500" y="4375148"/>
                  </a:lnTo>
                  <a:lnTo>
                    <a:pt x="1847066" y="4430816"/>
                  </a:lnTo>
                  <a:lnTo>
                    <a:pt x="1841500" y="4432300"/>
                  </a:lnTo>
                  <a:lnTo>
                    <a:pt x="1644650" y="4483100"/>
                  </a:lnTo>
                  <a:lnTo>
                    <a:pt x="1600200" y="4394200"/>
                  </a:lnTo>
                  <a:lnTo>
                    <a:pt x="1562100" y="4394200"/>
                  </a:lnTo>
                  <a:lnTo>
                    <a:pt x="1492250" y="4375148"/>
                  </a:lnTo>
                  <a:lnTo>
                    <a:pt x="1473200" y="4318000"/>
                  </a:lnTo>
                  <a:lnTo>
                    <a:pt x="1377950" y="4292600"/>
                  </a:lnTo>
                  <a:lnTo>
                    <a:pt x="1377950" y="4184652"/>
                  </a:lnTo>
                  <a:lnTo>
                    <a:pt x="1333500" y="4146548"/>
                  </a:lnTo>
                  <a:lnTo>
                    <a:pt x="1295400" y="4089400"/>
                  </a:lnTo>
                  <a:lnTo>
                    <a:pt x="1282700" y="3886200"/>
                  </a:lnTo>
                  <a:lnTo>
                    <a:pt x="1244600" y="3841748"/>
                  </a:lnTo>
                  <a:lnTo>
                    <a:pt x="1257300" y="3822700"/>
                  </a:lnTo>
                  <a:lnTo>
                    <a:pt x="1257300" y="3740148"/>
                  </a:lnTo>
                  <a:lnTo>
                    <a:pt x="1327150" y="3714748"/>
                  </a:lnTo>
                  <a:lnTo>
                    <a:pt x="1289050" y="3657600"/>
                  </a:lnTo>
                  <a:lnTo>
                    <a:pt x="1225550" y="3638548"/>
                  </a:lnTo>
                  <a:lnTo>
                    <a:pt x="1181100" y="3625852"/>
                  </a:lnTo>
                  <a:lnTo>
                    <a:pt x="1181100" y="3575052"/>
                  </a:lnTo>
                  <a:lnTo>
                    <a:pt x="1219200" y="3530600"/>
                  </a:lnTo>
                  <a:lnTo>
                    <a:pt x="1282700" y="3536948"/>
                  </a:lnTo>
                  <a:lnTo>
                    <a:pt x="1333500" y="3524252"/>
                  </a:lnTo>
                  <a:lnTo>
                    <a:pt x="1352550" y="3473452"/>
                  </a:lnTo>
                  <a:lnTo>
                    <a:pt x="1390650" y="3378200"/>
                  </a:lnTo>
                  <a:lnTo>
                    <a:pt x="1479550" y="3359148"/>
                  </a:lnTo>
                  <a:lnTo>
                    <a:pt x="1473200" y="3321052"/>
                  </a:lnTo>
                  <a:lnTo>
                    <a:pt x="1428750" y="3289300"/>
                  </a:lnTo>
                  <a:lnTo>
                    <a:pt x="1454150" y="3238500"/>
                  </a:lnTo>
                  <a:lnTo>
                    <a:pt x="1371600" y="3200400"/>
                  </a:lnTo>
                  <a:lnTo>
                    <a:pt x="1289050" y="3175000"/>
                  </a:lnTo>
                  <a:lnTo>
                    <a:pt x="1314450" y="3105148"/>
                  </a:lnTo>
                  <a:lnTo>
                    <a:pt x="1377950" y="3086100"/>
                  </a:lnTo>
                  <a:lnTo>
                    <a:pt x="1409700" y="3035300"/>
                  </a:lnTo>
                  <a:lnTo>
                    <a:pt x="1320800" y="2990852"/>
                  </a:lnTo>
                  <a:lnTo>
                    <a:pt x="1276350" y="2997200"/>
                  </a:lnTo>
                  <a:lnTo>
                    <a:pt x="1130300" y="2997200"/>
                  </a:lnTo>
                  <a:lnTo>
                    <a:pt x="1104900" y="3035300"/>
                  </a:lnTo>
                  <a:lnTo>
                    <a:pt x="1054100" y="3028948"/>
                  </a:lnTo>
                  <a:lnTo>
                    <a:pt x="996950" y="2978148"/>
                  </a:lnTo>
                  <a:lnTo>
                    <a:pt x="996950" y="2927348"/>
                  </a:lnTo>
                  <a:lnTo>
                    <a:pt x="1098550" y="2901948"/>
                  </a:lnTo>
                  <a:lnTo>
                    <a:pt x="1098550" y="2819400"/>
                  </a:lnTo>
                  <a:lnTo>
                    <a:pt x="1041400" y="2806700"/>
                  </a:lnTo>
                  <a:lnTo>
                    <a:pt x="1009650" y="2794000"/>
                  </a:lnTo>
                  <a:lnTo>
                    <a:pt x="1028700" y="2743200"/>
                  </a:lnTo>
                  <a:lnTo>
                    <a:pt x="1028700" y="2635252"/>
                  </a:lnTo>
                  <a:lnTo>
                    <a:pt x="1047750" y="2603500"/>
                  </a:lnTo>
                  <a:lnTo>
                    <a:pt x="1073150" y="2501900"/>
                  </a:lnTo>
                  <a:lnTo>
                    <a:pt x="1003300" y="2489200"/>
                  </a:lnTo>
                  <a:lnTo>
                    <a:pt x="895350" y="2425700"/>
                  </a:lnTo>
                  <a:lnTo>
                    <a:pt x="755650" y="2457452"/>
                  </a:lnTo>
                  <a:lnTo>
                    <a:pt x="609600" y="2495548"/>
                  </a:lnTo>
                  <a:lnTo>
                    <a:pt x="508000" y="2597148"/>
                  </a:lnTo>
                  <a:lnTo>
                    <a:pt x="412750" y="2660652"/>
                  </a:lnTo>
                  <a:lnTo>
                    <a:pt x="311150" y="2724148"/>
                  </a:lnTo>
                  <a:lnTo>
                    <a:pt x="273050" y="2806700"/>
                  </a:lnTo>
                  <a:lnTo>
                    <a:pt x="152400" y="2800348"/>
                  </a:lnTo>
                  <a:lnTo>
                    <a:pt x="133350" y="2755900"/>
                  </a:lnTo>
                  <a:lnTo>
                    <a:pt x="0" y="2781300"/>
                  </a:lnTo>
                  <a:lnTo>
                    <a:pt x="222250" y="2635252"/>
                  </a:lnTo>
                  <a:lnTo>
                    <a:pt x="330200" y="2616200"/>
                  </a:lnTo>
                  <a:lnTo>
                    <a:pt x="349250" y="2540000"/>
                  </a:lnTo>
                  <a:lnTo>
                    <a:pt x="419100" y="2540000"/>
                  </a:lnTo>
                  <a:lnTo>
                    <a:pt x="495300" y="2495548"/>
                  </a:lnTo>
                  <a:lnTo>
                    <a:pt x="806450" y="2336800"/>
                  </a:lnTo>
                  <a:lnTo>
                    <a:pt x="1104900" y="2152652"/>
                  </a:lnTo>
                  <a:lnTo>
                    <a:pt x="1301750" y="1885948"/>
                  </a:lnTo>
                  <a:lnTo>
                    <a:pt x="1644650" y="1739900"/>
                  </a:lnTo>
                  <a:lnTo>
                    <a:pt x="1847850" y="1606548"/>
                  </a:lnTo>
                  <a:lnTo>
                    <a:pt x="1924050" y="1447800"/>
                  </a:lnTo>
                  <a:lnTo>
                    <a:pt x="1968500" y="1377948"/>
                  </a:lnTo>
                  <a:lnTo>
                    <a:pt x="1930400" y="1168400"/>
                  </a:lnTo>
                  <a:lnTo>
                    <a:pt x="1974850" y="1054100"/>
                  </a:lnTo>
                  <a:lnTo>
                    <a:pt x="1955800" y="984252"/>
                  </a:lnTo>
                  <a:lnTo>
                    <a:pt x="2006600" y="838200"/>
                  </a:lnTo>
                  <a:lnTo>
                    <a:pt x="2076450" y="850900"/>
                  </a:lnTo>
                  <a:lnTo>
                    <a:pt x="2127250" y="831852"/>
                  </a:lnTo>
                  <a:lnTo>
                    <a:pt x="2165350" y="723900"/>
                  </a:lnTo>
                  <a:lnTo>
                    <a:pt x="2190750" y="488948"/>
                  </a:lnTo>
                  <a:lnTo>
                    <a:pt x="2336800" y="387348"/>
                  </a:lnTo>
                  <a:lnTo>
                    <a:pt x="2387600" y="317500"/>
                  </a:lnTo>
                  <a:lnTo>
                    <a:pt x="2571750" y="273052"/>
                  </a:lnTo>
                  <a:lnTo>
                    <a:pt x="2609850" y="273052"/>
                  </a:lnTo>
                  <a:lnTo>
                    <a:pt x="2635250" y="260348"/>
                  </a:lnTo>
                  <a:lnTo>
                    <a:pt x="2654300" y="139700"/>
                  </a:lnTo>
                  <a:lnTo>
                    <a:pt x="2641600" y="57148"/>
                  </a:lnTo>
                  <a:lnTo>
                    <a:pt x="272415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793" name="グループ化 792">
              <a:extLst>
                <a:ext uri="{FF2B5EF4-FFF2-40B4-BE49-F238E27FC236}">
                  <a16:creationId xmlns:a16="http://schemas.microsoft.com/office/drawing/2014/main" id="{347CDA32-D0D2-2336-3853-4C4F22639F92}"/>
                </a:ext>
              </a:extLst>
            </p:cNvPr>
            <p:cNvGrpSpPr/>
            <p:nvPr/>
          </p:nvGrpSpPr>
          <p:grpSpPr>
            <a:xfrm>
              <a:off x="4343948" y="1283619"/>
              <a:ext cx="346965" cy="156435"/>
              <a:chOff x="5559286" y="1975686"/>
              <a:chExt cx="346965" cy="156435"/>
            </a:xfrm>
          </p:grpSpPr>
          <p:sp>
            <p:nvSpPr>
              <p:cNvPr id="794" name="楕円 793">
                <a:extLst>
                  <a:ext uri="{FF2B5EF4-FFF2-40B4-BE49-F238E27FC236}">
                    <a16:creationId xmlns:a16="http://schemas.microsoft.com/office/drawing/2014/main" id="{CD17BDA2-CF7B-F1CA-8878-865413B68786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95" name="楕円 794">
                <a:extLst>
                  <a:ext uri="{FF2B5EF4-FFF2-40B4-BE49-F238E27FC236}">
                    <a16:creationId xmlns:a16="http://schemas.microsoft.com/office/drawing/2014/main" id="{6431755D-CA0E-BA2D-2E0E-75E856D68FC3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96" name="楕円 795">
                <a:extLst>
                  <a:ext uri="{FF2B5EF4-FFF2-40B4-BE49-F238E27FC236}">
                    <a16:creationId xmlns:a16="http://schemas.microsoft.com/office/drawing/2014/main" id="{C50AAA22-7853-9050-ADD2-A88334561BF2}"/>
                  </a:ext>
                </a:extLst>
              </p:cNvPr>
              <p:cNvSpPr/>
              <p:nvPr/>
            </p:nvSpPr>
            <p:spPr>
              <a:xfrm>
                <a:off x="5645973" y="2014166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楕円 796">
                <a:extLst>
                  <a:ext uri="{FF2B5EF4-FFF2-40B4-BE49-F238E27FC236}">
                    <a16:creationId xmlns:a16="http://schemas.microsoft.com/office/drawing/2014/main" id="{E5211815-3CB6-93FF-525B-600BA39E9A89}"/>
                  </a:ext>
                </a:extLst>
              </p:cNvPr>
              <p:cNvSpPr/>
              <p:nvPr/>
            </p:nvSpPr>
            <p:spPr>
              <a:xfrm>
                <a:off x="5836503" y="2014166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98" name="フリーフォーム: 図形 797">
              <a:extLst>
                <a:ext uri="{FF2B5EF4-FFF2-40B4-BE49-F238E27FC236}">
                  <a16:creationId xmlns:a16="http://schemas.microsoft.com/office/drawing/2014/main" id="{BB99477F-CC76-64E7-19F6-E9B5E6085384}"/>
                </a:ext>
              </a:extLst>
            </p:cNvPr>
            <p:cNvSpPr/>
            <p:nvPr/>
          </p:nvSpPr>
          <p:spPr>
            <a:xfrm>
              <a:off x="5376407" y="1089571"/>
              <a:ext cx="799035" cy="431764"/>
            </a:xfrm>
            <a:custGeom>
              <a:avLst/>
              <a:gdLst>
                <a:gd name="connsiteX0" fmla="*/ 1714500 w 2676928"/>
                <a:gd name="connsiteY0" fmla="*/ 0 h 1446502"/>
                <a:gd name="connsiteX1" fmla="*/ 1828800 w 2676928"/>
                <a:gd name="connsiteY1" fmla="*/ 82550 h 1446502"/>
                <a:gd name="connsiteX2" fmla="*/ 1809750 w 2676928"/>
                <a:gd name="connsiteY2" fmla="*/ 158750 h 1446502"/>
                <a:gd name="connsiteX3" fmla="*/ 1790700 w 2676928"/>
                <a:gd name="connsiteY3" fmla="*/ 203200 h 1446502"/>
                <a:gd name="connsiteX4" fmla="*/ 1803400 w 2676928"/>
                <a:gd name="connsiteY4" fmla="*/ 260350 h 1446502"/>
                <a:gd name="connsiteX5" fmla="*/ 1835150 w 2676928"/>
                <a:gd name="connsiteY5" fmla="*/ 279400 h 1446502"/>
                <a:gd name="connsiteX6" fmla="*/ 1898650 w 2676928"/>
                <a:gd name="connsiteY6" fmla="*/ 279400 h 1446502"/>
                <a:gd name="connsiteX7" fmla="*/ 1924050 w 2676928"/>
                <a:gd name="connsiteY7" fmla="*/ 209550 h 1446502"/>
                <a:gd name="connsiteX8" fmla="*/ 1962150 w 2676928"/>
                <a:gd name="connsiteY8" fmla="*/ 209550 h 1446502"/>
                <a:gd name="connsiteX9" fmla="*/ 2025650 w 2676928"/>
                <a:gd name="connsiteY9" fmla="*/ 241300 h 1446502"/>
                <a:gd name="connsiteX10" fmla="*/ 2089150 w 2676928"/>
                <a:gd name="connsiteY10" fmla="*/ 203200 h 1446502"/>
                <a:gd name="connsiteX11" fmla="*/ 2127250 w 2676928"/>
                <a:gd name="connsiteY11" fmla="*/ 228600 h 1446502"/>
                <a:gd name="connsiteX12" fmla="*/ 2120900 w 2676928"/>
                <a:gd name="connsiteY12" fmla="*/ 330198 h 1446502"/>
                <a:gd name="connsiteX13" fmla="*/ 2082800 w 2676928"/>
                <a:gd name="connsiteY13" fmla="*/ 361950 h 1446502"/>
                <a:gd name="connsiteX14" fmla="*/ 2114550 w 2676928"/>
                <a:gd name="connsiteY14" fmla="*/ 419102 h 1446502"/>
                <a:gd name="connsiteX15" fmla="*/ 2152650 w 2676928"/>
                <a:gd name="connsiteY15" fmla="*/ 431798 h 1446502"/>
                <a:gd name="connsiteX16" fmla="*/ 2184400 w 2676928"/>
                <a:gd name="connsiteY16" fmla="*/ 457198 h 1446502"/>
                <a:gd name="connsiteX17" fmla="*/ 2266950 w 2676928"/>
                <a:gd name="connsiteY17" fmla="*/ 469902 h 1446502"/>
                <a:gd name="connsiteX18" fmla="*/ 2374900 w 2676928"/>
                <a:gd name="connsiteY18" fmla="*/ 571502 h 1446502"/>
                <a:gd name="connsiteX19" fmla="*/ 2438400 w 2676928"/>
                <a:gd name="connsiteY19" fmla="*/ 565150 h 1446502"/>
                <a:gd name="connsiteX20" fmla="*/ 2501900 w 2676928"/>
                <a:gd name="connsiteY20" fmla="*/ 533398 h 1446502"/>
                <a:gd name="connsiteX21" fmla="*/ 2533650 w 2676928"/>
                <a:gd name="connsiteY21" fmla="*/ 641350 h 1446502"/>
                <a:gd name="connsiteX22" fmla="*/ 2565400 w 2676928"/>
                <a:gd name="connsiteY22" fmla="*/ 685798 h 1446502"/>
                <a:gd name="connsiteX23" fmla="*/ 2676928 w 2676928"/>
                <a:gd name="connsiteY23" fmla="*/ 731106 h 1446502"/>
                <a:gd name="connsiteX24" fmla="*/ 2647950 w 2676928"/>
                <a:gd name="connsiteY24" fmla="*/ 806450 h 1446502"/>
                <a:gd name="connsiteX25" fmla="*/ 2654300 w 2676928"/>
                <a:gd name="connsiteY25" fmla="*/ 850902 h 1446502"/>
                <a:gd name="connsiteX26" fmla="*/ 2609850 w 2676928"/>
                <a:gd name="connsiteY26" fmla="*/ 895350 h 1446502"/>
                <a:gd name="connsiteX27" fmla="*/ 2552700 w 2676928"/>
                <a:gd name="connsiteY27" fmla="*/ 882650 h 1446502"/>
                <a:gd name="connsiteX28" fmla="*/ 2393950 w 2676928"/>
                <a:gd name="connsiteY28" fmla="*/ 806450 h 1446502"/>
                <a:gd name="connsiteX29" fmla="*/ 2374900 w 2676928"/>
                <a:gd name="connsiteY29" fmla="*/ 850902 h 1446502"/>
                <a:gd name="connsiteX30" fmla="*/ 2330450 w 2676928"/>
                <a:gd name="connsiteY30" fmla="*/ 831850 h 1446502"/>
                <a:gd name="connsiteX31" fmla="*/ 2279650 w 2676928"/>
                <a:gd name="connsiteY31" fmla="*/ 844550 h 1446502"/>
                <a:gd name="connsiteX32" fmla="*/ 2235200 w 2676928"/>
                <a:gd name="connsiteY32" fmla="*/ 831850 h 1446502"/>
                <a:gd name="connsiteX33" fmla="*/ 2146300 w 2676928"/>
                <a:gd name="connsiteY33" fmla="*/ 806450 h 1446502"/>
                <a:gd name="connsiteX34" fmla="*/ 2012950 w 2676928"/>
                <a:gd name="connsiteY34" fmla="*/ 825502 h 1446502"/>
                <a:gd name="connsiteX35" fmla="*/ 1943100 w 2676928"/>
                <a:gd name="connsiteY35" fmla="*/ 844550 h 1446502"/>
                <a:gd name="connsiteX36" fmla="*/ 1790700 w 2676928"/>
                <a:gd name="connsiteY36" fmla="*/ 857250 h 1446502"/>
                <a:gd name="connsiteX37" fmla="*/ 1758950 w 2676928"/>
                <a:gd name="connsiteY37" fmla="*/ 958850 h 1446502"/>
                <a:gd name="connsiteX38" fmla="*/ 1727200 w 2676928"/>
                <a:gd name="connsiteY38" fmla="*/ 1028702 h 1446502"/>
                <a:gd name="connsiteX39" fmla="*/ 1676400 w 2676928"/>
                <a:gd name="connsiteY39" fmla="*/ 1047750 h 1446502"/>
                <a:gd name="connsiteX40" fmla="*/ 1568450 w 2676928"/>
                <a:gd name="connsiteY40" fmla="*/ 1060450 h 1446502"/>
                <a:gd name="connsiteX41" fmla="*/ 1473200 w 2676928"/>
                <a:gd name="connsiteY41" fmla="*/ 1060450 h 1446502"/>
                <a:gd name="connsiteX42" fmla="*/ 1397000 w 2676928"/>
                <a:gd name="connsiteY42" fmla="*/ 1174750 h 1446502"/>
                <a:gd name="connsiteX43" fmla="*/ 1352550 w 2676928"/>
                <a:gd name="connsiteY43" fmla="*/ 1206502 h 1446502"/>
                <a:gd name="connsiteX44" fmla="*/ 1263650 w 2676928"/>
                <a:gd name="connsiteY44" fmla="*/ 1206502 h 1446502"/>
                <a:gd name="connsiteX45" fmla="*/ 1174750 w 2676928"/>
                <a:gd name="connsiteY45" fmla="*/ 1174750 h 1446502"/>
                <a:gd name="connsiteX46" fmla="*/ 1130300 w 2676928"/>
                <a:gd name="connsiteY46" fmla="*/ 1060450 h 1446502"/>
                <a:gd name="connsiteX47" fmla="*/ 1009650 w 2676928"/>
                <a:gd name="connsiteY47" fmla="*/ 1098550 h 1446502"/>
                <a:gd name="connsiteX48" fmla="*/ 965200 w 2676928"/>
                <a:gd name="connsiteY48" fmla="*/ 1092198 h 1446502"/>
                <a:gd name="connsiteX49" fmla="*/ 876300 w 2676928"/>
                <a:gd name="connsiteY49" fmla="*/ 1111250 h 1446502"/>
                <a:gd name="connsiteX50" fmla="*/ 800100 w 2676928"/>
                <a:gd name="connsiteY50" fmla="*/ 1130302 h 1446502"/>
                <a:gd name="connsiteX51" fmla="*/ 774700 w 2676928"/>
                <a:gd name="connsiteY51" fmla="*/ 1174750 h 1446502"/>
                <a:gd name="connsiteX52" fmla="*/ 762000 w 2676928"/>
                <a:gd name="connsiteY52" fmla="*/ 1219198 h 1446502"/>
                <a:gd name="connsiteX53" fmla="*/ 704850 w 2676928"/>
                <a:gd name="connsiteY53" fmla="*/ 1238250 h 1446502"/>
                <a:gd name="connsiteX54" fmla="*/ 628650 w 2676928"/>
                <a:gd name="connsiteY54" fmla="*/ 1206502 h 1446502"/>
                <a:gd name="connsiteX55" fmla="*/ 527050 w 2676928"/>
                <a:gd name="connsiteY55" fmla="*/ 1276350 h 1446502"/>
                <a:gd name="connsiteX56" fmla="*/ 469900 w 2676928"/>
                <a:gd name="connsiteY56" fmla="*/ 1339850 h 1446502"/>
                <a:gd name="connsiteX57" fmla="*/ 469900 w 2676928"/>
                <a:gd name="connsiteY57" fmla="*/ 1416050 h 1446502"/>
                <a:gd name="connsiteX58" fmla="*/ 387350 w 2676928"/>
                <a:gd name="connsiteY58" fmla="*/ 1435102 h 1446502"/>
                <a:gd name="connsiteX59" fmla="*/ 381986 w 2676928"/>
                <a:gd name="connsiteY59" fmla="*/ 1446502 h 1446502"/>
                <a:gd name="connsiteX60" fmla="*/ 311150 w 2676928"/>
                <a:gd name="connsiteY60" fmla="*/ 1377950 h 1446502"/>
                <a:gd name="connsiteX61" fmla="*/ 234950 w 2676928"/>
                <a:gd name="connsiteY61" fmla="*/ 1403350 h 1446502"/>
                <a:gd name="connsiteX62" fmla="*/ 222250 w 2676928"/>
                <a:gd name="connsiteY62" fmla="*/ 1377950 h 1446502"/>
                <a:gd name="connsiteX63" fmla="*/ 171450 w 2676928"/>
                <a:gd name="connsiteY63" fmla="*/ 1371598 h 1446502"/>
                <a:gd name="connsiteX64" fmla="*/ 127000 w 2676928"/>
                <a:gd name="connsiteY64" fmla="*/ 1339850 h 1446502"/>
                <a:gd name="connsiteX65" fmla="*/ 190500 w 2676928"/>
                <a:gd name="connsiteY65" fmla="*/ 1282702 h 1446502"/>
                <a:gd name="connsiteX66" fmla="*/ 209550 w 2676928"/>
                <a:gd name="connsiteY66" fmla="*/ 1073150 h 1446502"/>
                <a:gd name="connsiteX67" fmla="*/ 190500 w 2676928"/>
                <a:gd name="connsiteY67" fmla="*/ 1035050 h 1446502"/>
                <a:gd name="connsiteX68" fmla="*/ 222250 w 2676928"/>
                <a:gd name="connsiteY68" fmla="*/ 965198 h 1446502"/>
                <a:gd name="connsiteX69" fmla="*/ 254000 w 2676928"/>
                <a:gd name="connsiteY69" fmla="*/ 781050 h 1446502"/>
                <a:gd name="connsiteX70" fmla="*/ 215900 w 2676928"/>
                <a:gd name="connsiteY70" fmla="*/ 736598 h 1446502"/>
                <a:gd name="connsiteX71" fmla="*/ 107950 w 2676928"/>
                <a:gd name="connsiteY71" fmla="*/ 628650 h 1446502"/>
                <a:gd name="connsiteX72" fmla="*/ 0 w 2676928"/>
                <a:gd name="connsiteY72" fmla="*/ 533398 h 1446502"/>
                <a:gd name="connsiteX73" fmla="*/ 82550 w 2676928"/>
                <a:gd name="connsiteY73" fmla="*/ 539750 h 1446502"/>
                <a:gd name="connsiteX74" fmla="*/ 139700 w 2676928"/>
                <a:gd name="connsiteY74" fmla="*/ 571502 h 1446502"/>
                <a:gd name="connsiteX75" fmla="*/ 222250 w 2676928"/>
                <a:gd name="connsiteY75" fmla="*/ 609598 h 1446502"/>
                <a:gd name="connsiteX76" fmla="*/ 298450 w 2676928"/>
                <a:gd name="connsiteY76" fmla="*/ 603250 h 1446502"/>
                <a:gd name="connsiteX77" fmla="*/ 406400 w 2676928"/>
                <a:gd name="connsiteY77" fmla="*/ 615950 h 1446502"/>
                <a:gd name="connsiteX78" fmla="*/ 431800 w 2676928"/>
                <a:gd name="connsiteY78" fmla="*/ 615950 h 1446502"/>
                <a:gd name="connsiteX79" fmla="*/ 571500 w 2676928"/>
                <a:gd name="connsiteY79" fmla="*/ 457198 h 1446502"/>
                <a:gd name="connsiteX80" fmla="*/ 666750 w 2676928"/>
                <a:gd name="connsiteY80" fmla="*/ 393702 h 1446502"/>
                <a:gd name="connsiteX81" fmla="*/ 774700 w 2676928"/>
                <a:gd name="connsiteY81" fmla="*/ 304798 h 1446502"/>
                <a:gd name="connsiteX82" fmla="*/ 863600 w 2676928"/>
                <a:gd name="connsiteY82" fmla="*/ 285750 h 1446502"/>
                <a:gd name="connsiteX83" fmla="*/ 990600 w 2676928"/>
                <a:gd name="connsiteY83" fmla="*/ 184150 h 1446502"/>
                <a:gd name="connsiteX84" fmla="*/ 1009650 w 2676928"/>
                <a:gd name="connsiteY84" fmla="*/ 146050 h 1446502"/>
                <a:gd name="connsiteX85" fmla="*/ 984250 w 2676928"/>
                <a:gd name="connsiteY85" fmla="*/ 88900 h 1446502"/>
                <a:gd name="connsiteX86" fmla="*/ 1079500 w 2676928"/>
                <a:gd name="connsiteY86" fmla="*/ 88900 h 1446502"/>
                <a:gd name="connsiteX87" fmla="*/ 1149350 w 2676928"/>
                <a:gd name="connsiteY87" fmla="*/ 76200 h 1446502"/>
                <a:gd name="connsiteX88" fmla="*/ 1276350 w 2676928"/>
                <a:gd name="connsiteY88" fmla="*/ 146050 h 1446502"/>
                <a:gd name="connsiteX89" fmla="*/ 1327150 w 2676928"/>
                <a:gd name="connsiteY89" fmla="*/ 165100 h 1446502"/>
                <a:gd name="connsiteX90" fmla="*/ 1492250 w 2676928"/>
                <a:gd name="connsiteY90" fmla="*/ 184150 h 1446502"/>
                <a:gd name="connsiteX91" fmla="*/ 1638300 w 2676928"/>
                <a:gd name="connsiteY91" fmla="*/ 165100 h 1446502"/>
                <a:gd name="connsiteX92" fmla="*/ 1606550 w 2676928"/>
                <a:gd name="connsiteY92" fmla="*/ 120650 h 1446502"/>
                <a:gd name="connsiteX93" fmla="*/ 1663700 w 2676928"/>
                <a:gd name="connsiteY93" fmla="*/ 101600 h 1446502"/>
                <a:gd name="connsiteX94" fmla="*/ 1695450 w 2676928"/>
                <a:gd name="connsiteY94" fmla="*/ 82550 h 1446502"/>
                <a:gd name="connsiteX95" fmla="*/ 1695450 w 2676928"/>
                <a:gd name="connsiteY95" fmla="*/ 31750 h 1446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676928" h="1446502">
                  <a:moveTo>
                    <a:pt x="1714500" y="0"/>
                  </a:moveTo>
                  <a:lnTo>
                    <a:pt x="1828800" y="82550"/>
                  </a:lnTo>
                  <a:lnTo>
                    <a:pt x="1809750" y="158750"/>
                  </a:lnTo>
                  <a:lnTo>
                    <a:pt x="1790700" y="203200"/>
                  </a:lnTo>
                  <a:lnTo>
                    <a:pt x="1803400" y="260350"/>
                  </a:lnTo>
                  <a:lnTo>
                    <a:pt x="1835150" y="279400"/>
                  </a:lnTo>
                  <a:lnTo>
                    <a:pt x="1898650" y="279400"/>
                  </a:lnTo>
                  <a:lnTo>
                    <a:pt x="1924050" y="209550"/>
                  </a:lnTo>
                  <a:lnTo>
                    <a:pt x="1962150" y="209550"/>
                  </a:lnTo>
                  <a:lnTo>
                    <a:pt x="2025650" y="241300"/>
                  </a:lnTo>
                  <a:lnTo>
                    <a:pt x="2089150" y="203200"/>
                  </a:lnTo>
                  <a:lnTo>
                    <a:pt x="2127250" y="228600"/>
                  </a:lnTo>
                  <a:lnTo>
                    <a:pt x="2120900" y="330198"/>
                  </a:lnTo>
                  <a:lnTo>
                    <a:pt x="2082800" y="361950"/>
                  </a:lnTo>
                  <a:lnTo>
                    <a:pt x="2114550" y="419102"/>
                  </a:lnTo>
                  <a:lnTo>
                    <a:pt x="2152650" y="431798"/>
                  </a:lnTo>
                  <a:lnTo>
                    <a:pt x="2184400" y="457198"/>
                  </a:lnTo>
                  <a:lnTo>
                    <a:pt x="2266950" y="469902"/>
                  </a:lnTo>
                  <a:lnTo>
                    <a:pt x="2374900" y="571502"/>
                  </a:lnTo>
                  <a:lnTo>
                    <a:pt x="2438400" y="565150"/>
                  </a:lnTo>
                  <a:lnTo>
                    <a:pt x="2501900" y="533398"/>
                  </a:lnTo>
                  <a:lnTo>
                    <a:pt x="2533650" y="641350"/>
                  </a:lnTo>
                  <a:lnTo>
                    <a:pt x="2565400" y="685798"/>
                  </a:lnTo>
                  <a:lnTo>
                    <a:pt x="2676928" y="731106"/>
                  </a:lnTo>
                  <a:lnTo>
                    <a:pt x="2647950" y="806450"/>
                  </a:lnTo>
                  <a:lnTo>
                    <a:pt x="2654300" y="850902"/>
                  </a:lnTo>
                  <a:lnTo>
                    <a:pt x="2609850" y="895350"/>
                  </a:lnTo>
                  <a:lnTo>
                    <a:pt x="2552700" y="882650"/>
                  </a:lnTo>
                  <a:lnTo>
                    <a:pt x="2393950" y="806450"/>
                  </a:lnTo>
                  <a:lnTo>
                    <a:pt x="2374900" y="850902"/>
                  </a:lnTo>
                  <a:lnTo>
                    <a:pt x="2330450" y="831850"/>
                  </a:lnTo>
                  <a:lnTo>
                    <a:pt x="2279650" y="844550"/>
                  </a:lnTo>
                  <a:lnTo>
                    <a:pt x="2235200" y="831850"/>
                  </a:lnTo>
                  <a:lnTo>
                    <a:pt x="2146300" y="806450"/>
                  </a:lnTo>
                  <a:lnTo>
                    <a:pt x="2012950" y="825502"/>
                  </a:lnTo>
                  <a:lnTo>
                    <a:pt x="1943100" y="844550"/>
                  </a:lnTo>
                  <a:lnTo>
                    <a:pt x="1790700" y="857250"/>
                  </a:lnTo>
                  <a:lnTo>
                    <a:pt x="1758950" y="958850"/>
                  </a:lnTo>
                  <a:lnTo>
                    <a:pt x="1727200" y="1028702"/>
                  </a:lnTo>
                  <a:lnTo>
                    <a:pt x="1676400" y="1047750"/>
                  </a:lnTo>
                  <a:lnTo>
                    <a:pt x="1568450" y="1060450"/>
                  </a:lnTo>
                  <a:lnTo>
                    <a:pt x="1473200" y="1060450"/>
                  </a:lnTo>
                  <a:lnTo>
                    <a:pt x="1397000" y="1174750"/>
                  </a:lnTo>
                  <a:lnTo>
                    <a:pt x="1352550" y="1206502"/>
                  </a:lnTo>
                  <a:lnTo>
                    <a:pt x="1263650" y="1206502"/>
                  </a:lnTo>
                  <a:lnTo>
                    <a:pt x="1174750" y="1174750"/>
                  </a:lnTo>
                  <a:lnTo>
                    <a:pt x="1130300" y="1060450"/>
                  </a:lnTo>
                  <a:lnTo>
                    <a:pt x="1009650" y="1098550"/>
                  </a:lnTo>
                  <a:lnTo>
                    <a:pt x="965200" y="1092198"/>
                  </a:lnTo>
                  <a:lnTo>
                    <a:pt x="876300" y="1111250"/>
                  </a:lnTo>
                  <a:lnTo>
                    <a:pt x="800100" y="1130302"/>
                  </a:lnTo>
                  <a:lnTo>
                    <a:pt x="774700" y="1174750"/>
                  </a:lnTo>
                  <a:lnTo>
                    <a:pt x="762000" y="1219198"/>
                  </a:lnTo>
                  <a:lnTo>
                    <a:pt x="704850" y="1238250"/>
                  </a:lnTo>
                  <a:lnTo>
                    <a:pt x="628650" y="1206502"/>
                  </a:lnTo>
                  <a:lnTo>
                    <a:pt x="527050" y="1276350"/>
                  </a:lnTo>
                  <a:lnTo>
                    <a:pt x="469900" y="1339850"/>
                  </a:lnTo>
                  <a:lnTo>
                    <a:pt x="469900" y="1416050"/>
                  </a:lnTo>
                  <a:lnTo>
                    <a:pt x="387350" y="1435102"/>
                  </a:lnTo>
                  <a:lnTo>
                    <a:pt x="381986" y="1446502"/>
                  </a:lnTo>
                  <a:lnTo>
                    <a:pt x="311150" y="1377950"/>
                  </a:lnTo>
                  <a:lnTo>
                    <a:pt x="234950" y="1403350"/>
                  </a:lnTo>
                  <a:lnTo>
                    <a:pt x="222250" y="1377950"/>
                  </a:lnTo>
                  <a:lnTo>
                    <a:pt x="171450" y="1371598"/>
                  </a:lnTo>
                  <a:lnTo>
                    <a:pt x="127000" y="1339850"/>
                  </a:lnTo>
                  <a:lnTo>
                    <a:pt x="190500" y="1282702"/>
                  </a:lnTo>
                  <a:lnTo>
                    <a:pt x="209550" y="1073150"/>
                  </a:lnTo>
                  <a:lnTo>
                    <a:pt x="190500" y="1035050"/>
                  </a:lnTo>
                  <a:lnTo>
                    <a:pt x="222250" y="965198"/>
                  </a:lnTo>
                  <a:lnTo>
                    <a:pt x="254000" y="781050"/>
                  </a:lnTo>
                  <a:lnTo>
                    <a:pt x="215900" y="736598"/>
                  </a:lnTo>
                  <a:lnTo>
                    <a:pt x="107950" y="628650"/>
                  </a:lnTo>
                  <a:lnTo>
                    <a:pt x="0" y="533398"/>
                  </a:lnTo>
                  <a:lnTo>
                    <a:pt x="82550" y="539750"/>
                  </a:lnTo>
                  <a:lnTo>
                    <a:pt x="139700" y="571502"/>
                  </a:lnTo>
                  <a:lnTo>
                    <a:pt x="222250" y="609598"/>
                  </a:lnTo>
                  <a:lnTo>
                    <a:pt x="298450" y="603250"/>
                  </a:lnTo>
                  <a:lnTo>
                    <a:pt x="406400" y="615950"/>
                  </a:lnTo>
                  <a:lnTo>
                    <a:pt x="431800" y="615950"/>
                  </a:lnTo>
                  <a:lnTo>
                    <a:pt x="571500" y="457198"/>
                  </a:lnTo>
                  <a:lnTo>
                    <a:pt x="666750" y="393702"/>
                  </a:lnTo>
                  <a:lnTo>
                    <a:pt x="774700" y="304798"/>
                  </a:lnTo>
                  <a:lnTo>
                    <a:pt x="863600" y="285750"/>
                  </a:lnTo>
                  <a:lnTo>
                    <a:pt x="990600" y="184150"/>
                  </a:lnTo>
                  <a:lnTo>
                    <a:pt x="1009650" y="146050"/>
                  </a:lnTo>
                  <a:lnTo>
                    <a:pt x="984250" y="88900"/>
                  </a:lnTo>
                  <a:lnTo>
                    <a:pt x="1079500" y="88900"/>
                  </a:lnTo>
                  <a:lnTo>
                    <a:pt x="1149350" y="76200"/>
                  </a:lnTo>
                  <a:lnTo>
                    <a:pt x="1276350" y="146050"/>
                  </a:lnTo>
                  <a:lnTo>
                    <a:pt x="1327150" y="165100"/>
                  </a:lnTo>
                  <a:lnTo>
                    <a:pt x="1492250" y="184150"/>
                  </a:lnTo>
                  <a:lnTo>
                    <a:pt x="1638300" y="165100"/>
                  </a:lnTo>
                  <a:lnTo>
                    <a:pt x="1606550" y="120650"/>
                  </a:lnTo>
                  <a:lnTo>
                    <a:pt x="1663700" y="101600"/>
                  </a:lnTo>
                  <a:lnTo>
                    <a:pt x="1695450" y="82550"/>
                  </a:lnTo>
                  <a:lnTo>
                    <a:pt x="1695450" y="317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799" name="グループ化 798">
              <a:extLst>
                <a:ext uri="{FF2B5EF4-FFF2-40B4-BE49-F238E27FC236}">
                  <a16:creationId xmlns:a16="http://schemas.microsoft.com/office/drawing/2014/main" id="{A30247C5-C13C-CDB9-B915-B9542332C45F}"/>
                </a:ext>
              </a:extLst>
            </p:cNvPr>
            <p:cNvGrpSpPr/>
            <p:nvPr/>
          </p:nvGrpSpPr>
          <p:grpSpPr>
            <a:xfrm>
              <a:off x="5523558" y="1182566"/>
              <a:ext cx="346965" cy="156435"/>
              <a:chOff x="5559286" y="1975686"/>
              <a:chExt cx="346965" cy="156435"/>
            </a:xfrm>
          </p:grpSpPr>
          <p:sp>
            <p:nvSpPr>
              <p:cNvPr id="800" name="楕円 799">
                <a:extLst>
                  <a:ext uri="{FF2B5EF4-FFF2-40B4-BE49-F238E27FC236}">
                    <a16:creationId xmlns:a16="http://schemas.microsoft.com/office/drawing/2014/main" id="{E0F95CAD-883B-C7A5-9786-98CD32DD6A7C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01" name="楕円 800">
                <a:extLst>
                  <a:ext uri="{FF2B5EF4-FFF2-40B4-BE49-F238E27FC236}">
                    <a16:creationId xmlns:a16="http://schemas.microsoft.com/office/drawing/2014/main" id="{AB9F4281-3FA6-110F-960A-AD19B237CFE6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02" name="楕円 801">
                <a:extLst>
                  <a:ext uri="{FF2B5EF4-FFF2-40B4-BE49-F238E27FC236}">
                    <a16:creationId xmlns:a16="http://schemas.microsoft.com/office/drawing/2014/main" id="{6EFBEFF7-60EF-212A-C8F0-DCA441678722}"/>
                  </a:ext>
                </a:extLst>
              </p:cNvPr>
              <p:cNvSpPr/>
              <p:nvPr/>
            </p:nvSpPr>
            <p:spPr>
              <a:xfrm>
                <a:off x="5620573" y="2045916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楕円 802">
                <a:extLst>
                  <a:ext uri="{FF2B5EF4-FFF2-40B4-BE49-F238E27FC236}">
                    <a16:creationId xmlns:a16="http://schemas.microsoft.com/office/drawing/2014/main" id="{C9E1E232-E045-021D-739D-8175057B0F77}"/>
                  </a:ext>
                </a:extLst>
              </p:cNvPr>
              <p:cNvSpPr/>
              <p:nvPr/>
            </p:nvSpPr>
            <p:spPr>
              <a:xfrm>
                <a:off x="5811103" y="2045916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43" name="グループ化 842">
            <a:extLst>
              <a:ext uri="{FF2B5EF4-FFF2-40B4-BE49-F238E27FC236}">
                <a16:creationId xmlns:a16="http://schemas.microsoft.com/office/drawing/2014/main" id="{F88A8800-7D3A-C1E8-6771-C3ABB22ACF61}"/>
              </a:ext>
            </a:extLst>
          </p:cNvPr>
          <p:cNvGrpSpPr/>
          <p:nvPr/>
        </p:nvGrpSpPr>
        <p:grpSpPr>
          <a:xfrm>
            <a:off x="6612330" y="1107394"/>
            <a:ext cx="2517510" cy="2298796"/>
            <a:chOff x="6310895" y="946762"/>
            <a:chExt cx="2913949" cy="2660793"/>
          </a:xfrm>
        </p:grpSpPr>
        <p:grpSp>
          <p:nvGrpSpPr>
            <p:cNvPr id="810" name="グループ化 809">
              <a:extLst>
                <a:ext uri="{FF2B5EF4-FFF2-40B4-BE49-F238E27FC236}">
                  <a16:creationId xmlns:a16="http://schemas.microsoft.com/office/drawing/2014/main" id="{0559C41C-406B-A802-7737-CB4F559F676E}"/>
                </a:ext>
              </a:extLst>
            </p:cNvPr>
            <p:cNvGrpSpPr/>
            <p:nvPr/>
          </p:nvGrpSpPr>
          <p:grpSpPr>
            <a:xfrm rot="14400000">
              <a:off x="8103471" y="1903221"/>
              <a:ext cx="511662" cy="448624"/>
              <a:chOff x="7830602" y="3040956"/>
              <a:chExt cx="447858" cy="392679"/>
            </a:xfrm>
          </p:grpSpPr>
          <p:sp>
            <p:nvSpPr>
              <p:cNvPr id="811" name="台形 810">
                <a:extLst>
                  <a:ext uri="{FF2B5EF4-FFF2-40B4-BE49-F238E27FC236}">
                    <a16:creationId xmlns:a16="http://schemas.microsoft.com/office/drawing/2014/main" id="{BB1243BB-6F71-BE2F-AFE0-196C522A9C3C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台形 811">
                <a:extLst>
                  <a:ext uri="{FF2B5EF4-FFF2-40B4-BE49-F238E27FC236}">
                    <a16:creationId xmlns:a16="http://schemas.microsoft.com/office/drawing/2014/main" id="{50CEA01F-653A-F200-A3DE-AC7B9D43911C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四角形: 上の 2 つの角を丸める 812">
                <a:extLst>
                  <a:ext uri="{FF2B5EF4-FFF2-40B4-BE49-F238E27FC236}">
                    <a16:creationId xmlns:a16="http://schemas.microsoft.com/office/drawing/2014/main" id="{D28296CE-7956-83AB-D682-6FE7B4E6654F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4D5CE39B-A103-ADA2-6321-40C0275D67F2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四角形: 上の 2 つの角を丸める 814">
                <a:extLst>
                  <a:ext uri="{FF2B5EF4-FFF2-40B4-BE49-F238E27FC236}">
                    <a16:creationId xmlns:a16="http://schemas.microsoft.com/office/drawing/2014/main" id="{72FD39AC-3B8D-422A-EE97-F9F463D533A9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816" name="四角形: 上の 2 つの角を丸める 815">
                <a:extLst>
                  <a:ext uri="{FF2B5EF4-FFF2-40B4-BE49-F238E27FC236}">
                    <a16:creationId xmlns:a16="http://schemas.microsoft.com/office/drawing/2014/main" id="{73B38350-24A4-C981-F290-69E7264695F5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四角形: 上の 2 つの角を丸める 816">
                <a:extLst>
                  <a:ext uri="{FF2B5EF4-FFF2-40B4-BE49-F238E27FC236}">
                    <a16:creationId xmlns:a16="http://schemas.microsoft.com/office/drawing/2014/main" id="{E8C4299D-4D29-40A8-10D8-83C334659382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四角形: 上の 2 つの角を丸める 817">
                <a:extLst>
                  <a:ext uri="{FF2B5EF4-FFF2-40B4-BE49-F238E27FC236}">
                    <a16:creationId xmlns:a16="http://schemas.microsoft.com/office/drawing/2014/main" id="{4F8A1CDB-1E37-7E43-3C31-77F25AD6C366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四角形: 上の 2 つの角を丸める 818">
                <a:extLst>
                  <a:ext uri="{FF2B5EF4-FFF2-40B4-BE49-F238E27FC236}">
                    <a16:creationId xmlns:a16="http://schemas.microsoft.com/office/drawing/2014/main" id="{519DCD16-575C-C689-2314-9807D77CD6E4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0" name="四角形: 上の 2 つの角を丸める 819">
                <a:extLst>
                  <a:ext uri="{FF2B5EF4-FFF2-40B4-BE49-F238E27FC236}">
                    <a16:creationId xmlns:a16="http://schemas.microsoft.com/office/drawing/2014/main" id="{D4CBA2CE-8511-5877-1E84-76A385C15DB3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1" name="グループ化 820">
              <a:extLst>
                <a:ext uri="{FF2B5EF4-FFF2-40B4-BE49-F238E27FC236}">
                  <a16:creationId xmlns:a16="http://schemas.microsoft.com/office/drawing/2014/main" id="{7BCA7EAF-D4A6-9BAD-606B-B087FBA855CE}"/>
                </a:ext>
              </a:extLst>
            </p:cNvPr>
            <p:cNvGrpSpPr/>
            <p:nvPr/>
          </p:nvGrpSpPr>
          <p:grpSpPr>
            <a:xfrm rot="9000000">
              <a:off x="7873003" y="1370691"/>
              <a:ext cx="511662" cy="448624"/>
              <a:chOff x="7830602" y="3040956"/>
              <a:chExt cx="447858" cy="392679"/>
            </a:xfrm>
          </p:grpSpPr>
          <p:sp>
            <p:nvSpPr>
              <p:cNvPr id="822" name="台形 821">
                <a:extLst>
                  <a:ext uri="{FF2B5EF4-FFF2-40B4-BE49-F238E27FC236}">
                    <a16:creationId xmlns:a16="http://schemas.microsoft.com/office/drawing/2014/main" id="{AA97825A-0C0B-D266-B966-ACCB99A951B4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台形 822">
                <a:extLst>
                  <a:ext uri="{FF2B5EF4-FFF2-40B4-BE49-F238E27FC236}">
                    <a16:creationId xmlns:a16="http://schemas.microsoft.com/office/drawing/2014/main" id="{554F3731-3C38-050F-7EFD-964D6D648924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四角形: 上の 2 つの角を丸める 823">
                <a:extLst>
                  <a:ext uri="{FF2B5EF4-FFF2-40B4-BE49-F238E27FC236}">
                    <a16:creationId xmlns:a16="http://schemas.microsoft.com/office/drawing/2014/main" id="{246E132E-365D-98B1-E7FE-B71644975DEF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217AAC5D-8D2F-EECF-FF18-3126F7E17A16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四角形: 上の 2 つの角を丸める 825">
                <a:extLst>
                  <a:ext uri="{FF2B5EF4-FFF2-40B4-BE49-F238E27FC236}">
                    <a16:creationId xmlns:a16="http://schemas.microsoft.com/office/drawing/2014/main" id="{43E6E5C5-EF25-D518-C972-BCCA73621B1C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827" name="四角形: 上の 2 つの角を丸める 826">
                <a:extLst>
                  <a:ext uri="{FF2B5EF4-FFF2-40B4-BE49-F238E27FC236}">
                    <a16:creationId xmlns:a16="http://schemas.microsoft.com/office/drawing/2014/main" id="{E12108D7-8F5E-A6FA-0039-B1281DFF9254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四角形: 上の 2 つの角を丸める 827">
                <a:extLst>
                  <a:ext uri="{FF2B5EF4-FFF2-40B4-BE49-F238E27FC236}">
                    <a16:creationId xmlns:a16="http://schemas.microsoft.com/office/drawing/2014/main" id="{BFFA67EF-3E1C-5B2C-4D60-7AC2223057E3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四角形: 上の 2 つの角を丸める 828">
                <a:extLst>
                  <a:ext uri="{FF2B5EF4-FFF2-40B4-BE49-F238E27FC236}">
                    <a16:creationId xmlns:a16="http://schemas.microsoft.com/office/drawing/2014/main" id="{4F976EBD-51BD-5FC0-8083-26EFF1FE72C0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四角形: 上の 2 つの角を丸める 829">
                <a:extLst>
                  <a:ext uri="{FF2B5EF4-FFF2-40B4-BE49-F238E27FC236}">
                    <a16:creationId xmlns:a16="http://schemas.microsoft.com/office/drawing/2014/main" id="{EF334F94-D501-D9A3-365F-4E998F11EC76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四角形: 上の 2 つの角を丸める 830">
                <a:extLst>
                  <a:ext uri="{FF2B5EF4-FFF2-40B4-BE49-F238E27FC236}">
                    <a16:creationId xmlns:a16="http://schemas.microsoft.com/office/drawing/2014/main" id="{CB92BF13-34F5-ED7A-DACB-AF0BF3D9059C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2" name="グループ化 831">
              <a:extLst>
                <a:ext uri="{FF2B5EF4-FFF2-40B4-BE49-F238E27FC236}">
                  <a16:creationId xmlns:a16="http://schemas.microsoft.com/office/drawing/2014/main" id="{44EBC905-375E-24B8-0E6A-F74B7523C9AB}"/>
                </a:ext>
              </a:extLst>
            </p:cNvPr>
            <p:cNvGrpSpPr/>
            <p:nvPr/>
          </p:nvGrpSpPr>
          <p:grpSpPr>
            <a:xfrm rot="13500000">
              <a:off x="7126243" y="1309731"/>
              <a:ext cx="511662" cy="448624"/>
              <a:chOff x="7830602" y="3040956"/>
              <a:chExt cx="447858" cy="392679"/>
            </a:xfrm>
          </p:grpSpPr>
          <p:sp>
            <p:nvSpPr>
              <p:cNvPr id="833" name="台形 832">
                <a:extLst>
                  <a:ext uri="{FF2B5EF4-FFF2-40B4-BE49-F238E27FC236}">
                    <a16:creationId xmlns:a16="http://schemas.microsoft.com/office/drawing/2014/main" id="{6C138EBC-95D3-3F46-7C63-1D10C11FDD44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台形 833">
                <a:extLst>
                  <a:ext uri="{FF2B5EF4-FFF2-40B4-BE49-F238E27FC236}">
                    <a16:creationId xmlns:a16="http://schemas.microsoft.com/office/drawing/2014/main" id="{14C4BE7C-8C2B-0C02-F232-A9EE601BDEC2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四角形: 上の 2 つの角を丸める 834">
                <a:extLst>
                  <a:ext uri="{FF2B5EF4-FFF2-40B4-BE49-F238E27FC236}">
                    <a16:creationId xmlns:a16="http://schemas.microsoft.com/office/drawing/2014/main" id="{AF6CC2E1-061E-6B00-C59A-A9401222442A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EB8D5B79-4CE4-6B2E-AB02-E8D9B3B801F9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四角形: 上の 2 つの角を丸める 836">
                <a:extLst>
                  <a:ext uri="{FF2B5EF4-FFF2-40B4-BE49-F238E27FC236}">
                    <a16:creationId xmlns:a16="http://schemas.microsoft.com/office/drawing/2014/main" id="{BB40621A-1281-D488-D225-24E190572E05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838" name="四角形: 上の 2 つの角を丸める 837">
                <a:extLst>
                  <a:ext uri="{FF2B5EF4-FFF2-40B4-BE49-F238E27FC236}">
                    <a16:creationId xmlns:a16="http://schemas.microsoft.com/office/drawing/2014/main" id="{3D22D370-6E88-77FC-BE8A-1396BA47CAB1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四角形: 上の 2 つの角を丸める 838">
                <a:extLst>
                  <a:ext uri="{FF2B5EF4-FFF2-40B4-BE49-F238E27FC236}">
                    <a16:creationId xmlns:a16="http://schemas.microsoft.com/office/drawing/2014/main" id="{785410D9-10F1-A5B9-597D-68E7F93172AA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四角形: 上の 2 つの角を丸める 839">
                <a:extLst>
                  <a:ext uri="{FF2B5EF4-FFF2-40B4-BE49-F238E27FC236}">
                    <a16:creationId xmlns:a16="http://schemas.microsoft.com/office/drawing/2014/main" id="{FE072A74-4679-0306-4014-24DFE9D5FA48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四角形: 上の 2 つの角を丸める 840">
                <a:extLst>
                  <a:ext uri="{FF2B5EF4-FFF2-40B4-BE49-F238E27FC236}">
                    <a16:creationId xmlns:a16="http://schemas.microsoft.com/office/drawing/2014/main" id="{1213D2C2-D5B6-10C0-A5F6-EE12ACCE6137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四角形: 上の 2 つの角を丸める 841">
                <a:extLst>
                  <a:ext uri="{FF2B5EF4-FFF2-40B4-BE49-F238E27FC236}">
                    <a16:creationId xmlns:a16="http://schemas.microsoft.com/office/drawing/2014/main" id="{F480C6E3-37AA-7CAD-0CCF-AA293B396F2C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64" name="フリーフォーム: 図形 763">
              <a:extLst>
                <a:ext uri="{FF2B5EF4-FFF2-40B4-BE49-F238E27FC236}">
                  <a16:creationId xmlns:a16="http://schemas.microsoft.com/office/drawing/2014/main" id="{D018B4AA-F3FE-3C1E-ED11-8BC50E3B5E60}"/>
                </a:ext>
              </a:extLst>
            </p:cNvPr>
            <p:cNvSpPr/>
            <p:nvPr/>
          </p:nvSpPr>
          <p:spPr>
            <a:xfrm>
              <a:off x="8359302" y="1317543"/>
              <a:ext cx="799035" cy="431764"/>
            </a:xfrm>
            <a:custGeom>
              <a:avLst/>
              <a:gdLst>
                <a:gd name="connsiteX0" fmla="*/ 1714500 w 2676928"/>
                <a:gd name="connsiteY0" fmla="*/ 0 h 1446502"/>
                <a:gd name="connsiteX1" fmla="*/ 1828800 w 2676928"/>
                <a:gd name="connsiteY1" fmla="*/ 82550 h 1446502"/>
                <a:gd name="connsiteX2" fmla="*/ 1809750 w 2676928"/>
                <a:gd name="connsiteY2" fmla="*/ 158750 h 1446502"/>
                <a:gd name="connsiteX3" fmla="*/ 1790700 w 2676928"/>
                <a:gd name="connsiteY3" fmla="*/ 203200 h 1446502"/>
                <a:gd name="connsiteX4" fmla="*/ 1803400 w 2676928"/>
                <a:gd name="connsiteY4" fmla="*/ 260350 h 1446502"/>
                <a:gd name="connsiteX5" fmla="*/ 1835150 w 2676928"/>
                <a:gd name="connsiteY5" fmla="*/ 279400 h 1446502"/>
                <a:gd name="connsiteX6" fmla="*/ 1898650 w 2676928"/>
                <a:gd name="connsiteY6" fmla="*/ 279400 h 1446502"/>
                <a:gd name="connsiteX7" fmla="*/ 1924050 w 2676928"/>
                <a:gd name="connsiteY7" fmla="*/ 209550 h 1446502"/>
                <a:gd name="connsiteX8" fmla="*/ 1962150 w 2676928"/>
                <a:gd name="connsiteY8" fmla="*/ 209550 h 1446502"/>
                <a:gd name="connsiteX9" fmla="*/ 2025650 w 2676928"/>
                <a:gd name="connsiteY9" fmla="*/ 241300 h 1446502"/>
                <a:gd name="connsiteX10" fmla="*/ 2089150 w 2676928"/>
                <a:gd name="connsiteY10" fmla="*/ 203200 h 1446502"/>
                <a:gd name="connsiteX11" fmla="*/ 2127250 w 2676928"/>
                <a:gd name="connsiteY11" fmla="*/ 228600 h 1446502"/>
                <a:gd name="connsiteX12" fmla="*/ 2120900 w 2676928"/>
                <a:gd name="connsiteY12" fmla="*/ 330198 h 1446502"/>
                <a:gd name="connsiteX13" fmla="*/ 2082800 w 2676928"/>
                <a:gd name="connsiteY13" fmla="*/ 361950 h 1446502"/>
                <a:gd name="connsiteX14" fmla="*/ 2114550 w 2676928"/>
                <a:gd name="connsiteY14" fmla="*/ 419102 h 1446502"/>
                <a:gd name="connsiteX15" fmla="*/ 2152650 w 2676928"/>
                <a:gd name="connsiteY15" fmla="*/ 431798 h 1446502"/>
                <a:gd name="connsiteX16" fmla="*/ 2184400 w 2676928"/>
                <a:gd name="connsiteY16" fmla="*/ 457198 h 1446502"/>
                <a:gd name="connsiteX17" fmla="*/ 2266950 w 2676928"/>
                <a:gd name="connsiteY17" fmla="*/ 469902 h 1446502"/>
                <a:gd name="connsiteX18" fmla="*/ 2374900 w 2676928"/>
                <a:gd name="connsiteY18" fmla="*/ 571502 h 1446502"/>
                <a:gd name="connsiteX19" fmla="*/ 2438400 w 2676928"/>
                <a:gd name="connsiteY19" fmla="*/ 565150 h 1446502"/>
                <a:gd name="connsiteX20" fmla="*/ 2501900 w 2676928"/>
                <a:gd name="connsiteY20" fmla="*/ 533398 h 1446502"/>
                <a:gd name="connsiteX21" fmla="*/ 2533650 w 2676928"/>
                <a:gd name="connsiteY21" fmla="*/ 641350 h 1446502"/>
                <a:gd name="connsiteX22" fmla="*/ 2565400 w 2676928"/>
                <a:gd name="connsiteY22" fmla="*/ 685798 h 1446502"/>
                <a:gd name="connsiteX23" fmla="*/ 2676928 w 2676928"/>
                <a:gd name="connsiteY23" fmla="*/ 731106 h 1446502"/>
                <a:gd name="connsiteX24" fmla="*/ 2647950 w 2676928"/>
                <a:gd name="connsiteY24" fmla="*/ 806450 h 1446502"/>
                <a:gd name="connsiteX25" fmla="*/ 2654300 w 2676928"/>
                <a:gd name="connsiteY25" fmla="*/ 850902 h 1446502"/>
                <a:gd name="connsiteX26" fmla="*/ 2609850 w 2676928"/>
                <a:gd name="connsiteY26" fmla="*/ 895350 h 1446502"/>
                <a:gd name="connsiteX27" fmla="*/ 2552700 w 2676928"/>
                <a:gd name="connsiteY27" fmla="*/ 882650 h 1446502"/>
                <a:gd name="connsiteX28" fmla="*/ 2393950 w 2676928"/>
                <a:gd name="connsiteY28" fmla="*/ 806450 h 1446502"/>
                <a:gd name="connsiteX29" fmla="*/ 2374900 w 2676928"/>
                <a:gd name="connsiteY29" fmla="*/ 850902 h 1446502"/>
                <a:gd name="connsiteX30" fmla="*/ 2330450 w 2676928"/>
                <a:gd name="connsiteY30" fmla="*/ 831850 h 1446502"/>
                <a:gd name="connsiteX31" fmla="*/ 2279650 w 2676928"/>
                <a:gd name="connsiteY31" fmla="*/ 844550 h 1446502"/>
                <a:gd name="connsiteX32" fmla="*/ 2235200 w 2676928"/>
                <a:gd name="connsiteY32" fmla="*/ 831850 h 1446502"/>
                <a:gd name="connsiteX33" fmla="*/ 2146300 w 2676928"/>
                <a:gd name="connsiteY33" fmla="*/ 806450 h 1446502"/>
                <a:gd name="connsiteX34" fmla="*/ 2012950 w 2676928"/>
                <a:gd name="connsiteY34" fmla="*/ 825502 h 1446502"/>
                <a:gd name="connsiteX35" fmla="*/ 1943100 w 2676928"/>
                <a:gd name="connsiteY35" fmla="*/ 844550 h 1446502"/>
                <a:gd name="connsiteX36" fmla="*/ 1790700 w 2676928"/>
                <a:gd name="connsiteY36" fmla="*/ 857250 h 1446502"/>
                <a:gd name="connsiteX37" fmla="*/ 1758950 w 2676928"/>
                <a:gd name="connsiteY37" fmla="*/ 958850 h 1446502"/>
                <a:gd name="connsiteX38" fmla="*/ 1727200 w 2676928"/>
                <a:gd name="connsiteY38" fmla="*/ 1028702 h 1446502"/>
                <a:gd name="connsiteX39" fmla="*/ 1676400 w 2676928"/>
                <a:gd name="connsiteY39" fmla="*/ 1047750 h 1446502"/>
                <a:gd name="connsiteX40" fmla="*/ 1568450 w 2676928"/>
                <a:gd name="connsiteY40" fmla="*/ 1060450 h 1446502"/>
                <a:gd name="connsiteX41" fmla="*/ 1473200 w 2676928"/>
                <a:gd name="connsiteY41" fmla="*/ 1060450 h 1446502"/>
                <a:gd name="connsiteX42" fmla="*/ 1397000 w 2676928"/>
                <a:gd name="connsiteY42" fmla="*/ 1174750 h 1446502"/>
                <a:gd name="connsiteX43" fmla="*/ 1352550 w 2676928"/>
                <a:gd name="connsiteY43" fmla="*/ 1206502 h 1446502"/>
                <a:gd name="connsiteX44" fmla="*/ 1263650 w 2676928"/>
                <a:gd name="connsiteY44" fmla="*/ 1206502 h 1446502"/>
                <a:gd name="connsiteX45" fmla="*/ 1174750 w 2676928"/>
                <a:gd name="connsiteY45" fmla="*/ 1174750 h 1446502"/>
                <a:gd name="connsiteX46" fmla="*/ 1130300 w 2676928"/>
                <a:gd name="connsiteY46" fmla="*/ 1060450 h 1446502"/>
                <a:gd name="connsiteX47" fmla="*/ 1009650 w 2676928"/>
                <a:gd name="connsiteY47" fmla="*/ 1098550 h 1446502"/>
                <a:gd name="connsiteX48" fmla="*/ 965200 w 2676928"/>
                <a:gd name="connsiteY48" fmla="*/ 1092198 h 1446502"/>
                <a:gd name="connsiteX49" fmla="*/ 876300 w 2676928"/>
                <a:gd name="connsiteY49" fmla="*/ 1111250 h 1446502"/>
                <a:gd name="connsiteX50" fmla="*/ 800100 w 2676928"/>
                <a:gd name="connsiteY50" fmla="*/ 1130302 h 1446502"/>
                <a:gd name="connsiteX51" fmla="*/ 774700 w 2676928"/>
                <a:gd name="connsiteY51" fmla="*/ 1174750 h 1446502"/>
                <a:gd name="connsiteX52" fmla="*/ 762000 w 2676928"/>
                <a:gd name="connsiteY52" fmla="*/ 1219198 h 1446502"/>
                <a:gd name="connsiteX53" fmla="*/ 704850 w 2676928"/>
                <a:gd name="connsiteY53" fmla="*/ 1238250 h 1446502"/>
                <a:gd name="connsiteX54" fmla="*/ 628650 w 2676928"/>
                <a:gd name="connsiteY54" fmla="*/ 1206502 h 1446502"/>
                <a:gd name="connsiteX55" fmla="*/ 527050 w 2676928"/>
                <a:gd name="connsiteY55" fmla="*/ 1276350 h 1446502"/>
                <a:gd name="connsiteX56" fmla="*/ 469900 w 2676928"/>
                <a:gd name="connsiteY56" fmla="*/ 1339850 h 1446502"/>
                <a:gd name="connsiteX57" fmla="*/ 469900 w 2676928"/>
                <a:gd name="connsiteY57" fmla="*/ 1416050 h 1446502"/>
                <a:gd name="connsiteX58" fmla="*/ 387350 w 2676928"/>
                <a:gd name="connsiteY58" fmla="*/ 1435102 h 1446502"/>
                <a:gd name="connsiteX59" fmla="*/ 381986 w 2676928"/>
                <a:gd name="connsiteY59" fmla="*/ 1446502 h 1446502"/>
                <a:gd name="connsiteX60" fmla="*/ 311150 w 2676928"/>
                <a:gd name="connsiteY60" fmla="*/ 1377950 h 1446502"/>
                <a:gd name="connsiteX61" fmla="*/ 234950 w 2676928"/>
                <a:gd name="connsiteY61" fmla="*/ 1403350 h 1446502"/>
                <a:gd name="connsiteX62" fmla="*/ 222250 w 2676928"/>
                <a:gd name="connsiteY62" fmla="*/ 1377950 h 1446502"/>
                <a:gd name="connsiteX63" fmla="*/ 171450 w 2676928"/>
                <a:gd name="connsiteY63" fmla="*/ 1371598 h 1446502"/>
                <a:gd name="connsiteX64" fmla="*/ 127000 w 2676928"/>
                <a:gd name="connsiteY64" fmla="*/ 1339850 h 1446502"/>
                <a:gd name="connsiteX65" fmla="*/ 190500 w 2676928"/>
                <a:gd name="connsiteY65" fmla="*/ 1282702 h 1446502"/>
                <a:gd name="connsiteX66" fmla="*/ 209550 w 2676928"/>
                <a:gd name="connsiteY66" fmla="*/ 1073150 h 1446502"/>
                <a:gd name="connsiteX67" fmla="*/ 190500 w 2676928"/>
                <a:gd name="connsiteY67" fmla="*/ 1035050 h 1446502"/>
                <a:gd name="connsiteX68" fmla="*/ 222250 w 2676928"/>
                <a:gd name="connsiteY68" fmla="*/ 965198 h 1446502"/>
                <a:gd name="connsiteX69" fmla="*/ 254000 w 2676928"/>
                <a:gd name="connsiteY69" fmla="*/ 781050 h 1446502"/>
                <a:gd name="connsiteX70" fmla="*/ 215900 w 2676928"/>
                <a:gd name="connsiteY70" fmla="*/ 736598 h 1446502"/>
                <a:gd name="connsiteX71" fmla="*/ 107950 w 2676928"/>
                <a:gd name="connsiteY71" fmla="*/ 628650 h 1446502"/>
                <a:gd name="connsiteX72" fmla="*/ 0 w 2676928"/>
                <a:gd name="connsiteY72" fmla="*/ 533398 h 1446502"/>
                <a:gd name="connsiteX73" fmla="*/ 82550 w 2676928"/>
                <a:gd name="connsiteY73" fmla="*/ 539750 h 1446502"/>
                <a:gd name="connsiteX74" fmla="*/ 139700 w 2676928"/>
                <a:gd name="connsiteY74" fmla="*/ 571502 h 1446502"/>
                <a:gd name="connsiteX75" fmla="*/ 222250 w 2676928"/>
                <a:gd name="connsiteY75" fmla="*/ 609598 h 1446502"/>
                <a:gd name="connsiteX76" fmla="*/ 298450 w 2676928"/>
                <a:gd name="connsiteY76" fmla="*/ 603250 h 1446502"/>
                <a:gd name="connsiteX77" fmla="*/ 406400 w 2676928"/>
                <a:gd name="connsiteY77" fmla="*/ 615950 h 1446502"/>
                <a:gd name="connsiteX78" fmla="*/ 431800 w 2676928"/>
                <a:gd name="connsiteY78" fmla="*/ 615950 h 1446502"/>
                <a:gd name="connsiteX79" fmla="*/ 571500 w 2676928"/>
                <a:gd name="connsiteY79" fmla="*/ 457198 h 1446502"/>
                <a:gd name="connsiteX80" fmla="*/ 666750 w 2676928"/>
                <a:gd name="connsiteY80" fmla="*/ 393702 h 1446502"/>
                <a:gd name="connsiteX81" fmla="*/ 774700 w 2676928"/>
                <a:gd name="connsiteY81" fmla="*/ 304798 h 1446502"/>
                <a:gd name="connsiteX82" fmla="*/ 863600 w 2676928"/>
                <a:gd name="connsiteY82" fmla="*/ 285750 h 1446502"/>
                <a:gd name="connsiteX83" fmla="*/ 990600 w 2676928"/>
                <a:gd name="connsiteY83" fmla="*/ 184150 h 1446502"/>
                <a:gd name="connsiteX84" fmla="*/ 1009650 w 2676928"/>
                <a:gd name="connsiteY84" fmla="*/ 146050 h 1446502"/>
                <a:gd name="connsiteX85" fmla="*/ 984250 w 2676928"/>
                <a:gd name="connsiteY85" fmla="*/ 88900 h 1446502"/>
                <a:gd name="connsiteX86" fmla="*/ 1079500 w 2676928"/>
                <a:gd name="connsiteY86" fmla="*/ 88900 h 1446502"/>
                <a:gd name="connsiteX87" fmla="*/ 1149350 w 2676928"/>
                <a:gd name="connsiteY87" fmla="*/ 76200 h 1446502"/>
                <a:gd name="connsiteX88" fmla="*/ 1276350 w 2676928"/>
                <a:gd name="connsiteY88" fmla="*/ 146050 h 1446502"/>
                <a:gd name="connsiteX89" fmla="*/ 1327150 w 2676928"/>
                <a:gd name="connsiteY89" fmla="*/ 165100 h 1446502"/>
                <a:gd name="connsiteX90" fmla="*/ 1492250 w 2676928"/>
                <a:gd name="connsiteY90" fmla="*/ 184150 h 1446502"/>
                <a:gd name="connsiteX91" fmla="*/ 1638300 w 2676928"/>
                <a:gd name="connsiteY91" fmla="*/ 165100 h 1446502"/>
                <a:gd name="connsiteX92" fmla="*/ 1606550 w 2676928"/>
                <a:gd name="connsiteY92" fmla="*/ 120650 h 1446502"/>
                <a:gd name="connsiteX93" fmla="*/ 1663700 w 2676928"/>
                <a:gd name="connsiteY93" fmla="*/ 101600 h 1446502"/>
                <a:gd name="connsiteX94" fmla="*/ 1695450 w 2676928"/>
                <a:gd name="connsiteY94" fmla="*/ 82550 h 1446502"/>
                <a:gd name="connsiteX95" fmla="*/ 1695450 w 2676928"/>
                <a:gd name="connsiteY95" fmla="*/ 31750 h 1446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676928" h="1446502">
                  <a:moveTo>
                    <a:pt x="1714500" y="0"/>
                  </a:moveTo>
                  <a:lnTo>
                    <a:pt x="1828800" y="82550"/>
                  </a:lnTo>
                  <a:lnTo>
                    <a:pt x="1809750" y="158750"/>
                  </a:lnTo>
                  <a:lnTo>
                    <a:pt x="1790700" y="203200"/>
                  </a:lnTo>
                  <a:lnTo>
                    <a:pt x="1803400" y="260350"/>
                  </a:lnTo>
                  <a:lnTo>
                    <a:pt x="1835150" y="279400"/>
                  </a:lnTo>
                  <a:lnTo>
                    <a:pt x="1898650" y="279400"/>
                  </a:lnTo>
                  <a:lnTo>
                    <a:pt x="1924050" y="209550"/>
                  </a:lnTo>
                  <a:lnTo>
                    <a:pt x="1962150" y="209550"/>
                  </a:lnTo>
                  <a:lnTo>
                    <a:pt x="2025650" y="241300"/>
                  </a:lnTo>
                  <a:lnTo>
                    <a:pt x="2089150" y="203200"/>
                  </a:lnTo>
                  <a:lnTo>
                    <a:pt x="2127250" y="228600"/>
                  </a:lnTo>
                  <a:lnTo>
                    <a:pt x="2120900" y="330198"/>
                  </a:lnTo>
                  <a:lnTo>
                    <a:pt x="2082800" y="361950"/>
                  </a:lnTo>
                  <a:lnTo>
                    <a:pt x="2114550" y="419102"/>
                  </a:lnTo>
                  <a:lnTo>
                    <a:pt x="2152650" y="431798"/>
                  </a:lnTo>
                  <a:lnTo>
                    <a:pt x="2184400" y="457198"/>
                  </a:lnTo>
                  <a:lnTo>
                    <a:pt x="2266950" y="469902"/>
                  </a:lnTo>
                  <a:lnTo>
                    <a:pt x="2374900" y="571502"/>
                  </a:lnTo>
                  <a:lnTo>
                    <a:pt x="2438400" y="565150"/>
                  </a:lnTo>
                  <a:lnTo>
                    <a:pt x="2501900" y="533398"/>
                  </a:lnTo>
                  <a:lnTo>
                    <a:pt x="2533650" y="641350"/>
                  </a:lnTo>
                  <a:lnTo>
                    <a:pt x="2565400" y="685798"/>
                  </a:lnTo>
                  <a:lnTo>
                    <a:pt x="2676928" y="731106"/>
                  </a:lnTo>
                  <a:lnTo>
                    <a:pt x="2647950" y="806450"/>
                  </a:lnTo>
                  <a:lnTo>
                    <a:pt x="2654300" y="850902"/>
                  </a:lnTo>
                  <a:lnTo>
                    <a:pt x="2609850" y="895350"/>
                  </a:lnTo>
                  <a:lnTo>
                    <a:pt x="2552700" y="882650"/>
                  </a:lnTo>
                  <a:lnTo>
                    <a:pt x="2393950" y="806450"/>
                  </a:lnTo>
                  <a:lnTo>
                    <a:pt x="2374900" y="850902"/>
                  </a:lnTo>
                  <a:lnTo>
                    <a:pt x="2330450" y="831850"/>
                  </a:lnTo>
                  <a:lnTo>
                    <a:pt x="2279650" y="844550"/>
                  </a:lnTo>
                  <a:lnTo>
                    <a:pt x="2235200" y="831850"/>
                  </a:lnTo>
                  <a:lnTo>
                    <a:pt x="2146300" y="806450"/>
                  </a:lnTo>
                  <a:lnTo>
                    <a:pt x="2012950" y="825502"/>
                  </a:lnTo>
                  <a:lnTo>
                    <a:pt x="1943100" y="844550"/>
                  </a:lnTo>
                  <a:lnTo>
                    <a:pt x="1790700" y="857250"/>
                  </a:lnTo>
                  <a:lnTo>
                    <a:pt x="1758950" y="958850"/>
                  </a:lnTo>
                  <a:lnTo>
                    <a:pt x="1727200" y="1028702"/>
                  </a:lnTo>
                  <a:lnTo>
                    <a:pt x="1676400" y="1047750"/>
                  </a:lnTo>
                  <a:lnTo>
                    <a:pt x="1568450" y="1060450"/>
                  </a:lnTo>
                  <a:lnTo>
                    <a:pt x="1473200" y="1060450"/>
                  </a:lnTo>
                  <a:lnTo>
                    <a:pt x="1397000" y="1174750"/>
                  </a:lnTo>
                  <a:lnTo>
                    <a:pt x="1352550" y="1206502"/>
                  </a:lnTo>
                  <a:lnTo>
                    <a:pt x="1263650" y="1206502"/>
                  </a:lnTo>
                  <a:lnTo>
                    <a:pt x="1174750" y="1174750"/>
                  </a:lnTo>
                  <a:lnTo>
                    <a:pt x="1130300" y="1060450"/>
                  </a:lnTo>
                  <a:lnTo>
                    <a:pt x="1009650" y="1098550"/>
                  </a:lnTo>
                  <a:lnTo>
                    <a:pt x="965200" y="1092198"/>
                  </a:lnTo>
                  <a:lnTo>
                    <a:pt x="876300" y="1111250"/>
                  </a:lnTo>
                  <a:lnTo>
                    <a:pt x="800100" y="1130302"/>
                  </a:lnTo>
                  <a:lnTo>
                    <a:pt x="774700" y="1174750"/>
                  </a:lnTo>
                  <a:lnTo>
                    <a:pt x="762000" y="1219198"/>
                  </a:lnTo>
                  <a:lnTo>
                    <a:pt x="704850" y="1238250"/>
                  </a:lnTo>
                  <a:lnTo>
                    <a:pt x="628650" y="1206502"/>
                  </a:lnTo>
                  <a:lnTo>
                    <a:pt x="527050" y="1276350"/>
                  </a:lnTo>
                  <a:lnTo>
                    <a:pt x="469900" y="1339850"/>
                  </a:lnTo>
                  <a:lnTo>
                    <a:pt x="469900" y="1416050"/>
                  </a:lnTo>
                  <a:lnTo>
                    <a:pt x="387350" y="1435102"/>
                  </a:lnTo>
                  <a:lnTo>
                    <a:pt x="381986" y="1446502"/>
                  </a:lnTo>
                  <a:lnTo>
                    <a:pt x="311150" y="1377950"/>
                  </a:lnTo>
                  <a:lnTo>
                    <a:pt x="234950" y="1403350"/>
                  </a:lnTo>
                  <a:lnTo>
                    <a:pt x="222250" y="1377950"/>
                  </a:lnTo>
                  <a:lnTo>
                    <a:pt x="171450" y="1371598"/>
                  </a:lnTo>
                  <a:lnTo>
                    <a:pt x="127000" y="1339850"/>
                  </a:lnTo>
                  <a:lnTo>
                    <a:pt x="190500" y="1282702"/>
                  </a:lnTo>
                  <a:lnTo>
                    <a:pt x="209550" y="1073150"/>
                  </a:lnTo>
                  <a:lnTo>
                    <a:pt x="190500" y="1035050"/>
                  </a:lnTo>
                  <a:lnTo>
                    <a:pt x="222250" y="965198"/>
                  </a:lnTo>
                  <a:lnTo>
                    <a:pt x="254000" y="781050"/>
                  </a:lnTo>
                  <a:lnTo>
                    <a:pt x="215900" y="736598"/>
                  </a:lnTo>
                  <a:lnTo>
                    <a:pt x="107950" y="628650"/>
                  </a:lnTo>
                  <a:lnTo>
                    <a:pt x="0" y="533398"/>
                  </a:lnTo>
                  <a:lnTo>
                    <a:pt x="82550" y="539750"/>
                  </a:lnTo>
                  <a:lnTo>
                    <a:pt x="139700" y="571502"/>
                  </a:lnTo>
                  <a:lnTo>
                    <a:pt x="222250" y="609598"/>
                  </a:lnTo>
                  <a:lnTo>
                    <a:pt x="298450" y="603250"/>
                  </a:lnTo>
                  <a:lnTo>
                    <a:pt x="406400" y="615950"/>
                  </a:lnTo>
                  <a:lnTo>
                    <a:pt x="431800" y="615950"/>
                  </a:lnTo>
                  <a:lnTo>
                    <a:pt x="571500" y="457198"/>
                  </a:lnTo>
                  <a:lnTo>
                    <a:pt x="666750" y="393702"/>
                  </a:lnTo>
                  <a:lnTo>
                    <a:pt x="774700" y="304798"/>
                  </a:lnTo>
                  <a:lnTo>
                    <a:pt x="863600" y="285750"/>
                  </a:lnTo>
                  <a:lnTo>
                    <a:pt x="990600" y="184150"/>
                  </a:lnTo>
                  <a:lnTo>
                    <a:pt x="1009650" y="146050"/>
                  </a:lnTo>
                  <a:lnTo>
                    <a:pt x="984250" y="88900"/>
                  </a:lnTo>
                  <a:lnTo>
                    <a:pt x="1079500" y="88900"/>
                  </a:lnTo>
                  <a:lnTo>
                    <a:pt x="1149350" y="76200"/>
                  </a:lnTo>
                  <a:lnTo>
                    <a:pt x="1276350" y="146050"/>
                  </a:lnTo>
                  <a:lnTo>
                    <a:pt x="1327150" y="165100"/>
                  </a:lnTo>
                  <a:lnTo>
                    <a:pt x="1492250" y="184150"/>
                  </a:lnTo>
                  <a:lnTo>
                    <a:pt x="1638300" y="165100"/>
                  </a:lnTo>
                  <a:lnTo>
                    <a:pt x="1606550" y="120650"/>
                  </a:lnTo>
                  <a:lnTo>
                    <a:pt x="1663700" y="101600"/>
                  </a:lnTo>
                  <a:lnTo>
                    <a:pt x="1695450" y="82550"/>
                  </a:lnTo>
                  <a:lnTo>
                    <a:pt x="1695450" y="317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65" name="フリーフォーム: 図形 764">
              <a:extLst>
                <a:ext uri="{FF2B5EF4-FFF2-40B4-BE49-F238E27FC236}">
                  <a16:creationId xmlns:a16="http://schemas.microsoft.com/office/drawing/2014/main" id="{5E3DA02C-1A11-7F26-48EA-679479828526}"/>
                </a:ext>
              </a:extLst>
            </p:cNvPr>
            <p:cNvSpPr/>
            <p:nvPr/>
          </p:nvSpPr>
          <p:spPr>
            <a:xfrm>
              <a:off x="6310895" y="946762"/>
              <a:ext cx="1491685" cy="1338158"/>
            </a:xfrm>
            <a:custGeom>
              <a:avLst/>
              <a:gdLst>
                <a:gd name="connsiteX0" fmla="*/ 5425440 w 5425440"/>
                <a:gd name="connsiteY0" fmla="*/ 1093892 h 4483100"/>
                <a:gd name="connsiteX1" fmla="*/ 5425436 w 5425440"/>
                <a:gd name="connsiteY1" fmla="*/ 1093896 h 4483100"/>
                <a:gd name="connsiteX2" fmla="*/ 5359400 w 5425440"/>
                <a:gd name="connsiteY2" fmla="*/ 1104900 h 4483100"/>
                <a:gd name="connsiteX3" fmla="*/ 2724150 w 5425440"/>
                <a:gd name="connsiteY3" fmla="*/ 0 h 4483100"/>
                <a:gd name="connsiteX4" fmla="*/ 2813050 w 5425440"/>
                <a:gd name="connsiteY4" fmla="*/ 69852 h 4483100"/>
                <a:gd name="connsiteX5" fmla="*/ 2901950 w 5425440"/>
                <a:gd name="connsiteY5" fmla="*/ 228600 h 4483100"/>
                <a:gd name="connsiteX6" fmla="*/ 2984500 w 5425440"/>
                <a:gd name="connsiteY6" fmla="*/ 311148 h 4483100"/>
                <a:gd name="connsiteX7" fmla="*/ 3067050 w 5425440"/>
                <a:gd name="connsiteY7" fmla="*/ 539748 h 4483100"/>
                <a:gd name="connsiteX8" fmla="*/ 3067050 w 5425440"/>
                <a:gd name="connsiteY8" fmla="*/ 590548 h 4483100"/>
                <a:gd name="connsiteX9" fmla="*/ 3175000 w 5425440"/>
                <a:gd name="connsiteY9" fmla="*/ 717548 h 4483100"/>
                <a:gd name="connsiteX10" fmla="*/ 3238500 w 5425440"/>
                <a:gd name="connsiteY10" fmla="*/ 717548 h 4483100"/>
                <a:gd name="connsiteX11" fmla="*/ 3270250 w 5425440"/>
                <a:gd name="connsiteY11" fmla="*/ 742948 h 4483100"/>
                <a:gd name="connsiteX12" fmla="*/ 3321050 w 5425440"/>
                <a:gd name="connsiteY12" fmla="*/ 755652 h 4483100"/>
                <a:gd name="connsiteX13" fmla="*/ 3587750 w 5425440"/>
                <a:gd name="connsiteY13" fmla="*/ 673100 h 4483100"/>
                <a:gd name="connsiteX14" fmla="*/ 3708400 w 5425440"/>
                <a:gd name="connsiteY14" fmla="*/ 590548 h 4483100"/>
                <a:gd name="connsiteX15" fmla="*/ 3771900 w 5425440"/>
                <a:gd name="connsiteY15" fmla="*/ 584200 h 4483100"/>
                <a:gd name="connsiteX16" fmla="*/ 3886200 w 5425440"/>
                <a:gd name="connsiteY16" fmla="*/ 571500 h 4483100"/>
                <a:gd name="connsiteX17" fmla="*/ 4191000 w 5425440"/>
                <a:gd name="connsiteY17" fmla="*/ 539748 h 4483100"/>
                <a:gd name="connsiteX18" fmla="*/ 4432300 w 5425440"/>
                <a:gd name="connsiteY18" fmla="*/ 609600 h 4483100"/>
                <a:gd name="connsiteX19" fmla="*/ 4540250 w 5425440"/>
                <a:gd name="connsiteY19" fmla="*/ 508000 h 4483100"/>
                <a:gd name="connsiteX20" fmla="*/ 4616450 w 5425440"/>
                <a:gd name="connsiteY20" fmla="*/ 412748 h 4483100"/>
                <a:gd name="connsiteX21" fmla="*/ 4737100 w 5425440"/>
                <a:gd name="connsiteY21" fmla="*/ 361948 h 4483100"/>
                <a:gd name="connsiteX22" fmla="*/ 4743358 w 5425440"/>
                <a:gd name="connsiteY22" fmla="*/ 360072 h 4483100"/>
                <a:gd name="connsiteX23" fmla="*/ 4781550 w 5425440"/>
                <a:gd name="connsiteY23" fmla="*/ 387348 h 4483100"/>
                <a:gd name="connsiteX24" fmla="*/ 4832350 w 5425440"/>
                <a:gd name="connsiteY24" fmla="*/ 393700 h 4483100"/>
                <a:gd name="connsiteX25" fmla="*/ 4845050 w 5425440"/>
                <a:gd name="connsiteY25" fmla="*/ 419100 h 4483100"/>
                <a:gd name="connsiteX26" fmla="*/ 4921250 w 5425440"/>
                <a:gd name="connsiteY26" fmla="*/ 393700 h 4483100"/>
                <a:gd name="connsiteX27" fmla="*/ 4992086 w 5425440"/>
                <a:gd name="connsiteY27" fmla="*/ 462252 h 4483100"/>
                <a:gd name="connsiteX28" fmla="*/ 4946650 w 5425440"/>
                <a:gd name="connsiteY28" fmla="*/ 558800 h 4483100"/>
                <a:gd name="connsiteX29" fmla="*/ 4972050 w 5425440"/>
                <a:gd name="connsiteY29" fmla="*/ 647700 h 4483100"/>
                <a:gd name="connsiteX30" fmla="*/ 4997450 w 5425440"/>
                <a:gd name="connsiteY30" fmla="*/ 711200 h 4483100"/>
                <a:gd name="connsiteX31" fmla="*/ 4972050 w 5425440"/>
                <a:gd name="connsiteY31" fmla="*/ 793748 h 4483100"/>
                <a:gd name="connsiteX32" fmla="*/ 4997450 w 5425440"/>
                <a:gd name="connsiteY32" fmla="*/ 838200 h 4483100"/>
                <a:gd name="connsiteX33" fmla="*/ 4933950 w 5425440"/>
                <a:gd name="connsiteY33" fmla="*/ 889000 h 4483100"/>
                <a:gd name="connsiteX34" fmla="*/ 4914900 w 5425440"/>
                <a:gd name="connsiteY34" fmla="*/ 933452 h 4483100"/>
                <a:gd name="connsiteX35" fmla="*/ 4914518 w 5425440"/>
                <a:gd name="connsiteY35" fmla="*/ 935628 h 4483100"/>
                <a:gd name="connsiteX36" fmla="*/ 4908550 w 5425440"/>
                <a:gd name="connsiteY36" fmla="*/ 927100 h 4483100"/>
                <a:gd name="connsiteX37" fmla="*/ 4832350 w 5425440"/>
                <a:gd name="connsiteY37" fmla="*/ 958852 h 4483100"/>
                <a:gd name="connsiteX38" fmla="*/ 4743450 w 5425440"/>
                <a:gd name="connsiteY38" fmla="*/ 939800 h 4483100"/>
                <a:gd name="connsiteX39" fmla="*/ 4667250 w 5425440"/>
                <a:gd name="connsiteY39" fmla="*/ 984252 h 4483100"/>
                <a:gd name="connsiteX40" fmla="*/ 4552950 w 5425440"/>
                <a:gd name="connsiteY40" fmla="*/ 933452 h 4483100"/>
                <a:gd name="connsiteX41" fmla="*/ 4419600 w 5425440"/>
                <a:gd name="connsiteY41" fmla="*/ 1117600 h 4483100"/>
                <a:gd name="connsiteX42" fmla="*/ 4222750 w 5425440"/>
                <a:gd name="connsiteY42" fmla="*/ 1104900 h 4483100"/>
                <a:gd name="connsiteX43" fmla="*/ 4133850 w 5425440"/>
                <a:gd name="connsiteY43" fmla="*/ 1073148 h 4483100"/>
                <a:gd name="connsiteX44" fmla="*/ 4095750 w 5425440"/>
                <a:gd name="connsiteY44" fmla="*/ 1117600 h 4483100"/>
                <a:gd name="connsiteX45" fmla="*/ 4000500 w 5425440"/>
                <a:gd name="connsiteY45" fmla="*/ 1092200 h 4483100"/>
                <a:gd name="connsiteX46" fmla="*/ 3898900 w 5425440"/>
                <a:gd name="connsiteY46" fmla="*/ 1168400 h 4483100"/>
                <a:gd name="connsiteX47" fmla="*/ 3752850 w 5425440"/>
                <a:gd name="connsiteY47" fmla="*/ 1130300 h 4483100"/>
                <a:gd name="connsiteX48" fmla="*/ 3663950 w 5425440"/>
                <a:gd name="connsiteY48" fmla="*/ 1263652 h 4483100"/>
                <a:gd name="connsiteX49" fmla="*/ 3568700 w 5425440"/>
                <a:gd name="connsiteY49" fmla="*/ 1301748 h 4483100"/>
                <a:gd name="connsiteX50" fmla="*/ 3492500 w 5425440"/>
                <a:gd name="connsiteY50" fmla="*/ 1263652 h 4483100"/>
                <a:gd name="connsiteX51" fmla="*/ 3390900 w 5425440"/>
                <a:gd name="connsiteY51" fmla="*/ 1416052 h 4483100"/>
                <a:gd name="connsiteX52" fmla="*/ 3378200 w 5425440"/>
                <a:gd name="connsiteY52" fmla="*/ 1466852 h 4483100"/>
                <a:gd name="connsiteX53" fmla="*/ 3333750 w 5425440"/>
                <a:gd name="connsiteY53" fmla="*/ 1524000 h 4483100"/>
                <a:gd name="connsiteX54" fmla="*/ 3333750 w 5425440"/>
                <a:gd name="connsiteY54" fmla="*/ 1593852 h 4483100"/>
                <a:gd name="connsiteX55" fmla="*/ 3270250 w 5425440"/>
                <a:gd name="connsiteY55" fmla="*/ 1619252 h 4483100"/>
                <a:gd name="connsiteX56" fmla="*/ 3263900 w 5425440"/>
                <a:gd name="connsiteY56" fmla="*/ 1701800 h 4483100"/>
                <a:gd name="connsiteX57" fmla="*/ 3219450 w 5425440"/>
                <a:gd name="connsiteY57" fmla="*/ 1765300 h 4483100"/>
                <a:gd name="connsiteX58" fmla="*/ 3187700 w 5425440"/>
                <a:gd name="connsiteY58" fmla="*/ 1765300 h 4483100"/>
                <a:gd name="connsiteX59" fmla="*/ 3086100 w 5425440"/>
                <a:gd name="connsiteY59" fmla="*/ 1873252 h 4483100"/>
                <a:gd name="connsiteX60" fmla="*/ 3117850 w 5425440"/>
                <a:gd name="connsiteY60" fmla="*/ 1930400 h 4483100"/>
                <a:gd name="connsiteX61" fmla="*/ 3073400 w 5425440"/>
                <a:gd name="connsiteY61" fmla="*/ 1993900 h 4483100"/>
                <a:gd name="connsiteX62" fmla="*/ 3048000 w 5425440"/>
                <a:gd name="connsiteY62" fmla="*/ 2063748 h 4483100"/>
                <a:gd name="connsiteX63" fmla="*/ 3079750 w 5425440"/>
                <a:gd name="connsiteY63" fmla="*/ 2120900 h 4483100"/>
                <a:gd name="connsiteX64" fmla="*/ 3079750 w 5425440"/>
                <a:gd name="connsiteY64" fmla="*/ 2178052 h 4483100"/>
                <a:gd name="connsiteX65" fmla="*/ 2876550 w 5425440"/>
                <a:gd name="connsiteY65" fmla="*/ 2419348 h 4483100"/>
                <a:gd name="connsiteX66" fmla="*/ 2736850 w 5425440"/>
                <a:gd name="connsiteY66" fmla="*/ 2470148 h 4483100"/>
                <a:gd name="connsiteX67" fmla="*/ 2597150 w 5425440"/>
                <a:gd name="connsiteY67" fmla="*/ 2438400 h 4483100"/>
                <a:gd name="connsiteX68" fmla="*/ 2508250 w 5425440"/>
                <a:gd name="connsiteY68" fmla="*/ 2432052 h 4483100"/>
                <a:gd name="connsiteX69" fmla="*/ 2432050 w 5425440"/>
                <a:gd name="connsiteY69" fmla="*/ 2413000 h 4483100"/>
                <a:gd name="connsiteX70" fmla="*/ 2305050 w 5425440"/>
                <a:gd name="connsiteY70" fmla="*/ 2482852 h 4483100"/>
                <a:gd name="connsiteX71" fmla="*/ 2349500 w 5425440"/>
                <a:gd name="connsiteY71" fmla="*/ 2546348 h 4483100"/>
                <a:gd name="connsiteX72" fmla="*/ 2387600 w 5425440"/>
                <a:gd name="connsiteY72" fmla="*/ 2717800 h 4483100"/>
                <a:gd name="connsiteX73" fmla="*/ 2432050 w 5425440"/>
                <a:gd name="connsiteY73" fmla="*/ 2736852 h 4483100"/>
                <a:gd name="connsiteX74" fmla="*/ 2444750 w 5425440"/>
                <a:gd name="connsiteY74" fmla="*/ 2832100 h 4483100"/>
                <a:gd name="connsiteX75" fmla="*/ 2527300 w 5425440"/>
                <a:gd name="connsiteY75" fmla="*/ 2857500 h 4483100"/>
                <a:gd name="connsiteX76" fmla="*/ 2590800 w 5425440"/>
                <a:gd name="connsiteY76" fmla="*/ 2921000 h 4483100"/>
                <a:gd name="connsiteX77" fmla="*/ 2584450 w 5425440"/>
                <a:gd name="connsiteY77" fmla="*/ 3003548 h 4483100"/>
                <a:gd name="connsiteX78" fmla="*/ 2400300 w 5425440"/>
                <a:gd name="connsiteY78" fmla="*/ 3111500 h 4483100"/>
                <a:gd name="connsiteX79" fmla="*/ 2286000 w 5425440"/>
                <a:gd name="connsiteY79" fmla="*/ 3143252 h 4483100"/>
                <a:gd name="connsiteX80" fmla="*/ 2222500 w 5425440"/>
                <a:gd name="connsiteY80" fmla="*/ 3200400 h 4483100"/>
                <a:gd name="connsiteX81" fmla="*/ 2209800 w 5425440"/>
                <a:gd name="connsiteY81" fmla="*/ 3289300 h 4483100"/>
                <a:gd name="connsiteX82" fmla="*/ 2190750 w 5425440"/>
                <a:gd name="connsiteY82" fmla="*/ 3435348 h 4483100"/>
                <a:gd name="connsiteX83" fmla="*/ 2076450 w 5425440"/>
                <a:gd name="connsiteY83" fmla="*/ 3422652 h 4483100"/>
                <a:gd name="connsiteX84" fmla="*/ 2076450 w 5425440"/>
                <a:gd name="connsiteY84" fmla="*/ 3479800 h 4483100"/>
                <a:gd name="connsiteX85" fmla="*/ 1930400 w 5425440"/>
                <a:gd name="connsiteY85" fmla="*/ 3644900 h 4483100"/>
                <a:gd name="connsiteX86" fmla="*/ 1784350 w 5425440"/>
                <a:gd name="connsiteY86" fmla="*/ 3517900 h 4483100"/>
                <a:gd name="connsiteX87" fmla="*/ 1752600 w 5425440"/>
                <a:gd name="connsiteY87" fmla="*/ 3498852 h 4483100"/>
                <a:gd name="connsiteX88" fmla="*/ 1695450 w 5425440"/>
                <a:gd name="connsiteY88" fmla="*/ 3530600 h 4483100"/>
                <a:gd name="connsiteX89" fmla="*/ 1746250 w 5425440"/>
                <a:gd name="connsiteY89" fmla="*/ 3632200 h 4483100"/>
                <a:gd name="connsiteX90" fmla="*/ 1739900 w 5425440"/>
                <a:gd name="connsiteY90" fmla="*/ 3651252 h 4483100"/>
                <a:gd name="connsiteX91" fmla="*/ 1835150 w 5425440"/>
                <a:gd name="connsiteY91" fmla="*/ 3778252 h 4483100"/>
                <a:gd name="connsiteX92" fmla="*/ 1879600 w 5425440"/>
                <a:gd name="connsiteY92" fmla="*/ 3841748 h 4483100"/>
                <a:gd name="connsiteX93" fmla="*/ 1854200 w 5425440"/>
                <a:gd name="connsiteY93" fmla="*/ 3956052 h 4483100"/>
                <a:gd name="connsiteX94" fmla="*/ 1885950 w 5425440"/>
                <a:gd name="connsiteY94" fmla="*/ 4019548 h 4483100"/>
                <a:gd name="connsiteX95" fmla="*/ 1917700 w 5425440"/>
                <a:gd name="connsiteY95" fmla="*/ 4362452 h 4483100"/>
                <a:gd name="connsiteX96" fmla="*/ 1841500 w 5425440"/>
                <a:gd name="connsiteY96" fmla="*/ 4375148 h 4483100"/>
                <a:gd name="connsiteX97" fmla="*/ 1847066 w 5425440"/>
                <a:gd name="connsiteY97" fmla="*/ 4430816 h 4483100"/>
                <a:gd name="connsiteX98" fmla="*/ 1841500 w 5425440"/>
                <a:gd name="connsiteY98" fmla="*/ 4432300 h 4483100"/>
                <a:gd name="connsiteX99" fmla="*/ 1644650 w 5425440"/>
                <a:gd name="connsiteY99" fmla="*/ 4483100 h 4483100"/>
                <a:gd name="connsiteX100" fmla="*/ 1600200 w 5425440"/>
                <a:gd name="connsiteY100" fmla="*/ 4394200 h 4483100"/>
                <a:gd name="connsiteX101" fmla="*/ 1562100 w 5425440"/>
                <a:gd name="connsiteY101" fmla="*/ 4394200 h 4483100"/>
                <a:gd name="connsiteX102" fmla="*/ 1492250 w 5425440"/>
                <a:gd name="connsiteY102" fmla="*/ 4375148 h 4483100"/>
                <a:gd name="connsiteX103" fmla="*/ 1473200 w 5425440"/>
                <a:gd name="connsiteY103" fmla="*/ 4318000 h 4483100"/>
                <a:gd name="connsiteX104" fmla="*/ 1377950 w 5425440"/>
                <a:gd name="connsiteY104" fmla="*/ 4292600 h 4483100"/>
                <a:gd name="connsiteX105" fmla="*/ 1377950 w 5425440"/>
                <a:gd name="connsiteY105" fmla="*/ 4184652 h 4483100"/>
                <a:gd name="connsiteX106" fmla="*/ 1333500 w 5425440"/>
                <a:gd name="connsiteY106" fmla="*/ 4146548 h 4483100"/>
                <a:gd name="connsiteX107" fmla="*/ 1295400 w 5425440"/>
                <a:gd name="connsiteY107" fmla="*/ 4089400 h 4483100"/>
                <a:gd name="connsiteX108" fmla="*/ 1282700 w 5425440"/>
                <a:gd name="connsiteY108" fmla="*/ 3886200 h 4483100"/>
                <a:gd name="connsiteX109" fmla="*/ 1244600 w 5425440"/>
                <a:gd name="connsiteY109" fmla="*/ 3841748 h 4483100"/>
                <a:gd name="connsiteX110" fmla="*/ 1257300 w 5425440"/>
                <a:gd name="connsiteY110" fmla="*/ 3822700 h 4483100"/>
                <a:gd name="connsiteX111" fmla="*/ 1257300 w 5425440"/>
                <a:gd name="connsiteY111" fmla="*/ 3740148 h 4483100"/>
                <a:gd name="connsiteX112" fmla="*/ 1327150 w 5425440"/>
                <a:gd name="connsiteY112" fmla="*/ 3714748 h 4483100"/>
                <a:gd name="connsiteX113" fmla="*/ 1289050 w 5425440"/>
                <a:gd name="connsiteY113" fmla="*/ 3657600 h 4483100"/>
                <a:gd name="connsiteX114" fmla="*/ 1225550 w 5425440"/>
                <a:gd name="connsiteY114" fmla="*/ 3638548 h 4483100"/>
                <a:gd name="connsiteX115" fmla="*/ 1181100 w 5425440"/>
                <a:gd name="connsiteY115" fmla="*/ 3625852 h 4483100"/>
                <a:gd name="connsiteX116" fmla="*/ 1181100 w 5425440"/>
                <a:gd name="connsiteY116" fmla="*/ 3575052 h 4483100"/>
                <a:gd name="connsiteX117" fmla="*/ 1219200 w 5425440"/>
                <a:gd name="connsiteY117" fmla="*/ 3530600 h 4483100"/>
                <a:gd name="connsiteX118" fmla="*/ 1282700 w 5425440"/>
                <a:gd name="connsiteY118" fmla="*/ 3536948 h 4483100"/>
                <a:gd name="connsiteX119" fmla="*/ 1333500 w 5425440"/>
                <a:gd name="connsiteY119" fmla="*/ 3524252 h 4483100"/>
                <a:gd name="connsiteX120" fmla="*/ 1352550 w 5425440"/>
                <a:gd name="connsiteY120" fmla="*/ 3473452 h 4483100"/>
                <a:gd name="connsiteX121" fmla="*/ 1390650 w 5425440"/>
                <a:gd name="connsiteY121" fmla="*/ 3378200 h 4483100"/>
                <a:gd name="connsiteX122" fmla="*/ 1479550 w 5425440"/>
                <a:gd name="connsiteY122" fmla="*/ 3359148 h 4483100"/>
                <a:gd name="connsiteX123" fmla="*/ 1473200 w 5425440"/>
                <a:gd name="connsiteY123" fmla="*/ 3321052 h 4483100"/>
                <a:gd name="connsiteX124" fmla="*/ 1428750 w 5425440"/>
                <a:gd name="connsiteY124" fmla="*/ 3289300 h 4483100"/>
                <a:gd name="connsiteX125" fmla="*/ 1454150 w 5425440"/>
                <a:gd name="connsiteY125" fmla="*/ 3238500 h 4483100"/>
                <a:gd name="connsiteX126" fmla="*/ 1371600 w 5425440"/>
                <a:gd name="connsiteY126" fmla="*/ 3200400 h 4483100"/>
                <a:gd name="connsiteX127" fmla="*/ 1289050 w 5425440"/>
                <a:gd name="connsiteY127" fmla="*/ 3175000 h 4483100"/>
                <a:gd name="connsiteX128" fmla="*/ 1314450 w 5425440"/>
                <a:gd name="connsiteY128" fmla="*/ 3105148 h 4483100"/>
                <a:gd name="connsiteX129" fmla="*/ 1377950 w 5425440"/>
                <a:gd name="connsiteY129" fmla="*/ 3086100 h 4483100"/>
                <a:gd name="connsiteX130" fmla="*/ 1409700 w 5425440"/>
                <a:gd name="connsiteY130" fmla="*/ 3035300 h 4483100"/>
                <a:gd name="connsiteX131" fmla="*/ 1320800 w 5425440"/>
                <a:gd name="connsiteY131" fmla="*/ 2990852 h 4483100"/>
                <a:gd name="connsiteX132" fmla="*/ 1276350 w 5425440"/>
                <a:gd name="connsiteY132" fmla="*/ 2997200 h 4483100"/>
                <a:gd name="connsiteX133" fmla="*/ 1130300 w 5425440"/>
                <a:gd name="connsiteY133" fmla="*/ 2997200 h 4483100"/>
                <a:gd name="connsiteX134" fmla="*/ 1104900 w 5425440"/>
                <a:gd name="connsiteY134" fmla="*/ 3035300 h 4483100"/>
                <a:gd name="connsiteX135" fmla="*/ 1054100 w 5425440"/>
                <a:gd name="connsiteY135" fmla="*/ 3028948 h 4483100"/>
                <a:gd name="connsiteX136" fmla="*/ 996950 w 5425440"/>
                <a:gd name="connsiteY136" fmla="*/ 2978148 h 4483100"/>
                <a:gd name="connsiteX137" fmla="*/ 996950 w 5425440"/>
                <a:gd name="connsiteY137" fmla="*/ 2927348 h 4483100"/>
                <a:gd name="connsiteX138" fmla="*/ 1098550 w 5425440"/>
                <a:gd name="connsiteY138" fmla="*/ 2901948 h 4483100"/>
                <a:gd name="connsiteX139" fmla="*/ 1098550 w 5425440"/>
                <a:gd name="connsiteY139" fmla="*/ 2819400 h 4483100"/>
                <a:gd name="connsiteX140" fmla="*/ 1041400 w 5425440"/>
                <a:gd name="connsiteY140" fmla="*/ 2806700 h 4483100"/>
                <a:gd name="connsiteX141" fmla="*/ 1009650 w 5425440"/>
                <a:gd name="connsiteY141" fmla="*/ 2794000 h 4483100"/>
                <a:gd name="connsiteX142" fmla="*/ 1028700 w 5425440"/>
                <a:gd name="connsiteY142" fmla="*/ 2743200 h 4483100"/>
                <a:gd name="connsiteX143" fmla="*/ 1028700 w 5425440"/>
                <a:gd name="connsiteY143" fmla="*/ 2635252 h 4483100"/>
                <a:gd name="connsiteX144" fmla="*/ 1047750 w 5425440"/>
                <a:gd name="connsiteY144" fmla="*/ 2603500 h 4483100"/>
                <a:gd name="connsiteX145" fmla="*/ 1073150 w 5425440"/>
                <a:gd name="connsiteY145" fmla="*/ 2501900 h 4483100"/>
                <a:gd name="connsiteX146" fmla="*/ 1003300 w 5425440"/>
                <a:gd name="connsiteY146" fmla="*/ 2489200 h 4483100"/>
                <a:gd name="connsiteX147" fmla="*/ 895350 w 5425440"/>
                <a:gd name="connsiteY147" fmla="*/ 2425700 h 4483100"/>
                <a:gd name="connsiteX148" fmla="*/ 755650 w 5425440"/>
                <a:gd name="connsiteY148" fmla="*/ 2457452 h 4483100"/>
                <a:gd name="connsiteX149" fmla="*/ 609600 w 5425440"/>
                <a:gd name="connsiteY149" fmla="*/ 2495548 h 4483100"/>
                <a:gd name="connsiteX150" fmla="*/ 508000 w 5425440"/>
                <a:gd name="connsiteY150" fmla="*/ 2597148 h 4483100"/>
                <a:gd name="connsiteX151" fmla="*/ 412750 w 5425440"/>
                <a:gd name="connsiteY151" fmla="*/ 2660652 h 4483100"/>
                <a:gd name="connsiteX152" fmla="*/ 311150 w 5425440"/>
                <a:gd name="connsiteY152" fmla="*/ 2724148 h 4483100"/>
                <a:gd name="connsiteX153" fmla="*/ 273050 w 5425440"/>
                <a:gd name="connsiteY153" fmla="*/ 2806700 h 4483100"/>
                <a:gd name="connsiteX154" fmla="*/ 152400 w 5425440"/>
                <a:gd name="connsiteY154" fmla="*/ 2800348 h 4483100"/>
                <a:gd name="connsiteX155" fmla="*/ 133350 w 5425440"/>
                <a:gd name="connsiteY155" fmla="*/ 2755900 h 4483100"/>
                <a:gd name="connsiteX156" fmla="*/ 0 w 5425440"/>
                <a:gd name="connsiteY156" fmla="*/ 2781300 h 4483100"/>
                <a:gd name="connsiteX157" fmla="*/ 222250 w 5425440"/>
                <a:gd name="connsiteY157" fmla="*/ 2635252 h 4483100"/>
                <a:gd name="connsiteX158" fmla="*/ 330200 w 5425440"/>
                <a:gd name="connsiteY158" fmla="*/ 2616200 h 4483100"/>
                <a:gd name="connsiteX159" fmla="*/ 349250 w 5425440"/>
                <a:gd name="connsiteY159" fmla="*/ 2540000 h 4483100"/>
                <a:gd name="connsiteX160" fmla="*/ 419100 w 5425440"/>
                <a:gd name="connsiteY160" fmla="*/ 2540000 h 4483100"/>
                <a:gd name="connsiteX161" fmla="*/ 495300 w 5425440"/>
                <a:gd name="connsiteY161" fmla="*/ 2495548 h 4483100"/>
                <a:gd name="connsiteX162" fmla="*/ 806450 w 5425440"/>
                <a:gd name="connsiteY162" fmla="*/ 2336800 h 4483100"/>
                <a:gd name="connsiteX163" fmla="*/ 1104900 w 5425440"/>
                <a:gd name="connsiteY163" fmla="*/ 2152652 h 4483100"/>
                <a:gd name="connsiteX164" fmla="*/ 1301750 w 5425440"/>
                <a:gd name="connsiteY164" fmla="*/ 1885948 h 4483100"/>
                <a:gd name="connsiteX165" fmla="*/ 1644650 w 5425440"/>
                <a:gd name="connsiteY165" fmla="*/ 1739900 h 4483100"/>
                <a:gd name="connsiteX166" fmla="*/ 1847850 w 5425440"/>
                <a:gd name="connsiteY166" fmla="*/ 1606548 h 4483100"/>
                <a:gd name="connsiteX167" fmla="*/ 1924050 w 5425440"/>
                <a:gd name="connsiteY167" fmla="*/ 1447800 h 4483100"/>
                <a:gd name="connsiteX168" fmla="*/ 1968500 w 5425440"/>
                <a:gd name="connsiteY168" fmla="*/ 1377948 h 4483100"/>
                <a:gd name="connsiteX169" fmla="*/ 1930400 w 5425440"/>
                <a:gd name="connsiteY169" fmla="*/ 1168400 h 4483100"/>
                <a:gd name="connsiteX170" fmla="*/ 1974850 w 5425440"/>
                <a:gd name="connsiteY170" fmla="*/ 1054100 h 4483100"/>
                <a:gd name="connsiteX171" fmla="*/ 1955800 w 5425440"/>
                <a:gd name="connsiteY171" fmla="*/ 984252 h 4483100"/>
                <a:gd name="connsiteX172" fmla="*/ 2006600 w 5425440"/>
                <a:gd name="connsiteY172" fmla="*/ 838200 h 4483100"/>
                <a:gd name="connsiteX173" fmla="*/ 2076450 w 5425440"/>
                <a:gd name="connsiteY173" fmla="*/ 850900 h 4483100"/>
                <a:gd name="connsiteX174" fmla="*/ 2127250 w 5425440"/>
                <a:gd name="connsiteY174" fmla="*/ 831852 h 4483100"/>
                <a:gd name="connsiteX175" fmla="*/ 2165350 w 5425440"/>
                <a:gd name="connsiteY175" fmla="*/ 723900 h 4483100"/>
                <a:gd name="connsiteX176" fmla="*/ 2190750 w 5425440"/>
                <a:gd name="connsiteY176" fmla="*/ 488948 h 4483100"/>
                <a:gd name="connsiteX177" fmla="*/ 2336800 w 5425440"/>
                <a:gd name="connsiteY177" fmla="*/ 387348 h 4483100"/>
                <a:gd name="connsiteX178" fmla="*/ 2387600 w 5425440"/>
                <a:gd name="connsiteY178" fmla="*/ 317500 h 4483100"/>
                <a:gd name="connsiteX179" fmla="*/ 2571750 w 5425440"/>
                <a:gd name="connsiteY179" fmla="*/ 273052 h 4483100"/>
                <a:gd name="connsiteX180" fmla="*/ 2609850 w 5425440"/>
                <a:gd name="connsiteY180" fmla="*/ 273052 h 4483100"/>
                <a:gd name="connsiteX181" fmla="*/ 2635250 w 5425440"/>
                <a:gd name="connsiteY181" fmla="*/ 260348 h 4483100"/>
                <a:gd name="connsiteX182" fmla="*/ 2654300 w 5425440"/>
                <a:gd name="connsiteY182" fmla="*/ 139700 h 4483100"/>
                <a:gd name="connsiteX183" fmla="*/ 2641600 w 5425440"/>
                <a:gd name="connsiteY183" fmla="*/ 57148 h 4483100"/>
                <a:gd name="connsiteX0" fmla="*/ 5359400 w 5425437"/>
                <a:gd name="connsiteY0" fmla="*/ 1104900 h 4483100"/>
                <a:gd name="connsiteX1" fmla="*/ 5425436 w 5425437"/>
                <a:gd name="connsiteY1" fmla="*/ 1093896 h 4483100"/>
                <a:gd name="connsiteX2" fmla="*/ 5359400 w 5425437"/>
                <a:gd name="connsiteY2" fmla="*/ 1104900 h 4483100"/>
                <a:gd name="connsiteX3" fmla="*/ 2724150 w 5425437"/>
                <a:gd name="connsiteY3" fmla="*/ 0 h 4483100"/>
                <a:gd name="connsiteX4" fmla="*/ 2813050 w 5425437"/>
                <a:gd name="connsiteY4" fmla="*/ 69852 h 4483100"/>
                <a:gd name="connsiteX5" fmla="*/ 2901950 w 5425437"/>
                <a:gd name="connsiteY5" fmla="*/ 228600 h 4483100"/>
                <a:gd name="connsiteX6" fmla="*/ 2984500 w 5425437"/>
                <a:gd name="connsiteY6" fmla="*/ 311148 h 4483100"/>
                <a:gd name="connsiteX7" fmla="*/ 3067050 w 5425437"/>
                <a:gd name="connsiteY7" fmla="*/ 539748 h 4483100"/>
                <a:gd name="connsiteX8" fmla="*/ 3067050 w 5425437"/>
                <a:gd name="connsiteY8" fmla="*/ 590548 h 4483100"/>
                <a:gd name="connsiteX9" fmla="*/ 3175000 w 5425437"/>
                <a:gd name="connsiteY9" fmla="*/ 717548 h 4483100"/>
                <a:gd name="connsiteX10" fmla="*/ 3238500 w 5425437"/>
                <a:gd name="connsiteY10" fmla="*/ 717548 h 4483100"/>
                <a:gd name="connsiteX11" fmla="*/ 3270250 w 5425437"/>
                <a:gd name="connsiteY11" fmla="*/ 742948 h 4483100"/>
                <a:gd name="connsiteX12" fmla="*/ 3321050 w 5425437"/>
                <a:gd name="connsiteY12" fmla="*/ 755652 h 4483100"/>
                <a:gd name="connsiteX13" fmla="*/ 3587750 w 5425437"/>
                <a:gd name="connsiteY13" fmla="*/ 673100 h 4483100"/>
                <a:gd name="connsiteX14" fmla="*/ 3708400 w 5425437"/>
                <a:gd name="connsiteY14" fmla="*/ 590548 h 4483100"/>
                <a:gd name="connsiteX15" fmla="*/ 3771900 w 5425437"/>
                <a:gd name="connsiteY15" fmla="*/ 584200 h 4483100"/>
                <a:gd name="connsiteX16" fmla="*/ 3886200 w 5425437"/>
                <a:gd name="connsiteY16" fmla="*/ 571500 h 4483100"/>
                <a:gd name="connsiteX17" fmla="*/ 4191000 w 5425437"/>
                <a:gd name="connsiteY17" fmla="*/ 539748 h 4483100"/>
                <a:gd name="connsiteX18" fmla="*/ 4432300 w 5425437"/>
                <a:gd name="connsiteY18" fmla="*/ 609600 h 4483100"/>
                <a:gd name="connsiteX19" fmla="*/ 4540250 w 5425437"/>
                <a:gd name="connsiteY19" fmla="*/ 508000 h 4483100"/>
                <a:gd name="connsiteX20" fmla="*/ 4616450 w 5425437"/>
                <a:gd name="connsiteY20" fmla="*/ 412748 h 4483100"/>
                <a:gd name="connsiteX21" fmla="*/ 4737100 w 5425437"/>
                <a:gd name="connsiteY21" fmla="*/ 361948 h 4483100"/>
                <a:gd name="connsiteX22" fmla="*/ 4743358 w 5425437"/>
                <a:gd name="connsiteY22" fmla="*/ 360072 h 4483100"/>
                <a:gd name="connsiteX23" fmla="*/ 4781550 w 5425437"/>
                <a:gd name="connsiteY23" fmla="*/ 387348 h 4483100"/>
                <a:gd name="connsiteX24" fmla="*/ 4832350 w 5425437"/>
                <a:gd name="connsiteY24" fmla="*/ 393700 h 4483100"/>
                <a:gd name="connsiteX25" fmla="*/ 4845050 w 5425437"/>
                <a:gd name="connsiteY25" fmla="*/ 419100 h 4483100"/>
                <a:gd name="connsiteX26" fmla="*/ 4921250 w 5425437"/>
                <a:gd name="connsiteY26" fmla="*/ 393700 h 4483100"/>
                <a:gd name="connsiteX27" fmla="*/ 4992086 w 5425437"/>
                <a:gd name="connsiteY27" fmla="*/ 462252 h 4483100"/>
                <a:gd name="connsiteX28" fmla="*/ 4946650 w 5425437"/>
                <a:gd name="connsiteY28" fmla="*/ 558800 h 4483100"/>
                <a:gd name="connsiteX29" fmla="*/ 4972050 w 5425437"/>
                <a:gd name="connsiteY29" fmla="*/ 647700 h 4483100"/>
                <a:gd name="connsiteX30" fmla="*/ 4997450 w 5425437"/>
                <a:gd name="connsiteY30" fmla="*/ 711200 h 4483100"/>
                <a:gd name="connsiteX31" fmla="*/ 4972050 w 5425437"/>
                <a:gd name="connsiteY31" fmla="*/ 793748 h 4483100"/>
                <a:gd name="connsiteX32" fmla="*/ 4997450 w 5425437"/>
                <a:gd name="connsiteY32" fmla="*/ 838200 h 4483100"/>
                <a:gd name="connsiteX33" fmla="*/ 4933950 w 5425437"/>
                <a:gd name="connsiteY33" fmla="*/ 889000 h 4483100"/>
                <a:gd name="connsiteX34" fmla="*/ 4914900 w 5425437"/>
                <a:gd name="connsiteY34" fmla="*/ 933452 h 4483100"/>
                <a:gd name="connsiteX35" fmla="*/ 4914518 w 5425437"/>
                <a:gd name="connsiteY35" fmla="*/ 935628 h 4483100"/>
                <a:gd name="connsiteX36" fmla="*/ 4908550 w 5425437"/>
                <a:gd name="connsiteY36" fmla="*/ 927100 h 4483100"/>
                <a:gd name="connsiteX37" fmla="*/ 4832350 w 5425437"/>
                <a:gd name="connsiteY37" fmla="*/ 958852 h 4483100"/>
                <a:gd name="connsiteX38" fmla="*/ 4743450 w 5425437"/>
                <a:gd name="connsiteY38" fmla="*/ 939800 h 4483100"/>
                <a:gd name="connsiteX39" fmla="*/ 4667250 w 5425437"/>
                <a:gd name="connsiteY39" fmla="*/ 984252 h 4483100"/>
                <a:gd name="connsiteX40" fmla="*/ 4552950 w 5425437"/>
                <a:gd name="connsiteY40" fmla="*/ 933452 h 4483100"/>
                <a:gd name="connsiteX41" fmla="*/ 4419600 w 5425437"/>
                <a:gd name="connsiteY41" fmla="*/ 1117600 h 4483100"/>
                <a:gd name="connsiteX42" fmla="*/ 4222750 w 5425437"/>
                <a:gd name="connsiteY42" fmla="*/ 1104900 h 4483100"/>
                <a:gd name="connsiteX43" fmla="*/ 4133850 w 5425437"/>
                <a:gd name="connsiteY43" fmla="*/ 1073148 h 4483100"/>
                <a:gd name="connsiteX44" fmla="*/ 4095750 w 5425437"/>
                <a:gd name="connsiteY44" fmla="*/ 1117600 h 4483100"/>
                <a:gd name="connsiteX45" fmla="*/ 4000500 w 5425437"/>
                <a:gd name="connsiteY45" fmla="*/ 1092200 h 4483100"/>
                <a:gd name="connsiteX46" fmla="*/ 3898900 w 5425437"/>
                <a:gd name="connsiteY46" fmla="*/ 1168400 h 4483100"/>
                <a:gd name="connsiteX47" fmla="*/ 3752850 w 5425437"/>
                <a:gd name="connsiteY47" fmla="*/ 1130300 h 4483100"/>
                <a:gd name="connsiteX48" fmla="*/ 3663950 w 5425437"/>
                <a:gd name="connsiteY48" fmla="*/ 1263652 h 4483100"/>
                <a:gd name="connsiteX49" fmla="*/ 3568700 w 5425437"/>
                <a:gd name="connsiteY49" fmla="*/ 1301748 h 4483100"/>
                <a:gd name="connsiteX50" fmla="*/ 3492500 w 5425437"/>
                <a:gd name="connsiteY50" fmla="*/ 1263652 h 4483100"/>
                <a:gd name="connsiteX51" fmla="*/ 3390900 w 5425437"/>
                <a:gd name="connsiteY51" fmla="*/ 1416052 h 4483100"/>
                <a:gd name="connsiteX52" fmla="*/ 3378200 w 5425437"/>
                <a:gd name="connsiteY52" fmla="*/ 1466852 h 4483100"/>
                <a:gd name="connsiteX53" fmla="*/ 3333750 w 5425437"/>
                <a:gd name="connsiteY53" fmla="*/ 1524000 h 4483100"/>
                <a:gd name="connsiteX54" fmla="*/ 3333750 w 5425437"/>
                <a:gd name="connsiteY54" fmla="*/ 1593852 h 4483100"/>
                <a:gd name="connsiteX55" fmla="*/ 3270250 w 5425437"/>
                <a:gd name="connsiteY55" fmla="*/ 1619252 h 4483100"/>
                <a:gd name="connsiteX56" fmla="*/ 3263900 w 5425437"/>
                <a:gd name="connsiteY56" fmla="*/ 1701800 h 4483100"/>
                <a:gd name="connsiteX57" fmla="*/ 3219450 w 5425437"/>
                <a:gd name="connsiteY57" fmla="*/ 1765300 h 4483100"/>
                <a:gd name="connsiteX58" fmla="*/ 3187700 w 5425437"/>
                <a:gd name="connsiteY58" fmla="*/ 1765300 h 4483100"/>
                <a:gd name="connsiteX59" fmla="*/ 3086100 w 5425437"/>
                <a:gd name="connsiteY59" fmla="*/ 1873252 h 4483100"/>
                <a:gd name="connsiteX60" fmla="*/ 3117850 w 5425437"/>
                <a:gd name="connsiteY60" fmla="*/ 1930400 h 4483100"/>
                <a:gd name="connsiteX61" fmla="*/ 3073400 w 5425437"/>
                <a:gd name="connsiteY61" fmla="*/ 1993900 h 4483100"/>
                <a:gd name="connsiteX62" fmla="*/ 3048000 w 5425437"/>
                <a:gd name="connsiteY62" fmla="*/ 2063748 h 4483100"/>
                <a:gd name="connsiteX63" fmla="*/ 3079750 w 5425437"/>
                <a:gd name="connsiteY63" fmla="*/ 2120900 h 4483100"/>
                <a:gd name="connsiteX64" fmla="*/ 3079750 w 5425437"/>
                <a:gd name="connsiteY64" fmla="*/ 2178052 h 4483100"/>
                <a:gd name="connsiteX65" fmla="*/ 2876550 w 5425437"/>
                <a:gd name="connsiteY65" fmla="*/ 2419348 h 4483100"/>
                <a:gd name="connsiteX66" fmla="*/ 2736850 w 5425437"/>
                <a:gd name="connsiteY66" fmla="*/ 2470148 h 4483100"/>
                <a:gd name="connsiteX67" fmla="*/ 2597150 w 5425437"/>
                <a:gd name="connsiteY67" fmla="*/ 2438400 h 4483100"/>
                <a:gd name="connsiteX68" fmla="*/ 2508250 w 5425437"/>
                <a:gd name="connsiteY68" fmla="*/ 2432052 h 4483100"/>
                <a:gd name="connsiteX69" fmla="*/ 2432050 w 5425437"/>
                <a:gd name="connsiteY69" fmla="*/ 2413000 h 4483100"/>
                <a:gd name="connsiteX70" fmla="*/ 2305050 w 5425437"/>
                <a:gd name="connsiteY70" fmla="*/ 2482852 h 4483100"/>
                <a:gd name="connsiteX71" fmla="*/ 2349500 w 5425437"/>
                <a:gd name="connsiteY71" fmla="*/ 2546348 h 4483100"/>
                <a:gd name="connsiteX72" fmla="*/ 2387600 w 5425437"/>
                <a:gd name="connsiteY72" fmla="*/ 2717800 h 4483100"/>
                <a:gd name="connsiteX73" fmla="*/ 2432050 w 5425437"/>
                <a:gd name="connsiteY73" fmla="*/ 2736852 h 4483100"/>
                <a:gd name="connsiteX74" fmla="*/ 2444750 w 5425437"/>
                <a:gd name="connsiteY74" fmla="*/ 2832100 h 4483100"/>
                <a:gd name="connsiteX75" fmla="*/ 2527300 w 5425437"/>
                <a:gd name="connsiteY75" fmla="*/ 2857500 h 4483100"/>
                <a:gd name="connsiteX76" fmla="*/ 2590800 w 5425437"/>
                <a:gd name="connsiteY76" fmla="*/ 2921000 h 4483100"/>
                <a:gd name="connsiteX77" fmla="*/ 2584450 w 5425437"/>
                <a:gd name="connsiteY77" fmla="*/ 3003548 h 4483100"/>
                <a:gd name="connsiteX78" fmla="*/ 2400300 w 5425437"/>
                <a:gd name="connsiteY78" fmla="*/ 3111500 h 4483100"/>
                <a:gd name="connsiteX79" fmla="*/ 2286000 w 5425437"/>
                <a:gd name="connsiteY79" fmla="*/ 3143252 h 4483100"/>
                <a:gd name="connsiteX80" fmla="*/ 2222500 w 5425437"/>
                <a:gd name="connsiteY80" fmla="*/ 3200400 h 4483100"/>
                <a:gd name="connsiteX81" fmla="*/ 2209800 w 5425437"/>
                <a:gd name="connsiteY81" fmla="*/ 3289300 h 4483100"/>
                <a:gd name="connsiteX82" fmla="*/ 2190750 w 5425437"/>
                <a:gd name="connsiteY82" fmla="*/ 3435348 h 4483100"/>
                <a:gd name="connsiteX83" fmla="*/ 2076450 w 5425437"/>
                <a:gd name="connsiteY83" fmla="*/ 3422652 h 4483100"/>
                <a:gd name="connsiteX84" fmla="*/ 2076450 w 5425437"/>
                <a:gd name="connsiteY84" fmla="*/ 3479800 h 4483100"/>
                <a:gd name="connsiteX85" fmla="*/ 1930400 w 5425437"/>
                <a:gd name="connsiteY85" fmla="*/ 3644900 h 4483100"/>
                <a:gd name="connsiteX86" fmla="*/ 1784350 w 5425437"/>
                <a:gd name="connsiteY86" fmla="*/ 3517900 h 4483100"/>
                <a:gd name="connsiteX87" fmla="*/ 1752600 w 5425437"/>
                <a:gd name="connsiteY87" fmla="*/ 3498852 h 4483100"/>
                <a:gd name="connsiteX88" fmla="*/ 1695450 w 5425437"/>
                <a:gd name="connsiteY88" fmla="*/ 3530600 h 4483100"/>
                <a:gd name="connsiteX89" fmla="*/ 1746250 w 5425437"/>
                <a:gd name="connsiteY89" fmla="*/ 3632200 h 4483100"/>
                <a:gd name="connsiteX90" fmla="*/ 1739900 w 5425437"/>
                <a:gd name="connsiteY90" fmla="*/ 3651252 h 4483100"/>
                <a:gd name="connsiteX91" fmla="*/ 1835150 w 5425437"/>
                <a:gd name="connsiteY91" fmla="*/ 3778252 h 4483100"/>
                <a:gd name="connsiteX92" fmla="*/ 1879600 w 5425437"/>
                <a:gd name="connsiteY92" fmla="*/ 3841748 h 4483100"/>
                <a:gd name="connsiteX93" fmla="*/ 1854200 w 5425437"/>
                <a:gd name="connsiteY93" fmla="*/ 3956052 h 4483100"/>
                <a:gd name="connsiteX94" fmla="*/ 1885950 w 5425437"/>
                <a:gd name="connsiteY94" fmla="*/ 4019548 h 4483100"/>
                <a:gd name="connsiteX95" fmla="*/ 1917700 w 5425437"/>
                <a:gd name="connsiteY95" fmla="*/ 4362452 h 4483100"/>
                <a:gd name="connsiteX96" fmla="*/ 1841500 w 5425437"/>
                <a:gd name="connsiteY96" fmla="*/ 4375148 h 4483100"/>
                <a:gd name="connsiteX97" fmla="*/ 1847066 w 5425437"/>
                <a:gd name="connsiteY97" fmla="*/ 4430816 h 4483100"/>
                <a:gd name="connsiteX98" fmla="*/ 1841500 w 5425437"/>
                <a:gd name="connsiteY98" fmla="*/ 4432300 h 4483100"/>
                <a:gd name="connsiteX99" fmla="*/ 1644650 w 5425437"/>
                <a:gd name="connsiteY99" fmla="*/ 4483100 h 4483100"/>
                <a:gd name="connsiteX100" fmla="*/ 1600200 w 5425437"/>
                <a:gd name="connsiteY100" fmla="*/ 4394200 h 4483100"/>
                <a:gd name="connsiteX101" fmla="*/ 1562100 w 5425437"/>
                <a:gd name="connsiteY101" fmla="*/ 4394200 h 4483100"/>
                <a:gd name="connsiteX102" fmla="*/ 1492250 w 5425437"/>
                <a:gd name="connsiteY102" fmla="*/ 4375148 h 4483100"/>
                <a:gd name="connsiteX103" fmla="*/ 1473200 w 5425437"/>
                <a:gd name="connsiteY103" fmla="*/ 4318000 h 4483100"/>
                <a:gd name="connsiteX104" fmla="*/ 1377950 w 5425437"/>
                <a:gd name="connsiteY104" fmla="*/ 4292600 h 4483100"/>
                <a:gd name="connsiteX105" fmla="*/ 1377950 w 5425437"/>
                <a:gd name="connsiteY105" fmla="*/ 4184652 h 4483100"/>
                <a:gd name="connsiteX106" fmla="*/ 1333500 w 5425437"/>
                <a:gd name="connsiteY106" fmla="*/ 4146548 h 4483100"/>
                <a:gd name="connsiteX107" fmla="*/ 1295400 w 5425437"/>
                <a:gd name="connsiteY107" fmla="*/ 4089400 h 4483100"/>
                <a:gd name="connsiteX108" fmla="*/ 1282700 w 5425437"/>
                <a:gd name="connsiteY108" fmla="*/ 3886200 h 4483100"/>
                <a:gd name="connsiteX109" fmla="*/ 1244600 w 5425437"/>
                <a:gd name="connsiteY109" fmla="*/ 3841748 h 4483100"/>
                <a:gd name="connsiteX110" fmla="*/ 1257300 w 5425437"/>
                <a:gd name="connsiteY110" fmla="*/ 3822700 h 4483100"/>
                <a:gd name="connsiteX111" fmla="*/ 1257300 w 5425437"/>
                <a:gd name="connsiteY111" fmla="*/ 3740148 h 4483100"/>
                <a:gd name="connsiteX112" fmla="*/ 1327150 w 5425437"/>
                <a:gd name="connsiteY112" fmla="*/ 3714748 h 4483100"/>
                <a:gd name="connsiteX113" fmla="*/ 1289050 w 5425437"/>
                <a:gd name="connsiteY113" fmla="*/ 3657600 h 4483100"/>
                <a:gd name="connsiteX114" fmla="*/ 1225550 w 5425437"/>
                <a:gd name="connsiteY114" fmla="*/ 3638548 h 4483100"/>
                <a:gd name="connsiteX115" fmla="*/ 1181100 w 5425437"/>
                <a:gd name="connsiteY115" fmla="*/ 3625852 h 4483100"/>
                <a:gd name="connsiteX116" fmla="*/ 1181100 w 5425437"/>
                <a:gd name="connsiteY116" fmla="*/ 3575052 h 4483100"/>
                <a:gd name="connsiteX117" fmla="*/ 1219200 w 5425437"/>
                <a:gd name="connsiteY117" fmla="*/ 3530600 h 4483100"/>
                <a:gd name="connsiteX118" fmla="*/ 1282700 w 5425437"/>
                <a:gd name="connsiteY118" fmla="*/ 3536948 h 4483100"/>
                <a:gd name="connsiteX119" fmla="*/ 1333500 w 5425437"/>
                <a:gd name="connsiteY119" fmla="*/ 3524252 h 4483100"/>
                <a:gd name="connsiteX120" fmla="*/ 1352550 w 5425437"/>
                <a:gd name="connsiteY120" fmla="*/ 3473452 h 4483100"/>
                <a:gd name="connsiteX121" fmla="*/ 1390650 w 5425437"/>
                <a:gd name="connsiteY121" fmla="*/ 3378200 h 4483100"/>
                <a:gd name="connsiteX122" fmla="*/ 1479550 w 5425437"/>
                <a:gd name="connsiteY122" fmla="*/ 3359148 h 4483100"/>
                <a:gd name="connsiteX123" fmla="*/ 1473200 w 5425437"/>
                <a:gd name="connsiteY123" fmla="*/ 3321052 h 4483100"/>
                <a:gd name="connsiteX124" fmla="*/ 1428750 w 5425437"/>
                <a:gd name="connsiteY124" fmla="*/ 3289300 h 4483100"/>
                <a:gd name="connsiteX125" fmla="*/ 1454150 w 5425437"/>
                <a:gd name="connsiteY125" fmla="*/ 3238500 h 4483100"/>
                <a:gd name="connsiteX126" fmla="*/ 1371600 w 5425437"/>
                <a:gd name="connsiteY126" fmla="*/ 3200400 h 4483100"/>
                <a:gd name="connsiteX127" fmla="*/ 1289050 w 5425437"/>
                <a:gd name="connsiteY127" fmla="*/ 3175000 h 4483100"/>
                <a:gd name="connsiteX128" fmla="*/ 1314450 w 5425437"/>
                <a:gd name="connsiteY128" fmla="*/ 3105148 h 4483100"/>
                <a:gd name="connsiteX129" fmla="*/ 1377950 w 5425437"/>
                <a:gd name="connsiteY129" fmla="*/ 3086100 h 4483100"/>
                <a:gd name="connsiteX130" fmla="*/ 1409700 w 5425437"/>
                <a:gd name="connsiteY130" fmla="*/ 3035300 h 4483100"/>
                <a:gd name="connsiteX131" fmla="*/ 1320800 w 5425437"/>
                <a:gd name="connsiteY131" fmla="*/ 2990852 h 4483100"/>
                <a:gd name="connsiteX132" fmla="*/ 1276350 w 5425437"/>
                <a:gd name="connsiteY132" fmla="*/ 2997200 h 4483100"/>
                <a:gd name="connsiteX133" fmla="*/ 1130300 w 5425437"/>
                <a:gd name="connsiteY133" fmla="*/ 2997200 h 4483100"/>
                <a:gd name="connsiteX134" fmla="*/ 1104900 w 5425437"/>
                <a:gd name="connsiteY134" fmla="*/ 3035300 h 4483100"/>
                <a:gd name="connsiteX135" fmla="*/ 1054100 w 5425437"/>
                <a:gd name="connsiteY135" fmla="*/ 3028948 h 4483100"/>
                <a:gd name="connsiteX136" fmla="*/ 996950 w 5425437"/>
                <a:gd name="connsiteY136" fmla="*/ 2978148 h 4483100"/>
                <a:gd name="connsiteX137" fmla="*/ 996950 w 5425437"/>
                <a:gd name="connsiteY137" fmla="*/ 2927348 h 4483100"/>
                <a:gd name="connsiteX138" fmla="*/ 1098550 w 5425437"/>
                <a:gd name="connsiteY138" fmla="*/ 2901948 h 4483100"/>
                <a:gd name="connsiteX139" fmla="*/ 1098550 w 5425437"/>
                <a:gd name="connsiteY139" fmla="*/ 2819400 h 4483100"/>
                <a:gd name="connsiteX140" fmla="*/ 1041400 w 5425437"/>
                <a:gd name="connsiteY140" fmla="*/ 2806700 h 4483100"/>
                <a:gd name="connsiteX141" fmla="*/ 1009650 w 5425437"/>
                <a:gd name="connsiteY141" fmla="*/ 2794000 h 4483100"/>
                <a:gd name="connsiteX142" fmla="*/ 1028700 w 5425437"/>
                <a:gd name="connsiteY142" fmla="*/ 2743200 h 4483100"/>
                <a:gd name="connsiteX143" fmla="*/ 1028700 w 5425437"/>
                <a:gd name="connsiteY143" fmla="*/ 2635252 h 4483100"/>
                <a:gd name="connsiteX144" fmla="*/ 1047750 w 5425437"/>
                <a:gd name="connsiteY144" fmla="*/ 2603500 h 4483100"/>
                <a:gd name="connsiteX145" fmla="*/ 1073150 w 5425437"/>
                <a:gd name="connsiteY145" fmla="*/ 2501900 h 4483100"/>
                <a:gd name="connsiteX146" fmla="*/ 1003300 w 5425437"/>
                <a:gd name="connsiteY146" fmla="*/ 2489200 h 4483100"/>
                <a:gd name="connsiteX147" fmla="*/ 895350 w 5425437"/>
                <a:gd name="connsiteY147" fmla="*/ 2425700 h 4483100"/>
                <a:gd name="connsiteX148" fmla="*/ 755650 w 5425437"/>
                <a:gd name="connsiteY148" fmla="*/ 2457452 h 4483100"/>
                <a:gd name="connsiteX149" fmla="*/ 609600 w 5425437"/>
                <a:gd name="connsiteY149" fmla="*/ 2495548 h 4483100"/>
                <a:gd name="connsiteX150" fmla="*/ 508000 w 5425437"/>
                <a:gd name="connsiteY150" fmla="*/ 2597148 h 4483100"/>
                <a:gd name="connsiteX151" fmla="*/ 412750 w 5425437"/>
                <a:gd name="connsiteY151" fmla="*/ 2660652 h 4483100"/>
                <a:gd name="connsiteX152" fmla="*/ 311150 w 5425437"/>
                <a:gd name="connsiteY152" fmla="*/ 2724148 h 4483100"/>
                <a:gd name="connsiteX153" fmla="*/ 273050 w 5425437"/>
                <a:gd name="connsiteY153" fmla="*/ 2806700 h 4483100"/>
                <a:gd name="connsiteX154" fmla="*/ 152400 w 5425437"/>
                <a:gd name="connsiteY154" fmla="*/ 2800348 h 4483100"/>
                <a:gd name="connsiteX155" fmla="*/ 133350 w 5425437"/>
                <a:gd name="connsiteY155" fmla="*/ 2755900 h 4483100"/>
                <a:gd name="connsiteX156" fmla="*/ 0 w 5425437"/>
                <a:gd name="connsiteY156" fmla="*/ 2781300 h 4483100"/>
                <a:gd name="connsiteX157" fmla="*/ 222250 w 5425437"/>
                <a:gd name="connsiteY157" fmla="*/ 2635252 h 4483100"/>
                <a:gd name="connsiteX158" fmla="*/ 330200 w 5425437"/>
                <a:gd name="connsiteY158" fmla="*/ 2616200 h 4483100"/>
                <a:gd name="connsiteX159" fmla="*/ 349250 w 5425437"/>
                <a:gd name="connsiteY159" fmla="*/ 2540000 h 4483100"/>
                <a:gd name="connsiteX160" fmla="*/ 419100 w 5425437"/>
                <a:gd name="connsiteY160" fmla="*/ 2540000 h 4483100"/>
                <a:gd name="connsiteX161" fmla="*/ 495300 w 5425437"/>
                <a:gd name="connsiteY161" fmla="*/ 2495548 h 4483100"/>
                <a:gd name="connsiteX162" fmla="*/ 806450 w 5425437"/>
                <a:gd name="connsiteY162" fmla="*/ 2336800 h 4483100"/>
                <a:gd name="connsiteX163" fmla="*/ 1104900 w 5425437"/>
                <a:gd name="connsiteY163" fmla="*/ 2152652 h 4483100"/>
                <a:gd name="connsiteX164" fmla="*/ 1301750 w 5425437"/>
                <a:gd name="connsiteY164" fmla="*/ 1885948 h 4483100"/>
                <a:gd name="connsiteX165" fmla="*/ 1644650 w 5425437"/>
                <a:gd name="connsiteY165" fmla="*/ 1739900 h 4483100"/>
                <a:gd name="connsiteX166" fmla="*/ 1847850 w 5425437"/>
                <a:gd name="connsiteY166" fmla="*/ 1606548 h 4483100"/>
                <a:gd name="connsiteX167" fmla="*/ 1924050 w 5425437"/>
                <a:gd name="connsiteY167" fmla="*/ 1447800 h 4483100"/>
                <a:gd name="connsiteX168" fmla="*/ 1968500 w 5425437"/>
                <a:gd name="connsiteY168" fmla="*/ 1377948 h 4483100"/>
                <a:gd name="connsiteX169" fmla="*/ 1930400 w 5425437"/>
                <a:gd name="connsiteY169" fmla="*/ 1168400 h 4483100"/>
                <a:gd name="connsiteX170" fmla="*/ 1974850 w 5425437"/>
                <a:gd name="connsiteY170" fmla="*/ 1054100 h 4483100"/>
                <a:gd name="connsiteX171" fmla="*/ 1955800 w 5425437"/>
                <a:gd name="connsiteY171" fmla="*/ 984252 h 4483100"/>
                <a:gd name="connsiteX172" fmla="*/ 2006600 w 5425437"/>
                <a:gd name="connsiteY172" fmla="*/ 838200 h 4483100"/>
                <a:gd name="connsiteX173" fmla="*/ 2076450 w 5425437"/>
                <a:gd name="connsiteY173" fmla="*/ 850900 h 4483100"/>
                <a:gd name="connsiteX174" fmla="*/ 2127250 w 5425437"/>
                <a:gd name="connsiteY174" fmla="*/ 831852 h 4483100"/>
                <a:gd name="connsiteX175" fmla="*/ 2165350 w 5425437"/>
                <a:gd name="connsiteY175" fmla="*/ 723900 h 4483100"/>
                <a:gd name="connsiteX176" fmla="*/ 2190750 w 5425437"/>
                <a:gd name="connsiteY176" fmla="*/ 488948 h 4483100"/>
                <a:gd name="connsiteX177" fmla="*/ 2336800 w 5425437"/>
                <a:gd name="connsiteY177" fmla="*/ 387348 h 4483100"/>
                <a:gd name="connsiteX178" fmla="*/ 2387600 w 5425437"/>
                <a:gd name="connsiteY178" fmla="*/ 317500 h 4483100"/>
                <a:gd name="connsiteX179" fmla="*/ 2571750 w 5425437"/>
                <a:gd name="connsiteY179" fmla="*/ 273052 h 4483100"/>
                <a:gd name="connsiteX180" fmla="*/ 2609850 w 5425437"/>
                <a:gd name="connsiteY180" fmla="*/ 273052 h 4483100"/>
                <a:gd name="connsiteX181" fmla="*/ 2635250 w 5425437"/>
                <a:gd name="connsiteY181" fmla="*/ 260348 h 4483100"/>
                <a:gd name="connsiteX182" fmla="*/ 2654300 w 5425437"/>
                <a:gd name="connsiteY182" fmla="*/ 139700 h 4483100"/>
                <a:gd name="connsiteX183" fmla="*/ 2641600 w 5425437"/>
                <a:gd name="connsiteY183" fmla="*/ 57148 h 4483100"/>
                <a:gd name="connsiteX184" fmla="*/ 2724150 w 5425437"/>
                <a:gd name="connsiteY184" fmla="*/ 0 h 4483100"/>
                <a:gd name="connsiteX0" fmla="*/ 2724150 w 4997448"/>
                <a:gd name="connsiteY0" fmla="*/ 0 h 4483100"/>
                <a:gd name="connsiteX1" fmla="*/ 2813050 w 4997448"/>
                <a:gd name="connsiteY1" fmla="*/ 69852 h 4483100"/>
                <a:gd name="connsiteX2" fmla="*/ 2901950 w 4997448"/>
                <a:gd name="connsiteY2" fmla="*/ 228600 h 4483100"/>
                <a:gd name="connsiteX3" fmla="*/ 2984500 w 4997448"/>
                <a:gd name="connsiteY3" fmla="*/ 311148 h 4483100"/>
                <a:gd name="connsiteX4" fmla="*/ 3067050 w 4997448"/>
                <a:gd name="connsiteY4" fmla="*/ 539748 h 4483100"/>
                <a:gd name="connsiteX5" fmla="*/ 3067050 w 4997448"/>
                <a:gd name="connsiteY5" fmla="*/ 590548 h 4483100"/>
                <a:gd name="connsiteX6" fmla="*/ 3175000 w 4997448"/>
                <a:gd name="connsiteY6" fmla="*/ 717548 h 4483100"/>
                <a:gd name="connsiteX7" fmla="*/ 3238500 w 4997448"/>
                <a:gd name="connsiteY7" fmla="*/ 717548 h 4483100"/>
                <a:gd name="connsiteX8" fmla="*/ 3270250 w 4997448"/>
                <a:gd name="connsiteY8" fmla="*/ 742948 h 4483100"/>
                <a:gd name="connsiteX9" fmla="*/ 3321050 w 4997448"/>
                <a:gd name="connsiteY9" fmla="*/ 755652 h 4483100"/>
                <a:gd name="connsiteX10" fmla="*/ 3587750 w 4997448"/>
                <a:gd name="connsiteY10" fmla="*/ 673100 h 4483100"/>
                <a:gd name="connsiteX11" fmla="*/ 3708400 w 4997448"/>
                <a:gd name="connsiteY11" fmla="*/ 590548 h 4483100"/>
                <a:gd name="connsiteX12" fmla="*/ 3771900 w 4997448"/>
                <a:gd name="connsiteY12" fmla="*/ 584200 h 4483100"/>
                <a:gd name="connsiteX13" fmla="*/ 3886200 w 4997448"/>
                <a:gd name="connsiteY13" fmla="*/ 571500 h 4483100"/>
                <a:gd name="connsiteX14" fmla="*/ 4191000 w 4997448"/>
                <a:gd name="connsiteY14" fmla="*/ 539748 h 4483100"/>
                <a:gd name="connsiteX15" fmla="*/ 4432300 w 4997448"/>
                <a:gd name="connsiteY15" fmla="*/ 609600 h 4483100"/>
                <a:gd name="connsiteX16" fmla="*/ 4540250 w 4997448"/>
                <a:gd name="connsiteY16" fmla="*/ 508000 h 4483100"/>
                <a:gd name="connsiteX17" fmla="*/ 4616450 w 4997448"/>
                <a:gd name="connsiteY17" fmla="*/ 412748 h 4483100"/>
                <a:gd name="connsiteX18" fmla="*/ 4737100 w 4997448"/>
                <a:gd name="connsiteY18" fmla="*/ 361948 h 4483100"/>
                <a:gd name="connsiteX19" fmla="*/ 4743358 w 4997448"/>
                <a:gd name="connsiteY19" fmla="*/ 360072 h 4483100"/>
                <a:gd name="connsiteX20" fmla="*/ 4781550 w 4997448"/>
                <a:gd name="connsiteY20" fmla="*/ 387348 h 4483100"/>
                <a:gd name="connsiteX21" fmla="*/ 4832350 w 4997448"/>
                <a:gd name="connsiteY21" fmla="*/ 393700 h 4483100"/>
                <a:gd name="connsiteX22" fmla="*/ 4845050 w 4997448"/>
                <a:gd name="connsiteY22" fmla="*/ 419100 h 4483100"/>
                <a:gd name="connsiteX23" fmla="*/ 4921250 w 4997448"/>
                <a:gd name="connsiteY23" fmla="*/ 393700 h 4483100"/>
                <a:gd name="connsiteX24" fmla="*/ 4992086 w 4997448"/>
                <a:gd name="connsiteY24" fmla="*/ 462252 h 4483100"/>
                <a:gd name="connsiteX25" fmla="*/ 4946650 w 4997448"/>
                <a:gd name="connsiteY25" fmla="*/ 558800 h 4483100"/>
                <a:gd name="connsiteX26" fmla="*/ 4972050 w 4997448"/>
                <a:gd name="connsiteY26" fmla="*/ 647700 h 4483100"/>
                <a:gd name="connsiteX27" fmla="*/ 4997450 w 4997448"/>
                <a:gd name="connsiteY27" fmla="*/ 711200 h 4483100"/>
                <a:gd name="connsiteX28" fmla="*/ 4972050 w 4997448"/>
                <a:gd name="connsiteY28" fmla="*/ 793748 h 4483100"/>
                <a:gd name="connsiteX29" fmla="*/ 4997450 w 4997448"/>
                <a:gd name="connsiteY29" fmla="*/ 838200 h 4483100"/>
                <a:gd name="connsiteX30" fmla="*/ 4933950 w 4997448"/>
                <a:gd name="connsiteY30" fmla="*/ 889000 h 4483100"/>
                <a:gd name="connsiteX31" fmla="*/ 4914900 w 4997448"/>
                <a:gd name="connsiteY31" fmla="*/ 933452 h 4483100"/>
                <a:gd name="connsiteX32" fmla="*/ 4914518 w 4997448"/>
                <a:gd name="connsiteY32" fmla="*/ 935628 h 4483100"/>
                <a:gd name="connsiteX33" fmla="*/ 4908550 w 4997448"/>
                <a:gd name="connsiteY33" fmla="*/ 927100 h 4483100"/>
                <a:gd name="connsiteX34" fmla="*/ 4832350 w 4997448"/>
                <a:gd name="connsiteY34" fmla="*/ 958852 h 4483100"/>
                <a:gd name="connsiteX35" fmla="*/ 4743450 w 4997448"/>
                <a:gd name="connsiteY35" fmla="*/ 939800 h 4483100"/>
                <a:gd name="connsiteX36" fmla="*/ 4667250 w 4997448"/>
                <a:gd name="connsiteY36" fmla="*/ 984252 h 4483100"/>
                <a:gd name="connsiteX37" fmla="*/ 4552950 w 4997448"/>
                <a:gd name="connsiteY37" fmla="*/ 933452 h 4483100"/>
                <a:gd name="connsiteX38" fmla="*/ 4419600 w 4997448"/>
                <a:gd name="connsiteY38" fmla="*/ 1117600 h 4483100"/>
                <a:gd name="connsiteX39" fmla="*/ 4222750 w 4997448"/>
                <a:gd name="connsiteY39" fmla="*/ 1104900 h 4483100"/>
                <a:gd name="connsiteX40" fmla="*/ 4133850 w 4997448"/>
                <a:gd name="connsiteY40" fmla="*/ 1073148 h 4483100"/>
                <a:gd name="connsiteX41" fmla="*/ 4095750 w 4997448"/>
                <a:gd name="connsiteY41" fmla="*/ 1117600 h 4483100"/>
                <a:gd name="connsiteX42" fmla="*/ 4000500 w 4997448"/>
                <a:gd name="connsiteY42" fmla="*/ 1092200 h 4483100"/>
                <a:gd name="connsiteX43" fmla="*/ 3898900 w 4997448"/>
                <a:gd name="connsiteY43" fmla="*/ 1168400 h 4483100"/>
                <a:gd name="connsiteX44" fmla="*/ 3752850 w 4997448"/>
                <a:gd name="connsiteY44" fmla="*/ 1130300 h 4483100"/>
                <a:gd name="connsiteX45" fmla="*/ 3663950 w 4997448"/>
                <a:gd name="connsiteY45" fmla="*/ 1263652 h 4483100"/>
                <a:gd name="connsiteX46" fmla="*/ 3568700 w 4997448"/>
                <a:gd name="connsiteY46" fmla="*/ 1301748 h 4483100"/>
                <a:gd name="connsiteX47" fmla="*/ 3492500 w 4997448"/>
                <a:gd name="connsiteY47" fmla="*/ 1263652 h 4483100"/>
                <a:gd name="connsiteX48" fmla="*/ 3390900 w 4997448"/>
                <a:gd name="connsiteY48" fmla="*/ 1416052 h 4483100"/>
                <a:gd name="connsiteX49" fmla="*/ 3378200 w 4997448"/>
                <a:gd name="connsiteY49" fmla="*/ 1466852 h 4483100"/>
                <a:gd name="connsiteX50" fmla="*/ 3333750 w 4997448"/>
                <a:gd name="connsiteY50" fmla="*/ 1524000 h 4483100"/>
                <a:gd name="connsiteX51" fmla="*/ 3333750 w 4997448"/>
                <a:gd name="connsiteY51" fmla="*/ 1593852 h 4483100"/>
                <a:gd name="connsiteX52" fmla="*/ 3270250 w 4997448"/>
                <a:gd name="connsiteY52" fmla="*/ 1619252 h 4483100"/>
                <a:gd name="connsiteX53" fmla="*/ 3263900 w 4997448"/>
                <a:gd name="connsiteY53" fmla="*/ 1701800 h 4483100"/>
                <a:gd name="connsiteX54" fmla="*/ 3219450 w 4997448"/>
                <a:gd name="connsiteY54" fmla="*/ 1765300 h 4483100"/>
                <a:gd name="connsiteX55" fmla="*/ 3187700 w 4997448"/>
                <a:gd name="connsiteY55" fmla="*/ 1765300 h 4483100"/>
                <a:gd name="connsiteX56" fmla="*/ 3086100 w 4997448"/>
                <a:gd name="connsiteY56" fmla="*/ 1873252 h 4483100"/>
                <a:gd name="connsiteX57" fmla="*/ 3117850 w 4997448"/>
                <a:gd name="connsiteY57" fmla="*/ 1930400 h 4483100"/>
                <a:gd name="connsiteX58" fmla="*/ 3073400 w 4997448"/>
                <a:gd name="connsiteY58" fmla="*/ 1993900 h 4483100"/>
                <a:gd name="connsiteX59" fmla="*/ 3048000 w 4997448"/>
                <a:gd name="connsiteY59" fmla="*/ 2063748 h 4483100"/>
                <a:gd name="connsiteX60" fmla="*/ 3079750 w 4997448"/>
                <a:gd name="connsiteY60" fmla="*/ 2120900 h 4483100"/>
                <a:gd name="connsiteX61" fmla="*/ 3079750 w 4997448"/>
                <a:gd name="connsiteY61" fmla="*/ 2178052 h 4483100"/>
                <a:gd name="connsiteX62" fmla="*/ 2876550 w 4997448"/>
                <a:gd name="connsiteY62" fmla="*/ 2419348 h 4483100"/>
                <a:gd name="connsiteX63" fmla="*/ 2736850 w 4997448"/>
                <a:gd name="connsiteY63" fmla="*/ 2470148 h 4483100"/>
                <a:gd name="connsiteX64" fmla="*/ 2597150 w 4997448"/>
                <a:gd name="connsiteY64" fmla="*/ 2438400 h 4483100"/>
                <a:gd name="connsiteX65" fmla="*/ 2508250 w 4997448"/>
                <a:gd name="connsiteY65" fmla="*/ 2432052 h 4483100"/>
                <a:gd name="connsiteX66" fmla="*/ 2432050 w 4997448"/>
                <a:gd name="connsiteY66" fmla="*/ 2413000 h 4483100"/>
                <a:gd name="connsiteX67" fmla="*/ 2305050 w 4997448"/>
                <a:gd name="connsiteY67" fmla="*/ 2482852 h 4483100"/>
                <a:gd name="connsiteX68" fmla="*/ 2349500 w 4997448"/>
                <a:gd name="connsiteY68" fmla="*/ 2546348 h 4483100"/>
                <a:gd name="connsiteX69" fmla="*/ 2387600 w 4997448"/>
                <a:gd name="connsiteY69" fmla="*/ 2717800 h 4483100"/>
                <a:gd name="connsiteX70" fmla="*/ 2432050 w 4997448"/>
                <a:gd name="connsiteY70" fmla="*/ 2736852 h 4483100"/>
                <a:gd name="connsiteX71" fmla="*/ 2444750 w 4997448"/>
                <a:gd name="connsiteY71" fmla="*/ 2832100 h 4483100"/>
                <a:gd name="connsiteX72" fmla="*/ 2527300 w 4997448"/>
                <a:gd name="connsiteY72" fmla="*/ 2857500 h 4483100"/>
                <a:gd name="connsiteX73" fmla="*/ 2590800 w 4997448"/>
                <a:gd name="connsiteY73" fmla="*/ 2921000 h 4483100"/>
                <a:gd name="connsiteX74" fmla="*/ 2584450 w 4997448"/>
                <a:gd name="connsiteY74" fmla="*/ 3003548 h 4483100"/>
                <a:gd name="connsiteX75" fmla="*/ 2400300 w 4997448"/>
                <a:gd name="connsiteY75" fmla="*/ 3111500 h 4483100"/>
                <a:gd name="connsiteX76" fmla="*/ 2286000 w 4997448"/>
                <a:gd name="connsiteY76" fmla="*/ 3143252 h 4483100"/>
                <a:gd name="connsiteX77" fmla="*/ 2222500 w 4997448"/>
                <a:gd name="connsiteY77" fmla="*/ 3200400 h 4483100"/>
                <a:gd name="connsiteX78" fmla="*/ 2209800 w 4997448"/>
                <a:gd name="connsiteY78" fmla="*/ 3289300 h 4483100"/>
                <a:gd name="connsiteX79" fmla="*/ 2190750 w 4997448"/>
                <a:gd name="connsiteY79" fmla="*/ 3435348 h 4483100"/>
                <a:gd name="connsiteX80" fmla="*/ 2076450 w 4997448"/>
                <a:gd name="connsiteY80" fmla="*/ 3422652 h 4483100"/>
                <a:gd name="connsiteX81" fmla="*/ 2076450 w 4997448"/>
                <a:gd name="connsiteY81" fmla="*/ 3479800 h 4483100"/>
                <a:gd name="connsiteX82" fmla="*/ 1930400 w 4997448"/>
                <a:gd name="connsiteY82" fmla="*/ 3644900 h 4483100"/>
                <a:gd name="connsiteX83" fmla="*/ 1784350 w 4997448"/>
                <a:gd name="connsiteY83" fmla="*/ 3517900 h 4483100"/>
                <a:gd name="connsiteX84" fmla="*/ 1752600 w 4997448"/>
                <a:gd name="connsiteY84" fmla="*/ 3498852 h 4483100"/>
                <a:gd name="connsiteX85" fmla="*/ 1695450 w 4997448"/>
                <a:gd name="connsiteY85" fmla="*/ 3530600 h 4483100"/>
                <a:gd name="connsiteX86" fmla="*/ 1746250 w 4997448"/>
                <a:gd name="connsiteY86" fmla="*/ 3632200 h 4483100"/>
                <a:gd name="connsiteX87" fmla="*/ 1739900 w 4997448"/>
                <a:gd name="connsiteY87" fmla="*/ 3651252 h 4483100"/>
                <a:gd name="connsiteX88" fmla="*/ 1835150 w 4997448"/>
                <a:gd name="connsiteY88" fmla="*/ 3778252 h 4483100"/>
                <a:gd name="connsiteX89" fmla="*/ 1879600 w 4997448"/>
                <a:gd name="connsiteY89" fmla="*/ 3841748 h 4483100"/>
                <a:gd name="connsiteX90" fmla="*/ 1854200 w 4997448"/>
                <a:gd name="connsiteY90" fmla="*/ 3956052 h 4483100"/>
                <a:gd name="connsiteX91" fmla="*/ 1885950 w 4997448"/>
                <a:gd name="connsiteY91" fmla="*/ 4019548 h 4483100"/>
                <a:gd name="connsiteX92" fmla="*/ 1917700 w 4997448"/>
                <a:gd name="connsiteY92" fmla="*/ 4362452 h 4483100"/>
                <a:gd name="connsiteX93" fmla="*/ 1841500 w 4997448"/>
                <a:gd name="connsiteY93" fmla="*/ 4375148 h 4483100"/>
                <a:gd name="connsiteX94" fmla="*/ 1847066 w 4997448"/>
                <a:gd name="connsiteY94" fmla="*/ 4430816 h 4483100"/>
                <a:gd name="connsiteX95" fmla="*/ 1841500 w 4997448"/>
                <a:gd name="connsiteY95" fmla="*/ 4432300 h 4483100"/>
                <a:gd name="connsiteX96" fmla="*/ 1644650 w 4997448"/>
                <a:gd name="connsiteY96" fmla="*/ 4483100 h 4483100"/>
                <a:gd name="connsiteX97" fmla="*/ 1600200 w 4997448"/>
                <a:gd name="connsiteY97" fmla="*/ 4394200 h 4483100"/>
                <a:gd name="connsiteX98" fmla="*/ 1562100 w 4997448"/>
                <a:gd name="connsiteY98" fmla="*/ 4394200 h 4483100"/>
                <a:gd name="connsiteX99" fmla="*/ 1492250 w 4997448"/>
                <a:gd name="connsiteY99" fmla="*/ 4375148 h 4483100"/>
                <a:gd name="connsiteX100" fmla="*/ 1473200 w 4997448"/>
                <a:gd name="connsiteY100" fmla="*/ 4318000 h 4483100"/>
                <a:gd name="connsiteX101" fmla="*/ 1377950 w 4997448"/>
                <a:gd name="connsiteY101" fmla="*/ 4292600 h 4483100"/>
                <a:gd name="connsiteX102" fmla="*/ 1377950 w 4997448"/>
                <a:gd name="connsiteY102" fmla="*/ 4184652 h 4483100"/>
                <a:gd name="connsiteX103" fmla="*/ 1333500 w 4997448"/>
                <a:gd name="connsiteY103" fmla="*/ 4146548 h 4483100"/>
                <a:gd name="connsiteX104" fmla="*/ 1295400 w 4997448"/>
                <a:gd name="connsiteY104" fmla="*/ 4089400 h 4483100"/>
                <a:gd name="connsiteX105" fmla="*/ 1282700 w 4997448"/>
                <a:gd name="connsiteY105" fmla="*/ 3886200 h 4483100"/>
                <a:gd name="connsiteX106" fmla="*/ 1244600 w 4997448"/>
                <a:gd name="connsiteY106" fmla="*/ 3841748 h 4483100"/>
                <a:gd name="connsiteX107" fmla="*/ 1257300 w 4997448"/>
                <a:gd name="connsiteY107" fmla="*/ 3822700 h 4483100"/>
                <a:gd name="connsiteX108" fmla="*/ 1257300 w 4997448"/>
                <a:gd name="connsiteY108" fmla="*/ 3740148 h 4483100"/>
                <a:gd name="connsiteX109" fmla="*/ 1327150 w 4997448"/>
                <a:gd name="connsiteY109" fmla="*/ 3714748 h 4483100"/>
                <a:gd name="connsiteX110" fmla="*/ 1289050 w 4997448"/>
                <a:gd name="connsiteY110" fmla="*/ 3657600 h 4483100"/>
                <a:gd name="connsiteX111" fmla="*/ 1225550 w 4997448"/>
                <a:gd name="connsiteY111" fmla="*/ 3638548 h 4483100"/>
                <a:gd name="connsiteX112" fmla="*/ 1181100 w 4997448"/>
                <a:gd name="connsiteY112" fmla="*/ 3625852 h 4483100"/>
                <a:gd name="connsiteX113" fmla="*/ 1181100 w 4997448"/>
                <a:gd name="connsiteY113" fmla="*/ 3575052 h 4483100"/>
                <a:gd name="connsiteX114" fmla="*/ 1219200 w 4997448"/>
                <a:gd name="connsiteY114" fmla="*/ 3530600 h 4483100"/>
                <a:gd name="connsiteX115" fmla="*/ 1282700 w 4997448"/>
                <a:gd name="connsiteY115" fmla="*/ 3536948 h 4483100"/>
                <a:gd name="connsiteX116" fmla="*/ 1333500 w 4997448"/>
                <a:gd name="connsiteY116" fmla="*/ 3524252 h 4483100"/>
                <a:gd name="connsiteX117" fmla="*/ 1352550 w 4997448"/>
                <a:gd name="connsiteY117" fmla="*/ 3473452 h 4483100"/>
                <a:gd name="connsiteX118" fmla="*/ 1390650 w 4997448"/>
                <a:gd name="connsiteY118" fmla="*/ 3378200 h 4483100"/>
                <a:gd name="connsiteX119" fmla="*/ 1479550 w 4997448"/>
                <a:gd name="connsiteY119" fmla="*/ 3359148 h 4483100"/>
                <a:gd name="connsiteX120" fmla="*/ 1473200 w 4997448"/>
                <a:gd name="connsiteY120" fmla="*/ 3321052 h 4483100"/>
                <a:gd name="connsiteX121" fmla="*/ 1428750 w 4997448"/>
                <a:gd name="connsiteY121" fmla="*/ 3289300 h 4483100"/>
                <a:gd name="connsiteX122" fmla="*/ 1454150 w 4997448"/>
                <a:gd name="connsiteY122" fmla="*/ 3238500 h 4483100"/>
                <a:gd name="connsiteX123" fmla="*/ 1371600 w 4997448"/>
                <a:gd name="connsiteY123" fmla="*/ 3200400 h 4483100"/>
                <a:gd name="connsiteX124" fmla="*/ 1289050 w 4997448"/>
                <a:gd name="connsiteY124" fmla="*/ 3175000 h 4483100"/>
                <a:gd name="connsiteX125" fmla="*/ 1314450 w 4997448"/>
                <a:gd name="connsiteY125" fmla="*/ 3105148 h 4483100"/>
                <a:gd name="connsiteX126" fmla="*/ 1377950 w 4997448"/>
                <a:gd name="connsiteY126" fmla="*/ 3086100 h 4483100"/>
                <a:gd name="connsiteX127" fmla="*/ 1409700 w 4997448"/>
                <a:gd name="connsiteY127" fmla="*/ 3035300 h 4483100"/>
                <a:gd name="connsiteX128" fmla="*/ 1320800 w 4997448"/>
                <a:gd name="connsiteY128" fmla="*/ 2990852 h 4483100"/>
                <a:gd name="connsiteX129" fmla="*/ 1276350 w 4997448"/>
                <a:gd name="connsiteY129" fmla="*/ 2997200 h 4483100"/>
                <a:gd name="connsiteX130" fmla="*/ 1130300 w 4997448"/>
                <a:gd name="connsiteY130" fmla="*/ 2997200 h 4483100"/>
                <a:gd name="connsiteX131" fmla="*/ 1104900 w 4997448"/>
                <a:gd name="connsiteY131" fmla="*/ 3035300 h 4483100"/>
                <a:gd name="connsiteX132" fmla="*/ 1054100 w 4997448"/>
                <a:gd name="connsiteY132" fmla="*/ 3028948 h 4483100"/>
                <a:gd name="connsiteX133" fmla="*/ 996950 w 4997448"/>
                <a:gd name="connsiteY133" fmla="*/ 2978148 h 4483100"/>
                <a:gd name="connsiteX134" fmla="*/ 996950 w 4997448"/>
                <a:gd name="connsiteY134" fmla="*/ 2927348 h 4483100"/>
                <a:gd name="connsiteX135" fmla="*/ 1098550 w 4997448"/>
                <a:gd name="connsiteY135" fmla="*/ 2901948 h 4483100"/>
                <a:gd name="connsiteX136" fmla="*/ 1098550 w 4997448"/>
                <a:gd name="connsiteY136" fmla="*/ 2819400 h 4483100"/>
                <a:gd name="connsiteX137" fmla="*/ 1041400 w 4997448"/>
                <a:gd name="connsiteY137" fmla="*/ 2806700 h 4483100"/>
                <a:gd name="connsiteX138" fmla="*/ 1009650 w 4997448"/>
                <a:gd name="connsiteY138" fmla="*/ 2794000 h 4483100"/>
                <a:gd name="connsiteX139" fmla="*/ 1028700 w 4997448"/>
                <a:gd name="connsiteY139" fmla="*/ 2743200 h 4483100"/>
                <a:gd name="connsiteX140" fmla="*/ 1028700 w 4997448"/>
                <a:gd name="connsiteY140" fmla="*/ 2635252 h 4483100"/>
                <a:gd name="connsiteX141" fmla="*/ 1047750 w 4997448"/>
                <a:gd name="connsiteY141" fmla="*/ 2603500 h 4483100"/>
                <a:gd name="connsiteX142" fmla="*/ 1073150 w 4997448"/>
                <a:gd name="connsiteY142" fmla="*/ 2501900 h 4483100"/>
                <a:gd name="connsiteX143" fmla="*/ 1003300 w 4997448"/>
                <a:gd name="connsiteY143" fmla="*/ 2489200 h 4483100"/>
                <a:gd name="connsiteX144" fmla="*/ 895350 w 4997448"/>
                <a:gd name="connsiteY144" fmla="*/ 2425700 h 4483100"/>
                <a:gd name="connsiteX145" fmla="*/ 755650 w 4997448"/>
                <a:gd name="connsiteY145" fmla="*/ 2457452 h 4483100"/>
                <a:gd name="connsiteX146" fmla="*/ 609600 w 4997448"/>
                <a:gd name="connsiteY146" fmla="*/ 2495548 h 4483100"/>
                <a:gd name="connsiteX147" fmla="*/ 508000 w 4997448"/>
                <a:gd name="connsiteY147" fmla="*/ 2597148 h 4483100"/>
                <a:gd name="connsiteX148" fmla="*/ 412750 w 4997448"/>
                <a:gd name="connsiteY148" fmla="*/ 2660652 h 4483100"/>
                <a:gd name="connsiteX149" fmla="*/ 311150 w 4997448"/>
                <a:gd name="connsiteY149" fmla="*/ 2724148 h 4483100"/>
                <a:gd name="connsiteX150" fmla="*/ 273050 w 4997448"/>
                <a:gd name="connsiteY150" fmla="*/ 2806700 h 4483100"/>
                <a:gd name="connsiteX151" fmla="*/ 152400 w 4997448"/>
                <a:gd name="connsiteY151" fmla="*/ 2800348 h 4483100"/>
                <a:gd name="connsiteX152" fmla="*/ 133350 w 4997448"/>
                <a:gd name="connsiteY152" fmla="*/ 2755900 h 4483100"/>
                <a:gd name="connsiteX153" fmla="*/ 0 w 4997448"/>
                <a:gd name="connsiteY153" fmla="*/ 2781300 h 4483100"/>
                <a:gd name="connsiteX154" fmla="*/ 222250 w 4997448"/>
                <a:gd name="connsiteY154" fmla="*/ 2635252 h 4483100"/>
                <a:gd name="connsiteX155" fmla="*/ 330200 w 4997448"/>
                <a:gd name="connsiteY155" fmla="*/ 2616200 h 4483100"/>
                <a:gd name="connsiteX156" fmla="*/ 349250 w 4997448"/>
                <a:gd name="connsiteY156" fmla="*/ 2540000 h 4483100"/>
                <a:gd name="connsiteX157" fmla="*/ 419100 w 4997448"/>
                <a:gd name="connsiteY157" fmla="*/ 2540000 h 4483100"/>
                <a:gd name="connsiteX158" fmla="*/ 495300 w 4997448"/>
                <a:gd name="connsiteY158" fmla="*/ 2495548 h 4483100"/>
                <a:gd name="connsiteX159" fmla="*/ 806450 w 4997448"/>
                <a:gd name="connsiteY159" fmla="*/ 2336800 h 4483100"/>
                <a:gd name="connsiteX160" fmla="*/ 1104900 w 4997448"/>
                <a:gd name="connsiteY160" fmla="*/ 2152652 h 4483100"/>
                <a:gd name="connsiteX161" fmla="*/ 1301750 w 4997448"/>
                <a:gd name="connsiteY161" fmla="*/ 1885948 h 4483100"/>
                <a:gd name="connsiteX162" fmla="*/ 1644650 w 4997448"/>
                <a:gd name="connsiteY162" fmla="*/ 1739900 h 4483100"/>
                <a:gd name="connsiteX163" fmla="*/ 1847850 w 4997448"/>
                <a:gd name="connsiteY163" fmla="*/ 1606548 h 4483100"/>
                <a:gd name="connsiteX164" fmla="*/ 1924050 w 4997448"/>
                <a:gd name="connsiteY164" fmla="*/ 1447800 h 4483100"/>
                <a:gd name="connsiteX165" fmla="*/ 1968500 w 4997448"/>
                <a:gd name="connsiteY165" fmla="*/ 1377948 h 4483100"/>
                <a:gd name="connsiteX166" fmla="*/ 1930400 w 4997448"/>
                <a:gd name="connsiteY166" fmla="*/ 1168400 h 4483100"/>
                <a:gd name="connsiteX167" fmla="*/ 1974850 w 4997448"/>
                <a:gd name="connsiteY167" fmla="*/ 1054100 h 4483100"/>
                <a:gd name="connsiteX168" fmla="*/ 1955800 w 4997448"/>
                <a:gd name="connsiteY168" fmla="*/ 984252 h 4483100"/>
                <a:gd name="connsiteX169" fmla="*/ 2006600 w 4997448"/>
                <a:gd name="connsiteY169" fmla="*/ 838200 h 4483100"/>
                <a:gd name="connsiteX170" fmla="*/ 2076450 w 4997448"/>
                <a:gd name="connsiteY170" fmla="*/ 850900 h 4483100"/>
                <a:gd name="connsiteX171" fmla="*/ 2127250 w 4997448"/>
                <a:gd name="connsiteY171" fmla="*/ 831852 h 4483100"/>
                <a:gd name="connsiteX172" fmla="*/ 2165350 w 4997448"/>
                <a:gd name="connsiteY172" fmla="*/ 723900 h 4483100"/>
                <a:gd name="connsiteX173" fmla="*/ 2190750 w 4997448"/>
                <a:gd name="connsiteY173" fmla="*/ 488948 h 4483100"/>
                <a:gd name="connsiteX174" fmla="*/ 2336800 w 4997448"/>
                <a:gd name="connsiteY174" fmla="*/ 387348 h 4483100"/>
                <a:gd name="connsiteX175" fmla="*/ 2387600 w 4997448"/>
                <a:gd name="connsiteY175" fmla="*/ 317500 h 4483100"/>
                <a:gd name="connsiteX176" fmla="*/ 2571750 w 4997448"/>
                <a:gd name="connsiteY176" fmla="*/ 273052 h 4483100"/>
                <a:gd name="connsiteX177" fmla="*/ 2609850 w 4997448"/>
                <a:gd name="connsiteY177" fmla="*/ 273052 h 4483100"/>
                <a:gd name="connsiteX178" fmla="*/ 2635250 w 4997448"/>
                <a:gd name="connsiteY178" fmla="*/ 260348 h 4483100"/>
                <a:gd name="connsiteX179" fmla="*/ 2654300 w 4997448"/>
                <a:gd name="connsiteY179" fmla="*/ 139700 h 4483100"/>
                <a:gd name="connsiteX180" fmla="*/ 2641600 w 4997448"/>
                <a:gd name="connsiteY180" fmla="*/ 57148 h 4483100"/>
                <a:gd name="connsiteX181" fmla="*/ 2724150 w 4997448"/>
                <a:gd name="connsiteY181" fmla="*/ 0 h 448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4997448" h="4483100">
                  <a:moveTo>
                    <a:pt x="2724150" y="0"/>
                  </a:moveTo>
                  <a:lnTo>
                    <a:pt x="2813050" y="69852"/>
                  </a:lnTo>
                  <a:lnTo>
                    <a:pt x="2901950" y="228600"/>
                  </a:lnTo>
                  <a:lnTo>
                    <a:pt x="2984500" y="311148"/>
                  </a:lnTo>
                  <a:lnTo>
                    <a:pt x="3067050" y="539748"/>
                  </a:lnTo>
                  <a:lnTo>
                    <a:pt x="3067050" y="590548"/>
                  </a:lnTo>
                  <a:lnTo>
                    <a:pt x="3175000" y="717548"/>
                  </a:lnTo>
                  <a:lnTo>
                    <a:pt x="3238500" y="717548"/>
                  </a:lnTo>
                  <a:lnTo>
                    <a:pt x="3270250" y="742948"/>
                  </a:lnTo>
                  <a:lnTo>
                    <a:pt x="3321050" y="755652"/>
                  </a:lnTo>
                  <a:lnTo>
                    <a:pt x="3587750" y="673100"/>
                  </a:lnTo>
                  <a:lnTo>
                    <a:pt x="3708400" y="590548"/>
                  </a:lnTo>
                  <a:lnTo>
                    <a:pt x="3771900" y="584200"/>
                  </a:lnTo>
                  <a:lnTo>
                    <a:pt x="3886200" y="571500"/>
                  </a:lnTo>
                  <a:lnTo>
                    <a:pt x="4191000" y="539748"/>
                  </a:lnTo>
                  <a:lnTo>
                    <a:pt x="4432300" y="609600"/>
                  </a:lnTo>
                  <a:lnTo>
                    <a:pt x="4540250" y="508000"/>
                  </a:lnTo>
                  <a:lnTo>
                    <a:pt x="4616450" y="412748"/>
                  </a:lnTo>
                  <a:lnTo>
                    <a:pt x="4737100" y="361948"/>
                  </a:lnTo>
                  <a:lnTo>
                    <a:pt x="4743358" y="360072"/>
                  </a:lnTo>
                  <a:lnTo>
                    <a:pt x="4781550" y="387348"/>
                  </a:lnTo>
                  <a:lnTo>
                    <a:pt x="4832350" y="393700"/>
                  </a:lnTo>
                  <a:lnTo>
                    <a:pt x="4845050" y="419100"/>
                  </a:lnTo>
                  <a:lnTo>
                    <a:pt x="4921250" y="393700"/>
                  </a:lnTo>
                  <a:lnTo>
                    <a:pt x="4992086" y="462252"/>
                  </a:lnTo>
                  <a:lnTo>
                    <a:pt x="4946650" y="558800"/>
                  </a:lnTo>
                  <a:lnTo>
                    <a:pt x="4972050" y="647700"/>
                  </a:lnTo>
                  <a:lnTo>
                    <a:pt x="4997450" y="711200"/>
                  </a:lnTo>
                  <a:lnTo>
                    <a:pt x="4972050" y="793748"/>
                  </a:lnTo>
                  <a:lnTo>
                    <a:pt x="4997450" y="838200"/>
                  </a:lnTo>
                  <a:lnTo>
                    <a:pt x="4933950" y="889000"/>
                  </a:lnTo>
                  <a:lnTo>
                    <a:pt x="4914900" y="933452"/>
                  </a:lnTo>
                  <a:cubicBezTo>
                    <a:pt x="4914773" y="934177"/>
                    <a:pt x="4914645" y="934903"/>
                    <a:pt x="4914518" y="935628"/>
                  </a:cubicBezTo>
                  <a:lnTo>
                    <a:pt x="4908550" y="927100"/>
                  </a:lnTo>
                  <a:lnTo>
                    <a:pt x="4832350" y="958852"/>
                  </a:lnTo>
                  <a:lnTo>
                    <a:pt x="4743450" y="939800"/>
                  </a:lnTo>
                  <a:lnTo>
                    <a:pt x="4667250" y="984252"/>
                  </a:lnTo>
                  <a:lnTo>
                    <a:pt x="4552950" y="933452"/>
                  </a:lnTo>
                  <a:lnTo>
                    <a:pt x="4419600" y="1117600"/>
                  </a:lnTo>
                  <a:lnTo>
                    <a:pt x="4222750" y="1104900"/>
                  </a:lnTo>
                  <a:lnTo>
                    <a:pt x="4133850" y="1073148"/>
                  </a:lnTo>
                  <a:lnTo>
                    <a:pt x="4095750" y="1117600"/>
                  </a:lnTo>
                  <a:lnTo>
                    <a:pt x="4000500" y="1092200"/>
                  </a:lnTo>
                  <a:lnTo>
                    <a:pt x="3898900" y="1168400"/>
                  </a:lnTo>
                  <a:lnTo>
                    <a:pt x="3752850" y="1130300"/>
                  </a:lnTo>
                  <a:lnTo>
                    <a:pt x="3663950" y="1263652"/>
                  </a:lnTo>
                  <a:lnTo>
                    <a:pt x="3568700" y="1301748"/>
                  </a:lnTo>
                  <a:lnTo>
                    <a:pt x="3492500" y="1263652"/>
                  </a:lnTo>
                  <a:lnTo>
                    <a:pt x="3390900" y="1416052"/>
                  </a:lnTo>
                  <a:lnTo>
                    <a:pt x="3378200" y="1466852"/>
                  </a:lnTo>
                  <a:lnTo>
                    <a:pt x="3333750" y="1524000"/>
                  </a:lnTo>
                  <a:lnTo>
                    <a:pt x="3333750" y="1593852"/>
                  </a:lnTo>
                  <a:lnTo>
                    <a:pt x="3270250" y="1619252"/>
                  </a:lnTo>
                  <a:lnTo>
                    <a:pt x="3263900" y="1701800"/>
                  </a:lnTo>
                  <a:lnTo>
                    <a:pt x="3219450" y="1765300"/>
                  </a:lnTo>
                  <a:lnTo>
                    <a:pt x="3187700" y="1765300"/>
                  </a:lnTo>
                  <a:lnTo>
                    <a:pt x="3086100" y="1873252"/>
                  </a:lnTo>
                  <a:lnTo>
                    <a:pt x="3117850" y="1930400"/>
                  </a:lnTo>
                  <a:lnTo>
                    <a:pt x="3073400" y="1993900"/>
                  </a:lnTo>
                  <a:lnTo>
                    <a:pt x="3048000" y="2063748"/>
                  </a:lnTo>
                  <a:lnTo>
                    <a:pt x="3079750" y="2120900"/>
                  </a:lnTo>
                  <a:lnTo>
                    <a:pt x="3079750" y="2178052"/>
                  </a:lnTo>
                  <a:lnTo>
                    <a:pt x="2876550" y="2419348"/>
                  </a:lnTo>
                  <a:lnTo>
                    <a:pt x="2736850" y="2470148"/>
                  </a:lnTo>
                  <a:lnTo>
                    <a:pt x="2597150" y="2438400"/>
                  </a:lnTo>
                  <a:lnTo>
                    <a:pt x="2508250" y="2432052"/>
                  </a:lnTo>
                  <a:lnTo>
                    <a:pt x="2432050" y="2413000"/>
                  </a:lnTo>
                  <a:lnTo>
                    <a:pt x="2305050" y="2482852"/>
                  </a:lnTo>
                  <a:lnTo>
                    <a:pt x="2349500" y="2546348"/>
                  </a:lnTo>
                  <a:lnTo>
                    <a:pt x="2387600" y="2717800"/>
                  </a:lnTo>
                  <a:lnTo>
                    <a:pt x="2432050" y="2736852"/>
                  </a:lnTo>
                  <a:lnTo>
                    <a:pt x="2444750" y="2832100"/>
                  </a:lnTo>
                  <a:lnTo>
                    <a:pt x="2527300" y="2857500"/>
                  </a:lnTo>
                  <a:lnTo>
                    <a:pt x="2590800" y="2921000"/>
                  </a:lnTo>
                  <a:lnTo>
                    <a:pt x="2584450" y="3003548"/>
                  </a:lnTo>
                  <a:lnTo>
                    <a:pt x="2400300" y="3111500"/>
                  </a:lnTo>
                  <a:lnTo>
                    <a:pt x="2286000" y="3143252"/>
                  </a:lnTo>
                  <a:lnTo>
                    <a:pt x="2222500" y="3200400"/>
                  </a:lnTo>
                  <a:lnTo>
                    <a:pt x="2209800" y="3289300"/>
                  </a:lnTo>
                  <a:lnTo>
                    <a:pt x="2190750" y="3435348"/>
                  </a:lnTo>
                  <a:lnTo>
                    <a:pt x="2076450" y="3422652"/>
                  </a:lnTo>
                  <a:lnTo>
                    <a:pt x="2076450" y="3479800"/>
                  </a:lnTo>
                  <a:lnTo>
                    <a:pt x="1930400" y="3644900"/>
                  </a:lnTo>
                  <a:lnTo>
                    <a:pt x="1784350" y="3517900"/>
                  </a:lnTo>
                  <a:lnTo>
                    <a:pt x="1752600" y="3498852"/>
                  </a:lnTo>
                  <a:lnTo>
                    <a:pt x="1695450" y="3530600"/>
                  </a:lnTo>
                  <a:lnTo>
                    <a:pt x="1746250" y="3632200"/>
                  </a:lnTo>
                  <a:lnTo>
                    <a:pt x="1739900" y="3651252"/>
                  </a:lnTo>
                  <a:lnTo>
                    <a:pt x="1835150" y="3778252"/>
                  </a:lnTo>
                  <a:lnTo>
                    <a:pt x="1879600" y="3841748"/>
                  </a:lnTo>
                  <a:lnTo>
                    <a:pt x="1854200" y="3956052"/>
                  </a:lnTo>
                  <a:lnTo>
                    <a:pt x="1885950" y="4019548"/>
                  </a:lnTo>
                  <a:lnTo>
                    <a:pt x="1917700" y="4362452"/>
                  </a:lnTo>
                  <a:lnTo>
                    <a:pt x="1841500" y="4375148"/>
                  </a:lnTo>
                  <a:lnTo>
                    <a:pt x="1847066" y="4430816"/>
                  </a:lnTo>
                  <a:lnTo>
                    <a:pt x="1841500" y="4432300"/>
                  </a:lnTo>
                  <a:lnTo>
                    <a:pt x="1644650" y="4483100"/>
                  </a:lnTo>
                  <a:lnTo>
                    <a:pt x="1600200" y="4394200"/>
                  </a:lnTo>
                  <a:lnTo>
                    <a:pt x="1562100" y="4394200"/>
                  </a:lnTo>
                  <a:lnTo>
                    <a:pt x="1492250" y="4375148"/>
                  </a:lnTo>
                  <a:lnTo>
                    <a:pt x="1473200" y="4318000"/>
                  </a:lnTo>
                  <a:lnTo>
                    <a:pt x="1377950" y="4292600"/>
                  </a:lnTo>
                  <a:lnTo>
                    <a:pt x="1377950" y="4184652"/>
                  </a:lnTo>
                  <a:lnTo>
                    <a:pt x="1333500" y="4146548"/>
                  </a:lnTo>
                  <a:lnTo>
                    <a:pt x="1295400" y="4089400"/>
                  </a:lnTo>
                  <a:lnTo>
                    <a:pt x="1282700" y="3886200"/>
                  </a:lnTo>
                  <a:lnTo>
                    <a:pt x="1244600" y="3841748"/>
                  </a:lnTo>
                  <a:lnTo>
                    <a:pt x="1257300" y="3822700"/>
                  </a:lnTo>
                  <a:lnTo>
                    <a:pt x="1257300" y="3740148"/>
                  </a:lnTo>
                  <a:lnTo>
                    <a:pt x="1327150" y="3714748"/>
                  </a:lnTo>
                  <a:lnTo>
                    <a:pt x="1289050" y="3657600"/>
                  </a:lnTo>
                  <a:lnTo>
                    <a:pt x="1225550" y="3638548"/>
                  </a:lnTo>
                  <a:lnTo>
                    <a:pt x="1181100" y="3625852"/>
                  </a:lnTo>
                  <a:lnTo>
                    <a:pt x="1181100" y="3575052"/>
                  </a:lnTo>
                  <a:lnTo>
                    <a:pt x="1219200" y="3530600"/>
                  </a:lnTo>
                  <a:lnTo>
                    <a:pt x="1282700" y="3536948"/>
                  </a:lnTo>
                  <a:lnTo>
                    <a:pt x="1333500" y="3524252"/>
                  </a:lnTo>
                  <a:lnTo>
                    <a:pt x="1352550" y="3473452"/>
                  </a:lnTo>
                  <a:lnTo>
                    <a:pt x="1390650" y="3378200"/>
                  </a:lnTo>
                  <a:lnTo>
                    <a:pt x="1479550" y="3359148"/>
                  </a:lnTo>
                  <a:lnTo>
                    <a:pt x="1473200" y="3321052"/>
                  </a:lnTo>
                  <a:lnTo>
                    <a:pt x="1428750" y="3289300"/>
                  </a:lnTo>
                  <a:lnTo>
                    <a:pt x="1454150" y="3238500"/>
                  </a:lnTo>
                  <a:lnTo>
                    <a:pt x="1371600" y="3200400"/>
                  </a:lnTo>
                  <a:lnTo>
                    <a:pt x="1289050" y="3175000"/>
                  </a:lnTo>
                  <a:lnTo>
                    <a:pt x="1314450" y="3105148"/>
                  </a:lnTo>
                  <a:lnTo>
                    <a:pt x="1377950" y="3086100"/>
                  </a:lnTo>
                  <a:lnTo>
                    <a:pt x="1409700" y="3035300"/>
                  </a:lnTo>
                  <a:lnTo>
                    <a:pt x="1320800" y="2990852"/>
                  </a:lnTo>
                  <a:lnTo>
                    <a:pt x="1276350" y="2997200"/>
                  </a:lnTo>
                  <a:lnTo>
                    <a:pt x="1130300" y="2997200"/>
                  </a:lnTo>
                  <a:lnTo>
                    <a:pt x="1104900" y="3035300"/>
                  </a:lnTo>
                  <a:lnTo>
                    <a:pt x="1054100" y="3028948"/>
                  </a:lnTo>
                  <a:lnTo>
                    <a:pt x="996950" y="2978148"/>
                  </a:lnTo>
                  <a:lnTo>
                    <a:pt x="996950" y="2927348"/>
                  </a:lnTo>
                  <a:lnTo>
                    <a:pt x="1098550" y="2901948"/>
                  </a:lnTo>
                  <a:lnTo>
                    <a:pt x="1098550" y="2819400"/>
                  </a:lnTo>
                  <a:lnTo>
                    <a:pt x="1041400" y="2806700"/>
                  </a:lnTo>
                  <a:lnTo>
                    <a:pt x="1009650" y="2794000"/>
                  </a:lnTo>
                  <a:lnTo>
                    <a:pt x="1028700" y="2743200"/>
                  </a:lnTo>
                  <a:lnTo>
                    <a:pt x="1028700" y="2635252"/>
                  </a:lnTo>
                  <a:lnTo>
                    <a:pt x="1047750" y="2603500"/>
                  </a:lnTo>
                  <a:lnTo>
                    <a:pt x="1073150" y="2501900"/>
                  </a:lnTo>
                  <a:lnTo>
                    <a:pt x="1003300" y="2489200"/>
                  </a:lnTo>
                  <a:lnTo>
                    <a:pt x="895350" y="2425700"/>
                  </a:lnTo>
                  <a:lnTo>
                    <a:pt x="755650" y="2457452"/>
                  </a:lnTo>
                  <a:lnTo>
                    <a:pt x="609600" y="2495548"/>
                  </a:lnTo>
                  <a:lnTo>
                    <a:pt x="508000" y="2597148"/>
                  </a:lnTo>
                  <a:lnTo>
                    <a:pt x="412750" y="2660652"/>
                  </a:lnTo>
                  <a:lnTo>
                    <a:pt x="311150" y="2724148"/>
                  </a:lnTo>
                  <a:lnTo>
                    <a:pt x="273050" y="2806700"/>
                  </a:lnTo>
                  <a:lnTo>
                    <a:pt x="152400" y="2800348"/>
                  </a:lnTo>
                  <a:lnTo>
                    <a:pt x="133350" y="2755900"/>
                  </a:lnTo>
                  <a:lnTo>
                    <a:pt x="0" y="2781300"/>
                  </a:lnTo>
                  <a:lnTo>
                    <a:pt x="222250" y="2635252"/>
                  </a:lnTo>
                  <a:lnTo>
                    <a:pt x="330200" y="2616200"/>
                  </a:lnTo>
                  <a:lnTo>
                    <a:pt x="349250" y="2540000"/>
                  </a:lnTo>
                  <a:lnTo>
                    <a:pt x="419100" y="2540000"/>
                  </a:lnTo>
                  <a:lnTo>
                    <a:pt x="495300" y="2495548"/>
                  </a:lnTo>
                  <a:lnTo>
                    <a:pt x="806450" y="2336800"/>
                  </a:lnTo>
                  <a:lnTo>
                    <a:pt x="1104900" y="2152652"/>
                  </a:lnTo>
                  <a:lnTo>
                    <a:pt x="1301750" y="1885948"/>
                  </a:lnTo>
                  <a:lnTo>
                    <a:pt x="1644650" y="1739900"/>
                  </a:lnTo>
                  <a:lnTo>
                    <a:pt x="1847850" y="1606548"/>
                  </a:lnTo>
                  <a:lnTo>
                    <a:pt x="1924050" y="1447800"/>
                  </a:lnTo>
                  <a:lnTo>
                    <a:pt x="1968500" y="1377948"/>
                  </a:lnTo>
                  <a:lnTo>
                    <a:pt x="1930400" y="1168400"/>
                  </a:lnTo>
                  <a:lnTo>
                    <a:pt x="1974850" y="1054100"/>
                  </a:lnTo>
                  <a:lnTo>
                    <a:pt x="1955800" y="984252"/>
                  </a:lnTo>
                  <a:lnTo>
                    <a:pt x="2006600" y="838200"/>
                  </a:lnTo>
                  <a:lnTo>
                    <a:pt x="2076450" y="850900"/>
                  </a:lnTo>
                  <a:lnTo>
                    <a:pt x="2127250" y="831852"/>
                  </a:lnTo>
                  <a:lnTo>
                    <a:pt x="2165350" y="723900"/>
                  </a:lnTo>
                  <a:lnTo>
                    <a:pt x="2190750" y="488948"/>
                  </a:lnTo>
                  <a:lnTo>
                    <a:pt x="2336800" y="387348"/>
                  </a:lnTo>
                  <a:lnTo>
                    <a:pt x="2387600" y="317500"/>
                  </a:lnTo>
                  <a:lnTo>
                    <a:pt x="2571750" y="273052"/>
                  </a:lnTo>
                  <a:lnTo>
                    <a:pt x="2609850" y="273052"/>
                  </a:lnTo>
                  <a:lnTo>
                    <a:pt x="2635250" y="260348"/>
                  </a:lnTo>
                  <a:lnTo>
                    <a:pt x="2654300" y="139700"/>
                  </a:lnTo>
                  <a:lnTo>
                    <a:pt x="2641600" y="57148"/>
                  </a:lnTo>
                  <a:lnTo>
                    <a:pt x="272415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771" name="グループ化 770">
              <a:extLst>
                <a:ext uri="{FF2B5EF4-FFF2-40B4-BE49-F238E27FC236}">
                  <a16:creationId xmlns:a16="http://schemas.microsoft.com/office/drawing/2014/main" id="{5C64D1C8-FCB5-0FD2-8BCE-4DEB77271933}"/>
                </a:ext>
              </a:extLst>
            </p:cNvPr>
            <p:cNvGrpSpPr/>
            <p:nvPr/>
          </p:nvGrpSpPr>
          <p:grpSpPr>
            <a:xfrm>
              <a:off x="8506453" y="1410538"/>
              <a:ext cx="346965" cy="156435"/>
              <a:chOff x="5559286" y="1975686"/>
              <a:chExt cx="346965" cy="156435"/>
            </a:xfrm>
          </p:grpSpPr>
          <p:sp>
            <p:nvSpPr>
              <p:cNvPr id="772" name="楕円 771">
                <a:extLst>
                  <a:ext uri="{FF2B5EF4-FFF2-40B4-BE49-F238E27FC236}">
                    <a16:creationId xmlns:a16="http://schemas.microsoft.com/office/drawing/2014/main" id="{A1E39155-58AF-09C5-6BB0-3A1321F52D0E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73" name="楕円 772">
                <a:extLst>
                  <a:ext uri="{FF2B5EF4-FFF2-40B4-BE49-F238E27FC236}">
                    <a16:creationId xmlns:a16="http://schemas.microsoft.com/office/drawing/2014/main" id="{9A0D1DBD-D21E-4CC7-7BAD-CE99D8718FE2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74" name="楕円 773">
                <a:extLst>
                  <a:ext uri="{FF2B5EF4-FFF2-40B4-BE49-F238E27FC236}">
                    <a16:creationId xmlns:a16="http://schemas.microsoft.com/office/drawing/2014/main" id="{C9B96A60-95B2-EC33-0121-289EBB953394}"/>
                  </a:ext>
                </a:extLst>
              </p:cNvPr>
              <p:cNvSpPr/>
              <p:nvPr/>
            </p:nvSpPr>
            <p:spPr>
              <a:xfrm>
                <a:off x="5582473" y="2045916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5" name="楕円 774">
                <a:extLst>
                  <a:ext uri="{FF2B5EF4-FFF2-40B4-BE49-F238E27FC236}">
                    <a16:creationId xmlns:a16="http://schemas.microsoft.com/office/drawing/2014/main" id="{9C2B25C7-BB19-05CA-8B2D-F997062077CF}"/>
                  </a:ext>
                </a:extLst>
              </p:cNvPr>
              <p:cNvSpPr/>
              <p:nvPr/>
            </p:nvSpPr>
            <p:spPr>
              <a:xfrm>
                <a:off x="5773003" y="2045916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1" name="グループ化 780">
              <a:extLst>
                <a:ext uri="{FF2B5EF4-FFF2-40B4-BE49-F238E27FC236}">
                  <a16:creationId xmlns:a16="http://schemas.microsoft.com/office/drawing/2014/main" id="{6CF6DE4B-DC1E-7342-19FA-ED6CB5525B1E}"/>
                </a:ext>
              </a:extLst>
            </p:cNvPr>
            <p:cNvGrpSpPr/>
            <p:nvPr/>
          </p:nvGrpSpPr>
          <p:grpSpPr>
            <a:xfrm>
              <a:off x="6951465" y="1196820"/>
              <a:ext cx="346965" cy="156435"/>
              <a:chOff x="5559286" y="1975686"/>
              <a:chExt cx="346965" cy="156435"/>
            </a:xfrm>
          </p:grpSpPr>
          <p:sp>
            <p:nvSpPr>
              <p:cNvPr id="782" name="楕円 781">
                <a:extLst>
                  <a:ext uri="{FF2B5EF4-FFF2-40B4-BE49-F238E27FC236}">
                    <a16:creationId xmlns:a16="http://schemas.microsoft.com/office/drawing/2014/main" id="{1ACD99C4-017B-B1EB-5F25-6914E000EAFC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83" name="楕円 782">
                <a:extLst>
                  <a:ext uri="{FF2B5EF4-FFF2-40B4-BE49-F238E27FC236}">
                    <a16:creationId xmlns:a16="http://schemas.microsoft.com/office/drawing/2014/main" id="{F53CC2AD-1814-3977-DB66-87FC0E37FE86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84" name="楕円 783">
                <a:extLst>
                  <a:ext uri="{FF2B5EF4-FFF2-40B4-BE49-F238E27FC236}">
                    <a16:creationId xmlns:a16="http://schemas.microsoft.com/office/drawing/2014/main" id="{A8FFBC33-1411-C52D-87C5-4A81DFC15760}"/>
                  </a:ext>
                </a:extLst>
              </p:cNvPr>
              <p:cNvSpPr/>
              <p:nvPr/>
            </p:nvSpPr>
            <p:spPr>
              <a:xfrm>
                <a:off x="5630098" y="2045916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楕円 784">
                <a:extLst>
                  <a:ext uri="{FF2B5EF4-FFF2-40B4-BE49-F238E27FC236}">
                    <a16:creationId xmlns:a16="http://schemas.microsoft.com/office/drawing/2014/main" id="{D594C9E7-977C-6247-C671-1E5F9CFD32B7}"/>
                  </a:ext>
                </a:extLst>
              </p:cNvPr>
              <p:cNvSpPr/>
              <p:nvPr/>
            </p:nvSpPr>
            <p:spPr>
              <a:xfrm>
                <a:off x="5820628" y="2045916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86" name="フリーフォーム: 図形 785">
              <a:extLst>
                <a:ext uri="{FF2B5EF4-FFF2-40B4-BE49-F238E27FC236}">
                  <a16:creationId xmlns:a16="http://schemas.microsoft.com/office/drawing/2014/main" id="{02FE4561-049A-A98E-4E34-D27997912230}"/>
                </a:ext>
              </a:extLst>
            </p:cNvPr>
            <p:cNvSpPr/>
            <p:nvPr/>
          </p:nvSpPr>
          <p:spPr>
            <a:xfrm>
              <a:off x="7291274" y="1678264"/>
              <a:ext cx="978145" cy="761954"/>
            </a:xfrm>
            <a:custGeom>
              <a:avLst/>
              <a:gdLst>
                <a:gd name="connsiteX0" fmla="*/ 2832482 w 3276982"/>
                <a:gd name="connsiteY0" fmla="*/ 0 h 2552700"/>
                <a:gd name="connsiteX1" fmla="*/ 2845182 w 3276982"/>
                <a:gd name="connsiteY1" fmla="*/ 50800 h 2552700"/>
                <a:gd name="connsiteX2" fmla="*/ 2832482 w 3276982"/>
                <a:gd name="connsiteY2" fmla="*/ 120652 h 2552700"/>
                <a:gd name="connsiteX3" fmla="*/ 2826132 w 3276982"/>
                <a:gd name="connsiteY3" fmla="*/ 158748 h 2552700"/>
                <a:gd name="connsiteX4" fmla="*/ 2857882 w 3276982"/>
                <a:gd name="connsiteY4" fmla="*/ 209548 h 2552700"/>
                <a:gd name="connsiteX5" fmla="*/ 2953132 w 3276982"/>
                <a:gd name="connsiteY5" fmla="*/ 241300 h 2552700"/>
                <a:gd name="connsiteX6" fmla="*/ 2953132 w 3276982"/>
                <a:gd name="connsiteY6" fmla="*/ 323852 h 2552700"/>
                <a:gd name="connsiteX7" fmla="*/ 2915032 w 3276982"/>
                <a:gd name="connsiteY7" fmla="*/ 361948 h 2552700"/>
                <a:gd name="connsiteX8" fmla="*/ 2921382 w 3276982"/>
                <a:gd name="connsiteY8" fmla="*/ 393700 h 2552700"/>
                <a:gd name="connsiteX9" fmla="*/ 2864232 w 3276982"/>
                <a:gd name="connsiteY9" fmla="*/ 482600 h 2552700"/>
                <a:gd name="connsiteX10" fmla="*/ 2826132 w 3276982"/>
                <a:gd name="connsiteY10" fmla="*/ 736600 h 2552700"/>
                <a:gd name="connsiteX11" fmla="*/ 2832482 w 3276982"/>
                <a:gd name="connsiteY11" fmla="*/ 838200 h 2552700"/>
                <a:gd name="connsiteX12" fmla="*/ 2832482 w 3276982"/>
                <a:gd name="connsiteY12" fmla="*/ 882652 h 2552700"/>
                <a:gd name="connsiteX13" fmla="*/ 2883282 w 3276982"/>
                <a:gd name="connsiteY13" fmla="*/ 914400 h 2552700"/>
                <a:gd name="connsiteX14" fmla="*/ 2927732 w 3276982"/>
                <a:gd name="connsiteY14" fmla="*/ 914400 h 2552700"/>
                <a:gd name="connsiteX15" fmla="*/ 2972182 w 3276982"/>
                <a:gd name="connsiteY15" fmla="*/ 869948 h 2552700"/>
                <a:gd name="connsiteX16" fmla="*/ 3035682 w 3276982"/>
                <a:gd name="connsiteY16" fmla="*/ 1035052 h 2552700"/>
                <a:gd name="connsiteX17" fmla="*/ 3162682 w 3276982"/>
                <a:gd name="connsiteY17" fmla="*/ 1098548 h 2552700"/>
                <a:gd name="connsiteX18" fmla="*/ 3175382 w 3276982"/>
                <a:gd name="connsiteY18" fmla="*/ 1200148 h 2552700"/>
                <a:gd name="connsiteX19" fmla="*/ 3143632 w 3276982"/>
                <a:gd name="connsiteY19" fmla="*/ 1250948 h 2552700"/>
                <a:gd name="connsiteX20" fmla="*/ 3061082 w 3276982"/>
                <a:gd name="connsiteY20" fmla="*/ 1327148 h 2552700"/>
                <a:gd name="connsiteX21" fmla="*/ 3048382 w 3276982"/>
                <a:gd name="connsiteY21" fmla="*/ 1346200 h 2552700"/>
                <a:gd name="connsiteX22" fmla="*/ 3048382 w 3276982"/>
                <a:gd name="connsiteY22" fmla="*/ 1390652 h 2552700"/>
                <a:gd name="connsiteX23" fmla="*/ 3067432 w 3276982"/>
                <a:gd name="connsiteY23" fmla="*/ 1416052 h 2552700"/>
                <a:gd name="connsiteX24" fmla="*/ 3029332 w 3276982"/>
                <a:gd name="connsiteY24" fmla="*/ 1485900 h 2552700"/>
                <a:gd name="connsiteX25" fmla="*/ 3162682 w 3276982"/>
                <a:gd name="connsiteY25" fmla="*/ 1492252 h 2552700"/>
                <a:gd name="connsiteX26" fmla="*/ 3156332 w 3276982"/>
                <a:gd name="connsiteY26" fmla="*/ 1530348 h 2552700"/>
                <a:gd name="connsiteX27" fmla="*/ 3276982 w 3276982"/>
                <a:gd name="connsiteY27" fmla="*/ 1517652 h 2552700"/>
                <a:gd name="connsiteX28" fmla="*/ 3276982 w 3276982"/>
                <a:gd name="connsiteY28" fmla="*/ 1568452 h 2552700"/>
                <a:gd name="connsiteX29" fmla="*/ 2972182 w 3276982"/>
                <a:gd name="connsiteY29" fmla="*/ 1714500 h 2552700"/>
                <a:gd name="connsiteX30" fmla="*/ 2895982 w 3276982"/>
                <a:gd name="connsiteY30" fmla="*/ 1714500 h 2552700"/>
                <a:gd name="connsiteX31" fmla="*/ 2851532 w 3276982"/>
                <a:gd name="connsiteY31" fmla="*/ 1784348 h 2552700"/>
                <a:gd name="connsiteX32" fmla="*/ 2794382 w 3276982"/>
                <a:gd name="connsiteY32" fmla="*/ 1758948 h 2552700"/>
                <a:gd name="connsiteX33" fmla="*/ 2788032 w 3276982"/>
                <a:gd name="connsiteY33" fmla="*/ 1835148 h 2552700"/>
                <a:gd name="connsiteX34" fmla="*/ 2762632 w 3276982"/>
                <a:gd name="connsiteY34" fmla="*/ 1866900 h 2552700"/>
                <a:gd name="connsiteX35" fmla="*/ 2705482 w 3276982"/>
                <a:gd name="connsiteY35" fmla="*/ 1854200 h 2552700"/>
                <a:gd name="connsiteX36" fmla="*/ 2699132 w 3276982"/>
                <a:gd name="connsiteY36" fmla="*/ 1917700 h 2552700"/>
                <a:gd name="connsiteX37" fmla="*/ 2591182 w 3276982"/>
                <a:gd name="connsiteY37" fmla="*/ 2019300 h 2552700"/>
                <a:gd name="connsiteX38" fmla="*/ 2457832 w 3276982"/>
                <a:gd name="connsiteY38" fmla="*/ 2082800 h 2552700"/>
                <a:gd name="connsiteX39" fmla="*/ 2318132 w 3276982"/>
                <a:gd name="connsiteY39" fmla="*/ 2171700 h 2552700"/>
                <a:gd name="connsiteX40" fmla="*/ 2210182 w 3276982"/>
                <a:gd name="connsiteY40" fmla="*/ 2190748 h 2552700"/>
                <a:gd name="connsiteX41" fmla="*/ 2121282 w 3276982"/>
                <a:gd name="connsiteY41" fmla="*/ 2266948 h 2552700"/>
                <a:gd name="connsiteX42" fmla="*/ 2203832 w 3276982"/>
                <a:gd name="connsiteY42" fmla="*/ 2292348 h 2552700"/>
                <a:gd name="connsiteX43" fmla="*/ 2140332 w 3276982"/>
                <a:gd name="connsiteY43" fmla="*/ 2368548 h 2552700"/>
                <a:gd name="connsiteX44" fmla="*/ 2133982 w 3276982"/>
                <a:gd name="connsiteY44" fmla="*/ 2451100 h 2552700"/>
                <a:gd name="connsiteX45" fmla="*/ 2026032 w 3276982"/>
                <a:gd name="connsiteY45" fmla="*/ 2457452 h 2552700"/>
                <a:gd name="connsiteX46" fmla="*/ 1981582 w 3276982"/>
                <a:gd name="connsiteY46" fmla="*/ 2463800 h 2552700"/>
                <a:gd name="connsiteX47" fmla="*/ 1975692 w 3276982"/>
                <a:gd name="connsiteY47" fmla="*/ 2540368 h 2552700"/>
                <a:gd name="connsiteX48" fmla="*/ 1778382 w 3276982"/>
                <a:gd name="connsiteY48" fmla="*/ 2552700 h 2552700"/>
                <a:gd name="connsiteX49" fmla="*/ 1708532 w 3276982"/>
                <a:gd name="connsiteY49" fmla="*/ 2495548 h 2552700"/>
                <a:gd name="connsiteX50" fmla="*/ 1638682 w 3276982"/>
                <a:gd name="connsiteY50" fmla="*/ 2495548 h 2552700"/>
                <a:gd name="connsiteX51" fmla="*/ 1556132 w 3276982"/>
                <a:gd name="connsiteY51" fmla="*/ 2343148 h 2552700"/>
                <a:gd name="connsiteX52" fmla="*/ 1511682 w 3276982"/>
                <a:gd name="connsiteY52" fmla="*/ 2330452 h 2552700"/>
                <a:gd name="connsiteX53" fmla="*/ 1498982 w 3276982"/>
                <a:gd name="connsiteY53" fmla="*/ 2279652 h 2552700"/>
                <a:gd name="connsiteX54" fmla="*/ 1587882 w 3276982"/>
                <a:gd name="connsiteY54" fmla="*/ 2209800 h 2552700"/>
                <a:gd name="connsiteX55" fmla="*/ 1543432 w 3276982"/>
                <a:gd name="connsiteY55" fmla="*/ 2159000 h 2552700"/>
                <a:gd name="connsiteX56" fmla="*/ 1543432 w 3276982"/>
                <a:gd name="connsiteY56" fmla="*/ 2089148 h 2552700"/>
                <a:gd name="connsiteX57" fmla="*/ 1410082 w 3276982"/>
                <a:gd name="connsiteY57" fmla="*/ 2038348 h 2552700"/>
                <a:gd name="connsiteX58" fmla="*/ 1200532 w 3276982"/>
                <a:gd name="connsiteY58" fmla="*/ 2038348 h 2552700"/>
                <a:gd name="connsiteX59" fmla="*/ 1225932 w 3276982"/>
                <a:gd name="connsiteY59" fmla="*/ 1949452 h 2552700"/>
                <a:gd name="connsiteX60" fmla="*/ 1187832 w 3276982"/>
                <a:gd name="connsiteY60" fmla="*/ 1682748 h 2552700"/>
                <a:gd name="connsiteX61" fmla="*/ 1130682 w 3276982"/>
                <a:gd name="connsiteY61" fmla="*/ 1638300 h 2552700"/>
                <a:gd name="connsiteX62" fmla="*/ 1130682 w 3276982"/>
                <a:gd name="connsiteY62" fmla="*/ 1543052 h 2552700"/>
                <a:gd name="connsiteX63" fmla="*/ 1060832 w 3276982"/>
                <a:gd name="connsiteY63" fmla="*/ 1555748 h 2552700"/>
                <a:gd name="connsiteX64" fmla="*/ 1016382 w 3276982"/>
                <a:gd name="connsiteY64" fmla="*/ 1562100 h 2552700"/>
                <a:gd name="connsiteX65" fmla="*/ 984632 w 3276982"/>
                <a:gd name="connsiteY65" fmla="*/ 1498600 h 2552700"/>
                <a:gd name="connsiteX66" fmla="*/ 908432 w 3276982"/>
                <a:gd name="connsiteY66" fmla="*/ 1524000 h 2552700"/>
                <a:gd name="connsiteX67" fmla="*/ 902082 w 3276982"/>
                <a:gd name="connsiteY67" fmla="*/ 1581148 h 2552700"/>
                <a:gd name="connsiteX68" fmla="*/ 825882 w 3276982"/>
                <a:gd name="connsiteY68" fmla="*/ 1657348 h 2552700"/>
                <a:gd name="connsiteX69" fmla="*/ 654432 w 3276982"/>
                <a:gd name="connsiteY69" fmla="*/ 1625600 h 2552700"/>
                <a:gd name="connsiteX70" fmla="*/ 521082 w 3276982"/>
                <a:gd name="connsiteY70" fmla="*/ 1498600 h 2552700"/>
                <a:gd name="connsiteX71" fmla="*/ 444882 w 3276982"/>
                <a:gd name="connsiteY71" fmla="*/ 1511300 h 2552700"/>
                <a:gd name="connsiteX72" fmla="*/ 387732 w 3276982"/>
                <a:gd name="connsiteY72" fmla="*/ 1504948 h 2552700"/>
                <a:gd name="connsiteX73" fmla="*/ 305182 w 3276982"/>
                <a:gd name="connsiteY73" fmla="*/ 1504948 h 2552700"/>
                <a:gd name="connsiteX74" fmla="*/ 190882 w 3276982"/>
                <a:gd name="connsiteY74" fmla="*/ 1466852 h 2552700"/>
                <a:gd name="connsiteX75" fmla="*/ 89282 w 3276982"/>
                <a:gd name="connsiteY75" fmla="*/ 1454148 h 2552700"/>
                <a:gd name="connsiteX76" fmla="*/ 38482 w 3276982"/>
                <a:gd name="connsiteY76" fmla="*/ 1397000 h 2552700"/>
                <a:gd name="connsiteX77" fmla="*/ 0 w 3276982"/>
                <a:gd name="connsiteY77" fmla="*/ 1342028 h 2552700"/>
                <a:gd name="connsiteX78" fmla="*/ 382 w 3276982"/>
                <a:gd name="connsiteY78" fmla="*/ 1339852 h 2552700"/>
                <a:gd name="connsiteX79" fmla="*/ 19432 w 3276982"/>
                <a:gd name="connsiteY79" fmla="*/ 1295400 h 2552700"/>
                <a:gd name="connsiteX80" fmla="*/ 82932 w 3276982"/>
                <a:gd name="connsiteY80" fmla="*/ 1244600 h 2552700"/>
                <a:gd name="connsiteX81" fmla="*/ 57532 w 3276982"/>
                <a:gd name="connsiteY81" fmla="*/ 1200148 h 2552700"/>
                <a:gd name="connsiteX82" fmla="*/ 82932 w 3276982"/>
                <a:gd name="connsiteY82" fmla="*/ 1117600 h 2552700"/>
                <a:gd name="connsiteX83" fmla="*/ 57532 w 3276982"/>
                <a:gd name="connsiteY83" fmla="*/ 1054100 h 2552700"/>
                <a:gd name="connsiteX84" fmla="*/ 32132 w 3276982"/>
                <a:gd name="connsiteY84" fmla="*/ 965200 h 2552700"/>
                <a:gd name="connsiteX85" fmla="*/ 82932 w 3276982"/>
                <a:gd name="connsiteY85" fmla="*/ 857252 h 2552700"/>
                <a:gd name="connsiteX86" fmla="*/ 165482 w 3276982"/>
                <a:gd name="connsiteY86" fmla="*/ 838200 h 2552700"/>
                <a:gd name="connsiteX87" fmla="*/ 165482 w 3276982"/>
                <a:gd name="connsiteY87" fmla="*/ 762000 h 2552700"/>
                <a:gd name="connsiteX88" fmla="*/ 222632 w 3276982"/>
                <a:gd name="connsiteY88" fmla="*/ 698500 h 2552700"/>
                <a:gd name="connsiteX89" fmla="*/ 324232 w 3276982"/>
                <a:gd name="connsiteY89" fmla="*/ 628652 h 2552700"/>
                <a:gd name="connsiteX90" fmla="*/ 400432 w 3276982"/>
                <a:gd name="connsiteY90" fmla="*/ 660400 h 2552700"/>
                <a:gd name="connsiteX91" fmla="*/ 457582 w 3276982"/>
                <a:gd name="connsiteY91" fmla="*/ 641348 h 2552700"/>
                <a:gd name="connsiteX92" fmla="*/ 470282 w 3276982"/>
                <a:gd name="connsiteY92" fmla="*/ 596900 h 2552700"/>
                <a:gd name="connsiteX93" fmla="*/ 495682 w 3276982"/>
                <a:gd name="connsiteY93" fmla="*/ 552452 h 2552700"/>
                <a:gd name="connsiteX94" fmla="*/ 571882 w 3276982"/>
                <a:gd name="connsiteY94" fmla="*/ 533400 h 2552700"/>
                <a:gd name="connsiteX95" fmla="*/ 660782 w 3276982"/>
                <a:gd name="connsiteY95" fmla="*/ 514348 h 2552700"/>
                <a:gd name="connsiteX96" fmla="*/ 705232 w 3276982"/>
                <a:gd name="connsiteY96" fmla="*/ 520700 h 2552700"/>
                <a:gd name="connsiteX97" fmla="*/ 825882 w 3276982"/>
                <a:gd name="connsiteY97" fmla="*/ 482600 h 2552700"/>
                <a:gd name="connsiteX98" fmla="*/ 870332 w 3276982"/>
                <a:gd name="connsiteY98" fmla="*/ 596900 h 2552700"/>
                <a:gd name="connsiteX99" fmla="*/ 959232 w 3276982"/>
                <a:gd name="connsiteY99" fmla="*/ 628652 h 2552700"/>
                <a:gd name="connsiteX100" fmla="*/ 1048132 w 3276982"/>
                <a:gd name="connsiteY100" fmla="*/ 628652 h 2552700"/>
                <a:gd name="connsiteX101" fmla="*/ 1092582 w 3276982"/>
                <a:gd name="connsiteY101" fmla="*/ 596900 h 2552700"/>
                <a:gd name="connsiteX102" fmla="*/ 1168782 w 3276982"/>
                <a:gd name="connsiteY102" fmla="*/ 482600 h 2552700"/>
                <a:gd name="connsiteX103" fmla="*/ 1264032 w 3276982"/>
                <a:gd name="connsiteY103" fmla="*/ 482600 h 2552700"/>
                <a:gd name="connsiteX104" fmla="*/ 1371982 w 3276982"/>
                <a:gd name="connsiteY104" fmla="*/ 469900 h 2552700"/>
                <a:gd name="connsiteX105" fmla="*/ 1422782 w 3276982"/>
                <a:gd name="connsiteY105" fmla="*/ 450852 h 2552700"/>
                <a:gd name="connsiteX106" fmla="*/ 1454532 w 3276982"/>
                <a:gd name="connsiteY106" fmla="*/ 381000 h 2552700"/>
                <a:gd name="connsiteX107" fmla="*/ 1486282 w 3276982"/>
                <a:gd name="connsiteY107" fmla="*/ 279400 h 2552700"/>
                <a:gd name="connsiteX108" fmla="*/ 1638682 w 3276982"/>
                <a:gd name="connsiteY108" fmla="*/ 266700 h 2552700"/>
                <a:gd name="connsiteX109" fmla="*/ 1708532 w 3276982"/>
                <a:gd name="connsiteY109" fmla="*/ 247652 h 2552700"/>
                <a:gd name="connsiteX110" fmla="*/ 1841882 w 3276982"/>
                <a:gd name="connsiteY110" fmla="*/ 228600 h 2552700"/>
                <a:gd name="connsiteX111" fmla="*/ 1930782 w 3276982"/>
                <a:gd name="connsiteY111" fmla="*/ 254000 h 2552700"/>
                <a:gd name="connsiteX112" fmla="*/ 1975232 w 3276982"/>
                <a:gd name="connsiteY112" fmla="*/ 266700 h 2552700"/>
                <a:gd name="connsiteX113" fmla="*/ 2026032 w 3276982"/>
                <a:gd name="connsiteY113" fmla="*/ 254000 h 2552700"/>
                <a:gd name="connsiteX114" fmla="*/ 2070482 w 3276982"/>
                <a:gd name="connsiteY114" fmla="*/ 273052 h 2552700"/>
                <a:gd name="connsiteX115" fmla="*/ 2089532 w 3276982"/>
                <a:gd name="connsiteY115" fmla="*/ 228600 h 2552700"/>
                <a:gd name="connsiteX116" fmla="*/ 2248282 w 3276982"/>
                <a:gd name="connsiteY116" fmla="*/ 304800 h 2552700"/>
                <a:gd name="connsiteX117" fmla="*/ 2305432 w 3276982"/>
                <a:gd name="connsiteY117" fmla="*/ 317500 h 2552700"/>
                <a:gd name="connsiteX118" fmla="*/ 2349882 w 3276982"/>
                <a:gd name="connsiteY118" fmla="*/ 273052 h 2552700"/>
                <a:gd name="connsiteX119" fmla="*/ 2343532 w 3276982"/>
                <a:gd name="connsiteY119" fmla="*/ 228600 h 2552700"/>
                <a:gd name="connsiteX120" fmla="*/ 2375282 w 3276982"/>
                <a:gd name="connsiteY120" fmla="*/ 146052 h 2552700"/>
                <a:gd name="connsiteX121" fmla="*/ 2502282 w 3276982"/>
                <a:gd name="connsiteY121" fmla="*/ 120652 h 2552700"/>
                <a:gd name="connsiteX122" fmla="*/ 2546732 w 3276982"/>
                <a:gd name="connsiteY122" fmla="*/ 76200 h 2552700"/>
                <a:gd name="connsiteX123" fmla="*/ 2635632 w 3276982"/>
                <a:gd name="connsiteY123" fmla="*/ 63500 h 2552700"/>
                <a:gd name="connsiteX124" fmla="*/ 2705482 w 3276982"/>
                <a:gd name="connsiteY124" fmla="*/ 63500 h 2552700"/>
                <a:gd name="connsiteX125" fmla="*/ 2756282 w 3276982"/>
                <a:gd name="connsiteY125" fmla="*/ 107948 h 2552700"/>
                <a:gd name="connsiteX126" fmla="*/ 2781682 w 3276982"/>
                <a:gd name="connsiteY126" fmla="*/ 63500 h 2552700"/>
                <a:gd name="connsiteX127" fmla="*/ 2781682 w 3276982"/>
                <a:gd name="connsiteY127" fmla="*/ 12700 h 255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276982" h="2552700">
                  <a:moveTo>
                    <a:pt x="2832482" y="0"/>
                  </a:moveTo>
                  <a:lnTo>
                    <a:pt x="2845182" y="50800"/>
                  </a:lnTo>
                  <a:lnTo>
                    <a:pt x="2832482" y="120652"/>
                  </a:lnTo>
                  <a:lnTo>
                    <a:pt x="2826132" y="158748"/>
                  </a:lnTo>
                  <a:lnTo>
                    <a:pt x="2857882" y="209548"/>
                  </a:lnTo>
                  <a:lnTo>
                    <a:pt x="2953132" y="241300"/>
                  </a:lnTo>
                  <a:lnTo>
                    <a:pt x="2953132" y="323852"/>
                  </a:lnTo>
                  <a:lnTo>
                    <a:pt x="2915032" y="361948"/>
                  </a:lnTo>
                  <a:lnTo>
                    <a:pt x="2921382" y="393700"/>
                  </a:lnTo>
                  <a:lnTo>
                    <a:pt x="2864232" y="482600"/>
                  </a:lnTo>
                  <a:lnTo>
                    <a:pt x="2826132" y="736600"/>
                  </a:lnTo>
                  <a:lnTo>
                    <a:pt x="2832482" y="838200"/>
                  </a:lnTo>
                  <a:lnTo>
                    <a:pt x="2832482" y="882652"/>
                  </a:lnTo>
                  <a:lnTo>
                    <a:pt x="2883282" y="914400"/>
                  </a:lnTo>
                  <a:lnTo>
                    <a:pt x="2927732" y="914400"/>
                  </a:lnTo>
                  <a:lnTo>
                    <a:pt x="2972182" y="869948"/>
                  </a:lnTo>
                  <a:lnTo>
                    <a:pt x="3035682" y="1035052"/>
                  </a:lnTo>
                  <a:lnTo>
                    <a:pt x="3162682" y="1098548"/>
                  </a:lnTo>
                  <a:lnTo>
                    <a:pt x="3175382" y="1200148"/>
                  </a:lnTo>
                  <a:lnTo>
                    <a:pt x="3143632" y="1250948"/>
                  </a:lnTo>
                  <a:lnTo>
                    <a:pt x="3061082" y="1327148"/>
                  </a:lnTo>
                  <a:lnTo>
                    <a:pt x="3048382" y="1346200"/>
                  </a:lnTo>
                  <a:lnTo>
                    <a:pt x="3048382" y="1390652"/>
                  </a:lnTo>
                  <a:lnTo>
                    <a:pt x="3067432" y="1416052"/>
                  </a:lnTo>
                  <a:lnTo>
                    <a:pt x="3029332" y="1485900"/>
                  </a:lnTo>
                  <a:lnTo>
                    <a:pt x="3162682" y="1492252"/>
                  </a:lnTo>
                  <a:lnTo>
                    <a:pt x="3156332" y="1530348"/>
                  </a:lnTo>
                  <a:lnTo>
                    <a:pt x="3276982" y="1517652"/>
                  </a:lnTo>
                  <a:lnTo>
                    <a:pt x="3276982" y="1568452"/>
                  </a:lnTo>
                  <a:lnTo>
                    <a:pt x="2972182" y="1714500"/>
                  </a:lnTo>
                  <a:lnTo>
                    <a:pt x="2895982" y="1714500"/>
                  </a:lnTo>
                  <a:lnTo>
                    <a:pt x="2851532" y="1784348"/>
                  </a:lnTo>
                  <a:lnTo>
                    <a:pt x="2794382" y="1758948"/>
                  </a:lnTo>
                  <a:lnTo>
                    <a:pt x="2788032" y="1835148"/>
                  </a:lnTo>
                  <a:lnTo>
                    <a:pt x="2762632" y="1866900"/>
                  </a:lnTo>
                  <a:lnTo>
                    <a:pt x="2705482" y="1854200"/>
                  </a:lnTo>
                  <a:lnTo>
                    <a:pt x="2699132" y="1917700"/>
                  </a:lnTo>
                  <a:lnTo>
                    <a:pt x="2591182" y="2019300"/>
                  </a:lnTo>
                  <a:lnTo>
                    <a:pt x="2457832" y="2082800"/>
                  </a:lnTo>
                  <a:lnTo>
                    <a:pt x="2318132" y="2171700"/>
                  </a:lnTo>
                  <a:lnTo>
                    <a:pt x="2210182" y="2190748"/>
                  </a:lnTo>
                  <a:lnTo>
                    <a:pt x="2121282" y="2266948"/>
                  </a:lnTo>
                  <a:lnTo>
                    <a:pt x="2203832" y="2292348"/>
                  </a:lnTo>
                  <a:lnTo>
                    <a:pt x="2140332" y="2368548"/>
                  </a:lnTo>
                  <a:lnTo>
                    <a:pt x="2133982" y="2451100"/>
                  </a:lnTo>
                  <a:lnTo>
                    <a:pt x="2026032" y="2457452"/>
                  </a:lnTo>
                  <a:lnTo>
                    <a:pt x="1981582" y="2463800"/>
                  </a:lnTo>
                  <a:lnTo>
                    <a:pt x="1975692" y="2540368"/>
                  </a:lnTo>
                  <a:lnTo>
                    <a:pt x="1778382" y="2552700"/>
                  </a:lnTo>
                  <a:lnTo>
                    <a:pt x="1708532" y="2495548"/>
                  </a:lnTo>
                  <a:lnTo>
                    <a:pt x="1638682" y="2495548"/>
                  </a:lnTo>
                  <a:lnTo>
                    <a:pt x="1556132" y="2343148"/>
                  </a:lnTo>
                  <a:lnTo>
                    <a:pt x="1511682" y="2330452"/>
                  </a:lnTo>
                  <a:lnTo>
                    <a:pt x="1498982" y="2279652"/>
                  </a:lnTo>
                  <a:lnTo>
                    <a:pt x="1587882" y="2209800"/>
                  </a:lnTo>
                  <a:lnTo>
                    <a:pt x="1543432" y="2159000"/>
                  </a:lnTo>
                  <a:lnTo>
                    <a:pt x="1543432" y="2089148"/>
                  </a:lnTo>
                  <a:lnTo>
                    <a:pt x="1410082" y="2038348"/>
                  </a:lnTo>
                  <a:lnTo>
                    <a:pt x="1200532" y="2038348"/>
                  </a:lnTo>
                  <a:lnTo>
                    <a:pt x="1225932" y="1949452"/>
                  </a:lnTo>
                  <a:lnTo>
                    <a:pt x="1187832" y="1682748"/>
                  </a:lnTo>
                  <a:lnTo>
                    <a:pt x="1130682" y="1638300"/>
                  </a:lnTo>
                  <a:lnTo>
                    <a:pt x="1130682" y="1543052"/>
                  </a:lnTo>
                  <a:lnTo>
                    <a:pt x="1060832" y="1555748"/>
                  </a:lnTo>
                  <a:lnTo>
                    <a:pt x="1016382" y="1562100"/>
                  </a:lnTo>
                  <a:lnTo>
                    <a:pt x="984632" y="1498600"/>
                  </a:lnTo>
                  <a:lnTo>
                    <a:pt x="908432" y="1524000"/>
                  </a:lnTo>
                  <a:lnTo>
                    <a:pt x="902082" y="1581148"/>
                  </a:lnTo>
                  <a:lnTo>
                    <a:pt x="825882" y="1657348"/>
                  </a:lnTo>
                  <a:lnTo>
                    <a:pt x="654432" y="1625600"/>
                  </a:lnTo>
                  <a:lnTo>
                    <a:pt x="521082" y="1498600"/>
                  </a:lnTo>
                  <a:lnTo>
                    <a:pt x="444882" y="1511300"/>
                  </a:lnTo>
                  <a:lnTo>
                    <a:pt x="387732" y="1504948"/>
                  </a:lnTo>
                  <a:lnTo>
                    <a:pt x="305182" y="1504948"/>
                  </a:lnTo>
                  <a:lnTo>
                    <a:pt x="190882" y="1466852"/>
                  </a:lnTo>
                  <a:lnTo>
                    <a:pt x="89282" y="1454148"/>
                  </a:lnTo>
                  <a:lnTo>
                    <a:pt x="38482" y="1397000"/>
                  </a:lnTo>
                  <a:lnTo>
                    <a:pt x="0" y="1342028"/>
                  </a:lnTo>
                  <a:lnTo>
                    <a:pt x="382" y="1339852"/>
                  </a:lnTo>
                  <a:lnTo>
                    <a:pt x="19432" y="1295400"/>
                  </a:lnTo>
                  <a:lnTo>
                    <a:pt x="82932" y="1244600"/>
                  </a:lnTo>
                  <a:lnTo>
                    <a:pt x="57532" y="1200148"/>
                  </a:lnTo>
                  <a:lnTo>
                    <a:pt x="82932" y="1117600"/>
                  </a:lnTo>
                  <a:lnTo>
                    <a:pt x="57532" y="1054100"/>
                  </a:lnTo>
                  <a:lnTo>
                    <a:pt x="32132" y="965200"/>
                  </a:lnTo>
                  <a:lnTo>
                    <a:pt x="82932" y="857252"/>
                  </a:lnTo>
                  <a:lnTo>
                    <a:pt x="165482" y="838200"/>
                  </a:lnTo>
                  <a:lnTo>
                    <a:pt x="165482" y="762000"/>
                  </a:lnTo>
                  <a:lnTo>
                    <a:pt x="222632" y="698500"/>
                  </a:lnTo>
                  <a:lnTo>
                    <a:pt x="324232" y="628652"/>
                  </a:lnTo>
                  <a:lnTo>
                    <a:pt x="400432" y="660400"/>
                  </a:lnTo>
                  <a:lnTo>
                    <a:pt x="457582" y="641348"/>
                  </a:lnTo>
                  <a:lnTo>
                    <a:pt x="470282" y="596900"/>
                  </a:lnTo>
                  <a:lnTo>
                    <a:pt x="495682" y="552452"/>
                  </a:lnTo>
                  <a:lnTo>
                    <a:pt x="571882" y="533400"/>
                  </a:lnTo>
                  <a:lnTo>
                    <a:pt x="660782" y="514348"/>
                  </a:lnTo>
                  <a:lnTo>
                    <a:pt x="705232" y="520700"/>
                  </a:lnTo>
                  <a:lnTo>
                    <a:pt x="825882" y="482600"/>
                  </a:lnTo>
                  <a:lnTo>
                    <a:pt x="870332" y="596900"/>
                  </a:lnTo>
                  <a:lnTo>
                    <a:pt x="959232" y="628652"/>
                  </a:lnTo>
                  <a:lnTo>
                    <a:pt x="1048132" y="628652"/>
                  </a:lnTo>
                  <a:lnTo>
                    <a:pt x="1092582" y="596900"/>
                  </a:lnTo>
                  <a:lnTo>
                    <a:pt x="1168782" y="482600"/>
                  </a:lnTo>
                  <a:lnTo>
                    <a:pt x="1264032" y="482600"/>
                  </a:lnTo>
                  <a:lnTo>
                    <a:pt x="1371982" y="469900"/>
                  </a:lnTo>
                  <a:lnTo>
                    <a:pt x="1422782" y="450852"/>
                  </a:lnTo>
                  <a:lnTo>
                    <a:pt x="1454532" y="381000"/>
                  </a:lnTo>
                  <a:lnTo>
                    <a:pt x="1486282" y="279400"/>
                  </a:lnTo>
                  <a:lnTo>
                    <a:pt x="1638682" y="266700"/>
                  </a:lnTo>
                  <a:lnTo>
                    <a:pt x="1708532" y="247652"/>
                  </a:lnTo>
                  <a:lnTo>
                    <a:pt x="1841882" y="228600"/>
                  </a:lnTo>
                  <a:lnTo>
                    <a:pt x="1930782" y="254000"/>
                  </a:lnTo>
                  <a:lnTo>
                    <a:pt x="1975232" y="266700"/>
                  </a:lnTo>
                  <a:lnTo>
                    <a:pt x="2026032" y="254000"/>
                  </a:lnTo>
                  <a:lnTo>
                    <a:pt x="2070482" y="273052"/>
                  </a:lnTo>
                  <a:lnTo>
                    <a:pt x="2089532" y="228600"/>
                  </a:lnTo>
                  <a:lnTo>
                    <a:pt x="2248282" y="304800"/>
                  </a:lnTo>
                  <a:lnTo>
                    <a:pt x="2305432" y="317500"/>
                  </a:lnTo>
                  <a:lnTo>
                    <a:pt x="2349882" y="273052"/>
                  </a:lnTo>
                  <a:lnTo>
                    <a:pt x="2343532" y="228600"/>
                  </a:lnTo>
                  <a:lnTo>
                    <a:pt x="2375282" y="146052"/>
                  </a:lnTo>
                  <a:lnTo>
                    <a:pt x="2502282" y="120652"/>
                  </a:lnTo>
                  <a:lnTo>
                    <a:pt x="2546732" y="76200"/>
                  </a:lnTo>
                  <a:lnTo>
                    <a:pt x="2635632" y="63500"/>
                  </a:lnTo>
                  <a:lnTo>
                    <a:pt x="2705482" y="63500"/>
                  </a:lnTo>
                  <a:lnTo>
                    <a:pt x="2756282" y="107948"/>
                  </a:lnTo>
                  <a:lnTo>
                    <a:pt x="2781682" y="63500"/>
                  </a:lnTo>
                  <a:lnTo>
                    <a:pt x="2781682" y="1270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787" name="グループ化 786">
              <a:extLst>
                <a:ext uri="{FF2B5EF4-FFF2-40B4-BE49-F238E27FC236}">
                  <a16:creationId xmlns:a16="http://schemas.microsoft.com/office/drawing/2014/main" id="{36EB7A48-08E1-076B-E518-E788031B597C}"/>
                </a:ext>
              </a:extLst>
            </p:cNvPr>
            <p:cNvGrpSpPr/>
            <p:nvPr/>
          </p:nvGrpSpPr>
          <p:grpSpPr>
            <a:xfrm>
              <a:off x="7616309" y="1902806"/>
              <a:ext cx="346965" cy="156435"/>
              <a:chOff x="5559286" y="1975686"/>
              <a:chExt cx="346965" cy="156435"/>
            </a:xfrm>
          </p:grpSpPr>
          <p:sp>
            <p:nvSpPr>
              <p:cNvPr id="788" name="楕円 787">
                <a:extLst>
                  <a:ext uri="{FF2B5EF4-FFF2-40B4-BE49-F238E27FC236}">
                    <a16:creationId xmlns:a16="http://schemas.microsoft.com/office/drawing/2014/main" id="{05ADD009-D868-4759-ED89-5D34DC57B9A0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89" name="楕円 788">
                <a:extLst>
                  <a:ext uri="{FF2B5EF4-FFF2-40B4-BE49-F238E27FC236}">
                    <a16:creationId xmlns:a16="http://schemas.microsoft.com/office/drawing/2014/main" id="{B21F5C0D-55D0-53BF-DC91-F1C5B5CE06D8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90" name="楕円 789">
                <a:extLst>
                  <a:ext uri="{FF2B5EF4-FFF2-40B4-BE49-F238E27FC236}">
                    <a16:creationId xmlns:a16="http://schemas.microsoft.com/office/drawing/2014/main" id="{3876AB52-75E7-9E49-78A3-5EF5A4C194E8}"/>
                  </a:ext>
                </a:extLst>
              </p:cNvPr>
              <p:cNvSpPr/>
              <p:nvPr/>
            </p:nvSpPr>
            <p:spPr>
              <a:xfrm>
                <a:off x="561104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楕円 790">
                <a:extLst>
                  <a:ext uri="{FF2B5EF4-FFF2-40B4-BE49-F238E27FC236}">
                    <a16:creationId xmlns:a16="http://schemas.microsoft.com/office/drawing/2014/main" id="{7F3E6745-7552-7C5A-8869-BA8443B0CDB5}"/>
                  </a:ext>
                </a:extLst>
              </p:cNvPr>
              <p:cNvSpPr/>
              <p:nvPr/>
            </p:nvSpPr>
            <p:spPr>
              <a:xfrm>
                <a:off x="580157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04" name="フリーフォーム: 図形 803">
              <a:extLst>
                <a:ext uri="{FF2B5EF4-FFF2-40B4-BE49-F238E27FC236}">
                  <a16:creationId xmlns:a16="http://schemas.microsoft.com/office/drawing/2014/main" id="{FEEA4EEE-A996-32DE-4A2E-F837D7D1BFB1}"/>
                </a:ext>
              </a:extLst>
            </p:cNvPr>
            <p:cNvSpPr/>
            <p:nvPr/>
          </p:nvSpPr>
          <p:spPr>
            <a:xfrm>
              <a:off x="7672506" y="2339529"/>
              <a:ext cx="1552338" cy="1268026"/>
            </a:xfrm>
            <a:custGeom>
              <a:avLst/>
              <a:gdLst>
                <a:gd name="connsiteX0" fmla="*/ 31750 w 5200650"/>
                <a:gd name="connsiteY0" fmla="*/ 4089400 h 4248150"/>
                <a:gd name="connsiteX1" fmla="*/ 234950 w 5200650"/>
                <a:gd name="connsiteY1" fmla="*/ 4044950 h 4248150"/>
                <a:gd name="connsiteX2" fmla="*/ 298450 w 5200650"/>
                <a:gd name="connsiteY2" fmla="*/ 3987800 h 4248150"/>
                <a:gd name="connsiteX3" fmla="*/ 425450 w 5200650"/>
                <a:gd name="connsiteY3" fmla="*/ 4114800 h 4248150"/>
                <a:gd name="connsiteX4" fmla="*/ 609600 w 5200650"/>
                <a:gd name="connsiteY4" fmla="*/ 4152900 h 4248150"/>
                <a:gd name="connsiteX5" fmla="*/ 704850 w 5200650"/>
                <a:gd name="connsiteY5" fmla="*/ 4032250 h 4248150"/>
                <a:gd name="connsiteX6" fmla="*/ 920750 w 5200650"/>
                <a:gd name="connsiteY6" fmla="*/ 4013200 h 4248150"/>
                <a:gd name="connsiteX7" fmla="*/ 984250 w 5200650"/>
                <a:gd name="connsiteY7" fmla="*/ 4051300 h 4248150"/>
                <a:gd name="connsiteX8" fmla="*/ 1079500 w 5200650"/>
                <a:gd name="connsiteY8" fmla="*/ 4171950 h 4248150"/>
                <a:gd name="connsiteX9" fmla="*/ 1085850 w 5200650"/>
                <a:gd name="connsiteY9" fmla="*/ 4216400 h 4248150"/>
                <a:gd name="connsiteX10" fmla="*/ 1231900 w 5200650"/>
                <a:gd name="connsiteY10" fmla="*/ 4248150 h 4248150"/>
                <a:gd name="connsiteX11" fmla="*/ 1257300 w 5200650"/>
                <a:gd name="connsiteY11" fmla="*/ 4133850 h 4248150"/>
                <a:gd name="connsiteX12" fmla="*/ 1187450 w 5200650"/>
                <a:gd name="connsiteY12" fmla="*/ 4032250 h 4248150"/>
                <a:gd name="connsiteX13" fmla="*/ 1028700 w 5200650"/>
                <a:gd name="connsiteY13" fmla="*/ 3943350 h 4248150"/>
                <a:gd name="connsiteX14" fmla="*/ 1041400 w 5200650"/>
                <a:gd name="connsiteY14" fmla="*/ 3892550 h 4248150"/>
                <a:gd name="connsiteX15" fmla="*/ 1022350 w 5200650"/>
                <a:gd name="connsiteY15" fmla="*/ 3752850 h 4248150"/>
                <a:gd name="connsiteX16" fmla="*/ 1130300 w 5200650"/>
                <a:gd name="connsiteY16" fmla="*/ 3740150 h 4248150"/>
                <a:gd name="connsiteX17" fmla="*/ 1193800 w 5200650"/>
                <a:gd name="connsiteY17" fmla="*/ 3676650 h 4248150"/>
                <a:gd name="connsiteX18" fmla="*/ 1193800 w 5200650"/>
                <a:gd name="connsiteY18" fmla="*/ 3524250 h 4248150"/>
                <a:gd name="connsiteX19" fmla="*/ 1187450 w 5200650"/>
                <a:gd name="connsiteY19" fmla="*/ 3409950 h 4248150"/>
                <a:gd name="connsiteX20" fmla="*/ 1187450 w 5200650"/>
                <a:gd name="connsiteY20" fmla="*/ 3333750 h 4248150"/>
                <a:gd name="connsiteX21" fmla="*/ 1238250 w 5200650"/>
                <a:gd name="connsiteY21" fmla="*/ 3117850 h 4248150"/>
                <a:gd name="connsiteX22" fmla="*/ 1377950 w 5200650"/>
                <a:gd name="connsiteY22" fmla="*/ 3092450 h 4248150"/>
                <a:gd name="connsiteX23" fmla="*/ 1447800 w 5200650"/>
                <a:gd name="connsiteY23" fmla="*/ 3155950 h 4248150"/>
                <a:gd name="connsiteX24" fmla="*/ 1485900 w 5200650"/>
                <a:gd name="connsiteY24" fmla="*/ 3098800 h 4248150"/>
                <a:gd name="connsiteX25" fmla="*/ 1568450 w 5200650"/>
                <a:gd name="connsiteY25" fmla="*/ 2908300 h 4248150"/>
                <a:gd name="connsiteX26" fmla="*/ 1612900 w 5200650"/>
                <a:gd name="connsiteY26" fmla="*/ 2889250 h 4248150"/>
                <a:gd name="connsiteX27" fmla="*/ 1701800 w 5200650"/>
                <a:gd name="connsiteY27" fmla="*/ 2692400 h 4248150"/>
                <a:gd name="connsiteX28" fmla="*/ 1784350 w 5200650"/>
                <a:gd name="connsiteY28" fmla="*/ 2654300 h 4248150"/>
                <a:gd name="connsiteX29" fmla="*/ 1854200 w 5200650"/>
                <a:gd name="connsiteY29" fmla="*/ 2698750 h 4248150"/>
                <a:gd name="connsiteX30" fmla="*/ 1873250 w 5200650"/>
                <a:gd name="connsiteY30" fmla="*/ 2603500 h 4248150"/>
                <a:gd name="connsiteX31" fmla="*/ 1854200 w 5200650"/>
                <a:gd name="connsiteY31" fmla="*/ 2559050 h 4248150"/>
                <a:gd name="connsiteX32" fmla="*/ 1917700 w 5200650"/>
                <a:gd name="connsiteY32" fmla="*/ 2514600 h 4248150"/>
                <a:gd name="connsiteX33" fmla="*/ 1962150 w 5200650"/>
                <a:gd name="connsiteY33" fmla="*/ 2406650 h 4248150"/>
                <a:gd name="connsiteX34" fmla="*/ 1962150 w 5200650"/>
                <a:gd name="connsiteY34" fmla="*/ 2330450 h 4248150"/>
                <a:gd name="connsiteX35" fmla="*/ 1987550 w 5200650"/>
                <a:gd name="connsiteY35" fmla="*/ 2247900 h 4248150"/>
                <a:gd name="connsiteX36" fmla="*/ 1962150 w 5200650"/>
                <a:gd name="connsiteY36" fmla="*/ 2222500 h 4248150"/>
                <a:gd name="connsiteX37" fmla="*/ 1955800 w 5200650"/>
                <a:gd name="connsiteY37" fmla="*/ 2051050 h 4248150"/>
                <a:gd name="connsiteX38" fmla="*/ 1949450 w 5200650"/>
                <a:gd name="connsiteY38" fmla="*/ 2000250 h 4248150"/>
                <a:gd name="connsiteX39" fmla="*/ 1981200 w 5200650"/>
                <a:gd name="connsiteY39" fmla="*/ 1955800 h 4248150"/>
                <a:gd name="connsiteX40" fmla="*/ 2000250 w 5200650"/>
                <a:gd name="connsiteY40" fmla="*/ 1892300 h 4248150"/>
                <a:gd name="connsiteX41" fmla="*/ 2057400 w 5200650"/>
                <a:gd name="connsiteY41" fmla="*/ 1828800 h 4248150"/>
                <a:gd name="connsiteX42" fmla="*/ 2133600 w 5200650"/>
                <a:gd name="connsiteY42" fmla="*/ 1854200 h 4248150"/>
                <a:gd name="connsiteX43" fmla="*/ 2178050 w 5200650"/>
                <a:gd name="connsiteY43" fmla="*/ 1866900 h 4248150"/>
                <a:gd name="connsiteX44" fmla="*/ 2241550 w 5200650"/>
                <a:gd name="connsiteY44" fmla="*/ 1765300 h 4248150"/>
                <a:gd name="connsiteX45" fmla="*/ 2279650 w 5200650"/>
                <a:gd name="connsiteY45" fmla="*/ 1720850 h 4248150"/>
                <a:gd name="connsiteX46" fmla="*/ 2476500 w 5200650"/>
                <a:gd name="connsiteY46" fmla="*/ 1644650 h 4248150"/>
                <a:gd name="connsiteX47" fmla="*/ 2559050 w 5200650"/>
                <a:gd name="connsiteY47" fmla="*/ 1625600 h 4248150"/>
                <a:gd name="connsiteX48" fmla="*/ 2952750 w 5200650"/>
                <a:gd name="connsiteY48" fmla="*/ 1416050 h 4248150"/>
                <a:gd name="connsiteX49" fmla="*/ 3073400 w 5200650"/>
                <a:gd name="connsiteY49" fmla="*/ 1327150 h 4248150"/>
                <a:gd name="connsiteX50" fmla="*/ 3441700 w 5200650"/>
                <a:gd name="connsiteY50" fmla="*/ 1263650 h 4248150"/>
                <a:gd name="connsiteX51" fmla="*/ 3492500 w 5200650"/>
                <a:gd name="connsiteY51" fmla="*/ 1320800 h 4248150"/>
                <a:gd name="connsiteX52" fmla="*/ 3765550 w 5200650"/>
                <a:gd name="connsiteY52" fmla="*/ 1390650 h 4248150"/>
                <a:gd name="connsiteX53" fmla="*/ 4025900 w 5200650"/>
                <a:gd name="connsiteY53" fmla="*/ 1441450 h 4248150"/>
                <a:gd name="connsiteX54" fmla="*/ 4057650 w 5200650"/>
                <a:gd name="connsiteY54" fmla="*/ 1485900 h 4248150"/>
                <a:gd name="connsiteX55" fmla="*/ 4095750 w 5200650"/>
                <a:gd name="connsiteY55" fmla="*/ 1606550 h 4248150"/>
                <a:gd name="connsiteX56" fmla="*/ 4337050 w 5200650"/>
                <a:gd name="connsiteY56" fmla="*/ 1746250 h 4248150"/>
                <a:gd name="connsiteX57" fmla="*/ 4337050 w 5200650"/>
                <a:gd name="connsiteY57" fmla="*/ 1854200 h 4248150"/>
                <a:gd name="connsiteX58" fmla="*/ 4362450 w 5200650"/>
                <a:gd name="connsiteY58" fmla="*/ 1892300 h 4248150"/>
                <a:gd name="connsiteX59" fmla="*/ 4565650 w 5200650"/>
                <a:gd name="connsiteY59" fmla="*/ 2063750 h 4248150"/>
                <a:gd name="connsiteX60" fmla="*/ 4565650 w 5200650"/>
                <a:gd name="connsiteY60" fmla="*/ 2133600 h 4248150"/>
                <a:gd name="connsiteX61" fmla="*/ 4654550 w 5200650"/>
                <a:gd name="connsiteY61" fmla="*/ 2159000 h 4248150"/>
                <a:gd name="connsiteX62" fmla="*/ 4794250 w 5200650"/>
                <a:gd name="connsiteY62" fmla="*/ 2343150 h 4248150"/>
                <a:gd name="connsiteX63" fmla="*/ 4832350 w 5200650"/>
                <a:gd name="connsiteY63" fmla="*/ 2051050 h 4248150"/>
                <a:gd name="connsiteX64" fmla="*/ 4914900 w 5200650"/>
                <a:gd name="connsiteY64" fmla="*/ 1746250 h 4248150"/>
                <a:gd name="connsiteX65" fmla="*/ 5080000 w 5200650"/>
                <a:gd name="connsiteY65" fmla="*/ 1346200 h 4248150"/>
                <a:gd name="connsiteX66" fmla="*/ 5162550 w 5200650"/>
                <a:gd name="connsiteY66" fmla="*/ 1257300 h 4248150"/>
                <a:gd name="connsiteX67" fmla="*/ 5200650 w 5200650"/>
                <a:gd name="connsiteY67" fmla="*/ 1206500 h 4248150"/>
                <a:gd name="connsiteX68" fmla="*/ 4997450 w 5200650"/>
                <a:gd name="connsiteY68" fmla="*/ 1219200 h 4248150"/>
                <a:gd name="connsiteX69" fmla="*/ 4927600 w 5200650"/>
                <a:gd name="connsiteY69" fmla="*/ 1162050 h 4248150"/>
                <a:gd name="connsiteX70" fmla="*/ 4857750 w 5200650"/>
                <a:gd name="connsiteY70" fmla="*/ 1162050 h 4248150"/>
                <a:gd name="connsiteX71" fmla="*/ 4775200 w 5200650"/>
                <a:gd name="connsiteY71" fmla="*/ 1009650 h 4248150"/>
                <a:gd name="connsiteX72" fmla="*/ 4730750 w 5200650"/>
                <a:gd name="connsiteY72" fmla="*/ 996950 h 4248150"/>
                <a:gd name="connsiteX73" fmla="*/ 4718050 w 5200650"/>
                <a:gd name="connsiteY73" fmla="*/ 946150 h 4248150"/>
                <a:gd name="connsiteX74" fmla="*/ 4806950 w 5200650"/>
                <a:gd name="connsiteY74" fmla="*/ 876300 h 4248150"/>
                <a:gd name="connsiteX75" fmla="*/ 4762500 w 5200650"/>
                <a:gd name="connsiteY75" fmla="*/ 825500 h 4248150"/>
                <a:gd name="connsiteX76" fmla="*/ 4762500 w 5200650"/>
                <a:gd name="connsiteY76" fmla="*/ 755650 h 4248150"/>
                <a:gd name="connsiteX77" fmla="*/ 4629150 w 5200650"/>
                <a:gd name="connsiteY77" fmla="*/ 704850 h 4248150"/>
                <a:gd name="connsiteX78" fmla="*/ 4419600 w 5200650"/>
                <a:gd name="connsiteY78" fmla="*/ 704850 h 4248150"/>
                <a:gd name="connsiteX79" fmla="*/ 4445000 w 5200650"/>
                <a:gd name="connsiteY79" fmla="*/ 615950 h 4248150"/>
                <a:gd name="connsiteX80" fmla="*/ 4406900 w 5200650"/>
                <a:gd name="connsiteY80" fmla="*/ 349250 h 4248150"/>
                <a:gd name="connsiteX81" fmla="*/ 4349750 w 5200650"/>
                <a:gd name="connsiteY81" fmla="*/ 304800 h 4248150"/>
                <a:gd name="connsiteX82" fmla="*/ 4349750 w 5200650"/>
                <a:gd name="connsiteY82" fmla="*/ 209550 h 4248150"/>
                <a:gd name="connsiteX83" fmla="*/ 4279900 w 5200650"/>
                <a:gd name="connsiteY83" fmla="*/ 222250 h 4248150"/>
                <a:gd name="connsiteX84" fmla="*/ 4235450 w 5200650"/>
                <a:gd name="connsiteY84" fmla="*/ 228600 h 4248150"/>
                <a:gd name="connsiteX85" fmla="*/ 4203700 w 5200650"/>
                <a:gd name="connsiteY85" fmla="*/ 165100 h 4248150"/>
                <a:gd name="connsiteX86" fmla="*/ 4127500 w 5200650"/>
                <a:gd name="connsiteY86" fmla="*/ 190500 h 4248150"/>
                <a:gd name="connsiteX87" fmla="*/ 4121150 w 5200650"/>
                <a:gd name="connsiteY87" fmla="*/ 247650 h 4248150"/>
                <a:gd name="connsiteX88" fmla="*/ 4044950 w 5200650"/>
                <a:gd name="connsiteY88" fmla="*/ 323850 h 4248150"/>
                <a:gd name="connsiteX89" fmla="*/ 3873500 w 5200650"/>
                <a:gd name="connsiteY89" fmla="*/ 292100 h 4248150"/>
                <a:gd name="connsiteX90" fmla="*/ 3740150 w 5200650"/>
                <a:gd name="connsiteY90" fmla="*/ 165100 h 4248150"/>
                <a:gd name="connsiteX91" fmla="*/ 3663950 w 5200650"/>
                <a:gd name="connsiteY91" fmla="*/ 177800 h 4248150"/>
                <a:gd name="connsiteX92" fmla="*/ 3606800 w 5200650"/>
                <a:gd name="connsiteY92" fmla="*/ 171450 h 4248150"/>
                <a:gd name="connsiteX93" fmla="*/ 3524250 w 5200650"/>
                <a:gd name="connsiteY93" fmla="*/ 171450 h 4248150"/>
                <a:gd name="connsiteX94" fmla="*/ 3409950 w 5200650"/>
                <a:gd name="connsiteY94" fmla="*/ 133350 h 4248150"/>
                <a:gd name="connsiteX95" fmla="*/ 3308350 w 5200650"/>
                <a:gd name="connsiteY95" fmla="*/ 120650 h 4248150"/>
                <a:gd name="connsiteX96" fmla="*/ 3257550 w 5200650"/>
                <a:gd name="connsiteY96" fmla="*/ 63500 h 4248150"/>
                <a:gd name="connsiteX97" fmla="*/ 3213100 w 5200650"/>
                <a:gd name="connsiteY97" fmla="*/ 0 h 4248150"/>
                <a:gd name="connsiteX98" fmla="*/ 3136900 w 5200650"/>
                <a:gd name="connsiteY98" fmla="*/ 31750 h 4248150"/>
                <a:gd name="connsiteX99" fmla="*/ 3048000 w 5200650"/>
                <a:gd name="connsiteY99" fmla="*/ 12700 h 4248150"/>
                <a:gd name="connsiteX100" fmla="*/ 2971800 w 5200650"/>
                <a:gd name="connsiteY100" fmla="*/ 57150 h 4248150"/>
                <a:gd name="connsiteX101" fmla="*/ 2857500 w 5200650"/>
                <a:gd name="connsiteY101" fmla="*/ 6350 h 4248150"/>
                <a:gd name="connsiteX102" fmla="*/ 2724150 w 5200650"/>
                <a:gd name="connsiteY102" fmla="*/ 190500 h 4248150"/>
                <a:gd name="connsiteX103" fmla="*/ 2527300 w 5200650"/>
                <a:gd name="connsiteY103" fmla="*/ 177800 h 4248150"/>
                <a:gd name="connsiteX104" fmla="*/ 2438400 w 5200650"/>
                <a:gd name="connsiteY104" fmla="*/ 146050 h 4248150"/>
                <a:gd name="connsiteX105" fmla="*/ 2400300 w 5200650"/>
                <a:gd name="connsiteY105" fmla="*/ 190500 h 4248150"/>
                <a:gd name="connsiteX106" fmla="*/ 2305050 w 5200650"/>
                <a:gd name="connsiteY106" fmla="*/ 165100 h 4248150"/>
                <a:gd name="connsiteX107" fmla="*/ 2203450 w 5200650"/>
                <a:gd name="connsiteY107" fmla="*/ 241300 h 4248150"/>
                <a:gd name="connsiteX108" fmla="*/ 2057400 w 5200650"/>
                <a:gd name="connsiteY108" fmla="*/ 203200 h 4248150"/>
                <a:gd name="connsiteX109" fmla="*/ 1968500 w 5200650"/>
                <a:gd name="connsiteY109" fmla="*/ 336550 h 4248150"/>
                <a:gd name="connsiteX110" fmla="*/ 1873250 w 5200650"/>
                <a:gd name="connsiteY110" fmla="*/ 374650 h 4248150"/>
                <a:gd name="connsiteX111" fmla="*/ 1797050 w 5200650"/>
                <a:gd name="connsiteY111" fmla="*/ 336550 h 4248150"/>
                <a:gd name="connsiteX112" fmla="*/ 1695450 w 5200650"/>
                <a:gd name="connsiteY112" fmla="*/ 488950 h 4248150"/>
                <a:gd name="connsiteX113" fmla="*/ 1682750 w 5200650"/>
                <a:gd name="connsiteY113" fmla="*/ 539750 h 4248150"/>
                <a:gd name="connsiteX114" fmla="*/ 1638300 w 5200650"/>
                <a:gd name="connsiteY114" fmla="*/ 596900 h 4248150"/>
                <a:gd name="connsiteX115" fmla="*/ 1638300 w 5200650"/>
                <a:gd name="connsiteY115" fmla="*/ 666750 h 4248150"/>
                <a:gd name="connsiteX116" fmla="*/ 1574800 w 5200650"/>
                <a:gd name="connsiteY116" fmla="*/ 692150 h 4248150"/>
                <a:gd name="connsiteX117" fmla="*/ 1568450 w 5200650"/>
                <a:gd name="connsiteY117" fmla="*/ 774700 h 4248150"/>
                <a:gd name="connsiteX118" fmla="*/ 1524000 w 5200650"/>
                <a:gd name="connsiteY118" fmla="*/ 838200 h 4248150"/>
                <a:gd name="connsiteX119" fmla="*/ 1492250 w 5200650"/>
                <a:gd name="connsiteY119" fmla="*/ 838200 h 4248150"/>
                <a:gd name="connsiteX120" fmla="*/ 1390650 w 5200650"/>
                <a:gd name="connsiteY120" fmla="*/ 946150 h 4248150"/>
                <a:gd name="connsiteX121" fmla="*/ 1422400 w 5200650"/>
                <a:gd name="connsiteY121" fmla="*/ 1003300 h 4248150"/>
                <a:gd name="connsiteX122" fmla="*/ 1377950 w 5200650"/>
                <a:gd name="connsiteY122" fmla="*/ 1066800 h 4248150"/>
                <a:gd name="connsiteX123" fmla="*/ 1352550 w 5200650"/>
                <a:gd name="connsiteY123" fmla="*/ 1136650 h 4248150"/>
                <a:gd name="connsiteX124" fmla="*/ 1384300 w 5200650"/>
                <a:gd name="connsiteY124" fmla="*/ 1193800 h 4248150"/>
                <a:gd name="connsiteX125" fmla="*/ 1384300 w 5200650"/>
                <a:gd name="connsiteY125" fmla="*/ 1250950 h 4248150"/>
                <a:gd name="connsiteX126" fmla="*/ 1181100 w 5200650"/>
                <a:gd name="connsiteY126" fmla="*/ 1492250 h 4248150"/>
                <a:gd name="connsiteX127" fmla="*/ 1041400 w 5200650"/>
                <a:gd name="connsiteY127" fmla="*/ 1543050 h 4248150"/>
                <a:gd name="connsiteX128" fmla="*/ 901700 w 5200650"/>
                <a:gd name="connsiteY128" fmla="*/ 1511300 h 4248150"/>
                <a:gd name="connsiteX129" fmla="*/ 812800 w 5200650"/>
                <a:gd name="connsiteY129" fmla="*/ 1504950 h 4248150"/>
                <a:gd name="connsiteX130" fmla="*/ 736600 w 5200650"/>
                <a:gd name="connsiteY130" fmla="*/ 1485900 h 4248150"/>
                <a:gd name="connsiteX131" fmla="*/ 609600 w 5200650"/>
                <a:gd name="connsiteY131" fmla="*/ 1555750 h 4248150"/>
                <a:gd name="connsiteX132" fmla="*/ 654050 w 5200650"/>
                <a:gd name="connsiteY132" fmla="*/ 1619250 h 4248150"/>
                <a:gd name="connsiteX133" fmla="*/ 692150 w 5200650"/>
                <a:gd name="connsiteY133" fmla="*/ 1790700 h 4248150"/>
                <a:gd name="connsiteX134" fmla="*/ 736600 w 5200650"/>
                <a:gd name="connsiteY134" fmla="*/ 1809750 h 4248150"/>
                <a:gd name="connsiteX135" fmla="*/ 749300 w 5200650"/>
                <a:gd name="connsiteY135" fmla="*/ 1905000 h 4248150"/>
                <a:gd name="connsiteX136" fmla="*/ 831850 w 5200650"/>
                <a:gd name="connsiteY136" fmla="*/ 1930400 h 4248150"/>
                <a:gd name="connsiteX137" fmla="*/ 895350 w 5200650"/>
                <a:gd name="connsiteY137" fmla="*/ 1993900 h 4248150"/>
                <a:gd name="connsiteX138" fmla="*/ 889000 w 5200650"/>
                <a:gd name="connsiteY138" fmla="*/ 2076450 h 4248150"/>
                <a:gd name="connsiteX139" fmla="*/ 704850 w 5200650"/>
                <a:gd name="connsiteY139" fmla="*/ 2184400 h 4248150"/>
                <a:gd name="connsiteX140" fmla="*/ 590550 w 5200650"/>
                <a:gd name="connsiteY140" fmla="*/ 2216150 h 4248150"/>
                <a:gd name="connsiteX141" fmla="*/ 527050 w 5200650"/>
                <a:gd name="connsiteY141" fmla="*/ 2273300 h 4248150"/>
                <a:gd name="connsiteX142" fmla="*/ 514350 w 5200650"/>
                <a:gd name="connsiteY142" fmla="*/ 2362200 h 4248150"/>
                <a:gd name="connsiteX143" fmla="*/ 495300 w 5200650"/>
                <a:gd name="connsiteY143" fmla="*/ 2508250 h 4248150"/>
                <a:gd name="connsiteX144" fmla="*/ 381000 w 5200650"/>
                <a:gd name="connsiteY144" fmla="*/ 2495550 h 4248150"/>
                <a:gd name="connsiteX145" fmla="*/ 381000 w 5200650"/>
                <a:gd name="connsiteY145" fmla="*/ 2552700 h 4248150"/>
                <a:gd name="connsiteX146" fmla="*/ 234950 w 5200650"/>
                <a:gd name="connsiteY146" fmla="*/ 2717800 h 4248150"/>
                <a:gd name="connsiteX147" fmla="*/ 88900 w 5200650"/>
                <a:gd name="connsiteY147" fmla="*/ 2590800 h 4248150"/>
                <a:gd name="connsiteX148" fmla="*/ 57150 w 5200650"/>
                <a:gd name="connsiteY148" fmla="*/ 2571750 h 4248150"/>
                <a:gd name="connsiteX149" fmla="*/ 0 w 5200650"/>
                <a:gd name="connsiteY149" fmla="*/ 2603500 h 4248150"/>
                <a:gd name="connsiteX150" fmla="*/ 50800 w 5200650"/>
                <a:gd name="connsiteY150" fmla="*/ 2705100 h 4248150"/>
                <a:gd name="connsiteX151" fmla="*/ 44450 w 5200650"/>
                <a:gd name="connsiteY151" fmla="*/ 2724150 h 4248150"/>
                <a:gd name="connsiteX152" fmla="*/ 139700 w 5200650"/>
                <a:gd name="connsiteY152" fmla="*/ 2851150 h 4248150"/>
                <a:gd name="connsiteX153" fmla="*/ 184150 w 5200650"/>
                <a:gd name="connsiteY153" fmla="*/ 2914650 h 4248150"/>
                <a:gd name="connsiteX154" fmla="*/ 158750 w 5200650"/>
                <a:gd name="connsiteY154" fmla="*/ 3028950 h 4248150"/>
                <a:gd name="connsiteX155" fmla="*/ 190500 w 5200650"/>
                <a:gd name="connsiteY155" fmla="*/ 3092450 h 4248150"/>
                <a:gd name="connsiteX156" fmla="*/ 222250 w 5200650"/>
                <a:gd name="connsiteY156" fmla="*/ 3435350 h 4248150"/>
                <a:gd name="connsiteX157" fmla="*/ 146050 w 5200650"/>
                <a:gd name="connsiteY157" fmla="*/ 3448050 h 4248150"/>
                <a:gd name="connsiteX158" fmla="*/ 152400 w 5200650"/>
                <a:gd name="connsiteY158" fmla="*/ 3511550 h 4248150"/>
                <a:gd name="connsiteX159" fmla="*/ 279400 w 5200650"/>
                <a:gd name="connsiteY159" fmla="*/ 3530600 h 4248150"/>
                <a:gd name="connsiteX160" fmla="*/ 298450 w 5200650"/>
                <a:gd name="connsiteY160" fmla="*/ 3644900 h 4248150"/>
                <a:gd name="connsiteX161" fmla="*/ 139700 w 5200650"/>
                <a:gd name="connsiteY161" fmla="*/ 3765550 h 4248150"/>
                <a:gd name="connsiteX162" fmla="*/ 158750 w 5200650"/>
                <a:gd name="connsiteY162" fmla="*/ 3803650 h 4248150"/>
                <a:gd name="connsiteX163" fmla="*/ 120650 w 5200650"/>
                <a:gd name="connsiteY163" fmla="*/ 3892550 h 4248150"/>
                <a:gd name="connsiteX164" fmla="*/ 120650 w 5200650"/>
                <a:gd name="connsiteY164" fmla="*/ 3949700 h 4248150"/>
                <a:gd name="connsiteX165" fmla="*/ 63500 w 5200650"/>
                <a:gd name="connsiteY165" fmla="*/ 3981450 h 4248150"/>
                <a:gd name="connsiteX166" fmla="*/ 69850 w 5200650"/>
                <a:gd name="connsiteY166" fmla="*/ 4019550 h 4248150"/>
                <a:gd name="connsiteX167" fmla="*/ 31750 w 5200650"/>
                <a:gd name="connsiteY167" fmla="*/ 4089400 h 424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5200650" h="4248150">
                  <a:moveTo>
                    <a:pt x="31750" y="4089400"/>
                  </a:moveTo>
                  <a:lnTo>
                    <a:pt x="234950" y="4044950"/>
                  </a:lnTo>
                  <a:lnTo>
                    <a:pt x="298450" y="3987800"/>
                  </a:lnTo>
                  <a:lnTo>
                    <a:pt x="425450" y="4114800"/>
                  </a:lnTo>
                  <a:lnTo>
                    <a:pt x="609600" y="4152900"/>
                  </a:lnTo>
                  <a:lnTo>
                    <a:pt x="704850" y="4032250"/>
                  </a:lnTo>
                  <a:lnTo>
                    <a:pt x="920750" y="4013200"/>
                  </a:lnTo>
                  <a:lnTo>
                    <a:pt x="984250" y="4051300"/>
                  </a:lnTo>
                  <a:lnTo>
                    <a:pt x="1079500" y="4171950"/>
                  </a:lnTo>
                  <a:lnTo>
                    <a:pt x="1085850" y="4216400"/>
                  </a:lnTo>
                  <a:lnTo>
                    <a:pt x="1231900" y="4248150"/>
                  </a:lnTo>
                  <a:lnTo>
                    <a:pt x="1257300" y="4133850"/>
                  </a:lnTo>
                  <a:lnTo>
                    <a:pt x="1187450" y="4032250"/>
                  </a:lnTo>
                  <a:lnTo>
                    <a:pt x="1028700" y="3943350"/>
                  </a:lnTo>
                  <a:lnTo>
                    <a:pt x="1041400" y="3892550"/>
                  </a:lnTo>
                  <a:lnTo>
                    <a:pt x="1022350" y="3752850"/>
                  </a:lnTo>
                  <a:lnTo>
                    <a:pt x="1130300" y="3740150"/>
                  </a:lnTo>
                  <a:lnTo>
                    <a:pt x="1193800" y="3676650"/>
                  </a:lnTo>
                  <a:lnTo>
                    <a:pt x="1193800" y="3524250"/>
                  </a:lnTo>
                  <a:lnTo>
                    <a:pt x="1187450" y="3409950"/>
                  </a:lnTo>
                  <a:lnTo>
                    <a:pt x="1187450" y="3333750"/>
                  </a:lnTo>
                  <a:lnTo>
                    <a:pt x="1238250" y="3117850"/>
                  </a:lnTo>
                  <a:lnTo>
                    <a:pt x="1377950" y="3092450"/>
                  </a:lnTo>
                  <a:lnTo>
                    <a:pt x="1447800" y="3155950"/>
                  </a:lnTo>
                  <a:lnTo>
                    <a:pt x="1485900" y="3098800"/>
                  </a:lnTo>
                  <a:lnTo>
                    <a:pt x="1568450" y="2908300"/>
                  </a:lnTo>
                  <a:lnTo>
                    <a:pt x="1612900" y="2889250"/>
                  </a:lnTo>
                  <a:lnTo>
                    <a:pt x="1701800" y="2692400"/>
                  </a:lnTo>
                  <a:lnTo>
                    <a:pt x="1784350" y="2654300"/>
                  </a:lnTo>
                  <a:lnTo>
                    <a:pt x="1854200" y="2698750"/>
                  </a:lnTo>
                  <a:lnTo>
                    <a:pt x="1873250" y="2603500"/>
                  </a:lnTo>
                  <a:lnTo>
                    <a:pt x="1854200" y="2559050"/>
                  </a:lnTo>
                  <a:lnTo>
                    <a:pt x="1917700" y="2514600"/>
                  </a:lnTo>
                  <a:lnTo>
                    <a:pt x="1962150" y="2406650"/>
                  </a:lnTo>
                  <a:lnTo>
                    <a:pt x="1962150" y="2330450"/>
                  </a:lnTo>
                  <a:lnTo>
                    <a:pt x="1987550" y="2247900"/>
                  </a:lnTo>
                  <a:lnTo>
                    <a:pt x="1962150" y="2222500"/>
                  </a:lnTo>
                  <a:lnTo>
                    <a:pt x="1955800" y="2051050"/>
                  </a:lnTo>
                  <a:lnTo>
                    <a:pt x="1949450" y="2000250"/>
                  </a:lnTo>
                  <a:lnTo>
                    <a:pt x="1981200" y="1955800"/>
                  </a:lnTo>
                  <a:lnTo>
                    <a:pt x="2000250" y="1892300"/>
                  </a:lnTo>
                  <a:lnTo>
                    <a:pt x="2057400" y="1828800"/>
                  </a:lnTo>
                  <a:lnTo>
                    <a:pt x="2133600" y="1854200"/>
                  </a:lnTo>
                  <a:lnTo>
                    <a:pt x="2178050" y="1866900"/>
                  </a:lnTo>
                  <a:lnTo>
                    <a:pt x="2241550" y="1765300"/>
                  </a:lnTo>
                  <a:lnTo>
                    <a:pt x="2279650" y="1720850"/>
                  </a:lnTo>
                  <a:lnTo>
                    <a:pt x="2476500" y="1644650"/>
                  </a:lnTo>
                  <a:lnTo>
                    <a:pt x="2559050" y="1625600"/>
                  </a:lnTo>
                  <a:lnTo>
                    <a:pt x="2952750" y="1416050"/>
                  </a:lnTo>
                  <a:lnTo>
                    <a:pt x="3073400" y="1327150"/>
                  </a:lnTo>
                  <a:lnTo>
                    <a:pt x="3441700" y="1263650"/>
                  </a:lnTo>
                  <a:lnTo>
                    <a:pt x="3492500" y="1320800"/>
                  </a:lnTo>
                  <a:lnTo>
                    <a:pt x="3765550" y="1390650"/>
                  </a:lnTo>
                  <a:lnTo>
                    <a:pt x="4025900" y="1441450"/>
                  </a:lnTo>
                  <a:lnTo>
                    <a:pt x="4057650" y="1485900"/>
                  </a:lnTo>
                  <a:lnTo>
                    <a:pt x="4095750" y="1606550"/>
                  </a:lnTo>
                  <a:lnTo>
                    <a:pt x="4337050" y="1746250"/>
                  </a:lnTo>
                  <a:lnTo>
                    <a:pt x="4337050" y="1854200"/>
                  </a:lnTo>
                  <a:lnTo>
                    <a:pt x="4362450" y="1892300"/>
                  </a:lnTo>
                  <a:lnTo>
                    <a:pt x="4565650" y="2063750"/>
                  </a:lnTo>
                  <a:lnTo>
                    <a:pt x="4565650" y="2133600"/>
                  </a:lnTo>
                  <a:lnTo>
                    <a:pt x="4654550" y="2159000"/>
                  </a:lnTo>
                  <a:lnTo>
                    <a:pt x="4794250" y="2343150"/>
                  </a:lnTo>
                  <a:lnTo>
                    <a:pt x="4832350" y="2051050"/>
                  </a:lnTo>
                  <a:lnTo>
                    <a:pt x="4914900" y="1746250"/>
                  </a:lnTo>
                  <a:lnTo>
                    <a:pt x="5080000" y="1346200"/>
                  </a:lnTo>
                  <a:lnTo>
                    <a:pt x="5162550" y="1257300"/>
                  </a:lnTo>
                  <a:lnTo>
                    <a:pt x="5200650" y="1206500"/>
                  </a:lnTo>
                  <a:lnTo>
                    <a:pt x="4997450" y="1219200"/>
                  </a:lnTo>
                  <a:lnTo>
                    <a:pt x="4927600" y="1162050"/>
                  </a:lnTo>
                  <a:lnTo>
                    <a:pt x="4857750" y="1162050"/>
                  </a:lnTo>
                  <a:lnTo>
                    <a:pt x="4775200" y="1009650"/>
                  </a:lnTo>
                  <a:lnTo>
                    <a:pt x="4730750" y="996950"/>
                  </a:lnTo>
                  <a:lnTo>
                    <a:pt x="4718050" y="946150"/>
                  </a:lnTo>
                  <a:lnTo>
                    <a:pt x="4806950" y="876300"/>
                  </a:lnTo>
                  <a:lnTo>
                    <a:pt x="4762500" y="825500"/>
                  </a:lnTo>
                  <a:lnTo>
                    <a:pt x="4762500" y="755650"/>
                  </a:lnTo>
                  <a:lnTo>
                    <a:pt x="4629150" y="704850"/>
                  </a:lnTo>
                  <a:lnTo>
                    <a:pt x="4419600" y="704850"/>
                  </a:lnTo>
                  <a:lnTo>
                    <a:pt x="4445000" y="615950"/>
                  </a:lnTo>
                  <a:lnTo>
                    <a:pt x="4406900" y="349250"/>
                  </a:lnTo>
                  <a:lnTo>
                    <a:pt x="4349750" y="304800"/>
                  </a:lnTo>
                  <a:lnTo>
                    <a:pt x="4349750" y="209550"/>
                  </a:lnTo>
                  <a:lnTo>
                    <a:pt x="4279900" y="222250"/>
                  </a:lnTo>
                  <a:lnTo>
                    <a:pt x="4235450" y="228600"/>
                  </a:lnTo>
                  <a:lnTo>
                    <a:pt x="4203700" y="165100"/>
                  </a:lnTo>
                  <a:lnTo>
                    <a:pt x="4127500" y="190500"/>
                  </a:lnTo>
                  <a:lnTo>
                    <a:pt x="4121150" y="247650"/>
                  </a:lnTo>
                  <a:lnTo>
                    <a:pt x="4044950" y="323850"/>
                  </a:lnTo>
                  <a:lnTo>
                    <a:pt x="3873500" y="292100"/>
                  </a:lnTo>
                  <a:lnTo>
                    <a:pt x="3740150" y="165100"/>
                  </a:lnTo>
                  <a:lnTo>
                    <a:pt x="3663950" y="177800"/>
                  </a:lnTo>
                  <a:lnTo>
                    <a:pt x="3606800" y="171450"/>
                  </a:lnTo>
                  <a:lnTo>
                    <a:pt x="3524250" y="171450"/>
                  </a:lnTo>
                  <a:lnTo>
                    <a:pt x="3409950" y="133350"/>
                  </a:lnTo>
                  <a:lnTo>
                    <a:pt x="3308350" y="120650"/>
                  </a:lnTo>
                  <a:lnTo>
                    <a:pt x="3257550" y="63500"/>
                  </a:lnTo>
                  <a:lnTo>
                    <a:pt x="3213100" y="0"/>
                  </a:lnTo>
                  <a:lnTo>
                    <a:pt x="3136900" y="31750"/>
                  </a:lnTo>
                  <a:lnTo>
                    <a:pt x="3048000" y="12700"/>
                  </a:lnTo>
                  <a:lnTo>
                    <a:pt x="2971800" y="57150"/>
                  </a:lnTo>
                  <a:lnTo>
                    <a:pt x="2857500" y="6350"/>
                  </a:lnTo>
                  <a:lnTo>
                    <a:pt x="2724150" y="190500"/>
                  </a:lnTo>
                  <a:lnTo>
                    <a:pt x="2527300" y="177800"/>
                  </a:lnTo>
                  <a:lnTo>
                    <a:pt x="2438400" y="146050"/>
                  </a:lnTo>
                  <a:lnTo>
                    <a:pt x="2400300" y="190500"/>
                  </a:lnTo>
                  <a:lnTo>
                    <a:pt x="2305050" y="165100"/>
                  </a:lnTo>
                  <a:lnTo>
                    <a:pt x="2203450" y="241300"/>
                  </a:lnTo>
                  <a:lnTo>
                    <a:pt x="2057400" y="203200"/>
                  </a:lnTo>
                  <a:lnTo>
                    <a:pt x="1968500" y="336550"/>
                  </a:lnTo>
                  <a:lnTo>
                    <a:pt x="1873250" y="374650"/>
                  </a:lnTo>
                  <a:lnTo>
                    <a:pt x="1797050" y="336550"/>
                  </a:lnTo>
                  <a:lnTo>
                    <a:pt x="1695450" y="488950"/>
                  </a:lnTo>
                  <a:lnTo>
                    <a:pt x="1682750" y="539750"/>
                  </a:lnTo>
                  <a:lnTo>
                    <a:pt x="1638300" y="596900"/>
                  </a:lnTo>
                  <a:lnTo>
                    <a:pt x="1638300" y="666750"/>
                  </a:lnTo>
                  <a:lnTo>
                    <a:pt x="1574800" y="692150"/>
                  </a:lnTo>
                  <a:lnTo>
                    <a:pt x="1568450" y="774700"/>
                  </a:lnTo>
                  <a:lnTo>
                    <a:pt x="1524000" y="838200"/>
                  </a:lnTo>
                  <a:lnTo>
                    <a:pt x="1492250" y="838200"/>
                  </a:lnTo>
                  <a:lnTo>
                    <a:pt x="1390650" y="946150"/>
                  </a:lnTo>
                  <a:lnTo>
                    <a:pt x="1422400" y="1003300"/>
                  </a:lnTo>
                  <a:lnTo>
                    <a:pt x="1377950" y="1066800"/>
                  </a:lnTo>
                  <a:lnTo>
                    <a:pt x="1352550" y="1136650"/>
                  </a:lnTo>
                  <a:lnTo>
                    <a:pt x="1384300" y="1193800"/>
                  </a:lnTo>
                  <a:lnTo>
                    <a:pt x="1384300" y="1250950"/>
                  </a:lnTo>
                  <a:lnTo>
                    <a:pt x="1181100" y="1492250"/>
                  </a:lnTo>
                  <a:lnTo>
                    <a:pt x="1041400" y="1543050"/>
                  </a:lnTo>
                  <a:lnTo>
                    <a:pt x="901700" y="1511300"/>
                  </a:lnTo>
                  <a:lnTo>
                    <a:pt x="812800" y="1504950"/>
                  </a:lnTo>
                  <a:lnTo>
                    <a:pt x="736600" y="1485900"/>
                  </a:lnTo>
                  <a:lnTo>
                    <a:pt x="609600" y="1555750"/>
                  </a:lnTo>
                  <a:lnTo>
                    <a:pt x="654050" y="1619250"/>
                  </a:lnTo>
                  <a:lnTo>
                    <a:pt x="692150" y="1790700"/>
                  </a:lnTo>
                  <a:lnTo>
                    <a:pt x="736600" y="1809750"/>
                  </a:lnTo>
                  <a:lnTo>
                    <a:pt x="749300" y="1905000"/>
                  </a:lnTo>
                  <a:lnTo>
                    <a:pt x="831850" y="1930400"/>
                  </a:lnTo>
                  <a:lnTo>
                    <a:pt x="895350" y="1993900"/>
                  </a:lnTo>
                  <a:lnTo>
                    <a:pt x="889000" y="2076450"/>
                  </a:lnTo>
                  <a:lnTo>
                    <a:pt x="704850" y="2184400"/>
                  </a:lnTo>
                  <a:lnTo>
                    <a:pt x="590550" y="2216150"/>
                  </a:lnTo>
                  <a:lnTo>
                    <a:pt x="527050" y="2273300"/>
                  </a:lnTo>
                  <a:lnTo>
                    <a:pt x="514350" y="2362200"/>
                  </a:lnTo>
                  <a:lnTo>
                    <a:pt x="495300" y="2508250"/>
                  </a:lnTo>
                  <a:lnTo>
                    <a:pt x="381000" y="2495550"/>
                  </a:lnTo>
                  <a:lnTo>
                    <a:pt x="381000" y="2552700"/>
                  </a:lnTo>
                  <a:lnTo>
                    <a:pt x="234950" y="2717800"/>
                  </a:lnTo>
                  <a:lnTo>
                    <a:pt x="88900" y="2590800"/>
                  </a:lnTo>
                  <a:lnTo>
                    <a:pt x="57150" y="2571750"/>
                  </a:lnTo>
                  <a:lnTo>
                    <a:pt x="0" y="2603500"/>
                  </a:lnTo>
                  <a:lnTo>
                    <a:pt x="50800" y="2705100"/>
                  </a:lnTo>
                  <a:lnTo>
                    <a:pt x="44450" y="2724150"/>
                  </a:lnTo>
                  <a:lnTo>
                    <a:pt x="139700" y="2851150"/>
                  </a:lnTo>
                  <a:lnTo>
                    <a:pt x="184150" y="2914650"/>
                  </a:lnTo>
                  <a:lnTo>
                    <a:pt x="158750" y="3028950"/>
                  </a:lnTo>
                  <a:lnTo>
                    <a:pt x="190500" y="3092450"/>
                  </a:lnTo>
                  <a:lnTo>
                    <a:pt x="222250" y="3435350"/>
                  </a:lnTo>
                  <a:lnTo>
                    <a:pt x="146050" y="3448050"/>
                  </a:lnTo>
                  <a:lnTo>
                    <a:pt x="152400" y="3511550"/>
                  </a:lnTo>
                  <a:lnTo>
                    <a:pt x="279400" y="3530600"/>
                  </a:lnTo>
                  <a:lnTo>
                    <a:pt x="298450" y="3644900"/>
                  </a:lnTo>
                  <a:lnTo>
                    <a:pt x="139700" y="3765550"/>
                  </a:lnTo>
                  <a:lnTo>
                    <a:pt x="158750" y="3803650"/>
                  </a:lnTo>
                  <a:lnTo>
                    <a:pt x="120650" y="3892550"/>
                  </a:lnTo>
                  <a:lnTo>
                    <a:pt x="120650" y="3949700"/>
                  </a:lnTo>
                  <a:lnTo>
                    <a:pt x="63500" y="3981450"/>
                  </a:lnTo>
                  <a:lnTo>
                    <a:pt x="69850" y="4019550"/>
                  </a:lnTo>
                  <a:lnTo>
                    <a:pt x="31750" y="40894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805" name="グループ化 804">
              <a:extLst>
                <a:ext uri="{FF2B5EF4-FFF2-40B4-BE49-F238E27FC236}">
                  <a16:creationId xmlns:a16="http://schemas.microsoft.com/office/drawing/2014/main" id="{6E7AA80F-94D7-0872-3314-BD44B6B7D765}"/>
                </a:ext>
              </a:extLst>
            </p:cNvPr>
            <p:cNvGrpSpPr/>
            <p:nvPr/>
          </p:nvGrpSpPr>
          <p:grpSpPr>
            <a:xfrm>
              <a:off x="8374842" y="2442606"/>
              <a:ext cx="346965" cy="156435"/>
              <a:chOff x="5559286" y="1975686"/>
              <a:chExt cx="346965" cy="156435"/>
            </a:xfrm>
          </p:grpSpPr>
          <p:sp>
            <p:nvSpPr>
              <p:cNvPr id="806" name="楕円 805">
                <a:extLst>
                  <a:ext uri="{FF2B5EF4-FFF2-40B4-BE49-F238E27FC236}">
                    <a16:creationId xmlns:a16="http://schemas.microsoft.com/office/drawing/2014/main" id="{8FD3E920-863C-2A3E-34F7-48751E58D5CE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07" name="楕円 806">
                <a:extLst>
                  <a:ext uri="{FF2B5EF4-FFF2-40B4-BE49-F238E27FC236}">
                    <a16:creationId xmlns:a16="http://schemas.microsoft.com/office/drawing/2014/main" id="{B9299972-B05F-C10E-B486-374FEDED9DD9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08" name="楕円 807">
                <a:extLst>
                  <a:ext uri="{FF2B5EF4-FFF2-40B4-BE49-F238E27FC236}">
                    <a16:creationId xmlns:a16="http://schemas.microsoft.com/office/drawing/2014/main" id="{8C7CD1FF-B818-4FA5-20DA-67351FFD5D1D}"/>
                  </a:ext>
                </a:extLst>
              </p:cNvPr>
              <p:cNvSpPr/>
              <p:nvPr/>
            </p:nvSpPr>
            <p:spPr>
              <a:xfrm>
                <a:off x="5585648" y="199829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楕円 808">
                <a:extLst>
                  <a:ext uri="{FF2B5EF4-FFF2-40B4-BE49-F238E27FC236}">
                    <a16:creationId xmlns:a16="http://schemas.microsoft.com/office/drawing/2014/main" id="{57CEFDA8-65B9-B2B1-DE18-B0820AE1374E}"/>
                  </a:ext>
                </a:extLst>
              </p:cNvPr>
              <p:cNvSpPr/>
              <p:nvPr/>
            </p:nvSpPr>
            <p:spPr>
              <a:xfrm>
                <a:off x="5776178" y="199829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63" name="グループ化 962">
            <a:extLst>
              <a:ext uri="{FF2B5EF4-FFF2-40B4-BE49-F238E27FC236}">
                <a16:creationId xmlns:a16="http://schemas.microsoft.com/office/drawing/2014/main" id="{068AA97A-04A4-0B51-F33C-A3895511D732}"/>
              </a:ext>
            </a:extLst>
          </p:cNvPr>
          <p:cNvGrpSpPr/>
          <p:nvPr/>
        </p:nvGrpSpPr>
        <p:grpSpPr>
          <a:xfrm>
            <a:off x="3603907" y="4415857"/>
            <a:ext cx="2699117" cy="1200506"/>
            <a:chOff x="3603907" y="4415857"/>
            <a:chExt cx="2699117" cy="1200506"/>
          </a:xfrm>
        </p:grpSpPr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9A76D7CB-48A8-3A72-6CCE-314BC96E8796}"/>
                </a:ext>
              </a:extLst>
            </p:cNvPr>
            <p:cNvGrpSpPr/>
            <p:nvPr/>
          </p:nvGrpSpPr>
          <p:grpSpPr>
            <a:xfrm>
              <a:off x="3603907" y="5093739"/>
              <a:ext cx="2699117" cy="522624"/>
              <a:chOff x="3603907" y="5093739"/>
              <a:chExt cx="2699117" cy="522624"/>
            </a:xfrm>
          </p:grpSpPr>
          <p:sp>
            <p:nvSpPr>
              <p:cNvPr id="159" name="台形 158">
                <a:extLst>
                  <a:ext uri="{FF2B5EF4-FFF2-40B4-BE49-F238E27FC236}">
                    <a16:creationId xmlns:a16="http://schemas.microsoft.com/office/drawing/2014/main" id="{E71004CD-CB28-3A2A-4EE9-B2A2BC5DFC8B}"/>
                  </a:ext>
                </a:extLst>
              </p:cNvPr>
              <p:cNvSpPr/>
              <p:nvPr/>
            </p:nvSpPr>
            <p:spPr>
              <a:xfrm rot="8100000" flipH="1">
                <a:off x="5498905" y="5182725"/>
                <a:ext cx="40854" cy="17155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28913349-1898-595F-EE25-0A9374A9E04C}"/>
                  </a:ext>
                </a:extLst>
              </p:cNvPr>
              <p:cNvGrpSpPr/>
              <p:nvPr/>
            </p:nvGrpSpPr>
            <p:grpSpPr>
              <a:xfrm>
                <a:off x="5136769" y="5378188"/>
                <a:ext cx="129247" cy="238175"/>
                <a:chOff x="5146675" y="2893474"/>
                <a:chExt cx="276225" cy="577278"/>
              </a:xfrm>
            </p:grpSpPr>
            <p:sp>
              <p:nvSpPr>
                <p:cNvPr id="739" name="台形 738">
                  <a:extLst>
                    <a:ext uri="{FF2B5EF4-FFF2-40B4-BE49-F238E27FC236}">
                      <a16:creationId xmlns:a16="http://schemas.microsoft.com/office/drawing/2014/main" id="{6AC2F824-0721-4081-83AD-790653DBFAB1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台形 739">
                  <a:extLst>
                    <a:ext uri="{FF2B5EF4-FFF2-40B4-BE49-F238E27FC236}">
                      <a16:creationId xmlns:a16="http://schemas.microsoft.com/office/drawing/2014/main" id="{3EFBF0CA-3556-D2B5-8393-B5DCB02D3745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1" name="フリーフォーム: 図形 740">
                  <a:extLst>
                    <a:ext uri="{FF2B5EF4-FFF2-40B4-BE49-F238E27FC236}">
                      <a16:creationId xmlns:a16="http://schemas.microsoft.com/office/drawing/2014/main" id="{CB23FFA8-3070-6C66-FDC1-AA67227EA275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F893024D-D1F2-D6B9-6079-39A9D326832A}"/>
                  </a:ext>
                </a:extLst>
              </p:cNvPr>
              <p:cNvGrpSpPr/>
              <p:nvPr/>
            </p:nvGrpSpPr>
            <p:grpSpPr>
              <a:xfrm>
                <a:off x="5284394" y="5378188"/>
                <a:ext cx="129247" cy="238175"/>
                <a:chOff x="5146675" y="2893474"/>
                <a:chExt cx="276225" cy="577278"/>
              </a:xfrm>
            </p:grpSpPr>
            <p:sp>
              <p:nvSpPr>
                <p:cNvPr id="736" name="台形 735">
                  <a:extLst>
                    <a:ext uri="{FF2B5EF4-FFF2-40B4-BE49-F238E27FC236}">
                      <a16:creationId xmlns:a16="http://schemas.microsoft.com/office/drawing/2014/main" id="{1C0618DA-250F-755A-966F-33C3C1B16F14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台形 736">
                  <a:extLst>
                    <a:ext uri="{FF2B5EF4-FFF2-40B4-BE49-F238E27FC236}">
                      <a16:creationId xmlns:a16="http://schemas.microsoft.com/office/drawing/2014/main" id="{B8929B13-FB2E-30D3-1CEB-C67C746923BB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38" name="フリーフォーム: 図形 737">
                  <a:extLst>
                    <a:ext uri="{FF2B5EF4-FFF2-40B4-BE49-F238E27FC236}">
                      <a16:creationId xmlns:a16="http://schemas.microsoft.com/office/drawing/2014/main" id="{31FFB81E-30A0-5A5E-5BA9-F2594388222C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38E69BE1-CD81-6EA2-4C84-B949468601E0}"/>
                  </a:ext>
                </a:extLst>
              </p:cNvPr>
              <p:cNvSpPr/>
              <p:nvPr/>
            </p:nvSpPr>
            <p:spPr>
              <a:xfrm rot="10800000">
                <a:off x="5113124" y="5337729"/>
                <a:ext cx="324646" cy="115031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台形 162">
                <a:extLst>
                  <a:ext uri="{FF2B5EF4-FFF2-40B4-BE49-F238E27FC236}">
                    <a16:creationId xmlns:a16="http://schemas.microsoft.com/office/drawing/2014/main" id="{4812BC58-3314-BAF5-9541-96DE0BB455A9}"/>
                  </a:ext>
                </a:extLst>
              </p:cNvPr>
              <p:cNvSpPr/>
              <p:nvPr/>
            </p:nvSpPr>
            <p:spPr>
              <a:xfrm rot="13500000">
                <a:off x="5015344" y="5182725"/>
                <a:ext cx="40854" cy="17155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910FE178-63C5-D4CB-840C-4E95122D5838}"/>
                  </a:ext>
                </a:extLst>
              </p:cNvPr>
              <p:cNvSpPr/>
              <p:nvPr/>
            </p:nvSpPr>
            <p:spPr>
              <a:xfrm>
                <a:off x="5017638" y="5093739"/>
                <a:ext cx="515577" cy="258822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正方形/長方形 164">
                <a:extLst>
                  <a:ext uri="{FF2B5EF4-FFF2-40B4-BE49-F238E27FC236}">
                    <a16:creationId xmlns:a16="http://schemas.microsoft.com/office/drawing/2014/main" id="{188C1E13-FA28-8426-C422-A59F6DE8E7FE}"/>
                  </a:ext>
                </a:extLst>
              </p:cNvPr>
              <p:cNvSpPr/>
              <p:nvPr/>
            </p:nvSpPr>
            <p:spPr>
              <a:xfrm>
                <a:off x="5145717" y="5190104"/>
                <a:ext cx="262656" cy="126536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テキスト ボックス 165">
                <a:extLst>
                  <a:ext uri="{FF2B5EF4-FFF2-40B4-BE49-F238E27FC236}">
                    <a16:creationId xmlns:a16="http://schemas.microsoft.com/office/drawing/2014/main" id="{30A613C9-EA44-2DF2-98B4-AD96D45AEA70}"/>
                  </a:ext>
                </a:extLst>
              </p:cNvPr>
              <p:cNvSpPr txBox="1"/>
              <p:nvPr/>
            </p:nvSpPr>
            <p:spPr>
              <a:xfrm>
                <a:off x="5163665" y="5209276"/>
                <a:ext cx="225536" cy="849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　知</a:t>
                </a:r>
              </a:p>
            </p:txBody>
          </p:sp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18137410-FE37-AF69-CF3B-8F17F89AC5F8}"/>
                  </a:ext>
                </a:extLst>
              </p:cNvPr>
              <p:cNvGrpSpPr/>
              <p:nvPr/>
            </p:nvGrpSpPr>
            <p:grpSpPr>
              <a:xfrm>
                <a:off x="4310926" y="5093739"/>
                <a:ext cx="589765" cy="522624"/>
                <a:chOff x="5445709" y="4203669"/>
                <a:chExt cx="732515" cy="649123"/>
              </a:xfrm>
            </p:grpSpPr>
            <p:sp>
              <p:nvSpPr>
                <p:cNvPr id="722" name="台形 721">
                  <a:extLst>
                    <a:ext uri="{FF2B5EF4-FFF2-40B4-BE49-F238E27FC236}">
                      <a16:creationId xmlns:a16="http://schemas.microsoft.com/office/drawing/2014/main" id="{0D113AB5-A51C-B7EA-0ACD-4964BCD0469A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23" name="グループ化 722">
                  <a:extLst>
                    <a:ext uri="{FF2B5EF4-FFF2-40B4-BE49-F238E27FC236}">
                      <a16:creationId xmlns:a16="http://schemas.microsoft.com/office/drawing/2014/main" id="{AF6E24EE-7F86-35B0-56D7-ADED3F3AED44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33" name="台形 732">
                    <a:extLst>
                      <a:ext uri="{FF2B5EF4-FFF2-40B4-BE49-F238E27FC236}">
                        <a16:creationId xmlns:a16="http://schemas.microsoft.com/office/drawing/2014/main" id="{A5F32DC0-8204-1FB1-8525-36038FDA5FB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4" name="台形 733">
                    <a:extLst>
                      <a:ext uri="{FF2B5EF4-FFF2-40B4-BE49-F238E27FC236}">
                        <a16:creationId xmlns:a16="http://schemas.microsoft.com/office/drawing/2014/main" id="{AC4B44C7-8EB7-433D-4C6B-0D19B270F36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5" name="フリーフォーム: 図形 734">
                    <a:extLst>
                      <a:ext uri="{FF2B5EF4-FFF2-40B4-BE49-F238E27FC236}">
                        <a16:creationId xmlns:a16="http://schemas.microsoft.com/office/drawing/2014/main" id="{3EA93088-C549-06E2-A6E1-7B9A70619DE6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24" name="グループ化 723">
                  <a:extLst>
                    <a:ext uri="{FF2B5EF4-FFF2-40B4-BE49-F238E27FC236}">
                      <a16:creationId xmlns:a16="http://schemas.microsoft.com/office/drawing/2014/main" id="{B143F26F-F491-8DAC-76CB-458BF88278B6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30" name="台形 729">
                    <a:extLst>
                      <a:ext uri="{FF2B5EF4-FFF2-40B4-BE49-F238E27FC236}">
                        <a16:creationId xmlns:a16="http://schemas.microsoft.com/office/drawing/2014/main" id="{89CE2A81-5FE9-2E99-F764-A6951823C3D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1" name="台形 730">
                    <a:extLst>
                      <a:ext uri="{FF2B5EF4-FFF2-40B4-BE49-F238E27FC236}">
                        <a16:creationId xmlns:a16="http://schemas.microsoft.com/office/drawing/2014/main" id="{DD3D73C4-66D2-962E-3BB9-B16A20DB3FC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32" name="フリーフォーム: 図形 731">
                    <a:extLst>
                      <a:ext uri="{FF2B5EF4-FFF2-40B4-BE49-F238E27FC236}">
                        <a16:creationId xmlns:a16="http://schemas.microsoft.com/office/drawing/2014/main" id="{190619E5-9B96-EC72-D6FF-26A463F51B51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A8D8D5F5-557F-EE21-AC38-FD12B7560EB0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台形 725">
                  <a:extLst>
                    <a:ext uri="{FF2B5EF4-FFF2-40B4-BE49-F238E27FC236}">
                      <a16:creationId xmlns:a16="http://schemas.microsoft.com/office/drawing/2014/main" id="{0ACE5896-3495-16EC-FA81-52EAFD65F2D3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B5170501-AF0A-7E03-D0E9-C6EF58C2F311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8" name="正方形/長方形 727">
                  <a:extLst>
                    <a:ext uri="{FF2B5EF4-FFF2-40B4-BE49-F238E27FC236}">
                      <a16:creationId xmlns:a16="http://schemas.microsoft.com/office/drawing/2014/main" id="{83F4208A-079E-2E14-D058-FCD32B418BD3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9" name="テキスト ボックス 728">
                  <a:extLst>
                    <a:ext uri="{FF2B5EF4-FFF2-40B4-BE49-F238E27FC236}">
                      <a16:creationId xmlns:a16="http://schemas.microsoft.com/office/drawing/2014/main" id="{07CD61E9-3D6A-DAEC-E1A5-2892A1ECA421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徳　島</a:t>
                  </a:r>
                </a:p>
              </p:txBody>
            </p:sp>
          </p:grp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0613E594-FF8C-55C5-0268-A55DCEDB0FD1}"/>
                  </a:ext>
                </a:extLst>
              </p:cNvPr>
              <p:cNvGrpSpPr/>
              <p:nvPr/>
            </p:nvGrpSpPr>
            <p:grpSpPr>
              <a:xfrm>
                <a:off x="3603907" y="5093739"/>
                <a:ext cx="660274" cy="522624"/>
                <a:chOff x="5358134" y="4203669"/>
                <a:chExt cx="820090" cy="649123"/>
              </a:xfrm>
            </p:grpSpPr>
            <p:sp>
              <p:nvSpPr>
                <p:cNvPr id="705" name="台形 704">
                  <a:extLst>
                    <a:ext uri="{FF2B5EF4-FFF2-40B4-BE49-F238E27FC236}">
                      <a16:creationId xmlns:a16="http://schemas.microsoft.com/office/drawing/2014/main" id="{B20888FE-DB0F-0149-ECD4-0C8FA8F1699C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06" name="グループ化 705">
                  <a:extLst>
                    <a:ext uri="{FF2B5EF4-FFF2-40B4-BE49-F238E27FC236}">
                      <a16:creationId xmlns:a16="http://schemas.microsoft.com/office/drawing/2014/main" id="{8B3F40AC-1EA2-C5D7-975D-C9C1173BD665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19" name="台形 718">
                    <a:extLst>
                      <a:ext uri="{FF2B5EF4-FFF2-40B4-BE49-F238E27FC236}">
                        <a16:creationId xmlns:a16="http://schemas.microsoft.com/office/drawing/2014/main" id="{162E6782-A16C-5610-2479-3A301E94A32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0" name="台形 719">
                    <a:extLst>
                      <a:ext uri="{FF2B5EF4-FFF2-40B4-BE49-F238E27FC236}">
                        <a16:creationId xmlns:a16="http://schemas.microsoft.com/office/drawing/2014/main" id="{364CEDF2-E338-2499-E677-D57CA919DA2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1" name="フリーフォーム: 図形 720">
                    <a:extLst>
                      <a:ext uri="{FF2B5EF4-FFF2-40B4-BE49-F238E27FC236}">
                        <a16:creationId xmlns:a16="http://schemas.microsoft.com/office/drawing/2014/main" id="{C5035737-82C9-53BE-2305-317D327DEB04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7" name="グループ化 706">
                  <a:extLst>
                    <a:ext uri="{FF2B5EF4-FFF2-40B4-BE49-F238E27FC236}">
                      <a16:creationId xmlns:a16="http://schemas.microsoft.com/office/drawing/2014/main" id="{1262F4F8-5D51-DD48-F0A5-3D752AC9FDB8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16" name="台形 715">
                    <a:extLst>
                      <a:ext uri="{FF2B5EF4-FFF2-40B4-BE49-F238E27FC236}">
                        <a16:creationId xmlns:a16="http://schemas.microsoft.com/office/drawing/2014/main" id="{D7A4EC6F-1C74-50A1-9634-6EAAD7EF354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7" name="台形 716">
                    <a:extLst>
                      <a:ext uri="{FF2B5EF4-FFF2-40B4-BE49-F238E27FC236}">
                        <a16:creationId xmlns:a16="http://schemas.microsoft.com/office/drawing/2014/main" id="{3FB1A083-0CEB-A1C8-B1C1-C5385033B40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18" name="フリーフォーム: 図形 717">
                    <a:extLst>
                      <a:ext uri="{FF2B5EF4-FFF2-40B4-BE49-F238E27FC236}">
                        <a16:creationId xmlns:a16="http://schemas.microsoft.com/office/drawing/2014/main" id="{6D6A1398-95A3-4041-6B33-C2DA752007A8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8" name="フリーフォーム: 図形 707">
                  <a:extLst>
                    <a:ext uri="{FF2B5EF4-FFF2-40B4-BE49-F238E27FC236}">
                      <a16:creationId xmlns:a16="http://schemas.microsoft.com/office/drawing/2014/main" id="{0F3ED5A5-369E-44AD-7CE1-DBE80D5F6A69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9" name="台形 708">
                  <a:extLst>
                    <a:ext uri="{FF2B5EF4-FFF2-40B4-BE49-F238E27FC236}">
                      <a16:creationId xmlns:a16="http://schemas.microsoft.com/office/drawing/2014/main" id="{3FFAA6E3-6BD4-0E41-CBCB-C499E60B42D9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フリーフォーム: 図形 709">
                  <a:extLst>
                    <a:ext uri="{FF2B5EF4-FFF2-40B4-BE49-F238E27FC236}">
                      <a16:creationId xmlns:a16="http://schemas.microsoft.com/office/drawing/2014/main" id="{4E64F58E-9A63-BA42-9B90-66907D4C0A35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11" name="グループ化 710">
                  <a:extLst>
                    <a:ext uri="{FF2B5EF4-FFF2-40B4-BE49-F238E27FC236}">
                      <a16:creationId xmlns:a16="http://schemas.microsoft.com/office/drawing/2014/main" id="{FB44F7B2-18E4-0159-D7BA-EE9C7A222DFF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714" name="四角形: 上の 2 つの角を丸める 713">
                    <a:extLst>
                      <a:ext uri="{FF2B5EF4-FFF2-40B4-BE49-F238E27FC236}">
                        <a16:creationId xmlns:a16="http://schemas.microsoft.com/office/drawing/2014/main" id="{2D9F8C3C-7FDC-0C41-514C-A756A89145AB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5" name="フリーフォーム: 図形 714">
                    <a:extLst>
                      <a:ext uri="{FF2B5EF4-FFF2-40B4-BE49-F238E27FC236}">
                        <a16:creationId xmlns:a16="http://schemas.microsoft.com/office/drawing/2014/main" id="{B44AE999-9303-92AF-79A4-C3F77EBB99CE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12" name="正方形/長方形 711">
                  <a:extLst>
                    <a:ext uri="{FF2B5EF4-FFF2-40B4-BE49-F238E27FC236}">
                      <a16:creationId xmlns:a16="http://schemas.microsoft.com/office/drawing/2014/main" id="{AFED52A4-E516-CB9F-A1FC-9C96A1AE8EF8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テキスト ボックス 712">
                  <a:extLst>
                    <a:ext uri="{FF2B5EF4-FFF2-40B4-BE49-F238E27FC236}">
                      <a16:creationId xmlns:a16="http://schemas.microsoft.com/office/drawing/2014/main" id="{BFEFD588-8530-23D2-11E0-963F70AF1F9A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愛　媛</a:t>
                  </a:r>
                </a:p>
              </p:txBody>
            </p:sp>
          </p:grp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126993EF-29E4-3519-F566-0FC3E86E259E}"/>
                  </a:ext>
                </a:extLst>
              </p:cNvPr>
              <p:cNvGrpSpPr/>
              <p:nvPr/>
            </p:nvGrpSpPr>
            <p:grpSpPr>
              <a:xfrm>
                <a:off x="4233745" y="5256257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210" name="四角形: 上の 2 つの角を丸める 209">
                  <a:extLst>
                    <a:ext uri="{FF2B5EF4-FFF2-40B4-BE49-F238E27FC236}">
                      <a16:creationId xmlns:a16="http://schemas.microsoft.com/office/drawing/2014/main" id="{5F80341E-CAFC-DF81-CF88-0C38CB83B96C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978D65D5-C709-D021-DDB3-793194FE0FCE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四角形: 上の 2 つの角を丸める 212">
                  <a:extLst>
                    <a:ext uri="{FF2B5EF4-FFF2-40B4-BE49-F238E27FC236}">
                      <a16:creationId xmlns:a16="http://schemas.microsoft.com/office/drawing/2014/main" id="{F877D154-C0F0-EF6F-7EDC-622D2B88579A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214" name="四角形: 上の 2 つの角を丸める 213">
                  <a:extLst>
                    <a:ext uri="{FF2B5EF4-FFF2-40B4-BE49-F238E27FC236}">
                      <a16:creationId xmlns:a16="http://schemas.microsoft.com/office/drawing/2014/main" id="{A38B3724-BECE-D5D8-BE0C-D88A601EA743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四角形: 上の 2 つの角を丸める 214">
                  <a:extLst>
                    <a:ext uri="{FF2B5EF4-FFF2-40B4-BE49-F238E27FC236}">
                      <a16:creationId xmlns:a16="http://schemas.microsoft.com/office/drawing/2014/main" id="{9AD95E03-BE1F-6093-0F5A-53F9C0C50DE9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四角形: 上の 2 つの角を丸める 217">
                  <a:extLst>
                    <a:ext uri="{FF2B5EF4-FFF2-40B4-BE49-F238E27FC236}">
                      <a16:creationId xmlns:a16="http://schemas.microsoft.com/office/drawing/2014/main" id="{971A052D-8054-EE9B-E083-8590B544E27F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四角形: 上の 2 つの角を丸める 219">
                  <a:extLst>
                    <a:ext uri="{FF2B5EF4-FFF2-40B4-BE49-F238E27FC236}">
                      <a16:creationId xmlns:a16="http://schemas.microsoft.com/office/drawing/2014/main" id="{84E7A94B-A94E-ACFC-A838-EFD94D95224A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四角形: 上の 2 つの角を丸める 703">
                  <a:extLst>
                    <a:ext uri="{FF2B5EF4-FFF2-40B4-BE49-F238E27FC236}">
                      <a16:creationId xmlns:a16="http://schemas.microsoft.com/office/drawing/2014/main" id="{0476AE80-4837-CF19-E448-83AF4E2A669D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3D539AAF-24DF-5204-5D7B-97ECBB015F0E}"/>
                  </a:ext>
                </a:extLst>
              </p:cNvPr>
              <p:cNvGrpSpPr/>
              <p:nvPr/>
            </p:nvGrpSpPr>
            <p:grpSpPr>
              <a:xfrm>
                <a:off x="4872812" y="5256257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97" name="四角形: 上の 2 つの角を丸める 196">
                  <a:extLst>
                    <a:ext uri="{FF2B5EF4-FFF2-40B4-BE49-F238E27FC236}">
                      <a16:creationId xmlns:a16="http://schemas.microsoft.com/office/drawing/2014/main" id="{87F3E4AB-34E6-A59B-5F1F-45826E0AB8DF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39E1FC67-8F36-4050-E604-25A3A058C000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四角形: 上の 2 つの角を丸める 198">
                  <a:extLst>
                    <a:ext uri="{FF2B5EF4-FFF2-40B4-BE49-F238E27FC236}">
                      <a16:creationId xmlns:a16="http://schemas.microsoft.com/office/drawing/2014/main" id="{D1594F00-6DF1-F3BF-C7A1-8849AD4E501F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200" name="四角形: 上の 2 つの角を丸める 199">
                  <a:extLst>
                    <a:ext uri="{FF2B5EF4-FFF2-40B4-BE49-F238E27FC236}">
                      <a16:creationId xmlns:a16="http://schemas.microsoft.com/office/drawing/2014/main" id="{5D2A9733-C7FA-5206-00D4-B25427FD3DB3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四角形: 上の 2 つの角を丸める 200">
                  <a:extLst>
                    <a:ext uri="{FF2B5EF4-FFF2-40B4-BE49-F238E27FC236}">
                      <a16:creationId xmlns:a16="http://schemas.microsoft.com/office/drawing/2014/main" id="{CA25EA62-9C93-9741-1FCD-B19C941AA2FA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四角形: 上の 2 つの角を丸める 201">
                  <a:extLst>
                    <a:ext uri="{FF2B5EF4-FFF2-40B4-BE49-F238E27FC236}">
                      <a16:creationId xmlns:a16="http://schemas.microsoft.com/office/drawing/2014/main" id="{E26059CE-5789-03CE-B461-E93551691B97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四角形: 上の 2 つの角を丸める 202">
                  <a:extLst>
                    <a:ext uri="{FF2B5EF4-FFF2-40B4-BE49-F238E27FC236}">
                      <a16:creationId xmlns:a16="http://schemas.microsoft.com/office/drawing/2014/main" id="{82AAFEFE-24C2-5FC6-CD9A-80CA34B80D1B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四角形: 上の 2 つの角を丸める 208">
                  <a:extLst>
                    <a:ext uri="{FF2B5EF4-FFF2-40B4-BE49-F238E27FC236}">
                      <a16:creationId xmlns:a16="http://schemas.microsoft.com/office/drawing/2014/main" id="{966FA968-6CFA-1EFD-A8DF-1E0362977C1E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DF065BFF-12C2-B92B-B152-D8292A328A96}"/>
                  </a:ext>
                </a:extLst>
              </p:cNvPr>
              <p:cNvGrpSpPr/>
              <p:nvPr/>
            </p:nvGrpSpPr>
            <p:grpSpPr>
              <a:xfrm>
                <a:off x="5589060" y="5093739"/>
                <a:ext cx="589765" cy="522624"/>
                <a:chOff x="5445709" y="4203669"/>
                <a:chExt cx="732515" cy="649123"/>
              </a:xfrm>
            </p:grpSpPr>
            <p:sp>
              <p:nvSpPr>
                <p:cNvPr id="184" name="台形 183">
                  <a:extLst>
                    <a:ext uri="{FF2B5EF4-FFF2-40B4-BE49-F238E27FC236}">
                      <a16:creationId xmlns:a16="http://schemas.microsoft.com/office/drawing/2014/main" id="{02665615-4AA3-C8C9-FEFC-BFEB9842FE4D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4EA81CD5-00F3-C941-F3FD-826D0BAD9DC8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94" name="台形 193">
                    <a:extLst>
                      <a:ext uri="{FF2B5EF4-FFF2-40B4-BE49-F238E27FC236}">
                        <a16:creationId xmlns:a16="http://schemas.microsoft.com/office/drawing/2014/main" id="{6F6DC0E0-1D2F-F9A7-4E7E-1C741C26C4C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台形 194">
                    <a:extLst>
                      <a:ext uri="{FF2B5EF4-FFF2-40B4-BE49-F238E27FC236}">
                        <a16:creationId xmlns:a16="http://schemas.microsoft.com/office/drawing/2014/main" id="{967816EA-17AE-CB86-A86A-DD538ACE20B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AEC9E3B5-8A33-1D37-4B69-D97F0DA2F101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6" name="グループ化 185">
                  <a:extLst>
                    <a:ext uri="{FF2B5EF4-FFF2-40B4-BE49-F238E27FC236}">
                      <a16:creationId xmlns:a16="http://schemas.microsoft.com/office/drawing/2014/main" id="{9ECBFD2A-8E47-1542-006A-5266F3DFE4F5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10" name="台形 609">
                    <a:extLst>
                      <a:ext uri="{FF2B5EF4-FFF2-40B4-BE49-F238E27FC236}">
                        <a16:creationId xmlns:a16="http://schemas.microsoft.com/office/drawing/2014/main" id="{70AD32FF-7003-A54A-EE84-B08F91BF3C6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1" name="台形 610">
                    <a:extLst>
                      <a:ext uri="{FF2B5EF4-FFF2-40B4-BE49-F238E27FC236}">
                        <a16:creationId xmlns:a16="http://schemas.microsoft.com/office/drawing/2014/main" id="{641CD418-8B8C-5BF6-4ECA-B48DA8E06C5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47" name="フリーフォーム: 図形 646">
                    <a:extLst>
                      <a:ext uri="{FF2B5EF4-FFF2-40B4-BE49-F238E27FC236}">
                        <a16:creationId xmlns:a16="http://schemas.microsoft.com/office/drawing/2014/main" id="{5F5629DB-8D5F-F4C4-461F-3D07A639D401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D0D183A6-266B-6094-D0F5-7BFCB3A4819F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台形 188">
                  <a:extLst>
                    <a:ext uri="{FF2B5EF4-FFF2-40B4-BE49-F238E27FC236}">
                      <a16:creationId xmlns:a16="http://schemas.microsoft.com/office/drawing/2014/main" id="{3F6AC6F8-8BD1-5A87-F697-E08AA6D8DB37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6665259A-E639-F647-9DC8-4A69DCC7A661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正方形/長方形 607">
                  <a:extLst>
                    <a:ext uri="{FF2B5EF4-FFF2-40B4-BE49-F238E27FC236}">
                      <a16:creationId xmlns:a16="http://schemas.microsoft.com/office/drawing/2014/main" id="{657882E4-6715-D5F3-8FEC-08100988ECA3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テキスト ボックス 608">
                  <a:extLst>
                    <a:ext uri="{FF2B5EF4-FFF2-40B4-BE49-F238E27FC236}">
                      <a16:creationId xmlns:a16="http://schemas.microsoft.com/office/drawing/2014/main" id="{C31EDFB6-AC19-C021-7940-43E93ABFCCDF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香　川</a:t>
                  </a:r>
                </a:p>
              </p:txBody>
            </p:sp>
          </p:grp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C139B31A-6E7D-EEDB-27E5-98305812127E}"/>
                  </a:ext>
                </a:extLst>
              </p:cNvPr>
              <p:cNvGrpSpPr/>
              <p:nvPr/>
            </p:nvGrpSpPr>
            <p:grpSpPr>
              <a:xfrm>
                <a:off x="5511878" y="5256258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76" name="四角形: 上の 2 つの角を丸める 175">
                  <a:extLst>
                    <a:ext uri="{FF2B5EF4-FFF2-40B4-BE49-F238E27FC236}">
                      <a16:creationId xmlns:a16="http://schemas.microsoft.com/office/drawing/2014/main" id="{9528B99B-C6C2-10F9-197B-C8DF4A3654A3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610A0352-A35B-B93F-B1E5-1A3F50F641D4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四角形: 上の 2 つの角を丸める 177">
                  <a:extLst>
                    <a:ext uri="{FF2B5EF4-FFF2-40B4-BE49-F238E27FC236}">
                      <a16:creationId xmlns:a16="http://schemas.microsoft.com/office/drawing/2014/main" id="{39C04C9E-F80D-C1AE-34C5-3771D9813F24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79" name="四角形: 上の 2 つの角を丸める 178">
                  <a:extLst>
                    <a:ext uri="{FF2B5EF4-FFF2-40B4-BE49-F238E27FC236}">
                      <a16:creationId xmlns:a16="http://schemas.microsoft.com/office/drawing/2014/main" id="{B18D513A-56D6-B2F7-15EF-F87AD8A3F06A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四角形: 上の 2 つの角を丸める 179">
                  <a:extLst>
                    <a:ext uri="{FF2B5EF4-FFF2-40B4-BE49-F238E27FC236}">
                      <a16:creationId xmlns:a16="http://schemas.microsoft.com/office/drawing/2014/main" id="{9ADD6F50-7929-D551-3558-519064E49F36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四角形: 上の 2 つの角を丸める 180">
                  <a:extLst>
                    <a:ext uri="{FF2B5EF4-FFF2-40B4-BE49-F238E27FC236}">
                      <a16:creationId xmlns:a16="http://schemas.microsoft.com/office/drawing/2014/main" id="{78F8419F-24E1-AA5A-082B-E649F60346A3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四角形: 上の 2 つの角を丸める 181">
                  <a:extLst>
                    <a:ext uri="{FF2B5EF4-FFF2-40B4-BE49-F238E27FC236}">
                      <a16:creationId xmlns:a16="http://schemas.microsoft.com/office/drawing/2014/main" id="{31AE6FEE-19E4-D3C7-E7DD-DBDC5724854D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四角形: 上の 2 つの角を丸める 182">
                  <a:extLst>
                    <a:ext uri="{FF2B5EF4-FFF2-40B4-BE49-F238E27FC236}">
                      <a16:creationId xmlns:a16="http://schemas.microsoft.com/office/drawing/2014/main" id="{6051157D-4E5F-6D45-FF70-052E96E322A7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D125064D-300B-AB7E-7A64-E25828BD8BD5}"/>
                  </a:ext>
                </a:extLst>
              </p:cNvPr>
              <p:cNvGrpSpPr/>
              <p:nvPr/>
            </p:nvGrpSpPr>
            <p:grpSpPr>
              <a:xfrm>
                <a:off x="6145117" y="5273643"/>
                <a:ext cx="157907" cy="149470"/>
                <a:chOff x="8095331" y="5472437"/>
                <a:chExt cx="196128" cy="185649"/>
              </a:xfrm>
            </p:grpSpPr>
            <p:sp>
              <p:nvSpPr>
                <p:cNvPr id="174" name="四角形: 上の 2 つの角を丸める 173">
                  <a:extLst>
                    <a:ext uri="{FF2B5EF4-FFF2-40B4-BE49-F238E27FC236}">
                      <a16:creationId xmlns:a16="http://schemas.microsoft.com/office/drawing/2014/main" id="{D7AC6ADF-346D-EC5C-F30C-6C0D9D3CD1CA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2C6650C7-8617-A758-D196-CE7BB0AB3426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44" name="フリーフォーム: 図形 843">
              <a:extLst>
                <a:ext uri="{FF2B5EF4-FFF2-40B4-BE49-F238E27FC236}">
                  <a16:creationId xmlns:a16="http://schemas.microsoft.com/office/drawing/2014/main" id="{3285C2FC-B251-75FE-8739-88B69C6F59A6}"/>
                </a:ext>
              </a:extLst>
            </p:cNvPr>
            <p:cNvSpPr/>
            <p:nvPr/>
          </p:nvSpPr>
          <p:spPr>
            <a:xfrm>
              <a:off x="5188618" y="4435747"/>
              <a:ext cx="880546" cy="719274"/>
            </a:xfrm>
            <a:custGeom>
              <a:avLst/>
              <a:gdLst>
                <a:gd name="connsiteX0" fmla="*/ 31750 w 5200650"/>
                <a:gd name="connsiteY0" fmla="*/ 4089400 h 4248150"/>
                <a:gd name="connsiteX1" fmla="*/ 234950 w 5200650"/>
                <a:gd name="connsiteY1" fmla="*/ 4044950 h 4248150"/>
                <a:gd name="connsiteX2" fmla="*/ 298450 w 5200650"/>
                <a:gd name="connsiteY2" fmla="*/ 3987800 h 4248150"/>
                <a:gd name="connsiteX3" fmla="*/ 425450 w 5200650"/>
                <a:gd name="connsiteY3" fmla="*/ 4114800 h 4248150"/>
                <a:gd name="connsiteX4" fmla="*/ 609600 w 5200650"/>
                <a:gd name="connsiteY4" fmla="*/ 4152900 h 4248150"/>
                <a:gd name="connsiteX5" fmla="*/ 704850 w 5200650"/>
                <a:gd name="connsiteY5" fmla="*/ 4032250 h 4248150"/>
                <a:gd name="connsiteX6" fmla="*/ 920750 w 5200650"/>
                <a:gd name="connsiteY6" fmla="*/ 4013200 h 4248150"/>
                <a:gd name="connsiteX7" fmla="*/ 984250 w 5200650"/>
                <a:gd name="connsiteY7" fmla="*/ 4051300 h 4248150"/>
                <a:gd name="connsiteX8" fmla="*/ 1079500 w 5200650"/>
                <a:gd name="connsiteY8" fmla="*/ 4171950 h 4248150"/>
                <a:gd name="connsiteX9" fmla="*/ 1085850 w 5200650"/>
                <a:gd name="connsiteY9" fmla="*/ 4216400 h 4248150"/>
                <a:gd name="connsiteX10" fmla="*/ 1231900 w 5200650"/>
                <a:gd name="connsiteY10" fmla="*/ 4248150 h 4248150"/>
                <a:gd name="connsiteX11" fmla="*/ 1257300 w 5200650"/>
                <a:gd name="connsiteY11" fmla="*/ 4133850 h 4248150"/>
                <a:gd name="connsiteX12" fmla="*/ 1187450 w 5200650"/>
                <a:gd name="connsiteY12" fmla="*/ 4032250 h 4248150"/>
                <a:gd name="connsiteX13" fmla="*/ 1028700 w 5200650"/>
                <a:gd name="connsiteY13" fmla="*/ 3943350 h 4248150"/>
                <a:gd name="connsiteX14" fmla="*/ 1041400 w 5200650"/>
                <a:gd name="connsiteY14" fmla="*/ 3892550 h 4248150"/>
                <a:gd name="connsiteX15" fmla="*/ 1022350 w 5200650"/>
                <a:gd name="connsiteY15" fmla="*/ 3752850 h 4248150"/>
                <a:gd name="connsiteX16" fmla="*/ 1130300 w 5200650"/>
                <a:gd name="connsiteY16" fmla="*/ 3740150 h 4248150"/>
                <a:gd name="connsiteX17" fmla="*/ 1193800 w 5200650"/>
                <a:gd name="connsiteY17" fmla="*/ 3676650 h 4248150"/>
                <a:gd name="connsiteX18" fmla="*/ 1193800 w 5200650"/>
                <a:gd name="connsiteY18" fmla="*/ 3524250 h 4248150"/>
                <a:gd name="connsiteX19" fmla="*/ 1187450 w 5200650"/>
                <a:gd name="connsiteY19" fmla="*/ 3409950 h 4248150"/>
                <a:gd name="connsiteX20" fmla="*/ 1187450 w 5200650"/>
                <a:gd name="connsiteY20" fmla="*/ 3333750 h 4248150"/>
                <a:gd name="connsiteX21" fmla="*/ 1238250 w 5200650"/>
                <a:gd name="connsiteY21" fmla="*/ 3117850 h 4248150"/>
                <a:gd name="connsiteX22" fmla="*/ 1377950 w 5200650"/>
                <a:gd name="connsiteY22" fmla="*/ 3092450 h 4248150"/>
                <a:gd name="connsiteX23" fmla="*/ 1447800 w 5200650"/>
                <a:gd name="connsiteY23" fmla="*/ 3155950 h 4248150"/>
                <a:gd name="connsiteX24" fmla="*/ 1485900 w 5200650"/>
                <a:gd name="connsiteY24" fmla="*/ 3098800 h 4248150"/>
                <a:gd name="connsiteX25" fmla="*/ 1568450 w 5200650"/>
                <a:gd name="connsiteY25" fmla="*/ 2908300 h 4248150"/>
                <a:gd name="connsiteX26" fmla="*/ 1612900 w 5200650"/>
                <a:gd name="connsiteY26" fmla="*/ 2889250 h 4248150"/>
                <a:gd name="connsiteX27" fmla="*/ 1701800 w 5200650"/>
                <a:gd name="connsiteY27" fmla="*/ 2692400 h 4248150"/>
                <a:gd name="connsiteX28" fmla="*/ 1784350 w 5200650"/>
                <a:gd name="connsiteY28" fmla="*/ 2654300 h 4248150"/>
                <a:gd name="connsiteX29" fmla="*/ 1854200 w 5200650"/>
                <a:gd name="connsiteY29" fmla="*/ 2698750 h 4248150"/>
                <a:gd name="connsiteX30" fmla="*/ 1873250 w 5200650"/>
                <a:gd name="connsiteY30" fmla="*/ 2603500 h 4248150"/>
                <a:gd name="connsiteX31" fmla="*/ 1854200 w 5200650"/>
                <a:gd name="connsiteY31" fmla="*/ 2559050 h 4248150"/>
                <a:gd name="connsiteX32" fmla="*/ 1917700 w 5200650"/>
                <a:gd name="connsiteY32" fmla="*/ 2514600 h 4248150"/>
                <a:gd name="connsiteX33" fmla="*/ 1962150 w 5200650"/>
                <a:gd name="connsiteY33" fmla="*/ 2406650 h 4248150"/>
                <a:gd name="connsiteX34" fmla="*/ 1962150 w 5200650"/>
                <a:gd name="connsiteY34" fmla="*/ 2330450 h 4248150"/>
                <a:gd name="connsiteX35" fmla="*/ 1987550 w 5200650"/>
                <a:gd name="connsiteY35" fmla="*/ 2247900 h 4248150"/>
                <a:gd name="connsiteX36" fmla="*/ 1962150 w 5200650"/>
                <a:gd name="connsiteY36" fmla="*/ 2222500 h 4248150"/>
                <a:gd name="connsiteX37" fmla="*/ 1955800 w 5200650"/>
                <a:gd name="connsiteY37" fmla="*/ 2051050 h 4248150"/>
                <a:gd name="connsiteX38" fmla="*/ 1949450 w 5200650"/>
                <a:gd name="connsiteY38" fmla="*/ 2000250 h 4248150"/>
                <a:gd name="connsiteX39" fmla="*/ 1981200 w 5200650"/>
                <a:gd name="connsiteY39" fmla="*/ 1955800 h 4248150"/>
                <a:gd name="connsiteX40" fmla="*/ 2000250 w 5200650"/>
                <a:gd name="connsiteY40" fmla="*/ 1892300 h 4248150"/>
                <a:gd name="connsiteX41" fmla="*/ 2057400 w 5200650"/>
                <a:gd name="connsiteY41" fmla="*/ 1828800 h 4248150"/>
                <a:gd name="connsiteX42" fmla="*/ 2133600 w 5200650"/>
                <a:gd name="connsiteY42" fmla="*/ 1854200 h 4248150"/>
                <a:gd name="connsiteX43" fmla="*/ 2178050 w 5200650"/>
                <a:gd name="connsiteY43" fmla="*/ 1866900 h 4248150"/>
                <a:gd name="connsiteX44" fmla="*/ 2241550 w 5200650"/>
                <a:gd name="connsiteY44" fmla="*/ 1765300 h 4248150"/>
                <a:gd name="connsiteX45" fmla="*/ 2279650 w 5200650"/>
                <a:gd name="connsiteY45" fmla="*/ 1720850 h 4248150"/>
                <a:gd name="connsiteX46" fmla="*/ 2476500 w 5200650"/>
                <a:gd name="connsiteY46" fmla="*/ 1644650 h 4248150"/>
                <a:gd name="connsiteX47" fmla="*/ 2559050 w 5200650"/>
                <a:gd name="connsiteY47" fmla="*/ 1625600 h 4248150"/>
                <a:gd name="connsiteX48" fmla="*/ 2952750 w 5200650"/>
                <a:gd name="connsiteY48" fmla="*/ 1416050 h 4248150"/>
                <a:gd name="connsiteX49" fmla="*/ 3073400 w 5200650"/>
                <a:gd name="connsiteY49" fmla="*/ 1327150 h 4248150"/>
                <a:gd name="connsiteX50" fmla="*/ 3441700 w 5200650"/>
                <a:gd name="connsiteY50" fmla="*/ 1263650 h 4248150"/>
                <a:gd name="connsiteX51" fmla="*/ 3492500 w 5200650"/>
                <a:gd name="connsiteY51" fmla="*/ 1320800 h 4248150"/>
                <a:gd name="connsiteX52" fmla="*/ 3765550 w 5200650"/>
                <a:gd name="connsiteY52" fmla="*/ 1390650 h 4248150"/>
                <a:gd name="connsiteX53" fmla="*/ 4025900 w 5200650"/>
                <a:gd name="connsiteY53" fmla="*/ 1441450 h 4248150"/>
                <a:gd name="connsiteX54" fmla="*/ 4057650 w 5200650"/>
                <a:gd name="connsiteY54" fmla="*/ 1485900 h 4248150"/>
                <a:gd name="connsiteX55" fmla="*/ 4095750 w 5200650"/>
                <a:gd name="connsiteY55" fmla="*/ 1606550 h 4248150"/>
                <a:gd name="connsiteX56" fmla="*/ 4337050 w 5200650"/>
                <a:gd name="connsiteY56" fmla="*/ 1746250 h 4248150"/>
                <a:gd name="connsiteX57" fmla="*/ 4337050 w 5200650"/>
                <a:gd name="connsiteY57" fmla="*/ 1854200 h 4248150"/>
                <a:gd name="connsiteX58" fmla="*/ 4362450 w 5200650"/>
                <a:gd name="connsiteY58" fmla="*/ 1892300 h 4248150"/>
                <a:gd name="connsiteX59" fmla="*/ 4565650 w 5200650"/>
                <a:gd name="connsiteY59" fmla="*/ 2063750 h 4248150"/>
                <a:gd name="connsiteX60" fmla="*/ 4565650 w 5200650"/>
                <a:gd name="connsiteY60" fmla="*/ 2133600 h 4248150"/>
                <a:gd name="connsiteX61" fmla="*/ 4654550 w 5200650"/>
                <a:gd name="connsiteY61" fmla="*/ 2159000 h 4248150"/>
                <a:gd name="connsiteX62" fmla="*/ 4794250 w 5200650"/>
                <a:gd name="connsiteY62" fmla="*/ 2343150 h 4248150"/>
                <a:gd name="connsiteX63" fmla="*/ 4832350 w 5200650"/>
                <a:gd name="connsiteY63" fmla="*/ 2051050 h 4248150"/>
                <a:gd name="connsiteX64" fmla="*/ 4914900 w 5200650"/>
                <a:gd name="connsiteY64" fmla="*/ 1746250 h 4248150"/>
                <a:gd name="connsiteX65" fmla="*/ 5080000 w 5200650"/>
                <a:gd name="connsiteY65" fmla="*/ 1346200 h 4248150"/>
                <a:gd name="connsiteX66" fmla="*/ 5162550 w 5200650"/>
                <a:gd name="connsiteY66" fmla="*/ 1257300 h 4248150"/>
                <a:gd name="connsiteX67" fmla="*/ 5200650 w 5200650"/>
                <a:gd name="connsiteY67" fmla="*/ 1206500 h 4248150"/>
                <a:gd name="connsiteX68" fmla="*/ 4997450 w 5200650"/>
                <a:gd name="connsiteY68" fmla="*/ 1219200 h 4248150"/>
                <a:gd name="connsiteX69" fmla="*/ 4927600 w 5200650"/>
                <a:gd name="connsiteY69" fmla="*/ 1162050 h 4248150"/>
                <a:gd name="connsiteX70" fmla="*/ 4857750 w 5200650"/>
                <a:gd name="connsiteY70" fmla="*/ 1162050 h 4248150"/>
                <a:gd name="connsiteX71" fmla="*/ 4775200 w 5200650"/>
                <a:gd name="connsiteY71" fmla="*/ 1009650 h 4248150"/>
                <a:gd name="connsiteX72" fmla="*/ 4730750 w 5200650"/>
                <a:gd name="connsiteY72" fmla="*/ 996950 h 4248150"/>
                <a:gd name="connsiteX73" fmla="*/ 4718050 w 5200650"/>
                <a:gd name="connsiteY73" fmla="*/ 946150 h 4248150"/>
                <a:gd name="connsiteX74" fmla="*/ 4806950 w 5200650"/>
                <a:gd name="connsiteY74" fmla="*/ 876300 h 4248150"/>
                <a:gd name="connsiteX75" fmla="*/ 4762500 w 5200650"/>
                <a:gd name="connsiteY75" fmla="*/ 825500 h 4248150"/>
                <a:gd name="connsiteX76" fmla="*/ 4762500 w 5200650"/>
                <a:gd name="connsiteY76" fmla="*/ 755650 h 4248150"/>
                <a:gd name="connsiteX77" fmla="*/ 4629150 w 5200650"/>
                <a:gd name="connsiteY77" fmla="*/ 704850 h 4248150"/>
                <a:gd name="connsiteX78" fmla="*/ 4419600 w 5200650"/>
                <a:gd name="connsiteY78" fmla="*/ 704850 h 4248150"/>
                <a:gd name="connsiteX79" fmla="*/ 4445000 w 5200650"/>
                <a:gd name="connsiteY79" fmla="*/ 615950 h 4248150"/>
                <a:gd name="connsiteX80" fmla="*/ 4406900 w 5200650"/>
                <a:gd name="connsiteY80" fmla="*/ 349250 h 4248150"/>
                <a:gd name="connsiteX81" fmla="*/ 4349750 w 5200650"/>
                <a:gd name="connsiteY81" fmla="*/ 304800 h 4248150"/>
                <a:gd name="connsiteX82" fmla="*/ 4349750 w 5200650"/>
                <a:gd name="connsiteY82" fmla="*/ 209550 h 4248150"/>
                <a:gd name="connsiteX83" fmla="*/ 4279900 w 5200650"/>
                <a:gd name="connsiteY83" fmla="*/ 222250 h 4248150"/>
                <a:gd name="connsiteX84" fmla="*/ 4235450 w 5200650"/>
                <a:gd name="connsiteY84" fmla="*/ 228600 h 4248150"/>
                <a:gd name="connsiteX85" fmla="*/ 4203700 w 5200650"/>
                <a:gd name="connsiteY85" fmla="*/ 165100 h 4248150"/>
                <a:gd name="connsiteX86" fmla="*/ 4127500 w 5200650"/>
                <a:gd name="connsiteY86" fmla="*/ 190500 h 4248150"/>
                <a:gd name="connsiteX87" fmla="*/ 4121150 w 5200650"/>
                <a:gd name="connsiteY87" fmla="*/ 247650 h 4248150"/>
                <a:gd name="connsiteX88" fmla="*/ 4044950 w 5200650"/>
                <a:gd name="connsiteY88" fmla="*/ 323850 h 4248150"/>
                <a:gd name="connsiteX89" fmla="*/ 3873500 w 5200650"/>
                <a:gd name="connsiteY89" fmla="*/ 292100 h 4248150"/>
                <a:gd name="connsiteX90" fmla="*/ 3740150 w 5200650"/>
                <a:gd name="connsiteY90" fmla="*/ 165100 h 4248150"/>
                <a:gd name="connsiteX91" fmla="*/ 3663950 w 5200650"/>
                <a:gd name="connsiteY91" fmla="*/ 177800 h 4248150"/>
                <a:gd name="connsiteX92" fmla="*/ 3606800 w 5200650"/>
                <a:gd name="connsiteY92" fmla="*/ 171450 h 4248150"/>
                <a:gd name="connsiteX93" fmla="*/ 3524250 w 5200650"/>
                <a:gd name="connsiteY93" fmla="*/ 171450 h 4248150"/>
                <a:gd name="connsiteX94" fmla="*/ 3409950 w 5200650"/>
                <a:gd name="connsiteY94" fmla="*/ 133350 h 4248150"/>
                <a:gd name="connsiteX95" fmla="*/ 3308350 w 5200650"/>
                <a:gd name="connsiteY95" fmla="*/ 120650 h 4248150"/>
                <a:gd name="connsiteX96" fmla="*/ 3257550 w 5200650"/>
                <a:gd name="connsiteY96" fmla="*/ 63500 h 4248150"/>
                <a:gd name="connsiteX97" fmla="*/ 3213100 w 5200650"/>
                <a:gd name="connsiteY97" fmla="*/ 0 h 4248150"/>
                <a:gd name="connsiteX98" fmla="*/ 3136900 w 5200650"/>
                <a:gd name="connsiteY98" fmla="*/ 31750 h 4248150"/>
                <a:gd name="connsiteX99" fmla="*/ 3048000 w 5200650"/>
                <a:gd name="connsiteY99" fmla="*/ 12700 h 4248150"/>
                <a:gd name="connsiteX100" fmla="*/ 2971800 w 5200650"/>
                <a:gd name="connsiteY100" fmla="*/ 57150 h 4248150"/>
                <a:gd name="connsiteX101" fmla="*/ 2857500 w 5200650"/>
                <a:gd name="connsiteY101" fmla="*/ 6350 h 4248150"/>
                <a:gd name="connsiteX102" fmla="*/ 2724150 w 5200650"/>
                <a:gd name="connsiteY102" fmla="*/ 190500 h 4248150"/>
                <a:gd name="connsiteX103" fmla="*/ 2527300 w 5200650"/>
                <a:gd name="connsiteY103" fmla="*/ 177800 h 4248150"/>
                <a:gd name="connsiteX104" fmla="*/ 2438400 w 5200650"/>
                <a:gd name="connsiteY104" fmla="*/ 146050 h 4248150"/>
                <a:gd name="connsiteX105" fmla="*/ 2400300 w 5200650"/>
                <a:gd name="connsiteY105" fmla="*/ 190500 h 4248150"/>
                <a:gd name="connsiteX106" fmla="*/ 2305050 w 5200650"/>
                <a:gd name="connsiteY106" fmla="*/ 165100 h 4248150"/>
                <a:gd name="connsiteX107" fmla="*/ 2203450 w 5200650"/>
                <a:gd name="connsiteY107" fmla="*/ 241300 h 4248150"/>
                <a:gd name="connsiteX108" fmla="*/ 2057400 w 5200650"/>
                <a:gd name="connsiteY108" fmla="*/ 203200 h 4248150"/>
                <a:gd name="connsiteX109" fmla="*/ 1968500 w 5200650"/>
                <a:gd name="connsiteY109" fmla="*/ 336550 h 4248150"/>
                <a:gd name="connsiteX110" fmla="*/ 1873250 w 5200650"/>
                <a:gd name="connsiteY110" fmla="*/ 374650 h 4248150"/>
                <a:gd name="connsiteX111" fmla="*/ 1797050 w 5200650"/>
                <a:gd name="connsiteY111" fmla="*/ 336550 h 4248150"/>
                <a:gd name="connsiteX112" fmla="*/ 1695450 w 5200650"/>
                <a:gd name="connsiteY112" fmla="*/ 488950 h 4248150"/>
                <a:gd name="connsiteX113" fmla="*/ 1682750 w 5200650"/>
                <a:gd name="connsiteY113" fmla="*/ 539750 h 4248150"/>
                <a:gd name="connsiteX114" fmla="*/ 1638300 w 5200650"/>
                <a:gd name="connsiteY114" fmla="*/ 596900 h 4248150"/>
                <a:gd name="connsiteX115" fmla="*/ 1638300 w 5200650"/>
                <a:gd name="connsiteY115" fmla="*/ 666750 h 4248150"/>
                <a:gd name="connsiteX116" fmla="*/ 1574800 w 5200650"/>
                <a:gd name="connsiteY116" fmla="*/ 692150 h 4248150"/>
                <a:gd name="connsiteX117" fmla="*/ 1568450 w 5200650"/>
                <a:gd name="connsiteY117" fmla="*/ 774700 h 4248150"/>
                <a:gd name="connsiteX118" fmla="*/ 1524000 w 5200650"/>
                <a:gd name="connsiteY118" fmla="*/ 838200 h 4248150"/>
                <a:gd name="connsiteX119" fmla="*/ 1492250 w 5200650"/>
                <a:gd name="connsiteY119" fmla="*/ 838200 h 4248150"/>
                <a:gd name="connsiteX120" fmla="*/ 1390650 w 5200650"/>
                <a:gd name="connsiteY120" fmla="*/ 946150 h 4248150"/>
                <a:gd name="connsiteX121" fmla="*/ 1422400 w 5200650"/>
                <a:gd name="connsiteY121" fmla="*/ 1003300 h 4248150"/>
                <a:gd name="connsiteX122" fmla="*/ 1377950 w 5200650"/>
                <a:gd name="connsiteY122" fmla="*/ 1066800 h 4248150"/>
                <a:gd name="connsiteX123" fmla="*/ 1352550 w 5200650"/>
                <a:gd name="connsiteY123" fmla="*/ 1136650 h 4248150"/>
                <a:gd name="connsiteX124" fmla="*/ 1384300 w 5200650"/>
                <a:gd name="connsiteY124" fmla="*/ 1193800 h 4248150"/>
                <a:gd name="connsiteX125" fmla="*/ 1384300 w 5200650"/>
                <a:gd name="connsiteY125" fmla="*/ 1250950 h 4248150"/>
                <a:gd name="connsiteX126" fmla="*/ 1181100 w 5200650"/>
                <a:gd name="connsiteY126" fmla="*/ 1492250 h 4248150"/>
                <a:gd name="connsiteX127" fmla="*/ 1041400 w 5200650"/>
                <a:gd name="connsiteY127" fmla="*/ 1543050 h 4248150"/>
                <a:gd name="connsiteX128" fmla="*/ 901700 w 5200650"/>
                <a:gd name="connsiteY128" fmla="*/ 1511300 h 4248150"/>
                <a:gd name="connsiteX129" fmla="*/ 812800 w 5200650"/>
                <a:gd name="connsiteY129" fmla="*/ 1504950 h 4248150"/>
                <a:gd name="connsiteX130" fmla="*/ 736600 w 5200650"/>
                <a:gd name="connsiteY130" fmla="*/ 1485900 h 4248150"/>
                <a:gd name="connsiteX131" fmla="*/ 609600 w 5200650"/>
                <a:gd name="connsiteY131" fmla="*/ 1555750 h 4248150"/>
                <a:gd name="connsiteX132" fmla="*/ 654050 w 5200650"/>
                <a:gd name="connsiteY132" fmla="*/ 1619250 h 4248150"/>
                <a:gd name="connsiteX133" fmla="*/ 692150 w 5200650"/>
                <a:gd name="connsiteY133" fmla="*/ 1790700 h 4248150"/>
                <a:gd name="connsiteX134" fmla="*/ 736600 w 5200650"/>
                <a:gd name="connsiteY134" fmla="*/ 1809750 h 4248150"/>
                <a:gd name="connsiteX135" fmla="*/ 749300 w 5200650"/>
                <a:gd name="connsiteY135" fmla="*/ 1905000 h 4248150"/>
                <a:gd name="connsiteX136" fmla="*/ 831850 w 5200650"/>
                <a:gd name="connsiteY136" fmla="*/ 1930400 h 4248150"/>
                <a:gd name="connsiteX137" fmla="*/ 895350 w 5200650"/>
                <a:gd name="connsiteY137" fmla="*/ 1993900 h 4248150"/>
                <a:gd name="connsiteX138" fmla="*/ 889000 w 5200650"/>
                <a:gd name="connsiteY138" fmla="*/ 2076450 h 4248150"/>
                <a:gd name="connsiteX139" fmla="*/ 704850 w 5200650"/>
                <a:gd name="connsiteY139" fmla="*/ 2184400 h 4248150"/>
                <a:gd name="connsiteX140" fmla="*/ 590550 w 5200650"/>
                <a:gd name="connsiteY140" fmla="*/ 2216150 h 4248150"/>
                <a:gd name="connsiteX141" fmla="*/ 527050 w 5200650"/>
                <a:gd name="connsiteY141" fmla="*/ 2273300 h 4248150"/>
                <a:gd name="connsiteX142" fmla="*/ 514350 w 5200650"/>
                <a:gd name="connsiteY142" fmla="*/ 2362200 h 4248150"/>
                <a:gd name="connsiteX143" fmla="*/ 495300 w 5200650"/>
                <a:gd name="connsiteY143" fmla="*/ 2508250 h 4248150"/>
                <a:gd name="connsiteX144" fmla="*/ 381000 w 5200650"/>
                <a:gd name="connsiteY144" fmla="*/ 2495550 h 4248150"/>
                <a:gd name="connsiteX145" fmla="*/ 381000 w 5200650"/>
                <a:gd name="connsiteY145" fmla="*/ 2552700 h 4248150"/>
                <a:gd name="connsiteX146" fmla="*/ 234950 w 5200650"/>
                <a:gd name="connsiteY146" fmla="*/ 2717800 h 4248150"/>
                <a:gd name="connsiteX147" fmla="*/ 88900 w 5200650"/>
                <a:gd name="connsiteY147" fmla="*/ 2590800 h 4248150"/>
                <a:gd name="connsiteX148" fmla="*/ 57150 w 5200650"/>
                <a:gd name="connsiteY148" fmla="*/ 2571750 h 4248150"/>
                <a:gd name="connsiteX149" fmla="*/ 0 w 5200650"/>
                <a:gd name="connsiteY149" fmla="*/ 2603500 h 4248150"/>
                <a:gd name="connsiteX150" fmla="*/ 50800 w 5200650"/>
                <a:gd name="connsiteY150" fmla="*/ 2705100 h 4248150"/>
                <a:gd name="connsiteX151" fmla="*/ 44450 w 5200650"/>
                <a:gd name="connsiteY151" fmla="*/ 2724150 h 4248150"/>
                <a:gd name="connsiteX152" fmla="*/ 139700 w 5200650"/>
                <a:gd name="connsiteY152" fmla="*/ 2851150 h 4248150"/>
                <a:gd name="connsiteX153" fmla="*/ 184150 w 5200650"/>
                <a:gd name="connsiteY153" fmla="*/ 2914650 h 4248150"/>
                <a:gd name="connsiteX154" fmla="*/ 158750 w 5200650"/>
                <a:gd name="connsiteY154" fmla="*/ 3028950 h 4248150"/>
                <a:gd name="connsiteX155" fmla="*/ 190500 w 5200650"/>
                <a:gd name="connsiteY155" fmla="*/ 3092450 h 4248150"/>
                <a:gd name="connsiteX156" fmla="*/ 222250 w 5200650"/>
                <a:gd name="connsiteY156" fmla="*/ 3435350 h 4248150"/>
                <a:gd name="connsiteX157" fmla="*/ 146050 w 5200650"/>
                <a:gd name="connsiteY157" fmla="*/ 3448050 h 4248150"/>
                <a:gd name="connsiteX158" fmla="*/ 152400 w 5200650"/>
                <a:gd name="connsiteY158" fmla="*/ 3511550 h 4248150"/>
                <a:gd name="connsiteX159" fmla="*/ 279400 w 5200650"/>
                <a:gd name="connsiteY159" fmla="*/ 3530600 h 4248150"/>
                <a:gd name="connsiteX160" fmla="*/ 298450 w 5200650"/>
                <a:gd name="connsiteY160" fmla="*/ 3644900 h 4248150"/>
                <a:gd name="connsiteX161" fmla="*/ 139700 w 5200650"/>
                <a:gd name="connsiteY161" fmla="*/ 3765550 h 4248150"/>
                <a:gd name="connsiteX162" fmla="*/ 158750 w 5200650"/>
                <a:gd name="connsiteY162" fmla="*/ 3803650 h 4248150"/>
                <a:gd name="connsiteX163" fmla="*/ 120650 w 5200650"/>
                <a:gd name="connsiteY163" fmla="*/ 3892550 h 4248150"/>
                <a:gd name="connsiteX164" fmla="*/ 120650 w 5200650"/>
                <a:gd name="connsiteY164" fmla="*/ 3949700 h 4248150"/>
                <a:gd name="connsiteX165" fmla="*/ 63500 w 5200650"/>
                <a:gd name="connsiteY165" fmla="*/ 3981450 h 4248150"/>
                <a:gd name="connsiteX166" fmla="*/ 69850 w 5200650"/>
                <a:gd name="connsiteY166" fmla="*/ 4019550 h 4248150"/>
                <a:gd name="connsiteX167" fmla="*/ 31750 w 5200650"/>
                <a:gd name="connsiteY167" fmla="*/ 4089400 h 424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5200650" h="4248150">
                  <a:moveTo>
                    <a:pt x="31750" y="4089400"/>
                  </a:moveTo>
                  <a:lnTo>
                    <a:pt x="234950" y="4044950"/>
                  </a:lnTo>
                  <a:lnTo>
                    <a:pt x="298450" y="3987800"/>
                  </a:lnTo>
                  <a:lnTo>
                    <a:pt x="425450" y="4114800"/>
                  </a:lnTo>
                  <a:lnTo>
                    <a:pt x="609600" y="4152900"/>
                  </a:lnTo>
                  <a:lnTo>
                    <a:pt x="704850" y="4032250"/>
                  </a:lnTo>
                  <a:lnTo>
                    <a:pt x="920750" y="4013200"/>
                  </a:lnTo>
                  <a:lnTo>
                    <a:pt x="984250" y="4051300"/>
                  </a:lnTo>
                  <a:lnTo>
                    <a:pt x="1079500" y="4171950"/>
                  </a:lnTo>
                  <a:lnTo>
                    <a:pt x="1085850" y="4216400"/>
                  </a:lnTo>
                  <a:lnTo>
                    <a:pt x="1231900" y="4248150"/>
                  </a:lnTo>
                  <a:lnTo>
                    <a:pt x="1257300" y="4133850"/>
                  </a:lnTo>
                  <a:lnTo>
                    <a:pt x="1187450" y="4032250"/>
                  </a:lnTo>
                  <a:lnTo>
                    <a:pt x="1028700" y="3943350"/>
                  </a:lnTo>
                  <a:lnTo>
                    <a:pt x="1041400" y="3892550"/>
                  </a:lnTo>
                  <a:lnTo>
                    <a:pt x="1022350" y="3752850"/>
                  </a:lnTo>
                  <a:lnTo>
                    <a:pt x="1130300" y="3740150"/>
                  </a:lnTo>
                  <a:lnTo>
                    <a:pt x="1193800" y="3676650"/>
                  </a:lnTo>
                  <a:lnTo>
                    <a:pt x="1193800" y="3524250"/>
                  </a:lnTo>
                  <a:lnTo>
                    <a:pt x="1187450" y="3409950"/>
                  </a:lnTo>
                  <a:lnTo>
                    <a:pt x="1187450" y="3333750"/>
                  </a:lnTo>
                  <a:lnTo>
                    <a:pt x="1238250" y="3117850"/>
                  </a:lnTo>
                  <a:lnTo>
                    <a:pt x="1377950" y="3092450"/>
                  </a:lnTo>
                  <a:lnTo>
                    <a:pt x="1447800" y="3155950"/>
                  </a:lnTo>
                  <a:lnTo>
                    <a:pt x="1485900" y="3098800"/>
                  </a:lnTo>
                  <a:lnTo>
                    <a:pt x="1568450" y="2908300"/>
                  </a:lnTo>
                  <a:lnTo>
                    <a:pt x="1612900" y="2889250"/>
                  </a:lnTo>
                  <a:lnTo>
                    <a:pt x="1701800" y="2692400"/>
                  </a:lnTo>
                  <a:lnTo>
                    <a:pt x="1784350" y="2654300"/>
                  </a:lnTo>
                  <a:lnTo>
                    <a:pt x="1854200" y="2698750"/>
                  </a:lnTo>
                  <a:lnTo>
                    <a:pt x="1873250" y="2603500"/>
                  </a:lnTo>
                  <a:lnTo>
                    <a:pt x="1854200" y="2559050"/>
                  </a:lnTo>
                  <a:lnTo>
                    <a:pt x="1917700" y="2514600"/>
                  </a:lnTo>
                  <a:lnTo>
                    <a:pt x="1962150" y="2406650"/>
                  </a:lnTo>
                  <a:lnTo>
                    <a:pt x="1962150" y="2330450"/>
                  </a:lnTo>
                  <a:lnTo>
                    <a:pt x="1987550" y="2247900"/>
                  </a:lnTo>
                  <a:lnTo>
                    <a:pt x="1962150" y="2222500"/>
                  </a:lnTo>
                  <a:lnTo>
                    <a:pt x="1955800" y="2051050"/>
                  </a:lnTo>
                  <a:lnTo>
                    <a:pt x="1949450" y="2000250"/>
                  </a:lnTo>
                  <a:lnTo>
                    <a:pt x="1981200" y="1955800"/>
                  </a:lnTo>
                  <a:lnTo>
                    <a:pt x="2000250" y="1892300"/>
                  </a:lnTo>
                  <a:lnTo>
                    <a:pt x="2057400" y="1828800"/>
                  </a:lnTo>
                  <a:lnTo>
                    <a:pt x="2133600" y="1854200"/>
                  </a:lnTo>
                  <a:lnTo>
                    <a:pt x="2178050" y="1866900"/>
                  </a:lnTo>
                  <a:lnTo>
                    <a:pt x="2241550" y="1765300"/>
                  </a:lnTo>
                  <a:lnTo>
                    <a:pt x="2279650" y="1720850"/>
                  </a:lnTo>
                  <a:lnTo>
                    <a:pt x="2476500" y="1644650"/>
                  </a:lnTo>
                  <a:lnTo>
                    <a:pt x="2559050" y="1625600"/>
                  </a:lnTo>
                  <a:lnTo>
                    <a:pt x="2952750" y="1416050"/>
                  </a:lnTo>
                  <a:lnTo>
                    <a:pt x="3073400" y="1327150"/>
                  </a:lnTo>
                  <a:lnTo>
                    <a:pt x="3441700" y="1263650"/>
                  </a:lnTo>
                  <a:lnTo>
                    <a:pt x="3492500" y="1320800"/>
                  </a:lnTo>
                  <a:lnTo>
                    <a:pt x="3765550" y="1390650"/>
                  </a:lnTo>
                  <a:lnTo>
                    <a:pt x="4025900" y="1441450"/>
                  </a:lnTo>
                  <a:lnTo>
                    <a:pt x="4057650" y="1485900"/>
                  </a:lnTo>
                  <a:lnTo>
                    <a:pt x="4095750" y="1606550"/>
                  </a:lnTo>
                  <a:lnTo>
                    <a:pt x="4337050" y="1746250"/>
                  </a:lnTo>
                  <a:lnTo>
                    <a:pt x="4337050" y="1854200"/>
                  </a:lnTo>
                  <a:lnTo>
                    <a:pt x="4362450" y="1892300"/>
                  </a:lnTo>
                  <a:lnTo>
                    <a:pt x="4565650" y="2063750"/>
                  </a:lnTo>
                  <a:lnTo>
                    <a:pt x="4565650" y="2133600"/>
                  </a:lnTo>
                  <a:lnTo>
                    <a:pt x="4654550" y="2159000"/>
                  </a:lnTo>
                  <a:lnTo>
                    <a:pt x="4794250" y="2343150"/>
                  </a:lnTo>
                  <a:lnTo>
                    <a:pt x="4832350" y="2051050"/>
                  </a:lnTo>
                  <a:lnTo>
                    <a:pt x="4914900" y="1746250"/>
                  </a:lnTo>
                  <a:lnTo>
                    <a:pt x="5080000" y="1346200"/>
                  </a:lnTo>
                  <a:lnTo>
                    <a:pt x="5162550" y="1257300"/>
                  </a:lnTo>
                  <a:lnTo>
                    <a:pt x="5200650" y="1206500"/>
                  </a:lnTo>
                  <a:lnTo>
                    <a:pt x="4997450" y="1219200"/>
                  </a:lnTo>
                  <a:lnTo>
                    <a:pt x="4927600" y="1162050"/>
                  </a:lnTo>
                  <a:lnTo>
                    <a:pt x="4857750" y="1162050"/>
                  </a:lnTo>
                  <a:lnTo>
                    <a:pt x="4775200" y="1009650"/>
                  </a:lnTo>
                  <a:lnTo>
                    <a:pt x="4730750" y="996950"/>
                  </a:lnTo>
                  <a:lnTo>
                    <a:pt x="4718050" y="946150"/>
                  </a:lnTo>
                  <a:lnTo>
                    <a:pt x="4806950" y="876300"/>
                  </a:lnTo>
                  <a:lnTo>
                    <a:pt x="4762500" y="825500"/>
                  </a:lnTo>
                  <a:lnTo>
                    <a:pt x="4762500" y="755650"/>
                  </a:lnTo>
                  <a:lnTo>
                    <a:pt x="4629150" y="704850"/>
                  </a:lnTo>
                  <a:lnTo>
                    <a:pt x="4419600" y="704850"/>
                  </a:lnTo>
                  <a:lnTo>
                    <a:pt x="4445000" y="615950"/>
                  </a:lnTo>
                  <a:lnTo>
                    <a:pt x="4406900" y="349250"/>
                  </a:lnTo>
                  <a:lnTo>
                    <a:pt x="4349750" y="304800"/>
                  </a:lnTo>
                  <a:lnTo>
                    <a:pt x="4349750" y="209550"/>
                  </a:lnTo>
                  <a:lnTo>
                    <a:pt x="4279900" y="222250"/>
                  </a:lnTo>
                  <a:lnTo>
                    <a:pt x="4235450" y="228600"/>
                  </a:lnTo>
                  <a:lnTo>
                    <a:pt x="4203700" y="165100"/>
                  </a:lnTo>
                  <a:lnTo>
                    <a:pt x="4127500" y="190500"/>
                  </a:lnTo>
                  <a:lnTo>
                    <a:pt x="4121150" y="247650"/>
                  </a:lnTo>
                  <a:lnTo>
                    <a:pt x="4044950" y="323850"/>
                  </a:lnTo>
                  <a:lnTo>
                    <a:pt x="3873500" y="292100"/>
                  </a:lnTo>
                  <a:lnTo>
                    <a:pt x="3740150" y="165100"/>
                  </a:lnTo>
                  <a:lnTo>
                    <a:pt x="3663950" y="177800"/>
                  </a:lnTo>
                  <a:lnTo>
                    <a:pt x="3606800" y="171450"/>
                  </a:lnTo>
                  <a:lnTo>
                    <a:pt x="3524250" y="171450"/>
                  </a:lnTo>
                  <a:lnTo>
                    <a:pt x="3409950" y="133350"/>
                  </a:lnTo>
                  <a:lnTo>
                    <a:pt x="3308350" y="120650"/>
                  </a:lnTo>
                  <a:lnTo>
                    <a:pt x="3257550" y="63500"/>
                  </a:lnTo>
                  <a:lnTo>
                    <a:pt x="3213100" y="0"/>
                  </a:lnTo>
                  <a:lnTo>
                    <a:pt x="3136900" y="31750"/>
                  </a:lnTo>
                  <a:lnTo>
                    <a:pt x="3048000" y="12700"/>
                  </a:lnTo>
                  <a:lnTo>
                    <a:pt x="2971800" y="57150"/>
                  </a:lnTo>
                  <a:lnTo>
                    <a:pt x="2857500" y="6350"/>
                  </a:lnTo>
                  <a:lnTo>
                    <a:pt x="2724150" y="190500"/>
                  </a:lnTo>
                  <a:lnTo>
                    <a:pt x="2527300" y="177800"/>
                  </a:lnTo>
                  <a:lnTo>
                    <a:pt x="2438400" y="146050"/>
                  </a:lnTo>
                  <a:lnTo>
                    <a:pt x="2400300" y="190500"/>
                  </a:lnTo>
                  <a:lnTo>
                    <a:pt x="2305050" y="165100"/>
                  </a:lnTo>
                  <a:lnTo>
                    <a:pt x="2203450" y="241300"/>
                  </a:lnTo>
                  <a:lnTo>
                    <a:pt x="2057400" y="203200"/>
                  </a:lnTo>
                  <a:lnTo>
                    <a:pt x="1968500" y="336550"/>
                  </a:lnTo>
                  <a:lnTo>
                    <a:pt x="1873250" y="374650"/>
                  </a:lnTo>
                  <a:lnTo>
                    <a:pt x="1797050" y="336550"/>
                  </a:lnTo>
                  <a:lnTo>
                    <a:pt x="1695450" y="488950"/>
                  </a:lnTo>
                  <a:lnTo>
                    <a:pt x="1682750" y="539750"/>
                  </a:lnTo>
                  <a:lnTo>
                    <a:pt x="1638300" y="596900"/>
                  </a:lnTo>
                  <a:lnTo>
                    <a:pt x="1638300" y="666750"/>
                  </a:lnTo>
                  <a:lnTo>
                    <a:pt x="1574800" y="692150"/>
                  </a:lnTo>
                  <a:lnTo>
                    <a:pt x="1568450" y="774700"/>
                  </a:lnTo>
                  <a:lnTo>
                    <a:pt x="1524000" y="838200"/>
                  </a:lnTo>
                  <a:lnTo>
                    <a:pt x="1492250" y="838200"/>
                  </a:lnTo>
                  <a:lnTo>
                    <a:pt x="1390650" y="946150"/>
                  </a:lnTo>
                  <a:lnTo>
                    <a:pt x="1422400" y="1003300"/>
                  </a:lnTo>
                  <a:lnTo>
                    <a:pt x="1377950" y="1066800"/>
                  </a:lnTo>
                  <a:lnTo>
                    <a:pt x="1352550" y="1136650"/>
                  </a:lnTo>
                  <a:lnTo>
                    <a:pt x="1384300" y="1193800"/>
                  </a:lnTo>
                  <a:lnTo>
                    <a:pt x="1384300" y="1250950"/>
                  </a:lnTo>
                  <a:lnTo>
                    <a:pt x="1181100" y="1492250"/>
                  </a:lnTo>
                  <a:lnTo>
                    <a:pt x="1041400" y="1543050"/>
                  </a:lnTo>
                  <a:lnTo>
                    <a:pt x="901700" y="1511300"/>
                  </a:lnTo>
                  <a:lnTo>
                    <a:pt x="812800" y="1504950"/>
                  </a:lnTo>
                  <a:lnTo>
                    <a:pt x="736600" y="1485900"/>
                  </a:lnTo>
                  <a:lnTo>
                    <a:pt x="609600" y="1555750"/>
                  </a:lnTo>
                  <a:lnTo>
                    <a:pt x="654050" y="1619250"/>
                  </a:lnTo>
                  <a:lnTo>
                    <a:pt x="692150" y="1790700"/>
                  </a:lnTo>
                  <a:lnTo>
                    <a:pt x="736600" y="1809750"/>
                  </a:lnTo>
                  <a:lnTo>
                    <a:pt x="749300" y="1905000"/>
                  </a:lnTo>
                  <a:lnTo>
                    <a:pt x="831850" y="1930400"/>
                  </a:lnTo>
                  <a:lnTo>
                    <a:pt x="895350" y="1993900"/>
                  </a:lnTo>
                  <a:lnTo>
                    <a:pt x="889000" y="2076450"/>
                  </a:lnTo>
                  <a:lnTo>
                    <a:pt x="704850" y="2184400"/>
                  </a:lnTo>
                  <a:lnTo>
                    <a:pt x="590550" y="2216150"/>
                  </a:lnTo>
                  <a:lnTo>
                    <a:pt x="527050" y="2273300"/>
                  </a:lnTo>
                  <a:lnTo>
                    <a:pt x="514350" y="2362200"/>
                  </a:lnTo>
                  <a:lnTo>
                    <a:pt x="495300" y="2508250"/>
                  </a:lnTo>
                  <a:lnTo>
                    <a:pt x="381000" y="2495550"/>
                  </a:lnTo>
                  <a:lnTo>
                    <a:pt x="381000" y="2552700"/>
                  </a:lnTo>
                  <a:lnTo>
                    <a:pt x="234950" y="2717800"/>
                  </a:lnTo>
                  <a:lnTo>
                    <a:pt x="88900" y="2590800"/>
                  </a:lnTo>
                  <a:lnTo>
                    <a:pt x="57150" y="2571750"/>
                  </a:lnTo>
                  <a:lnTo>
                    <a:pt x="0" y="2603500"/>
                  </a:lnTo>
                  <a:lnTo>
                    <a:pt x="50800" y="2705100"/>
                  </a:lnTo>
                  <a:lnTo>
                    <a:pt x="44450" y="2724150"/>
                  </a:lnTo>
                  <a:lnTo>
                    <a:pt x="139700" y="2851150"/>
                  </a:lnTo>
                  <a:lnTo>
                    <a:pt x="184150" y="2914650"/>
                  </a:lnTo>
                  <a:lnTo>
                    <a:pt x="158750" y="3028950"/>
                  </a:lnTo>
                  <a:lnTo>
                    <a:pt x="190500" y="3092450"/>
                  </a:lnTo>
                  <a:lnTo>
                    <a:pt x="222250" y="3435350"/>
                  </a:lnTo>
                  <a:lnTo>
                    <a:pt x="146050" y="3448050"/>
                  </a:lnTo>
                  <a:lnTo>
                    <a:pt x="152400" y="3511550"/>
                  </a:lnTo>
                  <a:lnTo>
                    <a:pt x="279400" y="3530600"/>
                  </a:lnTo>
                  <a:lnTo>
                    <a:pt x="298450" y="3644900"/>
                  </a:lnTo>
                  <a:lnTo>
                    <a:pt x="139700" y="3765550"/>
                  </a:lnTo>
                  <a:lnTo>
                    <a:pt x="158750" y="3803650"/>
                  </a:lnTo>
                  <a:lnTo>
                    <a:pt x="120650" y="3892550"/>
                  </a:lnTo>
                  <a:lnTo>
                    <a:pt x="120650" y="3949700"/>
                  </a:lnTo>
                  <a:lnTo>
                    <a:pt x="63500" y="3981450"/>
                  </a:lnTo>
                  <a:lnTo>
                    <a:pt x="69850" y="4019550"/>
                  </a:lnTo>
                  <a:lnTo>
                    <a:pt x="31750" y="40894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45" name="フリーフォーム: 図形 844">
              <a:extLst>
                <a:ext uri="{FF2B5EF4-FFF2-40B4-BE49-F238E27FC236}">
                  <a16:creationId xmlns:a16="http://schemas.microsoft.com/office/drawing/2014/main" id="{CFDFE7ED-D717-06BB-DBF6-383C0B871139}"/>
                </a:ext>
              </a:extLst>
            </p:cNvPr>
            <p:cNvSpPr/>
            <p:nvPr/>
          </p:nvSpPr>
          <p:spPr>
            <a:xfrm>
              <a:off x="4342476" y="4742701"/>
              <a:ext cx="554842" cy="432210"/>
            </a:xfrm>
            <a:custGeom>
              <a:avLst/>
              <a:gdLst>
                <a:gd name="connsiteX0" fmla="*/ 2832482 w 3276982"/>
                <a:gd name="connsiteY0" fmla="*/ 0 h 2552700"/>
                <a:gd name="connsiteX1" fmla="*/ 2845182 w 3276982"/>
                <a:gd name="connsiteY1" fmla="*/ 50800 h 2552700"/>
                <a:gd name="connsiteX2" fmla="*/ 2832482 w 3276982"/>
                <a:gd name="connsiteY2" fmla="*/ 120652 h 2552700"/>
                <a:gd name="connsiteX3" fmla="*/ 2826132 w 3276982"/>
                <a:gd name="connsiteY3" fmla="*/ 158748 h 2552700"/>
                <a:gd name="connsiteX4" fmla="*/ 2857882 w 3276982"/>
                <a:gd name="connsiteY4" fmla="*/ 209548 h 2552700"/>
                <a:gd name="connsiteX5" fmla="*/ 2953132 w 3276982"/>
                <a:gd name="connsiteY5" fmla="*/ 241300 h 2552700"/>
                <a:gd name="connsiteX6" fmla="*/ 2953132 w 3276982"/>
                <a:gd name="connsiteY6" fmla="*/ 323852 h 2552700"/>
                <a:gd name="connsiteX7" fmla="*/ 2915032 w 3276982"/>
                <a:gd name="connsiteY7" fmla="*/ 361948 h 2552700"/>
                <a:gd name="connsiteX8" fmla="*/ 2921382 w 3276982"/>
                <a:gd name="connsiteY8" fmla="*/ 393700 h 2552700"/>
                <a:gd name="connsiteX9" fmla="*/ 2864232 w 3276982"/>
                <a:gd name="connsiteY9" fmla="*/ 482600 h 2552700"/>
                <a:gd name="connsiteX10" fmla="*/ 2826132 w 3276982"/>
                <a:gd name="connsiteY10" fmla="*/ 736600 h 2552700"/>
                <a:gd name="connsiteX11" fmla="*/ 2832482 w 3276982"/>
                <a:gd name="connsiteY11" fmla="*/ 838200 h 2552700"/>
                <a:gd name="connsiteX12" fmla="*/ 2832482 w 3276982"/>
                <a:gd name="connsiteY12" fmla="*/ 882652 h 2552700"/>
                <a:gd name="connsiteX13" fmla="*/ 2883282 w 3276982"/>
                <a:gd name="connsiteY13" fmla="*/ 914400 h 2552700"/>
                <a:gd name="connsiteX14" fmla="*/ 2927732 w 3276982"/>
                <a:gd name="connsiteY14" fmla="*/ 914400 h 2552700"/>
                <a:gd name="connsiteX15" fmla="*/ 2972182 w 3276982"/>
                <a:gd name="connsiteY15" fmla="*/ 869948 h 2552700"/>
                <a:gd name="connsiteX16" fmla="*/ 3035682 w 3276982"/>
                <a:gd name="connsiteY16" fmla="*/ 1035052 h 2552700"/>
                <a:gd name="connsiteX17" fmla="*/ 3162682 w 3276982"/>
                <a:gd name="connsiteY17" fmla="*/ 1098548 h 2552700"/>
                <a:gd name="connsiteX18" fmla="*/ 3175382 w 3276982"/>
                <a:gd name="connsiteY18" fmla="*/ 1200148 h 2552700"/>
                <a:gd name="connsiteX19" fmla="*/ 3143632 w 3276982"/>
                <a:gd name="connsiteY19" fmla="*/ 1250948 h 2552700"/>
                <a:gd name="connsiteX20" fmla="*/ 3061082 w 3276982"/>
                <a:gd name="connsiteY20" fmla="*/ 1327148 h 2552700"/>
                <a:gd name="connsiteX21" fmla="*/ 3048382 w 3276982"/>
                <a:gd name="connsiteY21" fmla="*/ 1346200 h 2552700"/>
                <a:gd name="connsiteX22" fmla="*/ 3048382 w 3276982"/>
                <a:gd name="connsiteY22" fmla="*/ 1390652 h 2552700"/>
                <a:gd name="connsiteX23" fmla="*/ 3067432 w 3276982"/>
                <a:gd name="connsiteY23" fmla="*/ 1416052 h 2552700"/>
                <a:gd name="connsiteX24" fmla="*/ 3029332 w 3276982"/>
                <a:gd name="connsiteY24" fmla="*/ 1485900 h 2552700"/>
                <a:gd name="connsiteX25" fmla="*/ 3162682 w 3276982"/>
                <a:gd name="connsiteY25" fmla="*/ 1492252 h 2552700"/>
                <a:gd name="connsiteX26" fmla="*/ 3156332 w 3276982"/>
                <a:gd name="connsiteY26" fmla="*/ 1530348 h 2552700"/>
                <a:gd name="connsiteX27" fmla="*/ 3276982 w 3276982"/>
                <a:gd name="connsiteY27" fmla="*/ 1517652 h 2552700"/>
                <a:gd name="connsiteX28" fmla="*/ 3276982 w 3276982"/>
                <a:gd name="connsiteY28" fmla="*/ 1568452 h 2552700"/>
                <a:gd name="connsiteX29" fmla="*/ 2972182 w 3276982"/>
                <a:gd name="connsiteY29" fmla="*/ 1714500 h 2552700"/>
                <a:gd name="connsiteX30" fmla="*/ 2895982 w 3276982"/>
                <a:gd name="connsiteY30" fmla="*/ 1714500 h 2552700"/>
                <a:gd name="connsiteX31" fmla="*/ 2851532 w 3276982"/>
                <a:gd name="connsiteY31" fmla="*/ 1784348 h 2552700"/>
                <a:gd name="connsiteX32" fmla="*/ 2794382 w 3276982"/>
                <a:gd name="connsiteY32" fmla="*/ 1758948 h 2552700"/>
                <a:gd name="connsiteX33" fmla="*/ 2788032 w 3276982"/>
                <a:gd name="connsiteY33" fmla="*/ 1835148 h 2552700"/>
                <a:gd name="connsiteX34" fmla="*/ 2762632 w 3276982"/>
                <a:gd name="connsiteY34" fmla="*/ 1866900 h 2552700"/>
                <a:gd name="connsiteX35" fmla="*/ 2705482 w 3276982"/>
                <a:gd name="connsiteY35" fmla="*/ 1854200 h 2552700"/>
                <a:gd name="connsiteX36" fmla="*/ 2699132 w 3276982"/>
                <a:gd name="connsiteY36" fmla="*/ 1917700 h 2552700"/>
                <a:gd name="connsiteX37" fmla="*/ 2591182 w 3276982"/>
                <a:gd name="connsiteY37" fmla="*/ 2019300 h 2552700"/>
                <a:gd name="connsiteX38" fmla="*/ 2457832 w 3276982"/>
                <a:gd name="connsiteY38" fmla="*/ 2082800 h 2552700"/>
                <a:gd name="connsiteX39" fmla="*/ 2318132 w 3276982"/>
                <a:gd name="connsiteY39" fmla="*/ 2171700 h 2552700"/>
                <a:gd name="connsiteX40" fmla="*/ 2210182 w 3276982"/>
                <a:gd name="connsiteY40" fmla="*/ 2190748 h 2552700"/>
                <a:gd name="connsiteX41" fmla="*/ 2121282 w 3276982"/>
                <a:gd name="connsiteY41" fmla="*/ 2266948 h 2552700"/>
                <a:gd name="connsiteX42" fmla="*/ 2203832 w 3276982"/>
                <a:gd name="connsiteY42" fmla="*/ 2292348 h 2552700"/>
                <a:gd name="connsiteX43" fmla="*/ 2140332 w 3276982"/>
                <a:gd name="connsiteY43" fmla="*/ 2368548 h 2552700"/>
                <a:gd name="connsiteX44" fmla="*/ 2133982 w 3276982"/>
                <a:gd name="connsiteY44" fmla="*/ 2451100 h 2552700"/>
                <a:gd name="connsiteX45" fmla="*/ 2026032 w 3276982"/>
                <a:gd name="connsiteY45" fmla="*/ 2457452 h 2552700"/>
                <a:gd name="connsiteX46" fmla="*/ 1981582 w 3276982"/>
                <a:gd name="connsiteY46" fmla="*/ 2463800 h 2552700"/>
                <a:gd name="connsiteX47" fmla="*/ 1975692 w 3276982"/>
                <a:gd name="connsiteY47" fmla="*/ 2540368 h 2552700"/>
                <a:gd name="connsiteX48" fmla="*/ 1778382 w 3276982"/>
                <a:gd name="connsiteY48" fmla="*/ 2552700 h 2552700"/>
                <a:gd name="connsiteX49" fmla="*/ 1708532 w 3276982"/>
                <a:gd name="connsiteY49" fmla="*/ 2495548 h 2552700"/>
                <a:gd name="connsiteX50" fmla="*/ 1638682 w 3276982"/>
                <a:gd name="connsiteY50" fmla="*/ 2495548 h 2552700"/>
                <a:gd name="connsiteX51" fmla="*/ 1556132 w 3276982"/>
                <a:gd name="connsiteY51" fmla="*/ 2343148 h 2552700"/>
                <a:gd name="connsiteX52" fmla="*/ 1511682 w 3276982"/>
                <a:gd name="connsiteY52" fmla="*/ 2330452 h 2552700"/>
                <a:gd name="connsiteX53" fmla="*/ 1498982 w 3276982"/>
                <a:gd name="connsiteY53" fmla="*/ 2279652 h 2552700"/>
                <a:gd name="connsiteX54" fmla="*/ 1587882 w 3276982"/>
                <a:gd name="connsiteY54" fmla="*/ 2209800 h 2552700"/>
                <a:gd name="connsiteX55" fmla="*/ 1543432 w 3276982"/>
                <a:gd name="connsiteY55" fmla="*/ 2159000 h 2552700"/>
                <a:gd name="connsiteX56" fmla="*/ 1543432 w 3276982"/>
                <a:gd name="connsiteY56" fmla="*/ 2089148 h 2552700"/>
                <a:gd name="connsiteX57" fmla="*/ 1410082 w 3276982"/>
                <a:gd name="connsiteY57" fmla="*/ 2038348 h 2552700"/>
                <a:gd name="connsiteX58" fmla="*/ 1200532 w 3276982"/>
                <a:gd name="connsiteY58" fmla="*/ 2038348 h 2552700"/>
                <a:gd name="connsiteX59" fmla="*/ 1225932 w 3276982"/>
                <a:gd name="connsiteY59" fmla="*/ 1949452 h 2552700"/>
                <a:gd name="connsiteX60" fmla="*/ 1187832 w 3276982"/>
                <a:gd name="connsiteY60" fmla="*/ 1682748 h 2552700"/>
                <a:gd name="connsiteX61" fmla="*/ 1130682 w 3276982"/>
                <a:gd name="connsiteY61" fmla="*/ 1638300 h 2552700"/>
                <a:gd name="connsiteX62" fmla="*/ 1130682 w 3276982"/>
                <a:gd name="connsiteY62" fmla="*/ 1543052 h 2552700"/>
                <a:gd name="connsiteX63" fmla="*/ 1060832 w 3276982"/>
                <a:gd name="connsiteY63" fmla="*/ 1555748 h 2552700"/>
                <a:gd name="connsiteX64" fmla="*/ 1016382 w 3276982"/>
                <a:gd name="connsiteY64" fmla="*/ 1562100 h 2552700"/>
                <a:gd name="connsiteX65" fmla="*/ 984632 w 3276982"/>
                <a:gd name="connsiteY65" fmla="*/ 1498600 h 2552700"/>
                <a:gd name="connsiteX66" fmla="*/ 908432 w 3276982"/>
                <a:gd name="connsiteY66" fmla="*/ 1524000 h 2552700"/>
                <a:gd name="connsiteX67" fmla="*/ 902082 w 3276982"/>
                <a:gd name="connsiteY67" fmla="*/ 1581148 h 2552700"/>
                <a:gd name="connsiteX68" fmla="*/ 825882 w 3276982"/>
                <a:gd name="connsiteY68" fmla="*/ 1657348 h 2552700"/>
                <a:gd name="connsiteX69" fmla="*/ 654432 w 3276982"/>
                <a:gd name="connsiteY69" fmla="*/ 1625600 h 2552700"/>
                <a:gd name="connsiteX70" fmla="*/ 521082 w 3276982"/>
                <a:gd name="connsiteY70" fmla="*/ 1498600 h 2552700"/>
                <a:gd name="connsiteX71" fmla="*/ 444882 w 3276982"/>
                <a:gd name="connsiteY71" fmla="*/ 1511300 h 2552700"/>
                <a:gd name="connsiteX72" fmla="*/ 387732 w 3276982"/>
                <a:gd name="connsiteY72" fmla="*/ 1504948 h 2552700"/>
                <a:gd name="connsiteX73" fmla="*/ 305182 w 3276982"/>
                <a:gd name="connsiteY73" fmla="*/ 1504948 h 2552700"/>
                <a:gd name="connsiteX74" fmla="*/ 190882 w 3276982"/>
                <a:gd name="connsiteY74" fmla="*/ 1466852 h 2552700"/>
                <a:gd name="connsiteX75" fmla="*/ 89282 w 3276982"/>
                <a:gd name="connsiteY75" fmla="*/ 1454148 h 2552700"/>
                <a:gd name="connsiteX76" fmla="*/ 38482 w 3276982"/>
                <a:gd name="connsiteY76" fmla="*/ 1397000 h 2552700"/>
                <a:gd name="connsiteX77" fmla="*/ 0 w 3276982"/>
                <a:gd name="connsiteY77" fmla="*/ 1342028 h 2552700"/>
                <a:gd name="connsiteX78" fmla="*/ 382 w 3276982"/>
                <a:gd name="connsiteY78" fmla="*/ 1339852 h 2552700"/>
                <a:gd name="connsiteX79" fmla="*/ 19432 w 3276982"/>
                <a:gd name="connsiteY79" fmla="*/ 1295400 h 2552700"/>
                <a:gd name="connsiteX80" fmla="*/ 82932 w 3276982"/>
                <a:gd name="connsiteY80" fmla="*/ 1244600 h 2552700"/>
                <a:gd name="connsiteX81" fmla="*/ 57532 w 3276982"/>
                <a:gd name="connsiteY81" fmla="*/ 1200148 h 2552700"/>
                <a:gd name="connsiteX82" fmla="*/ 82932 w 3276982"/>
                <a:gd name="connsiteY82" fmla="*/ 1117600 h 2552700"/>
                <a:gd name="connsiteX83" fmla="*/ 57532 w 3276982"/>
                <a:gd name="connsiteY83" fmla="*/ 1054100 h 2552700"/>
                <a:gd name="connsiteX84" fmla="*/ 32132 w 3276982"/>
                <a:gd name="connsiteY84" fmla="*/ 965200 h 2552700"/>
                <a:gd name="connsiteX85" fmla="*/ 82932 w 3276982"/>
                <a:gd name="connsiteY85" fmla="*/ 857252 h 2552700"/>
                <a:gd name="connsiteX86" fmla="*/ 165482 w 3276982"/>
                <a:gd name="connsiteY86" fmla="*/ 838200 h 2552700"/>
                <a:gd name="connsiteX87" fmla="*/ 165482 w 3276982"/>
                <a:gd name="connsiteY87" fmla="*/ 762000 h 2552700"/>
                <a:gd name="connsiteX88" fmla="*/ 222632 w 3276982"/>
                <a:gd name="connsiteY88" fmla="*/ 698500 h 2552700"/>
                <a:gd name="connsiteX89" fmla="*/ 324232 w 3276982"/>
                <a:gd name="connsiteY89" fmla="*/ 628652 h 2552700"/>
                <a:gd name="connsiteX90" fmla="*/ 400432 w 3276982"/>
                <a:gd name="connsiteY90" fmla="*/ 660400 h 2552700"/>
                <a:gd name="connsiteX91" fmla="*/ 457582 w 3276982"/>
                <a:gd name="connsiteY91" fmla="*/ 641348 h 2552700"/>
                <a:gd name="connsiteX92" fmla="*/ 470282 w 3276982"/>
                <a:gd name="connsiteY92" fmla="*/ 596900 h 2552700"/>
                <a:gd name="connsiteX93" fmla="*/ 495682 w 3276982"/>
                <a:gd name="connsiteY93" fmla="*/ 552452 h 2552700"/>
                <a:gd name="connsiteX94" fmla="*/ 571882 w 3276982"/>
                <a:gd name="connsiteY94" fmla="*/ 533400 h 2552700"/>
                <a:gd name="connsiteX95" fmla="*/ 660782 w 3276982"/>
                <a:gd name="connsiteY95" fmla="*/ 514348 h 2552700"/>
                <a:gd name="connsiteX96" fmla="*/ 705232 w 3276982"/>
                <a:gd name="connsiteY96" fmla="*/ 520700 h 2552700"/>
                <a:gd name="connsiteX97" fmla="*/ 825882 w 3276982"/>
                <a:gd name="connsiteY97" fmla="*/ 482600 h 2552700"/>
                <a:gd name="connsiteX98" fmla="*/ 870332 w 3276982"/>
                <a:gd name="connsiteY98" fmla="*/ 596900 h 2552700"/>
                <a:gd name="connsiteX99" fmla="*/ 959232 w 3276982"/>
                <a:gd name="connsiteY99" fmla="*/ 628652 h 2552700"/>
                <a:gd name="connsiteX100" fmla="*/ 1048132 w 3276982"/>
                <a:gd name="connsiteY100" fmla="*/ 628652 h 2552700"/>
                <a:gd name="connsiteX101" fmla="*/ 1092582 w 3276982"/>
                <a:gd name="connsiteY101" fmla="*/ 596900 h 2552700"/>
                <a:gd name="connsiteX102" fmla="*/ 1168782 w 3276982"/>
                <a:gd name="connsiteY102" fmla="*/ 482600 h 2552700"/>
                <a:gd name="connsiteX103" fmla="*/ 1264032 w 3276982"/>
                <a:gd name="connsiteY103" fmla="*/ 482600 h 2552700"/>
                <a:gd name="connsiteX104" fmla="*/ 1371982 w 3276982"/>
                <a:gd name="connsiteY104" fmla="*/ 469900 h 2552700"/>
                <a:gd name="connsiteX105" fmla="*/ 1422782 w 3276982"/>
                <a:gd name="connsiteY105" fmla="*/ 450852 h 2552700"/>
                <a:gd name="connsiteX106" fmla="*/ 1454532 w 3276982"/>
                <a:gd name="connsiteY106" fmla="*/ 381000 h 2552700"/>
                <a:gd name="connsiteX107" fmla="*/ 1486282 w 3276982"/>
                <a:gd name="connsiteY107" fmla="*/ 279400 h 2552700"/>
                <a:gd name="connsiteX108" fmla="*/ 1638682 w 3276982"/>
                <a:gd name="connsiteY108" fmla="*/ 266700 h 2552700"/>
                <a:gd name="connsiteX109" fmla="*/ 1708532 w 3276982"/>
                <a:gd name="connsiteY109" fmla="*/ 247652 h 2552700"/>
                <a:gd name="connsiteX110" fmla="*/ 1841882 w 3276982"/>
                <a:gd name="connsiteY110" fmla="*/ 228600 h 2552700"/>
                <a:gd name="connsiteX111" fmla="*/ 1930782 w 3276982"/>
                <a:gd name="connsiteY111" fmla="*/ 254000 h 2552700"/>
                <a:gd name="connsiteX112" fmla="*/ 1975232 w 3276982"/>
                <a:gd name="connsiteY112" fmla="*/ 266700 h 2552700"/>
                <a:gd name="connsiteX113" fmla="*/ 2026032 w 3276982"/>
                <a:gd name="connsiteY113" fmla="*/ 254000 h 2552700"/>
                <a:gd name="connsiteX114" fmla="*/ 2070482 w 3276982"/>
                <a:gd name="connsiteY114" fmla="*/ 273052 h 2552700"/>
                <a:gd name="connsiteX115" fmla="*/ 2089532 w 3276982"/>
                <a:gd name="connsiteY115" fmla="*/ 228600 h 2552700"/>
                <a:gd name="connsiteX116" fmla="*/ 2248282 w 3276982"/>
                <a:gd name="connsiteY116" fmla="*/ 304800 h 2552700"/>
                <a:gd name="connsiteX117" fmla="*/ 2305432 w 3276982"/>
                <a:gd name="connsiteY117" fmla="*/ 317500 h 2552700"/>
                <a:gd name="connsiteX118" fmla="*/ 2349882 w 3276982"/>
                <a:gd name="connsiteY118" fmla="*/ 273052 h 2552700"/>
                <a:gd name="connsiteX119" fmla="*/ 2343532 w 3276982"/>
                <a:gd name="connsiteY119" fmla="*/ 228600 h 2552700"/>
                <a:gd name="connsiteX120" fmla="*/ 2375282 w 3276982"/>
                <a:gd name="connsiteY120" fmla="*/ 146052 h 2552700"/>
                <a:gd name="connsiteX121" fmla="*/ 2502282 w 3276982"/>
                <a:gd name="connsiteY121" fmla="*/ 120652 h 2552700"/>
                <a:gd name="connsiteX122" fmla="*/ 2546732 w 3276982"/>
                <a:gd name="connsiteY122" fmla="*/ 76200 h 2552700"/>
                <a:gd name="connsiteX123" fmla="*/ 2635632 w 3276982"/>
                <a:gd name="connsiteY123" fmla="*/ 63500 h 2552700"/>
                <a:gd name="connsiteX124" fmla="*/ 2705482 w 3276982"/>
                <a:gd name="connsiteY124" fmla="*/ 63500 h 2552700"/>
                <a:gd name="connsiteX125" fmla="*/ 2756282 w 3276982"/>
                <a:gd name="connsiteY125" fmla="*/ 107948 h 2552700"/>
                <a:gd name="connsiteX126" fmla="*/ 2781682 w 3276982"/>
                <a:gd name="connsiteY126" fmla="*/ 63500 h 2552700"/>
                <a:gd name="connsiteX127" fmla="*/ 2781682 w 3276982"/>
                <a:gd name="connsiteY127" fmla="*/ 12700 h 255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276982" h="2552700">
                  <a:moveTo>
                    <a:pt x="2832482" y="0"/>
                  </a:moveTo>
                  <a:lnTo>
                    <a:pt x="2845182" y="50800"/>
                  </a:lnTo>
                  <a:lnTo>
                    <a:pt x="2832482" y="120652"/>
                  </a:lnTo>
                  <a:lnTo>
                    <a:pt x="2826132" y="158748"/>
                  </a:lnTo>
                  <a:lnTo>
                    <a:pt x="2857882" y="209548"/>
                  </a:lnTo>
                  <a:lnTo>
                    <a:pt x="2953132" y="241300"/>
                  </a:lnTo>
                  <a:lnTo>
                    <a:pt x="2953132" y="323852"/>
                  </a:lnTo>
                  <a:lnTo>
                    <a:pt x="2915032" y="361948"/>
                  </a:lnTo>
                  <a:lnTo>
                    <a:pt x="2921382" y="393700"/>
                  </a:lnTo>
                  <a:lnTo>
                    <a:pt x="2864232" y="482600"/>
                  </a:lnTo>
                  <a:lnTo>
                    <a:pt x="2826132" y="736600"/>
                  </a:lnTo>
                  <a:lnTo>
                    <a:pt x="2832482" y="838200"/>
                  </a:lnTo>
                  <a:lnTo>
                    <a:pt x="2832482" y="882652"/>
                  </a:lnTo>
                  <a:lnTo>
                    <a:pt x="2883282" y="914400"/>
                  </a:lnTo>
                  <a:lnTo>
                    <a:pt x="2927732" y="914400"/>
                  </a:lnTo>
                  <a:lnTo>
                    <a:pt x="2972182" y="869948"/>
                  </a:lnTo>
                  <a:lnTo>
                    <a:pt x="3035682" y="1035052"/>
                  </a:lnTo>
                  <a:lnTo>
                    <a:pt x="3162682" y="1098548"/>
                  </a:lnTo>
                  <a:lnTo>
                    <a:pt x="3175382" y="1200148"/>
                  </a:lnTo>
                  <a:lnTo>
                    <a:pt x="3143632" y="1250948"/>
                  </a:lnTo>
                  <a:lnTo>
                    <a:pt x="3061082" y="1327148"/>
                  </a:lnTo>
                  <a:lnTo>
                    <a:pt x="3048382" y="1346200"/>
                  </a:lnTo>
                  <a:lnTo>
                    <a:pt x="3048382" y="1390652"/>
                  </a:lnTo>
                  <a:lnTo>
                    <a:pt x="3067432" y="1416052"/>
                  </a:lnTo>
                  <a:lnTo>
                    <a:pt x="3029332" y="1485900"/>
                  </a:lnTo>
                  <a:lnTo>
                    <a:pt x="3162682" y="1492252"/>
                  </a:lnTo>
                  <a:lnTo>
                    <a:pt x="3156332" y="1530348"/>
                  </a:lnTo>
                  <a:lnTo>
                    <a:pt x="3276982" y="1517652"/>
                  </a:lnTo>
                  <a:lnTo>
                    <a:pt x="3276982" y="1568452"/>
                  </a:lnTo>
                  <a:lnTo>
                    <a:pt x="2972182" y="1714500"/>
                  </a:lnTo>
                  <a:lnTo>
                    <a:pt x="2895982" y="1714500"/>
                  </a:lnTo>
                  <a:lnTo>
                    <a:pt x="2851532" y="1784348"/>
                  </a:lnTo>
                  <a:lnTo>
                    <a:pt x="2794382" y="1758948"/>
                  </a:lnTo>
                  <a:lnTo>
                    <a:pt x="2788032" y="1835148"/>
                  </a:lnTo>
                  <a:lnTo>
                    <a:pt x="2762632" y="1866900"/>
                  </a:lnTo>
                  <a:lnTo>
                    <a:pt x="2705482" y="1854200"/>
                  </a:lnTo>
                  <a:lnTo>
                    <a:pt x="2699132" y="1917700"/>
                  </a:lnTo>
                  <a:lnTo>
                    <a:pt x="2591182" y="2019300"/>
                  </a:lnTo>
                  <a:lnTo>
                    <a:pt x="2457832" y="2082800"/>
                  </a:lnTo>
                  <a:lnTo>
                    <a:pt x="2318132" y="2171700"/>
                  </a:lnTo>
                  <a:lnTo>
                    <a:pt x="2210182" y="2190748"/>
                  </a:lnTo>
                  <a:lnTo>
                    <a:pt x="2121282" y="2266948"/>
                  </a:lnTo>
                  <a:lnTo>
                    <a:pt x="2203832" y="2292348"/>
                  </a:lnTo>
                  <a:lnTo>
                    <a:pt x="2140332" y="2368548"/>
                  </a:lnTo>
                  <a:lnTo>
                    <a:pt x="2133982" y="2451100"/>
                  </a:lnTo>
                  <a:lnTo>
                    <a:pt x="2026032" y="2457452"/>
                  </a:lnTo>
                  <a:lnTo>
                    <a:pt x="1981582" y="2463800"/>
                  </a:lnTo>
                  <a:lnTo>
                    <a:pt x="1975692" y="2540368"/>
                  </a:lnTo>
                  <a:lnTo>
                    <a:pt x="1778382" y="2552700"/>
                  </a:lnTo>
                  <a:lnTo>
                    <a:pt x="1708532" y="2495548"/>
                  </a:lnTo>
                  <a:lnTo>
                    <a:pt x="1638682" y="2495548"/>
                  </a:lnTo>
                  <a:lnTo>
                    <a:pt x="1556132" y="2343148"/>
                  </a:lnTo>
                  <a:lnTo>
                    <a:pt x="1511682" y="2330452"/>
                  </a:lnTo>
                  <a:lnTo>
                    <a:pt x="1498982" y="2279652"/>
                  </a:lnTo>
                  <a:lnTo>
                    <a:pt x="1587882" y="2209800"/>
                  </a:lnTo>
                  <a:lnTo>
                    <a:pt x="1543432" y="2159000"/>
                  </a:lnTo>
                  <a:lnTo>
                    <a:pt x="1543432" y="2089148"/>
                  </a:lnTo>
                  <a:lnTo>
                    <a:pt x="1410082" y="2038348"/>
                  </a:lnTo>
                  <a:lnTo>
                    <a:pt x="1200532" y="2038348"/>
                  </a:lnTo>
                  <a:lnTo>
                    <a:pt x="1225932" y="1949452"/>
                  </a:lnTo>
                  <a:lnTo>
                    <a:pt x="1187832" y="1682748"/>
                  </a:lnTo>
                  <a:lnTo>
                    <a:pt x="1130682" y="1638300"/>
                  </a:lnTo>
                  <a:lnTo>
                    <a:pt x="1130682" y="1543052"/>
                  </a:lnTo>
                  <a:lnTo>
                    <a:pt x="1060832" y="1555748"/>
                  </a:lnTo>
                  <a:lnTo>
                    <a:pt x="1016382" y="1562100"/>
                  </a:lnTo>
                  <a:lnTo>
                    <a:pt x="984632" y="1498600"/>
                  </a:lnTo>
                  <a:lnTo>
                    <a:pt x="908432" y="1524000"/>
                  </a:lnTo>
                  <a:lnTo>
                    <a:pt x="902082" y="1581148"/>
                  </a:lnTo>
                  <a:lnTo>
                    <a:pt x="825882" y="1657348"/>
                  </a:lnTo>
                  <a:lnTo>
                    <a:pt x="654432" y="1625600"/>
                  </a:lnTo>
                  <a:lnTo>
                    <a:pt x="521082" y="1498600"/>
                  </a:lnTo>
                  <a:lnTo>
                    <a:pt x="444882" y="1511300"/>
                  </a:lnTo>
                  <a:lnTo>
                    <a:pt x="387732" y="1504948"/>
                  </a:lnTo>
                  <a:lnTo>
                    <a:pt x="305182" y="1504948"/>
                  </a:lnTo>
                  <a:lnTo>
                    <a:pt x="190882" y="1466852"/>
                  </a:lnTo>
                  <a:lnTo>
                    <a:pt x="89282" y="1454148"/>
                  </a:lnTo>
                  <a:lnTo>
                    <a:pt x="38482" y="1397000"/>
                  </a:lnTo>
                  <a:lnTo>
                    <a:pt x="0" y="1342028"/>
                  </a:lnTo>
                  <a:lnTo>
                    <a:pt x="382" y="1339852"/>
                  </a:lnTo>
                  <a:lnTo>
                    <a:pt x="19432" y="1295400"/>
                  </a:lnTo>
                  <a:lnTo>
                    <a:pt x="82932" y="1244600"/>
                  </a:lnTo>
                  <a:lnTo>
                    <a:pt x="57532" y="1200148"/>
                  </a:lnTo>
                  <a:lnTo>
                    <a:pt x="82932" y="1117600"/>
                  </a:lnTo>
                  <a:lnTo>
                    <a:pt x="57532" y="1054100"/>
                  </a:lnTo>
                  <a:lnTo>
                    <a:pt x="32132" y="965200"/>
                  </a:lnTo>
                  <a:lnTo>
                    <a:pt x="82932" y="857252"/>
                  </a:lnTo>
                  <a:lnTo>
                    <a:pt x="165482" y="838200"/>
                  </a:lnTo>
                  <a:lnTo>
                    <a:pt x="165482" y="762000"/>
                  </a:lnTo>
                  <a:lnTo>
                    <a:pt x="222632" y="698500"/>
                  </a:lnTo>
                  <a:lnTo>
                    <a:pt x="324232" y="628652"/>
                  </a:lnTo>
                  <a:lnTo>
                    <a:pt x="400432" y="660400"/>
                  </a:lnTo>
                  <a:lnTo>
                    <a:pt x="457582" y="641348"/>
                  </a:lnTo>
                  <a:lnTo>
                    <a:pt x="470282" y="596900"/>
                  </a:lnTo>
                  <a:lnTo>
                    <a:pt x="495682" y="552452"/>
                  </a:lnTo>
                  <a:lnTo>
                    <a:pt x="571882" y="533400"/>
                  </a:lnTo>
                  <a:lnTo>
                    <a:pt x="660782" y="514348"/>
                  </a:lnTo>
                  <a:lnTo>
                    <a:pt x="705232" y="520700"/>
                  </a:lnTo>
                  <a:lnTo>
                    <a:pt x="825882" y="482600"/>
                  </a:lnTo>
                  <a:lnTo>
                    <a:pt x="870332" y="596900"/>
                  </a:lnTo>
                  <a:lnTo>
                    <a:pt x="959232" y="628652"/>
                  </a:lnTo>
                  <a:lnTo>
                    <a:pt x="1048132" y="628652"/>
                  </a:lnTo>
                  <a:lnTo>
                    <a:pt x="1092582" y="596900"/>
                  </a:lnTo>
                  <a:lnTo>
                    <a:pt x="1168782" y="482600"/>
                  </a:lnTo>
                  <a:lnTo>
                    <a:pt x="1264032" y="482600"/>
                  </a:lnTo>
                  <a:lnTo>
                    <a:pt x="1371982" y="469900"/>
                  </a:lnTo>
                  <a:lnTo>
                    <a:pt x="1422782" y="450852"/>
                  </a:lnTo>
                  <a:lnTo>
                    <a:pt x="1454532" y="381000"/>
                  </a:lnTo>
                  <a:lnTo>
                    <a:pt x="1486282" y="279400"/>
                  </a:lnTo>
                  <a:lnTo>
                    <a:pt x="1638682" y="266700"/>
                  </a:lnTo>
                  <a:lnTo>
                    <a:pt x="1708532" y="247652"/>
                  </a:lnTo>
                  <a:lnTo>
                    <a:pt x="1841882" y="228600"/>
                  </a:lnTo>
                  <a:lnTo>
                    <a:pt x="1930782" y="254000"/>
                  </a:lnTo>
                  <a:lnTo>
                    <a:pt x="1975232" y="266700"/>
                  </a:lnTo>
                  <a:lnTo>
                    <a:pt x="2026032" y="254000"/>
                  </a:lnTo>
                  <a:lnTo>
                    <a:pt x="2070482" y="273052"/>
                  </a:lnTo>
                  <a:lnTo>
                    <a:pt x="2089532" y="228600"/>
                  </a:lnTo>
                  <a:lnTo>
                    <a:pt x="2248282" y="304800"/>
                  </a:lnTo>
                  <a:lnTo>
                    <a:pt x="2305432" y="317500"/>
                  </a:lnTo>
                  <a:lnTo>
                    <a:pt x="2349882" y="273052"/>
                  </a:lnTo>
                  <a:lnTo>
                    <a:pt x="2343532" y="228600"/>
                  </a:lnTo>
                  <a:lnTo>
                    <a:pt x="2375282" y="146052"/>
                  </a:lnTo>
                  <a:lnTo>
                    <a:pt x="2502282" y="120652"/>
                  </a:lnTo>
                  <a:lnTo>
                    <a:pt x="2546732" y="76200"/>
                  </a:lnTo>
                  <a:lnTo>
                    <a:pt x="2635632" y="63500"/>
                  </a:lnTo>
                  <a:lnTo>
                    <a:pt x="2705482" y="63500"/>
                  </a:lnTo>
                  <a:lnTo>
                    <a:pt x="2756282" y="107948"/>
                  </a:lnTo>
                  <a:lnTo>
                    <a:pt x="2781682" y="63500"/>
                  </a:lnTo>
                  <a:lnTo>
                    <a:pt x="2781682" y="1270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46" name="フリーフォーム: 図形 845">
              <a:extLst>
                <a:ext uri="{FF2B5EF4-FFF2-40B4-BE49-F238E27FC236}">
                  <a16:creationId xmlns:a16="http://schemas.microsoft.com/office/drawing/2014/main" id="{B75C0D10-E90B-646D-A028-6EDA18ABFE76}"/>
                </a:ext>
              </a:extLst>
            </p:cNvPr>
            <p:cNvSpPr/>
            <p:nvPr/>
          </p:nvSpPr>
          <p:spPr>
            <a:xfrm>
              <a:off x="3734813" y="4415857"/>
              <a:ext cx="846142" cy="759054"/>
            </a:xfrm>
            <a:custGeom>
              <a:avLst/>
              <a:gdLst>
                <a:gd name="connsiteX0" fmla="*/ 5425440 w 5425440"/>
                <a:gd name="connsiteY0" fmla="*/ 1093892 h 4483100"/>
                <a:gd name="connsiteX1" fmla="*/ 5425436 w 5425440"/>
                <a:gd name="connsiteY1" fmla="*/ 1093896 h 4483100"/>
                <a:gd name="connsiteX2" fmla="*/ 5359400 w 5425440"/>
                <a:gd name="connsiteY2" fmla="*/ 1104900 h 4483100"/>
                <a:gd name="connsiteX3" fmla="*/ 2724150 w 5425440"/>
                <a:gd name="connsiteY3" fmla="*/ 0 h 4483100"/>
                <a:gd name="connsiteX4" fmla="*/ 2813050 w 5425440"/>
                <a:gd name="connsiteY4" fmla="*/ 69852 h 4483100"/>
                <a:gd name="connsiteX5" fmla="*/ 2901950 w 5425440"/>
                <a:gd name="connsiteY5" fmla="*/ 228600 h 4483100"/>
                <a:gd name="connsiteX6" fmla="*/ 2984500 w 5425440"/>
                <a:gd name="connsiteY6" fmla="*/ 311148 h 4483100"/>
                <a:gd name="connsiteX7" fmla="*/ 3067050 w 5425440"/>
                <a:gd name="connsiteY7" fmla="*/ 539748 h 4483100"/>
                <a:gd name="connsiteX8" fmla="*/ 3067050 w 5425440"/>
                <a:gd name="connsiteY8" fmla="*/ 590548 h 4483100"/>
                <a:gd name="connsiteX9" fmla="*/ 3175000 w 5425440"/>
                <a:gd name="connsiteY9" fmla="*/ 717548 h 4483100"/>
                <a:gd name="connsiteX10" fmla="*/ 3238500 w 5425440"/>
                <a:gd name="connsiteY10" fmla="*/ 717548 h 4483100"/>
                <a:gd name="connsiteX11" fmla="*/ 3270250 w 5425440"/>
                <a:gd name="connsiteY11" fmla="*/ 742948 h 4483100"/>
                <a:gd name="connsiteX12" fmla="*/ 3321050 w 5425440"/>
                <a:gd name="connsiteY12" fmla="*/ 755652 h 4483100"/>
                <a:gd name="connsiteX13" fmla="*/ 3587750 w 5425440"/>
                <a:gd name="connsiteY13" fmla="*/ 673100 h 4483100"/>
                <a:gd name="connsiteX14" fmla="*/ 3708400 w 5425440"/>
                <a:gd name="connsiteY14" fmla="*/ 590548 h 4483100"/>
                <a:gd name="connsiteX15" fmla="*/ 3771900 w 5425440"/>
                <a:gd name="connsiteY15" fmla="*/ 584200 h 4483100"/>
                <a:gd name="connsiteX16" fmla="*/ 3886200 w 5425440"/>
                <a:gd name="connsiteY16" fmla="*/ 571500 h 4483100"/>
                <a:gd name="connsiteX17" fmla="*/ 4191000 w 5425440"/>
                <a:gd name="connsiteY17" fmla="*/ 539748 h 4483100"/>
                <a:gd name="connsiteX18" fmla="*/ 4432300 w 5425440"/>
                <a:gd name="connsiteY18" fmla="*/ 609600 h 4483100"/>
                <a:gd name="connsiteX19" fmla="*/ 4540250 w 5425440"/>
                <a:gd name="connsiteY19" fmla="*/ 508000 h 4483100"/>
                <a:gd name="connsiteX20" fmla="*/ 4616450 w 5425440"/>
                <a:gd name="connsiteY20" fmla="*/ 412748 h 4483100"/>
                <a:gd name="connsiteX21" fmla="*/ 4737100 w 5425440"/>
                <a:gd name="connsiteY21" fmla="*/ 361948 h 4483100"/>
                <a:gd name="connsiteX22" fmla="*/ 4743358 w 5425440"/>
                <a:gd name="connsiteY22" fmla="*/ 360072 h 4483100"/>
                <a:gd name="connsiteX23" fmla="*/ 4781550 w 5425440"/>
                <a:gd name="connsiteY23" fmla="*/ 387348 h 4483100"/>
                <a:gd name="connsiteX24" fmla="*/ 4832350 w 5425440"/>
                <a:gd name="connsiteY24" fmla="*/ 393700 h 4483100"/>
                <a:gd name="connsiteX25" fmla="*/ 4845050 w 5425440"/>
                <a:gd name="connsiteY25" fmla="*/ 419100 h 4483100"/>
                <a:gd name="connsiteX26" fmla="*/ 4921250 w 5425440"/>
                <a:gd name="connsiteY26" fmla="*/ 393700 h 4483100"/>
                <a:gd name="connsiteX27" fmla="*/ 4992086 w 5425440"/>
                <a:gd name="connsiteY27" fmla="*/ 462252 h 4483100"/>
                <a:gd name="connsiteX28" fmla="*/ 4946650 w 5425440"/>
                <a:gd name="connsiteY28" fmla="*/ 558800 h 4483100"/>
                <a:gd name="connsiteX29" fmla="*/ 4972050 w 5425440"/>
                <a:gd name="connsiteY29" fmla="*/ 647700 h 4483100"/>
                <a:gd name="connsiteX30" fmla="*/ 4997450 w 5425440"/>
                <a:gd name="connsiteY30" fmla="*/ 711200 h 4483100"/>
                <a:gd name="connsiteX31" fmla="*/ 4972050 w 5425440"/>
                <a:gd name="connsiteY31" fmla="*/ 793748 h 4483100"/>
                <a:gd name="connsiteX32" fmla="*/ 4997450 w 5425440"/>
                <a:gd name="connsiteY32" fmla="*/ 838200 h 4483100"/>
                <a:gd name="connsiteX33" fmla="*/ 4933950 w 5425440"/>
                <a:gd name="connsiteY33" fmla="*/ 889000 h 4483100"/>
                <a:gd name="connsiteX34" fmla="*/ 4914900 w 5425440"/>
                <a:gd name="connsiteY34" fmla="*/ 933452 h 4483100"/>
                <a:gd name="connsiteX35" fmla="*/ 4914518 w 5425440"/>
                <a:gd name="connsiteY35" fmla="*/ 935628 h 4483100"/>
                <a:gd name="connsiteX36" fmla="*/ 4908550 w 5425440"/>
                <a:gd name="connsiteY36" fmla="*/ 927100 h 4483100"/>
                <a:gd name="connsiteX37" fmla="*/ 4832350 w 5425440"/>
                <a:gd name="connsiteY37" fmla="*/ 958852 h 4483100"/>
                <a:gd name="connsiteX38" fmla="*/ 4743450 w 5425440"/>
                <a:gd name="connsiteY38" fmla="*/ 939800 h 4483100"/>
                <a:gd name="connsiteX39" fmla="*/ 4667250 w 5425440"/>
                <a:gd name="connsiteY39" fmla="*/ 984252 h 4483100"/>
                <a:gd name="connsiteX40" fmla="*/ 4552950 w 5425440"/>
                <a:gd name="connsiteY40" fmla="*/ 933452 h 4483100"/>
                <a:gd name="connsiteX41" fmla="*/ 4419600 w 5425440"/>
                <a:gd name="connsiteY41" fmla="*/ 1117600 h 4483100"/>
                <a:gd name="connsiteX42" fmla="*/ 4222750 w 5425440"/>
                <a:gd name="connsiteY42" fmla="*/ 1104900 h 4483100"/>
                <a:gd name="connsiteX43" fmla="*/ 4133850 w 5425440"/>
                <a:gd name="connsiteY43" fmla="*/ 1073148 h 4483100"/>
                <a:gd name="connsiteX44" fmla="*/ 4095750 w 5425440"/>
                <a:gd name="connsiteY44" fmla="*/ 1117600 h 4483100"/>
                <a:gd name="connsiteX45" fmla="*/ 4000500 w 5425440"/>
                <a:gd name="connsiteY45" fmla="*/ 1092200 h 4483100"/>
                <a:gd name="connsiteX46" fmla="*/ 3898900 w 5425440"/>
                <a:gd name="connsiteY46" fmla="*/ 1168400 h 4483100"/>
                <a:gd name="connsiteX47" fmla="*/ 3752850 w 5425440"/>
                <a:gd name="connsiteY47" fmla="*/ 1130300 h 4483100"/>
                <a:gd name="connsiteX48" fmla="*/ 3663950 w 5425440"/>
                <a:gd name="connsiteY48" fmla="*/ 1263652 h 4483100"/>
                <a:gd name="connsiteX49" fmla="*/ 3568700 w 5425440"/>
                <a:gd name="connsiteY49" fmla="*/ 1301748 h 4483100"/>
                <a:gd name="connsiteX50" fmla="*/ 3492500 w 5425440"/>
                <a:gd name="connsiteY50" fmla="*/ 1263652 h 4483100"/>
                <a:gd name="connsiteX51" fmla="*/ 3390900 w 5425440"/>
                <a:gd name="connsiteY51" fmla="*/ 1416052 h 4483100"/>
                <a:gd name="connsiteX52" fmla="*/ 3378200 w 5425440"/>
                <a:gd name="connsiteY52" fmla="*/ 1466852 h 4483100"/>
                <a:gd name="connsiteX53" fmla="*/ 3333750 w 5425440"/>
                <a:gd name="connsiteY53" fmla="*/ 1524000 h 4483100"/>
                <a:gd name="connsiteX54" fmla="*/ 3333750 w 5425440"/>
                <a:gd name="connsiteY54" fmla="*/ 1593852 h 4483100"/>
                <a:gd name="connsiteX55" fmla="*/ 3270250 w 5425440"/>
                <a:gd name="connsiteY55" fmla="*/ 1619252 h 4483100"/>
                <a:gd name="connsiteX56" fmla="*/ 3263900 w 5425440"/>
                <a:gd name="connsiteY56" fmla="*/ 1701800 h 4483100"/>
                <a:gd name="connsiteX57" fmla="*/ 3219450 w 5425440"/>
                <a:gd name="connsiteY57" fmla="*/ 1765300 h 4483100"/>
                <a:gd name="connsiteX58" fmla="*/ 3187700 w 5425440"/>
                <a:gd name="connsiteY58" fmla="*/ 1765300 h 4483100"/>
                <a:gd name="connsiteX59" fmla="*/ 3086100 w 5425440"/>
                <a:gd name="connsiteY59" fmla="*/ 1873252 h 4483100"/>
                <a:gd name="connsiteX60" fmla="*/ 3117850 w 5425440"/>
                <a:gd name="connsiteY60" fmla="*/ 1930400 h 4483100"/>
                <a:gd name="connsiteX61" fmla="*/ 3073400 w 5425440"/>
                <a:gd name="connsiteY61" fmla="*/ 1993900 h 4483100"/>
                <a:gd name="connsiteX62" fmla="*/ 3048000 w 5425440"/>
                <a:gd name="connsiteY62" fmla="*/ 2063748 h 4483100"/>
                <a:gd name="connsiteX63" fmla="*/ 3079750 w 5425440"/>
                <a:gd name="connsiteY63" fmla="*/ 2120900 h 4483100"/>
                <a:gd name="connsiteX64" fmla="*/ 3079750 w 5425440"/>
                <a:gd name="connsiteY64" fmla="*/ 2178052 h 4483100"/>
                <a:gd name="connsiteX65" fmla="*/ 2876550 w 5425440"/>
                <a:gd name="connsiteY65" fmla="*/ 2419348 h 4483100"/>
                <a:gd name="connsiteX66" fmla="*/ 2736850 w 5425440"/>
                <a:gd name="connsiteY66" fmla="*/ 2470148 h 4483100"/>
                <a:gd name="connsiteX67" fmla="*/ 2597150 w 5425440"/>
                <a:gd name="connsiteY67" fmla="*/ 2438400 h 4483100"/>
                <a:gd name="connsiteX68" fmla="*/ 2508250 w 5425440"/>
                <a:gd name="connsiteY68" fmla="*/ 2432052 h 4483100"/>
                <a:gd name="connsiteX69" fmla="*/ 2432050 w 5425440"/>
                <a:gd name="connsiteY69" fmla="*/ 2413000 h 4483100"/>
                <a:gd name="connsiteX70" fmla="*/ 2305050 w 5425440"/>
                <a:gd name="connsiteY70" fmla="*/ 2482852 h 4483100"/>
                <a:gd name="connsiteX71" fmla="*/ 2349500 w 5425440"/>
                <a:gd name="connsiteY71" fmla="*/ 2546348 h 4483100"/>
                <a:gd name="connsiteX72" fmla="*/ 2387600 w 5425440"/>
                <a:gd name="connsiteY72" fmla="*/ 2717800 h 4483100"/>
                <a:gd name="connsiteX73" fmla="*/ 2432050 w 5425440"/>
                <a:gd name="connsiteY73" fmla="*/ 2736852 h 4483100"/>
                <a:gd name="connsiteX74" fmla="*/ 2444750 w 5425440"/>
                <a:gd name="connsiteY74" fmla="*/ 2832100 h 4483100"/>
                <a:gd name="connsiteX75" fmla="*/ 2527300 w 5425440"/>
                <a:gd name="connsiteY75" fmla="*/ 2857500 h 4483100"/>
                <a:gd name="connsiteX76" fmla="*/ 2590800 w 5425440"/>
                <a:gd name="connsiteY76" fmla="*/ 2921000 h 4483100"/>
                <a:gd name="connsiteX77" fmla="*/ 2584450 w 5425440"/>
                <a:gd name="connsiteY77" fmla="*/ 3003548 h 4483100"/>
                <a:gd name="connsiteX78" fmla="*/ 2400300 w 5425440"/>
                <a:gd name="connsiteY78" fmla="*/ 3111500 h 4483100"/>
                <a:gd name="connsiteX79" fmla="*/ 2286000 w 5425440"/>
                <a:gd name="connsiteY79" fmla="*/ 3143252 h 4483100"/>
                <a:gd name="connsiteX80" fmla="*/ 2222500 w 5425440"/>
                <a:gd name="connsiteY80" fmla="*/ 3200400 h 4483100"/>
                <a:gd name="connsiteX81" fmla="*/ 2209800 w 5425440"/>
                <a:gd name="connsiteY81" fmla="*/ 3289300 h 4483100"/>
                <a:gd name="connsiteX82" fmla="*/ 2190750 w 5425440"/>
                <a:gd name="connsiteY82" fmla="*/ 3435348 h 4483100"/>
                <a:gd name="connsiteX83" fmla="*/ 2076450 w 5425440"/>
                <a:gd name="connsiteY83" fmla="*/ 3422652 h 4483100"/>
                <a:gd name="connsiteX84" fmla="*/ 2076450 w 5425440"/>
                <a:gd name="connsiteY84" fmla="*/ 3479800 h 4483100"/>
                <a:gd name="connsiteX85" fmla="*/ 1930400 w 5425440"/>
                <a:gd name="connsiteY85" fmla="*/ 3644900 h 4483100"/>
                <a:gd name="connsiteX86" fmla="*/ 1784350 w 5425440"/>
                <a:gd name="connsiteY86" fmla="*/ 3517900 h 4483100"/>
                <a:gd name="connsiteX87" fmla="*/ 1752600 w 5425440"/>
                <a:gd name="connsiteY87" fmla="*/ 3498852 h 4483100"/>
                <a:gd name="connsiteX88" fmla="*/ 1695450 w 5425440"/>
                <a:gd name="connsiteY88" fmla="*/ 3530600 h 4483100"/>
                <a:gd name="connsiteX89" fmla="*/ 1746250 w 5425440"/>
                <a:gd name="connsiteY89" fmla="*/ 3632200 h 4483100"/>
                <a:gd name="connsiteX90" fmla="*/ 1739900 w 5425440"/>
                <a:gd name="connsiteY90" fmla="*/ 3651252 h 4483100"/>
                <a:gd name="connsiteX91" fmla="*/ 1835150 w 5425440"/>
                <a:gd name="connsiteY91" fmla="*/ 3778252 h 4483100"/>
                <a:gd name="connsiteX92" fmla="*/ 1879600 w 5425440"/>
                <a:gd name="connsiteY92" fmla="*/ 3841748 h 4483100"/>
                <a:gd name="connsiteX93" fmla="*/ 1854200 w 5425440"/>
                <a:gd name="connsiteY93" fmla="*/ 3956052 h 4483100"/>
                <a:gd name="connsiteX94" fmla="*/ 1885950 w 5425440"/>
                <a:gd name="connsiteY94" fmla="*/ 4019548 h 4483100"/>
                <a:gd name="connsiteX95" fmla="*/ 1917700 w 5425440"/>
                <a:gd name="connsiteY95" fmla="*/ 4362452 h 4483100"/>
                <a:gd name="connsiteX96" fmla="*/ 1841500 w 5425440"/>
                <a:gd name="connsiteY96" fmla="*/ 4375148 h 4483100"/>
                <a:gd name="connsiteX97" fmla="*/ 1847066 w 5425440"/>
                <a:gd name="connsiteY97" fmla="*/ 4430816 h 4483100"/>
                <a:gd name="connsiteX98" fmla="*/ 1841500 w 5425440"/>
                <a:gd name="connsiteY98" fmla="*/ 4432300 h 4483100"/>
                <a:gd name="connsiteX99" fmla="*/ 1644650 w 5425440"/>
                <a:gd name="connsiteY99" fmla="*/ 4483100 h 4483100"/>
                <a:gd name="connsiteX100" fmla="*/ 1600200 w 5425440"/>
                <a:gd name="connsiteY100" fmla="*/ 4394200 h 4483100"/>
                <a:gd name="connsiteX101" fmla="*/ 1562100 w 5425440"/>
                <a:gd name="connsiteY101" fmla="*/ 4394200 h 4483100"/>
                <a:gd name="connsiteX102" fmla="*/ 1492250 w 5425440"/>
                <a:gd name="connsiteY102" fmla="*/ 4375148 h 4483100"/>
                <a:gd name="connsiteX103" fmla="*/ 1473200 w 5425440"/>
                <a:gd name="connsiteY103" fmla="*/ 4318000 h 4483100"/>
                <a:gd name="connsiteX104" fmla="*/ 1377950 w 5425440"/>
                <a:gd name="connsiteY104" fmla="*/ 4292600 h 4483100"/>
                <a:gd name="connsiteX105" fmla="*/ 1377950 w 5425440"/>
                <a:gd name="connsiteY105" fmla="*/ 4184652 h 4483100"/>
                <a:gd name="connsiteX106" fmla="*/ 1333500 w 5425440"/>
                <a:gd name="connsiteY106" fmla="*/ 4146548 h 4483100"/>
                <a:gd name="connsiteX107" fmla="*/ 1295400 w 5425440"/>
                <a:gd name="connsiteY107" fmla="*/ 4089400 h 4483100"/>
                <a:gd name="connsiteX108" fmla="*/ 1282700 w 5425440"/>
                <a:gd name="connsiteY108" fmla="*/ 3886200 h 4483100"/>
                <a:gd name="connsiteX109" fmla="*/ 1244600 w 5425440"/>
                <a:gd name="connsiteY109" fmla="*/ 3841748 h 4483100"/>
                <a:gd name="connsiteX110" fmla="*/ 1257300 w 5425440"/>
                <a:gd name="connsiteY110" fmla="*/ 3822700 h 4483100"/>
                <a:gd name="connsiteX111" fmla="*/ 1257300 w 5425440"/>
                <a:gd name="connsiteY111" fmla="*/ 3740148 h 4483100"/>
                <a:gd name="connsiteX112" fmla="*/ 1327150 w 5425440"/>
                <a:gd name="connsiteY112" fmla="*/ 3714748 h 4483100"/>
                <a:gd name="connsiteX113" fmla="*/ 1289050 w 5425440"/>
                <a:gd name="connsiteY113" fmla="*/ 3657600 h 4483100"/>
                <a:gd name="connsiteX114" fmla="*/ 1225550 w 5425440"/>
                <a:gd name="connsiteY114" fmla="*/ 3638548 h 4483100"/>
                <a:gd name="connsiteX115" fmla="*/ 1181100 w 5425440"/>
                <a:gd name="connsiteY115" fmla="*/ 3625852 h 4483100"/>
                <a:gd name="connsiteX116" fmla="*/ 1181100 w 5425440"/>
                <a:gd name="connsiteY116" fmla="*/ 3575052 h 4483100"/>
                <a:gd name="connsiteX117" fmla="*/ 1219200 w 5425440"/>
                <a:gd name="connsiteY117" fmla="*/ 3530600 h 4483100"/>
                <a:gd name="connsiteX118" fmla="*/ 1282700 w 5425440"/>
                <a:gd name="connsiteY118" fmla="*/ 3536948 h 4483100"/>
                <a:gd name="connsiteX119" fmla="*/ 1333500 w 5425440"/>
                <a:gd name="connsiteY119" fmla="*/ 3524252 h 4483100"/>
                <a:gd name="connsiteX120" fmla="*/ 1352550 w 5425440"/>
                <a:gd name="connsiteY120" fmla="*/ 3473452 h 4483100"/>
                <a:gd name="connsiteX121" fmla="*/ 1390650 w 5425440"/>
                <a:gd name="connsiteY121" fmla="*/ 3378200 h 4483100"/>
                <a:gd name="connsiteX122" fmla="*/ 1479550 w 5425440"/>
                <a:gd name="connsiteY122" fmla="*/ 3359148 h 4483100"/>
                <a:gd name="connsiteX123" fmla="*/ 1473200 w 5425440"/>
                <a:gd name="connsiteY123" fmla="*/ 3321052 h 4483100"/>
                <a:gd name="connsiteX124" fmla="*/ 1428750 w 5425440"/>
                <a:gd name="connsiteY124" fmla="*/ 3289300 h 4483100"/>
                <a:gd name="connsiteX125" fmla="*/ 1454150 w 5425440"/>
                <a:gd name="connsiteY125" fmla="*/ 3238500 h 4483100"/>
                <a:gd name="connsiteX126" fmla="*/ 1371600 w 5425440"/>
                <a:gd name="connsiteY126" fmla="*/ 3200400 h 4483100"/>
                <a:gd name="connsiteX127" fmla="*/ 1289050 w 5425440"/>
                <a:gd name="connsiteY127" fmla="*/ 3175000 h 4483100"/>
                <a:gd name="connsiteX128" fmla="*/ 1314450 w 5425440"/>
                <a:gd name="connsiteY128" fmla="*/ 3105148 h 4483100"/>
                <a:gd name="connsiteX129" fmla="*/ 1377950 w 5425440"/>
                <a:gd name="connsiteY129" fmla="*/ 3086100 h 4483100"/>
                <a:gd name="connsiteX130" fmla="*/ 1409700 w 5425440"/>
                <a:gd name="connsiteY130" fmla="*/ 3035300 h 4483100"/>
                <a:gd name="connsiteX131" fmla="*/ 1320800 w 5425440"/>
                <a:gd name="connsiteY131" fmla="*/ 2990852 h 4483100"/>
                <a:gd name="connsiteX132" fmla="*/ 1276350 w 5425440"/>
                <a:gd name="connsiteY132" fmla="*/ 2997200 h 4483100"/>
                <a:gd name="connsiteX133" fmla="*/ 1130300 w 5425440"/>
                <a:gd name="connsiteY133" fmla="*/ 2997200 h 4483100"/>
                <a:gd name="connsiteX134" fmla="*/ 1104900 w 5425440"/>
                <a:gd name="connsiteY134" fmla="*/ 3035300 h 4483100"/>
                <a:gd name="connsiteX135" fmla="*/ 1054100 w 5425440"/>
                <a:gd name="connsiteY135" fmla="*/ 3028948 h 4483100"/>
                <a:gd name="connsiteX136" fmla="*/ 996950 w 5425440"/>
                <a:gd name="connsiteY136" fmla="*/ 2978148 h 4483100"/>
                <a:gd name="connsiteX137" fmla="*/ 996950 w 5425440"/>
                <a:gd name="connsiteY137" fmla="*/ 2927348 h 4483100"/>
                <a:gd name="connsiteX138" fmla="*/ 1098550 w 5425440"/>
                <a:gd name="connsiteY138" fmla="*/ 2901948 h 4483100"/>
                <a:gd name="connsiteX139" fmla="*/ 1098550 w 5425440"/>
                <a:gd name="connsiteY139" fmla="*/ 2819400 h 4483100"/>
                <a:gd name="connsiteX140" fmla="*/ 1041400 w 5425440"/>
                <a:gd name="connsiteY140" fmla="*/ 2806700 h 4483100"/>
                <a:gd name="connsiteX141" fmla="*/ 1009650 w 5425440"/>
                <a:gd name="connsiteY141" fmla="*/ 2794000 h 4483100"/>
                <a:gd name="connsiteX142" fmla="*/ 1028700 w 5425440"/>
                <a:gd name="connsiteY142" fmla="*/ 2743200 h 4483100"/>
                <a:gd name="connsiteX143" fmla="*/ 1028700 w 5425440"/>
                <a:gd name="connsiteY143" fmla="*/ 2635252 h 4483100"/>
                <a:gd name="connsiteX144" fmla="*/ 1047750 w 5425440"/>
                <a:gd name="connsiteY144" fmla="*/ 2603500 h 4483100"/>
                <a:gd name="connsiteX145" fmla="*/ 1073150 w 5425440"/>
                <a:gd name="connsiteY145" fmla="*/ 2501900 h 4483100"/>
                <a:gd name="connsiteX146" fmla="*/ 1003300 w 5425440"/>
                <a:gd name="connsiteY146" fmla="*/ 2489200 h 4483100"/>
                <a:gd name="connsiteX147" fmla="*/ 895350 w 5425440"/>
                <a:gd name="connsiteY147" fmla="*/ 2425700 h 4483100"/>
                <a:gd name="connsiteX148" fmla="*/ 755650 w 5425440"/>
                <a:gd name="connsiteY148" fmla="*/ 2457452 h 4483100"/>
                <a:gd name="connsiteX149" fmla="*/ 609600 w 5425440"/>
                <a:gd name="connsiteY149" fmla="*/ 2495548 h 4483100"/>
                <a:gd name="connsiteX150" fmla="*/ 508000 w 5425440"/>
                <a:gd name="connsiteY150" fmla="*/ 2597148 h 4483100"/>
                <a:gd name="connsiteX151" fmla="*/ 412750 w 5425440"/>
                <a:gd name="connsiteY151" fmla="*/ 2660652 h 4483100"/>
                <a:gd name="connsiteX152" fmla="*/ 311150 w 5425440"/>
                <a:gd name="connsiteY152" fmla="*/ 2724148 h 4483100"/>
                <a:gd name="connsiteX153" fmla="*/ 273050 w 5425440"/>
                <a:gd name="connsiteY153" fmla="*/ 2806700 h 4483100"/>
                <a:gd name="connsiteX154" fmla="*/ 152400 w 5425440"/>
                <a:gd name="connsiteY154" fmla="*/ 2800348 h 4483100"/>
                <a:gd name="connsiteX155" fmla="*/ 133350 w 5425440"/>
                <a:gd name="connsiteY155" fmla="*/ 2755900 h 4483100"/>
                <a:gd name="connsiteX156" fmla="*/ 0 w 5425440"/>
                <a:gd name="connsiteY156" fmla="*/ 2781300 h 4483100"/>
                <a:gd name="connsiteX157" fmla="*/ 222250 w 5425440"/>
                <a:gd name="connsiteY157" fmla="*/ 2635252 h 4483100"/>
                <a:gd name="connsiteX158" fmla="*/ 330200 w 5425440"/>
                <a:gd name="connsiteY158" fmla="*/ 2616200 h 4483100"/>
                <a:gd name="connsiteX159" fmla="*/ 349250 w 5425440"/>
                <a:gd name="connsiteY159" fmla="*/ 2540000 h 4483100"/>
                <a:gd name="connsiteX160" fmla="*/ 419100 w 5425440"/>
                <a:gd name="connsiteY160" fmla="*/ 2540000 h 4483100"/>
                <a:gd name="connsiteX161" fmla="*/ 495300 w 5425440"/>
                <a:gd name="connsiteY161" fmla="*/ 2495548 h 4483100"/>
                <a:gd name="connsiteX162" fmla="*/ 806450 w 5425440"/>
                <a:gd name="connsiteY162" fmla="*/ 2336800 h 4483100"/>
                <a:gd name="connsiteX163" fmla="*/ 1104900 w 5425440"/>
                <a:gd name="connsiteY163" fmla="*/ 2152652 h 4483100"/>
                <a:gd name="connsiteX164" fmla="*/ 1301750 w 5425440"/>
                <a:gd name="connsiteY164" fmla="*/ 1885948 h 4483100"/>
                <a:gd name="connsiteX165" fmla="*/ 1644650 w 5425440"/>
                <a:gd name="connsiteY165" fmla="*/ 1739900 h 4483100"/>
                <a:gd name="connsiteX166" fmla="*/ 1847850 w 5425440"/>
                <a:gd name="connsiteY166" fmla="*/ 1606548 h 4483100"/>
                <a:gd name="connsiteX167" fmla="*/ 1924050 w 5425440"/>
                <a:gd name="connsiteY167" fmla="*/ 1447800 h 4483100"/>
                <a:gd name="connsiteX168" fmla="*/ 1968500 w 5425440"/>
                <a:gd name="connsiteY168" fmla="*/ 1377948 h 4483100"/>
                <a:gd name="connsiteX169" fmla="*/ 1930400 w 5425440"/>
                <a:gd name="connsiteY169" fmla="*/ 1168400 h 4483100"/>
                <a:gd name="connsiteX170" fmla="*/ 1974850 w 5425440"/>
                <a:gd name="connsiteY170" fmla="*/ 1054100 h 4483100"/>
                <a:gd name="connsiteX171" fmla="*/ 1955800 w 5425440"/>
                <a:gd name="connsiteY171" fmla="*/ 984252 h 4483100"/>
                <a:gd name="connsiteX172" fmla="*/ 2006600 w 5425440"/>
                <a:gd name="connsiteY172" fmla="*/ 838200 h 4483100"/>
                <a:gd name="connsiteX173" fmla="*/ 2076450 w 5425440"/>
                <a:gd name="connsiteY173" fmla="*/ 850900 h 4483100"/>
                <a:gd name="connsiteX174" fmla="*/ 2127250 w 5425440"/>
                <a:gd name="connsiteY174" fmla="*/ 831852 h 4483100"/>
                <a:gd name="connsiteX175" fmla="*/ 2165350 w 5425440"/>
                <a:gd name="connsiteY175" fmla="*/ 723900 h 4483100"/>
                <a:gd name="connsiteX176" fmla="*/ 2190750 w 5425440"/>
                <a:gd name="connsiteY176" fmla="*/ 488948 h 4483100"/>
                <a:gd name="connsiteX177" fmla="*/ 2336800 w 5425440"/>
                <a:gd name="connsiteY177" fmla="*/ 387348 h 4483100"/>
                <a:gd name="connsiteX178" fmla="*/ 2387600 w 5425440"/>
                <a:gd name="connsiteY178" fmla="*/ 317500 h 4483100"/>
                <a:gd name="connsiteX179" fmla="*/ 2571750 w 5425440"/>
                <a:gd name="connsiteY179" fmla="*/ 273052 h 4483100"/>
                <a:gd name="connsiteX180" fmla="*/ 2609850 w 5425440"/>
                <a:gd name="connsiteY180" fmla="*/ 273052 h 4483100"/>
                <a:gd name="connsiteX181" fmla="*/ 2635250 w 5425440"/>
                <a:gd name="connsiteY181" fmla="*/ 260348 h 4483100"/>
                <a:gd name="connsiteX182" fmla="*/ 2654300 w 5425440"/>
                <a:gd name="connsiteY182" fmla="*/ 139700 h 4483100"/>
                <a:gd name="connsiteX183" fmla="*/ 2641600 w 5425440"/>
                <a:gd name="connsiteY183" fmla="*/ 57148 h 4483100"/>
                <a:gd name="connsiteX0" fmla="*/ 5359400 w 5425437"/>
                <a:gd name="connsiteY0" fmla="*/ 1104900 h 4483100"/>
                <a:gd name="connsiteX1" fmla="*/ 5425436 w 5425437"/>
                <a:gd name="connsiteY1" fmla="*/ 1093896 h 4483100"/>
                <a:gd name="connsiteX2" fmla="*/ 5359400 w 5425437"/>
                <a:gd name="connsiteY2" fmla="*/ 1104900 h 4483100"/>
                <a:gd name="connsiteX3" fmla="*/ 2724150 w 5425437"/>
                <a:gd name="connsiteY3" fmla="*/ 0 h 4483100"/>
                <a:gd name="connsiteX4" fmla="*/ 2813050 w 5425437"/>
                <a:gd name="connsiteY4" fmla="*/ 69852 h 4483100"/>
                <a:gd name="connsiteX5" fmla="*/ 2901950 w 5425437"/>
                <a:gd name="connsiteY5" fmla="*/ 228600 h 4483100"/>
                <a:gd name="connsiteX6" fmla="*/ 2984500 w 5425437"/>
                <a:gd name="connsiteY6" fmla="*/ 311148 h 4483100"/>
                <a:gd name="connsiteX7" fmla="*/ 3067050 w 5425437"/>
                <a:gd name="connsiteY7" fmla="*/ 539748 h 4483100"/>
                <a:gd name="connsiteX8" fmla="*/ 3067050 w 5425437"/>
                <a:gd name="connsiteY8" fmla="*/ 590548 h 4483100"/>
                <a:gd name="connsiteX9" fmla="*/ 3175000 w 5425437"/>
                <a:gd name="connsiteY9" fmla="*/ 717548 h 4483100"/>
                <a:gd name="connsiteX10" fmla="*/ 3238500 w 5425437"/>
                <a:gd name="connsiteY10" fmla="*/ 717548 h 4483100"/>
                <a:gd name="connsiteX11" fmla="*/ 3270250 w 5425437"/>
                <a:gd name="connsiteY11" fmla="*/ 742948 h 4483100"/>
                <a:gd name="connsiteX12" fmla="*/ 3321050 w 5425437"/>
                <a:gd name="connsiteY12" fmla="*/ 755652 h 4483100"/>
                <a:gd name="connsiteX13" fmla="*/ 3587750 w 5425437"/>
                <a:gd name="connsiteY13" fmla="*/ 673100 h 4483100"/>
                <a:gd name="connsiteX14" fmla="*/ 3708400 w 5425437"/>
                <a:gd name="connsiteY14" fmla="*/ 590548 h 4483100"/>
                <a:gd name="connsiteX15" fmla="*/ 3771900 w 5425437"/>
                <a:gd name="connsiteY15" fmla="*/ 584200 h 4483100"/>
                <a:gd name="connsiteX16" fmla="*/ 3886200 w 5425437"/>
                <a:gd name="connsiteY16" fmla="*/ 571500 h 4483100"/>
                <a:gd name="connsiteX17" fmla="*/ 4191000 w 5425437"/>
                <a:gd name="connsiteY17" fmla="*/ 539748 h 4483100"/>
                <a:gd name="connsiteX18" fmla="*/ 4432300 w 5425437"/>
                <a:gd name="connsiteY18" fmla="*/ 609600 h 4483100"/>
                <a:gd name="connsiteX19" fmla="*/ 4540250 w 5425437"/>
                <a:gd name="connsiteY19" fmla="*/ 508000 h 4483100"/>
                <a:gd name="connsiteX20" fmla="*/ 4616450 w 5425437"/>
                <a:gd name="connsiteY20" fmla="*/ 412748 h 4483100"/>
                <a:gd name="connsiteX21" fmla="*/ 4737100 w 5425437"/>
                <a:gd name="connsiteY21" fmla="*/ 361948 h 4483100"/>
                <a:gd name="connsiteX22" fmla="*/ 4743358 w 5425437"/>
                <a:gd name="connsiteY22" fmla="*/ 360072 h 4483100"/>
                <a:gd name="connsiteX23" fmla="*/ 4781550 w 5425437"/>
                <a:gd name="connsiteY23" fmla="*/ 387348 h 4483100"/>
                <a:gd name="connsiteX24" fmla="*/ 4832350 w 5425437"/>
                <a:gd name="connsiteY24" fmla="*/ 393700 h 4483100"/>
                <a:gd name="connsiteX25" fmla="*/ 4845050 w 5425437"/>
                <a:gd name="connsiteY25" fmla="*/ 419100 h 4483100"/>
                <a:gd name="connsiteX26" fmla="*/ 4921250 w 5425437"/>
                <a:gd name="connsiteY26" fmla="*/ 393700 h 4483100"/>
                <a:gd name="connsiteX27" fmla="*/ 4992086 w 5425437"/>
                <a:gd name="connsiteY27" fmla="*/ 462252 h 4483100"/>
                <a:gd name="connsiteX28" fmla="*/ 4946650 w 5425437"/>
                <a:gd name="connsiteY28" fmla="*/ 558800 h 4483100"/>
                <a:gd name="connsiteX29" fmla="*/ 4972050 w 5425437"/>
                <a:gd name="connsiteY29" fmla="*/ 647700 h 4483100"/>
                <a:gd name="connsiteX30" fmla="*/ 4997450 w 5425437"/>
                <a:gd name="connsiteY30" fmla="*/ 711200 h 4483100"/>
                <a:gd name="connsiteX31" fmla="*/ 4972050 w 5425437"/>
                <a:gd name="connsiteY31" fmla="*/ 793748 h 4483100"/>
                <a:gd name="connsiteX32" fmla="*/ 4997450 w 5425437"/>
                <a:gd name="connsiteY32" fmla="*/ 838200 h 4483100"/>
                <a:gd name="connsiteX33" fmla="*/ 4933950 w 5425437"/>
                <a:gd name="connsiteY33" fmla="*/ 889000 h 4483100"/>
                <a:gd name="connsiteX34" fmla="*/ 4914900 w 5425437"/>
                <a:gd name="connsiteY34" fmla="*/ 933452 h 4483100"/>
                <a:gd name="connsiteX35" fmla="*/ 4914518 w 5425437"/>
                <a:gd name="connsiteY35" fmla="*/ 935628 h 4483100"/>
                <a:gd name="connsiteX36" fmla="*/ 4908550 w 5425437"/>
                <a:gd name="connsiteY36" fmla="*/ 927100 h 4483100"/>
                <a:gd name="connsiteX37" fmla="*/ 4832350 w 5425437"/>
                <a:gd name="connsiteY37" fmla="*/ 958852 h 4483100"/>
                <a:gd name="connsiteX38" fmla="*/ 4743450 w 5425437"/>
                <a:gd name="connsiteY38" fmla="*/ 939800 h 4483100"/>
                <a:gd name="connsiteX39" fmla="*/ 4667250 w 5425437"/>
                <a:gd name="connsiteY39" fmla="*/ 984252 h 4483100"/>
                <a:gd name="connsiteX40" fmla="*/ 4552950 w 5425437"/>
                <a:gd name="connsiteY40" fmla="*/ 933452 h 4483100"/>
                <a:gd name="connsiteX41" fmla="*/ 4419600 w 5425437"/>
                <a:gd name="connsiteY41" fmla="*/ 1117600 h 4483100"/>
                <a:gd name="connsiteX42" fmla="*/ 4222750 w 5425437"/>
                <a:gd name="connsiteY42" fmla="*/ 1104900 h 4483100"/>
                <a:gd name="connsiteX43" fmla="*/ 4133850 w 5425437"/>
                <a:gd name="connsiteY43" fmla="*/ 1073148 h 4483100"/>
                <a:gd name="connsiteX44" fmla="*/ 4095750 w 5425437"/>
                <a:gd name="connsiteY44" fmla="*/ 1117600 h 4483100"/>
                <a:gd name="connsiteX45" fmla="*/ 4000500 w 5425437"/>
                <a:gd name="connsiteY45" fmla="*/ 1092200 h 4483100"/>
                <a:gd name="connsiteX46" fmla="*/ 3898900 w 5425437"/>
                <a:gd name="connsiteY46" fmla="*/ 1168400 h 4483100"/>
                <a:gd name="connsiteX47" fmla="*/ 3752850 w 5425437"/>
                <a:gd name="connsiteY47" fmla="*/ 1130300 h 4483100"/>
                <a:gd name="connsiteX48" fmla="*/ 3663950 w 5425437"/>
                <a:gd name="connsiteY48" fmla="*/ 1263652 h 4483100"/>
                <a:gd name="connsiteX49" fmla="*/ 3568700 w 5425437"/>
                <a:gd name="connsiteY49" fmla="*/ 1301748 h 4483100"/>
                <a:gd name="connsiteX50" fmla="*/ 3492500 w 5425437"/>
                <a:gd name="connsiteY50" fmla="*/ 1263652 h 4483100"/>
                <a:gd name="connsiteX51" fmla="*/ 3390900 w 5425437"/>
                <a:gd name="connsiteY51" fmla="*/ 1416052 h 4483100"/>
                <a:gd name="connsiteX52" fmla="*/ 3378200 w 5425437"/>
                <a:gd name="connsiteY52" fmla="*/ 1466852 h 4483100"/>
                <a:gd name="connsiteX53" fmla="*/ 3333750 w 5425437"/>
                <a:gd name="connsiteY53" fmla="*/ 1524000 h 4483100"/>
                <a:gd name="connsiteX54" fmla="*/ 3333750 w 5425437"/>
                <a:gd name="connsiteY54" fmla="*/ 1593852 h 4483100"/>
                <a:gd name="connsiteX55" fmla="*/ 3270250 w 5425437"/>
                <a:gd name="connsiteY55" fmla="*/ 1619252 h 4483100"/>
                <a:gd name="connsiteX56" fmla="*/ 3263900 w 5425437"/>
                <a:gd name="connsiteY56" fmla="*/ 1701800 h 4483100"/>
                <a:gd name="connsiteX57" fmla="*/ 3219450 w 5425437"/>
                <a:gd name="connsiteY57" fmla="*/ 1765300 h 4483100"/>
                <a:gd name="connsiteX58" fmla="*/ 3187700 w 5425437"/>
                <a:gd name="connsiteY58" fmla="*/ 1765300 h 4483100"/>
                <a:gd name="connsiteX59" fmla="*/ 3086100 w 5425437"/>
                <a:gd name="connsiteY59" fmla="*/ 1873252 h 4483100"/>
                <a:gd name="connsiteX60" fmla="*/ 3117850 w 5425437"/>
                <a:gd name="connsiteY60" fmla="*/ 1930400 h 4483100"/>
                <a:gd name="connsiteX61" fmla="*/ 3073400 w 5425437"/>
                <a:gd name="connsiteY61" fmla="*/ 1993900 h 4483100"/>
                <a:gd name="connsiteX62" fmla="*/ 3048000 w 5425437"/>
                <a:gd name="connsiteY62" fmla="*/ 2063748 h 4483100"/>
                <a:gd name="connsiteX63" fmla="*/ 3079750 w 5425437"/>
                <a:gd name="connsiteY63" fmla="*/ 2120900 h 4483100"/>
                <a:gd name="connsiteX64" fmla="*/ 3079750 w 5425437"/>
                <a:gd name="connsiteY64" fmla="*/ 2178052 h 4483100"/>
                <a:gd name="connsiteX65" fmla="*/ 2876550 w 5425437"/>
                <a:gd name="connsiteY65" fmla="*/ 2419348 h 4483100"/>
                <a:gd name="connsiteX66" fmla="*/ 2736850 w 5425437"/>
                <a:gd name="connsiteY66" fmla="*/ 2470148 h 4483100"/>
                <a:gd name="connsiteX67" fmla="*/ 2597150 w 5425437"/>
                <a:gd name="connsiteY67" fmla="*/ 2438400 h 4483100"/>
                <a:gd name="connsiteX68" fmla="*/ 2508250 w 5425437"/>
                <a:gd name="connsiteY68" fmla="*/ 2432052 h 4483100"/>
                <a:gd name="connsiteX69" fmla="*/ 2432050 w 5425437"/>
                <a:gd name="connsiteY69" fmla="*/ 2413000 h 4483100"/>
                <a:gd name="connsiteX70" fmla="*/ 2305050 w 5425437"/>
                <a:gd name="connsiteY70" fmla="*/ 2482852 h 4483100"/>
                <a:gd name="connsiteX71" fmla="*/ 2349500 w 5425437"/>
                <a:gd name="connsiteY71" fmla="*/ 2546348 h 4483100"/>
                <a:gd name="connsiteX72" fmla="*/ 2387600 w 5425437"/>
                <a:gd name="connsiteY72" fmla="*/ 2717800 h 4483100"/>
                <a:gd name="connsiteX73" fmla="*/ 2432050 w 5425437"/>
                <a:gd name="connsiteY73" fmla="*/ 2736852 h 4483100"/>
                <a:gd name="connsiteX74" fmla="*/ 2444750 w 5425437"/>
                <a:gd name="connsiteY74" fmla="*/ 2832100 h 4483100"/>
                <a:gd name="connsiteX75" fmla="*/ 2527300 w 5425437"/>
                <a:gd name="connsiteY75" fmla="*/ 2857500 h 4483100"/>
                <a:gd name="connsiteX76" fmla="*/ 2590800 w 5425437"/>
                <a:gd name="connsiteY76" fmla="*/ 2921000 h 4483100"/>
                <a:gd name="connsiteX77" fmla="*/ 2584450 w 5425437"/>
                <a:gd name="connsiteY77" fmla="*/ 3003548 h 4483100"/>
                <a:gd name="connsiteX78" fmla="*/ 2400300 w 5425437"/>
                <a:gd name="connsiteY78" fmla="*/ 3111500 h 4483100"/>
                <a:gd name="connsiteX79" fmla="*/ 2286000 w 5425437"/>
                <a:gd name="connsiteY79" fmla="*/ 3143252 h 4483100"/>
                <a:gd name="connsiteX80" fmla="*/ 2222500 w 5425437"/>
                <a:gd name="connsiteY80" fmla="*/ 3200400 h 4483100"/>
                <a:gd name="connsiteX81" fmla="*/ 2209800 w 5425437"/>
                <a:gd name="connsiteY81" fmla="*/ 3289300 h 4483100"/>
                <a:gd name="connsiteX82" fmla="*/ 2190750 w 5425437"/>
                <a:gd name="connsiteY82" fmla="*/ 3435348 h 4483100"/>
                <a:gd name="connsiteX83" fmla="*/ 2076450 w 5425437"/>
                <a:gd name="connsiteY83" fmla="*/ 3422652 h 4483100"/>
                <a:gd name="connsiteX84" fmla="*/ 2076450 w 5425437"/>
                <a:gd name="connsiteY84" fmla="*/ 3479800 h 4483100"/>
                <a:gd name="connsiteX85" fmla="*/ 1930400 w 5425437"/>
                <a:gd name="connsiteY85" fmla="*/ 3644900 h 4483100"/>
                <a:gd name="connsiteX86" fmla="*/ 1784350 w 5425437"/>
                <a:gd name="connsiteY86" fmla="*/ 3517900 h 4483100"/>
                <a:gd name="connsiteX87" fmla="*/ 1752600 w 5425437"/>
                <a:gd name="connsiteY87" fmla="*/ 3498852 h 4483100"/>
                <a:gd name="connsiteX88" fmla="*/ 1695450 w 5425437"/>
                <a:gd name="connsiteY88" fmla="*/ 3530600 h 4483100"/>
                <a:gd name="connsiteX89" fmla="*/ 1746250 w 5425437"/>
                <a:gd name="connsiteY89" fmla="*/ 3632200 h 4483100"/>
                <a:gd name="connsiteX90" fmla="*/ 1739900 w 5425437"/>
                <a:gd name="connsiteY90" fmla="*/ 3651252 h 4483100"/>
                <a:gd name="connsiteX91" fmla="*/ 1835150 w 5425437"/>
                <a:gd name="connsiteY91" fmla="*/ 3778252 h 4483100"/>
                <a:gd name="connsiteX92" fmla="*/ 1879600 w 5425437"/>
                <a:gd name="connsiteY92" fmla="*/ 3841748 h 4483100"/>
                <a:gd name="connsiteX93" fmla="*/ 1854200 w 5425437"/>
                <a:gd name="connsiteY93" fmla="*/ 3956052 h 4483100"/>
                <a:gd name="connsiteX94" fmla="*/ 1885950 w 5425437"/>
                <a:gd name="connsiteY94" fmla="*/ 4019548 h 4483100"/>
                <a:gd name="connsiteX95" fmla="*/ 1917700 w 5425437"/>
                <a:gd name="connsiteY95" fmla="*/ 4362452 h 4483100"/>
                <a:gd name="connsiteX96" fmla="*/ 1841500 w 5425437"/>
                <a:gd name="connsiteY96" fmla="*/ 4375148 h 4483100"/>
                <a:gd name="connsiteX97" fmla="*/ 1847066 w 5425437"/>
                <a:gd name="connsiteY97" fmla="*/ 4430816 h 4483100"/>
                <a:gd name="connsiteX98" fmla="*/ 1841500 w 5425437"/>
                <a:gd name="connsiteY98" fmla="*/ 4432300 h 4483100"/>
                <a:gd name="connsiteX99" fmla="*/ 1644650 w 5425437"/>
                <a:gd name="connsiteY99" fmla="*/ 4483100 h 4483100"/>
                <a:gd name="connsiteX100" fmla="*/ 1600200 w 5425437"/>
                <a:gd name="connsiteY100" fmla="*/ 4394200 h 4483100"/>
                <a:gd name="connsiteX101" fmla="*/ 1562100 w 5425437"/>
                <a:gd name="connsiteY101" fmla="*/ 4394200 h 4483100"/>
                <a:gd name="connsiteX102" fmla="*/ 1492250 w 5425437"/>
                <a:gd name="connsiteY102" fmla="*/ 4375148 h 4483100"/>
                <a:gd name="connsiteX103" fmla="*/ 1473200 w 5425437"/>
                <a:gd name="connsiteY103" fmla="*/ 4318000 h 4483100"/>
                <a:gd name="connsiteX104" fmla="*/ 1377950 w 5425437"/>
                <a:gd name="connsiteY104" fmla="*/ 4292600 h 4483100"/>
                <a:gd name="connsiteX105" fmla="*/ 1377950 w 5425437"/>
                <a:gd name="connsiteY105" fmla="*/ 4184652 h 4483100"/>
                <a:gd name="connsiteX106" fmla="*/ 1333500 w 5425437"/>
                <a:gd name="connsiteY106" fmla="*/ 4146548 h 4483100"/>
                <a:gd name="connsiteX107" fmla="*/ 1295400 w 5425437"/>
                <a:gd name="connsiteY107" fmla="*/ 4089400 h 4483100"/>
                <a:gd name="connsiteX108" fmla="*/ 1282700 w 5425437"/>
                <a:gd name="connsiteY108" fmla="*/ 3886200 h 4483100"/>
                <a:gd name="connsiteX109" fmla="*/ 1244600 w 5425437"/>
                <a:gd name="connsiteY109" fmla="*/ 3841748 h 4483100"/>
                <a:gd name="connsiteX110" fmla="*/ 1257300 w 5425437"/>
                <a:gd name="connsiteY110" fmla="*/ 3822700 h 4483100"/>
                <a:gd name="connsiteX111" fmla="*/ 1257300 w 5425437"/>
                <a:gd name="connsiteY111" fmla="*/ 3740148 h 4483100"/>
                <a:gd name="connsiteX112" fmla="*/ 1327150 w 5425437"/>
                <a:gd name="connsiteY112" fmla="*/ 3714748 h 4483100"/>
                <a:gd name="connsiteX113" fmla="*/ 1289050 w 5425437"/>
                <a:gd name="connsiteY113" fmla="*/ 3657600 h 4483100"/>
                <a:gd name="connsiteX114" fmla="*/ 1225550 w 5425437"/>
                <a:gd name="connsiteY114" fmla="*/ 3638548 h 4483100"/>
                <a:gd name="connsiteX115" fmla="*/ 1181100 w 5425437"/>
                <a:gd name="connsiteY115" fmla="*/ 3625852 h 4483100"/>
                <a:gd name="connsiteX116" fmla="*/ 1181100 w 5425437"/>
                <a:gd name="connsiteY116" fmla="*/ 3575052 h 4483100"/>
                <a:gd name="connsiteX117" fmla="*/ 1219200 w 5425437"/>
                <a:gd name="connsiteY117" fmla="*/ 3530600 h 4483100"/>
                <a:gd name="connsiteX118" fmla="*/ 1282700 w 5425437"/>
                <a:gd name="connsiteY118" fmla="*/ 3536948 h 4483100"/>
                <a:gd name="connsiteX119" fmla="*/ 1333500 w 5425437"/>
                <a:gd name="connsiteY119" fmla="*/ 3524252 h 4483100"/>
                <a:gd name="connsiteX120" fmla="*/ 1352550 w 5425437"/>
                <a:gd name="connsiteY120" fmla="*/ 3473452 h 4483100"/>
                <a:gd name="connsiteX121" fmla="*/ 1390650 w 5425437"/>
                <a:gd name="connsiteY121" fmla="*/ 3378200 h 4483100"/>
                <a:gd name="connsiteX122" fmla="*/ 1479550 w 5425437"/>
                <a:gd name="connsiteY122" fmla="*/ 3359148 h 4483100"/>
                <a:gd name="connsiteX123" fmla="*/ 1473200 w 5425437"/>
                <a:gd name="connsiteY123" fmla="*/ 3321052 h 4483100"/>
                <a:gd name="connsiteX124" fmla="*/ 1428750 w 5425437"/>
                <a:gd name="connsiteY124" fmla="*/ 3289300 h 4483100"/>
                <a:gd name="connsiteX125" fmla="*/ 1454150 w 5425437"/>
                <a:gd name="connsiteY125" fmla="*/ 3238500 h 4483100"/>
                <a:gd name="connsiteX126" fmla="*/ 1371600 w 5425437"/>
                <a:gd name="connsiteY126" fmla="*/ 3200400 h 4483100"/>
                <a:gd name="connsiteX127" fmla="*/ 1289050 w 5425437"/>
                <a:gd name="connsiteY127" fmla="*/ 3175000 h 4483100"/>
                <a:gd name="connsiteX128" fmla="*/ 1314450 w 5425437"/>
                <a:gd name="connsiteY128" fmla="*/ 3105148 h 4483100"/>
                <a:gd name="connsiteX129" fmla="*/ 1377950 w 5425437"/>
                <a:gd name="connsiteY129" fmla="*/ 3086100 h 4483100"/>
                <a:gd name="connsiteX130" fmla="*/ 1409700 w 5425437"/>
                <a:gd name="connsiteY130" fmla="*/ 3035300 h 4483100"/>
                <a:gd name="connsiteX131" fmla="*/ 1320800 w 5425437"/>
                <a:gd name="connsiteY131" fmla="*/ 2990852 h 4483100"/>
                <a:gd name="connsiteX132" fmla="*/ 1276350 w 5425437"/>
                <a:gd name="connsiteY132" fmla="*/ 2997200 h 4483100"/>
                <a:gd name="connsiteX133" fmla="*/ 1130300 w 5425437"/>
                <a:gd name="connsiteY133" fmla="*/ 2997200 h 4483100"/>
                <a:gd name="connsiteX134" fmla="*/ 1104900 w 5425437"/>
                <a:gd name="connsiteY134" fmla="*/ 3035300 h 4483100"/>
                <a:gd name="connsiteX135" fmla="*/ 1054100 w 5425437"/>
                <a:gd name="connsiteY135" fmla="*/ 3028948 h 4483100"/>
                <a:gd name="connsiteX136" fmla="*/ 996950 w 5425437"/>
                <a:gd name="connsiteY136" fmla="*/ 2978148 h 4483100"/>
                <a:gd name="connsiteX137" fmla="*/ 996950 w 5425437"/>
                <a:gd name="connsiteY137" fmla="*/ 2927348 h 4483100"/>
                <a:gd name="connsiteX138" fmla="*/ 1098550 w 5425437"/>
                <a:gd name="connsiteY138" fmla="*/ 2901948 h 4483100"/>
                <a:gd name="connsiteX139" fmla="*/ 1098550 w 5425437"/>
                <a:gd name="connsiteY139" fmla="*/ 2819400 h 4483100"/>
                <a:gd name="connsiteX140" fmla="*/ 1041400 w 5425437"/>
                <a:gd name="connsiteY140" fmla="*/ 2806700 h 4483100"/>
                <a:gd name="connsiteX141" fmla="*/ 1009650 w 5425437"/>
                <a:gd name="connsiteY141" fmla="*/ 2794000 h 4483100"/>
                <a:gd name="connsiteX142" fmla="*/ 1028700 w 5425437"/>
                <a:gd name="connsiteY142" fmla="*/ 2743200 h 4483100"/>
                <a:gd name="connsiteX143" fmla="*/ 1028700 w 5425437"/>
                <a:gd name="connsiteY143" fmla="*/ 2635252 h 4483100"/>
                <a:gd name="connsiteX144" fmla="*/ 1047750 w 5425437"/>
                <a:gd name="connsiteY144" fmla="*/ 2603500 h 4483100"/>
                <a:gd name="connsiteX145" fmla="*/ 1073150 w 5425437"/>
                <a:gd name="connsiteY145" fmla="*/ 2501900 h 4483100"/>
                <a:gd name="connsiteX146" fmla="*/ 1003300 w 5425437"/>
                <a:gd name="connsiteY146" fmla="*/ 2489200 h 4483100"/>
                <a:gd name="connsiteX147" fmla="*/ 895350 w 5425437"/>
                <a:gd name="connsiteY147" fmla="*/ 2425700 h 4483100"/>
                <a:gd name="connsiteX148" fmla="*/ 755650 w 5425437"/>
                <a:gd name="connsiteY148" fmla="*/ 2457452 h 4483100"/>
                <a:gd name="connsiteX149" fmla="*/ 609600 w 5425437"/>
                <a:gd name="connsiteY149" fmla="*/ 2495548 h 4483100"/>
                <a:gd name="connsiteX150" fmla="*/ 508000 w 5425437"/>
                <a:gd name="connsiteY150" fmla="*/ 2597148 h 4483100"/>
                <a:gd name="connsiteX151" fmla="*/ 412750 w 5425437"/>
                <a:gd name="connsiteY151" fmla="*/ 2660652 h 4483100"/>
                <a:gd name="connsiteX152" fmla="*/ 311150 w 5425437"/>
                <a:gd name="connsiteY152" fmla="*/ 2724148 h 4483100"/>
                <a:gd name="connsiteX153" fmla="*/ 273050 w 5425437"/>
                <a:gd name="connsiteY153" fmla="*/ 2806700 h 4483100"/>
                <a:gd name="connsiteX154" fmla="*/ 152400 w 5425437"/>
                <a:gd name="connsiteY154" fmla="*/ 2800348 h 4483100"/>
                <a:gd name="connsiteX155" fmla="*/ 133350 w 5425437"/>
                <a:gd name="connsiteY155" fmla="*/ 2755900 h 4483100"/>
                <a:gd name="connsiteX156" fmla="*/ 0 w 5425437"/>
                <a:gd name="connsiteY156" fmla="*/ 2781300 h 4483100"/>
                <a:gd name="connsiteX157" fmla="*/ 222250 w 5425437"/>
                <a:gd name="connsiteY157" fmla="*/ 2635252 h 4483100"/>
                <a:gd name="connsiteX158" fmla="*/ 330200 w 5425437"/>
                <a:gd name="connsiteY158" fmla="*/ 2616200 h 4483100"/>
                <a:gd name="connsiteX159" fmla="*/ 349250 w 5425437"/>
                <a:gd name="connsiteY159" fmla="*/ 2540000 h 4483100"/>
                <a:gd name="connsiteX160" fmla="*/ 419100 w 5425437"/>
                <a:gd name="connsiteY160" fmla="*/ 2540000 h 4483100"/>
                <a:gd name="connsiteX161" fmla="*/ 495300 w 5425437"/>
                <a:gd name="connsiteY161" fmla="*/ 2495548 h 4483100"/>
                <a:gd name="connsiteX162" fmla="*/ 806450 w 5425437"/>
                <a:gd name="connsiteY162" fmla="*/ 2336800 h 4483100"/>
                <a:gd name="connsiteX163" fmla="*/ 1104900 w 5425437"/>
                <a:gd name="connsiteY163" fmla="*/ 2152652 h 4483100"/>
                <a:gd name="connsiteX164" fmla="*/ 1301750 w 5425437"/>
                <a:gd name="connsiteY164" fmla="*/ 1885948 h 4483100"/>
                <a:gd name="connsiteX165" fmla="*/ 1644650 w 5425437"/>
                <a:gd name="connsiteY165" fmla="*/ 1739900 h 4483100"/>
                <a:gd name="connsiteX166" fmla="*/ 1847850 w 5425437"/>
                <a:gd name="connsiteY166" fmla="*/ 1606548 h 4483100"/>
                <a:gd name="connsiteX167" fmla="*/ 1924050 w 5425437"/>
                <a:gd name="connsiteY167" fmla="*/ 1447800 h 4483100"/>
                <a:gd name="connsiteX168" fmla="*/ 1968500 w 5425437"/>
                <a:gd name="connsiteY168" fmla="*/ 1377948 h 4483100"/>
                <a:gd name="connsiteX169" fmla="*/ 1930400 w 5425437"/>
                <a:gd name="connsiteY169" fmla="*/ 1168400 h 4483100"/>
                <a:gd name="connsiteX170" fmla="*/ 1974850 w 5425437"/>
                <a:gd name="connsiteY170" fmla="*/ 1054100 h 4483100"/>
                <a:gd name="connsiteX171" fmla="*/ 1955800 w 5425437"/>
                <a:gd name="connsiteY171" fmla="*/ 984252 h 4483100"/>
                <a:gd name="connsiteX172" fmla="*/ 2006600 w 5425437"/>
                <a:gd name="connsiteY172" fmla="*/ 838200 h 4483100"/>
                <a:gd name="connsiteX173" fmla="*/ 2076450 w 5425437"/>
                <a:gd name="connsiteY173" fmla="*/ 850900 h 4483100"/>
                <a:gd name="connsiteX174" fmla="*/ 2127250 w 5425437"/>
                <a:gd name="connsiteY174" fmla="*/ 831852 h 4483100"/>
                <a:gd name="connsiteX175" fmla="*/ 2165350 w 5425437"/>
                <a:gd name="connsiteY175" fmla="*/ 723900 h 4483100"/>
                <a:gd name="connsiteX176" fmla="*/ 2190750 w 5425437"/>
                <a:gd name="connsiteY176" fmla="*/ 488948 h 4483100"/>
                <a:gd name="connsiteX177" fmla="*/ 2336800 w 5425437"/>
                <a:gd name="connsiteY177" fmla="*/ 387348 h 4483100"/>
                <a:gd name="connsiteX178" fmla="*/ 2387600 w 5425437"/>
                <a:gd name="connsiteY178" fmla="*/ 317500 h 4483100"/>
                <a:gd name="connsiteX179" fmla="*/ 2571750 w 5425437"/>
                <a:gd name="connsiteY179" fmla="*/ 273052 h 4483100"/>
                <a:gd name="connsiteX180" fmla="*/ 2609850 w 5425437"/>
                <a:gd name="connsiteY180" fmla="*/ 273052 h 4483100"/>
                <a:gd name="connsiteX181" fmla="*/ 2635250 w 5425437"/>
                <a:gd name="connsiteY181" fmla="*/ 260348 h 4483100"/>
                <a:gd name="connsiteX182" fmla="*/ 2654300 w 5425437"/>
                <a:gd name="connsiteY182" fmla="*/ 139700 h 4483100"/>
                <a:gd name="connsiteX183" fmla="*/ 2641600 w 5425437"/>
                <a:gd name="connsiteY183" fmla="*/ 57148 h 4483100"/>
                <a:gd name="connsiteX184" fmla="*/ 2724150 w 5425437"/>
                <a:gd name="connsiteY184" fmla="*/ 0 h 4483100"/>
                <a:gd name="connsiteX0" fmla="*/ 2724150 w 4997448"/>
                <a:gd name="connsiteY0" fmla="*/ 0 h 4483100"/>
                <a:gd name="connsiteX1" fmla="*/ 2813050 w 4997448"/>
                <a:gd name="connsiteY1" fmla="*/ 69852 h 4483100"/>
                <a:gd name="connsiteX2" fmla="*/ 2901950 w 4997448"/>
                <a:gd name="connsiteY2" fmla="*/ 228600 h 4483100"/>
                <a:gd name="connsiteX3" fmla="*/ 2984500 w 4997448"/>
                <a:gd name="connsiteY3" fmla="*/ 311148 h 4483100"/>
                <a:gd name="connsiteX4" fmla="*/ 3067050 w 4997448"/>
                <a:gd name="connsiteY4" fmla="*/ 539748 h 4483100"/>
                <a:gd name="connsiteX5" fmla="*/ 3067050 w 4997448"/>
                <a:gd name="connsiteY5" fmla="*/ 590548 h 4483100"/>
                <a:gd name="connsiteX6" fmla="*/ 3175000 w 4997448"/>
                <a:gd name="connsiteY6" fmla="*/ 717548 h 4483100"/>
                <a:gd name="connsiteX7" fmla="*/ 3238500 w 4997448"/>
                <a:gd name="connsiteY7" fmla="*/ 717548 h 4483100"/>
                <a:gd name="connsiteX8" fmla="*/ 3270250 w 4997448"/>
                <a:gd name="connsiteY8" fmla="*/ 742948 h 4483100"/>
                <a:gd name="connsiteX9" fmla="*/ 3321050 w 4997448"/>
                <a:gd name="connsiteY9" fmla="*/ 755652 h 4483100"/>
                <a:gd name="connsiteX10" fmla="*/ 3587750 w 4997448"/>
                <a:gd name="connsiteY10" fmla="*/ 673100 h 4483100"/>
                <a:gd name="connsiteX11" fmla="*/ 3708400 w 4997448"/>
                <a:gd name="connsiteY11" fmla="*/ 590548 h 4483100"/>
                <a:gd name="connsiteX12" fmla="*/ 3771900 w 4997448"/>
                <a:gd name="connsiteY12" fmla="*/ 584200 h 4483100"/>
                <a:gd name="connsiteX13" fmla="*/ 3886200 w 4997448"/>
                <a:gd name="connsiteY13" fmla="*/ 571500 h 4483100"/>
                <a:gd name="connsiteX14" fmla="*/ 4191000 w 4997448"/>
                <a:gd name="connsiteY14" fmla="*/ 539748 h 4483100"/>
                <a:gd name="connsiteX15" fmla="*/ 4432300 w 4997448"/>
                <a:gd name="connsiteY15" fmla="*/ 609600 h 4483100"/>
                <a:gd name="connsiteX16" fmla="*/ 4540250 w 4997448"/>
                <a:gd name="connsiteY16" fmla="*/ 508000 h 4483100"/>
                <a:gd name="connsiteX17" fmla="*/ 4616450 w 4997448"/>
                <a:gd name="connsiteY17" fmla="*/ 412748 h 4483100"/>
                <a:gd name="connsiteX18" fmla="*/ 4737100 w 4997448"/>
                <a:gd name="connsiteY18" fmla="*/ 361948 h 4483100"/>
                <a:gd name="connsiteX19" fmla="*/ 4743358 w 4997448"/>
                <a:gd name="connsiteY19" fmla="*/ 360072 h 4483100"/>
                <a:gd name="connsiteX20" fmla="*/ 4781550 w 4997448"/>
                <a:gd name="connsiteY20" fmla="*/ 387348 h 4483100"/>
                <a:gd name="connsiteX21" fmla="*/ 4832350 w 4997448"/>
                <a:gd name="connsiteY21" fmla="*/ 393700 h 4483100"/>
                <a:gd name="connsiteX22" fmla="*/ 4845050 w 4997448"/>
                <a:gd name="connsiteY22" fmla="*/ 419100 h 4483100"/>
                <a:gd name="connsiteX23" fmla="*/ 4921250 w 4997448"/>
                <a:gd name="connsiteY23" fmla="*/ 393700 h 4483100"/>
                <a:gd name="connsiteX24" fmla="*/ 4992086 w 4997448"/>
                <a:gd name="connsiteY24" fmla="*/ 462252 h 4483100"/>
                <a:gd name="connsiteX25" fmla="*/ 4946650 w 4997448"/>
                <a:gd name="connsiteY25" fmla="*/ 558800 h 4483100"/>
                <a:gd name="connsiteX26" fmla="*/ 4972050 w 4997448"/>
                <a:gd name="connsiteY26" fmla="*/ 647700 h 4483100"/>
                <a:gd name="connsiteX27" fmla="*/ 4997450 w 4997448"/>
                <a:gd name="connsiteY27" fmla="*/ 711200 h 4483100"/>
                <a:gd name="connsiteX28" fmla="*/ 4972050 w 4997448"/>
                <a:gd name="connsiteY28" fmla="*/ 793748 h 4483100"/>
                <a:gd name="connsiteX29" fmla="*/ 4997450 w 4997448"/>
                <a:gd name="connsiteY29" fmla="*/ 838200 h 4483100"/>
                <a:gd name="connsiteX30" fmla="*/ 4933950 w 4997448"/>
                <a:gd name="connsiteY30" fmla="*/ 889000 h 4483100"/>
                <a:gd name="connsiteX31" fmla="*/ 4914900 w 4997448"/>
                <a:gd name="connsiteY31" fmla="*/ 933452 h 4483100"/>
                <a:gd name="connsiteX32" fmla="*/ 4914518 w 4997448"/>
                <a:gd name="connsiteY32" fmla="*/ 935628 h 4483100"/>
                <a:gd name="connsiteX33" fmla="*/ 4908550 w 4997448"/>
                <a:gd name="connsiteY33" fmla="*/ 927100 h 4483100"/>
                <a:gd name="connsiteX34" fmla="*/ 4832350 w 4997448"/>
                <a:gd name="connsiteY34" fmla="*/ 958852 h 4483100"/>
                <a:gd name="connsiteX35" fmla="*/ 4743450 w 4997448"/>
                <a:gd name="connsiteY35" fmla="*/ 939800 h 4483100"/>
                <a:gd name="connsiteX36" fmla="*/ 4667250 w 4997448"/>
                <a:gd name="connsiteY36" fmla="*/ 984252 h 4483100"/>
                <a:gd name="connsiteX37" fmla="*/ 4552950 w 4997448"/>
                <a:gd name="connsiteY37" fmla="*/ 933452 h 4483100"/>
                <a:gd name="connsiteX38" fmla="*/ 4419600 w 4997448"/>
                <a:gd name="connsiteY38" fmla="*/ 1117600 h 4483100"/>
                <a:gd name="connsiteX39" fmla="*/ 4222750 w 4997448"/>
                <a:gd name="connsiteY39" fmla="*/ 1104900 h 4483100"/>
                <a:gd name="connsiteX40" fmla="*/ 4133850 w 4997448"/>
                <a:gd name="connsiteY40" fmla="*/ 1073148 h 4483100"/>
                <a:gd name="connsiteX41" fmla="*/ 4095750 w 4997448"/>
                <a:gd name="connsiteY41" fmla="*/ 1117600 h 4483100"/>
                <a:gd name="connsiteX42" fmla="*/ 4000500 w 4997448"/>
                <a:gd name="connsiteY42" fmla="*/ 1092200 h 4483100"/>
                <a:gd name="connsiteX43" fmla="*/ 3898900 w 4997448"/>
                <a:gd name="connsiteY43" fmla="*/ 1168400 h 4483100"/>
                <a:gd name="connsiteX44" fmla="*/ 3752850 w 4997448"/>
                <a:gd name="connsiteY44" fmla="*/ 1130300 h 4483100"/>
                <a:gd name="connsiteX45" fmla="*/ 3663950 w 4997448"/>
                <a:gd name="connsiteY45" fmla="*/ 1263652 h 4483100"/>
                <a:gd name="connsiteX46" fmla="*/ 3568700 w 4997448"/>
                <a:gd name="connsiteY46" fmla="*/ 1301748 h 4483100"/>
                <a:gd name="connsiteX47" fmla="*/ 3492500 w 4997448"/>
                <a:gd name="connsiteY47" fmla="*/ 1263652 h 4483100"/>
                <a:gd name="connsiteX48" fmla="*/ 3390900 w 4997448"/>
                <a:gd name="connsiteY48" fmla="*/ 1416052 h 4483100"/>
                <a:gd name="connsiteX49" fmla="*/ 3378200 w 4997448"/>
                <a:gd name="connsiteY49" fmla="*/ 1466852 h 4483100"/>
                <a:gd name="connsiteX50" fmla="*/ 3333750 w 4997448"/>
                <a:gd name="connsiteY50" fmla="*/ 1524000 h 4483100"/>
                <a:gd name="connsiteX51" fmla="*/ 3333750 w 4997448"/>
                <a:gd name="connsiteY51" fmla="*/ 1593852 h 4483100"/>
                <a:gd name="connsiteX52" fmla="*/ 3270250 w 4997448"/>
                <a:gd name="connsiteY52" fmla="*/ 1619252 h 4483100"/>
                <a:gd name="connsiteX53" fmla="*/ 3263900 w 4997448"/>
                <a:gd name="connsiteY53" fmla="*/ 1701800 h 4483100"/>
                <a:gd name="connsiteX54" fmla="*/ 3219450 w 4997448"/>
                <a:gd name="connsiteY54" fmla="*/ 1765300 h 4483100"/>
                <a:gd name="connsiteX55" fmla="*/ 3187700 w 4997448"/>
                <a:gd name="connsiteY55" fmla="*/ 1765300 h 4483100"/>
                <a:gd name="connsiteX56" fmla="*/ 3086100 w 4997448"/>
                <a:gd name="connsiteY56" fmla="*/ 1873252 h 4483100"/>
                <a:gd name="connsiteX57" fmla="*/ 3117850 w 4997448"/>
                <a:gd name="connsiteY57" fmla="*/ 1930400 h 4483100"/>
                <a:gd name="connsiteX58" fmla="*/ 3073400 w 4997448"/>
                <a:gd name="connsiteY58" fmla="*/ 1993900 h 4483100"/>
                <a:gd name="connsiteX59" fmla="*/ 3048000 w 4997448"/>
                <a:gd name="connsiteY59" fmla="*/ 2063748 h 4483100"/>
                <a:gd name="connsiteX60" fmla="*/ 3079750 w 4997448"/>
                <a:gd name="connsiteY60" fmla="*/ 2120900 h 4483100"/>
                <a:gd name="connsiteX61" fmla="*/ 3079750 w 4997448"/>
                <a:gd name="connsiteY61" fmla="*/ 2178052 h 4483100"/>
                <a:gd name="connsiteX62" fmla="*/ 2876550 w 4997448"/>
                <a:gd name="connsiteY62" fmla="*/ 2419348 h 4483100"/>
                <a:gd name="connsiteX63" fmla="*/ 2736850 w 4997448"/>
                <a:gd name="connsiteY63" fmla="*/ 2470148 h 4483100"/>
                <a:gd name="connsiteX64" fmla="*/ 2597150 w 4997448"/>
                <a:gd name="connsiteY64" fmla="*/ 2438400 h 4483100"/>
                <a:gd name="connsiteX65" fmla="*/ 2508250 w 4997448"/>
                <a:gd name="connsiteY65" fmla="*/ 2432052 h 4483100"/>
                <a:gd name="connsiteX66" fmla="*/ 2432050 w 4997448"/>
                <a:gd name="connsiteY66" fmla="*/ 2413000 h 4483100"/>
                <a:gd name="connsiteX67" fmla="*/ 2305050 w 4997448"/>
                <a:gd name="connsiteY67" fmla="*/ 2482852 h 4483100"/>
                <a:gd name="connsiteX68" fmla="*/ 2349500 w 4997448"/>
                <a:gd name="connsiteY68" fmla="*/ 2546348 h 4483100"/>
                <a:gd name="connsiteX69" fmla="*/ 2387600 w 4997448"/>
                <a:gd name="connsiteY69" fmla="*/ 2717800 h 4483100"/>
                <a:gd name="connsiteX70" fmla="*/ 2432050 w 4997448"/>
                <a:gd name="connsiteY70" fmla="*/ 2736852 h 4483100"/>
                <a:gd name="connsiteX71" fmla="*/ 2444750 w 4997448"/>
                <a:gd name="connsiteY71" fmla="*/ 2832100 h 4483100"/>
                <a:gd name="connsiteX72" fmla="*/ 2527300 w 4997448"/>
                <a:gd name="connsiteY72" fmla="*/ 2857500 h 4483100"/>
                <a:gd name="connsiteX73" fmla="*/ 2590800 w 4997448"/>
                <a:gd name="connsiteY73" fmla="*/ 2921000 h 4483100"/>
                <a:gd name="connsiteX74" fmla="*/ 2584450 w 4997448"/>
                <a:gd name="connsiteY74" fmla="*/ 3003548 h 4483100"/>
                <a:gd name="connsiteX75" fmla="*/ 2400300 w 4997448"/>
                <a:gd name="connsiteY75" fmla="*/ 3111500 h 4483100"/>
                <a:gd name="connsiteX76" fmla="*/ 2286000 w 4997448"/>
                <a:gd name="connsiteY76" fmla="*/ 3143252 h 4483100"/>
                <a:gd name="connsiteX77" fmla="*/ 2222500 w 4997448"/>
                <a:gd name="connsiteY77" fmla="*/ 3200400 h 4483100"/>
                <a:gd name="connsiteX78" fmla="*/ 2209800 w 4997448"/>
                <a:gd name="connsiteY78" fmla="*/ 3289300 h 4483100"/>
                <a:gd name="connsiteX79" fmla="*/ 2190750 w 4997448"/>
                <a:gd name="connsiteY79" fmla="*/ 3435348 h 4483100"/>
                <a:gd name="connsiteX80" fmla="*/ 2076450 w 4997448"/>
                <a:gd name="connsiteY80" fmla="*/ 3422652 h 4483100"/>
                <a:gd name="connsiteX81" fmla="*/ 2076450 w 4997448"/>
                <a:gd name="connsiteY81" fmla="*/ 3479800 h 4483100"/>
                <a:gd name="connsiteX82" fmla="*/ 1930400 w 4997448"/>
                <a:gd name="connsiteY82" fmla="*/ 3644900 h 4483100"/>
                <a:gd name="connsiteX83" fmla="*/ 1784350 w 4997448"/>
                <a:gd name="connsiteY83" fmla="*/ 3517900 h 4483100"/>
                <a:gd name="connsiteX84" fmla="*/ 1752600 w 4997448"/>
                <a:gd name="connsiteY84" fmla="*/ 3498852 h 4483100"/>
                <a:gd name="connsiteX85" fmla="*/ 1695450 w 4997448"/>
                <a:gd name="connsiteY85" fmla="*/ 3530600 h 4483100"/>
                <a:gd name="connsiteX86" fmla="*/ 1746250 w 4997448"/>
                <a:gd name="connsiteY86" fmla="*/ 3632200 h 4483100"/>
                <a:gd name="connsiteX87" fmla="*/ 1739900 w 4997448"/>
                <a:gd name="connsiteY87" fmla="*/ 3651252 h 4483100"/>
                <a:gd name="connsiteX88" fmla="*/ 1835150 w 4997448"/>
                <a:gd name="connsiteY88" fmla="*/ 3778252 h 4483100"/>
                <a:gd name="connsiteX89" fmla="*/ 1879600 w 4997448"/>
                <a:gd name="connsiteY89" fmla="*/ 3841748 h 4483100"/>
                <a:gd name="connsiteX90" fmla="*/ 1854200 w 4997448"/>
                <a:gd name="connsiteY90" fmla="*/ 3956052 h 4483100"/>
                <a:gd name="connsiteX91" fmla="*/ 1885950 w 4997448"/>
                <a:gd name="connsiteY91" fmla="*/ 4019548 h 4483100"/>
                <a:gd name="connsiteX92" fmla="*/ 1917700 w 4997448"/>
                <a:gd name="connsiteY92" fmla="*/ 4362452 h 4483100"/>
                <a:gd name="connsiteX93" fmla="*/ 1841500 w 4997448"/>
                <a:gd name="connsiteY93" fmla="*/ 4375148 h 4483100"/>
                <a:gd name="connsiteX94" fmla="*/ 1847066 w 4997448"/>
                <a:gd name="connsiteY94" fmla="*/ 4430816 h 4483100"/>
                <a:gd name="connsiteX95" fmla="*/ 1841500 w 4997448"/>
                <a:gd name="connsiteY95" fmla="*/ 4432300 h 4483100"/>
                <a:gd name="connsiteX96" fmla="*/ 1644650 w 4997448"/>
                <a:gd name="connsiteY96" fmla="*/ 4483100 h 4483100"/>
                <a:gd name="connsiteX97" fmla="*/ 1600200 w 4997448"/>
                <a:gd name="connsiteY97" fmla="*/ 4394200 h 4483100"/>
                <a:gd name="connsiteX98" fmla="*/ 1562100 w 4997448"/>
                <a:gd name="connsiteY98" fmla="*/ 4394200 h 4483100"/>
                <a:gd name="connsiteX99" fmla="*/ 1492250 w 4997448"/>
                <a:gd name="connsiteY99" fmla="*/ 4375148 h 4483100"/>
                <a:gd name="connsiteX100" fmla="*/ 1473200 w 4997448"/>
                <a:gd name="connsiteY100" fmla="*/ 4318000 h 4483100"/>
                <a:gd name="connsiteX101" fmla="*/ 1377950 w 4997448"/>
                <a:gd name="connsiteY101" fmla="*/ 4292600 h 4483100"/>
                <a:gd name="connsiteX102" fmla="*/ 1377950 w 4997448"/>
                <a:gd name="connsiteY102" fmla="*/ 4184652 h 4483100"/>
                <a:gd name="connsiteX103" fmla="*/ 1333500 w 4997448"/>
                <a:gd name="connsiteY103" fmla="*/ 4146548 h 4483100"/>
                <a:gd name="connsiteX104" fmla="*/ 1295400 w 4997448"/>
                <a:gd name="connsiteY104" fmla="*/ 4089400 h 4483100"/>
                <a:gd name="connsiteX105" fmla="*/ 1282700 w 4997448"/>
                <a:gd name="connsiteY105" fmla="*/ 3886200 h 4483100"/>
                <a:gd name="connsiteX106" fmla="*/ 1244600 w 4997448"/>
                <a:gd name="connsiteY106" fmla="*/ 3841748 h 4483100"/>
                <a:gd name="connsiteX107" fmla="*/ 1257300 w 4997448"/>
                <a:gd name="connsiteY107" fmla="*/ 3822700 h 4483100"/>
                <a:gd name="connsiteX108" fmla="*/ 1257300 w 4997448"/>
                <a:gd name="connsiteY108" fmla="*/ 3740148 h 4483100"/>
                <a:gd name="connsiteX109" fmla="*/ 1327150 w 4997448"/>
                <a:gd name="connsiteY109" fmla="*/ 3714748 h 4483100"/>
                <a:gd name="connsiteX110" fmla="*/ 1289050 w 4997448"/>
                <a:gd name="connsiteY110" fmla="*/ 3657600 h 4483100"/>
                <a:gd name="connsiteX111" fmla="*/ 1225550 w 4997448"/>
                <a:gd name="connsiteY111" fmla="*/ 3638548 h 4483100"/>
                <a:gd name="connsiteX112" fmla="*/ 1181100 w 4997448"/>
                <a:gd name="connsiteY112" fmla="*/ 3625852 h 4483100"/>
                <a:gd name="connsiteX113" fmla="*/ 1181100 w 4997448"/>
                <a:gd name="connsiteY113" fmla="*/ 3575052 h 4483100"/>
                <a:gd name="connsiteX114" fmla="*/ 1219200 w 4997448"/>
                <a:gd name="connsiteY114" fmla="*/ 3530600 h 4483100"/>
                <a:gd name="connsiteX115" fmla="*/ 1282700 w 4997448"/>
                <a:gd name="connsiteY115" fmla="*/ 3536948 h 4483100"/>
                <a:gd name="connsiteX116" fmla="*/ 1333500 w 4997448"/>
                <a:gd name="connsiteY116" fmla="*/ 3524252 h 4483100"/>
                <a:gd name="connsiteX117" fmla="*/ 1352550 w 4997448"/>
                <a:gd name="connsiteY117" fmla="*/ 3473452 h 4483100"/>
                <a:gd name="connsiteX118" fmla="*/ 1390650 w 4997448"/>
                <a:gd name="connsiteY118" fmla="*/ 3378200 h 4483100"/>
                <a:gd name="connsiteX119" fmla="*/ 1479550 w 4997448"/>
                <a:gd name="connsiteY119" fmla="*/ 3359148 h 4483100"/>
                <a:gd name="connsiteX120" fmla="*/ 1473200 w 4997448"/>
                <a:gd name="connsiteY120" fmla="*/ 3321052 h 4483100"/>
                <a:gd name="connsiteX121" fmla="*/ 1428750 w 4997448"/>
                <a:gd name="connsiteY121" fmla="*/ 3289300 h 4483100"/>
                <a:gd name="connsiteX122" fmla="*/ 1454150 w 4997448"/>
                <a:gd name="connsiteY122" fmla="*/ 3238500 h 4483100"/>
                <a:gd name="connsiteX123" fmla="*/ 1371600 w 4997448"/>
                <a:gd name="connsiteY123" fmla="*/ 3200400 h 4483100"/>
                <a:gd name="connsiteX124" fmla="*/ 1289050 w 4997448"/>
                <a:gd name="connsiteY124" fmla="*/ 3175000 h 4483100"/>
                <a:gd name="connsiteX125" fmla="*/ 1314450 w 4997448"/>
                <a:gd name="connsiteY125" fmla="*/ 3105148 h 4483100"/>
                <a:gd name="connsiteX126" fmla="*/ 1377950 w 4997448"/>
                <a:gd name="connsiteY126" fmla="*/ 3086100 h 4483100"/>
                <a:gd name="connsiteX127" fmla="*/ 1409700 w 4997448"/>
                <a:gd name="connsiteY127" fmla="*/ 3035300 h 4483100"/>
                <a:gd name="connsiteX128" fmla="*/ 1320800 w 4997448"/>
                <a:gd name="connsiteY128" fmla="*/ 2990852 h 4483100"/>
                <a:gd name="connsiteX129" fmla="*/ 1276350 w 4997448"/>
                <a:gd name="connsiteY129" fmla="*/ 2997200 h 4483100"/>
                <a:gd name="connsiteX130" fmla="*/ 1130300 w 4997448"/>
                <a:gd name="connsiteY130" fmla="*/ 2997200 h 4483100"/>
                <a:gd name="connsiteX131" fmla="*/ 1104900 w 4997448"/>
                <a:gd name="connsiteY131" fmla="*/ 3035300 h 4483100"/>
                <a:gd name="connsiteX132" fmla="*/ 1054100 w 4997448"/>
                <a:gd name="connsiteY132" fmla="*/ 3028948 h 4483100"/>
                <a:gd name="connsiteX133" fmla="*/ 996950 w 4997448"/>
                <a:gd name="connsiteY133" fmla="*/ 2978148 h 4483100"/>
                <a:gd name="connsiteX134" fmla="*/ 996950 w 4997448"/>
                <a:gd name="connsiteY134" fmla="*/ 2927348 h 4483100"/>
                <a:gd name="connsiteX135" fmla="*/ 1098550 w 4997448"/>
                <a:gd name="connsiteY135" fmla="*/ 2901948 h 4483100"/>
                <a:gd name="connsiteX136" fmla="*/ 1098550 w 4997448"/>
                <a:gd name="connsiteY136" fmla="*/ 2819400 h 4483100"/>
                <a:gd name="connsiteX137" fmla="*/ 1041400 w 4997448"/>
                <a:gd name="connsiteY137" fmla="*/ 2806700 h 4483100"/>
                <a:gd name="connsiteX138" fmla="*/ 1009650 w 4997448"/>
                <a:gd name="connsiteY138" fmla="*/ 2794000 h 4483100"/>
                <a:gd name="connsiteX139" fmla="*/ 1028700 w 4997448"/>
                <a:gd name="connsiteY139" fmla="*/ 2743200 h 4483100"/>
                <a:gd name="connsiteX140" fmla="*/ 1028700 w 4997448"/>
                <a:gd name="connsiteY140" fmla="*/ 2635252 h 4483100"/>
                <a:gd name="connsiteX141" fmla="*/ 1047750 w 4997448"/>
                <a:gd name="connsiteY141" fmla="*/ 2603500 h 4483100"/>
                <a:gd name="connsiteX142" fmla="*/ 1073150 w 4997448"/>
                <a:gd name="connsiteY142" fmla="*/ 2501900 h 4483100"/>
                <a:gd name="connsiteX143" fmla="*/ 1003300 w 4997448"/>
                <a:gd name="connsiteY143" fmla="*/ 2489200 h 4483100"/>
                <a:gd name="connsiteX144" fmla="*/ 895350 w 4997448"/>
                <a:gd name="connsiteY144" fmla="*/ 2425700 h 4483100"/>
                <a:gd name="connsiteX145" fmla="*/ 755650 w 4997448"/>
                <a:gd name="connsiteY145" fmla="*/ 2457452 h 4483100"/>
                <a:gd name="connsiteX146" fmla="*/ 609600 w 4997448"/>
                <a:gd name="connsiteY146" fmla="*/ 2495548 h 4483100"/>
                <a:gd name="connsiteX147" fmla="*/ 508000 w 4997448"/>
                <a:gd name="connsiteY147" fmla="*/ 2597148 h 4483100"/>
                <a:gd name="connsiteX148" fmla="*/ 412750 w 4997448"/>
                <a:gd name="connsiteY148" fmla="*/ 2660652 h 4483100"/>
                <a:gd name="connsiteX149" fmla="*/ 311150 w 4997448"/>
                <a:gd name="connsiteY149" fmla="*/ 2724148 h 4483100"/>
                <a:gd name="connsiteX150" fmla="*/ 273050 w 4997448"/>
                <a:gd name="connsiteY150" fmla="*/ 2806700 h 4483100"/>
                <a:gd name="connsiteX151" fmla="*/ 152400 w 4997448"/>
                <a:gd name="connsiteY151" fmla="*/ 2800348 h 4483100"/>
                <a:gd name="connsiteX152" fmla="*/ 133350 w 4997448"/>
                <a:gd name="connsiteY152" fmla="*/ 2755900 h 4483100"/>
                <a:gd name="connsiteX153" fmla="*/ 0 w 4997448"/>
                <a:gd name="connsiteY153" fmla="*/ 2781300 h 4483100"/>
                <a:gd name="connsiteX154" fmla="*/ 222250 w 4997448"/>
                <a:gd name="connsiteY154" fmla="*/ 2635252 h 4483100"/>
                <a:gd name="connsiteX155" fmla="*/ 330200 w 4997448"/>
                <a:gd name="connsiteY155" fmla="*/ 2616200 h 4483100"/>
                <a:gd name="connsiteX156" fmla="*/ 349250 w 4997448"/>
                <a:gd name="connsiteY156" fmla="*/ 2540000 h 4483100"/>
                <a:gd name="connsiteX157" fmla="*/ 419100 w 4997448"/>
                <a:gd name="connsiteY157" fmla="*/ 2540000 h 4483100"/>
                <a:gd name="connsiteX158" fmla="*/ 495300 w 4997448"/>
                <a:gd name="connsiteY158" fmla="*/ 2495548 h 4483100"/>
                <a:gd name="connsiteX159" fmla="*/ 806450 w 4997448"/>
                <a:gd name="connsiteY159" fmla="*/ 2336800 h 4483100"/>
                <a:gd name="connsiteX160" fmla="*/ 1104900 w 4997448"/>
                <a:gd name="connsiteY160" fmla="*/ 2152652 h 4483100"/>
                <a:gd name="connsiteX161" fmla="*/ 1301750 w 4997448"/>
                <a:gd name="connsiteY161" fmla="*/ 1885948 h 4483100"/>
                <a:gd name="connsiteX162" fmla="*/ 1644650 w 4997448"/>
                <a:gd name="connsiteY162" fmla="*/ 1739900 h 4483100"/>
                <a:gd name="connsiteX163" fmla="*/ 1847850 w 4997448"/>
                <a:gd name="connsiteY163" fmla="*/ 1606548 h 4483100"/>
                <a:gd name="connsiteX164" fmla="*/ 1924050 w 4997448"/>
                <a:gd name="connsiteY164" fmla="*/ 1447800 h 4483100"/>
                <a:gd name="connsiteX165" fmla="*/ 1968500 w 4997448"/>
                <a:gd name="connsiteY165" fmla="*/ 1377948 h 4483100"/>
                <a:gd name="connsiteX166" fmla="*/ 1930400 w 4997448"/>
                <a:gd name="connsiteY166" fmla="*/ 1168400 h 4483100"/>
                <a:gd name="connsiteX167" fmla="*/ 1974850 w 4997448"/>
                <a:gd name="connsiteY167" fmla="*/ 1054100 h 4483100"/>
                <a:gd name="connsiteX168" fmla="*/ 1955800 w 4997448"/>
                <a:gd name="connsiteY168" fmla="*/ 984252 h 4483100"/>
                <a:gd name="connsiteX169" fmla="*/ 2006600 w 4997448"/>
                <a:gd name="connsiteY169" fmla="*/ 838200 h 4483100"/>
                <a:gd name="connsiteX170" fmla="*/ 2076450 w 4997448"/>
                <a:gd name="connsiteY170" fmla="*/ 850900 h 4483100"/>
                <a:gd name="connsiteX171" fmla="*/ 2127250 w 4997448"/>
                <a:gd name="connsiteY171" fmla="*/ 831852 h 4483100"/>
                <a:gd name="connsiteX172" fmla="*/ 2165350 w 4997448"/>
                <a:gd name="connsiteY172" fmla="*/ 723900 h 4483100"/>
                <a:gd name="connsiteX173" fmla="*/ 2190750 w 4997448"/>
                <a:gd name="connsiteY173" fmla="*/ 488948 h 4483100"/>
                <a:gd name="connsiteX174" fmla="*/ 2336800 w 4997448"/>
                <a:gd name="connsiteY174" fmla="*/ 387348 h 4483100"/>
                <a:gd name="connsiteX175" fmla="*/ 2387600 w 4997448"/>
                <a:gd name="connsiteY175" fmla="*/ 317500 h 4483100"/>
                <a:gd name="connsiteX176" fmla="*/ 2571750 w 4997448"/>
                <a:gd name="connsiteY176" fmla="*/ 273052 h 4483100"/>
                <a:gd name="connsiteX177" fmla="*/ 2609850 w 4997448"/>
                <a:gd name="connsiteY177" fmla="*/ 273052 h 4483100"/>
                <a:gd name="connsiteX178" fmla="*/ 2635250 w 4997448"/>
                <a:gd name="connsiteY178" fmla="*/ 260348 h 4483100"/>
                <a:gd name="connsiteX179" fmla="*/ 2654300 w 4997448"/>
                <a:gd name="connsiteY179" fmla="*/ 139700 h 4483100"/>
                <a:gd name="connsiteX180" fmla="*/ 2641600 w 4997448"/>
                <a:gd name="connsiteY180" fmla="*/ 57148 h 4483100"/>
                <a:gd name="connsiteX181" fmla="*/ 2724150 w 4997448"/>
                <a:gd name="connsiteY181" fmla="*/ 0 h 448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4997448" h="4483100">
                  <a:moveTo>
                    <a:pt x="2724150" y="0"/>
                  </a:moveTo>
                  <a:lnTo>
                    <a:pt x="2813050" y="69852"/>
                  </a:lnTo>
                  <a:lnTo>
                    <a:pt x="2901950" y="228600"/>
                  </a:lnTo>
                  <a:lnTo>
                    <a:pt x="2984500" y="311148"/>
                  </a:lnTo>
                  <a:lnTo>
                    <a:pt x="3067050" y="539748"/>
                  </a:lnTo>
                  <a:lnTo>
                    <a:pt x="3067050" y="590548"/>
                  </a:lnTo>
                  <a:lnTo>
                    <a:pt x="3175000" y="717548"/>
                  </a:lnTo>
                  <a:lnTo>
                    <a:pt x="3238500" y="717548"/>
                  </a:lnTo>
                  <a:lnTo>
                    <a:pt x="3270250" y="742948"/>
                  </a:lnTo>
                  <a:lnTo>
                    <a:pt x="3321050" y="755652"/>
                  </a:lnTo>
                  <a:lnTo>
                    <a:pt x="3587750" y="673100"/>
                  </a:lnTo>
                  <a:lnTo>
                    <a:pt x="3708400" y="590548"/>
                  </a:lnTo>
                  <a:lnTo>
                    <a:pt x="3771900" y="584200"/>
                  </a:lnTo>
                  <a:lnTo>
                    <a:pt x="3886200" y="571500"/>
                  </a:lnTo>
                  <a:lnTo>
                    <a:pt x="4191000" y="539748"/>
                  </a:lnTo>
                  <a:lnTo>
                    <a:pt x="4432300" y="609600"/>
                  </a:lnTo>
                  <a:lnTo>
                    <a:pt x="4540250" y="508000"/>
                  </a:lnTo>
                  <a:lnTo>
                    <a:pt x="4616450" y="412748"/>
                  </a:lnTo>
                  <a:lnTo>
                    <a:pt x="4737100" y="361948"/>
                  </a:lnTo>
                  <a:lnTo>
                    <a:pt x="4743358" y="360072"/>
                  </a:lnTo>
                  <a:lnTo>
                    <a:pt x="4781550" y="387348"/>
                  </a:lnTo>
                  <a:lnTo>
                    <a:pt x="4832350" y="393700"/>
                  </a:lnTo>
                  <a:lnTo>
                    <a:pt x="4845050" y="419100"/>
                  </a:lnTo>
                  <a:lnTo>
                    <a:pt x="4921250" y="393700"/>
                  </a:lnTo>
                  <a:lnTo>
                    <a:pt x="4992086" y="462252"/>
                  </a:lnTo>
                  <a:lnTo>
                    <a:pt x="4946650" y="558800"/>
                  </a:lnTo>
                  <a:lnTo>
                    <a:pt x="4972050" y="647700"/>
                  </a:lnTo>
                  <a:lnTo>
                    <a:pt x="4997450" y="711200"/>
                  </a:lnTo>
                  <a:lnTo>
                    <a:pt x="4972050" y="793748"/>
                  </a:lnTo>
                  <a:lnTo>
                    <a:pt x="4997450" y="838200"/>
                  </a:lnTo>
                  <a:lnTo>
                    <a:pt x="4933950" y="889000"/>
                  </a:lnTo>
                  <a:lnTo>
                    <a:pt x="4914900" y="933452"/>
                  </a:lnTo>
                  <a:cubicBezTo>
                    <a:pt x="4914773" y="934177"/>
                    <a:pt x="4914645" y="934903"/>
                    <a:pt x="4914518" y="935628"/>
                  </a:cubicBezTo>
                  <a:lnTo>
                    <a:pt x="4908550" y="927100"/>
                  </a:lnTo>
                  <a:lnTo>
                    <a:pt x="4832350" y="958852"/>
                  </a:lnTo>
                  <a:lnTo>
                    <a:pt x="4743450" y="939800"/>
                  </a:lnTo>
                  <a:lnTo>
                    <a:pt x="4667250" y="984252"/>
                  </a:lnTo>
                  <a:lnTo>
                    <a:pt x="4552950" y="933452"/>
                  </a:lnTo>
                  <a:lnTo>
                    <a:pt x="4419600" y="1117600"/>
                  </a:lnTo>
                  <a:lnTo>
                    <a:pt x="4222750" y="1104900"/>
                  </a:lnTo>
                  <a:lnTo>
                    <a:pt x="4133850" y="1073148"/>
                  </a:lnTo>
                  <a:lnTo>
                    <a:pt x="4095750" y="1117600"/>
                  </a:lnTo>
                  <a:lnTo>
                    <a:pt x="4000500" y="1092200"/>
                  </a:lnTo>
                  <a:lnTo>
                    <a:pt x="3898900" y="1168400"/>
                  </a:lnTo>
                  <a:lnTo>
                    <a:pt x="3752850" y="1130300"/>
                  </a:lnTo>
                  <a:lnTo>
                    <a:pt x="3663950" y="1263652"/>
                  </a:lnTo>
                  <a:lnTo>
                    <a:pt x="3568700" y="1301748"/>
                  </a:lnTo>
                  <a:lnTo>
                    <a:pt x="3492500" y="1263652"/>
                  </a:lnTo>
                  <a:lnTo>
                    <a:pt x="3390900" y="1416052"/>
                  </a:lnTo>
                  <a:lnTo>
                    <a:pt x="3378200" y="1466852"/>
                  </a:lnTo>
                  <a:lnTo>
                    <a:pt x="3333750" y="1524000"/>
                  </a:lnTo>
                  <a:lnTo>
                    <a:pt x="3333750" y="1593852"/>
                  </a:lnTo>
                  <a:lnTo>
                    <a:pt x="3270250" y="1619252"/>
                  </a:lnTo>
                  <a:lnTo>
                    <a:pt x="3263900" y="1701800"/>
                  </a:lnTo>
                  <a:lnTo>
                    <a:pt x="3219450" y="1765300"/>
                  </a:lnTo>
                  <a:lnTo>
                    <a:pt x="3187700" y="1765300"/>
                  </a:lnTo>
                  <a:lnTo>
                    <a:pt x="3086100" y="1873252"/>
                  </a:lnTo>
                  <a:lnTo>
                    <a:pt x="3117850" y="1930400"/>
                  </a:lnTo>
                  <a:lnTo>
                    <a:pt x="3073400" y="1993900"/>
                  </a:lnTo>
                  <a:lnTo>
                    <a:pt x="3048000" y="2063748"/>
                  </a:lnTo>
                  <a:lnTo>
                    <a:pt x="3079750" y="2120900"/>
                  </a:lnTo>
                  <a:lnTo>
                    <a:pt x="3079750" y="2178052"/>
                  </a:lnTo>
                  <a:lnTo>
                    <a:pt x="2876550" y="2419348"/>
                  </a:lnTo>
                  <a:lnTo>
                    <a:pt x="2736850" y="2470148"/>
                  </a:lnTo>
                  <a:lnTo>
                    <a:pt x="2597150" y="2438400"/>
                  </a:lnTo>
                  <a:lnTo>
                    <a:pt x="2508250" y="2432052"/>
                  </a:lnTo>
                  <a:lnTo>
                    <a:pt x="2432050" y="2413000"/>
                  </a:lnTo>
                  <a:lnTo>
                    <a:pt x="2305050" y="2482852"/>
                  </a:lnTo>
                  <a:lnTo>
                    <a:pt x="2349500" y="2546348"/>
                  </a:lnTo>
                  <a:lnTo>
                    <a:pt x="2387600" y="2717800"/>
                  </a:lnTo>
                  <a:lnTo>
                    <a:pt x="2432050" y="2736852"/>
                  </a:lnTo>
                  <a:lnTo>
                    <a:pt x="2444750" y="2832100"/>
                  </a:lnTo>
                  <a:lnTo>
                    <a:pt x="2527300" y="2857500"/>
                  </a:lnTo>
                  <a:lnTo>
                    <a:pt x="2590800" y="2921000"/>
                  </a:lnTo>
                  <a:lnTo>
                    <a:pt x="2584450" y="3003548"/>
                  </a:lnTo>
                  <a:lnTo>
                    <a:pt x="2400300" y="3111500"/>
                  </a:lnTo>
                  <a:lnTo>
                    <a:pt x="2286000" y="3143252"/>
                  </a:lnTo>
                  <a:lnTo>
                    <a:pt x="2222500" y="3200400"/>
                  </a:lnTo>
                  <a:lnTo>
                    <a:pt x="2209800" y="3289300"/>
                  </a:lnTo>
                  <a:lnTo>
                    <a:pt x="2190750" y="3435348"/>
                  </a:lnTo>
                  <a:lnTo>
                    <a:pt x="2076450" y="3422652"/>
                  </a:lnTo>
                  <a:lnTo>
                    <a:pt x="2076450" y="3479800"/>
                  </a:lnTo>
                  <a:lnTo>
                    <a:pt x="1930400" y="3644900"/>
                  </a:lnTo>
                  <a:lnTo>
                    <a:pt x="1784350" y="3517900"/>
                  </a:lnTo>
                  <a:lnTo>
                    <a:pt x="1752600" y="3498852"/>
                  </a:lnTo>
                  <a:lnTo>
                    <a:pt x="1695450" y="3530600"/>
                  </a:lnTo>
                  <a:lnTo>
                    <a:pt x="1746250" y="3632200"/>
                  </a:lnTo>
                  <a:lnTo>
                    <a:pt x="1739900" y="3651252"/>
                  </a:lnTo>
                  <a:lnTo>
                    <a:pt x="1835150" y="3778252"/>
                  </a:lnTo>
                  <a:lnTo>
                    <a:pt x="1879600" y="3841748"/>
                  </a:lnTo>
                  <a:lnTo>
                    <a:pt x="1854200" y="3956052"/>
                  </a:lnTo>
                  <a:lnTo>
                    <a:pt x="1885950" y="4019548"/>
                  </a:lnTo>
                  <a:lnTo>
                    <a:pt x="1917700" y="4362452"/>
                  </a:lnTo>
                  <a:lnTo>
                    <a:pt x="1841500" y="4375148"/>
                  </a:lnTo>
                  <a:lnTo>
                    <a:pt x="1847066" y="4430816"/>
                  </a:lnTo>
                  <a:lnTo>
                    <a:pt x="1841500" y="4432300"/>
                  </a:lnTo>
                  <a:lnTo>
                    <a:pt x="1644650" y="4483100"/>
                  </a:lnTo>
                  <a:lnTo>
                    <a:pt x="1600200" y="4394200"/>
                  </a:lnTo>
                  <a:lnTo>
                    <a:pt x="1562100" y="4394200"/>
                  </a:lnTo>
                  <a:lnTo>
                    <a:pt x="1492250" y="4375148"/>
                  </a:lnTo>
                  <a:lnTo>
                    <a:pt x="1473200" y="4318000"/>
                  </a:lnTo>
                  <a:lnTo>
                    <a:pt x="1377950" y="4292600"/>
                  </a:lnTo>
                  <a:lnTo>
                    <a:pt x="1377950" y="4184652"/>
                  </a:lnTo>
                  <a:lnTo>
                    <a:pt x="1333500" y="4146548"/>
                  </a:lnTo>
                  <a:lnTo>
                    <a:pt x="1295400" y="4089400"/>
                  </a:lnTo>
                  <a:lnTo>
                    <a:pt x="1282700" y="3886200"/>
                  </a:lnTo>
                  <a:lnTo>
                    <a:pt x="1244600" y="3841748"/>
                  </a:lnTo>
                  <a:lnTo>
                    <a:pt x="1257300" y="3822700"/>
                  </a:lnTo>
                  <a:lnTo>
                    <a:pt x="1257300" y="3740148"/>
                  </a:lnTo>
                  <a:lnTo>
                    <a:pt x="1327150" y="3714748"/>
                  </a:lnTo>
                  <a:lnTo>
                    <a:pt x="1289050" y="3657600"/>
                  </a:lnTo>
                  <a:lnTo>
                    <a:pt x="1225550" y="3638548"/>
                  </a:lnTo>
                  <a:lnTo>
                    <a:pt x="1181100" y="3625852"/>
                  </a:lnTo>
                  <a:lnTo>
                    <a:pt x="1181100" y="3575052"/>
                  </a:lnTo>
                  <a:lnTo>
                    <a:pt x="1219200" y="3530600"/>
                  </a:lnTo>
                  <a:lnTo>
                    <a:pt x="1282700" y="3536948"/>
                  </a:lnTo>
                  <a:lnTo>
                    <a:pt x="1333500" y="3524252"/>
                  </a:lnTo>
                  <a:lnTo>
                    <a:pt x="1352550" y="3473452"/>
                  </a:lnTo>
                  <a:lnTo>
                    <a:pt x="1390650" y="3378200"/>
                  </a:lnTo>
                  <a:lnTo>
                    <a:pt x="1479550" y="3359148"/>
                  </a:lnTo>
                  <a:lnTo>
                    <a:pt x="1473200" y="3321052"/>
                  </a:lnTo>
                  <a:lnTo>
                    <a:pt x="1428750" y="3289300"/>
                  </a:lnTo>
                  <a:lnTo>
                    <a:pt x="1454150" y="3238500"/>
                  </a:lnTo>
                  <a:lnTo>
                    <a:pt x="1371600" y="3200400"/>
                  </a:lnTo>
                  <a:lnTo>
                    <a:pt x="1289050" y="3175000"/>
                  </a:lnTo>
                  <a:lnTo>
                    <a:pt x="1314450" y="3105148"/>
                  </a:lnTo>
                  <a:lnTo>
                    <a:pt x="1377950" y="3086100"/>
                  </a:lnTo>
                  <a:lnTo>
                    <a:pt x="1409700" y="3035300"/>
                  </a:lnTo>
                  <a:lnTo>
                    <a:pt x="1320800" y="2990852"/>
                  </a:lnTo>
                  <a:lnTo>
                    <a:pt x="1276350" y="2997200"/>
                  </a:lnTo>
                  <a:lnTo>
                    <a:pt x="1130300" y="2997200"/>
                  </a:lnTo>
                  <a:lnTo>
                    <a:pt x="1104900" y="3035300"/>
                  </a:lnTo>
                  <a:lnTo>
                    <a:pt x="1054100" y="3028948"/>
                  </a:lnTo>
                  <a:lnTo>
                    <a:pt x="996950" y="2978148"/>
                  </a:lnTo>
                  <a:lnTo>
                    <a:pt x="996950" y="2927348"/>
                  </a:lnTo>
                  <a:lnTo>
                    <a:pt x="1098550" y="2901948"/>
                  </a:lnTo>
                  <a:lnTo>
                    <a:pt x="1098550" y="2819400"/>
                  </a:lnTo>
                  <a:lnTo>
                    <a:pt x="1041400" y="2806700"/>
                  </a:lnTo>
                  <a:lnTo>
                    <a:pt x="1009650" y="2794000"/>
                  </a:lnTo>
                  <a:lnTo>
                    <a:pt x="1028700" y="2743200"/>
                  </a:lnTo>
                  <a:lnTo>
                    <a:pt x="1028700" y="2635252"/>
                  </a:lnTo>
                  <a:lnTo>
                    <a:pt x="1047750" y="2603500"/>
                  </a:lnTo>
                  <a:lnTo>
                    <a:pt x="1073150" y="2501900"/>
                  </a:lnTo>
                  <a:lnTo>
                    <a:pt x="1003300" y="2489200"/>
                  </a:lnTo>
                  <a:lnTo>
                    <a:pt x="895350" y="2425700"/>
                  </a:lnTo>
                  <a:lnTo>
                    <a:pt x="755650" y="2457452"/>
                  </a:lnTo>
                  <a:lnTo>
                    <a:pt x="609600" y="2495548"/>
                  </a:lnTo>
                  <a:lnTo>
                    <a:pt x="508000" y="2597148"/>
                  </a:lnTo>
                  <a:lnTo>
                    <a:pt x="412750" y="2660652"/>
                  </a:lnTo>
                  <a:lnTo>
                    <a:pt x="311150" y="2724148"/>
                  </a:lnTo>
                  <a:lnTo>
                    <a:pt x="273050" y="2806700"/>
                  </a:lnTo>
                  <a:lnTo>
                    <a:pt x="152400" y="2800348"/>
                  </a:lnTo>
                  <a:lnTo>
                    <a:pt x="133350" y="2755900"/>
                  </a:lnTo>
                  <a:lnTo>
                    <a:pt x="0" y="2781300"/>
                  </a:lnTo>
                  <a:lnTo>
                    <a:pt x="222250" y="2635252"/>
                  </a:lnTo>
                  <a:lnTo>
                    <a:pt x="330200" y="2616200"/>
                  </a:lnTo>
                  <a:lnTo>
                    <a:pt x="349250" y="2540000"/>
                  </a:lnTo>
                  <a:lnTo>
                    <a:pt x="419100" y="2540000"/>
                  </a:lnTo>
                  <a:lnTo>
                    <a:pt x="495300" y="2495548"/>
                  </a:lnTo>
                  <a:lnTo>
                    <a:pt x="806450" y="2336800"/>
                  </a:lnTo>
                  <a:lnTo>
                    <a:pt x="1104900" y="2152652"/>
                  </a:lnTo>
                  <a:lnTo>
                    <a:pt x="1301750" y="1885948"/>
                  </a:lnTo>
                  <a:lnTo>
                    <a:pt x="1644650" y="1739900"/>
                  </a:lnTo>
                  <a:lnTo>
                    <a:pt x="1847850" y="1606548"/>
                  </a:lnTo>
                  <a:lnTo>
                    <a:pt x="1924050" y="1447800"/>
                  </a:lnTo>
                  <a:lnTo>
                    <a:pt x="1968500" y="1377948"/>
                  </a:lnTo>
                  <a:lnTo>
                    <a:pt x="1930400" y="1168400"/>
                  </a:lnTo>
                  <a:lnTo>
                    <a:pt x="1974850" y="1054100"/>
                  </a:lnTo>
                  <a:lnTo>
                    <a:pt x="1955800" y="984252"/>
                  </a:lnTo>
                  <a:lnTo>
                    <a:pt x="2006600" y="838200"/>
                  </a:lnTo>
                  <a:lnTo>
                    <a:pt x="2076450" y="850900"/>
                  </a:lnTo>
                  <a:lnTo>
                    <a:pt x="2127250" y="831852"/>
                  </a:lnTo>
                  <a:lnTo>
                    <a:pt x="2165350" y="723900"/>
                  </a:lnTo>
                  <a:lnTo>
                    <a:pt x="2190750" y="488948"/>
                  </a:lnTo>
                  <a:lnTo>
                    <a:pt x="2336800" y="387348"/>
                  </a:lnTo>
                  <a:lnTo>
                    <a:pt x="2387600" y="317500"/>
                  </a:lnTo>
                  <a:lnTo>
                    <a:pt x="2571750" y="273052"/>
                  </a:lnTo>
                  <a:lnTo>
                    <a:pt x="2609850" y="273052"/>
                  </a:lnTo>
                  <a:lnTo>
                    <a:pt x="2635250" y="260348"/>
                  </a:lnTo>
                  <a:lnTo>
                    <a:pt x="2654300" y="139700"/>
                  </a:lnTo>
                  <a:lnTo>
                    <a:pt x="2641600" y="57148"/>
                  </a:lnTo>
                  <a:lnTo>
                    <a:pt x="272415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47" name="フリーフォーム: 図形 846">
              <a:extLst>
                <a:ext uri="{FF2B5EF4-FFF2-40B4-BE49-F238E27FC236}">
                  <a16:creationId xmlns:a16="http://schemas.microsoft.com/office/drawing/2014/main" id="{B6BFB1CA-4DDE-A2CF-DEAA-57C3A23A0BE7}"/>
                </a:ext>
              </a:extLst>
            </p:cNvPr>
            <p:cNvSpPr/>
            <p:nvPr/>
          </p:nvSpPr>
          <p:spPr>
            <a:xfrm>
              <a:off x="5729169" y="4949720"/>
              <a:ext cx="453244" cy="244914"/>
            </a:xfrm>
            <a:custGeom>
              <a:avLst/>
              <a:gdLst>
                <a:gd name="connsiteX0" fmla="*/ 1714500 w 2676928"/>
                <a:gd name="connsiteY0" fmla="*/ 0 h 1446502"/>
                <a:gd name="connsiteX1" fmla="*/ 1828800 w 2676928"/>
                <a:gd name="connsiteY1" fmla="*/ 82550 h 1446502"/>
                <a:gd name="connsiteX2" fmla="*/ 1809750 w 2676928"/>
                <a:gd name="connsiteY2" fmla="*/ 158750 h 1446502"/>
                <a:gd name="connsiteX3" fmla="*/ 1790700 w 2676928"/>
                <a:gd name="connsiteY3" fmla="*/ 203200 h 1446502"/>
                <a:gd name="connsiteX4" fmla="*/ 1803400 w 2676928"/>
                <a:gd name="connsiteY4" fmla="*/ 260350 h 1446502"/>
                <a:gd name="connsiteX5" fmla="*/ 1835150 w 2676928"/>
                <a:gd name="connsiteY5" fmla="*/ 279400 h 1446502"/>
                <a:gd name="connsiteX6" fmla="*/ 1898650 w 2676928"/>
                <a:gd name="connsiteY6" fmla="*/ 279400 h 1446502"/>
                <a:gd name="connsiteX7" fmla="*/ 1924050 w 2676928"/>
                <a:gd name="connsiteY7" fmla="*/ 209550 h 1446502"/>
                <a:gd name="connsiteX8" fmla="*/ 1962150 w 2676928"/>
                <a:gd name="connsiteY8" fmla="*/ 209550 h 1446502"/>
                <a:gd name="connsiteX9" fmla="*/ 2025650 w 2676928"/>
                <a:gd name="connsiteY9" fmla="*/ 241300 h 1446502"/>
                <a:gd name="connsiteX10" fmla="*/ 2089150 w 2676928"/>
                <a:gd name="connsiteY10" fmla="*/ 203200 h 1446502"/>
                <a:gd name="connsiteX11" fmla="*/ 2127250 w 2676928"/>
                <a:gd name="connsiteY11" fmla="*/ 228600 h 1446502"/>
                <a:gd name="connsiteX12" fmla="*/ 2120900 w 2676928"/>
                <a:gd name="connsiteY12" fmla="*/ 330198 h 1446502"/>
                <a:gd name="connsiteX13" fmla="*/ 2082800 w 2676928"/>
                <a:gd name="connsiteY13" fmla="*/ 361950 h 1446502"/>
                <a:gd name="connsiteX14" fmla="*/ 2114550 w 2676928"/>
                <a:gd name="connsiteY14" fmla="*/ 419102 h 1446502"/>
                <a:gd name="connsiteX15" fmla="*/ 2152650 w 2676928"/>
                <a:gd name="connsiteY15" fmla="*/ 431798 h 1446502"/>
                <a:gd name="connsiteX16" fmla="*/ 2184400 w 2676928"/>
                <a:gd name="connsiteY16" fmla="*/ 457198 h 1446502"/>
                <a:gd name="connsiteX17" fmla="*/ 2266950 w 2676928"/>
                <a:gd name="connsiteY17" fmla="*/ 469902 h 1446502"/>
                <a:gd name="connsiteX18" fmla="*/ 2374900 w 2676928"/>
                <a:gd name="connsiteY18" fmla="*/ 571502 h 1446502"/>
                <a:gd name="connsiteX19" fmla="*/ 2438400 w 2676928"/>
                <a:gd name="connsiteY19" fmla="*/ 565150 h 1446502"/>
                <a:gd name="connsiteX20" fmla="*/ 2501900 w 2676928"/>
                <a:gd name="connsiteY20" fmla="*/ 533398 h 1446502"/>
                <a:gd name="connsiteX21" fmla="*/ 2533650 w 2676928"/>
                <a:gd name="connsiteY21" fmla="*/ 641350 h 1446502"/>
                <a:gd name="connsiteX22" fmla="*/ 2565400 w 2676928"/>
                <a:gd name="connsiteY22" fmla="*/ 685798 h 1446502"/>
                <a:gd name="connsiteX23" fmla="*/ 2676928 w 2676928"/>
                <a:gd name="connsiteY23" fmla="*/ 731106 h 1446502"/>
                <a:gd name="connsiteX24" fmla="*/ 2647950 w 2676928"/>
                <a:gd name="connsiteY24" fmla="*/ 806450 h 1446502"/>
                <a:gd name="connsiteX25" fmla="*/ 2654300 w 2676928"/>
                <a:gd name="connsiteY25" fmla="*/ 850902 h 1446502"/>
                <a:gd name="connsiteX26" fmla="*/ 2609850 w 2676928"/>
                <a:gd name="connsiteY26" fmla="*/ 895350 h 1446502"/>
                <a:gd name="connsiteX27" fmla="*/ 2552700 w 2676928"/>
                <a:gd name="connsiteY27" fmla="*/ 882650 h 1446502"/>
                <a:gd name="connsiteX28" fmla="*/ 2393950 w 2676928"/>
                <a:gd name="connsiteY28" fmla="*/ 806450 h 1446502"/>
                <a:gd name="connsiteX29" fmla="*/ 2374900 w 2676928"/>
                <a:gd name="connsiteY29" fmla="*/ 850902 h 1446502"/>
                <a:gd name="connsiteX30" fmla="*/ 2330450 w 2676928"/>
                <a:gd name="connsiteY30" fmla="*/ 831850 h 1446502"/>
                <a:gd name="connsiteX31" fmla="*/ 2279650 w 2676928"/>
                <a:gd name="connsiteY31" fmla="*/ 844550 h 1446502"/>
                <a:gd name="connsiteX32" fmla="*/ 2235200 w 2676928"/>
                <a:gd name="connsiteY32" fmla="*/ 831850 h 1446502"/>
                <a:gd name="connsiteX33" fmla="*/ 2146300 w 2676928"/>
                <a:gd name="connsiteY33" fmla="*/ 806450 h 1446502"/>
                <a:gd name="connsiteX34" fmla="*/ 2012950 w 2676928"/>
                <a:gd name="connsiteY34" fmla="*/ 825502 h 1446502"/>
                <a:gd name="connsiteX35" fmla="*/ 1943100 w 2676928"/>
                <a:gd name="connsiteY35" fmla="*/ 844550 h 1446502"/>
                <a:gd name="connsiteX36" fmla="*/ 1790700 w 2676928"/>
                <a:gd name="connsiteY36" fmla="*/ 857250 h 1446502"/>
                <a:gd name="connsiteX37" fmla="*/ 1758950 w 2676928"/>
                <a:gd name="connsiteY37" fmla="*/ 958850 h 1446502"/>
                <a:gd name="connsiteX38" fmla="*/ 1727200 w 2676928"/>
                <a:gd name="connsiteY38" fmla="*/ 1028702 h 1446502"/>
                <a:gd name="connsiteX39" fmla="*/ 1676400 w 2676928"/>
                <a:gd name="connsiteY39" fmla="*/ 1047750 h 1446502"/>
                <a:gd name="connsiteX40" fmla="*/ 1568450 w 2676928"/>
                <a:gd name="connsiteY40" fmla="*/ 1060450 h 1446502"/>
                <a:gd name="connsiteX41" fmla="*/ 1473200 w 2676928"/>
                <a:gd name="connsiteY41" fmla="*/ 1060450 h 1446502"/>
                <a:gd name="connsiteX42" fmla="*/ 1397000 w 2676928"/>
                <a:gd name="connsiteY42" fmla="*/ 1174750 h 1446502"/>
                <a:gd name="connsiteX43" fmla="*/ 1352550 w 2676928"/>
                <a:gd name="connsiteY43" fmla="*/ 1206502 h 1446502"/>
                <a:gd name="connsiteX44" fmla="*/ 1263650 w 2676928"/>
                <a:gd name="connsiteY44" fmla="*/ 1206502 h 1446502"/>
                <a:gd name="connsiteX45" fmla="*/ 1174750 w 2676928"/>
                <a:gd name="connsiteY45" fmla="*/ 1174750 h 1446502"/>
                <a:gd name="connsiteX46" fmla="*/ 1130300 w 2676928"/>
                <a:gd name="connsiteY46" fmla="*/ 1060450 h 1446502"/>
                <a:gd name="connsiteX47" fmla="*/ 1009650 w 2676928"/>
                <a:gd name="connsiteY47" fmla="*/ 1098550 h 1446502"/>
                <a:gd name="connsiteX48" fmla="*/ 965200 w 2676928"/>
                <a:gd name="connsiteY48" fmla="*/ 1092198 h 1446502"/>
                <a:gd name="connsiteX49" fmla="*/ 876300 w 2676928"/>
                <a:gd name="connsiteY49" fmla="*/ 1111250 h 1446502"/>
                <a:gd name="connsiteX50" fmla="*/ 800100 w 2676928"/>
                <a:gd name="connsiteY50" fmla="*/ 1130302 h 1446502"/>
                <a:gd name="connsiteX51" fmla="*/ 774700 w 2676928"/>
                <a:gd name="connsiteY51" fmla="*/ 1174750 h 1446502"/>
                <a:gd name="connsiteX52" fmla="*/ 762000 w 2676928"/>
                <a:gd name="connsiteY52" fmla="*/ 1219198 h 1446502"/>
                <a:gd name="connsiteX53" fmla="*/ 704850 w 2676928"/>
                <a:gd name="connsiteY53" fmla="*/ 1238250 h 1446502"/>
                <a:gd name="connsiteX54" fmla="*/ 628650 w 2676928"/>
                <a:gd name="connsiteY54" fmla="*/ 1206502 h 1446502"/>
                <a:gd name="connsiteX55" fmla="*/ 527050 w 2676928"/>
                <a:gd name="connsiteY55" fmla="*/ 1276350 h 1446502"/>
                <a:gd name="connsiteX56" fmla="*/ 469900 w 2676928"/>
                <a:gd name="connsiteY56" fmla="*/ 1339850 h 1446502"/>
                <a:gd name="connsiteX57" fmla="*/ 469900 w 2676928"/>
                <a:gd name="connsiteY57" fmla="*/ 1416050 h 1446502"/>
                <a:gd name="connsiteX58" fmla="*/ 387350 w 2676928"/>
                <a:gd name="connsiteY58" fmla="*/ 1435102 h 1446502"/>
                <a:gd name="connsiteX59" fmla="*/ 381986 w 2676928"/>
                <a:gd name="connsiteY59" fmla="*/ 1446502 h 1446502"/>
                <a:gd name="connsiteX60" fmla="*/ 311150 w 2676928"/>
                <a:gd name="connsiteY60" fmla="*/ 1377950 h 1446502"/>
                <a:gd name="connsiteX61" fmla="*/ 234950 w 2676928"/>
                <a:gd name="connsiteY61" fmla="*/ 1403350 h 1446502"/>
                <a:gd name="connsiteX62" fmla="*/ 222250 w 2676928"/>
                <a:gd name="connsiteY62" fmla="*/ 1377950 h 1446502"/>
                <a:gd name="connsiteX63" fmla="*/ 171450 w 2676928"/>
                <a:gd name="connsiteY63" fmla="*/ 1371598 h 1446502"/>
                <a:gd name="connsiteX64" fmla="*/ 127000 w 2676928"/>
                <a:gd name="connsiteY64" fmla="*/ 1339850 h 1446502"/>
                <a:gd name="connsiteX65" fmla="*/ 190500 w 2676928"/>
                <a:gd name="connsiteY65" fmla="*/ 1282702 h 1446502"/>
                <a:gd name="connsiteX66" fmla="*/ 209550 w 2676928"/>
                <a:gd name="connsiteY66" fmla="*/ 1073150 h 1446502"/>
                <a:gd name="connsiteX67" fmla="*/ 190500 w 2676928"/>
                <a:gd name="connsiteY67" fmla="*/ 1035050 h 1446502"/>
                <a:gd name="connsiteX68" fmla="*/ 222250 w 2676928"/>
                <a:gd name="connsiteY68" fmla="*/ 965198 h 1446502"/>
                <a:gd name="connsiteX69" fmla="*/ 254000 w 2676928"/>
                <a:gd name="connsiteY69" fmla="*/ 781050 h 1446502"/>
                <a:gd name="connsiteX70" fmla="*/ 215900 w 2676928"/>
                <a:gd name="connsiteY70" fmla="*/ 736598 h 1446502"/>
                <a:gd name="connsiteX71" fmla="*/ 107950 w 2676928"/>
                <a:gd name="connsiteY71" fmla="*/ 628650 h 1446502"/>
                <a:gd name="connsiteX72" fmla="*/ 0 w 2676928"/>
                <a:gd name="connsiteY72" fmla="*/ 533398 h 1446502"/>
                <a:gd name="connsiteX73" fmla="*/ 82550 w 2676928"/>
                <a:gd name="connsiteY73" fmla="*/ 539750 h 1446502"/>
                <a:gd name="connsiteX74" fmla="*/ 139700 w 2676928"/>
                <a:gd name="connsiteY74" fmla="*/ 571502 h 1446502"/>
                <a:gd name="connsiteX75" fmla="*/ 222250 w 2676928"/>
                <a:gd name="connsiteY75" fmla="*/ 609598 h 1446502"/>
                <a:gd name="connsiteX76" fmla="*/ 298450 w 2676928"/>
                <a:gd name="connsiteY76" fmla="*/ 603250 h 1446502"/>
                <a:gd name="connsiteX77" fmla="*/ 406400 w 2676928"/>
                <a:gd name="connsiteY77" fmla="*/ 615950 h 1446502"/>
                <a:gd name="connsiteX78" fmla="*/ 431800 w 2676928"/>
                <a:gd name="connsiteY78" fmla="*/ 615950 h 1446502"/>
                <a:gd name="connsiteX79" fmla="*/ 571500 w 2676928"/>
                <a:gd name="connsiteY79" fmla="*/ 457198 h 1446502"/>
                <a:gd name="connsiteX80" fmla="*/ 666750 w 2676928"/>
                <a:gd name="connsiteY80" fmla="*/ 393702 h 1446502"/>
                <a:gd name="connsiteX81" fmla="*/ 774700 w 2676928"/>
                <a:gd name="connsiteY81" fmla="*/ 304798 h 1446502"/>
                <a:gd name="connsiteX82" fmla="*/ 863600 w 2676928"/>
                <a:gd name="connsiteY82" fmla="*/ 285750 h 1446502"/>
                <a:gd name="connsiteX83" fmla="*/ 990600 w 2676928"/>
                <a:gd name="connsiteY83" fmla="*/ 184150 h 1446502"/>
                <a:gd name="connsiteX84" fmla="*/ 1009650 w 2676928"/>
                <a:gd name="connsiteY84" fmla="*/ 146050 h 1446502"/>
                <a:gd name="connsiteX85" fmla="*/ 984250 w 2676928"/>
                <a:gd name="connsiteY85" fmla="*/ 88900 h 1446502"/>
                <a:gd name="connsiteX86" fmla="*/ 1079500 w 2676928"/>
                <a:gd name="connsiteY86" fmla="*/ 88900 h 1446502"/>
                <a:gd name="connsiteX87" fmla="*/ 1149350 w 2676928"/>
                <a:gd name="connsiteY87" fmla="*/ 76200 h 1446502"/>
                <a:gd name="connsiteX88" fmla="*/ 1276350 w 2676928"/>
                <a:gd name="connsiteY88" fmla="*/ 146050 h 1446502"/>
                <a:gd name="connsiteX89" fmla="*/ 1327150 w 2676928"/>
                <a:gd name="connsiteY89" fmla="*/ 165100 h 1446502"/>
                <a:gd name="connsiteX90" fmla="*/ 1492250 w 2676928"/>
                <a:gd name="connsiteY90" fmla="*/ 184150 h 1446502"/>
                <a:gd name="connsiteX91" fmla="*/ 1638300 w 2676928"/>
                <a:gd name="connsiteY91" fmla="*/ 165100 h 1446502"/>
                <a:gd name="connsiteX92" fmla="*/ 1606550 w 2676928"/>
                <a:gd name="connsiteY92" fmla="*/ 120650 h 1446502"/>
                <a:gd name="connsiteX93" fmla="*/ 1663700 w 2676928"/>
                <a:gd name="connsiteY93" fmla="*/ 101600 h 1446502"/>
                <a:gd name="connsiteX94" fmla="*/ 1695450 w 2676928"/>
                <a:gd name="connsiteY94" fmla="*/ 82550 h 1446502"/>
                <a:gd name="connsiteX95" fmla="*/ 1695450 w 2676928"/>
                <a:gd name="connsiteY95" fmla="*/ 31750 h 1446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676928" h="1446502">
                  <a:moveTo>
                    <a:pt x="1714500" y="0"/>
                  </a:moveTo>
                  <a:lnTo>
                    <a:pt x="1828800" y="82550"/>
                  </a:lnTo>
                  <a:lnTo>
                    <a:pt x="1809750" y="158750"/>
                  </a:lnTo>
                  <a:lnTo>
                    <a:pt x="1790700" y="203200"/>
                  </a:lnTo>
                  <a:lnTo>
                    <a:pt x="1803400" y="260350"/>
                  </a:lnTo>
                  <a:lnTo>
                    <a:pt x="1835150" y="279400"/>
                  </a:lnTo>
                  <a:lnTo>
                    <a:pt x="1898650" y="279400"/>
                  </a:lnTo>
                  <a:lnTo>
                    <a:pt x="1924050" y="209550"/>
                  </a:lnTo>
                  <a:lnTo>
                    <a:pt x="1962150" y="209550"/>
                  </a:lnTo>
                  <a:lnTo>
                    <a:pt x="2025650" y="241300"/>
                  </a:lnTo>
                  <a:lnTo>
                    <a:pt x="2089150" y="203200"/>
                  </a:lnTo>
                  <a:lnTo>
                    <a:pt x="2127250" y="228600"/>
                  </a:lnTo>
                  <a:lnTo>
                    <a:pt x="2120900" y="330198"/>
                  </a:lnTo>
                  <a:lnTo>
                    <a:pt x="2082800" y="361950"/>
                  </a:lnTo>
                  <a:lnTo>
                    <a:pt x="2114550" y="419102"/>
                  </a:lnTo>
                  <a:lnTo>
                    <a:pt x="2152650" y="431798"/>
                  </a:lnTo>
                  <a:lnTo>
                    <a:pt x="2184400" y="457198"/>
                  </a:lnTo>
                  <a:lnTo>
                    <a:pt x="2266950" y="469902"/>
                  </a:lnTo>
                  <a:lnTo>
                    <a:pt x="2374900" y="571502"/>
                  </a:lnTo>
                  <a:lnTo>
                    <a:pt x="2438400" y="565150"/>
                  </a:lnTo>
                  <a:lnTo>
                    <a:pt x="2501900" y="533398"/>
                  </a:lnTo>
                  <a:lnTo>
                    <a:pt x="2533650" y="641350"/>
                  </a:lnTo>
                  <a:lnTo>
                    <a:pt x="2565400" y="685798"/>
                  </a:lnTo>
                  <a:lnTo>
                    <a:pt x="2676928" y="731106"/>
                  </a:lnTo>
                  <a:lnTo>
                    <a:pt x="2647950" y="806450"/>
                  </a:lnTo>
                  <a:lnTo>
                    <a:pt x="2654300" y="850902"/>
                  </a:lnTo>
                  <a:lnTo>
                    <a:pt x="2609850" y="895350"/>
                  </a:lnTo>
                  <a:lnTo>
                    <a:pt x="2552700" y="882650"/>
                  </a:lnTo>
                  <a:lnTo>
                    <a:pt x="2393950" y="806450"/>
                  </a:lnTo>
                  <a:lnTo>
                    <a:pt x="2374900" y="850902"/>
                  </a:lnTo>
                  <a:lnTo>
                    <a:pt x="2330450" y="831850"/>
                  </a:lnTo>
                  <a:lnTo>
                    <a:pt x="2279650" y="844550"/>
                  </a:lnTo>
                  <a:lnTo>
                    <a:pt x="2235200" y="831850"/>
                  </a:lnTo>
                  <a:lnTo>
                    <a:pt x="2146300" y="806450"/>
                  </a:lnTo>
                  <a:lnTo>
                    <a:pt x="2012950" y="825502"/>
                  </a:lnTo>
                  <a:lnTo>
                    <a:pt x="1943100" y="844550"/>
                  </a:lnTo>
                  <a:lnTo>
                    <a:pt x="1790700" y="857250"/>
                  </a:lnTo>
                  <a:lnTo>
                    <a:pt x="1758950" y="958850"/>
                  </a:lnTo>
                  <a:lnTo>
                    <a:pt x="1727200" y="1028702"/>
                  </a:lnTo>
                  <a:lnTo>
                    <a:pt x="1676400" y="1047750"/>
                  </a:lnTo>
                  <a:lnTo>
                    <a:pt x="1568450" y="1060450"/>
                  </a:lnTo>
                  <a:lnTo>
                    <a:pt x="1473200" y="1060450"/>
                  </a:lnTo>
                  <a:lnTo>
                    <a:pt x="1397000" y="1174750"/>
                  </a:lnTo>
                  <a:lnTo>
                    <a:pt x="1352550" y="1206502"/>
                  </a:lnTo>
                  <a:lnTo>
                    <a:pt x="1263650" y="1206502"/>
                  </a:lnTo>
                  <a:lnTo>
                    <a:pt x="1174750" y="1174750"/>
                  </a:lnTo>
                  <a:lnTo>
                    <a:pt x="1130300" y="1060450"/>
                  </a:lnTo>
                  <a:lnTo>
                    <a:pt x="1009650" y="1098550"/>
                  </a:lnTo>
                  <a:lnTo>
                    <a:pt x="965200" y="1092198"/>
                  </a:lnTo>
                  <a:lnTo>
                    <a:pt x="876300" y="1111250"/>
                  </a:lnTo>
                  <a:lnTo>
                    <a:pt x="800100" y="1130302"/>
                  </a:lnTo>
                  <a:lnTo>
                    <a:pt x="774700" y="1174750"/>
                  </a:lnTo>
                  <a:lnTo>
                    <a:pt x="762000" y="1219198"/>
                  </a:lnTo>
                  <a:lnTo>
                    <a:pt x="704850" y="1238250"/>
                  </a:lnTo>
                  <a:lnTo>
                    <a:pt x="628650" y="1206502"/>
                  </a:lnTo>
                  <a:lnTo>
                    <a:pt x="527050" y="1276350"/>
                  </a:lnTo>
                  <a:lnTo>
                    <a:pt x="469900" y="1339850"/>
                  </a:lnTo>
                  <a:lnTo>
                    <a:pt x="469900" y="1416050"/>
                  </a:lnTo>
                  <a:lnTo>
                    <a:pt x="387350" y="1435102"/>
                  </a:lnTo>
                  <a:lnTo>
                    <a:pt x="381986" y="1446502"/>
                  </a:lnTo>
                  <a:lnTo>
                    <a:pt x="311150" y="1377950"/>
                  </a:lnTo>
                  <a:lnTo>
                    <a:pt x="234950" y="1403350"/>
                  </a:lnTo>
                  <a:lnTo>
                    <a:pt x="222250" y="1377950"/>
                  </a:lnTo>
                  <a:lnTo>
                    <a:pt x="171450" y="1371598"/>
                  </a:lnTo>
                  <a:lnTo>
                    <a:pt x="127000" y="1339850"/>
                  </a:lnTo>
                  <a:lnTo>
                    <a:pt x="190500" y="1282702"/>
                  </a:lnTo>
                  <a:lnTo>
                    <a:pt x="209550" y="1073150"/>
                  </a:lnTo>
                  <a:lnTo>
                    <a:pt x="190500" y="1035050"/>
                  </a:lnTo>
                  <a:lnTo>
                    <a:pt x="222250" y="965198"/>
                  </a:lnTo>
                  <a:lnTo>
                    <a:pt x="254000" y="781050"/>
                  </a:lnTo>
                  <a:lnTo>
                    <a:pt x="215900" y="736598"/>
                  </a:lnTo>
                  <a:lnTo>
                    <a:pt x="107950" y="628650"/>
                  </a:lnTo>
                  <a:lnTo>
                    <a:pt x="0" y="533398"/>
                  </a:lnTo>
                  <a:lnTo>
                    <a:pt x="82550" y="539750"/>
                  </a:lnTo>
                  <a:lnTo>
                    <a:pt x="139700" y="571502"/>
                  </a:lnTo>
                  <a:lnTo>
                    <a:pt x="222250" y="609598"/>
                  </a:lnTo>
                  <a:lnTo>
                    <a:pt x="298450" y="603250"/>
                  </a:lnTo>
                  <a:lnTo>
                    <a:pt x="406400" y="615950"/>
                  </a:lnTo>
                  <a:lnTo>
                    <a:pt x="431800" y="615950"/>
                  </a:lnTo>
                  <a:lnTo>
                    <a:pt x="571500" y="457198"/>
                  </a:lnTo>
                  <a:lnTo>
                    <a:pt x="666750" y="393702"/>
                  </a:lnTo>
                  <a:lnTo>
                    <a:pt x="774700" y="304798"/>
                  </a:lnTo>
                  <a:lnTo>
                    <a:pt x="863600" y="285750"/>
                  </a:lnTo>
                  <a:lnTo>
                    <a:pt x="990600" y="184150"/>
                  </a:lnTo>
                  <a:lnTo>
                    <a:pt x="1009650" y="146050"/>
                  </a:lnTo>
                  <a:lnTo>
                    <a:pt x="984250" y="88900"/>
                  </a:lnTo>
                  <a:lnTo>
                    <a:pt x="1079500" y="88900"/>
                  </a:lnTo>
                  <a:lnTo>
                    <a:pt x="1149350" y="76200"/>
                  </a:lnTo>
                  <a:lnTo>
                    <a:pt x="1276350" y="146050"/>
                  </a:lnTo>
                  <a:lnTo>
                    <a:pt x="1327150" y="165100"/>
                  </a:lnTo>
                  <a:lnTo>
                    <a:pt x="1492250" y="184150"/>
                  </a:lnTo>
                  <a:lnTo>
                    <a:pt x="1638300" y="165100"/>
                  </a:lnTo>
                  <a:lnTo>
                    <a:pt x="1606550" y="120650"/>
                  </a:lnTo>
                  <a:lnTo>
                    <a:pt x="1663700" y="101600"/>
                  </a:lnTo>
                  <a:lnTo>
                    <a:pt x="1695450" y="82550"/>
                  </a:lnTo>
                  <a:lnTo>
                    <a:pt x="1695450" y="317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848" name="グループ化 847">
              <a:extLst>
                <a:ext uri="{FF2B5EF4-FFF2-40B4-BE49-F238E27FC236}">
                  <a16:creationId xmlns:a16="http://schemas.microsoft.com/office/drawing/2014/main" id="{D9A60B83-E88D-46DE-AA27-D28CCC804C84}"/>
                </a:ext>
              </a:extLst>
            </p:cNvPr>
            <p:cNvGrpSpPr/>
            <p:nvPr/>
          </p:nvGrpSpPr>
          <p:grpSpPr>
            <a:xfrm flipH="1">
              <a:off x="5898806" y="4915154"/>
              <a:ext cx="113970" cy="154120"/>
              <a:chOff x="4965309" y="3938588"/>
              <a:chExt cx="232961" cy="315032"/>
            </a:xfrm>
          </p:grpSpPr>
          <p:sp>
            <p:nvSpPr>
              <p:cNvPr id="849" name="四角形: 角を丸くする 848">
                <a:extLst>
                  <a:ext uri="{FF2B5EF4-FFF2-40B4-BE49-F238E27FC236}">
                    <a16:creationId xmlns:a16="http://schemas.microsoft.com/office/drawing/2014/main" id="{01872C23-F37C-BC95-DCED-FCD394EC7222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四角形: 角を丸くする 849">
                <a:extLst>
                  <a:ext uri="{FF2B5EF4-FFF2-40B4-BE49-F238E27FC236}">
                    <a16:creationId xmlns:a16="http://schemas.microsoft.com/office/drawing/2014/main" id="{83FD19C1-D204-6C49-C272-59B5B8D1C9D3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月 850">
                <a:extLst>
                  <a:ext uri="{FF2B5EF4-FFF2-40B4-BE49-F238E27FC236}">
                    <a16:creationId xmlns:a16="http://schemas.microsoft.com/office/drawing/2014/main" id="{2077A78B-7562-5803-7488-2910B234E381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852" name="グループ化 851">
              <a:extLst>
                <a:ext uri="{FF2B5EF4-FFF2-40B4-BE49-F238E27FC236}">
                  <a16:creationId xmlns:a16="http://schemas.microsoft.com/office/drawing/2014/main" id="{E54D2422-ED88-2CA6-38F2-BA25DDE2208C}"/>
                </a:ext>
              </a:extLst>
            </p:cNvPr>
            <p:cNvGrpSpPr/>
            <p:nvPr/>
          </p:nvGrpSpPr>
          <p:grpSpPr>
            <a:xfrm flipH="1">
              <a:off x="5233119" y="4872660"/>
              <a:ext cx="113970" cy="154120"/>
              <a:chOff x="4965309" y="3938588"/>
              <a:chExt cx="232961" cy="315032"/>
            </a:xfrm>
          </p:grpSpPr>
          <p:sp>
            <p:nvSpPr>
              <p:cNvPr id="853" name="四角形: 角を丸くする 852">
                <a:extLst>
                  <a:ext uri="{FF2B5EF4-FFF2-40B4-BE49-F238E27FC236}">
                    <a16:creationId xmlns:a16="http://schemas.microsoft.com/office/drawing/2014/main" id="{552E1E96-C0EA-7C74-4C23-41712787868B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四角形: 角を丸くする 853">
                <a:extLst>
                  <a:ext uri="{FF2B5EF4-FFF2-40B4-BE49-F238E27FC236}">
                    <a16:creationId xmlns:a16="http://schemas.microsoft.com/office/drawing/2014/main" id="{41EE63D9-3B76-2435-3A2E-BC272FC02016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月 854">
                <a:extLst>
                  <a:ext uri="{FF2B5EF4-FFF2-40B4-BE49-F238E27FC236}">
                    <a16:creationId xmlns:a16="http://schemas.microsoft.com/office/drawing/2014/main" id="{3E4D2688-7FA2-5FBB-4512-D01BA64612A6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856" name="グループ化 855">
              <a:extLst>
                <a:ext uri="{FF2B5EF4-FFF2-40B4-BE49-F238E27FC236}">
                  <a16:creationId xmlns:a16="http://schemas.microsoft.com/office/drawing/2014/main" id="{EEF15433-5DA8-0278-5187-F8B2E4069C63}"/>
                </a:ext>
              </a:extLst>
            </p:cNvPr>
            <p:cNvGrpSpPr/>
            <p:nvPr/>
          </p:nvGrpSpPr>
          <p:grpSpPr>
            <a:xfrm>
              <a:off x="4612635" y="4872660"/>
              <a:ext cx="113970" cy="154120"/>
              <a:chOff x="4965309" y="3938588"/>
              <a:chExt cx="232961" cy="315032"/>
            </a:xfrm>
          </p:grpSpPr>
          <p:sp>
            <p:nvSpPr>
              <p:cNvPr id="857" name="四角形: 角を丸くする 856">
                <a:extLst>
                  <a:ext uri="{FF2B5EF4-FFF2-40B4-BE49-F238E27FC236}">
                    <a16:creationId xmlns:a16="http://schemas.microsoft.com/office/drawing/2014/main" id="{F2F29264-BE35-AF13-1786-140514FD7877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四角形: 角を丸くする 857">
                <a:extLst>
                  <a:ext uri="{FF2B5EF4-FFF2-40B4-BE49-F238E27FC236}">
                    <a16:creationId xmlns:a16="http://schemas.microsoft.com/office/drawing/2014/main" id="{454D0A7D-E945-27EB-0DCB-714A0995568F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月 858">
                <a:extLst>
                  <a:ext uri="{FF2B5EF4-FFF2-40B4-BE49-F238E27FC236}">
                    <a16:creationId xmlns:a16="http://schemas.microsoft.com/office/drawing/2014/main" id="{3B19A4F9-EBE5-6E7A-2952-5B336FB03942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860" name="グループ化 859">
              <a:extLst>
                <a:ext uri="{FF2B5EF4-FFF2-40B4-BE49-F238E27FC236}">
                  <a16:creationId xmlns:a16="http://schemas.microsoft.com/office/drawing/2014/main" id="{7D896AD2-7478-4E8F-B99F-376FE0443DA9}"/>
                </a:ext>
              </a:extLst>
            </p:cNvPr>
            <p:cNvGrpSpPr/>
            <p:nvPr/>
          </p:nvGrpSpPr>
          <p:grpSpPr>
            <a:xfrm>
              <a:off x="3994191" y="4718324"/>
              <a:ext cx="113970" cy="154120"/>
              <a:chOff x="4965309" y="3938588"/>
              <a:chExt cx="232961" cy="315032"/>
            </a:xfrm>
          </p:grpSpPr>
          <p:sp>
            <p:nvSpPr>
              <p:cNvPr id="861" name="四角形: 角を丸くする 860">
                <a:extLst>
                  <a:ext uri="{FF2B5EF4-FFF2-40B4-BE49-F238E27FC236}">
                    <a16:creationId xmlns:a16="http://schemas.microsoft.com/office/drawing/2014/main" id="{CD2E5863-38B0-7FDF-CF40-57FD563E0B0D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四角形: 角を丸くする 861">
                <a:extLst>
                  <a:ext uri="{FF2B5EF4-FFF2-40B4-BE49-F238E27FC236}">
                    <a16:creationId xmlns:a16="http://schemas.microsoft.com/office/drawing/2014/main" id="{A3E195F6-DFD1-0228-8DF0-3F886764F5AE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月 862">
                <a:extLst>
                  <a:ext uri="{FF2B5EF4-FFF2-40B4-BE49-F238E27FC236}">
                    <a16:creationId xmlns:a16="http://schemas.microsoft.com/office/drawing/2014/main" id="{C3C6CE7C-402C-84FB-8307-79916D59F7FE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964" name="グループ化 963">
            <a:extLst>
              <a:ext uri="{FF2B5EF4-FFF2-40B4-BE49-F238E27FC236}">
                <a16:creationId xmlns:a16="http://schemas.microsoft.com/office/drawing/2014/main" id="{71417C45-311B-5AE6-5EA0-77B257C61B7C}"/>
              </a:ext>
            </a:extLst>
          </p:cNvPr>
          <p:cNvGrpSpPr/>
          <p:nvPr/>
        </p:nvGrpSpPr>
        <p:grpSpPr>
          <a:xfrm>
            <a:off x="647347" y="4415857"/>
            <a:ext cx="2699117" cy="1200506"/>
            <a:chOff x="647347" y="4415857"/>
            <a:chExt cx="2699117" cy="1200506"/>
          </a:xfrm>
        </p:grpSpPr>
        <p:grpSp>
          <p:nvGrpSpPr>
            <p:cNvPr id="864" name="グループ化 863">
              <a:extLst>
                <a:ext uri="{FF2B5EF4-FFF2-40B4-BE49-F238E27FC236}">
                  <a16:creationId xmlns:a16="http://schemas.microsoft.com/office/drawing/2014/main" id="{5B3EFA66-09F9-5F5E-F182-E41B024CC30D}"/>
                </a:ext>
              </a:extLst>
            </p:cNvPr>
            <p:cNvGrpSpPr/>
            <p:nvPr/>
          </p:nvGrpSpPr>
          <p:grpSpPr>
            <a:xfrm>
              <a:off x="647347" y="5093739"/>
              <a:ext cx="2699117" cy="522624"/>
              <a:chOff x="3603907" y="5093739"/>
              <a:chExt cx="2699117" cy="522624"/>
            </a:xfrm>
          </p:grpSpPr>
          <p:sp>
            <p:nvSpPr>
              <p:cNvPr id="865" name="台形 864">
                <a:extLst>
                  <a:ext uri="{FF2B5EF4-FFF2-40B4-BE49-F238E27FC236}">
                    <a16:creationId xmlns:a16="http://schemas.microsoft.com/office/drawing/2014/main" id="{D785C16C-C288-03D8-45E9-DF8C4B90F021}"/>
                  </a:ext>
                </a:extLst>
              </p:cNvPr>
              <p:cNvSpPr/>
              <p:nvPr/>
            </p:nvSpPr>
            <p:spPr>
              <a:xfrm rot="8100000" flipH="1">
                <a:off x="5498905" y="5182725"/>
                <a:ext cx="40854" cy="17155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66" name="グループ化 865">
                <a:extLst>
                  <a:ext uri="{FF2B5EF4-FFF2-40B4-BE49-F238E27FC236}">
                    <a16:creationId xmlns:a16="http://schemas.microsoft.com/office/drawing/2014/main" id="{D8E3661D-D2B3-B4D4-68A4-1A4441B136C9}"/>
                  </a:ext>
                </a:extLst>
              </p:cNvPr>
              <p:cNvGrpSpPr/>
              <p:nvPr/>
            </p:nvGrpSpPr>
            <p:grpSpPr>
              <a:xfrm>
                <a:off x="5136769" y="5378188"/>
                <a:ext cx="129247" cy="238175"/>
                <a:chOff x="5146675" y="2893474"/>
                <a:chExt cx="276225" cy="577278"/>
              </a:xfrm>
            </p:grpSpPr>
            <p:sp>
              <p:nvSpPr>
                <p:cNvPr id="954" name="台形 953">
                  <a:extLst>
                    <a:ext uri="{FF2B5EF4-FFF2-40B4-BE49-F238E27FC236}">
                      <a16:creationId xmlns:a16="http://schemas.microsoft.com/office/drawing/2014/main" id="{28DC60A2-40C7-BDFF-B0A8-D72294C7CB30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5" name="台形 954">
                  <a:extLst>
                    <a:ext uri="{FF2B5EF4-FFF2-40B4-BE49-F238E27FC236}">
                      <a16:creationId xmlns:a16="http://schemas.microsoft.com/office/drawing/2014/main" id="{C276EAD1-E64F-F65B-BDE2-50D5AA56755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6" name="フリーフォーム: 図形 955">
                  <a:extLst>
                    <a:ext uri="{FF2B5EF4-FFF2-40B4-BE49-F238E27FC236}">
                      <a16:creationId xmlns:a16="http://schemas.microsoft.com/office/drawing/2014/main" id="{445A7ABD-234C-FFA0-039C-D39DA40626D1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7" name="グループ化 866">
                <a:extLst>
                  <a:ext uri="{FF2B5EF4-FFF2-40B4-BE49-F238E27FC236}">
                    <a16:creationId xmlns:a16="http://schemas.microsoft.com/office/drawing/2014/main" id="{EDEAD65A-065D-B5BC-2A13-725CD7E43CBB}"/>
                  </a:ext>
                </a:extLst>
              </p:cNvPr>
              <p:cNvGrpSpPr/>
              <p:nvPr/>
            </p:nvGrpSpPr>
            <p:grpSpPr>
              <a:xfrm>
                <a:off x="5284394" y="5378188"/>
                <a:ext cx="129247" cy="238175"/>
                <a:chOff x="5146675" y="2893474"/>
                <a:chExt cx="276225" cy="577278"/>
              </a:xfrm>
            </p:grpSpPr>
            <p:sp>
              <p:nvSpPr>
                <p:cNvPr id="951" name="台形 950">
                  <a:extLst>
                    <a:ext uri="{FF2B5EF4-FFF2-40B4-BE49-F238E27FC236}">
                      <a16:creationId xmlns:a16="http://schemas.microsoft.com/office/drawing/2014/main" id="{10D1C182-B9B7-8BB6-338A-A4B778516FCC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2" name="台形 951">
                  <a:extLst>
                    <a:ext uri="{FF2B5EF4-FFF2-40B4-BE49-F238E27FC236}">
                      <a16:creationId xmlns:a16="http://schemas.microsoft.com/office/drawing/2014/main" id="{F0DD9BCB-C80A-1597-C76D-940DA2CAF03A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53" name="フリーフォーム: 図形 952">
                  <a:extLst>
                    <a:ext uri="{FF2B5EF4-FFF2-40B4-BE49-F238E27FC236}">
                      <a16:creationId xmlns:a16="http://schemas.microsoft.com/office/drawing/2014/main" id="{FAF719C3-3C3D-924A-E674-C01CD41D9C73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2A0CBA43-D783-334C-4FC3-4319F38EEC8F}"/>
                  </a:ext>
                </a:extLst>
              </p:cNvPr>
              <p:cNvSpPr/>
              <p:nvPr/>
            </p:nvSpPr>
            <p:spPr>
              <a:xfrm rot="10800000">
                <a:off x="5113124" y="5337729"/>
                <a:ext cx="324646" cy="115031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9" name="台形 868">
                <a:extLst>
                  <a:ext uri="{FF2B5EF4-FFF2-40B4-BE49-F238E27FC236}">
                    <a16:creationId xmlns:a16="http://schemas.microsoft.com/office/drawing/2014/main" id="{CE66F7B1-1FC0-2AB1-9823-5A5FADFF3C52}"/>
                  </a:ext>
                </a:extLst>
              </p:cNvPr>
              <p:cNvSpPr/>
              <p:nvPr/>
            </p:nvSpPr>
            <p:spPr>
              <a:xfrm rot="13500000">
                <a:off x="5015344" y="5182725"/>
                <a:ext cx="40854" cy="17155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92E95A0D-D7F4-3687-6E5B-1804A01605A2}"/>
                  </a:ext>
                </a:extLst>
              </p:cNvPr>
              <p:cNvSpPr/>
              <p:nvPr/>
            </p:nvSpPr>
            <p:spPr>
              <a:xfrm>
                <a:off x="5017638" y="5093739"/>
                <a:ext cx="515577" cy="258822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正方形/長方形 870">
                <a:extLst>
                  <a:ext uri="{FF2B5EF4-FFF2-40B4-BE49-F238E27FC236}">
                    <a16:creationId xmlns:a16="http://schemas.microsoft.com/office/drawing/2014/main" id="{1A3F23F6-00C0-92F8-8291-D83FACD4D595}"/>
                  </a:ext>
                </a:extLst>
              </p:cNvPr>
              <p:cNvSpPr/>
              <p:nvPr/>
            </p:nvSpPr>
            <p:spPr>
              <a:xfrm>
                <a:off x="5145717" y="5190104"/>
                <a:ext cx="262656" cy="126536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テキスト ボックス 871">
                <a:extLst>
                  <a:ext uri="{FF2B5EF4-FFF2-40B4-BE49-F238E27FC236}">
                    <a16:creationId xmlns:a16="http://schemas.microsoft.com/office/drawing/2014/main" id="{F83DE585-D86A-36F6-3E1D-913032479C05}"/>
                  </a:ext>
                </a:extLst>
              </p:cNvPr>
              <p:cNvSpPr txBox="1"/>
              <p:nvPr/>
            </p:nvSpPr>
            <p:spPr>
              <a:xfrm>
                <a:off x="5163665" y="5209276"/>
                <a:ext cx="225536" cy="849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　知</a:t>
                </a:r>
              </a:p>
            </p:txBody>
          </p:sp>
          <p:grpSp>
            <p:nvGrpSpPr>
              <p:cNvPr id="873" name="グループ化 872">
                <a:extLst>
                  <a:ext uri="{FF2B5EF4-FFF2-40B4-BE49-F238E27FC236}">
                    <a16:creationId xmlns:a16="http://schemas.microsoft.com/office/drawing/2014/main" id="{82F46862-56D2-00F7-D190-96309D0BD4FB}"/>
                  </a:ext>
                </a:extLst>
              </p:cNvPr>
              <p:cNvGrpSpPr/>
              <p:nvPr/>
            </p:nvGrpSpPr>
            <p:grpSpPr>
              <a:xfrm>
                <a:off x="4310926" y="5093739"/>
                <a:ext cx="589765" cy="522624"/>
                <a:chOff x="5445709" y="4203669"/>
                <a:chExt cx="732515" cy="649123"/>
              </a:xfrm>
            </p:grpSpPr>
            <p:sp>
              <p:nvSpPr>
                <p:cNvPr id="937" name="台形 936">
                  <a:extLst>
                    <a:ext uri="{FF2B5EF4-FFF2-40B4-BE49-F238E27FC236}">
                      <a16:creationId xmlns:a16="http://schemas.microsoft.com/office/drawing/2014/main" id="{195421F2-94AB-EEFC-A54C-912405FED2EF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38" name="グループ化 937">
                  <a:extLst>
                    <a:ext uri="{FF2B5EF4-FFF2-40B4-BE49-F238E27FC236}">
                      <a16:creationId xmlns:a16="http://schemas.microsoft.com/office/drawing/2014/main" id="{DB2A7D75-A9E1-32FE-4092-A1B6C4B38EC5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948" name="台形 947">
                    <a:extLst>
                      <a:ext uri="{FF2B5EF4-FFF2-40B4-BE49-F238E27FC236}">
                        <a16:creationId xmlns:a16="http://schemas.microsoft.com/office/drawing/2014/main" id="{C9FFEEBB-3783-B3F5-E1EB-68E7CBFC98D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9" name="台形 948">
                    <a:extLst>
                      <a:ext uri="{FF2B5EF4-FFF2-40B4-BE49-F238E27FC236}">
                        <a16:creationId xmlns:a16="http://schemas.microsoft.com/office/drawing/2014/main" id="{58ABD3E8-33B6-A484-2537-720CAA53A89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0" name="フリーフォーム: 図形 949">
                    <a:extLst>
                      <a:ext uri="{FF2B5EF4-FFF2-40B4-BE49-F238E27FC236}">
                        <a16:creationId xmlns:a16="http://schemas.microsoft.com/office/drawing/2014/main" id="{C5D33299-AF64-FB59-4122-3BFB33F6378D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39" name="グループ化 938">
                  <a:extLst>
                    <a:ext uri="{FF2B5EF4-FFF2-40B4-BE49-F238E27FC236}">
                      <a16:creationId xmlns:a16="http://schemas.microsoft.com/office/drawing/2014/main" id="{7C9C4B3D-C0BC-B154-CB97-ECA89AE0729B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945" name="台形 944">
                    <a:extLst>
                      <a:ext uri="{FF2B5EF4-FFF2-40B4-BE49-F238E27FC236}">
                        <a16:creationId xmlns:a16="http://schemas.microsoft.com/office/drawing/2014/main" id="{C86DC2EA-AF98-1BAB-F380-5E98955178A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6" name="台形 945">
                    <a:extLst>
                      <a:ext uri="{FF2B5EF4-FFF2-40B4-BE49-F238E27FC236}">
                        <a16:creationId xmlns:a16="http://schemas.microsoft.com/office/drawing/2014/main" id="{6086F154-71F4-FB14-BAD2-704C3B354DA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47" name="フリーフォーム: 図形 946">
                    <a:extLst>
                      <a:ext uri="{FF2B5EF4-FFF2-40B4-BE49-F238E27FC236}">
                        <a16:creationId xmlns:a16="http://schemas.microsoft.com/office/drawing/2014/main" id="{29DA5E65-ADB6-6FD9-AF4C-29F95624CEF6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40" name="フリーフォーム: 図形 939">
                  <a:extLst>
                    <a:ext uri="{FF2B5EF4-FFF2-40B4-BE49-F238E27FC236}">
                      <a16:creationId xmlns:a16="http://schemas.microsoft.com/office/drawing/2014/main" id="{AA4A8E6F-BA23-1E56-0B55-8B093C91C5B4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1" name="台形 940">
                  <a:extLst>
                    <a:ext uri="{FF2B5EF4-FFF2-40B4-BE49-F238E27FC236}">
                      <a16:creationId xmlns:a16="http://schemas.microsoft.com/office/drawing/2014/main" id="{22966FE0-1610-D168-65C6-0F151DF5EEFF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2" name="フリーフォーム: 図形 941">
                  <a:extLst>
                    <a:ext uri="{FF2B5EF4-FFF2-40B4-BE49-F238E27FC236}">
                      <a16:creationId xmlns:a16="http://schemas.microsoft.com/office/drawing/2014/main" id="{81A9F0C5-131C-F0D6-9BB4-B005C2BA55E8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3" name="正方形/長方形 942">
                  <a:extLst>
                    <a:ext uri="{FF2B5EF4-FFF2-40B4-BE49-F238E27FC236}">
                      <a16:creationId xmlns:a16="http://schemas.microsoft.com/office/drawing/2014/main" id="{34936F35-9061-540B-1881-FFF96F027BD1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4" name="テキスト ボックス 943">
                  <a:extLst>
                    <a:ext uri="{FF2B5EF4-FFF2-40B4-BE49-F238E27FC236}">
                      <a16:creationId xmlns:a16="http://schemas.microsoft.com/office/drawing/2014/main" id="{E891FAF8-92BE-C362-CFB1-4B9A768B34F4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徳　島</a:t>
                  </a:r>
                </a:p>
              </p:txBody>
            </p:sp>
          </p:grpSp>
          <p:grpSp>
            <p:nvGrpSpPr>
              <p:cNvPr id="874" name="グループ化 873">
                <a:extLst>
                  <a:ext uri="{FF2B5EF4-FFF2-40B4-BE49-F238E27FC236}">
                    <a16:creationId xmlns:a16="http://schemas.microsoft.com/office/drawing/2014/main" id="{BBD16F7C-F454-2CA4-F6B8-B491B1C00646}"/>
                  </a:ext>
                </a:extLst>
              </p:cNvPr>
              <p:cNvGrpSpPr/>
              <p:nvPr/>
            </p:nvGrpSpPr>
            <p:grpSpPr>
              <a:xfrm>
                <a:off x="3603907" y="5093739"/>
                <a:ext cx="660274" cy="522624"/>
                <a:chOff x="5358134" y="4203669"/>
                <a:chExt cx="820090" cy="649123"/>
              </a:xfrm>
            </p:grpSpPr>
            <p:sp>
              <p:nvSpPr>
                <p:cNvPr id="920" name="台形 919">
                  <a:extLst>
                    <a:ext uri="{FF2B5EF4-FFF2-40B4-BE49-F238E27FC236}">
                      <a16:creationId xmlns:a16="http://schemas.microsoft.com/office/drawing/2014/main" id="{B41FA541-28B1-CFE8-026F-BD0431874527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21" name="グループ化 920">
                  <a:extLst>
                    <a:ext uri="{FF2B5EF4-FFF2-40B4-BE49-F238E27FC236}">
                      <a16:creationId xmlns:a16="http://schemas.microsoft.com/office/drawing/2014/main" id="{2A219D2F-8A46-9181-DA61-693160E20C7E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934" name="台形 933">
                    <a:extLst>
                      <a:ext uri="{FF2B5EF4-FFF2-40B4-BE49-F238E27FC236}">
                        <a16:creationId xmlns:a16="http://schemas.microsoft.com/office/drawing/2014/main" id="{AB500118-E7F7-EEFB-8DE7-DFA4713F5E4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5" name="台形 934">
                    <a:extLst>
                      <a:ext uri="{FF2B5EF4-FFF2-40B4-BE49-F238E27FC236}">
                        <a16:creationId xmlns:a16="http://schemas.microsoft.com/office/drawing/2014/main" id="{4507A2D6-E643-3B55-AB9A-3E639E3A6F0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6" name="フリーフォーム: 図形 935">
                    <a:extLst>
                      <a:ext uri="{FF2B5EF4-FFF2-40B4-BE49-F238E27FC236}">
                        <a16:creationId xmlns:a16="http://schemas.microsoft.com/office/drawing/2014/main" id="{D5227926-1422-A8AE-4A80-DBA84E8D218D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22" name="グループ化 921">
                  <a:extLst>
                    <a:ext uri="{FF2B5EF4-FFF2-40B4-BE49-F238E27FC236}">
                      <a16:creationId xmlns:a16="http://schemas.microsoft.com/office/drawing/2014/main" id="{BFAF87B6-FEF4-20CB-D4BB-94D17AEDEF8A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931" name="台形 930">
                    <a:extLst>
                      <a:ext uri="{FF2B5EF4-FFF2-40B4-BE49-F238E27FC236}">
                        <a16:creationId xmlns:a16="http://schemas.microsoft.com/office/drawing/2014/main" id="{A1405136-229D-4A31-A483-3B99976E769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2" name="台形 931">
                    <a:extLst>
                      <a:ext uri="{FF2B5EF4-FFF2-40B4-BE49-F238E27FC236}">
                        <a16:creationId xmlns:a16="http://schemas.microsoft.com/office/drawing/2014/main" id="{30517F70-825E-E21A-8E43-3687D2402B9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33" name="フリーフォーム: 図形 932">
                    <a:extLst>
                      <a:ext uri="{FF2B5EF4-FFF2-40B4-BE49-F238E27FC236}">
                        <a16:creationId xmlns:a16="http://schemas.microsoft.com/office/drawing/2014/main" id="{DE22F7AF-E690-32CF-2380-99925D7A7810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23" name="フリーフォーム: 図形 922">
                  <a:extLst>
                    <a:ext uri="{FF2B5EF4-FFF2-40B4-BE49-F238E27FC236}">
                      <a16:creationId xmlns:a16="http://schemas.microsoft.com/office/drawing/2014/main" id="{182512EF-A2E7-7AE7-5B73-2257EE1C47F8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4" name="台形 923">
                  <a:extLst>
                    <a:ext uri="{FF2B5EF4-FFF2-40B4-BE49-F238E27FC236}">
                      <a16:creationId xmlns:a16="http://schemas.microsoft.com/office/drawing/2014/main" id="{C3CF155D-D82F-6369-D238-E3D86B8932C1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5" name="フリーフォーム: 図形 924">
                  <a:extLst>
                    <a:ext uri="{FF2B5EF4-FFF2-40B4-BE49-F238E27FC236}">
                      <a16:creationId xmlns:a16="http://schemas.microsoft.com/office/drawing/2014/main" id="{45AA0ADB-34BC-FA78-15B4-E61AD1FFE567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26" name="グループ化 925">
                  <a:extLst>
                    <a:ext uri="{FF2B5EF4-FFF2-40B4-BE49-F238E27FC236}">
                      <a16:creationId xmlns:a16="http://schemas.microsoft.com/office/drawing/2014/main" id="{3B11A03F-984D-7DF8-F0BB-B1242BC1860A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929" name="四角形: 上の 2 つの角を丸める 928">
                    <a:extLst>
                      <a:ext uri="{FF2B5EF4-FFF2-40B4-BE49-F238E27FC236}">
                        <a16:creationId xmlns:a16="http://schemas.microsoft.com/office/drawing/2014/main" id="{73AEF212-24CB-0DEB-A3CB-57FA2E0C4310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0" name="フリーフォーム: 図形 929">
                    <a:extLst>
                      <a:ext uri="{FF2B5EF4-FFF2-40B4-BE49-F238E27FC236}">
                        <a16:creationId xmlns:a16="http://schemas.microsoft.com/office/drawing/2014/main" id="{18532D32-0946-5825-BA83-554C121A1A0A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27" name="正方形/長方形 926">
                  <a:extLst>
                    <a:ext uri="{FF2B5EF4-FFF2-40B4-BE49-F238E27FC236}">
                      <a16:creationId xmlns:a16="http://schemas.microsoft.com/office/drawing/2014/main" id="{30725DB9-3F1D-9025-93D9-4BF2A0C99095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8" name="テキスト ボックス 927">
                  <a:extLst>
                    <a:ext uri="{FF2B5EF4-FFF2-40B4-BE49-F238E27FC236}">
                      <a16:creationId xmlns:a16="http://schemas.microsoft.com/office/drawing/2014/main" id="{017A2A3D-DD1E-3FE7-CF71-9CD2020AE2A8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愛　媛</a:t>
                  </a:r>
                </a:p>
              </p:txBody>
            </p:sp>
          </p:grpSp>
          <p:grpSp>
            <p:nvGrpSpPr>
              <p:cNvPr id="875" name="グループ化 874">
                <a:extLst>
                  <a:ext uri="{FF2B5EF4-FFF2-40B4-BE49-F238E27FC236}">
                    <a16:creationId xmlns:a16="http://schemas.microsoft.com/office/drawing/2014/main" id="{89EE14AF-80EB-BFAD-70D2-11B546C41706}"/>
                  </a:ext>
                </a:extLst>
              </p:cNvPr>
              <p:cNvGrpSpPr/>
              <p:nvPr/>
            </p:nvGrpSpPr>
            <p:grpSpPr>
              <a:xfrm>
                <a:off x="4233745" y="5256257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912" name="四角形: 上の 2 つの角を丸める 911">
                  <a:extLst>
                    <a:ext uri="{FF2B5EF4-FFF2-40B4-BE49-F238E27FC236}">
                      <a16:creationId xmlns:a16="http://schemas.microsoft.com/office/drawing/2014/main" id="{4BA1A87C-99CC-1497-9385-AB7760E5EA75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3" name="フリーフォーム: 図形 912">
                  <a:extLst>
                    <a:ext uri="{FF2B5EF4-FFF2-40B4-BE49-F238E27FC236}">
                      <a16:creationId xmlns:a16="http://schemas.microsoft.com/office/drawing/2014/main" id="{56F56702-0915-AF12-AD11-1AF4B31DCF3B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四角形: 上の 2 つの角を丸める 913">
                  <a:extLst>
                    <a:ext uri="{FF2B5EF4-FFF2-40B4-BE49-F238E27FC236}">
                      <a16:creationId xmlns:a16="http://schemas.microsoft.com/office/drawing/2014/main" id="{1EA6D6AF-D791-A9D9-1778-59F99E7429EC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915" name="四角形: 上の 2 つの角を丸める 914">
                  <a:extLst>
                    <a:ext uri="{FF2B5EF4-FFF2-40B4-BE49-F238E27FC236}">
                      <a16:creationId xmlns:a16="http://schemas.microsoft.com/office/drawing/2014/main" id="{B61FDDF4-F666-C8E6-0391-C8B5361EB252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6" name="四角形: 上の 2 つの角を丸める 915">
                  <a:extLst>
                    <a:ext uri="{FF2B5EF4-FFF2-40B4-BE49-F238E27FC236}">
                      <a16:creationId xmlns:a16="http://schemas.microsoft.com/office/drawing/2014/main" id="{E542367B-3D78-7F18-BF79-5FE62F4D20D5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四角形: 上の 2 つの角を丸める 916">
                  <a:extLst>
                    <a:ext uri="{FF2B5EF4-FFF2-40B4-BE49-F238E27FC236}">
                      <a16:creationId xmlns:a16="http://schemas.microsoft.com/office/drawing/2014/main" id="{1D557E01-DB3D-8E39-CE63-F3CF8C889E31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8" name="四角形: 上の 2 つの角を丸める 917">
                  <a:extLst>
                    <a:ext uri="{FF2B5EF4-FFF2-40B4-BE49-F238E27FC236}">
                      <a16:creationId xmlns:a16="http://schemas.microsoft.com/office/drawing/2014/main" id="{CF49EA8D-BB10-EB9E-AA6B-D04C5B35C8C4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9" name="四角形: 上の 2 つの角を丸める 918">
                  <a:extLst>
                    <a:ext uri="{FF2B5EF4-FFF2-40B4-BE49-F238E27FC236}">
                      <a16:creationId xmlns:a16="http://schemas.microsoft.com/office/drawing/2014/main" id="{0E962C31-3DDB-C9D7-C34D-DA63E2D1A68D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76" name="グループ化 875">
                <a:extLst>
                  <a:ext uri="{FF2B5EF4-FFF2-40B4-BE49-F238E27FC236}">
                    <a16:creationId xmlns:a16="http://schemas.microsoft.com/office/drawing/2014/main" id="{32A154A0-E66A-0CCB-A0D9-32938BF99D7C}"/>
                  </a:ext>
                </a:extLst>
              </p:cNvPr>
              <p:cNvGrpSpPr/>
              <p:nvPr/>
            </p:nvGrpSpPr>
            <p:grpSpPr>
              <a:xfrm>
                <a:off x="4872812" y="5256257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904" name="四角形: 上の 2 つの角を丸める 903">
                  <a:extLst>
                    <a:ext uri="{FF2B5EF4-FFF2-40B4-BE49-F238E27FC236}">
                      <a16:creationId xmlns:a16="http://schemas.microsoft.com/office/drawing/2014/main" id="{794DEA6F-1DDB-CD4A-EA65-411270417C93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5" name="フリーフォーム: 図形 904">
                  <a:extLst>
                    <a:ext uri="{FF2B5EF4-FFF2-40B4-BE49-F238E27FC236}">
                      <a16:creationId xmlns:a16="http://schemas.microsoft.com/office/drawing/2014/main" id="{B5E4FA08-4C1D-2009-6789-EA237492BAAB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6" name="四角形: 上の 2 つの角を丸める 905">
                  <a:extLst>
                    <a:ext uri="{FF2B5EF4-FFF2-40B4-BE49-F238E27FC236}">
                      <a16:creationId xmlns:a16="http://schemas.microsoft.com/office/drawing/2014/main" id="{2C376DA7-93D7-F115-E8B1-13A40A66A082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907" name="四角形: 上の 2 つの角を丸める 906">
                  <a:extLst>
                    <a:ext uri="{FF2B5EF4-FFF2-40B4-BE49-F238E27FC236}">
                      <a16:creationId xmlns:a16="http://schemas.microsoft.com/office/drawing/2014/main" id="{B2E0F8FC-5D69-55D9-2FBF-BBA32BF938DC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8" name="四角形: 上の 2 つの角を丸める 907">
                  <a:extLst>
                    <a:ext uri="{FF2B5EF4-FFF2-40B4-BE49-F238E27FC236}">
                      <a16:creationId xmlns:a16="http://schemas.microsoft.com/office/drawing/2014/main" id="{6DCA791C-0541-89B8-E261-8F377297DCCE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9" name="四角形: 上の 2 つの角を丸める 908">
                  <a:extLst>
                    <a:ext uri="{FF2B5EF4-FFF2-40B4-BE49-F238E27FC236}">
                      <a16:creationId xmlns:a16="http://schemas.microsoft.com/office/drawing/2014/main" id="{3C06D958-0144-8D6D-5373-3502184F1F84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0" name="四角形: 上の 2 つの角を丸める 909">
                  <a:extLst>
                    <a:ext uri="{FF2B5EF4-FFF2-40B4-BE49-F238E27FC236}">
                      <a16:creationId xmlns:a16="http://schemas.microsoft.com/office/drawing/2014/main" id="{198B393C-8360-EBD8-AB69-3DA4A0171272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1" name="四角形: 上の 2 つの角を丸める 910">
                  <a:extLst>
                    <a:ext uri="{FF2B5EF4-FFF2-40B4-BE49-F238E27FC236}">
                      <a16:creationId xmlns:a16="http://schemas.microsoft.com/office/drawing/2014/main" id="{A903A558-2476-3BAF-AA99-5079959BED62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77" name="グループ化 876">
                <a:extLst>
                  <a:ext uri="{FF2B5EF4-FFF2-40B4-BE49-F238E27FC236}">
                    <a16:creationId xmlns:a16="http://schemas.microsoft.com/office/drawing/2014/main" id="{2D8F6C82-55BE-60E0-F823-22908D96173E}"/>
                  </a:ext>
                </a:extLst>
              </p:cNvPr>
              <p:cNvGrpSpPr/>
              <p:nvPr/>
            </p:nvGrpSpPr>
            <p:grpSpPr>
              <a:xfrm>
                <a:off x="5589060" y="5093739"/>
                <a:ext cx="589765" cy="522624"/>
                <a:chOff x="5445709" y="4203669"/>
                <a:chExt cx="732515" cy="649123"/>
              </a:xfrm>
            </p:grpSpPr>
            <p:sp>
              <p:nvSpPr>
                <p:cNvPr id="890" name="台形 889">
                  <a:extLst>
                    <a:ext uri="{FF2B5EF4-FFF2-40B4-BE49-F238E27FC236}">
                      <a16:creationId xmlns:a16="http://schemas.microsoft.com/office/drawing/2014/main" id="{94C55251-C11F-0062-F000-77F92A20DD54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91" name="グループ化 890">
                  <a:extLst>
                    <a:ext uri="{FF2B5EF4-FFF2-40B4-BE49-F238E27FC236}">
                      <a16:creationId xmlns:a16="http://schemas.microsoft.com/office/drawing/2014/main" id="{AFB43D4E-C078-6762-FA66-06FD57AA019D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901" name="台形 900">
                    <a:extLst>
                      <a:ext uri="{FF2B5EF4-FFF2-40B4-BE49-F238E27FC236}">
                        <a16:creationId xmlns:a16="http://schemas.microsoft.com/office/drawing/2014/main" id="{6488464C-7075-5F4F-EFF9-034779C9C92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2" name="台形 901">
                    <a:extLst>
                      <a:ext uri="{FF2B5EF4-FFF2-40B4-BE49-F238E27FC236}">
                        <a16:creationId xmlns:a16="http://schemas.microsoft.com/office/drawing/2014/main" id="{01397038-C9D5-4B91-9A0A-86F95740DF7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3" name="フリーフォーム: 図形 902">
                    <a:extLst>
                      <a:ext uri="{FF2B5EF4-FFF2-40B4-BE49-F238E27FC236}">
                        <a16:creationId xmlns:a16="http://schemas.microsoft.com/office/drawing/2014/main" id="{ECA71DCF-383C-5CF3-5F69-8B1011A5E2DF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92" name="グループ化 891">
                  <a:extLst>
                    <a:ext uri="{FF2B5EF4-FFF2-40B4-BE49-F238E27FC236}">
                      <a16:creationId xmlns:a16="http://schemas.microsoft.com/office/drawing/2014/main" id="{23F50394-423D-6B26-8479-6EF5B9090CE1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898" name="台形 897">
                    <a:extLst>
                      <a:ext uri="{FF2B5EF4-FFF2-40B4-BE49-F238E27FC236}">
                        <a16:creationId xmlns:a16="http://schemas.microsoft.com/office/drawing/2014/main" id="{019CE86D-8770-525B-E8C1-95B546510C0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9" name="台形 898">
                    <a:extLst>
                      <a:ext uri="{FF2B5EF4-FFF2-40B4-BE49-F238E27FC236}">
                        <a16:creationId xmlns:a16="http://schemas.microsoft.com/office/drawing/2014/main" id="{2515A537-0E5C-E69D-A712-D9D7415D4D7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00" name="フリーフォーム: 図形 899">
                    <a:extLst>
                      <a:ext uri="{FF2B5EF4-FFF2-40B4-BE49-F238E27FC236}">
                        <a16:creationId xmlns:a16="http://schemas.microsoft.com/office/drawing/2014/main" id="{CF8C5D63-B277-82A4-2B5A-66CA22648B37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93" name="フリーフォーム: 図形 892">
                  <a:extLst>
                    <a:ext uri="{FF2B5EF4-FFF2-40B4-BE49-F238E27FC236}">
                      <a16:creationId xmlns:a16="http://schemas.microsoft.com/office/drawing/2014/main" id="{935168AB-D976-1C16-AD46-B4E8B7229DA0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台形 893">
                  <a:extLst>
                    <a:ext uri="{FF2B5EF4-FFF2-40B4-BE49-F238E27FC236}">
                      <a16:creationId xmlns:a16="http://schemas.microsoft.com/office/drawing/2014/main" id="{482917A8-E986-61E5-EEC0-FE6B66F9E5D2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フリーフォーム: 図形 894">
                  <a:extLst>
                    <a:ext uri="{FF2B5EF4-FFF2-40B4-BE49-F238E27FC236}">
                      <a16:creationId xmlns:a16="http://schemas.microsoft.com/office/drawing/2014/main" id="{F8CF7923-2FFE-1D30-2072-B1AEC933F7A0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6" name="正方形/長方形 895">
                  <a:extLst>
                    <a:ext uri="{FF2B5EF4-FFF2-40B4-BE49-F238E27FC236}">
                      <a16:creationId xmlns:a16="http://schemas.microsoft.com/office/drawing/2014/main" id="{BB5A7F64-CB0F-DEBF-145E-53E748CEE9FC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テキスト ボックス 896">
                  <a:extLst>
                    <a:ext uri="{FF2B5EF4-FFF2-40B4-BE49-F238E27FC236}">
                      <a16:creationId xmlns:a16="http://schemas.microsoft.com/office/drawing/2014/main" id="{88324FE5-2554-C17E-E83D-99841608A50D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香　川</a:t>
                  </a:r>
                </a:p>
              </p:txBody>
            </p:sp>
          </p:grpSp>
          <p:grpSp>
            <p:nvGrpSpPr>
              <p:cNvPr id="878" name="グループ化 877">
                <a:extLst>
                  <a:ext uri="{FF2B5EF4-FFF2-40B4-BE49-F238E27FC236}">
                    <a16:creationId xmlns:a16="http://schemas.microsoft.com/office/drawing/2014/main" id="{C93E8372-86C0-545A-BF5C-AC251D86C406}"/>
                  </a:ext>
                </a:extLst>
              </p:cNvPr>
              <p:cNvGrpSpPr/>
              <p:nvPr/>
            </p:nvGrpSpPr>
            <p:grpSpPr>
              <a:xfrm>
                <a:off x="5511878" y="5256258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882" name="四角形: 上の 2 つの角を丸める 881">
                  <a:extLst>
                    <a:ext uri="{FF2B5EF4-FFF2-40B4-BE49-F238E27FC236}">
                      <a16:creationId xmlns:a16="http://schemas.microsoft.com/office/drawing/2014/main" id="{0FC1C70A-32D3-4843-FE69-6B7F2399D740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フリーフォーム: 図形 882">
                  <a:extLst>
                    <a:ext uri="{FF2B5EF4-FFF2-40B4-BE49-F238E27FC236}">
                      <a16:creationId xmlns:a16="http://schemas.microsoft.com/office/drawing/2014/main" id="{C9A2F15E-6369-3F48-DBA6-7FAD339CFB59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4" name="四角形: 上の 2 つの角を丸める 883">
                  <a:extLst>
                    <a:ext uri="{FF2B5EF4-FFF2-40B4-BE49-F238E27FC236}">
                      <a16:creationId xmlns:a16="http://schemas.microsoft.com/office/drawing/2014/main" id="{C6C732B3-9ADE-F0D9-5E35-D16EF49A88E8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885" name="四角形: 上の 2 つの角を丸める 884">
                  <a:extLst>
                    <a:ext uri="{FF2B5EF4-FFF2-40B4-BE49-F238E27FC236}">
                      <a16:creationId xmlns:a16="http://schemas.microsoft.com/office/drawing/2014/main" id="{F4313AAF-F122-64E1-D021-0322713AD179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6" name="四角形: 上の 2 つの角を丸める 885">
                  <a:extLst>
                    <a:ext uri="{FF2B5EF4-FFF2-40B4-BE49-F238E27FC236}">
                      <a16:creationId xmlns:a16="http://schemas.microsoft.com/office/drawing/2014/main" id="{B3650CF4-EF42-70DF-1B5E-289CDCDDAD3B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7" name="四角形: 上の 2 つの角を丸める 886">
                  <a:extLst>
                    <a:ext uri="{FF2B5EF4-FFF2-40B4-BE49-F238E27FC236}">
                      <a16:creationId xmlns:a16="http://schemas.microsoft.com/office/drawing/2014/main" id="{18C1476F-0011-FD65-5F96-E8B47FF7AF29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8" name="四角形: 上の 2 つの角を丸める 887">
                  <a:extLst>
                    <a:ext uri="{FF2B5EF4-FFF2-40B4-BE49-F238E27FC236}">
                      <a16:creationId xmlns:a16="http://schemas.microsoft.com/office/drawing/2014/main" id="{18F1AD04-E944-7249-D202-8B85CC948C67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四角形: 上の 2 つの角を丸める 888">
                  <a:extLst>
                    <a:ext uri="{FF2B5EF4-FFF2-40B4-BE49-F238E27FC236}">
                      <a16:creationId xmlns:a16="http://schemas.microsoft.com/office/drawing/2014/main" id="{BEC7BC4B-8797-EF3C-B3FA-6588D908B2CB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79" name="グループ化 878">
                <a:extLst>
                  <a:ext uri="{FF2B5EF4-FFF2-40B4-BE49-F238E27FC236}">
                    <a16:creationId xmlns:a16="http://schemas.microsoft.com/office/drawing/2014/main" id="{6B84D019-A757-CE36-9E11-57B3AB4D14C4}"/>
                  </a:ext>
                </a:extLst>
              </p:cNvPr>
              <p:cNvGrpSpPr/>
              <p:nvPr/>
            </p:nvGrpSpPr>
            <p:grpSpPr>
              <a:xfrm>
                <a:off x="6145117" y="5273643"/>
                <a:ext cx="157907" cy="149470"/>
                <a:chOff x="8095331" y="5472437"/>
                <a:chExt cx="196128" cy="185649"/>
              </a:xfrm>
            </p:grpSpPr>
            <p:sp>
              <p:nvSpPr>
                <p:cNvPr id="880" name="四角形: 上の 2 つの角を丸める 879">
                  <a:extLst>
                    <a:ext uri="{FF2B5EF4-FFF2-40B4-BE49-F238E27FC236}">
                      <a16:creationId xmlns:a16="http://schemas.microsoft.com/office/drawing/2014/main" id="{361CE7EE-FC52-B911-52B2-3BA5C18875F3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1" name="フリーフォーム: 図形 880">
                  <a:extLst>
                    <a:ext uri="{FF2B5EF4-FFF2-40B4-BE49-F238E27FC236}">
                      <a16:creationId xmlns:a16="http://schemas.microsoft.com/office/drawing/2014/main" id="{D7900B07-576B-81EC-56DC-5F3ED61C4969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57" name="フリーフォーム: 図形 956">
              <a:extLst>
                <a:ext uri="{FF2B5EF4-FFF2-40B4-BE49-F238E27FC236}">
                  <a16:creationId xmlns:a16="http://schemas.microsoft.com/office/drawing/2014/main" id="{2D21E02A-BD84-BEF6-1058-812B6AC61AD5}"/>
                </a:ext>
              </a:extLst>
            </p:cNvPr>
            <p:cNvSpPr/>
            <p:nvPr/>
          </p:nvSpPr>
          <p:spPr>
            <a:xfrm>
              <a:off x="2232058" y="4435747"/>
              <a:ext cx="880546" cy="719274"/>
            </a:xfrm>
            <a:custGeom>
              <a:avLst/>
              <a:gdLst>
                <a:gd name="connsiteX0" fmla="*/ 31750 w 5200650"/>
                <a:gd name="connsiteY0" fmla="*/ 4089400 h 4248150"/>
                <a:gd name="connsiteX1" fmla="*/ 234950 w 5200650"/>
                <a:gd name="connsiteY1" fmla="*/ 4044950 h 4248150"/>
                <a:gd name="connsiteX2" fmla="*/ 298450 w 5200650"/>
                <a:gd name="connsiteY2" fmla="*/ 3987800 h 4248150"/>
                <a:gd name="connsiteX3" fmla="*/ 425450 w 5200650"/>
                <a:gd name="connsiteY3" fmla="*/ 4114800 h 4248150"/>
                <a:gd name="connsiteX4" fmla="*/ 609600 w 5200650"/>
                <a:gd name="connsiteY4" fmla="*/ 4152900 h 4248150"/>
                <a:gd name="connsiteX5" fmla="*/ 704850 w 5200650"/>
                <a:gd name="connsiteY5" fmla="*/ 4032250 h 4248150"/>
                <a:gd name="connsiteX6" fmla="*/ 920750 w 5200650"/>
                <a:gd name="connsiteY6" fmla="*/ 4013200 h 4248150"/>
                <a:gd name="connsiteX7" fmla="*/ 984250 w 5200650"/>
                <a:gd name="connsiteY7" fmla="*/ 4051300 h 4248150"/>
                <a:gd name="connsiteX8" fmla="*/ 1079500 w 5200650"/>
                <a:gd name="connsiteY8" fmla="*/ 4171950 h 4248150"/>
                <a:gd name="connsiteX9" fmla="*/ 1085850 w 5200650"/>
                <a:gd name="connsiteY9" fmla="*/ 4216400 h 4248150"/>
                <a:gd name="connsiteX10" fmla="*/ 1231900 w 5200650"/>
                <a:gd name="connsiteY10" fmla="*/ 4248150 h 4248150"/>
                <a:gd name="connsiteX11" fmla="*/ 1257300 w 5200650"/>
                <a:gd name="connsiteY11" fmla="*/ 4133850 h 4248150"/>
                <a:gd name="connsiteX12" fmla="*/ 1187450 w 5200650"/>
                <a:gd name="connsiteY12" fmla="*/ 4032250 h 4248150"/>
                <a:gd name="connsiteX13" fmla="*/ 1028700 w 5200650"/>
                <a:gd name="connsiteY13" fmla="*/ 3943350 h 4248150"/>
                <a:gd name="connsiteX14" fmla="*/ 1041400 w 5200650"/>
                <a:gd name="connsiteY14" fmla="*/ 3892550 h 4248150"/>
                <a:gd name="connsiteX15" fmla="*/ 1022350 w 5200650"/>
                <a:gd name="connsiteY15" fmla="*/ 3752850 h 4248150"/>
                <a:gd name="connsiteX16" fmla="*/ 1130300 w 5200650"/>
                <a:gd name="connsiteY16" fmla="*/ 3740150 h 4248150"/>
                <a:gd name="connsiteX17" fmla="*/ 1193800 w 5200650"/>
                <a:gd name="connsiteY17" fmla="*/ 3676650 h 4248150"/>
                <a:gd name="connsiteX18" fmla="*/ 1193800 w 5200650"/>
                <a:gd name="connsiteY18" fmla="*/ 3524250 h 4248150"/>
                <a:gd name="connsiteX19" fmla="*/ 1187450 w 5200650"/>
                <a:gd name="connsiteY19" fmla="*/ 3409950 h 4248150"/>
                <a:gd name="connsiteX20" fmla="*/ 1187450 w 5200650"/>
                <a:gd name="connsiteY20" fmla="*/ 3333750 h 4248150"/>
                <a:gd name="connsiteX21" fmla="*/ 1238250 w 5200650"/>
                <a:gd name="connsiteY21" fmla="*/ 3117850 h 4248150"/>
                <a:gd name="connsiteX22" fmla="*/ 1377950 w 5200650"/>
                <a:gd name="connsiteY22" fmla="*/ 3092450 h 4248150"/>
                <a:gd name="connsiteX23" fmla="*/ 1447800 w 5200650"/>
                <a:gd name="connsiteY23" fmla="*/ 3155950 h 4248150"/>
                <a:gd name="connsiteX24" fmla="*/ 1485900 w 5200650"/>
                <a:gd name="connsiteY24" fmla="*/ 3098800 h 4248150"/>
                <a:gd name="connsiteX25" fmla="*/ 1568450 w 5200650"/>
                <a:gd name="connsiteY25" fmla="*/ 2908300 h 4248150"/>
                <a:gd name="connsiteX26" fmla="*/ 1612900 w 5200650"/>
                <a:gd name="connsiteY26" fmla="*/ 2889250 h 4248150"/>
                <a:gd name="connsiteX27" fmla="*/ 1701800 w 5200650"/>
                <a:gd name="connsiteY27" fmla="*/ 2692400 h 4248150"/>
                <a:gd name="connsiteX28" fmla="*/ 1784350 w 5200650"/>
                <a:gd name="connsiteY28" fmla="*/ 2654300 h 4248150"/>
                <a:gd name="connsiteX29" fmla="*/ 1854200 w 5200650"/>
                <a:gd name="connsiteY29" fmla="*/ 2698750 h 4248150"/>
                <a:gd name="connsiteX30" fmla="*/ 1873250 w 5200650"/>
                <a:gd name="connsiteY30" fmla="*/ 2603500 h 4248150"/>
                <a:gd name="connsiteX31" fmla="*/ 1854200 w 5200650"/>
                <a:gd name="connsiteY31" fmla="*/ 2559050 h 4248150"/>
                <a:gd name="connsiteX32" fmla="*/ 1917700 w 5200650"/>
                <a:gd name="connsiteY32" fmla="*/ 2514600 h 4248150"/>
                <a:gd name="connsiteX33" fmla="*/ 1962150 w 5200650"/>
                <a:gd name="connsiteY33" fmla="*/ 2406650 h 4248150"/>
                <a:gd name="connsiteX34" fmla="*/ 1962150 w 5200650"/>
                <a:gd name="connsiteY34" fmla="*/ 2330450 h 4248150"/>
                <a:gd name="connsiteX35" fmla="*/ 1987550 w 5200650"/>
                <a:gd name="connsiteY35" fmla="*/ 2247900 h 4248150"/>
                <a:gd name="connsiteX36" fmla="*/ 1962150 w 5200650"/>
                <a:gd name="connsiteY36" fmla="*/ 2222500 h 4248150"/>
                <a:gd name="connsiteX37" fmla="*/ 1955800 w 5200650"/>
                <a:gd name="connsiteY37" fmla="*/ 2051050 h 4248150"/>
                <a:gd name="connsiteX38" fmla="*/ 1949450 w 5200650"/>
                <a:gd name="connsiteY38" fmla="*/ 2000250 h 4248150"/>
                <a:gd name="connsiteX39" fmla="*/ 1981200 w 5200650"/>
                <a:gd name="connsiteY39" fmla="*/ 1955800 h 4248150"/>
                <a:gd name="connsiteX40" fmla="*/ 2000250 w 5200650"/>
                <a:gd name="connsiteY40" fmla="*/ 1892300 h 4248150"/>
                <a:gd name="connsiteX41" fmla="*/ 2057400 w 5200650"/>
                <a:gd name="connsiteY41" fmla="*/ 1828800 h 4248150"/>
                <a:gd name="connsiteX42" fmla="*/ 2133600 w 5200650"/>
                <a:gd name="connsiteY42" fmla="*/ 1854200 h 4248150"/>
                <a:gd name="connsiteX43" fmla="*/ 2178050 w 5200650"/>
                <a:gd name="connsiteY43" fmla="*/ 1866900 h 4248150"/>
                <a:gd name="connsiteX44" fmla="*/ 2241550 w 5200650"/>
                <a:gd name="connsiteY44" fmla="*/ 1765300 h 4248150"/>
                <a:gd name="connsiteX45" fmla="*/ 2279650 w 5200650"/>
                <a:gd name="connsiteY45" fmla="*/ 1720850 h 4248150"/>
                <a:gd name="connsiteX46" fmla="*/ 2476500 w 5200650"/>
                <a:gd name="connsiteY46" fmla="*/ 1644650 h 4248150"/>
                <a:gd name="connsiteX47" fmla="*/ 2559050 w 5200650"/>
                <a:gd name="connsiteY47" fmla="*/ 1625600 h 4248150"/>
                <a:gd name="connsiteX48" fmla="*/ 2952750 w 5200650"/>
                <a:gd name="connsiteY48" fmla="*/ 1416050 h 4248150"/>
                <a:gd name="connsiteX49" fmla="*/ 3073400 w 5200650"/>
                <a:gd name="connsiteY49" fmla="*/ 1327150 h 4248150"/>
                <a:gd name="connsiteX50" fmla="*/ 3441700 w 5200650"/>
                <a:gd name="connsiteY50" fmla="*/ 1263650 h 4248150"/>
                <a:gd name="connsiteX51" fmla="*/ 3492500 w 5200650"/>
                <a:gd name="connsiteY51" fmla="*/ 1320800 h 4248150"/>
                <a:gd name="connsiteX52" fmla="*/ 3765550 w 5200650"/>
                <a:gd name="connsiteY52" fmla="*/ 1390650 h 4248150"/>
                <a:gd name="connsiteX53" fmla="*/ 4025900 w 5200650"/>
                <a:gd name="connsiteY53" fmla="*/ 1441450 h 4248150"/>
                <a:gd name="connsiteX54" fmla="*/ 4057650 w 5200650"/>
                <a:gd name="connsiteY54" fmla="*/ 1485900 h 4248150"/>
                <a:gd name="connsiteX55" fmla="*/ 4095750 w 5200650"/>
                <a:gd name="connsiteY55" fmla="*/ 1606550 h 4248150"/>
                <a:gd name="connsiteX56" fmla="*/ 4337050 w 5200650"/>
                <a:gd name="connsiteY56" fmla="*/ 1746250 h 4248150"/>
                <a:gd name="connsiteX57" fmla="*/ 4337050 w 5200650"/>
                <a:gd name="connsiteY57" fmla="*/ 1854200 h 4248150"/>
                <a:gd name="connsiteX58" fmla="*/ 4362450 w 5200650"/>
                <a:gd name="connsiteY58" fmla="*/ 1892300 h 4248150"/>
                <a:gd name="connsiteX59" fmla="*/ 4565650 w 5200650"/>
                <a:gd name="connsiteY59" fmla="*/ 2063750 h 4248150"/>
                <a:gd name="connsiteX60" fmla="*/ 4565650 w 5200650"/>
                <a:gd name="connsiteY60" fmla="*/ 2133600 h 4248150"/>
                <a:gd name="connsiteX61" fmla="*/ 4654550 w 5200650"/>
                <a:gd name="connsiteY61" fmla="*/ 2159000 h 4248150"/>
                <a:gd name="connsiteX62" fmla="*/ 4794250 w 5200650"/>
                <a:gd name="connsiteY62" fmla="*/ 2343150 h 4248150"/>
                <a:gd name="connsiteX63" fmla="*/ 4832350 w 5200650"/>
                <a:gd name="connsiteY63" fmla="*/ 2051050 h 4248150"/>
                <a:gd name="connsiteX64" fmla="*/ 4914900 w 5200650"/>
                <a:gd name="connsiteY64" fmla="*/ 1746250 h 4248150"/>
                <a:gd name="connsiteX65" fmla="*/ 5080000 w 5200650"/>
                <a:gd name="connsiteY65" fmla="*/ 1346200 h 4248150"/>
                <a:gd name="connsiteX66" fmla="*/ 5162550 w 5200650"/>
                <a:gd name="connsiteY66" fmla="*/ 1257300 h 4248150"/>
                <a:gd name="connsiteX67" fmla="*/ 5200650 w 5200650"/>
                <a:gd name="connsiteY67" fmla="*/ 1206500 h 4248150"/>
                <a:gd name="connsiteX68" fmla="*/ 4997450 w 5200650"/>
                <a:gd name="connsiteY68" fmla="*/ 1219200 h 4248150"/>
                <a:gd name="connsiteX69" fmla="*/ 4927600 w 5200650"/>
                <a:gd name="connsiteY69" fmla="*/ 1162050 h 4248150"/>
                <a:gd name="connsiteX70" fmla="*/ 4857750 w 5200650"/>
                <a:gd name="connsiteY70" fmla="*/ 1162050 h 4248150"/>
                <a:gd name="connsiteX71" fmla="*/ 4775200 w 5200650"/>
                <a:gd name="connsiteY71" fmla="*/ 1009650 h 4248150"/>
                <a:gd name="connsiteX72" fmla="*/ 4730750 w 5200650"/>
                <a:gd name="connsiteY72" fmla="*/ 996950 h 4248150"/>
                <a:gd name="connsiteX73" fmla="*/ 4718050 w 5200650"/>
                <a:gd name="connsiteY73" fmla="*/ 946150 h 4248150"/>
                <a:gd name="connsiteX74" fmla="*/ 4806950 w 5200650"/>
                <a:gd name="connsiteY74" fmla="*/ 876300 h 4248150"/>
                <a:gd name="connsiteX75" fmla="*/ 4762500 w 5200650"/>
                <a:gd name="connsiteY75" fmla="*/ 825500 h 4248150"/>
                <a:gd name="connsiteX76" fmla="*/ 4762500 w 5200650"/>
                <a:gd name="connsiteY76" fmla="*/ 755650 h 4248150"/>
                <a:gd name="connsiteX77" fmla="*/ 4629150 w 5200650"/>
                <a:gd name="connsiteY77" fmla="*/ 704850 h 4248150"/>
                <a:gd name="connsiteX78" fmla="*/ 4419600 w 5200650"/>
                <a:gd name="connsiteY78" fmla="*/ 704850 h 4248150"/>
                <a:gd name="connsiteX79" fmla="*/ 4445000 w 5200650"/>
                <a:gd name="connsiteY79" fmla="*/ 615950 h 4248150"/>
                <a:gd name="connsiteX80" fmla="*/ 4406900 w 5200650"/>
                <a:gd name="connsiteY80" fmla="*/ 349250 h 4248150"/>
                <a:gd name="connsiteX81" fmla="*/ 4349750 w 5200650"/>
                <a:gd name="connsiteY81" fmla="*/ 304800 h 4248150"/>
                <a:gd name="connsiteX82" fmla="*/ 4349750 w 5200650"/>
                <a:gd name="connsiteY82" fmla="*/ 209550 h 4248150"/>
                <a:gd name="connsiteX83" fmla="*/ 4279900 w 5200650"/>
                <a:gd name="connsiteY83" fmla="*/ 222250 h 4248150"/>
                <a:gd name="connsiteX84" fmla="*/ 4235450 w 5200650"/>
                <a:gd name="connsiteY84" fmla="*/ 228600 h 4248150"/>
                <a:gd name="connsiteX85" fmla="*/ 4203700 w 5200650"/>
                <a:gd name="connsiteY85" fmla="*/ 165100 h 4248150"/>
                <a:gd name="connsiteX86" fmla="*/ 4127500 w 5200650"/>
                <a:gd name="connsiteY86" fmla="*/ 190500 h 4248150"/>
                <a:gd name="connsiteX87" fmla="*/ 4121150 w 5200650"/>
                <a:gd name="connsiteY87" fmla="*/ 247650 h 4248150"/>
                <a:gd name="connsiteX88" fmla="*/ 4044950 w 5200650"/>
                <a:gd name="connsiteY88" fmla="*/ 323850 h 4248150"/>
                <a:gd name="connsiteX89" fmla="*/ 3873500 w 5200650"/>
                <a:gd name="connsiteY89" fmla="*/ 292100 h 4248150"/>
                <a:gd name="connsiteX90" fmla="*/ 3740150 w 5200650"/>
                <a:gd name="connsiteY90" fmla="*/ 165100 h 4248150"/>
                <a:gd name="connsiteX91" fmla="*/ 3663950 w 5200650"/>
                <a:gd name="connsiteY91" fmla="*/ 177800 h 4248150"/>
                <a:gd name="connsiteX92" fmla="*/ 3606800 w 5200650"/>
                <a:gd name="connsiteY92" fmla="*/ 171450 h 4248150"/>
                <a:gd name="connsiteX93" fmla="*/ 3524250 w 5200650"/>
                <a:gd name="connsiteY93" fmla="*/ 171450 h 4248150"/>
                <a:gd name="connsiteX94" fmla="*/ 3409950 w 5200650"/>
                <a:gd name="connsiteY94" fmla="*/ 133350 h 4248150"/>
                <a:gd name="connsiteX95" fmla="*/ 3308350 w 5200650"/>
                <a:gd name="connsiteY95" fmla="*/ 120650 h 4248150"/>
                <a:gd name="connsiteX96" fmla="*/ 3257550 w 5200650"/>
                <a:gd name="connsiteY96" fmla="*/ 63500 h 4248150"/>
                <a:gd name="connsiteX97" fmla="*/ 3213100 w 5200650"/>
                <a:gd name="connsiteY97" fmla="*/ 0 h 4248150"/>
                <a:gd name="connsiteX98" fmla="*/ 3136900 w 5200650"/>
                <a:gd name="connsiteY98" fmla="*/ 31750 h 4248150"/>
                <a:gd name="connsiteX99" fmla="*/ 3048000 w 5200650"/>
                <a:gd name="connsiteY99" fmla="*/ 12700 h 4248150"/>
                <a:gd name="connsiteX100" fmla="*/ 2971800 w 5200650"/>
                <a:gd name="connsiteY100" fmla="*/ 57150 h 4248150"/>
                <a:gd name="connsiteX101" fmla="*/ 2857500 w 5200650"/>
                <a:gd name="connsiteY101" fmla="*/ 6350 h 4248150"/>
                <a:gd name="connsiteX102" fmla="*/ 2724150 w 5200650"/>
                <a:gd name="connsiteY102" fmla="*/ 190500 h 4248150"/>
                <a:gd name="connsiteX103" fmla="*/ 2527300 w 5200650"/>
                <a:gd name="connsiteY103" fmla="*/ 177800 h 4248150"/>
                <a:gd name="connsiteX104" fmla="*/ 2438400 w 5200650"/>
                <a:gd name="connsiteY104" fmla="*/ 146050 h 4248150"/>
                <a:gd name="connsiteX105" fmla="*/ 2400300 w 5200650"/>
                <a:gd name="connsiteY105" fmla="*/ 190500 h 4248150"/>
                <a:gd name="connsiteX106" fmla="*/ 2305050 w 5200650"/>
                <a:gd name="connsiteY106" fmla="*/ 165100 h 4248150"/>
                <a:gd name="connsiteX107" fmla="*/ 2203450 w 5200650"/>
                <a:gd name="connsiteY107" fmla="*/ 241300 h 4248150"/>
                <a:gd name="connsiteX108" fmla="*/ 2057400 w 5200650"/>
                <a:gd name="connsiteY108" fmla="*/ 203200 h 4248150"/>
                <a:gd name="connsiteX109" fmla="*/ 1968500 w 5200650"/>
                <a:gd name="connsiteY109" fmla="*/ 336550 h 4248150"/>
                <a:gd name="connsiteX110" fmla="*/ 1873250 w 5200650"/>
                <a:gd name="connsiteY110" fmla="*/ 374650 h 4248150"/>
                <a:gd name="connsiteX111" fmla="*/ 1797050 w 5200650"/>
                <a:gd name="connsiteY111" fmla="*/ 336550 h 4248150"/>
                <a:gd name="connsiteX112" fmla="*/ 1695450 w 5200650"/>
                <a:gd name="connsiteY112" fmla="*/ 488950 h 4248150"/>
                <a:gd name="connsiteX113" fmla="*/ 1682750 w 5200650"/>
                <a:gd name="connsiteY113" fmla="*/ 539750 h 4248150"/>
                <a:gd name="connsiteX114" fmla="*/ 1638300 w 5200650"/>
                <a:gd name="connsiteY114" fmla="*/ 596900 h 4248150"/>
                <a:gd name="connsiteX115" fmla="*/ 1638300 w 5200650"/>
                <a:gd name="connsiteY115" fmla="*/ 666750 h 4248150"/>
                <a:gd name="connsiteX116" fmla="*/ 1574800 w 5200650"/>
                <a:gd name="connsiteY116" fmla="*/ 692150 h 4248150"/>
                <a:gd name="connsiteX117" fmla="*/ 1568450 w 5200650"/>
                <a:gd name="connsiteY117" fmla="*/ 774700 h 4248150"/>
                <a:gd name="connsiteX118" fmla="*/ 1524000 w 5200650"/>
                <a:gd name="connsiteY118" fmla="*/ 838200 h 4248150"/>
                <a:gd name="connsiteX119" fmla="*/ 1492250 w 5200650"/>
                <a:gd name="connsiteY119" fmla="*/ 838200 h 4248150"/>
                <a:gd name="connsiteX120" fmla="*/ 1390650 w 5200650"/>
                <a:gd name="connsiteY120" fmla="*/ 946150 h 4248150"/>
                <a:gd name="connsiteX121" fmla="*/ 1422400 w 5200650"/>
                <a:gd name="connsiteY121" fmla="*/ 1003300 h 4248150"/>
                <a:gd name="connsiteX122" fmla="*/ 1377950 w 5200650"/>
                <a:gd name="connsiteY122" fmla="*/ 1066800 h 4248150"/>
                <a:gd name="connsiteX123" fmla="*/ 1352550 w 5200650"/>
                <a:gd name="connsiteY123" fmla="*/ 1136650 h 4248150"/>
                <a:gd name="connsiteX124" fmla="*/ 1384300 w 5200650"/>
                <a:gd name="connsiteY124" fmla="*/ 1193800 h 4248150"/>
                <a:gd name="connsiteX125" fmla="*/ 1384300 w 5200650"/>
                <a:gd name="connsiteY125" fmla="*/ 1250950 h 4248150"/>
                <a:gd name="connsiteX126" fmla="*/ 1181100 w 5200650"/>
                <a:gd name="connsiteY126" fmla="*/ 1492250 h 4248150"/>
                <a:gd name="connsiteX127" fmla="*/ 1041400 w 5200650"/>
                <a:gd name="connsiteY127" fmla="*/ 1543050 h 4248150"/>
                <a:gd name="connsiteX128" fmla="*/ 901700 w 5200650"/>
                <a:gd name="connsiteY128" fmla="*/ 1511300 h 4248150"/>
                <a:gd name="connsiteX129" fmla="*/ 812800 w 5200650"/>
                <a:gd name="connsiteY129" fmla="*/ 1504950 h 4248150"/>
                <a:gd name="connsiteX130" fmla="*/ 736600 w 5200650"/>
                <a:gd name="connsiteY130" fmla="*/ 1485900 h 4248150"/>
                <a:gd name="connsiteX131" fmla="*/ 609600 w 5200650"/>
                <a:gd name="connsiteY131" fmla="*/ 1555750 h 4248150"/>
                <a:gd name="connsiteX132" fmla="*/ 654050 w 5200650"/>
                <a:gd name="connsiteY132" fmla="*/ 1619250 h 4248150"/>
                <a:gd name="connsiteX133" fmla="*/ 692150 w 5200650"/>
                <a:gd name="connsiteY133" fmla="*/ 1790700 h 4248150"/>
                <a:gd name="connsiteX134" fmla="*/ 736600 w 5200650"/>
                <a:gd name="connsiteY134" fmla="*/ 1809750 h 4248150"/>
                <a:gd name="connsiteX135" fmla="*/ 749300 w 5200650"/>
                <a:gd name="connsiteY135" fmla="*/ 1905000 h 4248150"/>
                <a:gd name="connsiteX136" fmla="*/ 831850 w 5200650"/>
                <a:gd name="connsiteY136" fmla="*/ 1930400 h 4248150"/>
                <a:gd name="connsiteX137" fmla="*/ 895350 w 5200650"/>
                <a:gd name="connsiteY137" fmla="*/ 1993900 h 4248150"/>
                <a:gd name="connsiteX138" fmla="*/ 889000 w 5200650"/>
                <a:gd name="connsiteY138" fmla="*/ 2076450 h 4248150"/>
                <a:gd name="connsiteX139" fmla="*/ 704850 w 5200650"/>
                <a:gd name="connsiteY139" fmla="*/ 2184400 h 4248150"/>
                <a:gd name="connsiteX140" fmla="*/ 590550 w 5200650"/>
                <a:gd name="connsiteY140" fmla="*/ 2216150 h 4248150"/>
                <a:gd name="connsiteX141" fmla="*/ 527050 w 5200650"/>
                <a:gd name="connsiteY141" fmla="*/ 2273300 h 4248150"/>
                <a:gd name="connsiteX142" fmla="*/ 514350 w 5200650"/>
                <a:gd name="connsiteY142" fmla="*/ 2362200 h 4248150"/>
                <a:gd name="connsiteX143" fmla="*/ 495300 w 5200650"/>
                <a:gd name="connsiteY143" fmla="*/ 2508250 h 4248150"/>
                <a:gd name="connsiteX144" fmla="*/ 381000 w 5200650"/>
                <a:gd name="connsiteY144" fmla="*/ 2495550 h 4248150"/>
                <a:gd name="connsiteX145" fmla="*/ 381000 w 5200650"/>
                <a:gd name="connsiteY145" fmla="*/ 2552700 h 4248150"/>
                <a:gd name="connsiteX146" fmla="*/ 234950 w 5200650"/>
                <a:gd name="connsiteY146" fmla="*/ 2717800 h 4248150"/>
                <a:gd name="connsiteX147" fmla="*/ 88900 w 5200650"/>
                <a:gd name="connsiteY147" fmla="*/ 2590800 h 4248150"/>
                <a:gd name="connsiteX148" fmla="*/ 57150 w 5200650"/>
                <a:gd name="connsiteY148" fmla="*/ 2571750 h 4248150"/>
                <a:gd name="connsiteX149" fmla="*/ 0 w 5200650"/>
                <a:gd name="connsiteY149" fmla="*/ 2603500 h 4248150"/>
                <a:gd name="connsiteX150" fmla="*/ 50800 w 5200650"/>
                <a:gd name="connsiteY150" fmla="*/ 2705100 h 4248150"/>
                <a:gd name="connsiteX151" fmla="*/ 44450 w 5200650"/>
                <a:gd name="connsiteY151" fmla="*/ 2724150 h 4248150"/>
                <a:gd name="connsiteX152" fmla="*/ 139700 w 5200650"/>
                <a:gd name="connsiteY152" fmla="*/ 2851150 h 4248150"/>
                <a:gd name="connsiteX153" fmla="*/ 184150 w 5200650"/>
                <a:gd name="connsiteY153" fmla="*/ 2914650 h 4248150"/>
                <a:gd name="connsiteX154" fmla="*/ 158750 w 5200650"/>
                <a:gd name="connsiteY154" fmla="*/ 3028950 h 4248150"/>
                <a:gd name="connsiteX155" fmla="*/ 190500 w 5200650"/>
                <a:gd name="connsiteY155" fmla="*/ 3092450 h 4248150"/>
                <a:gd name="connsiteX156" fmla="*/ 222250 w 5200650"/>
                <a:gd name="connsiteY156" fmla="*/ 3435350 h 4248150"/>
                <a:gd name="connsiteX157" fmla="*/ 146050 w 5200650"/>
                <a:gd name="connsiteY157" fmla="*/ 3448050 h 4248150"/>
                <a:gd name="connsiteX158" fmla="*/ 152400 w 5200650"/>
                <a:gd name="connsiteY158" fmla="*/ 3511550 h 4248150"/>
                <a:gd name="connsiteX159" fmla="*/ 279400 w 5200650"/>
                <a:gd name="connsiteY159" fmla="*/ 3530600 h 4248150"/>
                <a:gd name="connsiteX160" fmla="*/ 298450 w 5200650"/>
                <a:gd name="connsiteY160" fmla="*/ 3644900 h 4248150"/>
                <a:gd name="connsiteX161" fmla="*/ 139700 w 5200650"/>
                <a:gd name="connsiteY161" fmla="*/ 3765550 h 4248150"/>
                <a:gd name="connsiteX162" fmla="*/ 158750 w 5200650"/>
                <a:gd name="connsiteY162" fmla="*/ 3803650 h 4248150"/>
                <a:gd name="connsiteX163" fmla="*/ 120650 w 5200650"/>
                <a:gd name="connsiteY163" fmla="*/ 3892550 h 4248150"/>
                <a:gd name="connsiteX164" fmla="*/ 120650 w 5200650"/>
                <a:gd name="connsiteY164" fmla="*/ 3949700 h 4248150"/>
                <a:gd name="connsiteX165" fmla="*/ 63500 w 5200650"/>
                <a:gd name="connsiteY165" fmla="*/ 3981450 h 4248150"/>
                <a:gd name="connsiteX166" fmla="*/ 69850 w 5200650"/>
                <a:gd name="connsiteY166" fmla="*/ 4019550 h 4248150"/>
                <a:gd name="connsiteX167" fmla="*/ 31750 w 5200650"/>
                <a:gd name="connsiteY167" fmla="*/ 4089400 h 424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5200650" h="4248150">
                  <a:moveTo>
                    <a:pt x="31750" y="4089400"/>
                  </a:moveTo>
                  <a:lnTo>
                    <a:pt x="234950" y="4044950"/>
                  </a:lnTo>
                  <a:lnTo>
                    <a:pt x="298450" y="3987800"/>
                  </a:lnTo>
                  <a:lnTo>
                    <a:pt x="425450" y="4114800"/>
                  </a:lnTo>
                  <a:lnTo>
                    <a:pt x="609600" y="4152900"/>
                  </a:lnTo>
                  <a:lnTo>
                    <a:pt x="704850" y="4032250"/>
                  </a:lnTo>
                  <a:lnTo>
                    <a:pt x="920750" y="4013200"/>
                  </a:lnTo>
                  <a:lnTo>
                    <a:pt x="984250" y="4051300"/>
                  </a:lnTo>
                  <a:lnTo>
                    <a:pt x="1079500" y="4171950"/>
                  </a:lnTo>
                  <a:lnTo>
                    <a:pt x="1085850" y="4216400"/>
                  </a:lnTo>
                  <a:lnTo>
                    <a:pt x="1231900" y="4248150"/>
                  </a:lnTo>
                  <a:lnTo>
                    <a:pt x="1257300" y="4133850"/>
                  </a:lnTo>
                  <a:lnTo>
                    <a:pt x="1187450" y="4032250"/>
                  </a:lnTo>
                  <a:lnTo>
                    <a:pt x="1028700" y="3943350"/>
                  </a:lnTo>
                  <a:lnTo>
                    <a:pt x="1041400" y="3892550"/>
                  </a:lnTo>
                  <a:lnTo>
                    <a:pt x="1022350" y="3752850"/>
                  </a:lnTo>
                  <a:lnTo>
                    <a:pt x="1130300" y="3740150"/>
                  </a:lnTo>
                  <a:lnTo>
                    <a:pt x="1193800" y="3676650"/>
                  </a:lnTo>
                  <a:lnTo>
                    <a:pt x="1193800" y="3524250"/>
                  </a:lnTo>
                  <a:lnTo>
                    <a:pt x="1187450" y="3409950"/>
                  </a:lnTo>
                  <a:lnTo>
                    <a:pt x="1187450" y="3333750"/>
                  </a:lnTo>
                  <a:lnTo>
                    <a:pt x="1238250" y="3117850"/>
                  </a:lnTo>
                  <a:lnTo>
                    <a:pt x="1377950" y="3092450"/>
                  </a:lnTo>
                  <a:lnTo>
                    <a:pt x="1447800" y="3155950"/>
                  </a:lnTo>
                  <a:lnTo>
                    <a:pt x="1485900" y="3098800"/>
                  </a:lnTo>
                  <a:lnTo>
                    <a:pt x="1568450" y="2908300"/>
                  </a:lnTo>
                  <a:lnTo>
                    <a:pt x="1612900" y="2889250"/>
                  </a:lnTo>
                  <a:lnTo>
                    <a:pt x="1701800" y="2692400"/>
                  </a:lnTo>
                  <a:lnTo>
                    <a:pt x="1784350" y="2654300"/>
                  </a:lnTo>
                  <a:lnTo>
                    <a:pt x="1854200" y="2698750"/>
                  </a:lnTo>
                  <a:lnTo>
                    <a:pt x="1873250" y="2603500"/>
                  </a:lnTo>
                  <a:lnTo>
                    <a:pt x="1854200" y="2559050"/>
                  </a:lnTo>
                  <a:lnTo>
                    <a:pt x="1917700" y="2514600"/>
                  </a:lnTo>
                  <a:lnTo>
                    <a:pt x="1962150" y="2406650"/>
                  </a:lnTo>
                  <a:lnTo>
                    <a:pt x="1962150" y="2330450"/>
                  </a:lnTo>
                  <a:lnTo>
                    <a:pt x="1987550" y="2247900"/>
                  </a:lnTo>
                  <a:lnTo>
                    <a:pt x="1962150" y="2222500"/>
                  </a:lnTo>
                  <a:lnTo>
                    <a:pt x="1955800" y="2051050"/>
                  </a:lnTo>
                  <a:lnTo>
                    <a:pt x="1949450" y="2000250"/>
                  </a:lnTo>
                  <a:lnTo>
                    <a:pt x="1981200" y="1955800"/>
                  </a:lnTo>
                  <a:lnTo>
                    <a:pt x="2000250" y="1892300"/>
                  </a:lnTo>
                  <a:lnTo>
                    <a:pt x="2057400" y="1828800"/>
                  </a:lnTo>
                  <a:lnTo>
                    <a:pt x="2133600" y="1854200"/>
                  </a:lnTo>
                  <a:lnTo>
                    <a:pt x="2178050" y="1866900"/>
                  </a:lnTo>
                  <a:lnTo>
                    <a:pt x="2241550" y="1765300"/>
                  </a:lnTo>
                  <a:lnTo>
                    <a:pt x="2279650" y="1720850"/>
                  </a:lnTo>
                  <a:lnTo>
                    <a:pt x="2476500" y="1644650"/>
                  </a:lnTo>
                  <a:lnTo>
                    <a:pt x="2559050" y="1625600"/>
                  </a:lnTo>
                  <a:lnTo>
                    <a:pt x="2952750" y="1416050"/>
                  </a:lnTo>
                  <a:lnTo>
                    <a:pt x="3073400" y="1327150"/>
                  </a:lnTo>
                  <a:lnTo>
                    <a:pt x="3441700" y="1263650"/>
                  </a:lnTo>
                  <a:lnTo>
                    <a:pt x="3492500" y="1320800"/>
                  </a:lnTo>
                  <a:lnTo>
                    <a:pt x="3765550" y="1390650"/>
                  </a:lnTo>
                  <a:lnTo>
                    <a:pt x="4025900" y="1441450"/>
                  </a:lnTo>
                  <a:lnTo>
                    <a:pt x="4057650" y="1485900"/>
                  </a:lnTo>
                  <a:lnTo>
                    <a:pt x="4095750" y="1606550"/>
                  </a:lnTo>
                  <a:lnTo>
                    <a:pt x="4337050" y="1746250"/>
                  </a:lnTo>
                  <a:lnTo>
                    <a:pt x="4337050" y="1854200"/>
                  </a:lnTo>
                  <a:lnTo>
                    <a:pt x="4362450" y="1892300"/>
                  </a:lnTo>
                  <a:lnTo>
                    <a:pt x="4565650" y="2063750"/>
                  </a:lnTo>
                  <a:lnTo>
                    <a:pt x="4565650" y="2133600"/>
                  </a:lnTo>
                  <a:lnTo>
                    <a:pt x="4654550" y="2159000"/>
                  </a:lnTo>
                  <a:lnTo>
                    <a:pt x="4794250" y="2343150"/>
                  </a:lnTo>
                  <a:lnTo>
                    <a:pt x="4832350" y="2051050"/>
                  </a:lnTo>
                  <a:lnTo>
                    <a:pt x="4914900" y="1746250"/>
                  </a:lnTo>
                  <a:lnTo>
                    <a:pt x="5080000" y="1346200"/>
                  </a:lnTo>
                  <a:lnTo>
                    <a:pt x="5162550" y="1257300"/>
                  </a:lnTo>
                  <a:lnTo>
                    <a:pt x="5200650" y="1206500"/>
                  </a:lnTo>
                  <a:lnTo>
                    <a:pt x="4997450" y="1219200"/>
                  </a:lnTo>
                  <a:lnTo>
                    <a:pt x="4927600" y="1162050"/>
                  </a:lnTo>
                  <a:lnTo>
                    <a:pt x="4857750" y="1162050"/>
                  </a:lnTo>
                  <a:lnTo>
                    <a:pt x="4775200" y="1009650"/>
                  </a:lnTo>
                  <a:lnTo>
                    <a:pt x="4730750" y="996950"/>
                  </a:lnTo>
                  <a:lnTo>
                    <a:pt x="4718050" y="946150"/>
                  </a:lnTo>
                  <a:lnTo>
                    <a:pt x="4806950" y="876300"/>
                  </a:lnTo>
                  <a:lnTo>
                    <a:pt x="4762500" y="825500"/>
                  </a:lnTo>
                  <a:lnTo>
                    <a:pt x="4762500" y="755650"/>
                  </a:lnTo>
                  <a:lnTo>
                    <a:pt x="4629150" y="704850"/>
                  </a:lnTo>
                  <a:lnTo>
                    <a:pt x="4419600" y="704850"/>
                  </a:lnTo>
                  <a:lnTo>
                    <a:pt x="4445000" y="615950"/>
                  </a:lnTo>
                  <a:lnTo>
                    <a:pt x="4406900" y="349250"/>
                  </a:lnTo>
                  <a:lnTo>
                    <a:pt x="4349750" y="304800"/>
                  </a:lnTo>
                  <a:lnTo>
                    <a:pt x="4349750" y="209550"/>
                  </a:lnTo>
                  <a:lnTo>
                    <a:pt x="4279900" y="222250"/>
                  </a:lnTo>
                  <a:lnTo>
                    <a:pt x="4235450" y="228600"/>
                  </a:lnTo>
                  <a:lnTo>
                    <a:pt x="4203700" y="165100"/>
                  </a:lnTo>
                  <a:lnTo>
                    <a:pt x="4127500" y="190500"/>
                  </a:lnTo>
                  <a:lnTo>
                    <a:pt x="4121150" y="247650"/>
                  </a:lnTo>
                  <a:lnTo>
                    <a:pt x="4044950" y="323850"/>
                  </a:lnTo>
                  <a:lnTo>
                    <a:pt x="3873500" y="292100"/>
                  </a:lnTo>
                  <a:lnTo>
                    <a:pt x="3740150" y="165100"/>
                  </a:lnTo>
                  <a:lnTo>
                    <a:pt x="3663950" y="177800"/>
                  </a:lnTo>
                  <a:lnTo>
                    <a:pt x="3606800" y="171450"/>
                  </a:lnTo>
                  <a:lnTo>
                    <a:pt x="3524250" y="171450"/>
                  </a:lnTo>
                  <a:lnTo>
                    <a:pt x="3409950" y="133350"/>
                  </a:lnTo>
                  <a:lnTo>
                    <a:pt x="3308350" y="120650"/>
                  </a:lnTo>
                  <a:lnTo>
                    <a:pt x="3257550" y="63500"/>
                  </a:lnTo>
                  <a:lnTo>
                    <a:pt x="3213100" y="0"/>
                  </a:lnTo>
                  <a:lnTo>
                    <a:pt x="3136900" y="31750"/>
                  </a:lnTo>
                  <a:lnTo>
                    <a:pt x="3048000" y="12700"/>
                  </a:lnTo>
                  <a:lnTo>
                    <a:pt x="2971800" y="57150"/>
                  </a:lnTo>
                  <a:lnTo>
                    <a:pt x="2857500" y="6350"/>
                  </a:lnTo>
                  <a:lnTo>
                    <a:pt x="2724150" y="190500"/>
                  </a:lnTo>
                  <a:lnTo>
                    <a:pt x="2527300" y="177800"/>
                  </a:lnTo>
                  <a:lnTo>
                    <a:pt x="2438400" y="146050"/>
                  </a:lnTo>
                  <a:lnTo>
                    <a:pt x="2400300" y="190500"/>
                  </a:lnTo>
                  <a:lnTo>
                    <a:pt x="2305050" y="165100"/>
                  </a:lnTo>
                  <a:lnTo>
                    <a:pt x="2203450" y="241300"/>
                  </a:lnTo>
                  <a:lnTo>
                    <a:pt x="2057400" y="203200"/>
                  </a:lnTo>
                  <a:lnTo>
                    <a:pt x="1968500" y="336550"/>
                  </a:lnTo>
                  <a:lnTo>
                    <a:pt x="1873250" y="374650"/>
                  </a:lnTo>
                  <a:lnTo>
                    <a:pt x="1797050" y="336550"/>
                  </a:lnTo>
                  <a:lnTo>
                    <a:pt x="1695450" y="488950"/>
                  </a:lnTo>
                  <a:lnTo>
                    <a:pt x="1682750" y="539750"/>
                  </a:lnTo>
                  <a:lnTo>
                    <a:pt x="1638300" y="596900"/>
                  </a:lnTo>
                  <a:lnTo>
                    <a:pt x="1638300" y="666750"/>
                  </a:lnTo>
                  <a:lnTo>
                    <a:pt x="1574800" y="692150"/>
                  </a:lnTo>
                  <a:lnTo>
                    <a:pt x="1568450" y="774700"/>
                  </a:lnTo>
                  <a:lnTo>
                    <a:pt x="1524000" y="838200"/>
                  </a:lnTo>
                  <a:lnTo>
                    <a:pt x="1492250" y="838200"/>
                  </a:lnTo>
                  <a:lnTo>
                    <a:pt x="1390650" y="946150"/>
                  </a:lnTo>
                  <a:lnTo>
                    <a:pt x="1422400" y="1003300"/>
                  </a:lnTo>
                  <a:lnTo>
                    <a:pt x="1377950" y="1066800"/>
                  </a:lnTo>
                  <a:lnTo>
                    <a:pt x="1352550" y="1136650"/>
                  </a:lnTo>
                  <a:lnTo>
                    <a:pt x="1384300" y="1193800"/>
                  </a:lnTo>
                  <a:lnTo>
                    <a:pt x="1384300" y="1250950"/>
                  </a:lnTo>
                  <a:lnTo>
                    <a:pt x="1181100" y="1492250"/>
                  </a:lnTo>
                  <a:lnTo>
                    <a:pt x="1041400" y="1543050"/>
                  </a:lnTo>
                  <a:lnTo>
                    <a:pt x="901700" y="1511300"/>
                  </a:lnTo>
                  <a:lnTo>
                    <a:pt x="812800" y="1504950"/>
                  </a:lnTo>
                  <a:lnTo>
                    <a:pt x="736600" y="1485900"/>
                  </a:lnTo>
                  <a:lnTo>
                    <a:pt x="609600" y="1555750"/>
                  </a:lnTo>
                  <a:lnTo>
                    <a:pt x="654050" y="1619250"/>
                  </a:lnTo>
                  <a:lnTo>
                    <a:pt x="692150" y="1790700"/>
                  </a:lnTo>
                  <a:lnTo>
                    <a:pt x="736600" y="1809750"/>
                  </a:lnTo>
                  <a:lnTo>
                    <a:pt x="749300" y="1905000"/>
                  </a:lnTo>
                  <a:lnTo>
                    <a:pt x="831850" y="1930400"/>
                  </a:lnTo>
                  <a:lnTo>
                    <a:pt x="895350" y="1993900"/>
                  </a:lnTo>
                  <a:lnTo>
                    <a:pt x="889000" y="2076450"/>
                  </a:lnTo>
                  <a:lnTo>
                    <a:pt x="704850" y="2184400"/>
                  </a:lnTo>
                  <a:lnTo>
                    <a:pt x="590550" y="2216150"/>
                  </a:lnTo>
                  <a:lnTo>
                    <a:pt x="527050" y="2273300"/>
                  </a:lnTo>
                  <a:lnTo>
                    <a:pt x="514350" y="2362200"/>
                  </a:lnTo>
                  <a:lnTo>
                    <a:pt x="495300" y="2508250"/>
                  </a:lnTo>
                  <a:lnTo>
                    <a:pt x="381000" y="2495550"/>
                  </a:lnTo>
                  <a:lnTo>
                    <a:pt x="381000" y="2552700"/>
                  </a:lnTo>
                  <a:lnTo>
                    <a:pt x="234950" y="2717800"/>
                  </a:lnTo>
                  <a:lnTo>
                    <a:pt x="88900" y="2590800"/>
                  </a:lnTo>
                  <a:lnTo>
                    <a:pt x="57150" y="2571750"/>
                  </a:lnTo>
                  <a:lnTo>
                    <a:pt x="0" y="2603500"/>
                  </a:lnTo>
                  <a:lnTo>
                    <a:pt x="50800" y="2705100"/>
                  </a:lnTo>
                  <a:lnTo>
                    <a:pt x="44450" y="2724150"/>
                  </a:lnTo>
                  <a:lnTo>
                    <a:pt x="139700" y="2851150"/>
                  </a:lnTo>
                  <a:lnTo>
                    <a:pt x="184150" y="2914650"/>
                  </a:lnTo>
                  <a:lnTo>
                    <a:pt x="158750" y="3028950"/>
                  </a:lnTo>
                  <a:lnTo>
                    <a:pt x="190500" y="3092450"/>
                  </a:lnTo>
                  <a:lnTo>
                    <a:pt x="222250" y="3435350"/>
                  </a:lnTo>
                  <a:lnTo>
                    <a:pt x="146050" y="3448050"/>
                  </a:lnTo>
                  <a:lnTo>
                    <a:pt x="152400" y="3511550"/>
                  </a:lnTo>
                  <a:lnTo>
                    <a:pt x="279400" y="3530600"/>
                  </a:lnTo>
                  <a:lnTo>
                    <a:pt x="298450" y="3644900"/>
                  </a:lnTo>
                  <a:lnTo>
                    <a:pt x="139700" y="3765550"/>
                  </a:lnTo>
                  <a:lnTo>
                    <a:pt x="158750" y="3803650"/>
                  </a:lnTo>
                  <a:lnTo>
                    <a:pt x="120650" y="3892550"/>
                  </a:lnTo>
                  <a:lnTo>
                    <a:pt x="120650" y="3949700"/>
                  </a:lnTo>
                  <a:lnTo>
                    <a:pt x="63500" y="3981450"/>
                  </a:lnTo>
                  <a:lnTo>
                    <a:pt x="69850" y="4019550"/>
                  </a:lnTo>
                  <a:lnTo>
                    <a:pt x="31750" y="40894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58" name="フリーフォーム: 図形 957">
              <a:extLst>
                <a:ext uri="{FF2B5EF4-FFF2-40B4-BE49-F238E27FC236}">
                  <a16:creationId xmlns:a16="http://schemas.microsoft.com/office/drawing/2014/main" id="{DCDC54F3-A6EB-106A-54C3-AFD80128EEFB}"/>
                </a:ext>
              </a:extLst>
            </p:cNvPr>
            <p:cNvSpPr/>
            <p:nvPr/>
          </p:nvSpPr>
          <p:spPr>
            <a:xfrm>
              <a:off x="1385916" y="4742701"/>
              <a:ext cx="554842" cy="432210"/>
            </a:xfrm>
            <a:custGeom>
              <a:avLst/>
              <a:gdLst>
                <a:gd name="connsiteX0" fmla="*/ 2832482 w 3276982"/>
                <a:gd name="connsiteY0" fmla="*/ 0 h 2552700"/>
                <a:gd name="connsiteX1" fmla="*/ 2845182 w 3276982"/>
                <a:gd name="connsiteY1" fmla="*/ 50800 h 2552700"/>
                <a:gd name="connsiteX2" fmla="*/ 2832482 w 3276982"/>
                <a:gd name="connsiteY2" fmla="*/ 120652 h 2552700"/>
                <a:gd name="connsiteX3" fmla="*/ 2826132 w 3276982"/>
                <a:gd name="connsiteY3" fmla="*/ 158748 h 2552700"/>
                <a:gd name="connsiteX4" fmla="*/ 2857882 w 3276982"/>
                <a:gd name="connsiteY4" fmla="*/ 209548 h 2552700"/>
                <a:gd name="connsiteX5" fmla="*/ 2953132 w 3276982"/>
                <a:gd name="connsiteY5" fmla="*/ 241300 h 2552700"/>
                <a:gd name="connsiteX6" fmla="*/ 2953132 w 3276982"/>
                <a:gd name="connsiteY6" fmla="*/ 323852 h 2552700"/>
                <a:gd name="connsiteX7" fmla="*/ 2915032 w 3276982"/>
                <a:gd name="connsiteY7" fmla="*/ 361948 h 2552700"/>
                <a:gd name="connsiteX8" fmla="*/ 2921382 w 3276982"/>
                <a:gd name="connsiteY8" fmla="*/ 393700 h 2552700"/>
                <a:gd name="connsiteX9" fmla="*/ 2864232 w 3276982"/>
                <a:gd name="connsiteY9" fmla="*/ 482600 h 2552700"/>
                <a:gd name="connsiteX10" fmla="*/ 2826132 w 3276982"/>
                <a:gd name="connsiteY10" fmla="*/ 736600 h 2552700"/>
                <a:gd name="connsiteX11" fmla="*/ 2832482 w 3276982"/>
                <a:gd name="connsiteY11" fmla="*/ 838200 h 2552700"/>
                <a:gd name="connsiteX12" fmla="*/ 2832482 w 3276982"/>
                <a:gd name="connsiteY12" fmla="*/ 882652 h 2552700"/>
                <a:gd name="connsiteX13" fmla="*/ 2883282 w 3276982"/>
                <a:gd name="connsiteY13" fmla="*/ 914400 h 2552700"/>
                <a:gd name="connsiteX14" fmla="*/ 2927732 w 3276982"/>
                <a:gd name="connsiteY14" fmla="*/ 914400 h 2552700"/>
                <a:gd name="connsiteX15" fmla="*/ 2972182 w 3276982"/>
                <a:gd name="connsiteY15" fmla="*/ 869948 h 2552700"/>
                <a:gd name="connsiteX16" fmla="*/ 3035682 w 3276982"/>
                <a:gd name="connsiteY16" fmla="*/ 1035052 h 2552700"/>
                <a:gd name="connsiteX17" fmla="*/ 3162682 w 3276982"/>
                <a:gd name="connsiteY17" fmla="*/ 1098548 h 2552700"/>
                <a:gd name="connsiteX18" fmla="*/ 3175382 w 3276982"/>
                <a:gd name="connsiteY18" fmla="*/ 1200148 h 2552700"/>
                <a:gd name="connsiteX19" fmla="*/ 3143632 w 3276982"/>
                <a:gd name="connsiteY19" fmla="*/ 1250948 h 2552700"/>
                <a:gd name="connsiteX20" fmla="*/ 3061082 w 3276982"/>
                <a:gd name="connsiteY20" fmla="*/ 1327148 h 2552700"/>
                <a:gd name="connsiteX21" fmla="*/ 3048382 w 3276982"/>
                <a:gd name="connsiteY21" fmla="*/ 1346200 h 2552700"/>
                <a:gd name="connsiteX22" fmla="*/ 3048382 w 3276982"/>
                <a:gd name="connsiteY22" fmla="*/ 1390652 h 2552700"/>
                <a:gd name="connsiteX23" fmla="*/ 3067432 w 3276982"/>
                <a:gd name="connsiteY23" fmla="*/ 1416052 h 2552700"/>
                <a:gd name="connsiteX24" fmla="*/ 3029332 w 3276982"/>
                <a:gd name="connsiteY24" fmla="*/ 1485900 h 2552700"/>
                <a:gd name="connsiteX25" fmla="*/ 3162682 w 3276982"/>
                <a:gd name="connsiteY25" fmla="*/ 1492252 h 2552700"/>
                <a:gd name="connsiteX26" fmla="*/ 3156332 w 3276982"/>
                <a:gd name="connsiteY26" fmla="*/ 1530348 h 2552700"/>
                <a:gd name="connsiteX27" fmla="*/ 3276982 w 3276982"/>
                <a:gd name="connsiteY27" fmla="*/ 1517652 h 2552700"/>
                <a:gd name="connsiteX28" fmla="*/ 3276982 w 3276982"/>
                <a:gd name="connsiteY28" fmla="*/ 1568452 h 2552700"/>
                <a:gd name="connsiteX29" fmla="*/ 2972182 w 3276982"/>
                <a:gd name="connsiteY29" fmla="*/ 1714500 h 2552700"/>
                <a:gd name="connsiteX30" fmla="*/ 2895982 w 3276982"/>
                <a:gd name="connsiteY30" fmla="*/ 1714500 h 2552700"/>
                <a:gd name="connsiteX31" fmla="*/ 2851532 w 3276982"/>
                <a:gd name="connsiteY31" fmla="*/ 1784348 h 2552700"/>
                <a:gd name="connsiteX32" fmla="*/ 2794382 w 3276982"/>
                <a:gd name="connsiteY32" fmla="*/ 1758948 h 2552700"/>
                <a:gd name="connsiteX33" fmla="*/ 2788032 w 3276982"/>
                <a:gd name="connsiteY33" fmla="*/ 1835148 h 2552700"/>
                <a:gd name="connsiteX34" fmla="*/ 2762632 w 3276982"/>
                <a:gd name="connsiteY34" fmla="*/ 1866900 h 2552700"/>
                <a:gd name="connsiteX35" fmla="*/ 2705482 w 3276982"/>
                <a:gd name="connsiteY35" fmla="*/ 1854200 h 2552700"/>
                <a:gd name="connsiteX36" fmla="*/ 2699132 w 3276982"/>
                <a:gd name="connsiteY36" fmla="*/ 1917700 h 2552700"/>
                <a:gd name="connsiteX37" fmla="*/ 2591182 w 3276982"/>
                <a:gd name="connsiteY37" fmla="*/ 2019300 h 2552700"/>
                <a:gd name="connsiteX38" fmla="*/ 2457832 w 3276982"/>
                <a:gd name="connsiteY38" fmla="*/ 2082800 h 2552700"/>
                <a:gd name="connsiteX39" fmla="*/ 2318132 w 3276982"/>
                <a:gd name="connsiteY39" fmla="*/ 2171700 h 2552700"/>
                <a:gd name="connsiteX40" fmla="*/ 2210182 w 3276982"/>
                <a:gd name="connsiteY40" fmla="*/ 2190748 h 2552700"/>
                <a:gd name="connsiteX41" fmla="*/ 2121282 w 3276982"/>
                <a:gd name="connsiteY41" fmla="*/ 2266948 h 2552700"/>
                <a:gd name="connsiteX42" fmla="*/ 2203832 w 3276982"/>
                <a:gd name="connsiteY42" fmla="*/ 2292348 h 2552700"/>
                <a:gd name="connsiteX43" fmla="*/ 2140332 w 3276982"/>
                <a:gd name="connsiteY43" fmla="*/ 2368548 h 2552700"/>
                <a:gd name="connsiteX44" fmla="*/ 2133982 w 3276982"/>
                <a:gd name="connsiteY44" fmla="*/ 2451100 h 2552700"/>
                <a:gd name="connsiteX45" fmla="*/ 2026032 w 3276982"/>
                <a:gd name="connsiteY45" fmla="*/ 2457452 h 2552700"/>
                <a:gd name="connsiteX46" fmla="*/ 1981582 w 3276982"/>
                <a:gd name="connsiteY46" fmla="*/ 2463800 h 2552700"/>
                <a:gd name="connsiteX47" fmla="*/ 1975692 w 3276982"/>
                <a:gd name="connsiteY47" fmla="*/ 2540368 h 2552700"/>
                <a:gd name="connsiteX48" fmla="*/ 1778382 w 3276982"/>
                <a:gd name="connsiteY48" fmla="*/ 2552700 h 2552700"/>
                <a:gd name="connsiteX49" fmla="*/ 1708532 w 3276982"/>
                <a:gd name="connsiteY49" fmla="*/ 2495548 h 2552700"/>
                <a:gd name="connsiteX50" fmla="*/ 1638682 w 3276982"/>
                <a:gd name="connsiteY50" fmla="*/ 2495548 h 2552700"/>
                <a:gd name="connsiteX51" fmla="*/ 1556132 w 3276982"/>
                <a:gd name="connsiteY51" fmla="*/ 2343148 h 2552700"/>
                <a:gd name="connsiteX52" fmla="*/ 1511682 w 3276982"/>
                <a:gd name="connsiteY52" fmla="*/ 2330452 h 2552700"/>
                <a:gd name="connsiteX53" fmla="*/ 1498982 w 3276982"/>
                <a:gd name="connsiteY53" fmla="*/ 2279652 h 2552700"/>
                <a:gd name="connsiteX54" fmla="*/ 1587882 w 3276982"/>
                <a:gd name="connsiteY54" fmla="*/ 2209800 h 2552700"/>
                <a:gd name="connsiteX55" fmla="*/ 1543432 w 3276982"/>
                <a:gd name="connsiteY55" fmla="*/ 2159000 h 2552700"/>
                <a:gd name="connsiteX56" fmla="*/ 1543432 w 3276982"/>
                <a:gd name="connsiteY56" fmla="*/ 2089148 h 2552700"/>
                <a:gd name="connsiteX57" fmla="*/ 1410082 w 3276982"/>
                <a:gd name="connsiteY57" fmla="*/ 2038348 h 2552700"/>
                <a:gd name="connsiteX58" fmla="*/ 1200532 w 3276982"/>
                <a:gd name="connsiteY58" fmla="*/ 2038348 h 2552700"/>
                <a:gd name="connsiteX59" fmla="*/ 1225932 w 3276982"/>
                <a:gd name="connsiteY59" fmla="*/ 1949452 h 2552700"/>
                <a:gd name="connsiteX60" fmla="*/ 1187832 w 3276982"/>
                <a:gd name="connsiteY60" fmla="*/ 1682748 h 2552700"/>
                <a:gd name="connsiteX61" fmla="*/ 1130682 w 3276982"/>
                <a:gd name="connsiteY61" fmla="*/ 1638300 h 2552700"/>
                <a:gd name="connsiteX62" fmla="*/ 1130682 w 3276982"/>
                <a:gd name="connsiteY62" fmla="*/ 1543052 h 2552700"/>
                <a:gd name="connsiteX63" fmla="*/ 1060832 w 3276982"/>
                <a:gd name="connsiteY63" fmla="*/ 1555748 h 2552700"/>
                <a:gd name="connsiteX64" fmla="*/ 1016382 w 3276982"/>
                <a:gd name="connsiteY64" fmla="*/ 1562100 h 2552700"/>
                <a:gd name="connsiteX65" fmla="*/ 984632 w 3276982"/>
                <a:gd name="connsiteY65" fmla="*/ 1498600 h 2552700"/>
                <a:gd name="connsiteX66" fmla="*/ 908432 w 3276982"/>
                <a:gd name="connsiteY66" fmla="*/ 1524000 h 2552700"/>
                <a:gd name="connsiteX67" fmla="*/ 902082 w 3276982"/>
                <a:gd name="connsiteY67" fmla="*/ 1581148 h 2552700"/>
                <a:gd name="connsiteX68" fmla="*/ 825882 w 3276982"/>
                <a:gd name="connsiteY68" fmla="*/ 1657348 h 2552700"/>
                <a:gd name="connsiteX69" fmla="*/ 654432 w 3276982"/>
                <a:gd name="connsiteY69" fmla="*/ 1625600 h 2552700"/>
                <a:gd name="connsiteX70" fmla="*/ 521082 w 3276982"/>
                <a:gd name="connsiteY70" fmla="*/ 1498600 h 2552700"/>
                <a:gd name="connsiteX71" fmla="*/ 444882 w 3276982"/>
                <a:gd name="connsiteY71" fmla="*/ 1511300 h 2552700"/>
                <a:gd name="connsiteX72" fmla="*/ 387732 w 3276982"/>
                <a:gd name="connsiteY72" fmla="*/ 1504948 h 2552700"/>
                <a:gd name="connsiteX73" fmla="*/ 305182 w 3276982"/>
                <a:gd name="connsiteY73" fmla="*/ 1504948 h 2552700"/>
                <a:gd name="connsiteX74" fmla="*/ 190882 w 3276982"/>
                <a:gd name="connsiteY74" fmla="*/ 1466852 h 2552700"/>
                <a:gd name="connsiteX75" fmla="*/ 89282 w 3276982"/>
                <a:gd name="connsiteY75" fmla="*/ 1454148 h 2552700"/>
                <a:gd name="connsiteX76" fmla="*/ 38482 w 3276982"/>
                <a:gd name="connsiteY76" fmla="*/ 1397000 h 2552700"/>
                <a:gd name="connsiteX77" fmla="*/ 0 w 3276982"/>
                <a:gd name="connsiteY77" fmla="*/ 1342028 h 2552700"/>
                <a:gd name="connsiteX78" fmla="*/ 382 w 3276982"/>
                <a:gd name="connsiteY78" fmla="*/ 1339852 h 2552700"/>
                <a:gd name="connsiteX79" fmla="*/ 19432 w 3276982"/>
                <a:gd name="connsiteY79" fmla="*/ 1295400 h 2552700"/>
                <a:gd name="connsiteX80" fmla="*/ 82932 w 3276982"/>
                <a:gd name="connsiteY80" fmla="*/ 1244600 h 2552700"/>
                <a:gd name="connsiteX81" fmla="*/ 57532 w 3276982"/>
                <a:gd name="connsiteY81" fmla="*/ 1200148 h 2552700"/>
                <a:gd name="connsiteX82" fmla="*/ 82932 w 3276982"/>
                <a:gd name="connsiteY82" fmla="*/ 1117600 h 2552700"/>
                <a:gd name="connsiteX83" fmla="*/ 57532 w 3276982"/>
                <a:gd name="connsiteY83" fmla="*/ 1054100 h 2552700"/>
                <a:gd name="connsiteX84" fmla="*/ 32132 w 3276982"/>
                <a:gd name="connsiteY84" fmla="*/ 965200 h 2552700"/>
                <a:gd name="connsiteX85" fmla="*/ 82932 w 3276982"/>
                <a:gd name="connsiteY85" fmla="*/ 857252 h 2552700"/>
                <a:gd name="connsiteX86" fmla="*/ 165482 w 3276982"/>
                <a:gd name="connsiteY86" fmla="*/ 838200 h 2552700"/>
                <a:gd name="connsiteX87" fmla="*/ 165482 w 3276982"/>
                <a:gd name="connsiteY87" fmla="*/ 762000 h 2552700"/>
                <a:gd name="connsiteX88" fmla="*/ 222632 w 3276982"/>
                <a:gd name="connsiteY88" fmla="*/ 698500 h 2552700"/>
                <a:gd name="connsiteX89" fmla="*/ 324232 w 3276982"/>
                <a:gd name="connsiteY89" fmla="*/ 628652 h 2552700"/>
                <a:gd name="connsiteX90" fmla="*/ 400432 w 3276982"/>
                <a:gd name="connsiteY90" fmla="*/ 660400 h 2552700"/>
                <a:gd name="connsiteX91" fmla="*/ 457582 w 3276982"/>
                <a:gd name="connsiteY91" fmla="*/ 641348 h 2552700"/>
                <a:gd name="connsiteX92" fmla="*/ 470282 w 3276982"/>
                <a:gd name="connsiteY92" fmla="*/ 596900 h 2552700"/>
                <a:gd name="connsiteX93" fmla="*/ 495682 w 3276982"/>
                <a:gd name="connsiteY93" fmla="*/ 552452 h 2552700"/>
                <a:gd name="connsiteX94" fmla="*/ 571882 w 3276982"/>
                <a:gd name="connsiteY94" fmla="*/ 533400 h 2552700"/>
                <a:gd name="connsiteX95" fmla="*/ 660782 w 3276982"/>
                <a:gd name="connsiteY95" fmla="*/ 514348 h 2552700"/>
                <a:gd name="connsiteX96" fmla="*/ 705232 w 3276982"/>
                <a:gd name="connsiteY96" fmla="*/ 520700 h 2552700"/>
                <a:gd name="connsiteX97" fmla="*/ 825882 w 3276982"/>
                <a:gd name="connsiteY97" fmla="*/ 482600 h 2552700"/>
                <a:gd name="connsiteX98" fmla="*/ 870332 w 3276982"/>
                <a:gd name="connsiteY98" fmla="*/ 596900 h 2552700"/>
                <a:gd name="connsiteX99" fmla="*/ 959232 w 3276982"/>
                <a:gd name="connsiteY99" fmla="*/ 628652 h 2552700"/>
                <a:gd name="connsiteX100" fmla="*/ 1048132 w 3276982"/>
                <a:gd name="connsiteY100" fmla="*/ 628652 h 2552700"/>
                <a:gd name="connsiteX101" fmla="*/ 1092582 w 3276982"/>
                <a:gd name="connsiteY101" fmla="*/ 596900 h 2552700"/>
                <a:gd name="connsiteX102" fmla="*/ 1168782 w 3276982"/>
                <a:gd name="connsiteY102" fmla="*/ 482600 h 2552700"/>
                <a:gd name="connsiteX103" fmla="*/ 1264032 w 3276982"/>
                <a:gd name="connsiteY103" fmla="*/ 482600 h 2552700"/>
                <a:gd name="connsiteX104" fmla="*/ 1371982 w 3276982"/>
                <a:gd name="connsiteY104" fmla="*/ 469900 h 2552700"/>
                <a:gd name="connsiteX105" fmla="*/ 1422782 w 3276982"/>
                <a:gd name="connsiteY105" fmla="*/ 450852 h 2552700"/>
                <a:gd name="connsiteX106" fmla="*/ 1454532 w 3276982"/>
                <a:gd name="connsiteY106" fmla="*/ 381000 h 2552700"/>
                <a:gd name="connsiteX107" fmla="*/ 1486282 w 3276982"/>
                <a:gd name="connsiteY107" fmla="*/ 279400 h 2552700"/>
                <a:gd name="connsiteX108" fmla="*/ 1638682 w 3276982"/>
                <a:gd name="connsiteY108" fmla="*/ 266700 h 2552700"/>
                <a:gd name="connsiteX109" fmla="*/ 1708532 w 3276982"/>
                <a:gd name="connsiteY109" fmla="*/ 247652 h 2552700"/>
                <a:gd name="connsiteX110" fmla="*/ 1841882 w 3276982"/>
                <a:gd name="connsiteY110" fmla="*/ 228600 h 2552700"/>
                <a:gd name="connsiteX111" fmla="*/ 1930782 w 3276982"/>
                <a:gd name="connsiteY111" fmla="*/ 254000 h 2552700"/>
                <a:gd name="connsiteX112" fmla="*/ 1975232 w 3276982"/>
                <a:gd name="connsiteY112" fmla="*/ 266700 h 2552700"/>
                <a:gd name="connsiteX113" fmla="*/ 2026032 w 3276982"/>
                <a:gd name="connsiteY113" fmla="*/ 254000 h 2552700"/>
                <a:gd name="connsiteX114" fmla="*/ 2070482 w 3276982"/>
                <a:gd name="connsiteY114" fmla="*/ 273052 h 2552700"/>
                <a:gd name="connsiteX115" fmla="*/ 2089532 w 3276982"/>
                <a:gd name="connsiteY115" fmla="*/ 228600 h 2552700"/>
                <a:gd name="connsiteX116" fmla="*/ 2248282 w 3276982"/>
                <a:gd name="connsiteY116" fmla="*/ 304800 h 2552700"/>
                <a:gd name="connsiteX117" fmla="*/ 2305432 w 3276982"/>
                <a:gd name="connsiteY117" fmla="*/ 317500 h 2552700"/>
                <a:gd name="connsiteX118" fmla="*/ 2349882 w 3276982"/>
                <a:gd name="connsiteY118" fmla="*/ 273052 h 2552700"/>
                <a:gd name="connsiteX119" fmla="*/ 2343532 w 3276982"/>
                <a:gd name="connsiteY119" fmla="*/ 228600 h 2552700"/>
                <a:gd name="connsiteX120" fmla="*/ 2375282 w 3276982"/>
                <a:gd name="connsiteY120" fmla="*/ 146052 h 2552700"/>
                <a:gd name="connsiteX121" fmla="*/ 2502282 w 3276982"/>
                <a:gd name="connsiteY121" fmla="*/ 120652 h 2552700"/>
                <a:gd name="connsiteX122" fmla="*/ 2546732 w 3276982"/>
                <a:gd name="connsiteY122" fmla="*/ 76200 h 2552700"/>
                <a:gd name="connsiteX123" fmla="*/ 2635632 w 3276982"/>
                <a:gd name="connsiteY123" fmla="*/ 63500 h 2552700"/>
                <a:gd name="connsiteX124" fmla="*/ 2705482 w 3276982"/>
                <a:gd name="connsiteY124" fmla="*/ 63500 h 2552700"/>
                <a:gd name="connsiteX125" fmla="*/ 2756282 w 3276982"/>
                <a:gd name="connsiteY125" fmla="*/ 107948 h 2552700"/>
                <a:gd name="connsiteX126" fmla="*/ 2781682 w 3276982"/>
                <a:gd name="connsiteY126" fmla="*/ 63500 h 2552700"/>
                <a:gd name="connsiteX127" fmla="*/ 2781682 w 3276982"/>
                <a:gd name="connsiteY127" fmla="*/ 12700 h 255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276982" h="2552700">
                  <a:moveTo>
                    <a:pt x="2832482" y="0"/>
                  </a:moveTo>
                  <a:lnTo>
                    <a:pt x="2845182" y="50800"/>
                  </a:lnTo>
                  <a:lnTo>
                    <a:pt x="2832482" y="120652"/>
                  </a:lnTo>
                  <a:lnTo>
                    <a:pt x="2826132" y="158748"/>
                  </a:lnTo>
                  <a:lnTo>
                    <a:pt x="2857882" y="209548"/>
                  </a:lnTo>
                  <a:lnTo>
                    <a:pt x="2953132" y="241300"/>
                  </a:lnTo>
                  <a:lnTo>
                    <a:pt x="2953132" y="323852"/>
                  </a:lnTo>
                  <a:lnTo>
                    <a:pt x="2915032" y="361948"/>
                  </a:lnTo>
                  <a:lnTo>
                    <a:pt x="2921382" y="393700"/>
                  </a:lnTo>
                  <a:lnTo>
                    <a:pt x="2864232" y="482600"/>
                  </a:lnTo>
                  <a:lnTo>
                    <a:pt x="2826132" y="736600"/>
                  </a:lnTo>
                  <a:lnTo>
                    <a:pt x="2832482" y="838200"/>
                  </a:lnTo>
                  <a:lnTo>
                    <a:pt x="2832482" y="882652"/>
                  </a:lnTo>
                  <a:lnTo>
                    <a:pt x="2883282" y="914400"/>
                  </a:lnTo>
                  <a:lnTo>
                    <a:pt x="2927732" y="914400"/>
                  </a:lnTo>
                  <a:lnTo>
                    <a:pt x="2972182" y="869948"/>
                  </a:lnTo>
                  <a:lnTo>
                    <a:pt x="3035682" y="1035052"/>
                  </a:lnTo>
                  <a:lnTo>
                    <a:pt x="3162682" y="1098548"/>
                  </a:lnTo>
                  <a:lnTo>
                    <a:pt x="3175382" y="1200148"/>
                  </a:lnTo>
                  <a:lnTo>
                    <a:pt x="3143632" y="1250948"/>
                  </a:lnTo>
                  <a:lnTo>
                    <a:pt x="3061082" y="1327148"/>
                  </a:lnTo>
                  <a:lnTo>
                    <a:pt x="3048382" y="1346200"/>
                  </a:lnTo>
                  <a:lnTo>
                    <a:pt x="3048382" y="1390652"/>
                  </a:lnTo>
                  <a:lnTo>
                    <a:pt x="3067432" y="1416052"/>
                  </a:lnTo>
                  <a:lnTo>
                    <a:pt x="3029332" y="1485900"/>
                  </a:lnTo>
                  <a:lnTo>
                    <a:pt x="3162682" y="1492252"/>
                  </a:lnTo>
                  <a:lnTo>
                    <a:pt x="3156332" y="1530348"/>
                  </a:lnTo>
                  <a:lnTo>
                    <a:pt x="3276982" y="1517652"/>
                  </a:lnTo>
                  <a:lnTo>
                    <a:pt x="3276982" y="1568452"/>
                  </a:lnTo>
                  <a:lnTo>
                    <a:pt x="2972182" y="1714500"/>
                  </a:lnTo>
                  <a:lnTo>
                    <a:pt x="2895982" y="1714500"/>
                  </a:lnTo>
                  <a:lnTo>
                    <a:pt x="2851532" y="1784348"/>
                  </a:lnTo>
                  <a:lnTo>
                    <a:pt x="2794382" y="1758948"/>
                  </a:lnTo>
                  <a:lnTo>
                    <a:pt x="2788032" y="1835148"/>
                  </a:lnTo>
                  <a:lnTo>
                    <a:pt x="2762632" y="1866900"/>
                  </a:lnTo>
                  <a:lnTo>
                    <a:pt x="2705482" y="1854200"/>
                  </a:lnTo>
                  <a:lnTo>
                    <a:pt x="2699132" y="1917700"/>
                  </a:lnTo>
                  <a:lnTo>
                    <a:pt x="2591182" y="2019300"/>
                  </a:lnTo>
                  <a:lnTo>
                    <a:pt x="2457832" y="2082800"/>
                  </a:lnTo>
                  <a:lnTo>
                    <a:pt x="2318132" y="2171700"/>
                  </a:lnTo>
                  <a:lnTo>
                    <a:pt x="2210182" y="2190748"/>
                  </a:lnTo>
                  <a:lnTo>
                    <a:pt x="2121282" y="2266948"/>
                  </a:lnTo>
                  <a:lnTo>
                    <a:pt x="2203832" y="2292348"/>
                  </a:lnTo>
                  <a:lnTo>
                    <a:pt x="2140332" y="2368548"/>
                  </a:lnTo>
                  <a:lnTo>
                    <a:pt x="2133982" y="2451100"/>
                  </a:lnTo>
                  <a:lnTo>
                    <a:pt x="2026032" y="2457452"/>
                  </a:lnTo>
                  <a:lnTo>
                    <a:pt x="1981582" y="2463800"/>
                  </a:lnTo>
                  <a:lnTo>
                    <a:pt x="1975692" y="2540368"/>
                  </a:lnTo>
                  <a:lnTo>
                    <a:pt x="1778382" y="2552700"/>
                  </a:lnTo>
                  <a:lnTo>
                    <a:pt x="1708532" y="2495548"/>
                  </a:lnTo>
                  <a:lnTo>
                    <a:pt x="1638682" y="2495548"/>
                  </a:lnTo>
                  <a:lnTo>
                    <a:pt x="1556132" y="2343148"/>
                  </a:lnTo>
                  <a:lnTo>
                    <a:pt x="1511682" y="2330452"/>
                  </a:lnTo>
                  <a:lnTo>
                    <a:pt x="1498982" y="2279652"/>
                  </a:lnTo>
                  <a:lnTo>
                    <a:pt x="1587882" y="2209800"/>
                  </a:lnTo>
                  <a:lnTo>
                    <a:pt x="1543432" y="2159000"/>
                  </a:lnTo>
                  <a:lnTo>
                    <a:pt x="1543432" y="2089148"/>
                  </a:lnTo>
                  <a:lnTo>
                    <a:pt x="1410082" y="2038348"/>
                  </a:lnTo>
                  <a:lnTo>
                    <a:pt x="1200532" y="2038348"/>
                  </a:lnTo>
                  <a:lnTo>
                    <a:pt x="1225932" y="1949452"/>
                  </a:lnTo>
                  <a:lnTo>
                    <a:pt x="1187832" y="1682748"/>
                  </a:lnTo>
                  <a:lnTo>
                    <a:pt x="1130682" y="1638300"/>
                  </a:lnTo>
                  <a:lnTo>
                    <a:pt x="1130682" y="1543052"/>
                  </a:lnTo>
                  <a:lnTo>
                    <a:pt x="1060832" y="1555748"/>
                  </a:lnTo>
                  <a:lnTo>
                    <a:pt x="1016382" y="1562100"/>
                  </a:lnTo>
                  <a:lnTo>
                    <a:pt x="984632" y="1498600"/>
                  </a:lnTo>
                  <a:lnTo>
                    <a:pt x="908432" y="1524000"/>
                  </a:lnTo>
                  <a:lnTo>
                    <a:pt x="902082" y="1581148"/>
                  </a:lnTo>
                  <a:lnTo>
                    <a:pt x="825882" y="1657348"/>
                  </a:lnTo>
                  <a:lnTo>
                    <a:pt x="654432" y="1625600"/>
                  </a:lnTo>
                  <a:lnTo>
                    <a:pt x="521082" y="1498600"/>
                  </a:lnTo>
                  <a:lnTo>
                    <a:pt x="444882" y="1511300"/>
                  </a:lnTo>
                  <a:lnTo>
                    <a:pt x="387732" y="1504948"/>
                  </a:lnTo>
                  <a:lnTo>
                    <a:pt x="305182" y="1504948"/>
                  </a:lnTo>
                  <a:lnTo>
                    <a:pt x="190882" y="1466852"/>
                  </a:lnTo>
                  <a:lnTo>
                    <a:pt x="89282" y="1454148"/>
                  </a:lnTo>
                  <a:lnTo>
                    <a:pt x="38482" y="1397000"/>
                  </a:lnTo>
                  <a:lnTo>
                    <a:pt x="0" y="1342028"/>
                  </a:lnTo>
                  <a:lnTo>
                    <a:pt x="382" y="1339852"/>
                  </a:lnTo>
                  <a:lnTo>
                    <a:pt x="19432" y="1295400"/>
                  </a:lnTo>
                  <a:lnTo>
                    <a:pt x="82932" y="1244600"/>
                  </a:lnTo>
                  <a:lnTo>
                    <a:pt x="57532" y="1200148"/>
                  </a:lnTo>
                  <a:lnTo>
                    <a:pt x="82932" y="1117600"/>
                  </a:lnTo>
                  <a:lnTo>
                    <a:pt x="57532" y="1054100"/>
                  </a:lnTo>
                  <a:lnTo>
                    <a:pt x="32132" y="965200"/>
                  </a:lnTo>
                  <a:lnTo>
                    <a:pt x="82932" y="857252"/>
                  </a:lnTo>
                  <a:lnTo>
                    <a:pt x="165482" y="838200"/>
                  </a:lnTo>
                  <a:lnTo>
                    <a:pt x="165482" y="762000"/>
                  </a:lnTo>
                  <a:lnTo>
                    <a:pt x="222632" y="698500"/>
                  </a:lnTo>
                  <a:lnTo>
                    <a:pt x="324232" y="628652"/>
                  </a:lnTo>
                  <a:lnTo>
                    <a:pt x="400432" y="660400"/>
                  </a:lnTo>
                  <a:lnTo>
                    <a:pt x="457582" y="641348"/>
                  </a:lnTo>
                  <a:lnTo>
                    <a:pt x="470282" y="596900"/>
                  </a:lnTo>
                  <a:lnTo>
                    <a:pt x="495682" y="552452"/>
                  </a:lnTo>
                  <a:lnTo>
                    <a:pt x="571882" y="533400"/>
                  </a:lnTo>
                  <a:lnTo>
                    <a:pt x="660782" y="514348"/>
                  </a:lnTo>
                  <a:lnTo>
                    <a:pt x="705232" y="520700"/>
                  </a:lnTo>
                  <a:lnTo>
                    <a:pt x="825882" y="482600"/>
                  </a:lnTo>
                  <a:lnTo>
                    <a:pt x="870332" y="596900"/>
                  </a:lnTo>
                  <a:lnTo>
                    <a:pt x="959232" y="628652"/>
                  </a:lnTo>
                  <a:lnTo>
                    <a:pt x="1048132" y="628652"/>
                  </a:lnTo>
                  <a:lnTo>
                    <a:pt x="1092582" y="596900"/>
                  </a:lnTo>
                  <a:lnTo>
                    <a:pt x="1168782" y="482600"/>
                  </a:lnTo>
                  <a:lnTo>
                    <a:pt x="1264032" y="482600"/>
                  </a:lnTo>
                  <a:lnTo>
                    <a:pt x="1371982" y="469900"/>
                  </a:lnTo>
                  <a:lnTo>
                    <a:pt x="1422782" y="450852"/>
                  </a:lnTo>
                  <a:lnTo>
                    <a:pt x="1454532" y="381000"/>
                  </a:lnTo>
                  <a:lnTo>
                    <a:pt x="1486282" y="279400"/>
                  </a:lnTo>
                  <a:lnTo>
                    <a:pt x="1638682" y="266700"/>
                  </a:lnTo>
                  <a:lnTo>
                    <a:pt x="1708532" y="247652"/>
                  </a:lnTo>
                  <a:lnTo>
                    <a:pt x="1841882" y="228600"/>
                  </a:lnTo>
                  <a:lnTo>
                    <a:pt x="1930782" y="254000"/>
                  </a:lnTo>
                  <a:lnTo>
                    <a:pt x="1975232" y="266700"/>
                  </a:lnTo>
                  <a:lnTo>
                    <a:pt x="2026032" y="254000"/>
                  </a:lnTo>
                  <a:lnTo>
                    <a:pt x="2070482" y="273052"/>
                  </a:lnTo>
                  <a:lnTo>
                    <a:pt x="2089532" y="228600"/>
                  </a:lnTo>
                  <a:lnTo>
                    <a:pt x="2248282" y="304800"/>
                  </a:lnTo>
                  <a:lnTo>
                    <a:pt x="2305432" y="317500"/>
                  </a:lnTo>
                  <a:lnTo>
                    <a:pt x="2349882" y="273052"/>
                  </a:lnTo>
                  <a:lnTo>
                    <a:pt x="2343532" y="228600"/>
                  </a:lnTo>
                  <a:lnTo>
                    <a:pt x="2375282" y="146052"/>
                  </a:lnTo>
                  <a:lnTo>
                    <a:pt x="2502282" y="120652"/>
                  </a:lnTo>
                  <a:lnTo>
                    <a:pt x="2546732" y="76200"/>
                  </a:lnTo>
                  <a:lnTo>
                    <a:pt x="2635632" y="63500"/>
                  </a:lnTo>
                  <a:lnTo>
                    <a:pt x="2705482" y="63500"/>
                  </a:lnTo>
                  <a:lnTo>
                    <a:pt x="2756282" y="107948"/>
                  </a:lnTo>
                  <a:lnTo>
                    <a:pt x="2781682" y="63500"/>
                  </a:lnTo>
                  <a:lnTo>
                    <a:pt x="2781682" y="1270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59" name="フリーフォーム: 図形 958">
              <a:extLst>
                <a:ext uri="{FF2B5EF4-FFF2-40B4-BE49-F238E27FC236}">
                  <a16:creationId xmlns:a16="http://schemas.microsoft.com/office/drawing/2014/main" id="{35C02C76-C137-23FF-0798-98B4A28EDC7E}"/>
                </a:ext>
              </a:extLst>
            </p:cNvPr>
            <p:cNvSpPr/>
            <p:nvPr/>
          </p:nvSpPr>
          <p:spPr>
            <a:xfrm>
              <a:off x="778253" y="4415857"/>
              <a:ext cx="846142" cy="759054"/>
            </a:xfrm>
            <a:custGeom>
              <a:avLst/>
              <a:gdLst>
                <a:gd name="connsiteX0" fmla="*/ 5425440 w 5425440"/>
                <a:gd name="connsiteY0" fmla="*/ 1093892 h 4483100"/>
                <a:gd name="connsiteX1" fmla="*/ 5425436 w 5425440"/>
                <a:gd name="connsiteY1" fmla="*/ 1093896 h 4483100"/>
                <a:gd name="connsiteX2" fmla="*/ 5359400 w 5425440"/>
                <a:gd name="connsiteY2" fmla="*/ 1104900 h 4483100"/>
                <a:gd name="connsiteX3" fmla="*/ 2724150 w 5425440"/>
                <a:gd name="connsiteY3" fmla="*/ 0 h 4483100"/>
                <a:gd name="connsiteX4" fmla="*/ 2813050 w 5425440"/>
                <a:gd name="connsiteY4" fmla="*/ 69852 h 4483100"/>
                <a:gd name="connsiteX5" fmla="*/ 2901950 w 5425440"/>
                <a:gd name="connsiteY5" fmla="*/ 228600 h 4483100"/>
                <a:gd name="connsiteX6" fmla="*/ 2984500 w 5425440"/>
                <a:gd name="connsiteY6" fmla="*/ 311148 h 4483100"/>
                <a:gd name="connsiteX7" fmla="*/ 3067050 w 5425440"/>
                <a:gd name="connsiteY7" fmla="*/ 539748 h 4483100"/>
                <a:gd name="connsiteX8" fmla="*/ 3067050 w 5425440"/>
                <a:gd name="connsiteY8" fmla="*/ 590548 h 4483100"/>
                <a:gd name="connsiteX9" fmla="*/ 3175000 w 5425440"/>
                <a:gd name="connsiteY9" fmla="*/ 717548 h 4483100"/>
                <a:gd name="connsiteX10" fmla="*/ 3238500 w 5425440"/>
                <a:gd name="connsiteY10" fmla="*/ 717548 h 4483100"/>
                <a:gd name="connsiteX11" fmla="*/ 3270250 w 5425440"/>
                <a:gd name="connsiteY11" fmla="*/ 742948 h 4483100"/>
                <a:gd name="connsiteX12" fmla="*/ 3321050 w 5425440"/>
                <a:gd name="connsiteY12" fmla="*/ 755652 h 4483100"/>
                <a:gd name="connsiteX13" fmla="*/ 3587750 w 5425440"/>
                <a:gd name="connsiteY13" fmla="*/ 673100 h 4483100"/>
                <a:gd name="connsiteX14" fmla="*/ 3708400 w 5425440"/>
                <a:gd name="connsiteY14" fmla="*/ 590548 h 4483100"/>
                <a:gd name="connsiteX15" fmla="*/ 3771900 w 5425440"/>
                <a:gd name="connsiteY15" fmla="*/ 584200 h 4483100"/>
                <a:gd name="connsiteX16" fmla="*/ 3886200 w 5425440"/>
                <a:gd name="connsiteY16" fmla="*/ 571500 h 4483100"/>
                <a:gd name="connsiteX17" fmla="*/ 4191000 w 5425440"/>
                <a:gd name="connsiteY17" fmla="*/ 539748 h 4483100"/>
                <a:gd name="connsiteX18" fmla="*/ 4432300 w 5425440"/>
                <a:gd name="connsiteY18" fmla="*/ 609600 h 4483100"/>
                <a:gd name="connsiteX19" fmla="*/ 4540250 w 5425440"/>
                <a:gd name="connsiteY19" fmla="*/ 508000 h 4483100"/>
                <a:gd name="connsiteX20" fmla="*/ 4616450 w 5425440"/>
                <a:gd name="connsiteY20" fmla="*/ 412748 h 4483100"/>
                <a:gd name="connsiteX21" fmla="*/ 4737100 w 5425440"/>
                <a:gd name="connsiteY21" fmla="*/ 361948 h 4483100"/>
                <a:gd name="connsiteX22" fmla="*/ 4743358 w 5425440"/>
                <a:gd name="connsiteY22" fmla="*/ 360072 h 4483100"/>
                <a:gd name="connsiteX23" fmla="*/ 4781550 w 5425440"/>
                <a:gd name="connsiteY23" fmla="*/ 387348 h 4483100"/>
                <a:gd name="connsiteX24" fmla="*/ 4832350 w 5425440"/>
                <a:gd name="connsiteY24" fmla="*/ 393700 h 4483100"/>
                <a:gd name="connsiteX25" fmla="*/ 4845050 w 5425440"/>
                <a:gd name="connsiteY25" fmla="*/ 419100 h 4483100"/>
                <a:gd name="connsiteX26" fmla="*/ 4921250 w 5425440"/>
                <a:gd name="connsiteY26" fmla="*/ 393700 h 4483100"/>
                <a:gd name="connsiteX27" fmla="*/ 4992086 w 5425440"/>
                <a:gd name="connsiteY27" fmla="*/ 462252 h 4483100"/>
                <a:gd name="connsiteX28" fmla="*/ 4946650 w 5425440"/>
                <a:gd name="connsiteY28" fmla="*/ 558800 h 4483100"/>
                <a:gd name="connsiteX29" fmla="*/ 4972050 w 5425440"/>
                <a:gd name="connsiteY29" fmla="*/ 647700 h 4483100"/>
                <a:gd name="connsiteX30" fmla="*/ 4997450 w 5425440"/>
                <a:gd name="connsiteY30" fmla="*/ 711200 h 4483100"/>
                <a:gd name="connsiteX31" fmla="*/ 4972050 w 5425440"/>
                <a:gd name="connsiteY31" fmla="*/ 793748 h 4483100"/>
                <a:gd name="connsiteX32" fmla="*/ 4997450 w 5425440"/>
                <a:gd name="connsiteY32" fmla="*/ 838200 h 4483100"/>
                <a:gd name="connsiteX33" fmla="*/ 4933950 w 5425440"/>
                <a:gd name="connsiteY33" fmla="*/ 889000 h 4483100"/>
                <a:gd name="connsiteX34" fmla="*/ 4914900 w 5425440"/>
                <a:gd name="connsiteY34" fmla="*/ 933452 h 4483100"/>
                <a:gd name="connsiteX35" fmla="*/ 4914518 w 5425440"/>
                <a:gd name="connsiteY35" fmla="*/ 935628 h 4483100"/>
                <a:gd name="connsiteX36" fmla="*/ 4908550 w 5425440"/>
                <a:gd name="connsiteY36" fmla="*/ 927100 h 4483100"/>
                <a:gd name="connsiteX37" fmla="*/ 4832350 w 5425440"/>
                <a:gd name="connsiteY37" fmla="*/ 958852 h 4483100"/>
                <a:gd name="connsiteX38" fmla="*/ 4743450 w 5425440"/>
                <a:gd name="connsiteY38" fmla="*/ 939800 h 4483100"/>
                <a:gd name="connsiteX39" fmla="*/ 4667250 w 5425440"/>
                <a:gd name="connsiteY39" fmla="*/ 984252 h 4483100"/>
                <a:gd name="connsiteX40" fmla="*/ 4552950 w 5425440"/>
                <a:gd name="connsiteY40" fmla="*/ 933452 h 4483100"/>
                <a:gd name="connsiteX41" fmla="*/ 4419600 w 5425440"/>
                <a:gd name="connsiteY41" fmla="*/ 1117600 h 4483100"/>
                <a:gd name="connsiteX42" fmla="*/ 4222750 w 5425440"/>
                <a:gd name="connsiteY42" fmla="*/ 1104900 h 4483100"/>
                <a:gd name="connsiteX43" fmla="*/ 4133850 w 5425440"/>
                <a:gd name="connsiteY43" fmla="*/ 1073148 h 4483100"/>
                <a:gd name="connsiteX44" fmla="*/ 4095750 w 5425440"/>
                <a:gd name="connsiteY44" fmla="*/ 1117600 h 4483100"/>
                <a:gd name="connsiteX45" fmla="*/ 4000500 w 5425440"/>
                <a:gd name="connsiteY45" fmla="*/ 1092200 h 4483100"/>
                <a:gd name="connsiteX46" fmla="*/ 3898900 w 5425440"/>
                <a:gd name="connsiteY46" fmla="*/ 1168400 h 4483100"/>
                <a:gd name="connsiteX47" fmla="*/ 3752850 w 5425440"/>
                <a:gd name="connsiteY47" fmla="*/ 1130300 h 4483100"/>
                <a:gd name="connsiteX48" fmla="*/ 3663950 w 5425440"/>
                <a:gd name="connsiteY48" fmla="*/ 1263652 h 4483100"/>
                <a:gd name="connsiteX49" fmla="*/ 3568700 w 5425440"/>
                <a:gd name="connsiteY49" fmla="*/ 1301748 h 4483100"/>
                <a:gd name="connsiteX50" fmla="*/ 3492500 w 5425440"/>
                <a:gd name="connsiteY50" fmla="*/ 1263652 h 4483100"/>
                <a:gd name="connsiteX51" fmla="*/ 3390900 w 5425440"/>
                <a:gd name="connsiteY51" fmla="*/ 1416052 h 4483100"/>
                <a:gd name="connsiteX52" fmla="*/ 3378200 w 5425440"/>
                <a:gd name="connsiteY52" fmla="*/ 1466852 h 4483100"/>
                <a:gd name="connsiteX53" fmla="*/ 3333750 w 5425440"/>
                <a:gd name="connsiteY53" fmla="*/ 1524000 h 4483100"/>
                <a:gd name="connsiteX54" fmla="*/ 3333750 w 5425440"/>
                <a:gd name="connsiteY54" fmla="*/ 1593852 h 4483100"/>
                <a:gd name="connsiteX55" fmla="*/ 3270250 w 5425440"/>
                <a:gd name="connsiteY55" fmla="*/ 1619252 h 4483100"/>
                <a:gd name="connsiteX56" fmla="*/ 3263900 w 5425440"/>
                <a:gd name="connsiteY56" fmla="*/ 1701800 h 4483100"/>
                <a:gd name="connsiteX57" fmla="*/ 3219450 w 5425440"/>
                <a:gd name="connsiteY57" fmla="*/ 1765300 h 4483100"/>
                <a:gd name="connsiteX58" fmla="*/ 3187700 w 5425440"/>
                <a:gd name="connsiteY58" fmla="*/ 1765300 h 4483100"/>
                <a:gd name="connsiteX59" fmla="*/ 3086100 w 5425440"/>
                <a:gd name="connsiteY59" fmla="*/ 1873252 h 4483100"/>
                <a:gd name="connsiteX60" fmla="*/ 3117850 w 5425440"/>
                <a:gd name="connsiteY60" fmla="*/ 1930400 h 4483100"/>
                <a:gd name="connsiteX61" fmla="*/ 3073400 w 5425440"/>
                <a:gd name="connsiteY61" fmla="*/ 1993900 h 4483100"/>
                <a:gd name="connsiteX62" fmla="*/ 3048000 w 5425440"/>
                <a:gd name="connsiteY62" fmla="*/ 2063748 h 4483100"/>
                <a:gd name="connsiteX63" fmla="*/ 3079750 w 5425440"/>
                <a:gd name="connsiteY63" fmla="*/ 2120900 h 4483100"/>
                <a:gd name="connsiteX64" fmla="*/ 3079750 w 5425440"/>
                <a:gd name="connsiteY64" fmla="*/ 2178052 h 4483100"/>
                <a:gd name="connsiteX65" fmla="*/ 2876550 w 5425440"/>
                <a:gd name="connsiteY65" fmla="*/ 2419348 h 4483100"/>
                <a:gd name="connsiteX66" fmla="*/ 2736850 w 5425440"/>
                <a:gd name="connsiteY66" fmla="*/ 2470148 h 4483100"/>
                <a:gd name="connsiteX67" fmla="*/ 2597150 w 5425440"/>
                <a:gd name="connsiteY67" fmla="*/ 2438400 h 4483100"/>
                <a:gd name="connsiteX68" fmla="*/ 2508250 w 5425440"/>
                <a:gd name="connsiteY68" fmla="*/ 2432052 h 4483100"/>
                <a:gd name="connsiteX69" fmla="*/ 2432050 w 5425440"/>
                <a:gd name="connsiteY69" fmla="*/ 2413000 h 4483100"/>
                <a:gd name="connsiteX70" fmla="*/ 2305050 w 5425440"/>
                <a:gd name="connsiteY70" fmla="*/ 2482852 h 4483100"/>
                <a:gd name="connsiteX71" fmla="*/ 2349500 w 5425440"/>
                <a:gd name="connsiteY71" fmla="*/ 2546348 h 4483100"/>
                <a:gd name="connsiteX72" fmla="*/ 2387600 w 5425440"/>
                <a:gd name="connsiteY72" fmla="*/ 2717800 h 4483100"/>
                <a:gd name="connsiteX73" fmla="*/ 2432050 w 5425440"/>
                <a:gd name="connsiteY73" fmla="*/ 2736852 h 4483100"/>
                <a:gd name="connsiteX74" fmla="*/ 2444750 w 5425440"/>
                <a:gd name="connsiteY74" fmla="*/ 2832100 h 4483100"/>
                <a:gd name="connsiteX75" fmla="*/ 2527300 w 5425440"/>
                <a:gd name="connsiteY75" fmla="*/ 2857500 h 4483100"/>
                <a:gd name="connsiteX76" fmla="*/ 2590800 w 5425440"/>
                <a:gd name="connsiteY76" fmla="*/ 2921000 h 4483100"/>
                <a:gd name="connsiteX77" fmla="*/ 2584450 w 5425440"/>
                <a:gd name="connsiteY77" fmla="*/ 3003548 h 4483100"/>
                <a:gd name="connsiteX78" fmla="*/ 2400300 w 5425440"/>
                <a:gd name="connsiteY78" fmla="*/ 3111500 h 4483100"/>
                <a:gd name="connsiteX79" fmla="*/ 2286000 w 5425440"/>
                <a:gd name="connsiteY79" fmla="*/ 3143252 h 4483100"/>
                <a:gd name="connsiteX80" fmla="*/ 2222500 w 5425440"/>
                <a:gd name="connsiteY80" fmla="*/ 3200400 h 4483100"/>
                <a:gd name="connsiteX81" fmla="*/ 2209800 w 5425440"/>
                <a:gd name="connsiteY81" fmla="*/ 3289300 h 4483100"/>
                <a:gd name="connsiteX82" fmla="*/ 2190750 w 5425440"/>
                <a:gd name="connsiteY82" fmla="*/ 3435348 h 4483100"/>
                <a:gd name="connsiteX83" fmla="*/ 2076450 w 5425440"/>
                <a:gd name="connsiteY83" fmla="*/ 3422652 h 4483100"/>
                <a:gd name="connsiteX84" fmla="*/ 2076450 w 5425440"/>
                <a:gd name="connsiteY84" fmla="*/ 3479800 h 4483100"/>
                <a:gd name="connsiteX85" fmla="*/ 1930400 w 5425440"/>
                <a:gd name="connsiteY85" fmla="*/ 3644900 h 4483100"/>
                <a:gd name="connsiteX86" fmla="*/ 1784350 w 5425440"/>
                <a:gd name="connsiteY86" fmla="*/ 3517900 h 4483100"/>
                <a:gd name="connsiteX87" fmla="*/ 1752600 w 5425440"/>
                <a:gd name="connsiteY87" fmla="*/ 3498852 h 4483100"/>
                <a:gd name="connsiteX88" fmla="*/ 1695450 w 5425440"/>
                <a:gd name="connsiteY88" fmla="*/ 3530600 h 4483100"/>
                <a:gd name="connsiteX89" fmla="*/ 1746250 w 5425440"/>
                <a:gd name="connsiteY89" fmla="*/ 3632200 h 4483100"/>
                <a:gd name="connsiteX90" fmla="*/ 1739900 w 5425440"/>
                <a:gd name="connsiteY90" fmla="*/ 3651252 h 4483100"/>
                <a:gd name="connsiteX91" fmla="*/ 1835150 w 5425440"/>
                <a:gd name="connsiteY91" fmla="*/ 3778252 h 4483100"/>
                <a:gd name="connsiteX92" fmla="*/ 1879600 w 5425440"/>
                <a:gd name="connsiteY92" fmla="*/ 3841748 h 4483100"/>
                <a:gd name="connsiteX93" fmla="*/ 1854200 w 5425440"/>
                <a:gd name="connsiteY93" fmla="*/ 3956052 h 4483100"/>
                <a:gd name="connsiteX94" fmla="*/ 1885950 w 5425440"/>
                <a:gd name="connsiteY94" fmla="*/ 4019548 h 4483100"/>
                <a:gd name="connsiteX95" fmla="*/ 1917700 w 5425440"/>
                <a:gd name="connsiteY95" fmla="*/ 4362452 h 4483100"/>
                <a:gd name="connsiteX96" fmla="*/ 1841500 w 5425440"/>
                <a:gd name="connsiteY96" fmla="*/ 4375148 h 4483100"/>
                <a:gd name="connsiteX97" fmla="*/ 1847066 w 5425440"/>
                <a:gd name="connsiteY97" fmla="*/ 4430816 h 4483100"/>
                <a:gd name="connsiteX98" fmla="*/ 1841500 w 5425440"/>
                <a:gd name="connsiteY98" fmla="*/ 4432300 h 4483100"/>
                <a:gd name="connsiteX99" fmla="*/ 1644650 w 5425440"/>
                <a:gd name="connsiteY99" fmla="*/ 4483100 h 4483100"/>
                <a:gd name="connsiteX100" fmla="*/ 1600200 w 5425440"/>
                <a:gd name="connsiteY100" fmla="*/ 4394200 h 4483100"/>
                <a:gd name="connsiteX101" fmla="*/ 1562100 w 5425440"/>
                <a:gd name="connsiteY101" fmla="*/ 4394200 h 4483100"/>
                <a:gd name="connsiteX102" fmla="*/ 1492250 w 5425440"/>
                <a:gd name="connsiteY102" fmla="*/ 4375148 h 4483100"/>
                <a:gd name="connsiteX103" fmla="*/ 1473200 w 5425440"/>
                <a:gd name="connsiteY103" fmla="*/ 4318000 h 4483100"/>
                <a:gd name="connsiteX104" fmla="*/ 1377950 w 5425440"/>
                <a:gd name="connsiteY104" fmla="*/ 4292600 h 4483100"/>
                <a:gd name="connsiteX105" fmla="*/ 1377950 w 5425440"/>
                <a:gd name="connsiteY105" fmla="*/ 4184652 h 4483100"/>
                <a:gd name="connsiteX106" fmla="*/ 1333500 w 5425440"/>
                <a:gd name="connsiteY106" fmla="*/ 4146548 h 4483100"/>
                <a:gd name="connsiteX107" fmla="*/ 1295400 w 5425440"/>
                <a:gd name="connsiteY107" fmla="*/ 4089400 h 4483100"/>
                <a:gd name="connsiteX108" fmla="*/ 1282700 w 5425440"/>
                <a:gd name="connsiteY108" fmla="*/ 3886200 h 4483100"/>
                <a:gd name="connsiteX109" fmla="*/ 1244600 w 5425440"/>
                <a:gd name="connsiteY109" fmla="*/ 3841748 h 4483100"/>
                <a:gd name="connsiteX110" fmla="*/ 1257300 w 5425440"/>
                <a:gd name="connsiteY110" fmla="*/ 3822700 h 4483100"/>
                <a:gd name="connsiteX111" fmla="*/ 1257300 w 5425440"/>
                <a:gd name="connsiteY111" fmla="*/ 3740148 h 4483100"/>
                <a:gd name="connsiteX112" fmla="*/ 1327150 w 5425440"/>
                <a:gd name="connsiteY112" fmla="*/ 3714748 h 4483100"/>
                <a:gd name="connsiteX113" fmla="*/ 1289050 w 5425440"/>
                <a:gd name="connsiteY113" fmla="*/ 3657600 h 4483100"/>
                <a:gd name="connsiteX114" fmla="*/ 1225550 w 5425440"/>
                <a:gd name="connsiteY114" fmla="*/ 3638548 h 4483100"/>
                <a:gd name="connsiteX115" fmla="*/ 1181100 w 5425440"/>
                <a:gd name="connsiteY115" fmla="*/ 3625852 h 4483100"/>
                <a:gd name="connsiteX116" fmla="*/ 1181100 w 5425440"/>
                <a:gd name="connsiteY116" fmla="*/ 3575052 h 4483100"/>
                <a:gd name="connsiteX117" fmla="*/ 1219200 w 5425440"/>
                <a:gd name="connsiteY117" fmla="*/ 3530600 h 4483100"/>
                <a:gd name="connsiteX118" fmla="*/ 1282700 w 5425440"/>
                <a:gd name="connsiteY118" fmla="*/ 3536948 h 4483100"/>
                <a:gd name="connsiteX119" fmla="*/ 1333500 w 5425440"/>
                <a:gd name="connsiteY119" fmla="*/ 3524252 h 4483100"/>
                <a:gd name="connsiteX120" fmla="*/ 1352550 w 5425440"/>
                <a:gd name="connsiteY120" fmla="*/ 3473452 h 4483100"/>
                <a:gd name="connsiteX121" fmla="*/ 1390650 w 5425440"/>
                <a:gd name="connsiteY121" fmla="*/ 3378200 h 4483100"/>
                <a:gd name="connsiteX122" fmla="*/ 1479550 w 5425440"/>
                <a:gd name="connsiteY122" fmla="*/ 3359148 h 4483100"/>
                <a:gd name="connsiteX123" fmla="*/ 1473200 w 5425440"/>
                <a:gd name="connsiteY123" fmla="*/ 3321052 h 4483100"/>
                <a:gd name="connsiteX124" fmla="*/ 1428750 w 5425440"/>
                <a:gd name="connsiteY124" fmla="*/ 3289300 h 4483100"/>
                <a:gd name="connsiteX125" fmla="*/ 1454150 w 5425440"/>
                <a:gd name="connsiteY125" fmla="*/ 3238500 h 4483100"/>
                <a:gd name="connsiteX126" fmla="*/ 1371600 w 5425440"/>
                <a:gd name="connsiteY126" fmla="*/ 3200400 h 4483100"/>
                <a:gd name="connsiteX127" fmla="*/ 1289050 w 5425440"/>
                <a:gd name="connsiteY127" fmla="*/ 3175000 h 4483100"/>
                <a:gd name="connsiteX128" fmla="*/ 1314450 w 5425440"/>
                <a:gd name="connsiteY128" fmla="*/ 3105148 h 4483100"/>
                <a:gd name="connsiteX129" fmla="*/ 1377950 w 5425440"/>
                <a:gd name="connsiteY129" fmla="*/ 3086100 h 4483100"/>
                <a:gd name="connsiteX130" fmla="*/ 1409700 w 5425440"/>
                <a:gd name="connsiteY130" fmla="*/ 3035300 h 4483100"/>
                <a:gd name="connsiteX131" fmla="*/ 1320800 w 5425440"/>
                <a:gd name="connsiteY131" fmla="*/ 2990852 h 4483100"/>
                <a:gd name="connsiteX132" fmla="*/ 1276350 w 5425440"/>
                <a:gd name="connsiteY132" fmla="*/ 2997200 h 4483100"/>
                <a:gd name="connsiteX133" fmla="*/ 1130300 w 5425440"/>
                <a:gd name="connsiteY133" fmla="*/ 2997200 h 4483100"/>
                <a:gd name="connsiteX134" fmla="*/ 1104900 w 5425440"/>
                <a:gd name="connsiteY134" fmla="*/ 3035300 h 4483100"/>
                <a:gd name="connsiteX135" fmla="*/ 1054100 w 5425440"/>
                <a:gd name="connsiteY135" fmla="*/ 3028948 h 4483100"/>
                <a:gd name="connsiteX136" fmla="*/ 996950 w 5425440"/>
                <a:gd name="connsiteY136" fmla="*/ 2978148 h 4483100"/>
                <a:gd name="connsiteX137" fmla="*/ 996950 w 5425440"/>
                <a:gd name="connsiteY137" fmla="*/ 2927348 h 4483100"/>
                <a:gd name="connsiteX138" fmla="*/ 1098550 w 5425440"/>
                <a:gd name="connsiteY138" fmla="*/ 2901948 h 4483100"/>
                <a:gd name="connsiteX139" fmla="*/ 1098550 w 5425440"/>
                <a:gd name="connsiteY139" fmla="*/ 2819400 h 4483100"/>
                <a:gd name="connsiteX140" fmla="*/ 1041400 w 5425440"/>
                <a:gd name="connsiteY140" fmla="*/ 2806700 h 4483100"/>
                <a:gd name="connsiteX141" fmla="*/ 1009650 w 5425440"/>
                <a:gd name="connsiteY141" fmla="*/ 2794000 h 4483100"/>
                <a:gd name="connsiteX142" fmla="*/ 1028700 w 5425440"/>
                <a:gd name="connsiteY142" fmla="*/ 2743200 h 4483100"/>
                <a:gd name="connsiteX143" fmla="*/ 1028700 w 5425440"/>
                <a:gd name="connsiteY143" fmla="*/ 2635252 h 4483100"/>
                <a:gd name="connsiteX144" fmla="*/ 1047750 w 5425440"/>
                <a:gd name="connsiteY144" fmla="*/ 2603500 h 4483100"/>
                <a:gd name="connsiteX145" fmla="*/ 1073150 w 5425440"/>
                <a:gd name="connsiteY145" fmla="*/ 2501900 h 4483100"/>
                <a:gd name="connsiteX146" fmla="*/ 1003300 w 5425440"/>
                <a:gd name="connsiteY146" fmla="*/ 2489200 h 4483100"/>
                <a:gd name="connsiteX147" fmla="*/ 895350 w 5425440"/>
                <a:gd name="connsiteY147" fmla="*/ 2425700 h 4483100"/>
                <a:gd name="connsiteX148" fmla="*/ 755650 w 5425440"/>
                <a:gd name="connsiteY148" fmla="*/ 2457452 h 4483100"/>
                <a:gd name="connsiteX149" fmla="*/ 609600 w 5425440"/>
                <a:gd name="connsiteY149" fmla="*/ 2495548 h 4483100"/>
                <a:gd name="connsiteX150" fmla="*/ 508000 w 5425440"/>
                <a:gd name="connsiteY150" fmla="*/ 2597148 h 4483100"/>
                <a:gd name="connsiteX151" fmla="*/ 412750 w 5425440"/>
                <a:gd name="connsiteY151" fmla="*/ 2660652 h 4483100"/>
                <a:gd name="connsiteX152" fmla="*/ 311150 w 5425440"/>
                <a:gd name="connsiteY152" fmla="*/ 2724148 h 4483100"/>
                <a:gd name="connsiteX153" fmla="*/ 273050 w 5425440"/>
                <a:gd name="connsiteY153" fmla="*/ 2806700 h 4483100"/>
                <a:gd name="connsiteX154" fmla="*/ 152400 w 5425440"/>
                <a:gd name="connsiteY154" fmla="*/ 2800348 h 4483100"/>
                <a:gd name="connsiteX155" fmla="*/ 133350 w 5425440"/>
                <a:gd name="connsiteY155" fmla="*/ 2755900 h 4483100"/>
                <a:gd name="connsiteX156" fmla="*/ 0 w 5425440"/>
                <a:gd name="connsiteY156" fmla="*/ 2781300 h 4483100"/>
                <a:gd name="connsiteX157" fmla="*/ 222250 w 5425440"/>
                <a:gd name="connsiteY157" fmla="*/ 2635252 h 4483100"/>
                <a:gd name="connsiteX158" fmla="*/ 330200 w 5425440"/>
                <a:gd name="connsiteY158" fmla="*/ 2616200 h 4483100"/>
                <a:gd name="connsiteX159" fmla="*/ 349250 w 5425440"/>
                <a:gd name="connsiteY159" fmla="*/ 2540000 h 4483100"/>
                <a:gd name="connsiteX160" fmla="*/ 419100 w 5425440"/>
                <a:gd name="connsiteY160" fmla="*/ 2540000 h 4483100"/>
                <a:gd name="connsiteX161" fmla="*/ 495300 w 5425440"/>
                <a:gd name="connsiteY161" fmla="*/ 2495548 h 4483100"/>
                <a:gd name="connsiteX162" fmla="*/ 806450 w 5425440"/>
                <a:gd name="connsiteY162" fmla="*/ 2336800 h 4483100"/>
                <a:gd name="connsiteX163" fmla="*/ 1104900 w 5425440"/>
                <a:gd name="connsiteY163" fmla="*/ 2152652 h 4483100"/>
                <a:gd name="connsiteX164" fmla="*/ 1301750 w 5425440"/>
                <a:gd name="connsiteY164" fmla="*/ 1885948 h 4483100"/>
                <a:gd name="connsiteX165" fmla="*/ 1644650 w 5425440"/>
                <a:gd name="connsiteY165" fmla="*/ 1739900 h 4483100"/>
                <a:gd name="connsiteX166" fmla="*/ 1847850 w 5425440"/>
                <a:gd name="connsiteY166" fmla="*/ 1606548 h 4483100"/>
                <a:gd name="connsiteX167" fmla="*/ 1924050 w 5425440"/>
                <a:gd name="connsiteY167" fmla="*/ 1447800 h 4483100"/>
                <a:gd name="connsiteX168" fmla="*/ 1968500 w 5425440"/>
                <a:gd name="connsiteY168" fmla="*/ 1377948 h 4483100"/>
                <a:gd name="connsiteX169" fmla="*/ 1930400 w 5425440"/>
                <a:gd name="connsiteY169" fmla="*/ 1168400 h 4483100"/>
                <a:gd name="connsiteX170" fmla="*/ 1974850 w 5425440"/>
                <a:gd name="connsiteY170" fmla="*/ 1054100 h 4483100"/>
                <a:gd name="connsiteX171" fmla="*/ 1955800 w 5425440"/>
                <a:gd name="connsiteY171" fmla="*/ 984252 h 4483100"/>
                <a:gd name="connsiteX172" fmla="*/ 2006600 w 5425440"/>
                <a:gd name="connsiteY172" fmla="*/ 838200 h 4483100"/>
                <a:gd name="connsiteX173" fmla="*/ 2076450 w 5425440"/>
                <a:gd name="connsiteY173" fmla="*/ 850900 h 4483100"/>
                <a:gd name="connsiteX174" fmla="*/ 2127250 w 5425440"/>
                <a:gd name="connsiteY174" fmla="*/ 831852 h 4483100"/>
                <a:gd name="connsiteX175" fmla="*/ 2165350 w 5425440"/>
                <a:gd name="connsiteY175" fmla="*/ 723900 h 4483100"/>
                <a:gd name="connsiteX176" fmla="*/ 2190750 w 5425440"/>
                <a:gd name="connsiteY176" fmla="*/ 488948 h 4483100"/>
                <a:gd name="connsiteX177" fmla="*/ 2336800 w 5425440"/>
                <a:gd name="connsiteY177" fmla="*/ 387348 h 4483100"/>
                <a:gd name="connsiteX178" fmla="*/ 2387600 w 5425440"/>
                <a:gd name="connsiteY178" fmla="*/ 317500 h 4483100"/>
                <a:gd name="connsiteX179" fmla="*/ 2571750 w 5425440"/>
                <a:gd name="connsiteY179" fmla="*/ 273052 h 4483100"/>
                <a:gd name="connsiteX180" fmla="*/ 2609850 w 5425440"/>
                <a:gd name="connsiteY180" fmla="*/ 273052 h 4483100"/>
                <a:gd name="connsiteX181" fmla="*/ 2635250 w 5425440"/>
                <a:gd name="connsiteY181" fmla="*/ 260348 h 4483100"/>
                <a:gd name="connsiteX182" fmla="*/ 2654300 w 5425440"/>
                <a:gd name="connsiteY182" fmla="*/ 139700 h 4483100"/>
                <a:gd name="connsiteX183" fmla="*/ 2641600 w 5425440"/>
                <a:gd name="connsiteY183" fmla="*/ 57148 h 4483100"/>
                <a:gd name="connsiteX0" fmla="*/ 5359400 w 5425437"/>
                <a:gd name="connsiteY0" fmla="*/ 1104900 h 4483100"/>
                <a:gd name="connsiteX1" fmla="*/ 5425436 w 5425437"/>
                <a:gd name="connsiteY1" fmla="*/ 1093896 h 4483100"/>
                <a:gd name="connsiteX2" fmla="*/ 5359400 w 5425437"/>
                <a:gd name="connsiteY2" fmla="*/ 1104900 h 4483100"/>
                <a:gd name="connsiteX3" fmla="*/ 2724150 w 5425437"/>
                <a:gd name="connsiteY3" fmla="*/ 0 h 4483100"/>
                <a:gd name="connsiteX4" fmla="*/ 2813050 w 5425437"/>
                <a:gd name="connsiteY4" fmla="*/ 69852 h 4483100"/>
                <a:gd name="connsiteX5" fmla="*/ 2901950 w 5425437"/>
                <a:gd name="connsiteY5" fmla="*/ 228600 h 4483100"/>
                <a:gd name="connsiteX6" fmla="*/ 2984500 w 5425437"/>
                <a:gd name="connsiteY6" fmla="*/ 311148 h 4483100"/>
                <a:gd name="connsiteX7" fmla="*/ 3067050 w 5425437"/>
                <a:gd name="connsiteY7" fmla="*/ 539748 h 4483100"/>
                <a:gd name="connsiteX8" fmla="*/ 3067050 w 5425437"/>
                <a:gd name="connsiteY8" fmla="*/ 590548 h 4483100"/>
                <a:gd name="connsiteX9" fmla="*/ 3175000 w 5425437"/>
                <a:gd name="connsiteY9" fmla="*/ 717548 h 4483100"/>
                <a:gd name="connsiteX10" fmla="*/ 3238500 w 5425437"/>
                <a:gd name="connsiteY10" fmla="*/ 717548 h 4483100"/>
                <a:gd name="connsiteX11" fmla="*/ 3270250 w 5425437"/>
                <a:gd name="connsiteY11" fmla="*/ 742948 h 4483100"/>
                <a:gd name="connsiteX12" fmla="*/ 3321050 w 5425437"/>
                <a:gd name="connsiteY12" fmla="*/ 755652 h 4483100"/>
                <a:gd name="connsiteX13" fmla="*/ 3587750 w 5425437"/>
                <a:gd name="connsiteY13" fmla="*/ 673100 h 4483100"/>
                <a:gd name="connsiteX14" fmla="*/ 3708400 w 5425437"/>
                <a:gd name="connsiteY14" fmla="*/ 590548 h 4483100"/>
                <a:gd name="connsiteX15" fmla="*/ 3771900 w 5425437"/>
                <a:gd name="connsiteY15" fmla="*/ 584200 h 4483100"/>
                <a:gd name="connsiteX16" fmla="*/ 3886200 w 5425437"/>
                <a:gd name="connsiteY16" fmla="*/ 571500 h 4483100"/>
                <a:gd name="connsiteX17" fmla="*/ 4191000 w 5425437"/>
                <a:gd name="connsiteY17" fmla="*/ 539748 h 4483100"/>
                <a:gd name="connsiteX18" fmla="*/ 4432300 w 5425437"/>
                <a:gd name="connsiteY18" fmla="*/ 609600 h 4483100"/>
                <a:gd name="connsiteX19" fmla="*/ 4540250 w 5425437"/>
                <a:gd name="connsiteY19" fmla="*/ 508000 h 4483100"/>
                <a:gd name="connsiteX20" fmla="*/ 4616450 w 5425437"/>
                <a:gd name="connsiteY20" fmla="*/ 412748 h 4483100"/>
                <a:gd name="connsiteX21" fmla="*/ 4737100 w 5425437"/>
                <a:gd name="connsiteY21" fmla="*/ 361948 h 4483100"/>
                <a:gd name="connsiteX22" fmla="*/ 4743358 w 5425437"/>
                <a:gd name="connsiteY22" fmla="*/ 360072 h 4483100"/>
                <a:gd name="connsiteX23" fmla="*/ 4781550 w 5425437"/>
                <a:gd name="connsiteY23" fmla="*/ 387348 h 4483100"/>
                <a:gd name="connsiteX24" fmla="*/ 4832350 w 5425437"/>
                <a:gd name="connsiteY24" fmla="*/ 393700 h 4483100"/>
                <a:gd name="connsiteX25" fmla="*/ 4845050 w 5425437"/>
                <a:gd name="connsiteY25" fmla="*/ 419100 h 4483100"/>
                <a:gd name="connsiteX26" fmla="*/ 4921250 w 5425437"/>
                <a:gd name="connsiteY26" fmla="*/ 393700 h 4483100"/>
                <a:gd name="connsiteX27" fmla="*/ 4992086 w 5425437"/>
                <a:gd name="connsiteY27" fmla="*/ 462252 h 4483100"/>
                <a:gd name="connsiteX28" fmla="*/ 4946650 w 5425437"/>
                <a:gd name="connsiteY28" fmla="*/ 558800 h 4483100"/>
                <a:gd name="connsiteX29" fmla="*/ 4972050 w 5425437"/>
                <a:gd name="connsiteY29" fmla="*/ 647700 h 4483100"/>
                <a:gd name="connsiteX30" fmla="*/ 4997450 w 5425437"/>
                <a:gd name="connsiteY30" fmla="*/ 711200 h 4483100"/>
                <a:gd name="connsiteX31" fmla="*/ 4972050 w 5425437"/>
                <a:gd name="connsiteY31" fmla="*/ 793748 h 4483100"/>
                <a:gd name="connsiteX32" fmla="*/ 4997450 w 5425437"/>
                <a:gd name="connsiteY32" fmla="*/ 838200 h 4483100"/>
                <a:gd name="connsiteX33" fmla="*/ 4933950 w 5425437"/>
                <a:gd name="connsiteY33" fmla="*/ 889000 h 4483100"/>
                <a:gd name="connsiteX34" fmla="*/ 4914900 w 5425437"/>
                <a:gd name="connsiteY34" fmla="*/ 933452 h 4483100"/>
                <a:gd name="connsiteX35" fmla="*/ 4914518 w 5425437"/>
                <a:gd name="connsiteY35" fmla="*/ 935628 h 4483100"/>
                <a:gd name="connsiteX36" fmla="*/ 4908550 w 5425437"/>
                <a:gd name="connsiteY36" fmla="*/ 927100 h 4483100"/>
                <a:gd name="connsiteX37" fmla="*/ 4832350 w 5425437"/>
                <a:gd name="connsiteY37" fmla="*/ 958852 h 4483100"/>
                <a:gd name="connsiteX38" fmla="*/ 4743450 w 5425437"/>
                <a:gd name="connsiteY38" fmla="*/ 939800 h 4483100"/>
                <a:gd name="connsiteX39" fmla="*/ 4667250 w 5425437"/>
                <a:gd name="connsiteY39" fmla="*/ 984252 h 4483100"/>
                <a:gd name="connsiteX40" fmla="*/ 4552950 w 5425437"/>
                <a:gd name="connsiteY40" fmla="*/ 933452 h 4483100"/>
                <a:gd name="connsiteX41" fmla="*/ 4419600 w 5425437"/>
                <a:gd name="connsiteY41" fmla="*/ 1117600 h 4483100"/>
                <a:gd name="connsiteX42" fmla="*/ 4222750 w 5425437"/>
                <a:gd name="connsiteY42" fmla="*/ 1104900 h 4483100"/>
                <a:gd name="connsiteX43" fmla="*/ 4133850 w 5425437"/>
                <a:gd name="connsiteY43" fmla="*/ 1073148 h 4483100"/>
                <a:gd name="connsiteX44" fmla="*/ 4095750 w 5425437"/>
                <a:gd name="connsiteY44" fmla="*/ 1117600 h 4483100"/>
                <a:gd name="connsiteX45" fmla="*/ 4000500 w 5425437"/>
                <a:gd name="connsiteY45" fmla="*/ 1092200 h 4483100"/>
                <a:gd name="connsiteX46" fmla="*/ 3898900 w 5425437"/>
                <a:gd name="connsiteY46" fmla="*/ 1168400 h 4483100"/>
                <a:gd name="connsiteX47" fmla="*/ 3752850 w 5425437"/>
                <a:gd name="connsiteY47" fmla="*/ 1130300 h 4483100"/>
                <a:gd name="connsiteX48" fmla="*/ 3663950 w 5425437"/>
                <a:gd name="connsiteY48" fmla="*/ 1263652 h 4483100"/>
                <a:gd name="connsiteX49" fmla="*/ 3568700 w 5425437"/>
                <a:gd name="connsiteY49" fmla="*/ 1301748 h 4483100"/>
                <a:gd name="connsiteX50" fmla="*/ 3492500 w 5425437"/>
                <a:gd name="connsiteY50" fmla="*/ 1263652 h 4483100"/>
                <a:gd name="connsiteX51" fmla="*/ 3390900 w 5425437"/>
                <a:gd name="connsiteY51" fmla="*/ 1416052 h 4483100"/>
                <a:gd name="connsiteX52" fmla="*/ 3378200 w 5425437"/>
                <a:gd name="connsiteY52" fmla="*/ 1466852 h 4483100"/>
                <a:gd name="connsiteX53" fmla="*/ 3333750 w 5425437"/>
                <a:gd name="connsiteY53" fmla="*/ 1524000 h 4483100"/>
                <a:gd name="connsiteX54" fmla="*/ 3333750 w 5425437"/>
                <a:gd name="connsiteY54" fmla="*/ 1593852 h 4483100"/>
                <a:gd name="connsiteX55" fmla="*/ 3270250 w 5425437"/>
                <a:gd name="connsiteY55" fmla="*/ 1619252 h 4483100"/>
                <a:gd name="connsiteX56" fmla="*/ 3263900 w 5425437"/>
                <a:gd name="connsiteY56" fmla="*/ 1701800 h 4483100"/>
                <a:gd name="connsiteX57" fmla="*/ 3219450 w 5425437"/>
                <a:gd name="connsiteY57" fmla="*/ 1765300 h 4483100"/>
                <a:gd name="connsiteX58" fmla="*/ 3187700 w 5425437"/>
                <a:gd name="connsiteY58" fmla="*/ 1765300 h 4483100"/>
                <a:gd name="connsiteX59" fmla="*/ 3086100 w 5425437"/>
                <a:gd name="connsiteY59" fmla="*/ 1873252 h 4483100"/>
                <a:gd name="connsiteX60" fmla="*/ 3117850 w 5425437"/>
                <a:gd name="connsiteY60" fmla="*/ 1930400 h 4483100"/>
                <a:gd name="connsiteX61" fmla="*/ 3073400 w 5425437"/>
                <a:gd name="connsiteY61" fmla="*/ 1993900 h 4483100"/>
                <a:gd name="connsiteX62" fmla="*/ 3048000 w 5425437"/>
                <a:gd name="connsiteY62" fmla="*/ 2063748 h 4483100"/>
                <a:gd name="connsiteX63" fmla="*/ 3079750 w 5425437"/>
                <a:gd name="connsiteY63" fmla="*/ 2120900 h 4483100"/>
                <a:gd name="connsiteX64" fmla="*/ 3079750 w 5425437"/>
                <a:gd name="connsiteY64" fmla="*/ 2178052 h 4483100"/>
                <a:gd name="connsiteX65" fmla="*/ 2876550 w 5425437"/>
                <a:gd name="connsiteY65" fmla="*/ 2419348 h 4483100"/>
                <a:gd name="connsiteX66" fmla="*/ 2736850 w 5425437"/>
                <a:gd name="connsiteY66" fmla="*/ 2470148 h 4483100"/>
                <a:gd name="connsiteX67" fmla="*/ 2597150 w 5425437"/>
                <a:gd name="connsiteY67" fmla="*/ 2438400 h 4483100"/>
                <a:gd name="connsiteX68" fmla="*/ 2508250 w 5425437"/>
                <a:gd name="connsiteY68" fmla="*/ 2432052 h 4483100"/>
                <a:gd name="connsiteX69" fmla="*/ 2432050 w 5425437"/>
                <a:gd name="connsiteY69" fmla="*/ 2413000 h 4483100"/>
                <a:gd name="connsiteX70" fmla="*/ 2305050 w 5425437"/>
                <a:gd name="connsiteY70" fmla="*/ 2482852 h 4483100"/>
                <a:gd name="connsiteX71" fmla="*/ 2349500 w 5425437"/>
                <a:gd name="connsiteY71" fmla="*/ 2546348 h 4483100"/>
                <a:gd name="connsiteX72" fmla="*/ 2387600 w 5425437"/>
                <a:gd name="connsiteY72" fmla="*/ 2717800 h 4483100"/>
                <a:gd name="connsiteX73" fmla="*/ 2432050 w 5425437"/>
                <a:gd name="connsiteY73" fmla="*/ 2736852 h 4483100"/>
                <a:gd name="connsiteX74" fmla="*/ 2444750 w 5425437"/>
                <a:gd name="connsiteY74" fmla="*/ 2832100 h 4483100"/>
                <a:gd name="connsiteX75" fmla="*/ 2527300 w 5425437"/>
                <a:gd name="connsiteY75" fmla="*/ 2857500 h 4483100"/>
                <a:gd name="connsiteX76" fmla="*/ 2590800 w 5425437"/>
                <a:gd name="connsiteY76" fmla="*/ 2921000 h 4483100"/>
                <a:gd name="connsiteX77" fmla="*/ 2584450 w 5425437"/>
                <a:gd name="connsiteY77" fmla="*/ 3003548 h 4483100"/>
                <a:gd name="connsiteX78" fmla="*/ 2400300 w 5425437"/>
                <a:gd name="connsiteY78" fmla="*/ 3111500 h 4483100"/>
                <a:gd name="connsiteX79" fmla="*/ 2286000 w 5425437"/>
                <a:gd name="connsiteY79" fmla="*/ 3143252 h 4483100"/>
                <a:gd name="connsiteX80" fmla="*/ 2222500 w 5425437"/>
                <a:gd name="connsiteY80" fmla="*/ 3200400 h 4483100"/>
                <a:gd name="connsiteX81" fmla="*/ 2209800 w 5425437"/>
                <a:gd name="connsiteY81" fmla="*/ 3289300 h 4483100"/>
                <a:gd name="connsiteX82" fmla="*/ 2190750 w 5425437"/>
                <a:gd name="connsiteY82" fmla="*/ 3435348 h 4483100"/>
                <a:gd name="connsiteX83" fmla="*/ 2076450 w 5425437"/>
                <a:gd name="connsiteY83" fmla="*/ 3422652 h 4483100"/>
                <a:gd name="connsiteX84" fmla="*/ 2076450 w 5425437"/>
                <a:gd name="connsiteY84" fmla="*/ 3479800 h 4483100"/>
                <a:gd name="connsiteX85" fmla="*/ 1930400 w 5425437"/>
                <a:gd name="connsiteY85" fmla="*/ 3644900 h 4483100"/>
                <a:gd name="connsiteX86" fmla="*/ 1784350 w 5425437"/>
                <a:gd name="connsiteY86" fmla="*/ 3517900 h 4483100"/>
                <a:gd name="connsiteX87" fmla="*/ 1752600 w 5425437"/>
                <a:gd name="connsiteY87" fmla="*/ 3498852 h 4483100"/>
                <a:gd name="connsiteX88" fmla="*/ 1695450 w 5425437"/>
                <a:gd name="connsiteY88" fmla="*/ 3530600 h 4483100"/>
                <a:gd name="connsiteX89" fmla="*/ 1746250 w 5425437"/>
                <a:gd name="connsiteY89" fmla="*/ 3632200 h 4483100"/>
                <a:gd name="connsiteX90" fmla="*/ 1739900 w 5425437"/>
                <a:gd name="connsiteY90" fmla="*/ 3651252 h 4483100"/>
                <a:gd name="connsiteX91" fmla="*/ 1835150 w 5425437"/>
                <a:gd name="connsiteY91" fmla="*/ 3778252 h 4483100"/>
                <a:gd name="connsiteX92" fmla="*/ 1879600 w 5425437"/>
                <a:gd name="connsiteY92" fmla="*/ 3841748 h 4483100"/>
                <a:gd name="connsiteX93" fmla="*/ 1854200 w 5425437"/>
                <a:gd name="connsiteY93" fmla="*/ 3956052 h 4483100"/>
                <a:gd name="connsiteX94" fmla="*/ 1885950 w 5425437"/>
                <a:gd name="connsiteY94" fmla="*/ 4019548 h 4483100"/>
                <a:gd name="connsiteX95" fmla="*/ 1917700 w 5425437"/>
                <a:gd name="connsiteY95" fmla="*/ 4362452 h 4483100"/>
                <a:gd name="connsiteX96" fmla="*/ 1841500 w 5425437"/>
                <a:gd name="connsiteY96" fmla="*/ 4375148 h 4483100"/>
                <a:gd name="connsiteX97" fmla="*/ 1847066 w 5425437"/>
                <a:gd name="connsiteY97" fmla="*/ 4430816 h 4483100"/>
                <a:gd name="connsiteX98" fmla="*/ 1841500 w 5425437"/>
                <a:gd name="connsiteY98" fmla="*/ 4432300 h 4483100"/>
                <a:gd name="connsiteX99" fmla="*/ 1644650 w 5425437"/>
                <a:gd name="connsiteY99" fmla="*/ 4483100 h 4483100"/>
                <a:gd name="connsiteX100" fmla="*/ 1600200 w 5425437"/>
                <a:gd name="connsiteY100" fmla="*/ 4394200 h 4483100"/>
                <a:gd name="connsiteX101" fmla="*/ 1562100 w 5425437"/>
                <a:gd name="connsiteY101" fmla="*/ 4394200 h 4483100"/>
                <a:gd name="connsiteX102" fmla="*/ 1492250 w 5425437"/>
                <a:gd name="connsiteY102" fmla="*/ 4375148 h 4483100"/>
                <a:gd name="connsiteX103" fmla="*/ 1473200 w 5425437"/>
                <a:gd name="connsiteY103" fmla="*/ 4318000 h 4483100"/>
                <a:gd name="connsiteX104" fmla="*/ 1377950 w 5425437"/>
                <a:gd name="connsiteY104" fmla="*/ 4292600 h 4483100"/>
                <a:gd name="connsiteX105" fmla="*/ 1377950 w 5425437"/>
                <a:gd name="connsiteY105" fmla="*/ 4184652 h 4483100"/>
                <a:gd name="connsiteX106" fmla="*/ 1333500 w 5425437"/>
                <a:gd name="connsiteY106" fmla="*/ 4146548 h 4483100"/>
                <a:gd name="connsiteX107" fmla="*/ 1295400 w 5425437"/>
                <a:gd name="connsiteY107" fmla="*/ 4089400 h 4483100"/>
                <a:gd name="connsiteX108" fmla="*/ 1282700 w 5425437"/>
                <a:gd name="connsiteY108" fmla="*/ 3886200 h 4483100"/>
                <a:gd name="connsiteX109" fmla="*/ 1244600 w 5425437"/>
                <a:gd name="connsiteY109" fmla="*/ 3841748 h 4483100"/>
                <a:gd name="connsiteX110" fmla="*/ 1257300 w 5425437"/>
                <a:gd name="connsiteY110" fmla="*/ 3822700 h 4483100"/>
                <a:gd name="connsiteX111" fmla="*/ 1257300 w 5425437"/>
                <a:gd name="connsiteY111" fmla="*/ 3740148 h 4483100"/>
                <a:gd name="connsiteX112" fmla="*/ 1327150 w 5425437"/>
                <a:gd name="connsiteY112" fmla="*/ 3714748 h 4483100"/>
                <a:gd name="connsiteX113" fmla="*/ 1289050 w 5425437"/>
                <a:gd name="connsiteY113" fmla="*/ 3657600 h 4483100"/>
                <a:gd name="connsiteX114" fmla="*/ 1225550 w 5425437"/>
                <a:gd name="connsiteY114" fmla="*/ 3638548 h 4483100"/>
                <a:gd name="connsiteX115" fmla="*/ 1181100 w 5425437"/>
                <a:gd name="connsiteY115" fmla="*/ 3625852 h 4483100"/>
                <a:gd name="connsiteX116" fmla="*/ 1181100 w 5425437"/>
                <a:gd name="connsiteY116" fmla="*/ 3575052 h 4483100"/>
                <a:gd name="connsiteX117" fmla="*/ 1219200 w 5425437"/>
                <a:gd name="connsiteY117" fmla="*/ 3530600 h 4483100"/>
                <a:gd name="connsiteX118" fmla="*/ 1282700 w 5425437"/>
                <a:gd name="connsiteY118" fmla="*/ 3536948 h 4483100"/>
                <a:gd name="connsiteX119" fmla="*/ 1333500 w 5425437"/>
                <a:gd name="connsiteY119" fmla="*/ 3524252 h 4483100"/>
                <a:gd name="connsiteX120" fmla="*/ 1352550 w 5425437"/>
                <a:gd name="connsiteY120" fmla="*/ 3473452 h 4483100"/>
                <a:gd name="connsiteX121" fmla="*/ 1390650 w 5425437"/>
                <a:gd name="connsiteY121" fmla="*/ 3378200 h 4483100"/>
                <a:gd name="connsiteX122" fmla="*/ 1479550 w 5425437"/>
                <a:gd name="connsiteY122" fmla="*/ 3359148 h 4483100"/>
                <a:gd name="connsiteX123" fmla="*/ 1473200 w 5425437"/>
                <a:gd name="connsiteY123" fmla="*/ 3321052 h 4483100"/>
                <a:gd name="connsiteX124" fmla="*/ 1428750 w 5425437"/>
                <a:gd name="connsiteY124" fmla="*/ 3289300 h 4483100"/>
                <a:gd name="connsiteX125" fmla="*/ 1454150 w 5425437"/>
                <a:gd name="connsiteY125" fmla="*/ 3238500 h 4483100"/>
                <a:gd name="connsiteX126" fmla="*/ 1371600 w 5425437"/>
                <a:gd name="connsiteY126" fmla="*/ 3200400 h 4483100"/>
                <a:gd name="connsiteX127" fmla="*/ 1289050 w 5425437"/>
                <a:gd name="connsiteY127" fmla="*/ 3175000 h 4483100"/>
                <a:gd name="connsiteX128" fmla="*/ 1314450 w 5425437"/>
                <a:gd name="connsiteY128" fmla="*/ 3105148 h 4483100"/>
                <a:gd name="connsiteX129" fmla="*/ 1377950 w 5425437"/>
                <a:gd name="connsiteY129" fmla="*/ 3086100 h 4483100"/>
                <a:gd name="connsiteX130" fmla="*/ 1409700 w 5425437"/>
                <a:gd name="connsiteY130" fmla="*/ 3035300 h 4483100"/>
                <a:gd name="connsiteX131" fmla="*/ 1320800 w 5425437"/>
                <a:gd name="connsiteY131" fmla="*/ 2990852 h 4483100"/>
                <a:gd name="connsiteX132" fmla="*/ 1276350 w 5425437"/>
                <a:gd name="connsiteY132" fmla="*/ 2997200 h 4483100"/>
                <a:gd name="connsiteX133" fmla="*/ 1130300 w 5425437"/>
                <a:gd name="connsiteY133" fmla="*/ 2997200 h 4483100"/>
                <a:gd name="connsiteX134" fmla="*/ 1104900 w 5425437"/>
                <a:gd name="connsiteY134" fmla="*/ 3035300 h 4483100"/>
                <a:gd name="connsiteX135" fmla="*/ 1054100 w 5425437"/>
                <a:gd name="connsiteY135" fmla="*/ 3028948 h 4483100"/>
                <a:gd name="connsiteX136" fmla="*/ 996950 w 5425437"/>
                <a:gd name="connsiteY136" fmla="*/ 2978148 h 4483100"/>
                <a:gd name="connsiteX137" fmla="*/ 996950 w 5425437"/>
                <a:gd name="connsiteY137" fmla="*/ 2927348 h 4483100"/>
                <a:gd name="connsiteX138" fmla="*/ 1098550 w 5425437"/>
                <a:gd name="connsiteY138" fmla="*/ 2901948 h 4483100"/>
                <a:gd name="connsiteX139" fmla="*/ 1098550 w 5425437"/>
                <a:gd name="connsiteY139" fmla="*/ 2819400 h 4483100"/>
                <a:gd name="connsiteX140" fmla="*/ 1041400 w 5425437"/>
                <a:gd name="connsiteY140" fmla="*/ 2806700 h 4483100"/>
                <a:gd name="connsiteX141" fmla="*/ 1009650 w 5425437"/>
                <a:gd name="connsiteY141" fmla="*/ 2794000 h 4483100"/>
                <a:gd name="connsiteX142" fmla="*/ 1028700 w 5425437"/>
                <a:gd name="connsiteY142" fmla="*/ 2743200 h 4483100"/>
                <a:gd name="connsiteX143" fmla="*/ 1028700 w 5425437"/>
                <a:gd name="connsiteY143" fmla="*/ 2635252 h 4483100"/>
                <a:gd name="connsiteX144" fmla="*/ 1047750 w 5425437"/>
                <a:gd name="connsiteY144" fmla="*/ 2603500 h 4483100"/>
                <a:gd name="connsiteX145" fmla="*/ 1073150 w 5425437"/>
                <a:gd name="connsiteY145" fmla="*/ 2501900 h 4483100"/>
                <a:gd name="connsiteX146" fmla="*/ 1003300 w 5425437"/>
                <a:gd name="connsiteY146" fmla="*/ 2489200 h 4483100"/>
                <a:gd name="connsiteX147" fmla="*/ 895350 w 5425437"/>
                <a:gd name="connsiteY147" fmla="*/ 2425700 h 4483100"/>
                <a:gd name="connsiteX148" fmla="*/ 755650 w 5425437"/>
                <a:gd name="connsiteY148" fmla="*/ 2457452 h 4483100"/>
                <a:gd name="connsiteX149" fmla="*/ 609600 w 5425437"/>
                <a:gd name="connsiteY149" fmla="*/ 2495548 h 4483100"/>
                <a:gd name="connsiteX150" fmla="*/ 508000 w 5425437"/>
                <a:gd name="connsiteY150" fmla="*/ 2597148 h 4483100"/>
                <a:gd name="connsiteX151" fmla="*/ 412750 w 5425437"/>
                <a:gd name="connsiteY151" fmla="*/ 2660652 h 4483100"/>
                <a:gd name="connsiteX152" fmla="*/ 311150 w 5425437"/>
                <a:gd name="connsiteY152" fmla="*/ 2724148 h 4483100"/>
                <a:gd name="connsiteX153" fmla="*/ 273050 w 5425437"/>
                <a:gd name="connsiteY153" fmla="*/ 2806700 h 4483100"/>
                <a:gd name="connsiteX154" fmla="*/ 152400 w 5425437"/>
                <a:gd name="connsiteY154" fmla="*/ 2800348 h 4483100"/>
                <a:gd name="connsiteX155" fmla="*/ 133350 w 5425437"/>
                <a:gd name="connsiteY155" fmla="*/ 2755900 h 4483100"/>
                <a:gd name="connsiteX156" fmla="*/ 0 w 5425437"/>
                <a:gd name="connsiteY156" fmla="*/ 2781300 h 4483100"/>
                <a:gd name="connsiteX157" fmla="*/ 222250 w 5425437"/>
                <a:gd name="connsiteY157" fmla="*/ 2635252 h 4483100"/>
                <a:gd name="connsiteX158" fmla="*/ 330200 w 5425437"/>
                <a:gd name="connsiteY158" fmla="*/ 2616200 h 4483100"/>
                <a:gd name="connsiteX159" fmla="*/ 349250 w 5425437"/>
                <a:gd name="connsiteY159" fmla="*/ 2540000 h 4483100"/>
                <a:gd name="connsiteX160" fmla="*/ 419100 w 5425437"/>
                <a:gd name="connsiteY160" fmla="*/ 2540000 h 4483100"/>
                <a:gd name="connsiteX161" fmla="*/ 495300 w 5425437"/>
                <a:gd name="connsiteY161" fmla="*/ 2495548 h 4483100"/>
                <a:gd name="connsiteX162" fmla="*/ 806450 w 5425437"/>
                <a:gd name="connsiteY162" fmla="*/ 2336800 h 4483100"/>
                <a:gd name="connsiteX163" fmla="*/ 1104900 w 5425437"/>
                <a:gd name="connsiteY163" fmla="*/ 2152652 h 4483100"/>
                <a:gd name="connsiteX164" fmla="*/ 1301750 w 5425437"/>
                <a:gd name="connsiteY164" fmla="*/ 1885948 h 4483100"/>
                <a:gd name="connsiteX165" fmla="*/ 1644650 w 5425437"/>
                <a:gd name="connsiteY165" fmla="*/ 1739900 h 4483100"/>
                <a:gd name="connsiteX166" fmla="*/ 1847850 w 5425437"/>
                <a:gd name="connsiteY166" fmla="*/ 1606548 h 4483100"/>
                <a:gd name="connsiteX167" fmla="*/ 1924050 w 5425437"/>
                <a:gd name="connsiteY167" fmla="*/ 1447800 h 4483100"/>
                <a:gd name="connsiteX168" fmla="*/ 1968500 w 5425437"/>
                <a:gd name="connsiteY168" fmla="*/ 1377948 h 4483100"/>
                <a:gd name="connsiteX169" fmla="*/ 1930400 w 5425437"/>
                <a:gd name="connsiteY169" fmla="*/ 1168400 h 4483100"/>
                <a:gd name="connsiteX170" fmla="*/ 1974850 w 5425437"/>
                <a:gd name="connsiteY170" fmla="*/ 1054100 h 4483100"/>
                <a:gd name="connsiteX171" fmla="*/ 1955800 w 5425437"/>
                <a:gd name="connsiteY171" fmla="*/ 984252 h 4483100"/>
                <a:gd name="connsiteX172" fmla="*/ 2006600 w 5425437"/>
                <a:gd name="connsiteY172" fmla="*/ 838200 h 4483100"/>
                <a:gd name="connsiteX173" fmla="*/ 2076450 w 5425437"/>
                <a:gd name="connsiteY173" fmla="*/ 850900 h 4483100"/>
                <a:gd name="connsiteX174" fmla="*/ 2127250 w 5425437"/>
                <a:gd name="connsiteY174" fmla="*/ 831852 h 4483100"/>
                <a:gd name="connsiteX175" fmla="*/ 2165350 w 5425437"/>
                <a:gd name="connsiteY175" fmla="*/ 723900 h 4483100"/>
                <a:gd name="connsiteX176" fmla="*/ 2190750 w 5425437"/>
                <a:gd name="connsiteY176" fmla="*/ 488948 h 4483100"/>
                <a:gd name="connsiteX177" fmla="*/ 2336800 w 5425437"/>
                <a:gd name="connsiteY177" fmla="*/ 387348 h 4483100"/>
                <a:gd name="connsiteX178" fmla="*/ 2387600 w 5425437"/>
                <a:gd name="connsiteY178" fmla="*/ 317500 h 4483100"/>
                <a:gd name="connsiteX179" fmla="*/ 2571750 w 5425437"/>
                <a:gd name="connsiteY179" fmla="*/ 273052 h 4483100"/>
                <a:gd name="connsiteX180" fmla="*/ 2609850 w 5425437"/>
                <a:gd name="connsiteY180" fmla="*/ 273052 h 4483100"/>
                <a:gd name="connsiteX181" fmla="*/ 2635250 w 5425437"/>
                <a:gd name="connsiteY181" fmla="*/ 260348 h 4483100"/>
                <a:gd name="connsiteX182" fmla="*/ 2654300 w 5425437"/>
                <a:gd name="connsiteY182" fmla="*/ 139700 h 4483100"/>
                <a:gd name="connsiteX183" fmla="*/ 2641600 w 5425437"/>
                <a:gd name="connsiteY183" fmla="*/ 57148 h 4483100"/>
                <a:gd name="connsiteX184" fmla="*/ 2724150 w 5425437"/>
                <a:gd name="connsiteY184" fmla="*/ 0 h 4483100"/>
                <a:gd name="connsiteX0" fmla="*/ 2724150 w 4997448"/>
                <a:gd name="connsiteY0" fmla="*/ 0 h 4483100"/>
                <a:gd name="connsiteX1" fmla="*/ 2813050 w 4997448"/>
                <a:gd name="connsiteY1" fmla="*/ 69852 h 4483100"/>
                <a:gd name="connsiteX2" fmla="*/ 2901950 w 4997448"/>
                <a:gd name="connsiteY2" fmla="*/ 228600 h 4483100"/>
                <a:gd name="connsiteX3" fmla="*/ 2984500 w 4997448"/>
                <a:gd name="connsiteY3" fmla="*/ 311148 h 4483100"/>
                <a:gd name="connsiteX4" fmla="*/ 3067050 w 4997448"/>
                <a:gd name="connsiteY4" fmla="*/ 539748 h 4483100"/>
                <a:gd name="connsiteX5" fmla="*/ 3067050 w 4997448"/>
                <a:gd name="connsiteY5" fmla="*/ 590548 h 4483100"/>
                <a:gd name="connsiteX6" fmla="*/ 3175000 w 4997448"/>
                <a:gd name="connsiteY6" fmla="*/ 717548 h 4483100"/>
                <a:gd name="connsiteX7" fmla="*/ 3238500 w 4997448"/>
                <a:gd name="connsiteY7" fmla="*/ 717548 h 4483100"/>
                <a:gd name="connsiteX8" fmla="*/ 3270250 w 4997448"/>
                <a:gd name="connsiteY8" fmla="*/ 742948 h 4483100"/>
                <a:gd name="connsiteX9" fmla="*/ 3321050 w 4997448"/>
                <a:gd name="connsiteY9" fmla="*/ 755652 h 4483100"/>
                <a:gd name="connsiteX10" fmla="*/ 3587750 w 4997448"/>
                <a:gd name="connsiteY10" fmla="*/ 673100 h 4483100"/>
                <a:gd name="connsiteX11" fmla="*/ 3708400 w 4997448"/>
                <a:gd name="connsiteY11" fmla="*/ 590548 h 4483100"/>
                <a:gd name="connsiteX12" fmla="*/ 3771900 w 4997448"/>
                <a:gd name="connsiteY12" fmla="*/ 584200 h 4483100"/>
                <a:gd name="connsiteX13" fmla="*/ 3886200 w 4997448"/>
                <a:gd name="connsiteY13" fmla="*/ 571500 h 4483100"/>
                <a:gd name="connsiteX14" fmla="*/ 4191000 w 4997448"/>
                <a:gd name="connsiteY14" fmla="*/ 539748 h 4483100"/>
                <a:gd name="connsiteX15" fmla="*/ 4432300 w 4997448"/>
                <a:gd name="connsiteY15" fmla="*/ 609600 h 4483100"/>
                <a:gd name="connsiteX16" fmla="*/ 4540250 w 4997448"/>
                <a:gd name="connsiteY16" fmla="*/ 508000 h 4483100"/>
                <a:gd name="connsiteX17" fmla="*/ 4616450 w 4997448"/>
                <a:gd name="connsiteY17" fmla="*/ 412748 h 4483100"/>
                <a:gd name="connsiteX18" fmla="*/ 4737100 w 4997448"/>
                <a:gd name="connsiteY18" fmla="*/ 361948 h 4483100"/>
                <a:gd name="connsiteX19" fmla="*/ 4743358 w 4997448"/>
                <a:gd name="connsiteY19" fmla="*/ 360072 h 4483100"/>
                <a:gd name="connsiteX20" fmla="*/ 4781550 w 4997448"/>
                <a:gd name="connsiteY20" fmla="*/ 387348 h 4483100"/>
                <a:gd name="connsiteX21" fmla="*/ 4832350 w 4997448"/>
                <a:gd name="connsiteY21" fmla="*/ 393700 h 4483100"/>
                <a:gd name="connsiteX22" fmla="*/ 4845050 w 4997448"/>
                <a:gd name="connsiteY22" fmla="*/ 419100 h 4483100"/>
                <a:gd name="connsiteX23" fmla="*/ 4921250 w 4997448"/>
                <a:gd name="connsiteY23" fmla="*/ 393700 h 4483100"/>
                <a:gd name="connsiteX24" fmla="*/ 4992086 w 4997448"/>
                <a:gd name="connsiteY24" fmla="*/ 462252 h 4483100"/>
                <a:gd name="connsiteX25" fmla="*/ 4946650 w 4997448"/>
                <a:gd name="connsiteY25" fmla="*/ 558800 h 4483100"/>
                <a:gd name="connsiteX26" fmla="*/ 4972050 w 4997448"/>
                <a:gd name="connsiteY26" fmla="*/ 647700 h 4483100"/>
                <a:gd name="connsiteX27" fmla="*/ 4997450 w 4997448"/>
                <a:gd name="connsiteY27" fmla="*/ 711200 h 4483100"/>
                <a:gd name="connsiteX28" fmla="*/ 4972050 w 4997448"/>
                <a:gd name="connsiteY28" fmla="*/ 793748 h 4483100"/>
                <a:gd name="connsiteX29" fmla="*/ 4997450 w 4997448"/>
                <a:gd name="connsiteY29" fmla="*/ 838200 h 4483100"/>
                <a:gd name="connsiteX30" fmla="*/ 4933950 w 4997448"/>
                <a:gd name="connsiteY30" fmla="*/ 889000 h 4483100"/>
                <a:gd name="connsiteX31" fmla="*/ 4914900 w 4997448"/>
                <a:gd name="connsiteY31" fmla="*/ 933452 h 4483100"/>
                <a:gd name="connsiteX32" fmla="*/ 4914518 w 4997448"/>
                <a:gd name="connsiteY32" fmla="*/ 935628 h 4483100"/>
                <a:gd name="connsiteX33" fmla="*/ 4908550 w 4997448"/>
                <a:gd name="connsiteY33" fmla="*/ 927100 h 4483100"/>
                <a:gd name="connsiteX34" fmla="*/ 4832350 w 4997448"/>
                <a:gd name="connsiteY34" fmla="*/ 958852 h 4483100"/>
                <a:gd name="connsiteX35" fmla="*/ 4743450 w 4997448"/>
                <a:gd name="connsiteY35" fmla="*/ 939800 h 4483100"/>
                <a:gd name="connsiteX36" fmla="*/ 4667250 w 4997448"/>
                <a:gd name="connsiteY36" fmla="*/ 984252 h 4483100"/>
                <a:gd name="connsiteX37" fmla="*/ 4552950 w 4997448"/>
                <a:gd name="connsiteY37" fmla="*/ 933452 h 4483100"/>
                <a:gd name="connsiteX38" fmla="*/ 4419600 w 4997448"/>
                <a:gd name="connsiteY38" fmla="*/ 1117600 h 4483100"/>
                <a:gd name="connsiteX39" fmla="*/ 4222750 w 4997448"/>
                <a:gd name="connsiteY39" fmla="*/ 1104900 h 4483100"/>
                <a:gd name="connsiteX40" fmla="*/ 4133850 w 4997448"/>
                <a:gd name="connsiteY40" fmla="*/ 1073148 h 4483100"/>
                <a:gd name="connsiteX41" fmla="*/ 4095750 w 4997448"/>
                <a:gd name="connsiteY41" fmla="*/ 1117600 h 4483100"/>
                <a:gd name="connsiteX42" fmla="*/ 4000500 w 4997448"/>
                <a:gd name="connsiteY42" fmla="*/ 1092200 h 4483100"/>
                <a:gd name="connsiteX43" fmla="*/ 3898900 w 4997448"/>
                <a:gd name="connsiteY43" fmla="*/ 1168400 h 4483100"/>
                <a:gd name="connsiteX44" fmla="*/ 3752850 w 4997448"/>
                <a:gd name="connsiteY44" fmla="*/ 1130300 h 4483100"/>
                <a:gd name="connsiteX45" fmla="*/ 3663950 w 4997448"/>
                <a:gd name="connsiteY45" fmla="*/ 1263652 h 4483100"/>
                <a:gd name="connsiteX46" fmla="*/ 3568700 w 4997448"/>
                <a:gd name="connsiteY46" fmla="*/ 1301748 h 4483100"/>
                <a:gd name="connsiteX47" fmla="*/ 3492500 w 4997448"/>
                <a:gd name="connsiteY47" fmla="*/ 1263652 h 4483100"/>
                <a:gd name="connsiteX48" fmla="*/ 3390900 w 4997448"/>
                <a:gd name="connsiteY48" fmla="*/ 1416052 h 4483100"/>
                <a:gd name="connsiteX49" fmla="*/ 3378200 w 4997448"/>
                <a:gd name="connsiteY49" fmla="*/ 1466852 h 4483100"/>
                <a:gd name="connsiteX50" fmla="*/ 3333750 w 4997448"/>
                <a:gd name="connsiteY50" fmla="*/ 1524000 h 4483100"/>
                <a:gd name="connsiteX51" fmla="*/ 3333750 w 4997448"/>
                <a:gd name="connsiteY51" fmla="*/ 1593852 h 4483100"/>
                <a:gd name="connsiteX52" fmla="*/ 3270250 w 4997448"/>
                <a:gd name="connsiteY52" fmla="*/ 1619252 h 4483100"/>
                <a:gd name="connsiteX53" fmla="*/ 3263900 w 4997448"/>
                <a:gd name="connsiteY53" fmla="*/ 1701800 h 4483100"/>
                <a:gd name="connsiteX54" fmla="*/ 3219450 w 4997448"/>
                <a:gd name="connsiteY54" fmla="*/ 1765300 h 4483100"/>
                <a:gd name="connsiteX55" fmla="*/ 3187700 w 4997448"/>
                <a:gd name="connsiteY55" fmla="*/ 1765300 h 4483100"/>
                <a:gd name="connsiteX56" fmla="*/ 3086100 w 4997448"/>
                <a:gd name="connsiteY56" fmla="*/ 1873252 h 4483100"/>
                <a:gd name="connsiteX57" fmla="*/ 3117850 w 4997448"/>
                <a:gd name="connsiteY57" fmla="*/ 1930400 h 4483100"/>
                <a:gd name="connsiteX58" fmla="*/ 3073400 w 4997448"/>
                <a:gd name="connsiteY58" fmla="*/ 1993900 h 4483100"/>
                <a:gd name="connsiteX59" fmla="*/ 3048000 w 4997448"/>
                <a:gd name="connsiteY59" fmla="*/ 2063748 h 4483100"/>
                <a:gd name="connsiteX60" fmla="*/ 3079750 w 4997448"/>
                <a:gd name="connsiteY60" fmla="*/ 2120900 h 4483100"/>
                <a:gd name="connsiteX61" fmla="*/ 3079750 w 4997448"/>
                <a:gd name="connsiteY61" fmla="*/ 2178052 h 4483100"/>
                <a:gd name="connsiteX62" fmla="*/ 2876550 w 4997448"/>
                <a:gd name="connsiteY62" fmla="*/ 2419348 h 4483100"/>
                <a:gd name="connsiteX63" fmla="*/ 2736850 w 4997448"/>
                <a:gd name="connsiteY63" fmla="*/ 2470148 h 4483100"/>
                <a:gd name="connsiteX64" fmla="*/ 2597150 w 4997448"/>
                <a:gd name="connsiteY64" fmla="*/ 2438400 h 4483100"/>
                <a:gd name="connsiteX65" fmla="*/ 2508250 w 4997448"/>
                <a:gd name="connsiteY65" fmla="*/ 2432052 h 4483100"/>
                <a:gd name="connsiteX66" fmla="*/ 2432050 w 4997448"/>
                <a:gd name="connsiteY66" fmla="*/ 2413000 h 4483100"/>
                <a:gd name="connsiteX67" fmla="*/ 2305050 w 4997448"/>
                <a:gd name="connsiteY67" fmla="*/ 2482852 h 4483100"/>
                <a:gd name="connsiteX68" fmla="*/ 2349500 w 4997448"/>
                <a:gd name="connsiteY68" fmla="*/ 2546348 h 4483100"/>
                <a:gd name="connsiteX69" fmla="*/ 2387600 w 4997448"/>
                <a:gd name="connsiteY69" fmla="*/ 2717800 h 4483100"/>
                <a:gd name="connsiteX70" fmla="*/ 2432050 w 4997448"/>
                <a:gd name="connsiteY70" fmla="*/ 2736852 h 4483100"/>
                <a:gd name="connsiteX71" fmla="*/ 2444750 w 4997448"/>
                <a:gd name="connsiteY71" fmla="*/ 2832100 h 4483100"/>
                <a:gd name="connsiteX72" fmla="*/ 2527300 w 4997448"/>
                <a:gd name="connsiteY72" fmla="*/ 2857500 h 4483100"/>
                <a:gd name="connsiteX73" fmla="*/ 2590800 w 4997448"/>
                <a:gd name="connsiteY73" fmla="*/ 2921000 h 4483100"/>
                <a:gd name="connsiteX74" fmla="*/ 2584450 w 4997448"/>
                <a:gd name="connsiteY74" fmla="*/ 3003548 h 4483100"/>
                <a:gd name="connsiteX75" fmla="*/ 2400300 w 4997448"/>
                <a:gd name="connsiteY75" fmla="*/ 3111500 h 4483100"/>
                <a:gd name="connsiteX76" fmla="*/ 2286000 w 4997448"/>
                <a:gd name="connsiteY76" fmla="*/ 3143252 h 4483100"/>
                <a:gd name="connsiteX77" fmla="*/ 2222500 w 4997448"/>
                <a:gd name="connsiteY77" fmla="*/ 3200400 h 4483100"/>
                <a:gd name="connsiteX78" fmla="*/ 2209800 w 4997448"/>
                <a:gd name="connsiteY78" fmla="*/ 3289300 h 4483100"/>
                <a:gd name="connsiteX79" fmla="*/ 2190750 w 4997448"/>
                <a:gd name="connsiteY79" fmla="*/ 3435348 h 4483100"/>
                <a:gd name="connsiteX80" fmla="*/ 2076450 w 4997448"/>
                <a:gd name="connsiteY80" fmla="*/ 3422652 h 4483100"/>
                <a:gd name="connsiteX81" fmla="*/ 2076450 w 4997448"/>
                <a:gd name="connsiteY81" fmla="*/ 3479800 h 4483100"/>
                <a:gd name="connsiteX82" fmla="*/ 1930400 w 4997448"/>
                <a:gd name="connsiteY82" fmla="*/ 3644900 h 4483100"/>
                <a:gd name="connsiteX83" fmla="*/ 1784350 w 4997448"/>
                <a:gd name="connsiteY83" fmla="*/ 3517900 h 4483100"/>
                <a:gd name="connsiteX84" fmla="*/ 1752600 w 4997448"/>
                <a:gd name="connsiteY84" fmla="*/ 3498852 h 4483100"/>
                <a:gd name="connsiteX85" fmla="*/ 1695450 w 4997448"/>
                <a:gd name="connsiteY85" fmla="*/ 3530600 h 4483100"/>
                <a:gd name="connsiteX86" fmla="*/ 1746250 w 4997448"/>
                <a:gd name="connsiteY86" fmla="*/ 3632200 h 4483100"/>
                <a:gd name="connsiteX87" fmla="*/ 1739900 w 4997448"/>
                <a:gd name="connsiteY87" fmla="*/ 3651252 h 4483100"/>
                <a:gd name="connsiteX88" fmla="*/ 1835150 w 4997448"/>
                <a:gd name="connsiteY88" fmla="*/ 3778252 h 4483100"/>
                <a:gd name="connsiteX89" fmla="*/ 1879600 w 4997448"/>
                <a:gd name="connsiteY89" fmla="*/ 3841748 h 4483100"/>
                <a:gd name="connsiteX90" fmla="*/ 1854200 w 4997448"/>
                <a:gd name="connsiteY90" fmla="*/ 3956052 h 4483100"/>
                <a:gd name="connsiteX91" fmla="*/ 1885950 w 4997448"/>
                <a:gd name="connsiteY91" fmla="*/ 4019548 h 4483100"/>
                <a:gd name="connsiteX92" fmla="*/ 1917700 w 4997448"/>
                <a:gd name="connsiteY92" fmla="*/ 4362452 h 4483100"/>
                <a:gd name="connsiteX93" fmla="*/ 1841500 w 4997448"/>
                <a:gd name="connsiteY93" fmla="*/ 4375148 h 4483100"/>
                <a:gd name="connsiteX94" fmla="*/ 1847066 w 4997448"/>
                <a:gd name="connsiteY94" fmla="*/ 4430816 h 4483100"/>
                <a:gd name="connsiteX95" fmla="*/ 1841500 w 4997448"/>
                <a:gd name="connsiteY95" fmla="*/ 4432300 h 4483100"/>
                <a:gd name="connsiteX96" fmla="*/ 1644650 w 4997448"/>
                <a:gd name="connsiteY96" fmla="*/ 4483100 h 4483100"/>
                <a:gd name="connsiteX97" fmla="*/ 1600200 w 4997448"/>
                <a:gd name="connsiteY97" fmla="*/ 4394200 h 4483100"/>
                <a:gd name="connsiteX98" fmla="*/ 1562100 w 4997448"/>
                <a:gd name="connsiteY98" fmla="*/ 4394200 h 4483100"/>
                <a:gd name="connsiteX99" fmla="*/ 1492250 w 4997448"/>
                <a:gd name="connsiteY99" fmla="*/ 4375148 h 4483100"/>
                <a:gd name="connsiteX100" fmla="*/ 1473200 w 4997448"/>
                <a:gd name="connsiteY100" fmla="*/ 4318000 h 4483100"/>
                <a:gd name="connsiteX101" fmla="*/ 1377950 w 4997448"/>
                <a:gd name="connsiteY101" fmla="*/ 4292600 h 4483100"/>
                <a:gd name="connsiteX102" fmla="*/ 1377950 w 4997448"/>
                <a:gd name="connsiteY102" fmla="*/ 4184652 h 4483100"/>
                <a:gd name="connsiteX103" fmla="*/ 1333500 w 4997448"/>
                <a:gd name="connsiteY103" fmla="*/ 4146548 h 4483100"/>
                <a:gd name="connsiteX104" fmla="*/ 1295400 w 4997448"/>
                <a:gd name="connsiteY104" fmla="*/ 4089400 h 4483100"/>
                <a:gd name="connsiteX105" fmla="*/ 1282700 w 4997448"/>
                <a:gd name="connsiteY105" fmla="*/ 3886200 h 4483100"/>
                <a:gd name="connsiteX106" fmla="*/ 1244600 w 4997448"/>
                <a:gd name="connsiteY106" fmla="*/ 3841748 h 4483100"/>
                <a:gd name="connsiteX107" fmla="*/ 1257300 w 4997448"/>
                <a:gd name="connsiteY107" fmla="*/ 3822700 h 4483100"/>
                <a:gd name="connsiteX108" fmla="*/ 1257300 w 4997448"/>
                <a:gd name="connsiteY108" fmla="*/ 3740148 h 4483100"/>
                <a:gd name="connsiteX109" fmla="*/ 1327150 w 4997448"/>
                <a:gd name="connsiteY109" fmla="*/ 3714748 h 4483100"/>
                <a:gd name="connsiteX110" fmla="*/ 1289050 w 4997448"/>
                <a:gd name="connsiteY110" fmla="*/ 3657600 h 4483100"/>
                <a:gd name="connsiteX111" fmla="*/ 1225550 w 4997448"/>
                <a:gd name="connsiteY111" fmla="*/ 3638548 h 4483100"/>
                <a:gd name="connsiteX112" fmla="*/ 1181100 w 4997448"/>
                <a:gd name="connsiteY112" fmla="*/ 3625852 h 4483100"/>
                <a:gd name="connsiteX113" fmla="*/ 1181100 w 4997448"/>
                <a:gd name="connsiteY113" fmla="*/ 3575052 h 4483100"/>
                <a:gd name="connsiteX114" fmla="*/ 1219200 w 4997448"/>
                <a:gd name="connsiteY114" fmla="*/ 3530600 h 4483100"/>
                <a:gd name="connsiteX115" fmla="*/ 1282700 w 4997448"/>
                <a:gd name="connsiteY115" fmla="*/ 3536948 h 4483100"/>
                <a:gd name="connsiteX116" fmla="*/ 1333500 w 4997448"/>
                <a:gd name="connsiteY116" fmla="*/ 3524252 h 4483100"/>
                <a:gd name="connsiteX117" fmla="*/ 1352550 w 4997448"/>
                <a:gd name="connsiteY117" fmla="*/ 3473452 h 4483100"/>
                <a:gd name="connsiteX118" fmla="*/ 1390650 w 4997448"/>
                <a:gd name="connsiteY118" fmla="*/ 3378200 h 4483100"/>
                <a:gd name="connsiteX119" fmla="*/ 1479550 w 4997448"/>
                <a:gd name="connsiteY119" fmla="*/ 3359148 h 4483100"/>
                <a:gd name="connsiteX120" fmla="*/ 1473200 w 4997448"/>
                <a:gd name="connsiteY120" fmla="*/ 3321052 h 4483100"/>
                <a:gd name="connsiteX121" fmla="*/ 1428750 w 4997448"/>
                <a:gd name="connsiteY121" fmla="*/ 3289300 h 4483100"/>
                <a:gd name="connsiteX122" fmla="*/ 1454150 w 4997448"/>
                <a:gd name="connsiteY122" fmla="*/ 3238500 h 4483100"/>
                <a:gd name="connsiteX123" fmla="*/ 1371600 w 4997448"/>
                <a:gd name="connsiteY123" fmla="*/ 3200400 h 4483100"/>
                <a:gd name="connsiteX124" fmla="*/ 1289050 w 4997448"/>
                <a:gd name="connsiteY124" fmla="*/ 3175000 h 4483100"/>
                <a:gd name="connsiteX125" fmla="*/ 1314450 w 4997448"/>
                <a:gd name="connsiteY125" fmla="*/ 3105148 h 4483100"/>
                <a:gd name="connsiteX126" fmla="*/ 1377950 w 4997448"/>
                <a:gd name="connsiteY126" fmla="*/ 3086100 h 4483100"/>
                <a:gd name="connsiteX127" fmla="*/ 1409700 w 4997448"/>
                <a:gd name="connsiteY127" fmla="*/ 3035300 h 4483100"/>
                <a:gd name="connsiteX128" fmla="*/ 1320800 w 4997448"/>
                <a:gd name="connsiteY128" fmla="*/ 2990852 h 4483100"/>
                <a:gd name="connsiteX129" fmla="*/ 1276350 w 4997448"/>
                <a:gd name="connsiteY129" fmla="*/ 2997200 h 4483100"/>
                <a:gd name="connsiteX130" fmla="*/ 1130300 w 4997448"/>
                <a:gd name="connsiteY130" fmla="*/ 2997200 h 4483100"/>
                <a:gd name="connsiteX131" fmla="*/ 1104900 w 4997448"/>
                <a:gd name="connsiteY131" fmla="*/ 3035300 h 4483100"/>
                <a:gd name="connsiteX132" fmla="*/ 1054100 w 4997448"/>
                <a:gd name="connsiteY132" fmla="*/ 3028948 h 4483100"/>
                <a:gd name="connsiteX133" fmla="*/ 996950 w 4997448"/>
                <a:gd name="connsiteY133" fmla="*/ 2978148 h 4483100"/>
                <a:gd name="connsiteX134" fmla="*/ 996950 w 4997448"/>
                <a:gd name="connsiteY134" fmla="*/ 2927348 h 4483100"/>
                <a:gd name="connsiteX135" fmla="*/ 1098550 w 4997448"/>
                <a:gd name="connsiteY135" fmla="*/ 2901948 h 4483100"/>
                <a:gd name="connsiteX136" fmla="*/ 1098550 w 4997448"/>
                <a:gd name="connsiteY136" fmla="*/ 2819400 h 4483100"/>
                <a:gd name="connsiteX137" fmla="*/ 1041400 w 4997448"/>
                <a:gd name="connsiteY137" fmla="*/ 2806700 h 4483100"/>
                <a:gd name="connsiteX138" fmla="*/ 1009650 w 4997448"/>
                <a:gd name="connsiteY138" fmla="*/ 2794000 h 4483100"/>
                <a:gd name="connsiteX139" fmla="*/ 1028700 w 4997448"/>
                <a:gd name="connsiteY139" fmla="*/ 2743200 h 4483100"/>
                <a:gd name="connsiteX140" fmla="*/ 1028700 w 4997448"/>
                <a:gd name="connsiteY140" fmla="*/ 2635252 h 4483100"/>
                <a:gd name="connsiteX141" fmla="*/ 1047750 w 4997448"/>
                <a:gd name="connsiteY141" fmla="*/ 2603500 h 4483100"/>
                <a:gd name="connsiteX142" fmla="*/ 1073150 w 4997448"/>
                <a:gd name="connsiteY142" fmla="*/ 2501900 h 4483100"/>
                <a:gd name="connsiteX143" fmla="*/ 1003300 w 4997448"/>
                <a:gd name="connsiteY143" fmla="*/ 2489200 h 4483100"/>
                <a:gd name="connsiteX144" fmla="*/ 895350 w 4997448"/>
                <a:gd name="connsiteY144" fmla="*/ 2425700 h 4483100"/>
                <a:gd name="connsiteX145" fmla="*/ 755650 w 4997448"/>
                <a:gd name="connsiteY145" fmla="*/ 2457452 h 4483100"/>
                <a:gd name="connsiteX146" fmla="*/ 609600 w 4997448"/>
                <a:gd name="connsiteY146" fmla="*/ 2495548 h 4483100"/>
                <a:gd name="connsiteX147" fmla="*/ 508000 w 4997448"/>
                <a:gd name="connsiteY147" fmla="*/ 2597148 h 4483100"/>
                <a:gd name="connsiteX148" fmla="*/ 412750 w 4997448"/>
                <a:gd name="connsiteY148" fmla="*/ 2660652 h 4483100"/>
                <a:gd name="connsiteX149" fmla="*/ 311150 w 4997448"/>
                <a:gd name="connsiteY149" fmla="*/ 2724148 h 4483100"/>
                <a:gd name="connsiteX150" fmla="*/ 273050 w 4997448"/>
                <a:gd name="connsiteY150" fmla="*/ 2806700 h 4483100"/>
                <a:gd name="connsiteX151" fmla="*/ 152400 w 4997448"/>
                <a:gd name="connsiteY151" fmla="*/ 2800348 h 4483100"/>
                <a:gd name="connsiteX152" fmla="*/ 133350 w 4997448"/>
                <a:gd name="connsiteY152" fmla="*/ 2755900 h 4483100"/>
                <a:gd name="connsiteX153" fmla="*/ 0 w 4997448"/>
                <a:gd name="connsiteY153" fmla="*/ 2781300 h 4483100"/>
                <a:gd name="connsiteX154" fmla="*/ 222250 w 4997448"/>
                <a:gd name="connsiteY154" fmla="*/ 2635252 h 4483100"/>
                <a:gd name="connsiteX155" fmla="*/ 330200 w 4997448"/>
                <a:gd name="connsiteY155" fmla="*/ 2616200 h 4483100"/>
                <a:gd name="connsiteX156" fmla="*/ 349250 w 4997448"/>
                <a:gd name="connsiteY156" fmla="*/ 2540000 h 4483100"/>
                <a:gd name="connsiteX157" fmla="*/ 419100 w 4997448"/>
                <a:gd name="connsiteY157" fmla="*/ 2540000 h 4483100"/>
                <a:gd name="connsiteX158" fmla="*/ 495300 w 4997448"/>
                <a:gd name="connsiteY158" fmla="*/ 2495548 h 4483100"/>
                <a:gd name="connsiteX159" fmla="*/ 806450 w 4997448"/>
                <a:gd name="connsiteY159" fmla="*/ 2336800 h 4483100"/>
                <a:gd name="connsiteX160" fmla="*/ 1104900 w 4997448"/>
                <a:gd name="connsiteY160" fmla="*/ 2152652 h 4483100"/>
                <a:gd name="connsiteX161" fmla="*/ 1301750 w 4997448"/>
                <a:gd name="connsiteY161" fmla="*/ 1885948 h 4483100"/>
                <a:gd name="connsiteX162" fmla="*/ 1644650 w 4997448"/>
                <a:gd name="connsiteY162" fmla="*/ 1739900 h 4483100"/>
                <a:gd name="connsiteX163" fmla="*/ 1847850 w 4997448"/>
                <a:gd name="connsiteY163" fmla="*/ 1606548 h 4483100"/>
                <a:gd name="connsiteX164" fmla="*/ 1924050 w 4997448"/>
                <a:gd name="connsiteY164" fmla="*/ 1447800 h 4483100"/>
                <a:gd name="connsiteX165" fmla="*/ 1968500 w 4997448"/>
                <a:gd name="connsiteY165" fmla="*/ 1377948 h 4483100"/>
                <a:gd name="connsiteX166" fmla="*/ 1930400 w 4997448"/>
                <a:gd name="connsiteY166" fmla="*/ 1168400 h 4483100"/>
                <a:gd name="connsiteX167" fmla="*/ 1974850 w 4997448"/>
                <a:gd name="connsiteY167" fmla="*/ 1054100 h 4483100"/>
                <a:gd name="connsiteX168" fmla="*/ 1955800 w 4997448"/>
                <a:gd name="connsiteY168" fmla="*/ 984252 h 4483100"/>
                <a:gd name="connsiteX169" fmla="*/ 2006600 w 4997448"/>
                <a:gd name="connsiteY169" fmla="*/ 838200 h 4483100"/>
                <a:gd name="connsiteX170" fmla="*/ 2076450 w 4997448"/>
                <a:gd name="connsiteY170" fmla="*/ 850900 h 4483100"/>
                <a:gd name="connsiteX171" fmla="*/ 2127250 w 4997448"/>
                <a:gd name="connsiteY171" fmla="*/ 831852 h 4483100"/>
                <a:gd name="connsiteX172" fmla="*/ 2165350 w 4997448"/>
                <a:gd name="connsiteY172" fmla="*/ 723900 h 4483100"/>
                <a:gd name="connsiteX173" fmla="*/ 2190750 w 4997448"/>
                <a:gd name="connsiteY173" fmla="*/ 488948 h 4483100"/>
                <a:gd name="connsiteX174" fmla="*/ 2336800 w 4997448"/>
                <a:gd name="connsiteY174" fmla="*/ 387348 h 4483100"/>
                <a:gd name="connsiteX175" fmla="*/ 2387600 w 4997448"/>
                <a:gd name="connsiteY175" fmla="*/ 317500 h 4483100"/>
                <a:gd name="connsiteX176" fmla="*/ 2571750 w 4997448"/>
                <a:gd name="connsiteY176" fmla="*/ 273052 h 4483100"/>
                <a:gd name="connsiteX177" fmla="*/ 2609850 w 4997448"/>
                <a:gd name="connsiteY177" fmla="*/ 273052 h 4483100"/>
                <a:gd name="connsiteX178" fmla="*/ 2635250 w 4997448"/>
                <a:gd name="connsiteY178" fmla="*/ 260348 h 4483100"/>
                <a:gd name="connsiteX179" fmla="*/ 2654300 w 4997448"/>
                <a:gd name="connsiteY179" fmla="*/ 139700 h 4483100"/>
                <a:gd name="connsiteX180" fmla="*/ 2641600 w 4997448"/>
                <a:gd name="connsiteY180" fmla="*/ 57148 h 4483100"/>
                <a:gd name="connsiteX181" fmla="*/ 2724150 w 4997448"/>
                <a:gd name="connsiteY181" fmla="*/ 0 h 448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4997448" h="4483100">
                  <a:moveTo>
                    <a:pt x="2724150" y="0"/>
                  </a:moveTo>
                  <a:lnTo>
                    <a:pt x="2813050" y="69852"/>
                  </a:lnTo>
                  <a:lnTo>
                    <a:pt x="2901950" y="228600"/>
                  </a:lnTo>
                  <a:lnTo>
                    <a:pt x="2984500" y="311148"/>
                  </a:lnTo>
                  <a:lnTo>
                    <a:pt x="3067050" y="539748"/>
                  </a:lnTo>
                  <a:lnTo>
                    <a:pt x="3067050" y="590548"/>
                  </a:lnTo>
                  <a:lnTo>
                    <a:pt x="3175000" y="717548"/>
                  </a:lnTo>
                  <a:lnTo>
                    <a:pt x="3238500" y="717548"/>
                  </a:lnTo>
                  <a:lnTo>
                    <a:pt x="3270250" y="742948"/>
                  </a:lnTo>
                  <a:lnTo>
                    <a:pt x="3321050" y="755652"/>
                  </a:lnTo>
                  <a:lnTo>
                    <a:pt x="3587750" y="673100"/>
                  </a:lnTo>
                  <a:lnTo>
                    <a:pt x="3708400" y="590548"/>
                  </a:lnTo>
                  <a:lnTo>
                    <a:pt x="3771900" y="584200"/>
                  </a:lnTo>
                  <a:lnTo>
                    <a:pt x="3886200" y="571500"/>
                  </a:lnTo>
                  <a:lnTo>
                    <a:pt x="4191000" y="539748"/>
                  </a:lnTo>
                  <a:lnTo>
                    <a:pt x="4432300" y="609600"/>
                  </a:lnTo>
                  <a:lnTo>
                    <a:pt x="4540250" y="508000"/>
                  </a:lnTo>
                  <a:lnTo>
                    <a:pt x="4616450" y="412748"/>
                  </a:lnTo>
                  <a:lnTo>
                    <a:pt x="4737100" y="361948"/>
                  </a:lnTo>
                  <a:lnTo>
                    <a:pt x="4743358" y="360072"/>
                  </a:lnTo>
                  <a:lnTo>
                    <a:pt x="4781550" y="387348"/>
                  </a:lnTo>
                  <a:lnTo>
                    <a:pt x="4832350" y="393700"/>
                  </a:lnTo>
                  <a:lnTo>
                    <a:pt x="4845050" y="419100"/>
                  </a:lnTo>
                  <a:lnTo>
                    <a:pt x="4921250" y="393700"/>
                  </a:lnTo>
                  <a:lnTo>
                    <a:pt x="4992086" y="462252"/>
                  </a:lnTo>
                  <a:lnTo>
                    <a:pt x="4946650" y="558800"/>
                  </a:lnTo>
                  <a:lnTo>
                    <a:pt x="4972050" y="647700"/>
                  </a:lnTo>
                  <a:lnTo>
                    <a:pt x="4997450" y="711200"/>
                  </a:lnTo>
                  <a:lnTo>
                    <a:pt x="4972050" y="793748"/>
                  </a:lnTo>
                  <a:lnTo>
                    <a:pt x="4997450" y="838200"/>
                  </a:lnTo>
                  <a:lnTo>
                    <a:pt x="4933950" y="889000"/>
                  </a:lnTo>
                  <a:lnTo>
                    <a:pt x="4914900" y="933452"/>
                  </a:lnTo>
                  <a:cubicBezTo>
                    <a:pt x="4914773" y="934177"/>
                    <a:pt x="4914645" y="934903"/>
                    <a:pt x="4914518" y="935628"/>
                  </a:cubicBezTo>
                  <a:lnTo>
                    <a:pt x="4908550" y="927100"/>
                  </a:lnTo>
                  <a:lnTo>
                    <a:pt x="4832350" y="958852"/>
                  </a:lnTo>
                  <a:lnTo>
                    <a:pt x="4743450" y="939800"/>
                  </a:lnTo>
                  <a:lnTo>
                    <a:pt x="4667250" y="984252"/>
                  </a:lnTo>
                  <a:lnTo>
                    <a:pt x="4552950" y="933452"/>
                  </a:lnTo>
                  <a:lnTo>
                    <a:pt x="4419600" y="1117600"/>
                  </a:lnTo>
                  <a:lnTo>
                    <a:pt x="4222750" y="1104900"/>
                  </a:lnTo>
                  <a:lnTo>
                    <a:pt x="4133850" y="1073148"/>
                  </a:lnTo>
                  <a:lnTo>
                    <a:pt x="4095750" y="1117600"/>
                  </a:lnTo>
                  <a:lnTo>
                    <a:pt x="4000500" y="1092200"/>
                  </a:lnTo>
                  <a:lnTo>
                    <a:pt x="3898900" y="1168400"/>
                  </a:lnTo>
                  <a:lnTo>
                    <a:pt x="3752850" y="1130300"/>
                  </a:lnTo>
                  <a:lnTo>
                    <a:pt x="3663950" y="1263652"/>
                  </a:lnTo>
                  <a:lnTo>
                    <a:pt x="3568700" y="1301748"/>
                  </a:lnTo>
                  <a:lnTo>
                    <a:pt x="3492500" y="1263652"/>
                  </a:lnTo>
                  <a:lnTo>
                    <a:pt x="3390900" y="1416052"/>
                  </a:lnTo>
                  <a:lnTo>
                    <a:pt x="3378200" y="1466852"/>
                  </a:lnTo>
                  <a:lnTo>
                    <a:pt x="3333750" y="1524000"/>
                  </a:lnTo>
                  <a:lnTo>
                    <a:pt x="3333750" y="1593852"/>
                  </a:lnTo>
                  <a:lnTo>
                    <a:pt x="3270250" y="1619252"/>
                  </a:lnTo>
                  <a:lnTo>
                    <a:pt x="3263900" y="1701800"/>
                  </a:lnTo>
                  <a:lnTo>
                    <a:pt x="3219450" y="1765300"/>
                  </a:lnTo>
                  <a:lnTo>
                    <a:pt x="3187700" y="1765300"/>
                  </a:lnTo>
                  <a:lnTo>
                    <a:pt x="3086100" y="1873252"/>
                  </a:lnTo>
                  <a:lnTo>
                    <a:pt x="3117850" y="1930400"/>
                  </a:lnTo>
                  <a:lnTo>
                    <a:pt x="3073400" y="1993900"/>
                  </a:lnTo>
                  <a:lnTo>
                    <a:pt x="3048000" y="2063748"/>
                  </a:lnTo>
                  <a:lnTo>
                    <a:pt x="3079750" y="2120900"/>
                  </a:lnTo>
                  <a:lnTo>
                    <a:pt x="3079750" y="2178052"/>
                  </a:lnTo>
                  <a:lnTo>
                    <a:pt x="2876550" y="2419348"/>
                  </a:lnTo>
                  <a:lnTo>
                    <a:pt x="2736850" y="2470148"/>
                  </a:lnTo>
                  <a:lnTo>
                    <a:pt x="2597150" y="2438400"/>
                  </a:lnTo>
                  <a:lnTo>
                    <a:pt x="2508250" y="2432052"/>
                  </a:lnTo>
                  <a:lnTo>
                    <a:pt x="2432050" y="2413000"/>
                  </a:lnTo>
                  <a:lnTo>
                    <a:pt x="2305050" y="2482852"/>
                  </a:lnTo>
                  <a:lnTo>
                    <a:pt x="2349500" y="2546348"/>
                  </a:lnTo>
                  <a:lnTo>
                    <a:pt x="2387600" y="2717800"/>
                  </a:lnTo>
                  <a:lnTo>
                    <a:pt x="2432050" y="2736852"/>
                  </a:lnTo>
                  <a:lnTo>
                    <a:pt x="2444750" y="2832100"/>
                  </a:lnTo>
                  <a:lnTo>
                    <a:pt x="2527300" y="2857500"/>
                  </a:lnTo>
                  <a:lnTo>
                    <a:pt x="2590800" y="2921000"/>
                  </a:lnTo>
                  <a:lnTo>
                    <a:pt x="2584450" y="3003548"/>
                  </a:lnTo>
                  <a:lnTo>
                    <a:pt x="2400300" y="3111500"/>
                  </a:lnTo>
                  <a:lnTo>
                    <a:pt x="2286000" y="3143252"/>
                  </a:lnTo>
                  <a:lnTo>
                    <a:pt x="2222500" y="3200400"/>
                  </a:lnTo>
                  <a:lnTo>
                    <a:pt x="2209800" y="3289300"/>
                  </a:lnTo>
                  <a:lnTo>
                    <a:pt x="2190750" y="3435348"/>
                  </a:lnTo>
                  <a:lnTo>
                    <a:pt x="2076450" y="3422652"/>
                  </a:lnTo>
                  <a:lnTo>
                    <a:pt x="2076450" y="3479800"/>
                  </a:lnTo>
                  <a:lnTo>
                    <a:pt x="1930400" y="3644900"/>
                  </a:lnTo>
                  <a:lnTo>
                    <a:pt x="1784350" y="3517900"/>
                  </a:lnTo>
                  <a:lnTo>
                    <a:pt x="1752600" y="3498852"/>
                  </a:lnTo>
                  <a:lnTo>
                    <a:pt x="1695450" y="3530600"/>
                  </a:lnTo>
                  <a:lnTo>
                    <a:pt x="1746250" y="3632200"/>
                  </a:lnTo>
                  <a:lnTo>
                    <a:pt x="1739900" y="3651252"/>
                  </a:lnTo>
                  <a:lnTo>
                    <a:pt x="1835150" y="3778252"/>
                  </a:lnTo>
                  <a:lnTo>
                    <a:pt x="1879600" y="3841748"/>
                  </a:lnTo>
                  <a:lnTo>
                    <a:pt x="1854200" y="3956052"/>
                  </a:lnTo>
                  <a:lnTo>
                    <a:pt x="1885950" y="4019548"/>
                  </a:lnTo>
                  <a:lnTo>
                    <a:pt x="1917700" y="4362452"/>
                  </a:lnTo>
                  <a:lnTo>
                    <a:pt x="1841500" y="4375148"/>
                  </a:lnTo>
                  <a:lnTo>
                    <a:pt x="1847066" y="4430816"/>
                  </a:lnTo>
                  <a:lnTo>
                    <a:pt x="1841500" y="4432300"/>
                  </a:lnTo>
                  <a:lnTo>
                    <a:pt x="1644650" y="4483100"/>
                  </a:lnTo>
                  <a:lnTo>
                    <a:pt x="1600200" y="4394200"/>
                  </a:lnTo>
                  <a:lnTo>
                    <a:pt x="1562100" y="4394200"/>
                  </a:lnTo>
                  <a:lnTo>
                    <a:pt x="1492250" y="4375148"/>
                  </a:lnTo>
                  <a:lnTo>
                    <a:pt x="1473200" y="4318000"/>
                  </a:lnTo>
                  <a:lnTo>
                    <a:pt x="1377950" y="4292600"/>
                  </a:lnTo>
                  <a:lnTo>
                    <a:pt x="1377950" y="4184652"/>
                  </a:lnTo>
                  <a:lnTo>
                    <a:pt x="1333500" y="4146548"/>
                  </a:lnTo>
                  <a:lnTo>
                    <a:pt x="1295400" y="4089400"/>
                  </a:lnTo>
                  <a:lnTo>
                    <a:pt x="1282700" y="3886200"/>
                  </a:lnTo>
                  <a:lnTo>
                    <a:pt x="1244600" y="3841748"/>
                  </a:lnTo>
                  <a:lnTo>
                    <a:pt x="1257300" y="3822700"/>
                  </a:lnTo>
                  <a:lnTo>
                    <a:pt x="1257300" y="3740148"/>
                  </a:lnTo>
                  <a:lnTo>
                    <a:pt x="1327150" y="3714748"/>
                  </a:lnTo>
                  <a:lnTo>
                    <a:pt x="1289050" y="3657600"/>
                  </a:lnTo>
                  <a:lnTo>
                    <a:pt x="1225550" y="3638548"/>
                  </a:lnTo>
                  <a:lnTo>
                    <a:pt x="1181100" y="3625852"/>
                  </a:lnTo>
                  <a:lnTo>
                    <a:pt x="1181100" y="3575052"/>
                  </a:lnTo>
                  <a:lnTo>
                    <a:pt x="1219200" y="3530600"/>
                  </a:lnTo>
                  <a:lnTo>
                    <a:pt x="1282700" y="3536948"/>
                  </a:lnTo>
                  <a:lnTo>
                    <a:pt x="1333500" y="3524252"/>
                  </a:lnTo>
                  <a:lnTo>
                    <a:pt x="1352550" y="3473452"/>
                  </a:lnTo>
                  <a:lnTo>
                    <a:pt x="1390650" y="3378200"/>
                  </a:lnTo>
                  <a:lnTo>
                    <a:pt x="1479550" y="3359148"/>
                  </a:lnTo>
                  <a:lnTo>
                    <a:pt x="1473200" y="3321052"/>
                  </a:lnTo>
                  <a:lnTo>
                    <a:pt x="1428750" y="3289300"/>
                  </a:lnTo>
                  <a:lnTo>
                    <a:pt x="1454150" y="3238500"/>
                  </a:lnTo>
                  <a:lnTo>
                    <a:pt x="1371600" y="3200400"/>
                  </a:lnTo>
                  <a:lnTo>
                    <a:pt x="1289050" y="3175000"/>
                  </a:lnTo>
                  <a:lnTo>
                    <a:pt x="1314450" y="3105148"/>
                  </a:lnTo>
                  <a:lnTo>
                    <a:pt x="1377950" y="3086100"/>
                  </a:lnTo>
                  <a:lnTo>
                    <a:pt x="1409700" y="3035300"/>
                  </a:lnTo>
                  <a:lnTo>
                    <a:pt x="1320800" y="2990852"/>
                  </a:lnTo>
                  <a:lnTo>
                    <a:pt x="1276350" y="2997200"/>
                  </a:lnTo>
                  <a:lnTo>
                    <a:pt x="1130300" y="2997200"/>
                  </a:lnTo>
                  <a:lnTo>
                    <a:pt x="1104900" y="3035300"/>
                  </a:lnTo>
                  <a:lnTo>
                    <a:pt x="1054100" y="3028948"/>
                  </a:lnTo>
                  <a:lnTo>
                    <a:pt x="996950" y="2978148"/>
                  </a:lnTo>
                  <a:lnTo>
                    <a:pt x="996950" y="2927348"/>
                  </a:lnTo>
                  <a:lnTo>
                    <a:pt x="1098550" y="2901948"/>
                  </a:lnTo>
                  <a:lnTo>
                    <a:pt x="1098550" y="2819400"/>
                  </a:lnTo>
                  <a:lnTo>
                    <a:pt x="1041400" y="2806700"/>
                  </a:lnTo>
                  <a:lnTo>
                    <a:pt x="1009650" y="2794000"/>
                  </a:lnTo>
                  <a:lnTo>
                    <a:pt x="1028700" y="2743200"/>
                  </a:lnTo>
                  <a:lnTo>
                    <a:pt x="1028700" y="2635252"/>
                  </a:lnTo>
                  <a:lnTo>
                    <a:pt x="1047750" y="2603500"/>
                  </a:lnTo>
                  <a:lnTo>
                    <a:pt x="1073150" y="2501900"/>
                  </a:lnTo>
                  <a:lnTo>
                    <a:pt x="1003300" y="2489200"/>
                  </a:lnTo>
                  <a:lnTo>
                    <a:pt x="895350" y="2425700"/>
                  </a:lnTo>
                  <a:lnTo>
                    <a:pt x="755650" y="2457452"/>
                  </a:lnTo>
                  <a:lnTo>
                    <a:pt x="609600" y="2495548"/>
                  </a:lnTo>
                  <a:lnTo>
                    <a:pt x="508000" y="2597148"/>
                  </a:lnTo>
                  <a:lnTo>
                    <a:pt x="412750" y="2660652"/>
                  </a:lnTo>
                  <a:lnTo>
                    <a:pt x="311150" y="2724148"/>
                  </a:lnTo>
                  <a:lnTo>
                    <a:pt x="273050" y="2806700"/>
                  </a:lnTo>
                  <a:lnTo>
                    <a:pt x="152400" y="2800348"/>
                  </a:lnTo>
                  <a:lnTo>
                    <a:pt x="133350" y="2755900"/>
                  </a:lnTo>
                  <a:lnTo>
                    <a:pt x="0" y="2781300"/>
                  </a:lnTo>
                  <a:lnTo>
                    <a:pt x="222250" y="2635252"/>
                  </a:lnTo>
                  <a:lnTo>
                    <a:pt x="330200" y="2616200"/>
                  </a:lnTo>
                  <a:lnTo>
                    <a:pt x="349250" y="2540000"/>
                  </a:lnTo>
                  <a:lnTo>
                    <a:pt x="419100" y="2540000"/>
                  </a:lnTo>
                  <a:lnTo>
                    <a:pt x="495300" y="2495548"/>
                  </a:lnTo>
                  <a:lnTo>
                    <a:pt x="806450" y="2336800"/>
                  </a:lnTo>
                  <a:lnTo>
                    <a:pt x="1104900" y="2152652"/>
                  </a:lnTo>
                  <a:lnTo>
                    <a:pt x="1301750" y="1885948"/>
                  </a:lnTo>
                  <a:lnTo>
                    <a:pt x="1644650" y="1739900"/>
                  </a:lnTo>
                  <a:lnTo>
                    <a:pt x="1847850" y="1606548"/>
                  </a:lnTo>
                  <a:lnTo>
                    <a:pt x="1924050" y="1447800"/>
                  </a:lnTo>
                  <a:lnTo>
                    <a:pt x="1968500" y="1377948"/>
                  </a:lnTo>
                  <a:lnTo>
                    <a:pt x="1930400" y="1168400"/>
                  </a:lnTo>
                  <a:lnTo>
                    <a:pt x="1974850" y="1054100"/>
                  </a:lnTo>
                  <a:lnTo>
                    <a:pt x="1955800" y="984252"/>
                  </a:lnTo>
                  <a:lnTo>
                    <a:pt x="2006600" y="838200"/>
                  </a:lnTo>
                  <a:lnTo>
                    <a:pt x="2076450" y="850900"/>
                  </a:lnTo>
                  <a:lnTo>
                    <a:pt x="2127250" y="831852"/>
                  </a:lnTo>
                  <a:lnTo>
                    <a:pt x="2165350" y="723900"/>
                  </a:lnTo>
                  <a:lnTo>
                    <a:pt x="2190750" y="488948"/>
                  </a:lnTo>
                  <a:lnTo>
                    <a:pt x="2336800" y="387348"/>
                  </a:lnTo>
                  <a:lnTo>
                    <a:pt x="2387600" y="317500"/>
                  </a:lnTo>
                  <a:lnTo>
                    <a:pt x="2571750" y="273052"/>
                  </a:lnTo>
                  <a:lnTo>
                    <a:pt x="2609850" y="273052"/>
                  </a:lnTo>
                  <a:lnTo>
                    <a:pt x="2635250" y="260348"/>
                  </a:lnTo>
                  <a:lnTo>
                    <a:pt x="2654300" y="139700"/>
                  </a:lnTo>
                  <a:lnTo>
                    <a:pt x="2641600" y="57148"/>
                  </a:lnTo>
                  <a:lnTo>
                    <a:pt x="272415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60" name="フリーフォーム: 図形 959">
              <a:extLst>
                <a:ext uri="{FF2B5EF4-FFF2-40B4-BE49-F238E27FC236}">
                  <a16:creationId xmlns:a16="http://schemas.microsoft.com/office/drawing/2014/main" id="{833859A0-A80A-30B4-13EF-7ECE080536A2}"/>
                </a:ext>
              </a:extLst>
            </p:cNvPr>
            <p:cNvSpPr/>
            <p:nvPr/>
          </p:nvSpPr>
          <p:spPr>
            <a:xfrm>
              <a:off x="2772609" y="4949720"/>
              <a:ext cx="453244" cy="244914"/>
            </a:xfrm>
            <a:custGeom>
              <a:avLst/>
              <a:gdLst>
                <a:gd name="connsiteX0" fmla="*/ 1714500 w 2676928"/>
                <a:gd name="connsiteY0" fmla="*/ 0 h 1446502"/>
                <a:gd name="connsiteX1" fmla="*/ 1828800 w 2676928"/>
                <a:gd name="connsiteY1" fmla="*/ 82550 h 1446502"/>
                <a:gd name="connsiteX2" fmla="*/ 1809750 w 2676928"/>
                <a:gd name="connsiteY2" fmla="*/ 158750 h 1446502"/>
                <a:gd name="connsiteX3" fmla="*/ 1790700 w 2676928"/>
                <a:gd name="connsiteY3" fmla="*/ 203200 h 1446502"/>
                <a:gd name="connsiteX4" fmla="*/ 1803400 w 2676928"/>
                <a:gd name="connsiteY4" fmla="*/ 260350 h 1446502"/>
                <a:gd name="connsiteX5" fmla="*/ 1835150 w 2676928"/>
                <a:gd name="connsiteY5" fmla="*/ 279400 h 1446502"/>
                <a:gd name="connsiteX6" fmla="*/ 1898650 w 2676928"/>
                <a:gd name="connsiteY6" fmla="*/ 279400 h 1446502"/>
                <a:gd name="connsiteX7" fmla="*/ 1924050 w 2676928"/>
                <a:gd name="connsiteY7" fmla="*/ 209550 h 1446502"/>
                <a:gd name="connsiteX8" fmla="*/ 1962150 w 2676928"/>
                <a:gd name="connsiteY8" fmla="*/ 209550 h 1446502"/>
                <a:gd name="connsiteX9" fmla="*/ 2025650 w 2676928"/>
                <a:gd name="connsiteY9" fmla="*/ 241300 h 1446502"/>
                <a:gd name="connsiteX10" fmla="*/ 2089150 w 2676928"/>
                <a:gd name="connsiteY10" fmla="*/ 203200 h 1446502"/>
                <a:gd name="connsiteX11" fmla="*/ 2127250 w 2676928"/>
                <a:gd name="connsiteY11" fmla="*/ 228600 h 1446502"/>
                <a:gd name="connsiteX12" fmla="*/ 2120900 w 2676928"/>
                <a:gd name="connsiteY12" fmla="*/ 330198 h 1446502"/>
                <a:gd name="connsiteX13" fmla="*/ 2082800 w 2676928"/>
                <a:gd name="connsiteY13" fmla="*/ 361950 h 1446502"/>
                <a:gd name="connsiteX14" fmla="*/ 2114550 w 2676928"/>
                <a:gd name="connsiteY14" fmla="*/ 419102 h 1446502"/>
                <a:gd name="connsiteX15" fmla="*/ 2152650 w 2676928"/>
                <a:gd name="connsiteY15" fmla="*/ 431798 h 1446502"/>
                <a:gd name="connsiteX16" fmla="*/ 2184400 w 2676928"/>
                <a:gd name="connsiteY16" fmla="*/ 457198 h 1446502"/>
                <a:gd name="connsiteX17" fmla="*/ 2266950 w 2676928"/>
                <a:gd name="connsiteY17" fmla="*/ 469902 h 1446502"/>
                <a:gd name="connsiteX18" fmla="*/ 2374900 w 2676928"/>
                <a:gd name="connsiteY18" fmla="*/ 571502 h 1446502"/>
                <a:gd name="connsiteX19" fmla="*/ 2438400 w 2676928"/>
                <a:gd name="connsiteY19" fmla="*/ 565150 h 1446502"/>
                <a:gd name="connsiteX20" fmla="*/ 2501900 w 2676928"/>
                <a:gd name="connsiteY20" fmla="*/ 533398 h 1446502"/>
                <a:gd name="connsiteX21" fmla="*/ 2533650 w 2676928"/>
                <a:gd name="connsiteY21" fmla="*/ 641350 h 1446502"/>
                <a:gd name="connsiteX22" fmla="*/ 2565400 w 2676928"/>
                <a:gd name="connsiteY22" fmla="*/ 685798 h 1446502"/>
                <a:gd name="connsiteX23" fmla="*/ 2676928 w 2676928"/>
                <a:gd name="connsiteY23" fmla="*/ 731106 h 1446502"/>
                <a:gd name="connsiteX24" fmla="*/ 2647950 w 2676928"/>
                <a:gd name="connsiteY24" fmla="*/ 806450 h 1446502"/>
                <a:gd name="connsiteX25" fmla="*/ 2654300 w 2676928"/>
                <a:gd name="connsiteY25" fmla="*/ 850902 h 1446502"/>
                <a:gd name="connsiteX26" fmla="*/ 2609850 w 2676928"/>
                <a:gd name="connsiteY26" fmla="*/ 895350 h 1446502"/>
                <a:gd name="connsiteX27" fmla="*/ 2552700 w 2676928"/>
                <a:gd name="connsiteY27" fmla="*/ 882650 h 1446502"/>
                <a:gd name="connsiteX28" fmla="*/ 2393950 w 2676928"/>
                <a:gd name="connsiteY28" fmla="*/ 806450 h 1446502"/>
                <a:gd name="connsiteX29" fmla="*/ 2374900 w 2676928"/>
                <a:gd name="connsiteY29" fmla="*/ 850902 h 1446502"/>
                <a:gd name="connsiteX30" fmla="*/ 2330450 w 2676928"/>
                <a:gd name="connsiteY30" fmla="*/ 831850 h 1446502"/>
                <a:gd name="connsiteX31" fmla="*/ 2279650 w 2676928"/>
                <a:gd name="connsiteY31" fmla="*/ 844550 h 1446502"/>
                <a:gd name="connsiteX32" fmla="*/ 2235200 w 2676928"/>
                <a:gd name="connsiteY32" fmla="*/ 831850 h 1446502"/>
                <a:gd name="connsiteX33" fmla="*/ 2146300 w 2676928"/>
                <a:gd name="connsiteY33" fmla="*/ 806450 h 1446502"/>
                <a:gd name="connsiteX34" fmla="*/ 2012950 w 2676928"/>
                <a:gd name="connsiteY34" fmla="*/ 825502 h 1446502"/>
                <a:gd name="connsiteX35" fmla="*/ 1943100 w 2676928"/>
                <a:gd name="connsiteY35" fmla="*/ 844550 h 1446502"/>
                <a:gd name="connsiteX36" fmla="*/ 1790700 w 2676928"/>
                <a:gd name="connsiteY36" fmla="*/ 857250 h 1446502"/>
                <a:gd name="connsiteX37" fmla="*/ 1758950 w 2676928"/>
                <a:gd name="connsiteY37" fmla="*/ 958850 h 1446502"/>
                <a:gd name="connsiteX38" fmla="*/ 1727200 w 2676928"/>
                <a:gd name="connsiteY38" fmla="*/ 1028702 h 1446502"/>
                <a:gd name="connsiteX39" fmla="*/ 1676400 w 2676928"/>
                <a:gd name="connsiteY39" fmla="*/ 1047750 h 1446502"/>
                <a:gd name="connsiteX40" fmla="*/ 1568450 w 2676928"/>
                <a:gd name="connsiteY40" fmla="*/ 1060450 h 1446502"/>
                <a:gd name="connsiteX41" fmla="*/ 1473200 w 2676928"/>
                <a:gd name="connsiteY41" fmla="*/ 1060450 h 1446502"/>
                <a:gd name="connsiteX42" fmla="*/ 1397000 w 2676928"/>
                <a:gd name="connsiteY42" fmla="*/ 1174750 h 1446502"/>
                <a:gd name="connsiteX43" fmla="*/ 1352550 w 2676928"/>
                <a:gd name="connsiteY43" fmla="*/ 1206502 h 1446502"/>
                <a:gd name="connsiteX44" fmla="*/ 1263650 w 2676928"/>
                <a:gd name="connsiteY44" fmla="*/ 1206502 h 1446502"/>
                <a:gd name="connsiteX45" fmla="*/ 1174750 w 2676928"/>
                <a:gd name="connsiteY45" fmla="*/ 1174750 h 1446502"/>
                <a:gd name="connsiteX46" fmla="*/ 1130300 w 2676928"/>
                <a:gd name="connsiteY46" fmla="*/ 1060450 h 1446502"/>
                <a:gd name="connsiteX47" fmla="*/ 1009650 w 2676928"/>
                <a:gd name="connsiteY47" fmla="*/ 1098550 h 1446502"/>
                <a:gd name="connsiteX48" fmla="*/ 965200 w 2676928"/>
                <a:gd name="connsiteY48" fmla="*/ 1092198 h 1446502"/>
                <a:gd name="connsiteX49" fmla="*/ 876300 w 2676928"/>
                <a:gd name="connsiteY49" fmla="*/ 1111250 h 1446502"/>
                <a:gd name="connsiteX50" fmla="*/ 800100 w 2676928"/>
                <a:gd name="connsiteY50" fmla="*/ 1130302 h 1446502"/>
                <a:gd name="connsiteX51" fmla="*/ 774700 w 2676928"/>
                <a:gd name="connsiteY51" fmla="*/ 1174750 h 1446502"/>
                <a:gd name="connsiteX52" fmla="*/ 762000 w 2676928"/>
                <a:gd name="connsiteY52" fmla="*/ 1219198 h 1446502"/>
                <a:gd name="connsiteX53" fmla="*/ 704850 w 2676928"/>
                <a:gd name="connsiteY53" fmla="*/ 1238250 h 1446502"/>
                <a:gd name="connsiteX54" fmla="*/ 628650 w 2676928"/>
                <a:gd name="connsiteY54" fmla="*/ 1206502 h 1446502"/>
                <a:gd name="connsiteX55" fmla="*/ 527050 w 2676928"/>
                <a:gd name="connsiteY55" fmla="*/ 1276350 h 1446502"/>
                <a:gd name="connsiteX56" fmla="*/ 469900 w 2676928"/>
                <a:gd name="connsiteY56" fmla="*/ 1339850 h 1446502"/>
                <a:gd name="connsiteX57" fmla="*/ 469900 w 2676928"/>
                <a:gd name="connsiteY57" fmla="*/ 1416050 h 1446502"/>
                <a:gd name="connsiteX58" fmla="*/ 387350 w 2676928"/>
                <a:gd name="connsiteY58" fmla="*/ 1435102 h 1446502"/>
                <a:gd name="connsiteX59" fmla="*/ 381986 w 2676928"/>
                <a:gd name="connsiteY59" fmla="*/ 1446502 h 1446502"/>
                <a:gd name="connsiteX60" fmla="*/ 311150 w 2676928"/>
                <a:gd name="connsiteY60" fmla="*/ 1377950 h 1446502"/>
                <a:gd name="connsiteX61" fmla="*/ 234950 w 2676928"/>
                <a:gd name="connsiteY61" fmla="*/ 1403350 h 1446502"/>
                <a:gd name="connsiteX62" fmla="*/ 222250 w 2676928"/>
                <a:gd name="connsiteY62" fmla="*/ 1377950 h 1446502"/>
                <a:gd name="connsiteX63" fmla="*/ 171450 w 2676928"/>
                <a:gd name="connsiteY63" fmla="*/ 1371598 h 1446502"/>
                <a:gd name="connsiteX64" fmla="*/ 127000 w 2676928"/>
                <a:gd name="connsiteY64" fmla="*/ 1339850 h 1446502"/>
                <a:gd name="connsiteX65" fmla="*/ 190500 w 2676928"/>
                <a:gd name="connsiteY65" fmla="*/ 1282702 h 1446502"/>
                <a:gd name="connsiteX66" fmla="*/ 209550 w 2676928"/>
                <a:gd name="connsiteY66" fmla="*/ 1073150 h 1446502"/>
                <a:gd name="connsiteX67" fmla="*/ 190500 w 2676928"/>
                <a:gd name="connsiteY67" fmla="*/ 1035050 h 1446502"/>
                <a:gd name="connsiteX68" fmla="*/ 222250 w 2676928"/>
                <a:gd name="connsiteY68" fmla="*/ 965198 h 1446502"/>
                <a:gd name="connsiteX69" fmla="*/ 254000 w 2676928"/>
                <a:gd name="connsiteY69" fmla="*/ 781050 h 1446502"/>
                <a:gd name="connsiteX70" fmla="*/ 215900 w 2676928"/>
                <a:gd name="connsiteY70" fmla="*/ 736598 h 1446502"/>
                <a:gd name="connsiteX71" fmla="*/ 107950 w 2676928"/>
                <a:gd name="connsiteY71" fmla="*/ 628650 h 1446502"/>
                <a:gd name="connsiteX72" fmla="*/ 0 w 2676928"/>
                <a:gd name="connsiteY72" fmla="*/ 533398 h 1446502"/>
                <a:gd name="connsiteX73" fmla="*/ 82550 w 2676928"/>
                <a:gd name="connsiteY73" fmla="*/ 539750 h 1446502"/>
                <a:gd name="connsiteX74" fmla="*/ 139700 w 2676928"/>
                <a:gd name="connsiteY74" fmla="*/ 571502 h 1446502"/>
                <a:gd name="connsiteX75" fmla="*/ 222250 w 2676928"/>
                <a:gd name="connsiteY75" fmla="*/ 609598 h 1446502"/>
                <a:gd name="connsiteX76" fmla="*/ 298450 w 2676928"/>
                <a:gd name="connsiteY76" fmla="*/ 603250 h 1446502"/>
                <a:gd name="connsiteX77" fmla="*/ 406400 w 2676928"/>
                <a:gd name="connsiteY77" fmla="*/ 615950 h 1446502"/>
                <a:gd name="connsiteX78" fmla="*/ 431800 w 2676928"/>
                <a:gd name="connsiteY78" fmla="*/ 615950 h 1446502"/>
                <a:gd name="connsiteX79" fmla="*/ 571500 w 2676928"/>
                <a:gd name="connsiteY79" fmla="*/ 457198 h 1446502"/>
                <a:gd name="connsiteX80" fmla="*/ 666750 w 2676928"/>
                <a:gd name="connsiteY80" fmla="*/ 393702 h 1446502"/>
                <a:gd name="connsiteX81" fmla="*/ 774700 w 2676928"/>
                <a:gd name="connsiteY81" fmla="*/ 304798 h 1446502"/>
                <a:gd name="connsiteX82" fmla="*/ 863600 w 2676928"/>
                <a:gd name="connsiteY82" fmla="*/ 285750 h 1446502"/>
                <a:gd name="connsiteX83" fmla="*/ 990600 w 2676928"/>
                <a:gd name="connsiteY83" fmla="*/ 184150 h 1446502"/>
                <a:gd name="connsiteX84" fmla="*/ 1009650 w 2676928"/>
                <a:gd name="connsiteY84" fmla="*/ 146050 h 1446502"/>
                <a:gd name="connsiteX85" fmla="*/ 984250 w 2676928"/>
                <a:gd name="connsiteY85" fmla="*/ 88900 h 1446502"/>
                <a:gd name="connsiteX86" fmla="*/ 1079500 w 2676928"/>
                <a:gd name="connsiteY86" fmla="*/ 88900 h 1446502"/>
                <a:gd name="connsiteX87" fmla="*/ 1149350 w 2676928"/>
                <a:gd name="connsiteY87" fmla="*/ 76200 h 1446502"/>
                <a:gd name="connsiteX88" fmla="*/ 1276350 w 2676928"/>
                <a:gd name="connsiteY88" fmla="*/ 146050 h 1446502"/>
                <a:gd name="connsiteX89" fmla="*/ 1327150 w 2676928"/>
                <a:gd name="connsiteY89" fmla="*/ 165100 h 1446502"/>
                <a:gd name="connsiteX90" fmla="*/ 1492250 w 2676928"/>
                <a:gd name="connsiteY90" fmla="*/ 184150 h 1446502"/>
                <a:gd name="connsiteX91" fmla="*/ 1638300 w 2676928"/>
                <a:gd name="connsiteY91" fmla="*/ 165100 h 1446502"/>
                <a:gd name="connsiteX92" fmla="*/ 1606550 w 2676928"/>
                <a:gd name="connsiteY92" fmla="*/ 120650 h 1446502"/>
                <a:gd name="connsiteX93" fmla="*/ 1663700 w 2676928"/>
                <a:gd name="connsiteY93" fmla="*/ 101600 h 1446502"/>
                <a:gd name="connsiteX94" fmla="*/ 1695450 w 2676928"/>
                <a:gd name="connsiteY94" fmla="*/ 82550 h 1446502"/>
                <a:gd name="connsiteX95" fmla="*/ 1695450 w 2676928"/>
                <a:gd name="connsiteY95" fmla="*/ 31750 h 1446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676928" h="1446502">
                  <a:moveTo>
                    <a:pt x="1714500" y="0"/>
                  </a:moveTo>
                  <a:lnTo>
                    <a:pt x="1828800" y="82550"/>
                  </a:lnTo>
                  <a:lnTo>
                    <a:pt x="1809750" y="158750"/>
                  </a:lnTo>
                  <a:lnTo>
                    <a:pt x="1790700" y="203200"/>
                  </a:lnTo>
                  <a:lnTo>
                    <a:pt x="1803400" y="260350"/>
                  </a:lnTo>
                  <a:lnTo>
                    <a:pt x="1835150" y="279400"/>
                  </a:lnTo>
                  <a:lnTo>
                    <a:pt x="1898650" y="279400"/>
                  </a:lnTo>
                  <a:lnTo>
                    <a:pt x="1924050" y="209550"/>
                  </a:lnTo>
                  <a:lnTo>
                    <a:pt x="1962150" y="209550"/>
                  </a:lnTo>
                  <a:lnTo>
                    <a:pt x="2025650" y="241300"/>
                  </a:lnTo>
                  <a:lnTo>
                    <a:pt x="2089150" y="203200"/>
                  </a:lnTo>
                  <a:lnTo>
                    <a:pt x="2127250" y="228600"/>
                  </a:lnTo>
                  <a:lnTo>
                    <a:pt x="2120900" y="330198"/>
                  </a:lnTo>
                  <a:lnTo>
                    <a:pt x="2082800" y="361950"/>
                  </a:lnTo>
                  <a:lnTo>
                    <a:pt x="2114550" y="419102"/>
                  </a:lnTo>
                  <a:lnTo>
                    <a:pt x="2152650" y="431798"/>
                  </a:lnTo>
                  <a:lnTo>
                    <a:pt x="2184400" y="457198"/>
                  </a:lnTo>
                  <a:lnTo>
                    <a:pt x="2266950" y="469902"/>
                  </a:lnTo>
                  <a:lnTo>
                    <a:pt x="2374900" y="571502"/>
                  </a:lnTo>
                  <a:lnTo>
                    <a:pt x="2438400" y="565150"/>
                  </a:lnTo>
                  <a:lnTo>
                    <a:pt x="2501900" y="533398"/>
                  </a:lnTo>
                  <a:lnTo>
                    <a:pt x="2533650" y="641350"/>
                  </a:lnTo>
                  <a:lnTo>
                    <a:pt x="2565400" y="685798"/>
                  </a:lnTo>
                  <a:lnTo>
                    <a:pt x="2676928" y="731106"/>
                  </a:lnTo>
                  <a:lnTo>
                    <a:pt x="2647950" y="806450"/>
                  </a:lnTo>
                  <a:lnTo>
                    <a:pt x="2654300" y="850902"/>
                  </a:lnTo>
                  <a:lnTo>
                    <a:pt x="2609850" y="895350"/>
                  </a:lnTo>
                  <a:lnTo>
                    <a:pt x="2552700" y="882650"/>
                  </a:lnTo>
                  <a:lnTo>
                    <a:pt x="2393950" y="806450"/>
                  </a:lnTo>
                  <a:lnTo>
                    <a:pt x="2374900" y="850902"/>
                  </a:lnTo>
                  <a:lnTo>
                    <a:pt x="2330450" y="831850"/>
                  </a:lnTo>
                  <a:lnTo>
                    <a:pt x="2279650" y="844550"/>
                  </a:lnTo>
                  <a:lnTo>
                    <a:pt x="2235200" y="831850"/>
                  </a:lnTo>
                  <a:lnTo>
                    <a:pt x="2146300" y="806450"/>
                  </a:lnTo>
                  <a:lnTo>
                    <a:pt x="2012950" y="825502"/>
                  </a:lnTo>
                  <a:lnTo>
                    <a:pt x="1943100" y="844550"/>
                  </a:lnTo>
                  <a:lnTo>
                    <a:pt x="1790700" y="857250"/>
                  </a:lnTo>
                  <a:lnTo>
                    <a:pt x="1758950" y="958850"/>
                  </a:lnTo>
                  <a:lnTo>
                    <a:pt x="1727200" y="1028702"/>
                  </a:lnTo>
                  <a:lnTo>
                    <a:pt x="1676400" y="1047750"/>
                  </a:lnTo>
                  <a:lnTo>
                    <a:pt x="1568450" y="1060450"/>
                  </a:lnTo>
                  <a:lnTo>
                    <a:pt x="1473200" y="1060450"/>
                  </a:lnTo>
                  <a:lnTo>
                    <a:pt x="1397000" y="1174750"/>
                  </a:lnTo>
                  <a:lnTo>
                    <a:pt x="1352550" y="1206502"/>
                  </a:lnTo>
                  <a:lnTo>
                    <a:pt x="1263650" y="1206502"/>
                  </a:lnTo>
                  <a:lnTo>
                    <a:pt x="1174750" y="1174750"/>
                  </a:lnTo>
                  <a:lnTo>
                    <a:pt x="1130300" y="1060450"/>
                  </a:lnTo>
                  <a:lnTo>
                    <a:pt x="1009650" y="1098550"/>
                  </a:lnTo>
                  <a:lnTo>
                    <a:pt x="965200" y="1092198"/>
                  </a:lnTo>
                  <a:lnTo>
                    <a:pt x="876300" y="1111250"/>
                  </a:lnTo>
                  <a:lnTo>
                    <a:pt x="800100" y="1130302"/>
                  </a:lnTo>
                  <a:lnTo>
                    <a:pt x="774700" y="1174750"/>
                  </a:lnTo>
                  <a:lnTo>
                    <a:pt x="762000" y="1219198"/>
                  </a:lnTo>
                  <a:lnTo>
                    <a:pt x="704850" y="1238250"/>
                  </a:lnTo>
                  <a:lnTo>
                    <a:pt x="628650" y="1206502"/>
                  </a:lnTo>
                  <a:lnTo>
                    <a:pt x="527050" y="1276350"/>
                  </a:lnTo>
                  <a:lnTo>
                    <a:pt x="469900" y="1339850"/>
                  </a:lnTo>
                  <a:lnTo>
                    <a:pt x="469900" y="1416050"/>
                  </a:lnTo>
                  <a:lnTo>
                    <a:pt x="387350" y="1435102"/>
                  </a:lnTo>
                  <a:lnTo>
                    <a:pt x="381986" y="1446502"/>
                  </a:lnTo>
                  <a:lnTo>
                    <a:pt x="311150" y="1377950"/>
                  </a:lnTo>
                  <a:lnTo>
                    <a:pt x="234950" y="1403350"/>
                  </a:lnTo>
                  <a:lnTo>
                    <a:pt x="222250" y="1377950"/>
                  </a:lnTo>
                  <a:lnTo>
                    <a:pt x="171450" y="1371598"/>
                  </a:lnTo>
                  <a:lnTo>
                    <a:pt x="127000" y="1339850"/>
                  </a:lnTo>
                  <a:lnTo>
                    <a:pt x="190500" y="1282702"/>
                  </a:lnTo>
                  <a:lnTo>
                    <a:pt x="209550" y="1073150"/>
                  </a:lnTo>
                  <a:lnTo>
                    <a:pt x="190500" y="1035050"/>
                  </a:lnTo>
                  <a:lnTo>
                    <a:pt x="222250" y="965198"/>
                  </a:lnTo>
                  <a:lnTo>
                    <a:pt x="254000" y="781050"/>
                  </a:lnTo>
                  <a:lnTo>
                    <a:pt x="215900" y="736598"/>
                  </a:lnTo>
                  <a:lnTo>
                    <a:pt x="107950" y="628650"/>
                  </a:lnTo>
                  <a:lnTo>
                    <a:pt x="0" y="533398"/>
                  </a:lnTo>
                  <a:lnTo>
                    <a:pt x="82550" y="539750"/>
                  </a:lnTo>
                  <a:lnTo>
                    <a:pt x="139700" y="571502"/>
                  </a:lnTo>
                  <a:lnTo>
                    <a:pt x="222250" y="609598"/>
                  </a:lnTo>
                  <a:lnTo>
                    <a:pt x="298450" y="603250"/>
                  </a:lnTo>
                  <a:lnTo>
                    <a:pt x="406400" y="615950"/>
                  </a:lnTo>
                  <a:lnTo>
                    <a:pt x="431800" y="615950"/>
                  </a:lnTo>
                  <a:lnTo>
                    <a:pt x="571500" y="457198"/>
                  </a:lnTo>
                  <a:lnTo>
                    <a:pt x="666750" y="393702"/>
                  </a:lnTo>
                  <a:lnTo>
                    <a:pt x="774700" y="304798"/>
                  </a:lnTo>
                  <a:lnTo>
                    <a:pt x="863600" y="285750"/>
                  </a:lnTo>
                  <a:lnTo>
                    <a:pt x="990600" y="184150"/>
                  </a:lnTo>
                  <a:lnTo>
                    <a:pt x="1009650" y="146050"/>
                  </a:lnTo>
                  <a:lnTo>
                    <a:pt x="984250" y="88900"/>
                  </a:lnTo>
                  <a:lnTo>
                    <a:pt x="1079500" y="88900"/>
                  </a:lnTo>
                  <a:lnTo>
                    <a:pt x="1149350" y="76200"/>
                  </a:lnTo>
                  <a:lnTo>
                    <a:pt x="1276350" y="146050"/>
                  </a:lnTo>
                  <a:lnTo>
                    <a:pt x="1327150" y="165100"/>
                  </a:lnTo>
                  <a:lnTo>
                    <a:pt x="1492250" y="184150"/>
                  </a:lnTo>
                  <a:lnTo>
                    <a:pt x="1638300" y="165100"/>
                  </a:lnTo>
                  <a:lnTo>
                    <a:pt x="1606550" y="120650"/>
                  </a:lnTo>
                  <a:lnTo>
                    <a:pt x="1663700" y="101600"/>
                  </a:lnTo>
                  <a:lnTo>
                    <a:pt x="1695450" y="82550"/>
                  </a:lnTo>
                  <a:lnTo>
                    <a:pt x="1695450" y="317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7353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165578</TotalTime>
  <Words>62</Words>
  <Application>Microsoft Office PowerPoint</Application>
  <PresentationFormat>A4 210 x 297 mm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pptxn71_徳島県のおとなり、隣接する県のイラスト</dc:title>
  <dc:subject>pptxn71_徳島県のおとなり、隣接する県のイラスト</dc:subject>
  <dc:creator>でじけろお</dc:creator>
  <cp:revision>1</cp:revision>
  <dcterms:created xsi:type="dcterms:W3CDTF">2018-05-20T00:31:01Z</dcterms:created>
  <dcterms:modified xsi:type="dcterms:W3CDTF">2025-01-30T17:24:37Z</dcterms:modified>
  <cp:version>1</cp:version>
</cp:coreProperties>
</file>