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84" r:id="rId2"/>
    <p:sldId id="100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99FF99"/>
    <a:srgbClr val="00FF00"/>
    <a:srgbClr val="E2F0D9"/>
    <a:srgbClr val="A9D18E"/>
    <a:srgbClr val="339933"/>
    <a:srgbClr val="FF0066"/>
    <a:srgbClr val="FF3399"/>
    <a:srgbClr val="FFCC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05" autoAdjust="0"/>
    <p:restoredTop sz="94660"/>
  </p:normalViewPr>
  <p:slideViewPr>
    <p:cSldViewPr snapToGrid="0">
      <p:cViewPr varScale="1">
        <p:scale>
          <a:sx n="62" d="100"/>
          <a:sy n="62" d="100"/>
        </p:scale>
        <p:origin x="20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23F937-19A4-CCF2-695F-5475E7FCE6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9476AB-182A-81A0-84FF-D94AE34C1886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山口県のおとなり、隣接する県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674" name="グループ化 673">
            <a:extLst>
              <a:ext uri="{FF2B5EF4-FFF2-40B4-BE49-F238E27FC236}">
                <a16:creationId xmlns:a16="http://schemas.microsoft.com/office/drawing/2014/main" id="{92B77A51-2B7E-4075-4FF0-8D867FD16EA8}"/>
              </a:ext>
            </a:extLst>
          </p:cNvPr>
          <p:cNvGrpSpPr/>
          <p:nvPr/>
        </p:nvGrpSpPr>
        <p:grpSpPr>
          <a:xfrm>
            <a:off x="663981" y="991756"/>
            <a:ext cx="2725535" cy="2557762"/>
            <a:chOff x="663981" y="991756"/>
            <a:chExt cx="2725535" cy="2557762"/>
          </a:xfrm>
        </p:grpSpPr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37A0844E-B5F9-E1C0-BBB2-D0E39B1ADEED}"/>
                </a:ext>
              </a:extLst>
            </p:cNvPr>
            <p:cNvGrpSpPr/>
            <p:nvPr/>
          </p:nvGrpSpPr>
          <p:grpSpPr>
            <a:xfrm>
              <a:off x="663981" y="991756"/>
              <a:ext cx="2725535" cy="2557762"/>
              <a:chOff x="663981" y="991756"/>
              <a:chExt cx="2725535" cy="2557762"/>
            </a:xfrm>
          </p:grpSpPr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FCF463E1-502C-9207-F248-D88B060B4F33}"/>
                  </a:ext>
                </a:extLst>
              </p:cNvPr>
              <p:cNvGrpSpPr/>
              <p:nvPr/>
            </p:nvGrpSpPr>
            <p:grpSpPr>
              <a:xfrm>
                <a:off x="663981" y="991756"/>
                <a:ext cx="2725535" cy="2557762"/>
                <a:chOff x="663981" y="991756"/>
                <a:chExt cx="2725535" cy="2557762"/>
              </a:xfrm>
            </p:grpSpPr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1DFF0964-9828-1D44-70C3-B13D217F0ED7}"/>
                    </a:ext>
                  </a:extLst>
                </p:cNvPr>
                <p:cNvSpPr/>
                <p:nvPr/>
              </p:nvSpPr>
              <p:spPr>
                <a:xfrm>
                  <a:off x="1003000" y="3045405"/>
                  <a:ext cx="661057" cy="504113"/>
                </a:xfrm>
                <a:custGeom>
                  <a:avLst/>
                  <a:gdLst>
                    <a:gd name="connsiteX0" fmla="*/ 464840 w 661057"/>
                    <a:gd name="connsiteY0" fmla="*/ 0 h 504113"/>
                    <a:gd name="connsiteX1" fmla="*/ 501499 w 661057"/>
                    <a:gd name="connsiteY1" fmla="*/ 10265 h 504113"/>
                    <a:gd name="connsiteX2" fmla="*/ 511764 w 661057"/>
                    <a:gd name="connsiteY2" fmla="*/ 24928 h 504113"/>
                    <a:gd name="connsiteX3" fmla="*/ 539625 w 661057"/>
                    <a:gd name="connsiteY3" fmla="*/ 48390 h 504113"/>
                    <a:gd name="connsiteX4" fmla="*/ 548423 w 661057"/>
                    <a:gd name="connsiteY4" fmla="*/ 90915 h 504113"/>
                    <a:gd name="connsiteX5" fmla="*/ 579217 w 661057"/>
                    <a:gd name="connsiteY5" fmla="*/ 120242 h 504113"/>
                    <a:gd name="connsiteX6" fmla="*/ 583616 w 661057"/>
                    <a:gd name="connsiteY6" fmla="*/ 149570 h 504113"/>
                    <a:gd name="connsiteX7" fmla="*/ 595347 w 661057"/>
                    <a:gd name="connsiteY7" fmla="*/ 159834 h 504113"/>
                    <a:gd name="connsiteX8" fmla="*/ 596813 w 661057"/>
                    <a:gd name="connsiteY8" fmla="*/ 173031 h 504113"/>
                    <a:gd name="connsiteX9" fmla="*/ 611477 w 661057"/>
                    <a:gd name="connsiteY9" fmla="*/ 186229 h 504113"/>
                    <a:gd name="connsiteX10" fmla="*/ 598280 w 661057"/>
                    <a:gd name="connsiteY10" fmla="*/ 202359 h 504113"/>
                    <a:gd name="connsiteX11" fmla="*/ 604145 w 661057"/>
                    <a:gd name="connsiteY11" fmla="*/ 259547 h 504113"/>
                    <a:gd name="connsiteX12" fmla="*/ 639338 w 661057"/>
                    <a:gd name="connsiteY12" fmla="*/ 283009 h 504113"/>
                    <a:gd name="connsiteX13" fmla="*/ 659867 w 661057"/>
                    <a:gd name="connsiteY13" fmla="*/ 299139 h 504113"/>
                    <a:gd name="connsiteX14" fmla="*/ 661057 w 661057"/>
                    <a:gd name="connsiteY14" fmla="*/ 307470 h 504113"/>
                    <a:gd name="connsiteX15" fmla="*/ 659867 w 661057"/>
                    <a:gd name="connsiteY15" fmla="*/ 307351 h 504113"/>
                    <a:gd name="connsiteX16" fmla="*/ 621155 w 661057"/>
                    <a:gd name="connsiteY16" fmla="*/ 309110 h 504113"/>
                    <a:gd name="connsiteX17" fmla="*/ 610597 w 661057"/>
                    <a:gd name="connsiteY17" fmla="*/ 324947 h 504113"/>
                    <a:gd name="connsiteX18" fmla="*/ 598279 w 661057"/>
                    <a:gd name="connsiteY18" fmla="*/ 340784 h 504113"/>
                    <a:gd name="connsiteX19" fmla="*/ 598279 w 661057"/>
                    <a:gd name="connsiteY19" fmla="*/ 347822 h 504113"/>
                    <a:gd name="connsiteX20" fmla="*/ 605318 w 661057"/>
                    <a:gd name="connsiteY20" fmla="*/ 360140 h 504113"/>
                    <a:gd name="connsiteX21" fmla="*/ 589481 w 661057"/>
                    <a:gd name="connsiteY21" fmla="*/ 384775 h 504113"/>
                    <a:gd name="connsiteX22" fmla="*/ 559567 w 661057"/>
                    <a:gd name="connsiteY22" fmla="*/ 395333 h 504113"/>
                    <a:gd name="connsiteX23" fmla="*/ 554288 w 661057"/>
                    <a:gd name="connsiteY23" fmla="*/ 419968 h 504113"/>
                    <a:gd name="connsiteX24" fmla="*/ 552529 w 661057"/>
                    <a:gd name="connsiteY24" fmla="*/ 434045 h 504113"/>
                    <a:gd name="connsiteX25" fmla="*/ 540211 w 661057"/>
                    <a:gd name="connsiteY25" fmla="*/ 434045 h 504113"/>
                    <a:gd name="connsiteX26" fmla="*/ 520855 w 661057"/>
                    <a:gd name="connsiteY26" fmla="*/ 456920 h 504113"/>
                    <a:gd name="connsiteX27" fmla="*/ 512057 w 661057"/>
                    <a:gd name="connsiteY27" fmla="*/ 474517 h 504113"/>
                    <a:gd name="connsiteX28" fmla="*/ 512057 w 661057"/>
                    <a:gd name="connsiteY28" fmla="*/ 502671 h 504113"/>
                    <a:gd name="connsiteX29" fmla="*/ 510408 w 661057"/>
                    <a:gd name="connsiteY29" fmla="*/ 504113 h 504113"/>
                    <a:gd name="connsiteX30" fmla="*/ 156482 w 661057"/>
                    <a:gd name="connsiteY30" fmla="*/ 504113 h 504113"/>
                    <a:gd name="connsiteX31" fmla="*/ 187696 w 661057"/>
                    <a:gd name="connsiteY31" fmla="*/ 479503 h 504113"/>
                    <a:gd name="connsiteX32" fmla="*/ 175965 w 661057"/>
                    <a:gd name="connsiteY32" fmla="*/ 472170 h 504113"/>
                    <a:gd name="connsiteX33" fmla="*/ 145171 w 661057"/>
                    <a:gd name="connsiteY33" fmla="*/ 473637 h 504113"/>
                    <a:gd name="connsiteX34" fmla="*/ 107045 w 661057"/>
                    <a:gd name="connsiteY34" fmla="*/ 483901 h 504113"/>
                    <a:gd name="connsiteX35" fmla="*/ 43991 w 661057"/>
                    <a:gd name="connsiteY35" fmla="*/ 498565 h 504113"/>
                    <a:gd name="connsiteX36" fmla="*/ 42882 w 661057"/>
                    <a:gd name="connsiteY36" fmla="*/ 504113 h 504113"/>
                    <a:gd name="connsiteX37" fmla="*/ 1034 w 661057"/>
                    <a:gd name="connsiteY37" fmla="*/ 504113 h 504113"/>
                    <a:gd name="connsiteX38" fmla="*/ 0 w 661057"/>
                    <a:gd name="connsiteY38" fmla="*/ 502965 h 504113"/>
                    <a:gd name="connsiteX39" fmla="*/ 13198 w 661057"/>
                    <a:gd name="connsiteY39" fmla="*/ 492700 h 504113"/>
                    <a:gd name="connsiteX40" fmla="*/ 35193 w 661057"/>
                    <a:gd name="connsiteY40" fmla="*/ 475103 h 504113"/>
                    <a:gd name="connsiteX41" fmla="*/ 64521 w 661057"/>
                    <a:gd name="connsiteY41" fmla="*/ 464838 h 504113"/>
                    <a:gd name="connsiteX42" fmla="*/ 101180 w 661057"/>
                    <a:gd name="connsiteY42" fmla="*/ 444310 h 504113"/>
                    <a:gd name="connsiteX43" fmla="*/ 121709 w 661057"/>
                    <a:gd name="connsiteY43" fmla="*/ 417914 h 504113"/>
                    <a:gd name="connsiteX44" fmla="*/ 145171 w 661057"/>
                    <a:gd name="connsiteY44" fmla="*/ 398852 h 504113"/>
                    <a:gd name="connsiteX45" fmla="*/ 146637 w 661057"/>
                    <a:gd name="connsiteY45" fmla="*/ 356328 h 504113"/>
                    <a:gd name="connsiteX46" fmla="*/ 156902 w 661057"/>
                    <a:gd name="connsiteY46" fmla="*/ 343130 h 504113"/>
                    <a:gd name="connsiteX47" fmla="*/ 117310 w 661057"/>
                    <a:gd name="connsiteY47" fmla="*/ 290341 h 504113"/>
                    <a:gd name="connsiteX48" fmla="*/ 93848 w 661057"/>
                    <a:gd name="connsiteY48" fmla="*/ 290341 h 504113"/>
                    <a:gd name="connsiteX49" fmla="*/ 87982 w 661057"/>
                    <a:gd name="connsiteY49" fmla="*/ 274211 h 504113"/>
                    <a:gd name="connsiteX50" fmla="*/ 87982 w 661057"/>
                    <a:gd name="connsiteY50" fmla="*/ 258081 h 504113"/>
                    <a:gd name="connsiteX51" fmla="*/ 57189 w 661057"/>
                    <a:gd name="connsiteY51" fmla="*/ 241950 h 504113"/>
                    <a:gd name="connsiteX52" fmla="*/ 39592 w 661057"/>
                    <a:gd name="connsiteY52" fmla="*/ 233153 h 504113"/>
                    <a:gd name="connsiteX53" fmla="*/ 24929 w 661057"/>
                    <a:gd name="connsiteY53" fmla="*/ 225821 h 504113"/>
                    <a:gd name="connsiteX54" fmla="*/ 24929 w 661057"/>
                    <a:gd name="connsiteY54" fmla="*/ 178897 h 504113"/>
                    <a:gd name="connsiteX55" fmla="*/ 9873 w 661057"/>
                    <a:gd name="connsiteY55" fmla="*/ 161332 h 504113"/>
                    <a:gd name="connsiteX56" fmla="*/ 68627 w 661057"/>
                    <a:gd name="connsiteY56" fmla="*/ 163060 h 504113"/>
                    <a:gd name="connsiteX57" fmla="*/ 79184 w 661057"/>
                    <a:gd name="connsiteY57" fmla="*/ 152502 h 504113"/>
                    <a:gd name="connsiteX58" fmla="*/ 73905 w 661057"/>
                    <a:gd name="connsiteY58" fmla="*/ 117310 h 504113"/>
                    <a:gd name="connsiteX59" fmla="*/ 124935 w 661057"/>
                    <a:gd name="connsiteY59" fmla="*/ 97953 h 504113"/>
                    <a:gd name="connsiteX60" fmla="*/ 119656 w 661057"/>
                    <a:gd name="connsiteY60" fmla="*/ 83876 h 504113"/>
                    <a:gd name="connsiteX61" fmla="*/ 133733 w 661057"/>
                    <a:gd name="connsiteY61" fmla="*/ 69799 h 504113"/>
                    <a:gd name="connsiteX62" fmla="*/ 186523 w 661057"/>
                    <a:gd name="connsiteY62" fmla="*/ 68040 h 504113"/>
                    <a:gd name="connsiteX63" fmla="*/ 202359 w 661057"/>
                    <a:gd name="connsiteY63" fmla="*/ 27568 h 504113"/>
                    <a:gd name="connsiteX64" fmla="*/ 216437 w 661057"/>
                    <a:gd name="connsiteY64" fmla="*/ 38126 h 504113"/>
                    <a:gd name="connsiteX65" fmla="*/ 239312 w 661057"/>
                    <a:gd name="connsiteY65" fmla="*/ 29327 h 504113"/>
                    <a:gd name="connsiteX66" fmla="*/ 262187 w 661057"/>
                    <a:gd name="connsiteY66" fmla="*/ 57482 h 504113"/>
                    <a:gd name="connsiteX67" fmla="*/ 283303 w 661057"/>
                    <a:gd name="connsiteY67" fmla="*/ 64520 h 504113"/>
                    <a:gd name="connsiteX68" fmla="*/ 316736 w 661057"/>
                    <a:gd name="connsiteY68" fmla="*/ 75078 h 504113"/>
                    <a:gd name="connsiteX69" fmla="*/ 308873 w 661057"/>
                    <a:gd name="connsiteY69" fmla="*/ 72595 h 504113"/>
                    <a:gd name="connsiteX70" fmla="*/ 313804 w 661057"/>
                    <a:gd name="connsiteY70" fmla="*/ 86516 h 504113"/>
                    <a:gd name="connsiteX71" fmla="*/ 346064 w 661057"/>
                    <a:gd name="connsiteY71" fmla="*/ 89448 h 504113"/>
                    <a:gd name="connsiteX72" fmla="*/ 351929 w 661057"/>
                    <a:gd name="connsiteY72" fmla="*/ 107044 h 504113"/>
                    <a:gd name="connsiteX73" fmla="*/ 368059 w 661057"/>
                    <a:gd name="connsiteY73" fmla="*/ 118775 h 504113"/>
                    <a:gd name="connsiteX74" fmla="*/ 382723 w 661057"/>
                    <a:gd name="connsiteY74" fmla="*/ 115844 h 504113"/>
                    <a:gd name="connsiteX75" fmla="*/ 390055 w 661057"/>
                    <a:gd name="connsiteY75" fmla="*/ 120242 h 504113"/>
                    <a:gd name="connsiteX76" fmla="*/ 392988 w 661057"/>
                    <a:gd name="connsiteY76" fmla="*/ 120242 h 504113"/>
                    <a:gd name="connsiteX77" fmla="*/ 401786 w 661057"/>
                    <a:gd name="connsiteY77" fmla="*/ 142237 h 504113"/>
                    <a:gd name="connsiteX78" fmla="*/ 419382 w 661057"/>
                    <a:gd name="connsiteY78" fmla="*/ 142237 h 504113"/>
                    <a:gd name="connsiteX79" fmla="*/ 429647 w 661057"/>
                    <a:gd name="connsiteY79" fmla="*/ 130506 h 504113"/>
                    <a:gd name="connsiteX80" fmla="*/ 439911 w 661057"/>
                    <a:gd name="connsiteY80" fmla="*/ 120242 h 504113"/>
                    <a:gd name="connsiteX81" fmla="*/ 439911 w 661057"/>
                    <a:gd name="connsiteY81" fmla="*/ 114377 h 504113"/>
                    <a:gd name="connsiteX82" fmla="*/ 429647 w 661057"/>
                    <a:gd name="connsiteY82" fmla="*/ 105579 h 504113"/>
                    <a:gd name="connsiteX83" fmla="*/ 438445 w 661057"/>
                    <a:gd name="connsiteY83" fmla="*/ 93848 h 504113"/>
                    <a:gd name="connsiteX84" fmla="*/ 420849 w 661057"/>
                    <a:gd name="connsiteY84" fmla="*/ 63054 h 504113"/>
                    <a:gd name="connsiteX85" fmla="*/ 413517 w 661057"/>
                    <a:gd name="connsiteY85" fmla="*/ 49857 h 504113"/>
                    <a:gd name="connsiteX86" fmla="*/ 412050 w 661057"/>
                    <a:gd name="connsiteY86" fmla="*/ 14664 h 504113"/>
                    <a:gd name="connsiteX87" fmla="*/ 432580 w 661057"/>
                    <a:gd name="connsiteY87" fmla="*/ 14664 h 504113"/>
                    <a:gd name="connsiteX88" fmla="*/ 464840 w 661057"/>
                    <a:gd name="connsiteY88" fmla="*/ 0 h 504113"/>
                    <a:gd name="connsiteX0" fmla="*/ 464840 w 661057"/>
                    <a:gd name="connsiteY0" fmla="*/ 0 h 576478"/>
                    <a:gd name="connsiteX1" fmla="*/ 501499 w 661057"/>
                    <a:gd name="connsiteY1" fmla="*/ 10265 h 576478"/>
                    <a:gd name="connsiteX2" fmla="*/ 511764 w 661057"/>
                    <a:gd name="connsiteY2" fmla="*/ 24928 h 576478"/>
                    <a:gd name="connsiteX3" fmla="*/ 539625 w 661057"/>
                    <a:gd name="connsiteY3" fmla="*/ 48390 h 576478"/>
                    <a:gd name="connsiteX4" fmla="*/ 548423 w 661057"/>
                    <a:gd name="connsiteY4" fmla="*/ 90915 h 576478"/>
                    <a:gd name="connsiteX5" fmla="*/ 579217 w 661057"/>
                    <a:gd name="connsiteY5" fmla="*/ 120242 h 576478"/>
                    <a:gd name="connsiteX6" fmla="*/ 583616 w 661057"/>
                    <a:gd name="connsiteY6" fmla="*/ 149570 h 576478"/>
                    <a:gd name="connsiteX7" fmla="*/ 595347 w 661057"/>
                    <a:gd name="connsiteY7" fmla="*/ 159834 h 576478"/>
                    <a:gd name="connsiteX8" fmla="*/ 596813 w 661057"/>
                    <a:gd name="connsiteY8" fmla="*/ 173031 h 576478"/>
                    <a:gd name="connsiteX9" fmla="*/ 611477 w 661057"/>
                    <a:gd name="connsiteY9" fmla="*/ 186229 h 576478"/>
                    <a:gd name="connsiteX10" fmla="*/ 598280 w 661057"/>
                    <a:gd name="connsiteY10" fmla="*/ 202359 h 576478"/>
                    <a:gd name="connsiteX11" fmla="*/ 604145 w 661057"/>
                    <a:gd name="connsiteY11" fmla="*/ 259547 h 576478"/>
                    <a:gd name="connsiteX12" fmla="*/ 639338 w 661057"/>
                    <a:gd name="connsiteY12" fmla="*/ 283009 h 576478"/>
                    <a:gd name="connsiteX13" fmla="*/ 659867 w 661057"/>
                    <a:gd name="connsiteY13" fmla="*/ 299139 h 576478"/>
                    <a:gd name="connsiteX14" fmla="*/ 661057 w 661057"/>
                    <a:gd name="connsiteY14" fmla="*/ 307470 h 576478"/>
                    <a:gd name="connsiteX15" fmla="*/ 659867 w 661057"/>
                    <a:gd name="connsiteY15" fmla="*/ 307351 h 576478"/>
                    <a:gd name="connsiteX16" fmla="*/ 621155 w 661057"/>
                    <a:gd name="connsiteY16" fmla="*/ 309110 h 576478"/>
                    <a:gd name="connsiteX17" fmla="*/ 610597 w 661057"/>
                    <a:gd name="connsiteY17" fmla="*/ 324947 h 576478"/>
                    <a:gd name="connsiteX18" fmla="*/ 598279 w 661057"/>
                    <a:gd name="connsiteY18" fmla="*/ 340784 h 576478"/>
                    <a:gd name="connsiteX19" fmla="*/ 598279 w 661057"/>
                    <a:gd name="connsiteY19" fmla="*/ 347822 h 576478"/>
                    <a:gd name="connsiteX20" fmla="*/ 605318 w 661057"/>
                    <a:gd name="connsiteY20" fmla="*/ 360140 h 576478"/>
                    <a:gd name="connsiteX21" fmla="*/ 589481 w 661057"/>
                    <a:gd name="connsiteY21" fmla="*/ 384775 h 576478"/>
                    <a:gd name="connsiteX22" fmla="*/ 559567 w 661057"/>
                    <a:gd name="connsiteY22" fmla="*/ 395333 h 576478"/>
                    <a:gd name="connsiteX23" fmla="*/ 554288 w 661057"/>
                    <a:gd name="connsiteY23" fmla="*/ 419968 h 576478"/>
                    <a:gd name="connsiteX24" fmla="*/ 552529 w 661057"/>
                    <a:gd name="connsiteY24" fmla="*/ 434045 h 576478"/>
                    <a:gd name="connsiteX25" fmla="*/ 540211 w 661057"/>
                    <a:gd name="connsiteY25" fmla="*/ 434045 h 576478"/>
                    <a:gd name="connsiteX26" fmla="*/ 520855 w 661057"/>
                    <a:gd name="connsiteY26" fmla="*/ 456920 h 576478"/>
                    <a:gd name="connsiteX27" fmla="*/ 512057 w 661057"/>
                    <a:gd name="connsiteY27" fmla="*/ 474517 h 576478"/>
                    <a:gd name="connsiteX28" fmla="*/ 512057 w 661057"/>
                    <a:gd name="connsiteY28" fmla="*/ 502671 h 576478"/>
                    <a:gd name="connsiteX29" fmla="*/ 510408 w 661057"/>
                    <a:gd name="connsiteY29" fmla="*/ 504113 h 576478"/>
                    <a:gd name="connsiteX30" fmla="*/ 337644 w 661057"/>
                    <a:gd name="connsiteY30" fmla="*/ 576476 h 576478"/>
                    <a:gd name="connsiteX31" fmla="*/ 156482 w 661057"/>
                    <a:gd name="connsiteY31" fmla="*/ 504113 h 576478"/>
                    <a:gd name="connsiteX32" fmla="*/ 187696 w 661057"/>
                    <a:gd name="connsiteY32" fmla="*/ 479503 h 576478"/>
                    <a:gd name="connsiteX33" fmla="*/ 175965 w 661057"/>
                    <a:gd name="connsiteY33" fmla="*/ 472170 h 576478"/>
                    <a:gd name="connsiteX34" fmla="*/ 145171 w 661057"/>
                    <a:gd name="connsiteY34" fmla="*/ 473637 h 576478"/>
                    <a:gd name="connsiteX35" fmla="*/ 107045 w 661057"/>
                    <a:gd name="connsiteY35" fmla="*/ 483901 h 576478"/>
                    <a:gd name="connsiteX36" fmla="*/ 43991 w 661057"/>
                    <a:gd name="connsiteY36" fmla="*/ 498565 h 576478"/>
                    <a:gd name="connsiteX37" fmla="*/ 42882 w 661057"/>
                    <a:gd name="connsiteY37" fmla="*/ 504113 h 576478"/>
                    <a:gd name="connsiteX38" fmla="*/ 1034 w 661057"/>
                    <a:gd name="connsiteY38" fmla="*/ 504113 h 576478"/>
                    <a:gd name="connsiteX39" fmla="*/ 0 w 661057"/>
                    <a:gd name="connsiteY39" fmla="*/ 502965 h 576478"/>
                    <a:gd name="connsiteX40" fmla="*/ 13198 w 661057"/>
                    <a:gd name="connsiteY40" fmla="*/ 492700 h 576478"/>
                    <a:gd name="connsiteX41" fmla="*/ 35193 w 661057"/>
                    <a:gd name="connsiteY41" fmla="*/ 475103 h 576478"/>
                    <a:gd name="connsiteX42" fmla="*/ 64521 w 661057"/>
                    <a:gd name="connsiteY42" fmla="*/ 464838 h 576478"/>
                    <a:gd name="connsiteX43" fmla="*/ 101180 w 661057"/>
                    <a:gd name="connsiteY43" fmla="*/ 444310 h 576478"/>
                    <a:gd name="connsiteX44" fmla="*/ 121709 w 661057"/>
                    <a:gd name="connsiteY44" fmla="*/ 417914 h 576478"/>
                    <a:gd name="connsiteX45" fmla="*/ 145171 w 661057"/>
                    <a:gd name="connsiteY45" fmla="*/ 398852 h 576478"/>
                    <a:gd name="connsiteX46" fmla="*/ 146637 w 661057"/>
                    <a:gd name="connsiteY46" fmla="*/ 356328 h 576478"/>
                    <a:gd name="connsiteX47" fmla="*/ 156902 w 661057"/>
                    <a:gd name="connsiteY47" fmla="*/ 343130 h 576478"/>
                    <a:gd name="connsiteX48" fmla="*/ 117310 w 661057"/>
                    <a:gd name="connsiteY48" fmla="*/ 290341 h 576478"/>
                    <a:gd name="connsiteX49" fmla="*/ 93848 w 661057"/>
                    <a:gd name="connsiteY49" fmla="*/ 290341 h 576478"/>
                    <a:gd name="connsiteX50" fmla="*/ 87982 w 661057"/>
                    <a:gd name="connsiteY50" fmla="*/ 274211 h 576478"/>
                    <a:gd name="connsiteX51" fmla="*/ 87982 w 661057"/>
                    <a:gd name="connsiteY51" fmla="*/ 258081 h 576478"/>
                    <a:gd name="connsiteX52" fmla="*/ 57189 w 661057"/>
                    <a:gd name="connsiteY52" fmla="*/ 241950 h 576478"/>
                    <a:gd name="connsiteX53" fmla="*/ 39592 w 661057"/>
                    <a:gd name="connsiteY53" fmla="*/ 233153 h 576478"/>
                    <a:gd name="connsiteX54" fmla="*/ 24929 w 661057"/>
                    <a:gd name="connsiteY54" fmla="*/ 225821 h 576478"/>
                    <a:gd name="connsiteX55" fmla="*/ 24929 w 661057"/>
                    <a:gd name="connsiteY55" fmla="*/ 178897 h 576478"/>
                    <a:gd name="connsiteX56" fmla="*/ 9873 w 661057"/>
                    <a:gd name="connsiteY56" fmla="*/ 161332 h 576478"/>
                    <a:gd name="connsiteX57" fmla="*/ 68627 w 661057"/>
                    <a:gd name="connsiteY57" fmla="*/ 163060 h 576478"/>
                    <a:gd name="connsiteX58" fmla="*/ 79184 w 661057"/>
                    <a:gd name="connsiteY58" fmla="*/ 152502 h 576478"/>
                    <a:gd name="connsiteX59" fmla="*/ 73905 w 661057"/>
                    <a:gd name="connsiteY59" fmla="*/ 117310 h 576478"/>
                    <a:gd name="connsiteX60" fmla="*/ 124935 w 661057"/>
                    <a:gd name="connsiteY60" fmla="*/ 97953 h 576478"/>
                    <a:gd name="connsiteX61" fmla="*/ 119656 w 661057"/>
                    <a:gd name="connsiteY61" fmla="*/ 83876 h 576478"/>
                    <a:gd name="connsiteX62" fmla="*/ 133733 w 661057"/>
                    <a:gd name="connsiteY62" fmla="*/ 69799 h 576478"/>
                    <a:gd name="connsiteX63" fmla="*/ 186523 w 661057"/>
                    <a:gd name="connsiteY63" fmla="*/ 68040 h 576478"/>
                    <a:gd name="connsiteX64" fmla="*/ 202359 w 661057"/>
                    <a:gd name="connsiteY64" fmla="*/ 27568 h 576478"/>
                    <a:gd name="connsiteX65" fmla="*/ 216437 w 661057"/>
                    <a:gd name="connsiteY65" fmla="*/ 38126 h 576478"/>
                    <a:gd name="connsiteX66" fmla="*/ 239312 w 661057"/>
                    <a:gd name="connsiteY66" fmla="*/ 29327 h 576478"/>
                    <a:gd name="connsiteX67" fmla="*/ 262187 w 661057"/>
                    <a:gd name="connsiteY67" fmla="*/ 57482 h 576478"/>
                    <a:gd name="connsiteX68" fmla="*/ 283303 w 661057"/>
                    <a:gd name="connsiteY68" fmla="*/ 64520 h 576478"/>
                    <a:gd name="connsiteX69" fmla="*/ 316736 w 661057"/>
                    <a:gd name="connsiteY69" fmla="*/ 75078 h 576478"/>
                    <a:gd name="connsiteX70" fmla="*/ 308873 w 661057"/>
                    <a:gd name="connsiteY70" fmla="*/ 72595 h 576478"/>
                    <a:gd name="connsiteX71" fmla="*/ 313804 w 661057"/>
                    <a:gd name="connsiteY71" fmla="*/ 86516 h 576478"/>
                    <a:gd name="connsiteX72" fmla="*/ 346064 w 661057"/>
                    <a:gd name="connsiteY72" fmla="*/ 89448 h 576478"/>
                    <a:gd name="connsiteX73" fmla="*/ 351929 w 661057"/>
                    <a:gd name="connsiteY73" fmla="*/ 107044 h 576478"/>
                    <a:gd name="connsiteX74" fmla="*/ 368059 w 661057"/>
                    <a:gd name="connsiteY74" fmla="*/ 118775 h 576478"/>
                    <a:gd name="connsiteX75" fmla="*/ 382723 w 661057"/>
                    <a:gd name="connsiteY75" fmla="*/ 115844 h 576478"/>
                    <a:gd name="connsiteX76" fmla="*/ 390055 w 661057"/>
                    <a:gd name="connsiteY76" fmla="*/ 120242 h 576478"/>
                    <a:gd name="connsiteX77" fmla="*/ 392988 w 661057"/>
                    <a:gd name="connsiteY77" fmla="*/ 120242 h 576478"/>
                    <a:gd name="connsiteX78" fmla="*/ 401786 w 661057"/>
                    <a:gd name="connsiteY78" fmla="*/ 142237 h 576478"/>
                    <a:gd name="connsiteX79" fmla="*/ 419382 w 661057"/>
                    <a:gd name="connsiteY79" fmla="*/ 142237 h 576478"/>
                    <a:gd name="connsiteX80" fmla="*/ 429647 w 661057"/>
                    <a:gd name="connsiteY80" fmla="*/ 130506 h 576478"/>
                    <a:gd name="connsiteX81" fmla="*/ 439911 w 661057"/>
                    <a:gd name="connsiteY81" fmla="*/ 120242 h 576478"/>
                    <a:gd name="connsiteX82" fmla="*/ 439911 w 661057"/>
                    <a:gd name="connsiteY82" fmla="*/ 114377 h 576478"/>
                    <a:gd name="connsiteX83" fmla="*/ 429647 w 661057"/>
                    <a:gd name="connsiteY83" fmla="*/ 105579 h 576478"/>
                    <a:gd name="connsiteX84" fmla="*/ 438445 w 661057"/>
                    <a:gd name="connsiteY84" fmla="*/ 93848 h 576478"/>
                    <a:gd name="connsiteX85" fmla="*/ 420849 w 661057"/>
                    <a:gd name="connsiteY85" fmla="*/ 63054 h 576478"/>
                    <a:gd name="connsiteX86" fmla="*/ 413517 w 661057"/>
                    <a:gd name="connsiteY86" fmla="*/ 49857 h 576478"/>
                    <a:gd name="connsiteX87" fmla="*/ 412050 w 661057"/>
                    <a:gd name="connsiteY87" fmla="*/ 14664 h 576478"/>
                    <a:gd name="connsiteX88" fmla="*/ 432580 w 661057"/>
                    <a:gd name="connsiteY88" fmla="*/ 14664 h 576478"/>
                    <a:gd name="connsiteX89" fmla="*/ 464840 w 661057"/>
                    <a:gd name="connsiteY89" fmla="*/ 0 h 576478"/>
                    <a:gd name="connsiteX0" fmla="*/ 337644 w 661057"/>
                    <a:gd name="connsiteY0" fmla="*/ 576476 h 667916"/>
                    <a:gd name="connsiteX1" fmla="*/ 156482 w 661057"/>
                    <a:gd name="connsiteY1" fmla="*/ 504113 h 667916"/>
                    <a:gd name="connsiteX2" fmla="*/ 187696 w 661057"/>
                    <a:gd name="connsiteY2" fmla="*/ 479503 h 667916"/>
                    <a:gd name="connsiteX3" fmla="*/ 175965 w 661057"/>
                    <a:gd name="connsiteY3" fmla="*/ 472170 h 667916"/>
                    <a:gd name="connsiteX4" fmla="*/ 145171 w 661057"/>
                    <a:gd name="connsiteY4" fmla="*/ 473637 h 667916"/>
                    <a:gd name="connsiteX5" fmla="*/ 107045 w 661057"/>
                    <a:gd name="connsiteY5" fmla="*/ 483901 h 667916"/>
                    <a:gd name="connsiteX6" fmla="*/ 43991 w 661057"/>
                    <a:gd name="connsiteY6" fmla="*/ 498565 h 667916"/>
                    <a:gd name="connsiteX7" fmla="*/ 42882 w 661057"/>
                    <a:gd name="connsiteY7" fmla="*/ 504113 h 667916"/>
                    <a:gd name="connsiteX8" fmla="*/ 1034 w 661057"/>
                    <a:gd name="connsiteY8" fmla="*/ 504113 h 667916"/>
                    <a:gd name="connsiteX9" fmla="*/ 0 w 661057"/>
                    <a:gd name="connsiteY9" fmla="*/ 502965 h 667916"/>
                    <a:gd name="connsiteX10" fmla="*/ 13198 w 661057"/>
                    <a:gd name="connsiteY10" fmla="*/ 492700 h 667916"/>
                    <a:gd name="connsiteX11" fmla="*/ 35193 w 661057"/>
                    <a:gd name="connsiteY11" fmla="*/ 475103 h 667916"/>
                    <a:gd name="connsiteX12" fmla="*/ 64521 w 661057"/>
                    <a:gd name="connsiteY12" fmla="*/ 464838 h 667916"/>
                    <a:gd name="connsiteX13" fmla="*/ 101180 w 661057"/>
                    <a:gd name="connsiteY13" fmla="*/ 444310 h 667916"/>
                    <a:gd name="connsiteX14" fmla="*/ 121709 w 661057"/>
                    <a:gd name="connsiteY14" fmla="*/ 417914 h 667916"/>
                    <a:gd name="connsiteX15" fmla="*/ 145171 w 661057"/>
                    <a:gd name="connsiteY15" fmla="*/ 398852 h 667916"/>
                    <a:gd name="connsiteX16" fmla="*/ 146637 w 661057"/>
                    <a:gd name="connsiteY16" fmla="*/ 356328 h 667916"/>
                    <a:gd name="connsiteX17" fmla="*/ 156902 w 661057"/>
                    <a:gd name="connsiteY17" fmla="*/ 343130 h 667916"/>
                    <a:gd name="connsiteX18" fmla="*/ 117310 w 661057"/>
                    <a:gd name="connsiteY18" fmla="*/ 290341 h 667916"/>
                    <a:gd name="connsiteX19" fmla="*/ 93848 w 661057"/>
                    <a:gd name="connsiteY19" fmla="*/ 290341 h 667916"/>
                    <a:gd name="connsiteX20" fmla="*/ 87982 w 661057"/>
                    <a:gd name="connsiteY20" fmla="*/ 274211 h 667916"/>
                    <a:gd name="connsiteX21" fmla="*/ 87982 w 661057"/>
                    <a:gd name="connsiteY21" fmla="*/ 258081 h 667916"/>
                    <a:gd name="connsiteX22" fmla="*/ 57189 w 661057"/>
                    <a:gd name="connsiteY22" fmla="*/ 241950 h 667916"/>
                    <a:gd name="connsiteX23" fmla="*/ 39592 w 661057"/>
                    <a:gd name="connsiteY23" fmla="*/ 233153 h 667916"/>
                    <a:gd name="connsiteX24" fmla="*/ 24929 w 661057"/>
                    <a:gd name="connsiteY24" fmla="*/ 225821 h 667916"/>
                    <a:gd name="connsiteX25" fmla="*/ 24929 w 661057"/>
                    <a:gd name="connsiteY25" fmla="*/ 178897 h 667916"/>
                    <a:gd name="connsiteX26" fmla="*/ 9873 w 661057"/>
                    <a:gd name="connsiteY26" fmla="*/ 161332 h 667916"/>
                    <a:gd name="connsiteX27" fmla="*/ 68627 w 661057"/>
                    <a:gd name="connsiteY27" fmla="*/ 163060 h 667916"/>
                    <a:gd name="connsiteX28" fmla="*/ 79184 w 661057"/>
                    <a:gd name="connsiteY28" fmla="*/ 152502 h 667916"/>
                    <a:gd name="connsiteX29" fmla="*/ 73905 w 661057"/>
                    <a:gd name="connsiteY29" fmla="*/ 117310 h 667916"/>
                    <a:gd name="connsiteX30" fmla="*/ 124935 w 661057"/>
                    <a:gd name="connsiteY30" fmla="*/ 97953 h 667916"/>
                    <a:gd name="connsiteX31" fmla="*/ 119656 w 661057"/>
                    <a:gd name="connsiteY31" fmla="*/ 83876 h 667916"/>
                    <a:gd name="connsiteX32" fmla="*/ 133733 w 661057"/>
                    <a:gd name="connsiteY32" fmla="*/ 69799 h 667916"/>
                    <a:gd name="connsiteX33" fmla="*/ 186523 w 661057"/>
                    <a:gd name="connsiteY33" fmla="*/ 68040 h 667916"/>
                    <a:gd name="connsiteX34" fmla="*/ 202359 w 661057"/>
                    <a:gd name="connsiteY34" fmla="*/ 27568 h 667916"/>
                    <a:gd name="connsiteX35" fmla="*/ 216437 w 661057"/>
                    <a:gd name="connsiteY35" fmla="*/ 38126 h 667916"/>
                    <a:gd name="connsiteX36" fmla="*/ 239312 w 661057"/>
                    <a:gd name="connsiteY36" fmla="*/ 29327 h 667916"/>
                    <a:gd name="connsiteX37" fmla="*/ 262187 w 661057"/>
                    <a:gd name="connsiteY37" fmla="*/ 57482 h 667916"/>
                    <a:gd name="connsiteX38" fmla="*/ 283303 w 661057"/>
                    <a:gd name="connsiteY38" fmla="*/ 64520 h 667916"/>
                    <a:gd name="connsiteX39" fmla="*/ 316736 w 661057"/>
                    <a:gd name="connsiteY39" fmla="*/ 75078 h 667916"/>
                    <a:gd name="connsiteX40" fmla="*/ 308873 w 661057"/>
                    <a:gd name="connsiteY40" fmla="*/ 72595 h 667916"/>
                    <a:gd name="connsiteX41" fmla="*/ 313804 w 661057"/>
                    <a:gd name="connsiteY41" fmla="*/ 86516 h 667916"/>
                    <a:gd name="connsiteX42" fmla="*/ 346064 w 661057"/>
                    <a:gd name="connsiteY42" fmla="*/ 89448 h 667916"/>
                    <a:gd name="connsiteX43" fmla="*/ 351929 w 661057"/>
                    <a:gd name="connsiteY43" fmla="*/ 107044 h 667916"/>
                    <a:gd name="connsiteX44" fmla="*/ 368059 w 661057"/>
                    <a:gd name="connsiteY44" fmla="*/ 118775 h 667916"/>
                    <a:gd name="connsiteX45" fmla="*/ 382723 w 661057"/>
                    <a:gd name="connsiteY45" fmla="*/ 115844 h 667916"/>
                    <a:gd name="connsiteX46" fmla="*/ 390055 w 661057"/>
                    <a:gd name="connsiteY46" fmla="*/ 120242 h 667916"/>
                    <a:gd name="connsiteX47" fmla="*/ 392988 w 661057"/>
                    <a:gd name="connsiteY47" fmla="*/ 120242 h 667916"/>
                    <a:gd name="connsiteX48" fmla="*/ 401786 w 661057"/>
                    <a:gd name="connsiteY48" fmla="*/ 142237 h 667916"/>
                    <a:gd name="connsiteX49" fmla="*/ 419382 w 661057"/>
                    <a:gd name="connsiteY49" fmla="*/ 142237 h 667916"/>
                    <a:gd name="connsiteX50" fmla="*/ 429647 w 661057"/>
                    <a:gd name="connsiteY50" fmla="*/ 130506 h 667916"/>
                    <a:gd name="connsiteX51" fmla="*/ 439911 w 661057"/>
                    <a:gd name="connsiteY51" fmla="*/ 120242 h 667916"/>
                    <a:gd name="connsiteX52" fmla="*/ 439911 w 661057"/>
                    <a:gd name="connsiteY52" fmla="*/ 114377 h 667916"/>
                    <a:gd name="connsiteX53" fmla="*/ 429647 w 661057"/>
                    <a:gd name="connsiteY53" fmla="*/ 105579 h 667916"/>
                    <a:gd name="connsiteX54" fmla="*/ 438445 w 661057"/>
                    <a:gd name="connsiteY54" fmla="*/ 93848 h 667916"/>
                    <a:gd name="connsiteX55" fmla="*/ 420849 w 661057"/>
                    <a:gd name="connsiteY55" fmla="*/ 63054 h 667916"/>
                    <a:gd name="connsiteX56" fmla="*/ 413517 w 661057"/>
                    <a:gd name="connsiteY56" fmla="*/ 49857 h 667916"/>
                    <a:gd name="connsiteX57" fmla="*/ 412050 w 661057"/>
                    <a:gd name="connsiteY57" fmla="*/ 14664 h 667916"/>
                    <a:gd name="connsiteX58" fmla="*/ 432580 w 661057"/>
                    <a:gd name="connsiteY58" fmla="*/ 14664 h 667916"/>
                    <a:gd name="connsiteX59" fmla="*/ 464840 w 661057"/>
                    <a:gd name="connsiteY59" fmla="*/ 0 h 667916"/>
                    <a:gd name="connsiteX60" fmla="*/ 501499 w 661057"/>
                    <a:gd name="connsiteY60" fmla="*/ 10265 h 667916"/>
                    <a:gd name="connsiteX61" fmla="*/ 511764 w 661057"/>
                    <a:gd name="connsiteY61" fmla="*/ 24928 h 667916"/>
                    <a:gd name="connsiteX62" fmla="*/ 539625 w 661057"/>
                    <a:gd name="connsiteY62" fmla="*/ 48390 h 667916"/>
                    <a:gd name="connsiteX63" fmla="*/ 548423 w 661057"/>
                    <a:gd name="connsiteY63" fmla="*/ 90915 h 667916"/>
                    <a:gd name="connsiteX64" fmla="*/ 579217 w 661057"/>
                    <a:gd name="connsiteY64" fmla="*/ 120242 h 667916"/>
                    <a:gd name="connsiteX65" fmla="*/ 583616 w 661057"/>
                    <a:gd name="connsiteY65" fmla="*/ 149570 h 667916"/>
                    <a:gd name="connsiteX66" fmla="*/ 595347 w 661057"/>
                    <a:gd name="connsiteY66" fmla="*/ 159834 h 667916"/>
                    <a:gd name="connsiteX67" fmla="*/ 596813 w 661057"/>
                    <a:gd name="connsiteY67" fmla="*/ 173031 h 667916"/>
                    <a:gd name="connsiteX68" fmla="*/ 611477 w 661057"/>
                    <a:gd name="connsiteY68" fmla="*/ 186229 h 667916"/>
                    <a:gd name="connsiteX69" fmla="*/ 598280 w 661057"/>
                    <a:gd name="connsiteY69" fmla="*/ 202359 h 667916"/>
                    <a:gd name="connsiteX70" fmla="*/ 604145 w 661057"/>
                    <a:gd name="connsiteY70" fmla="*/ 259547 h 667916"/>
                    <a:gd name="connsiteX71" fmla="*/ 639338 w 661057"/>
                    <a:gd name="connsiteY71" fmla="*/ 283009 h 667916"/>
                    <a:gd name="connsiteX72" fmla="*/ 659867 w 661057"/>
                    <a:gd name="connsiteY72" fmla="*/ 299139 h 667916"/>
                    <a:gd name="connsiteX73" fmla="*/ 661057 w 661057"/>
                    <a:gd name="connsiteY73" fmla="*/ 307470 h 667916"/>
                    <a:gd name="connsiteX74" fmla="*/ 659867 w 661057"/>
                    <a:gd name="connsiteY74" fmla="*/ 307351 h 667916"/>
                    <a:gd name="connsiteX75" fmla="*/ 621155 w 661057"/>
                    <a:gd name="connsiteY75" fmla="*/ 309110 h 667916"/>
                    <a:gd name="connsiteX76" fmla="*/ 610597 w 661057"/>
                    <a:gd name="connsiteY76" fmla="*/ 324947 h 667916"/>
                    <a:gd name="connsiteX77" fmla="*/ 598279 w 661057"/>
                    <a:gd name="connsiteY77" fmla="*/ 340784 h 667916"/>
                    <a:gd name="connsiteX78" fmla="*/ 598279 w 661057"/>
                    <a:gd name="connsiteY78" fmla="*/ 347822 h 667916"/>
                    <a:gd name="connsiteX79" fmla="*/ 605318 w 661057"/>
                    <a:gd name="connsiteY79" fmla="*/ 360140 h 667916"/>
                    <a:gd name="connsiteX80" fmla="*/ 589481 w 661057"/>
                    <a:gd name="connsiteY80" fmla="*/ 384775 h 667916"/>
                    <a:gd name="connsiteX81" fmla="*/ 559567 w 661057"/>
                    <a:gd name="connsiteY81" fmla="*/ 395333 h 667916"/>
                    <a:gd name="connsiteX82" fmla="*/ 554288 w 661057"/>
                    <a:gd name="connsiteY82" fmla="*/ 419968 h 667916"/>
                    <a:gd name="connsiteX83" fmla="*/ 552529 w 661057"/>
                    <a:gd name="connsiteY83" fmla="*/ 434045 h 667916"/>
                    <a:gd name="connsiteX84" fmla="*/ 540211 w 661057"/>
                    <a:gd name="connsiteY84" fmla="*/ 434045 h 667916"/>
                    <a:gd name="connsiteX85" fmla="*/ 520855 w 661057"/>
                    <a:gd name="connsiteY85" fmla="*/ 456920 h 667916"/>
                    <a:gd name="connsiteX86" fmla="*/ 512057 w 661057"/>
                    <a:gd name="connsiteY86" fmla="*/ 474517 h 667916"/>
                    <a:gd name="connsiteX87" fmla="*/ 512057 w 661057"/>
                    <a:gd name="connsiteY87" fmla="*/ 502671 h 667916"/>
                    <a:gd name="connsiteX88" fmla="*/ 510408 w 661057"/>
                    <a:gd name="connsiteY88" fmla="*/ 504113 h 667916"/>
                    <a:gd name="connsiteX89" fmla="*/ 429084 w 661057"/>
                    <a:gd name="connsiteY89" fmla="*/ 667916 h 667916"/>
                    <a:gd name="connsiteX0" fmla="*/ 156482 w 661057"/>
                    <a:gd name="connsiteY0" fmla="*/ 504113 h 667916"/>
                    <a:gd name="connsiteX1" fmla="*/ 187696 w 661057"/>
                    <a:gd name="connsiteY1" fmla="*/ 479503 h 667916"/>
                    <a:gd name="connsiteX2" fmla="*/ 175965 w 661057"/>
                    <a:gd name="connsiteY2" fmla="*/ 472170 h 667916"/>
                    <a:gd name="connsiteX3" fmla="*/ 145171 w 661057"/>
                    <a:gd name="connsiteY3" fmla="*/ 473637 h 667916"/>
                    <a:gd name="connsiteX4" fmla="*/ 107045 w 661057"/>
                    <a:gd name="connsiteY4" fmla="*/ 483901 h 667916"/>
                    <a:gd name="connsiteX5" fmla="*/ 43991 w 661057"/>
                    <a:gd name="connsiteY5" fmla="*/ 498565 h 667916"/>
                    <a:gd name="connsiteX6" fmla="*/ 42882 w 661057"/>
                    <a:gd name="connsiteY6" fmla="*/ 504113 h 667916"/>
                    <a:gd name="connsiteX7" fmla="*/ 1034 w 661057"/>
                    <a:gd name="connsiteY7" fmla="*/ 504113 h 667916"/>
                    <a:gd name="connsiteX8" fmla="*/ 0 w 661057"/>
                    <a:gd name="connsiteY8" fmla="*/ 502965 h 667916"/>
                    <a:gd name="connsiteX9" fmla="*/ 13198 w 661057"/>
                    <a:gd name="connsiteY9" fmla="*/ 492700 h 667916"/>
                    <a:gd name="connsiteX10" fmla="*/ 35193 w 661057"/>
                    <a:gd name="connsiteY10" fmla="*/ 475103 h 667916"/>
                    <a:gd name="connsiteX11" fmla="*/ 64521 w 661057"/>
                    <a:gd name="connsiteY11" fmla="*/ 464838 h 667916"/>
                    <a:gd name="connsiteX12" fmla="*/ 101180 w 661057"/>
                    <a:gd name="connsiteY12" fmla="*/ 444310 h 667916"/>
                    <a:gd name="connsiteX13" fmla="*/ 121709 w 661057"/>
                    <a:gd name="connsiteY13" fmla="*/ 417914 h 667916"/>
                    <a:gd name="connsiteX14" fmla="*/ 145171 w 661057"/>
                    <a:gd name="connsiteY14" fmla="*/ 398852 h 667916"/>
                    <a:gd name="connsiteX15" fmla="*/ 146637 w 661057"/>
                    <a:gd name="connsiteY15" fmla="*/ 356328 h 667916"/>
                    <a:gd name="connsiteX16" fmla="*/ 156902 w 661057"/>
                    <a:gd name="connsiteY16" fmla="*/ 343130 h 667916"/>
                    <a:gd name="connsiteX17" fmla="*/ 117310 w 661057"/>
                    <a:gd name="connsiteY17" fmla="*/ 290341 h 667916"/>
                    <a:gd name="connsiteX18" fmla="*/ 93848 w 661057"/>
                    <a:gd name="connsiteY18" fmla="*/ 290341 h 667916"/>
                    <a:gd name="connsiteX19" fmla="*/ 87982 w 661057"/>
                    <a:gd name="connsiteY19" fmla="*/ 274211 h 667916"/>
                    <a:gd name="connsiteX20" fmla="*/ 87982 w 661057"/>
                    <a:gd name="connsiteY20" fmla="*/ 258081 h 667916"/>
                    <a:gd name="connsiteX21" fmla="*/ 57189 w 661057"/>
                    <a:gd name="connsiteY21" fmla="*/ 241950 h 667916"/>
                    <a:gd name="connsiteX22" fmla="*/ 39592 w 661057"/>
                    <a:gd name="connsiteY22" fmla="*/ 233153 h 667916"/>
                    <a:gd name="connsiteX23" fmla="*/ 24929 w 661057"/>
                    <a:gd name="connsiteY23" fmla="*/ 225821 h 667916"/>
                    <a:gd name="connsiteX24" fmla="*/ 24929 w 661057"/>
                    <a:gd name="connsiteY24" fmla="*/ 178897 h 667916"/>
                    <a:gd name="connsiteX25" fmla="*/ 9873 w 661057"/>
                    <a:gd name="connsiteY25" fmla="*/ 161332 h 667916"/>
                    <a:gd name="connsiteX26" fmla="*/ 68627 w 661057"/>
                    <a:gd name="connsiteY26" fmla="*/ 163060 h 667916"/>
                    <a:gd name="connsiteX27" fmla="*/ 79184 w 661057"/>
                    <a:gd name="connsiteY27" fmla="*/ 152502 h 667916"/>
                    <a:gd name="connsiteX28" fmla="*/ 73905 w 661057"/>
                    <a:gd name="connsiteY28" fmla="*/ 117310 h 667916"/>
                    <a:gd name="connsiteX29" fmla="*/ 124935 w 661057"/>
                    <a:gd name="connsiteY29" fmla="*/ 97953 h 667916"/>
                    <a:gd name="connsiteX30" fmla="*/ 119656 w 661057"/>
                    <a:gd name="connsiteY30" fmla="*/ 83876 h 667916"/>
                    <a:gd name="connsiteX31" fmla="*/ 133733 w 661057"/>
                    <a:gd name="connsiteY31" fmla="*/ 69799 h 667916"/>
                    <a:gd name="connsiteX32" fmla="*/ 186523 w 661057"/>
                    <a:gd name="connsiteY32" fmla="*/ 68040 h 667916"/>
                    <a:gd name="connsiteX33" fmla="*/ 202359 w 661057"/>
                    <a:gd name="connsiteY33" fmla="*/ 27568 h 667916"/>
                    <a:gd name="connsiteX34" fmla="*/ 216437 w 661057"/>
                    <a:gd name="connsiteY34" fmla="*/ 38126 h 667916"/>
                    <a:gd name="connsiteX35" fmla="*/ 239312 w 661057"/>
                    <a:gd name="connsiteY35" fmla="*/ 29327 h 667916"/>
                    <a:gd name="connsiteX36" fmla="*/ 262187 w 661057"/>
                    <a:gd name="connsiteY36" fmla="*/ 57482 h 667916"/>
                    <a:gd name="connsiteX37" fmla="*/ 283303 w 661057"/>
                    <a:gd name="connsiteY37" fmla="*/ 64520 h 667916"/>
                    <a:gd name="connsiteX38" fmla="*/ 316736 w 661057"/>
                    <a:gd name="connsiteY38" fmla="*/ 75078 h 667916"/>
                    <a:gd name="connsiteX39" fmla="*/ 308873 w 661057"/>
                    <a:gd name="connsiteY39" fmla="*/ 72595 h 667916"/>
                    <a:gd name="connsiteX40" fmla="*/ 313804 w 661057"/>
                    <a:gd name="connsiteY40" fmla="*/ 86516 h 667916"/>
                    <a:gd name="connsiteX41" fmla="*/ 346064 w 661057"/>
                    <a:gd name="connsiteY41" fmla="*/ 89448 h 667916"/>
                    <a:gd name="connsiteX42" fmla="*/ 351929 w 661057"/>
                    <a:gd name="connsiteY42" fmla="*/ 107044 h 667916"/>
                    <a:gd name="connsiteX43" fmla="*/ 368059 w 661057"/>
                    <a:gd name="connsiteY43" fmla="*/ 118775 h 667916"/>
                    <a:gd name="connsiteX44" fmla="*/ 382723 w 661057"/>
                    <a:gd name="connsiteY44" fmla="*/ 115844 h 667916"/>
                    <a:gd name="connsiteX45" fmla="*/ 390055 w 661057"/>
                    <a:gd name="connsiteY45" fmla="*/ 120242 h 667916"/>
                    <a:gd name="connsiteX46" fmla="*/ 392988 w 661057"/>
                    <a:gd name="connsiteY46" fmla="*/ 120242 h 667916"/>
                    <a:gd name="connsiteX47" fmla="*/ 401786 w 661057"/>
                    <a:gd name="connsiteY47" fmla="*/ 142237 h 667916"/>
                    <a:gd name="connsiteX48" fmla="*/ 419382 w 661057"/>
                    <a:gd name="connsiteY48" fmla="*/ 142237 h 667916"/>
                    <a:gd name="connsiteX49" fmla="*/ 429647 w 661057"/>
                    <a:gd name="connsiteY49" fmla="*/ 130506 h 667916"/>
                    <a:gd name="connsiteX50" fmla="*/ 439911 w 661057"/>
                    <a:gd name="connsiteY50" fmla="*/ 120242 h 667916"/>
                    <a:gd name="connsiteX51" fmla="*/ 439911 w 661057"/>
                    <a:gd name="connsiteY51" fmla="*/ 114377 h 667916"/>
                    <a:gd name="connsiteX52" fmla="*/ 429647 w 661057"/>
                    <a:gd name="connsiteY52" fmla="*/ 105579 h 667916"/>
                    <a:gd name="connsiteX53" fmla="*/ 438445 w 661057"/>
                    <a:gd name="connsiteY53" fmla="*/ 93848 h 667916"/>
                    <a:gd name="connsiteX54" fmla="*/ 420849 w 661057"/>
                    <a:gd name="connsiteY54" fmla="*/ 63054 h 667916"/>
                    <a:gd name="connsiteX55" fmla="*/ 413517 w 661057"/>
                    <a:gd name="connsiteY55" fmla="*/ 49857 h 667916"/>
                    <a:gd name="connsiteX56" fmla="*/ 412050 w 661057"/>
                    <a:gd name="connsiteY56" fmla="*/ 14664 h 667916"/>
                    <a:gd name="connsiteX57" fmla="*/ 432580 w 661057"/>
                    <a:gd name="connsiteY57" fmla="*/ 14664 h 667916"/>
                    <a:gd name="connsiteX58" fmla="*/ 464840 w 661057"/>
                    <a:gd name="connsiteY58" fmla="*/ 0 h 667916"/>
                    <a:gd name="connsiteX59" fmla="*/ 501499 w 661057"/>
                    <a:gd name="connsiteY59" fmla="*/ 10265 h 667916"/>
                    <a:gd name="connsiteX60" fmla="*/ 511764 w 661057"/>
                    <a:gd name="connsiteY60" fmla="*/ 24928 h 667916"/>
                    <a:gd name="connsiteX61" fmla="*/ 539625 w 661057"/>
                    <a:gd name="connsiteY61" fmla="*/ 48390 h 667916"/>
                    <a:gd name="connsiteX62" fmla="*/ 548423 w 661057"/>
                    <a:gd name="connsiteY62" fmla="*/ 90915 h 667916"/>
                    <a:gd name="connsiteX63" fmla="*/ 579217 w 661057"/>
                    <a:gd name="connsiteY63" fmla="*/ 120242 h 667916"/>
                    <a:gd name="connsiteX64" fmla="*/ 583616 w 661057"/>
                    <a:gd name="connsiteY64" fmla="*/ 149570 h 667916"/>
                    <a:gd name="connsiteX65" fmla="*/ 595347 w 661057"/>
                    <a:gd name="connsiteY65" fmla="*/ 159834 h 667916"/>
                    <a:gd name="connsiteX66" fmla="*/ 596813 w 661057"/>
                    <a:gd name="connsiteY66" fmla="*/ 173031 h 667916"/>
                    <a:gd name="connsiteX67" fmla="*/ 611477 w 661057"/>
                    <a:gd name="connsiteY67" fmla="*/ 186229 h 667916"/>
                    <a:gd name="connsiteX68" fmla="*/ 598280 w 661057"/>
                    <a:gd name="connsiteY68" fmla="*/ 202359 h 667916"/>
                    <a:gd name="connsiteX69" fmla="*/ 604145 w 661057"/>
                    <a:gd name="connsiteY69" fmla="*/ 259547 h 667916"/>
                    <a:gd name="connsiteX70" fmla="*/ 639338 w 661057"/>
                    <a:gd name="connsiteY70" fmla="*/ 283009 h 667916"/>
                    <a:gd name="connsiteX71" fmla="*/ 659867 w 661057"/>
                    <a:gd name="connsiteY71" fmla="*/ 299139 h 667916"/>
                    <a:gd name="connsiteX72" fmla="*/ 661057 w 661057"/>
                    <a:gd name="connsiteY72" fmla="*/ 307470 h 667916"/>
                    <a:gd name="connsiteX73" fmla="*/ 659867 w 661057"/>
                    <a:gd name="connsiteY73" fmla="*/ 307351 h 667916"/>
                    <a:gd name="connsiteX74" fmla="*/ 621155 w 661057"/>
                    <a:gd name="connsiteY74" fmla="*/ 309110 h 667916"/>
                    <a:gd name="connsiteX75" fmla="*/ 610597 w 661057"/>
                    <a:gd name="connsiteY75" fmla="*/ 324947 h 667916"/>
                    <a:gd name="connsiteX76" fmla="*/ 598279 w 661057"/>
                    <a:gd name="connsiteY76" fmla="*/ 340784 h 667916"/>
                    <a:gd name="connsiteX77" fmla="*/ 598279 w 661057"/>
                    <a:gd name="connsiteY77" fmla="*/ 347822 h 667916"/>
                    <a:gd name="connsiteX78" fmla="*/ 605318 w 661057"/>
                    <a:gd name="connsiteY78" fmla="*/ 360140 h 667916"/>
                    <a:gd name="connsiteX79" fmla="*/ 589481 w 661057"/>
                    <a:gd name="connsiteY79" fmla="*/ 384775 h 667916"/>
                    <a:gd name="connsiteX80" fmla="*/ 559567 w 661057"/>
                    <a:gd name="connsiteY80" fmla="*/ 395333 h 667916"/>
                    <a:gd name="connsiteX81" fmla="*/ 554288 w 661057"/>
                    <a:gd name="connsiteY81" fmla="*/ 419968 h 667916"/>
                    <a:gd name="connsiteX82" fmla="*/ 552529 w 661057"/>
                    <a:gd name="connsiteY82" fmla="*/ 434045 h 667916"/>
                    <a:gd name="connsiteX83" fmla="*/ 540211 w 661057"/>
                    <a:gd name="connsiteY83" fmla="*/ 434045 h 667916"/>
                    <a:gd name="connsiteX84" fmla="*/ 520855 w 661057"/>
                    <a:gd name="connsiteY84" fmla="*/ 456920 h 667916"/>
                    <a:gd name="connsiteX85" fmla="*/ 512057 w 661057"/>
                    <a:gd name="connsiteY85" fmla="*/ 474517 h 667916"/>
                    <a:gd name="connsiteX86" fmla="*/ 512057 w 661057"/>
                    <a:gd name="connsiteY86" fmla="*/ 502671 h 667916"/>
                    <a:gd name="connsiteX87" fmla="*/ 510408 w 661057"/>
                    <a:gd name="connsiteY87" fmla="*/ 504113 h 667916"/>
                    <a:gd name="connsiteX88" fmla="*/ 429084 w 661057"/>
                    <a:gd name="connsiteY88" fmla="*/ 667916 h 667916"/>
                    <a:gd name="connsiteX0" fmla="*/ 156482 w 661057"/>
                    <a:gd name="connsiteY0" fmla="*/ 504113 h 504113"/>
                    <a:gd name="connsiteX1" fmla="*/ 187696 w 661057"/>
                    <a:gd name="connsiteY1" fmla="*/ 479503 h 504113"/>
                    <a:gd name="connsiteX2" fmla="*/ 175965 w 661057"/>
                    <a:gd name="connsiteY2" fmla="*/ 472170 h 504113"/>
                    <a:gd name="connsiteX3" fmla="*/ 145171 w 661057"/>
                    <a:gd name="connsiteY3" fmla="*/ 473637 h 504113"/>
                    <a:gd name="connsiteX4" fmla="*/ 107045 w 661057"/>
                    <a:gd name="connsiteY4" fmla="*/ 483901 h 504113"/>
                    <a:gd name="connsiteX5" fmla="*/ 43991 w 661057"/>
                    <a:gd name="connsiteY5" fmla="*/ 498565 h 504113"/>
                    <a:gd name="connsiteX6" fmla="*/ 42882 w 661057"/>
                    <a:gd name="connsiteY6" fmla="*/ 504113 h 504113"/>
                    <a:gd name="connsiteX7" fmla="*/ 1034 w 661057"/>
                    <a:gd name="connsiteY7" fmla="*/ 504113 h 504113"/>
                    <a:gd name="connsiteX8" fmla="*/ 0 w 661057"/>
                    <a:gd name="connsiteY8" fmla="*/ 502965 h 504113"/>
                    <a:gd name="connsiteX9" fmla="*/ 13198 w 661057"/>
                    <a:gd name="connsiteY9" fmla="*/ 492700 h 504113"/>
                    <a:gd name="connsiteX10" fmla="*/ 35193 w 661057"/>
                    <a:gd name="connsiteY10" fmla="*/ 475103 h 504113"/>
                    <a:gd name="connsiteX11" fmla="*/ 64521 w 661057"/>
                    <a:gd name="connsiteY11" fmla="*/ 464838 h 504113"/>
                    <a:gd name="connsiteX12" fmla="*/ 101180 w 661057"/>
                    <a:gd name="connsiteY12" fmla="*/ 444310 h 504113"/>
                    <a:gd name="connsiteX13" fmla="*/ 121709 w 661057"/>
                    <a:gd name="connsiteY13" fmla="*/ 417914 h 504113"/>
                    <a:gd name="connsiteX14" fmla="*/ 145171 w 661057"/>
                    <a:gd name="connsiteY14" fmla="*/ 398852 h 504113"/>
                    <a:gd name="connsiteX15" fmla="*/ 146637 w 661057"/>
                    <a:gd name="connsiteY15" fmla="*/ 356328 h 504113"/>
                    <a:gd name="connsiteX16" fmla="*/ 156902 w 661057"/>
                    <a:gd name="connsiteY16" fmla="*/ 343130 h 504113"/>
                    <a:gd name="connsiteX17" fmla="*/ 117310 w 661057"/>
                    <a:gd name="connsiteY17" fmla="*/ 290341 h 504113"/>
                    <a:gd name="connsiteX18" fmla="*/ 93848 w 661057"/>
                    <a:gd name="connsiteY18" fmla="*/ 290341 h 504113"/>
                    <a:gd name="connsiteX19" fmla="*/ 87982 w 661057"/>
                    <a:gd name="connsiteY19" fmla="*/ 274211 h 504113"/>
                    <a:gd name="connsiteX20" fmla="*/ 87982 w 661057"/>
                    <a:gd name="connsiteY20" fmla="*/ 258081 h 504113"/>
                    <a:gd name="connsiteX21" fmla="*/ 57189 w 661057"/>
                    <a:gd name="connsiteY21" fmla="*/ 241950 h 504113"/>
                    <a:gd name="connsiteX22" fmla="*/ 39592 w 661057"/>
                    <a:gd name="connsiteY22" fmla="*/ 233153 h 504113"/>
                    <a:gd name="connsiteX23" fmla="*/ 24929 w 661057"/>
                    <a:gd name="connsiteY23" fmla="*/ 225821 h 504113"/>
                    <a:gd name="connsiteX24" fmla="*/ 24929 w 661057"/>
                    <a:gd name="connsiteY24" fmla="*/ 178897 h 504113"/>
                    <a:gd name="connsiteX25" fmla="*/ 9873 w 661057"/>
                    <a:gd name="connsiteY25" fmla="*/ 161332 h 504113"/>
                    <a:gd name="connsiteX26" fmla="*/ 68627 w 661057"/>
                    <a:gd name="connsiteY26" fmla="*/ 163060 h 504113"/>
                    <a:gd name="connsiteX27" fmla="*/ 79184 w 661057"/>
                    <a:gd name="connsiteY27" fmla="*/ 152502 h 504113"/>
                    <a:gd name="connsiteX28" fmla="*/ 73905 w 661057"/>
                    <a:gd name="connsiteY28" fmla="*/ 117310 h 504113"/>
                    <a:gd name="connsiteX29" fmla="*/ 124935 w 661057"/>
                    <a:gd name="connsiteY29" fmla="*/ 97953 h 504113"/>
                    <a:gd name="connsiteX30" fmla="*/ 119656 w 661057"/>
                    <a:gd name="connsiteY30" fmla="*/ 83876 h 504113"/>
                    <a:gd name="connsiteX31" fmla="*/ 133733 w 661057"/>
                    <a:gd name="connsiteY31" fmla="*/ 69799 h 504113"/>
                    <a:gd name="connsiteX32" fmla="*/ 186523 w 661057"/>
                    <a:gd name="connsiteY32" fmla="*/ 68040 h 504113"/>
                    <a:gd name="connsiteX33" fmla="*/ 202359 w 661057"/>
                    <a:gd name="connsiteY33" fmla="*/ 27568 h 504113"/>
                    <a:gd name="connsiteX34" fmla="*/ 216437 w 661057"/>
                    <a:gd name="connsiteY34" fmla="*/ 38126 h 504113"/>
                    <a:gd name="connsiteX35" fmla="*/ 239312 w 661057"/>
                    <a:gd name="connsiteY35" fmla="*/ 29327 h 504113"/>
                    <a:gd name="connsiteX36" fmla="*/ 262187 w 661057"/>
                    <a:gd name="connsiteY36" fmla="*/ 57482 h 504113"/>
                    <a:gd name="connsiteX37" fmla="*/ 283303 w 661057"/>
                    <a:gd name="connsiteY37" fmla="*/ 64520 h 504113"/>
                    <a:gd name="connsiteX38" fmla="*/ 316736 w 661057"/>
                    <a:gd name="connsiteY38" fmla="*/ 75078 h 504113"/>
                    <a:gd name="connsiteX39" fmla="*/ 308873 w 661057"/>
                    <a:gd name="connsiteY39" fmla="*/ 72595 h 504113"/>
                    <a:gd name="connsiteX40" fmla="*/ 313804 w 661057"/>
                    <a:gd name="connsiteY40" fmla="*/ 86516 h 504113"/>
                    <a:gd name="connsiteX41" fmla="*/ 346064 w 661057"/>
                    <a:gd name="connsiteY41" fmla="*/ 89448 h 504113"/>
                    <a:gd name="connsiteX42" fmla="*/ 351929 w 661057"/>
                    <a:gd name="connsiteY42" fmla="*/ 107044 h 504113"/>
                    <a:gd name="connsiteX43" fmla="*/ 368059 w 661057"/>
                    <a:gd name="connsiteY43" fmla="*/ 118775 h 504113"/>
                    <a:gd name="connsiteX44" fmla="*/ 382723 w 661057"/>
                    <a:gd name="connsiteY44" fmla="*/ 115844 h 504113"/>
                    <a:gd name="connsiteX45" fmla="*/ 390055 w 661057"/>
                    <a:gd name="connsiteY45" fmla="*/ 120242 h 504113"/>
                    <a:gd name="connsiteX46" fmla="*/ 392988 w 661057"/>
                    <a:gd name="connsiteY46" fmla="*/ 120242 h 504113"/>
                    <a:gd name="connsiteX47" fmla="*/ 401786 w 661057"/>
                    <a:gd name="connsiteY47" fmla="*/ 142237 h 504113"/>
                    <a:gd name="connsiteX48" fmla="*/ 419382 w 661057"/>
                    <a:gd name="connsiteY48" fmla="*/ 142237 h 504113"/>
                    <a:gd name="connsiteX49" fmla="*/ 429647 w 661057"/>
                    <a:gd name="connsiteY49" fmla="*/ 130506 h 504113"/>
                    <a:gd name="connsiteX50" fmla="*/ 439911 w 661057"/>
                    <a:gd name="connsiteY50" fmla="*/ 120242 h 504113"/>
                    <a:gd name="connsiteX51" fmla="*/ 439911 w 661057"/>
                    <a:gd name="connsiteY51" fmla="*/ 114377 h 504113"/>
                    <a:gd name="connsiteX52" fmla="*/ 429647 w 661057"/>
                    <a:gd name="connsiteY52" fmla="*/ 105579 h 504113"/>
                    <a:gd name="connsiteX53" fmla="*/ 438445 w 661057"/>
                    <a:gd name="connsiteY53" fmla="*/ 93848 h 504113"/>
                    <a:gd name="connsiteX54" fmla="*/ 420849 w 661057"/>
                    <a:gd name="connsiteY54" fmla="*/ 63054 h 504113"/>
                    <a:gd name="connsiteX55" fmla="*/ 413517 w 661057"/>
                    <a:gd name="connsiteY55" fmla="*/ 49857 h 504113"/>
                    <a:gd name="connsiteX56" fmla="*/ 412050 w 661057"/>
                    <a:gd name="connsiteY56" fmla="*/ 14664 h 504113"/>
                    <a:gd name="connsiteX57" fmla="*/ 432580 w 661057"/>
                    <a:gd name="connsiteY57" fmla="*/ 14664 h 504113"/>
                    <a:gd name="connsiteX58" fmla="*/ 464840 w 661057"/>
                    <a:gd name="connsiteY58" fmla="*/ 0 h 504113"/>
                    <a:gd name="connsiteX59" fmla="*/ 501499 w 661057"/>
                    <a:gd name="connsiteY59" fmla="*/ 10265 h 504113"/>
                    <a:gd name="connsiteX60" fmla="*/ 511764 w 661057"/>
                    <a:gd name="connsiteY60" fmla="*/ 24928 h 504113"/>
                    <a:gd name="connsiteX61" fmla="*/ 539625 w 661057"/>
                    <a:gd name="connsiteY61" fmla="*/ 48390 h 504113"/>
                    <a:gd name="connsiteX62" fmla="*/ 548423 w 661057"/>
                    <a:gd name="connsiteY62" fmla="*/ 90915 h 504113"/>
                    <a:gd name="connsiteX63" fmla="*/ 579217 w 661057"/>
                    <a:gd name="connsiteY63" fmla="*/ 120242 h 504113"/>
                    <a:gd name="connsiteX64" fmla="*/ 583616 w 661057"/>
                    <a:gd name="connsiteY64" fmla="*/ 149570 h 504113"/>
                    <a:gd name="connsiteX65" fmla="*/ 595347 w 661057"/>
                    <a:gd name="connsiteY65" fmla="*/ 159834 h 504113"/>
                    <a:gd name="connsiteX66" fmla="*/ 596813 w 661057"/>
                    <a:gd name="connsiteY66" fmla="*/ 173031 h 504113"/>
                    <a:gd name="connsiteX67" fmla="*/ 611477 w 661057"/>
                    <a:gd name="connsiteY67" fmla="*/ 186229 h 504113"/>
                    <a:gd name="connsiteX68" fmla="*/ 598280 w 661057"/>
                    <a:gd name="connsiteY68" fmla="*/ 202359 h 504113"/>
                    <a:gd name="connsiteX69" fmla="*/ 604145 w 661057"/>
                    <a:gd name="connsiteY69" fmla="*/ 259547 h 504113"/>
                    <a:gd name="connsiteX70" fmla="*/ 639338 w 661057"/>
                    <a:gd name="connsiteY70" fmla="*/ 283009 h 504113"/>
                    <a:gd name="connsiteX71" fmla="*/ 659867 w 661057"/>
                    <a:gd name="connsiteY71" fmla="*/ 299139 h 504113"/>
                    <a:gd name="connsiteX72" fmla="*/ 661057 w 661057"/>
                    <a:gd name="connsiteY72" fmla="*/ 307470 h 504113"/>
                    <a:gd name="connsiteX73" fmla="*/ 659867 w 661057"/>
                    <a:gd name="connsiteY73" fmla="*/ 307351 h 504113"/>
                    <a:gd name="connsiteX74" fmla="*/ 621155 w 661057"/>
                    <a:gd name="connsiteY74" fmla="*/ 309110 h 504113"/>
                    <a:gd name="connsiteX75" fmla="*/ 610597 w 661057"/>
                    <a:gd name="connsiteY75" fmla="*/ 324947 h 504113"/>
                    <a:gd name="connsiteX76" fmla="*/ 598279 w 661057"/>
                    <a:gd name="connsiteY76" fmla="*/ 340784 h 504113"/>
                    <a:gd name="connsiteX77" fmla="*/ 598279 w 661057"/>
                    <a:gd name="connsiteY77" fmla="*/ 347822 h 504113"/>
                    <a:gd name="connsiteX78" fmla="*/ 605318 w 661057"/>
                    <a:gd name="connsiteY78" fmla="*/ 360140 h 504113"/>
                    <a:gd name="connsiteX79" fmla="*/ 589481 w 661057"/>
                    <a:gd name="connsiteY79" fmla="*/ 384775 h 504113"/>
                    <a:gd name="connsiteX80" fmla="*/ 559567 w 661057"/>
                    <a:gd name="connsiteY80" fmla="*/ 395333 h 504113"/>
                    <a:gd name="connsiteX81" fmla="*/ 554288 w 661057"/>
                    <a:gd name="connsiteY81" fmla="*/ 419968 h 504113"/>
                    <a:gd name="connsiteX82" fmla="*/ 552529 w 661057"/>
                    <a:gd name="connsiteY82" fmla="*/ 434045 h 504113"/>
                    <a:gd name="connsiteX83" fmla="*/ 540211 w 661057"/>
                    <a:gd name="connsiteY83" fmla="*/ 434045 h 504113"/>
                    <a:gd name="connsiteX84" fmla="*/ 520855 w 661057"/>
                    <a:gd name="connsiteY84" fmla="*/ 456920 h 504113"/>
                    <a:gd name="connsiteX85" fmla="*/ 512057 w 661057"/>
                    <a:gd name="connsiteY85" fmla="*/ 474517 h 504113"/>
                    <a:gd name="connsiteX86" fmla="*/ 512057 w 661057"/>
                    <a:gd name="connsiteY86" fmla="*/ 502671 h 504113"/>
                    <a:gd name="connsiteX87" fmla="*/ 510408 w 661057"/>
                    <a:gd name="connsiteY87" fmla="*/ 504113 h 504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661057" h="504113">
                      <a:moveTo>
                        <a:pt x="156482" y="504113"/>
                      </a:moveTo>
                      <a:lnTo>
                        <a:pt x="187696" y="479503"/>
                      </a:lnTo>
                      <a:lnTo>
                        <a:pt x="175965" y="472170"/>
                      </a:lnTo>
                      <a:lnTo>
                        <a:pt x="145171" y="473637"/>
                      </a:lnTo>
                      <a:lnTo>
                        <a:pt x="107045" y="483901"/>
                      </a:lnTo>
                      <a:lnTo>
                        <a:pt x="43991" y="498565"/>
                      </a:lnTo>
                      <a:lnTo>
                        <a:pt x="42882" y="504113"/>
                      </a:lnTo>
                      <a:lnTo>
                        <a:pt x="1034" y="504113"/>
                      </a:lnTo>
                      <a:lnTo>
                        <a:pt x="0" y="502965"/>
                      </a:lnTo>
                      <a:lnTo>
                        <a:pt x="13198" y="492700"/>
                      </a:lnTo>
                      <a:lnTo>
                        <a:pt x="35193" y="475103"/>
                      </a:lnTo>
                      <a:lnTo>
                        <a:pt x="64521" y="464838"/>
                      </a:lnTo>
                      <a:lnTo>
                        <a:pt x="101180" y="444310"/>
                      </a:lnTo>
                      <a:lnTo>
                        <a:pt x="121709" y="417914"/>
                      </a:lnTo>
                      <a:lnTo>
                        <a:pt x="145171" y="398852"/>
                      </a:lnTo>
                      <a:cubicBezTo>
                        <a:pt x="145660" y="384677"/>
                        <a:pt x="146148" y="370503"/>
                        <a:pt x="146637" y="356328"/>
                      </a:cubicBezTo>
                      <a:lnTo>
                        <a:pt x="156902" y="343130"/>
                      </a:lnTo>
                      <a:lnTo>
                        <a:pt x="117310" y="290341"/>
                      </a:lnTo>
                      <a:lnTo>
                        <a:pt x="93848" y="290341"/>
                      </a:lnTo>
                      <a:lnTo>
                        <a:pt x="87982" y="274211"/>
                      </a:lnTo>
                      <a:lnTo>
                        <a:pt x="87982" y="258081"/>
                      </a:lnTo>
                      <a:lnTo>
                        <a:pt x="57189" y="241950"/>
                      </a:lnTo>
                      <a:lnTo>
                        <a:pt x="39592" y="233153"/>
                      </a:lnTo>
                      <a:lnTo>
                        <a:pt x="24929" y="225821"/>
                      </a:lnTo>
                      <a:lnTo>
                        <a:pt x="24929" y="178897"/>
                      </a:lnTo>
                      <a:lnTo>
                        <a:pt x="9873" y="161332"/>
                      </a:lnTo>
                      <a:lnTo>
                        <a:pt x="68627" y="163060"/>
                      </a:lnTo>
                      <a:lnTo>
                        <a:pt x="79184" y="152502"/>
                      </a:lnTo>
                      <a:lnTo>
                        <a:pt x="73905" y="117310"/>
                      </a:lnTo>
                      <a:lnTo>
                        <a:pt x="124935" y="97953"/>
                      </a:lnTo>
                      <a:lnTo>
                        <a:pt x="119656" y="83876"/>
                      </a:lnTo>
                      <a:lnTo>
                        <a:pt x="133733" y="69799"/>
                      </a:lnTo>
                      <a:lnTo>
                        <a:pt x="186523" y="68040"/>
                      </a:lnTo>
                      <a:lnTo>
                        <a:pt x="202359" y="27568"/>
                      </a:lnTo>
                      <a:lnTo>
                        <a:pt x="216437" y="38126"/>
                      </a:lnTo>
                      <a:lnTo>
                        <a:pt x="239312" y="29327"/>
                      </a:lnTo>
                      <a:lnTo>
                        <a:pt x="262187" y="57482"/>
                      </a:lnTo>
                      <a:lnTo>
                        <a:pt x="283303" y="64520"/>
                      </a:lnTo>
                      <a:lnTo>
                        <a:pt x="316736" y="75078"/>
                      </a:lnTo>
                      <a:lnTo>
                        <a:pt x="308873" y="72595"/>
                      </a:lnTo>
                      <a:lnTo>
                        <a:pt x="313804" y="86516"/>
                      </a:lnTo>
                      <a:lnTo>
                        <a:pt x="346064" y="89448"/>
                      </a:lnTo>
                      <a:lnTo>
                        <a:pt x="351929" y="107044"/>
                      </a:lnTo>
                      <a:lnTo>
                        <a:pt x="368059" y="118775"/>
                      </a:lnTo>
                      <a:lnTo>
                        <a:pt x="382723" y="115844"/>
                      </a:lnTo>
                      <a:lnTo>
                        <a:pt x="390055" y="120242"/>
                      </a:lnTo>
                      <a:lnTo>
                        <a:pt x="392988" y="120242"/>
                      </a:lnTo>
                      <a:lnTo>
                        <a:pt x="401786" y="142237"/>
                      </a:lnTo>
                      <a:lnTo>
                        <a:pt x="419382" y="142237"/>
                      </a:lnTo>
                      <a:lnTo>
                        <a:pt x="429647" y="130506"/>
                      </a:lnTo>
                      <a:lnTo>
                        <a:pt x="439911" y="120242"/>
                      </a:lnTo>
                      <a:lnTo>
                        <a:pt x="439911" y="114377"/>
                      </a:lnTo>
                      <a:lnTo>
                        <a:pt x="429647" y="105579"/>
                      </a:lnTo>
                      <a:lnTo>
                        <a:pt x="438445" y="93848"/>
                      </a:lnTo>
                      <a:lnTo>
                        <a:pt x="420849" y="63054"/>
                      </a:lnTo>
                      <a:lnTo>
                        <a:pt x="413517" y="49857"/>
                      </a:lnTo>
                      <a:lnTo>
                        <a:pt x="412050" y="14664"/>
                      </a:lnTo>
                      <a:lnTo>
                        <a:pt x="432580" y="14664"/>
                      </a:lnTo>
                      <a:lnTo>
                        <a:pt x="464840" y="0"/>
                      </a:lnTo>
                      <a:lnTo>
                        <a:pt x="501499" y="10265"/>
                      </a:lnTo>
                      <a:lnTo>
                        <a:pt x="511764" y="24928"/>
                      </a:lnTo>
                      <a:lnTo>
                        <a:pt x="539625" y="48390"/>
                      </a:lnTo>
                      <a:lnTo>
                        <a:pt x="548423" y="90915"/>
                      </a:lnTo>
                      <a:lnTo>
                        <a:pt x="579217" y="120242"/>
                      </a:lnTo>
                      <a:lnTo>
                        <a:pt x="583616" y="149570"/>
                      </a:lnTo>
                      <a:lnTo>
                        <a:pt x="595347" y="159834"/>
                      </a:lnTo>
                      <a:lnTo>
                        <a:pt x="596813" y="173031"/>
                      </a:lnTo>
                      <a:lnTo>
                        <a:pt x="611477" y="186229"/>
                      </a:lnTo>
                      <a:lnTo>
                        <a:pt x="598280" y="202359"/>
                      </a:lnTo>
                      <a:lnTo>
                        <a:pt x="604145" y="259547"/>
                      </a:lnTo>
                      <a:lnTo>
                        <a:pt x="639338" y="283009"/>
                      </a:lnTo>
                      <a:lnTo>
                        <a:pt x="659867" y="299139"/>
                      </a:lnTo>
                      <a:lnTo>
                        <a:pt x="661057" y="307470"/>
                      </a:lnTo>
                      <a:lnTo>
                        <a:pt x="659867" y="307351"/>
                      </a:lnTo>
                      <a:lnTo>
                        <a:pt x="621155" y="309110"/>
                      </a:lnTo>
                      <a:lnTo>
                        <a:pt x="610597" y="324947"/>
                      </a:lnTo>
                      <a:lnTo>
                        <a:pt x="598279" y="340784"/>
                      </a:lnTo>
                      <a:lnTo>
                        <a:pt x="598279" y="347822"/>
                      </a:lnTo>
                      <a:lnTo>
                        <a:pt x="605318" y="360140"/>
                      </a:lnTo>
                      <a:lnTo>
                        <a:pt x="589481" y="384775"/>
                      </a:lnTo>
                      <a:lnTo>
                        <a:pt x="559567" y="395333"/>
                      </a:lnTo>
                      <a:lnTo>
                        <a:pt x="554288" y="419968"/>
                      </a:lnTo>
                      <a:lnTo>
                        <a:pt x="552529" y="434045"/>
                      </a:lnTo>
                      <a:lnTo>
                        <a:pt x="540211" y="434045"/>
                      </a:lnTo>
                      <a:lnTo>
                        <a:pt x="520855" y="456920"/>
                      </a:lnTo>
                      <a:lnTo>
                        <a:pt x="512057" y="474517"/>
                      </a:lnTo>
                      <a:lnTo>
                        <a:pt x="512057" y="502671"/>
                      </a:lnTo>
                      <a:lnTo>
                        <a:pt x="510408" y="504113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4A401FAC-3EBC-03E5-1283-D6FE0B561EA0}"/>
                    </a:ext>
                  </a:extLst>
                </p:cNvPr>
                <p:cNvGrpSpPr/>
                <p:nvPr/>
              </p:nvGrpSpPr>
              <p:grpSpPr>
                <a:xfrm>
                  <a:off x="663981" y="991756"/>
                  <a:ext cx="2725535" cy="2557762"/>
                  <a:chOff x="663981" y="991756"/>
                  <a:chExt cx="2725535" cy="2557762"/>
                </a:xfrm>
              </p:grpSpPr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CE52049F-AD02-AA66-0842-5D1A415AA425}"/>
                      </a:ext>
                    </a:extLst>
                  </p:cNvPr>
                  <p:cNvSpPr/>
                  <p:nvPr/>
                </p:nvSpPr>
                <p:spPr>
                  <a:xfrm>
                    <a:off x="663982" y="3071798"/>
                    <a:ext cx="328019" cy="473636"/>
                  </a:xfrm>
                  <a:custGeom>
                    <a:avLst/>
                    <a:gdLst>
                      <a:gd name="connsiteX0" fmla="*/ 19422 w 328019"/>
                      <a:gd name="connsiteY0" fmla="*/ 0 h 473636"/>
                      <a:gd name="connsiteX1" fmla="*/ 31153 w 328019"/>
                      <a:gd name="connsiteY1" fmla="*/ 41058 h 473636"/>
                      <a:gd name="connsiteX2" fmla="*/ 9157 w 328019"/>
                      <a:gd name="connsiteY2" fmla="*/ 46924 h 473636"/>
                      <a:gd name="connsiteX3" fmla="*/ 17956 w 328019"/>
                      <a:gd name="connsiteY3" fmla="*/ 73318 h 473636"/>
                      <a:gd name="connsiteX4" fmla="*/ 53149 w 328019"/>
                      <a:gd name="connsiteY4" fmla="*/ 95314 h 473636"/>
                      <a:gd name="connsiteX5" fmla="*/ 57548 w 328019"/>
                      <a:gd name="connsiteY5" fmla="*/ 108511 h 473636"/>
                      <a:gd name="connsiteX6" fmla="*/ 79543 w 328019"/>
                      <a:gd name="connsiteY6" fmla="*/ 124642 h 473636"/>
                      <a:gd name="connsiteX7" fmla="*/ 105938 w 328019"/>
                      <a:gd name="connsiteY7" fmla="*/ 146637 h 473636"/>
                      <a:gd name="connsiteX8" fmla="*/ 126467 w 328019"/>
                      <a:gd name="connsiteY8" fmla="*/ 152502 h 473636"/>
                      <a:gd name="connsiteX9" fmla="*/ 133799 w 328019"/>
                      <a:gd name="connsiteY9" fmla="*/ 155435 h 473636"/>
                      <a:gd name="connsiteX10" fmla="*/ 132332 w 328019"/>
                      <a:gd name="connsiteY10" fmla="*/ 165700 h 473636"/>
                      <a:gd name="connsiteX11" fmla="*/ 203756 w 328019"/>
                      <a:gd name="connsiteY11" fmla="*/ 176281 h 473636"/>
                      <a:gd name="connsiteX12" fmla="*/ 199345 w 328019"/>
                      <a:gd name="connsiteY12" fmla="*/ 195393 h 473636"/>
                      <a:gd name="connsiteX13" fmla="*/ 170751 w 328019"/>
                      <a:gd name="connsiteY13" fmla="*/ 212990 h 473636"/>
                      <a:gd name="connsiteX14" fmla="*/ 170751 w 328019"/>
                      <a:gd name="connsiteY14" fmla="*/ 222888 h 473636"/>
                      <a:gd name="connsiteX15" fmla="*/ 192747 w 328019"/>
                      <a:gd name="connsiteY15" fmla="*/ 260280 h 473636"/>
                      <a:gd name="connsiteX16" fmla="*/ 209243 w 328019"/>
                      <a:gd name="connsiteY16" fmla="*/ 261380 h 473636"/>
                      <a:gd name="connsiteX17" fmla="*/ 223540 w 328019"/>
                      <a:gd name="connsiteY17" fmla="*/ 248182 h 473636"/>
                      <a:gd name="connsiteX18" fmla="*/ 276330 w 328019"/>
                      <a:gd name="connsiteY18" fmla="*/ 240484 h 473636"/>
                      <a:gd name="connsiteX19" fmla="*/ 292826 w 328019"/>
                      <a:gd name="connsiteY19" fmla="*/ 258081 h 473636"/>
                      <a:gd name="connsiteX20" fmla="*/ 323620 w 328019"/>
                      <a:gd name="connsiteY20" fmla="*/ 321867 h 473636"/>
                      <a:gd name="connsiteX21" fmla="*/ 321420 w 328019"/>
                      <a:gd name="connsiteY21" fmla="*/ 344964 h 473636"/>
                      <a:gd name="connsiteX22" fmla="*/ 328019 w 328019"/>
                      <a:gd name="connsiteY22" fmla="*/ 354861 h 473636"/>
                      <a:gd name="connsiteX23" fmla="*/ 303824 w 328019"/>
                      <a:gd name="connsiteY23" fmla="*/ 385654 h 473636"/>
                      <a:gd name="connsiteX24" fmla="*/ 311523 w 328019"/>
                      <a:gd name="connsiteY24" fmla="*/ 405451 h 473636"/>
                      <a:gd name="connsiteX25" fmla="*/ 302724 w 328019"/>
                      <a:gd name="connsiteY25" fmla="*/ 417549 h 473636"/>
                      <a:gd name="connsiteX26" fmla="*/ 267532 w 328019"/>
                      <a:gd name="connsiteY26" fmla="*/ 431846 h 473636"/>
                      <a:gd name="connsiteX27" fmla="*/ 244436 w 328019"/>
                      <a:gd name="connsiteY27" fmla="*/ 434045 h 473636"/>
                      <a:gd name="connsiteX28" fmla="*/ 238937 w 328019"/>
                      <a:gd name="connsiteY28" fmla="*/ 454941 h 473636"/>
                      <a:gd name="connsiteX29" fmla="*/ 226840 w 328019"/>
                      <a:gd name="connsiteY29" fmla="*/ 454941 h 473636"/>
                      <a:gd name="connsiteX30" fmla="*/ 221341 w 328019"/>
                      <a:gd name="connsiteY30" fmla="*/ 467038 h 473636"/>
                      <a:gd name="connsiteX31" fmla="*/ 198246 w 328019"/>
                      <a:gd name="connsiteY31" fmla="*/ 467038 h 473636"/>
                      <a:gd name="connsiteX32" fmla="*/ 187248 w 328019"/>
                      <a:gd name="connsiteY32" fmla="*/ 473636 h 473636"/>
                      <a:gd name="connsiteX33" fmla="*/ 177350 w 328019"/>
                      <a:gd name="connsiteY33" fmla="*/ 461540 h 473636"/>
                      <a:gd name="connsiteX34" fmla="*/ 146556 w 328019"/>
                      <a:gd name="connsiteY34" fmla="*/ 445042 h 473636"/>
                      <a:gd name="connsiteX35" fmla="*/ 144357 w 328019"/>
                      <a:gd name="connsiteY35" fmla="*/ 404351 h 473636"/>
                      <a:gd name="connsiteX36" fmla="*/ 161953 w 328019"/>
                      <a:gd name="connsiteY36" fmla="*/ 407650 h 473636"/>
                      <a:gd name="connsiteX37" fmla="*/ 204844 w 328019"/>
                      <a:gd name="connsiteY37" fmla="*/ 370258 h 473636"/>
                      <a:gd name="connsiteX38" fmla="*/ 207044 w 328019"/>
                      <a:gd name="connsiteY38" fmla="*/ 350461 h 473636"/>
                      <a:gd name="connsiteX39" fmla="*/ 196046 w 328019"/>
                      <a:gd name="connsiteY39" fmla="*/ 344964 h 473636"/>
                      <a:gd name="connsiteX40" fmla="*/ 191647 w 328019"/>
                      <a:gd name="connsiteY40" fmla="*/ 332865 h 473636"/>
                      <a:gd name="connsiteX41" fmla="*/ 193846 w 328019"/>
                      <a:gd name="connsiteY41" fmla="*/ 324068 h 473636"/>
                      <a:gd name="connsiteX42" fmla="*/ 185048 w 328019"/>
                      <a:gd name="connsiteY42" fmla="*/ 310870 h 473636"/>
                      <a:gd name="connsiteX43" fmla="*/ 155354 w 328019"/>
                      <a:gd name="connsiteY43" fmla="*/ 316369 h 473636"/>
                      <a:gd name="connsiteX44" fmla="*/ 146556 w 328019"/>
                      <a:gd name="connsiteY44" fmla="*/ 320768 h 473636"/>
                      <a:gd name="connsiteX45" fmla="*/ 135558 w 328019"/>
                      <a:gd name="connsiteY45" fmla="*/ 310870 h 473636"/>
                      <a:gd name="connsiteX46" fmla="*/ 109164 w 328019"/>
                      <a:gd name="connsiteY46" fmla="*/ 313069 h 473636"/>
                      <a:gd name="connsiteX47" fmla="*/ 87168 w 328019"/>
                      <a:gd name="connsiteY47" fmla="*/ 337265 h 473636"/>
                      <a:gd name="connsiteX48" fmla="*/ 47576 w 328019"/>
                      <a:gd name="connsiteY48" fmla="*/ 344964 h 473636"/>
                      <a:gd name="connsiteX49" fmla="*/ 44277 w 328019"/>
                      <a:gd name="connsiteY49" fmla="*/ 337265 h 473636"/>
                      <a:gd name="connsiteX50" fmla="*/ 27780 w 328019"/>
                      <a:gd name="connsiteY50" fmla="*/ 339464 h 473636"/>
                      <a:gd name="connsiteX51" fmla="*/ 26680 w 328019"/>
                      <a:gd name="connsiteY51" fmla="*/ 349362 h 473636"/>
                      <a:gd name="connsiteX52" fmla="*/ 29980 w 328019"/>
                      <a:gd name="connsiteY52" fmla="*/ 357060 h 473636"/>
                      <a:gd name="connsiteX53" fmla="*/ 5785 w 328019"/>
                      <a:gd name="connsiteY53" fmla="*/ 381256 h 473636"/>
                      <a:gd name="connsiteX54" fmla="*/ 0 w 328019"/>
                      <a:gd name="connsiteY54" fmla="*/ 392300 h 473636"/>
                      <a:gd name="connsiteX55" fmla="*/ 0 w 328019"/>
                      <a:gd name="connsiteY55" fmla="*/ 249302 h 473636"/>
                      <a:gd name="connsiteX56" fmla="*/ 9084 w 328019"/>
                      <a:gd name="connsiteY56" fmla="*/ 251482 h 473636"/>
                      <a:gd name="connsiteX57" fmla="*/ 50876 w 328019"/>
                      <a:gd name="connsiteY57" fmla="*/ 277876 h 473636"/>
                      <a:gd name="connsiteX58" fmla="*/ 60774 w 328019"/>
                      <a:gd name="connsiteY58" fmla="*/ 271278 h 473636"/>
                      <a:gd name="connsiteX59" fmla="*/ 33279 w 328019"/>
                      <a:gd name="connsiteY59" fmla="*/ 240484 h 473636"/>
                      <a:gd name="connsiteX60" fmla="*/ 34379 w 328019"/>
                      <a:gd name="connsiteY60" fmla="*/ 228387 h 473636"/>
                      <a:gd name="connsiteX61" fmla="*/ 6885 w 328019"/>
                      <a:gd name="connsiteY61" fmla="*/ 205291 h 473636"/>
                      <a:gd name="connsiteX62" fmla="*/ 5785 w 328019"/>
                      <a:gd name="connsiteY62" fmla="*/ 173398 h 473636"/>
                      <a:gd name="connsiteX63" fmla="*/ 24481 w 328019"/>
                      <a:gd name="connsiteY63" fmla="*/ 153602 h 473636"/>
                      <a:gd name="connsiteX64" fmla="*/ 17882 w 328019"/>
                      <a:gd name="connsiteY64" fmla="*/ 122808 h 473636"/>
                      <a:gd name="connsiteX65" fmla="*/ 0 w 328019"/>
                      <a:gd name="connsiteY65" fmla="*/ 108136 h 473636"/>
                      <a:gd name="connsiteX66" fmla="*/ 0 w 328019"/>
                      <a:gd name="connsiteY66" fmla="*/ 3378 h 4736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</a:cxnLst>
                    <a:rect l="l" t="t" r="r" b="b"/>
                    <a:pathLst>
                      <a:path w="328019" h="473636">
                        <a:moveTo>
                          <a:pt x="19422" y="0"/>
                        </a:moveTo>
                        <a:lnTo>
                          <a:pt x="31153" y="41058"/>
                        </a:lnTo>
                        <a:lnTo>
                          <a:pt x="9157" y="46924"/>
                        </a:lnTo>
                        <a:lnTo>
                          <a:pt x="17956" y="73318"/>
                        </a:lnTo>
                        <a:lnTo>
                          <a:pt x="53149" y="95314"/>
                        </a:lnTo>
                        <a:lnTo>
                          <a:pt x="57548" y="108511"/>
                        </a:lnTo>
                        <a:lnTo>
                          <a:pt x="79543" y="124642"/>
                        </a:lnTo>
                        <a:lnTo>
                          <a:pt x="105938" y="146637"/>
                        </a:lnTo>
                        <a:lnTo>
                          <a:pt x="126467" y="152502"/>
                        </a:lnTo>
                        <a:lnTo>
                          <a:pt x="133799" y="155435"/>
                        </a:lnTo>
                        <a:lnTo>
                          <a:pt x="132332" y="165700"/>
                        </a:lnTo>
                        <a:lnTo>
                          <a:pt x="203756" y="176281"/>
                        </a:lnTo>
                        <a:lnTo>
                          <a:pt x="199345" y="195393"/>
                        </a:lnTo>
                        <a:lnTo>
                          <a:pt x="170751" y="212990"/>
                        </a:lnTo>
                        <a:lnTo>
                          <a:pt x="170751" y="222888"/>
                        </a:lnTo>
                        <a:lnTo>
                          <a:pt x="192747" y="260280"/>
                        </a:lnTo>
                        <a:lnTo>
                          <a:pt x="209243" y="261380"/>
                        </a:lnTo>
                        <a:lnTo>
                          <a:pt x="223540" y="248182"/>
                        </a:lnTo>
                        <a:lnTo>
                          <a:pt x="276330" y="240484"/>
                        </a:lnTo>
                        <a:lnTo>
                          <a:pt x="292826" y="258081"/>
                        </a:lnTo>
                        <a:lnTo>
                          <a:pt x="323620" y="321867"/>
                        </a:lnTo>
                        <a:lnTo>
                          <a:pt x="321420" y="344964"/>
                        </a:lnTo>
                        <a:lnTo>
                          <a:pt x="328019" y="354861"/>
                        </a:lnTo>
                        <a:lnTo>
                          <a:pt x="303824" y="385654"/>
                        </a:lnTo>
                        <a:lnTo>
                          <a:pt x="311523" y="405451"/>
                        </a:lnTo>
                        <a:lnTo>
                          <a:pt x="302724" y="417549"/>
                        </a:lnTo>
                        <a:lnTo>
                          <a:pt x="267532" y="431846"/>
                        </a:lnTo>
                        <a:lnTo>
                          <a:pt x="244436" y="434045"/>
                        </a:lnTo>
                        <a:lnTo>
                          <a:pt x="238937" y="454941"/>
                        </a:lnTo>
                        <a:lnTo>
                          <a:pt x="226840" y="454941"/>
                        </a:lnTo>
                        <a:lnTo>
                          <a:pt x="221341" y="467038"/>
                        </a:lnTo>
                        <a:lnTo>
                          <a:pt x="198246" y="467038"/>
                        </a:lnTo>
                        <a:lnTo>
                          <a:pt x="187248" y="473636"/>
                        </a:lnTo>
                        <a:lnTo>
                          <a:pt x="177350" y="461540"/>
                        </a:lnTo>
                        <a:lnTo>
                          <a:pt x="146556" y="445042"/>
                        </a:lnTo>
                        <a:lnTo>
                          <a:pt x="144357" y="404351"/>
                        </a:lnTo>
                        <a:lnTo>
                          <a:pt x="161953" y="407650"/>
                        </a:lnTo>
                        <a:lnTo>
                          <a:pt x="204844" y="370258"/>
                        </a:lnTo>
                        <a:lnTo>
                          <a:pt x="207044" y="350461"/>
                        </a:lnTo>
                        <a:lnTo>
                          <a:pt x="196046" y="344964"/>
                        </a:lnTo>
                        <a:lnTo>
                          <a:pt x="191647" y="332865"/>
                        </a:lnTo>
                        <a:lnTo>
                          <a:pt x="193846" y="324068"/>
                        </a:lnTo>
                        <a:lnTo>
                          <a:pt x="185048" y="310870"/>
                        </a:lnTo>
                        <a:lnTo>
                          <a:pt x="155354" y="316369"/>
                        </a:lnTo>
                        <a:lnTo>
                          <a:pt x="146556" y="320768"/>
                        </a:lnTo>
                        <a:lnTo>
                          <a:pt x="135558" y="310870"/>
                        </a:lnTo>
                        <a:lnTo>
                          <a:pt x="109164" y="313069"/>
                        </a:lnTo>
                        <a:lnTo>
                          <a:pt x="87168" y="337265"/>
                        </a:lnTo>
                        <a:lnTo>
                          <a:pt x="47576" y="344964"/>
                        </a:lnTo>
                        <a:lnTo>
                          <a:pt x="44277" y="337265"/>
                        </a:lnTo>
                        <a:lnTo>
                          <a:pt x="27780" y="339464"/>
                        </a:lnTo>
                        <a:lnTo>
                          <a:pt x="26680" y="349362"/>
                        </a:lnTo>
                        <a:lnTo>
                          <a:pt x="29980" y="357060"/>
                        </a:lnTo>
                        <a:lnTo>
                          <a:pt x="5785" y="381256"/>
                        </a:lnTo>
                        <a:lnTo>
                          <a:pt x="0" y="392300"/>
                        </a:lnTo>
                        <a:lnTo>
                          <a:pt x="0" y="249302"/>
                        </a:lnTo>
                        <a:lnTo>
                          <a:pt x="9084" y="251482"/>
                        </a:lnTo>
                        <a:lnTo>
                          <a:pt x="50876" y="277876"/>
                        </a:lnTo>
                        <a:lnTo>
                          <a:pt x="60774" y="271278"/>
                        </a:lnTo>
                        <a:lnTo>
                          <a:pt x="33279" y="240484"/>
                        </a:lnTo>
                        <a:lnTo>
                          <a:pt x="34379" y="228387"/>
                        </a:lnTo>
                        <a:lnTo>
                          <a:pt x="6885" y="205291"/>
                        </a:lnTo>
                        <a:lnTo>
                          <a:pt x="5785" y="173398"/>
                        </a:lnTo>
                        <a:lnTo>
                          <a:pt x="24481" y="153602"/>
                        </a:lnTo>
                        <a:lnTo>
                          <a:pt x="17882" y="122808"/>
                        </a:lnTo>
                        <a:lnTo>
                          <a:pt x="0" y="108136"/>
                        </a:lnTo>
                        <a:lnTo>
                          <a:pt x="0" y="3378"/>
                        </a:lnTo>
                        <a:close/>
                      </a:path>
                    </a:pathLst>
                  </a:custGeom>
                  <a:solidFill>
                    <a:srgbClr val="E2F0D9"/>
                  </a:solidFill>
                  <a:ln w="12700">
                    <a:noFill/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800" dirty="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66" name="フリーフォーム: 図形 65">
                    <a:extLst>
                      <a:ext uri="{FF2B5EF4-FFF2-40B4-BE49-F238E27FC236}">
                        <a16:creationId xmlns:a16="http://schemas.microsoft.com/office/drawing/2014/main" id="{BB8B1B90-45FD-DE93-23C5-02033AE4ECEF}"/>
                      </a:ext>
                    </a:extLst>
                  </p:cNvPr>
                  <p:cNvSpPr/>
                  <p:nvPr/>
                </p:nvSpPr>
                <p:spPr>
                  <a:xfrm>
                    <a:off x="2567613" y="2461791"/>
                    <a:ext cx="821903" cy="980999"/>
                  </a:xfrm>
                  <a:custGeom>
                    <a:avLst/>
                    <a:gdLst>
                      <a:gd name="connsiteX0" fmla="*/ 741982 w 821903"/>
                      <a:gd name="connsiteY0" fmla="*/ 0 h 980999"/>
                      <a:gd name="connsiteX1" fmla="*/ 752247 w 821903"/>
                      <a:gd name="connsiteY1" fmla="*/ 14664 h 980999"/>
                      <a:gd name="connsiteX2" fmla="*/ 763978 w 821903"/>
                      <a:gd name="connsiteY2" fmla="*/ 27861 h 980999"/>
                      <a:gd name="connsiteX3" fmla="*/ 787440 w 821903"/>
                      <a:gd name="connsiteY3" fmla="*/ 30794 h 980999"/>
                      <a:gd name="connsiteX4" fmla="*/ 813834 w 821903"/>
                      <a:gd name="connsiteY4" fmla="*/ 39592 h 980999"/>
                      <a:gd name="connsiteX5" fmla="*/ 821903 w 821903"/>
                      <a:gd name="connsiteY5" fmla="*/ 39592 h 980999"/>
                      <a:gd name="connsiteX6" fmla="*/ 821903 w 821903"/>
                      <a:gd name="connsiteY6" fmla="*/ 308944 h 980999"/>
                      <a:gd name="connsiteX7" fmla="*/ 806502 w 821903"/>
                      <a:gd name="connsiteY7" fmla="*/ 305004 h 980999"/>
                      <a:gd name="connsiteX8" fmla="*/ 794771 w 821903"/>
                      <a:gd name="connsiteY8" fmla="*/ 291807 h 980999"/>
                      <a:gd name="connsiteX9" fmla="*/ 709722 w 821903"/>
                      <a:gd name="connsiteY9" fmla="*/ 306471 h 980999"/>
                      <a:gd name="connsiteX10" fmla="*/ 681861 w 821903"/>
                      <a:gd name="connsiteY10" fmla="*/ 327000 h 980999"/>
                      <a:gd name="connsiteX11" fmla="*/ 590946 w 821903"/>
                      <a:gd name="connsiteY11" fmla="*/ 375390 h 980999"/>
                      <a:gd name="connsiteX12" fmla="*/ 571883 w 821903"/>
                      <a:gd name="connsiteY12" fmla="*/ 379789 h 980999"/>
                      <a:gd name="connsiteX13" fmla="*/ 526426 w 821903"/>
                      <a:gd name="connsiteY13" fmla="*/ 397385 h 980999"/>
                      <a:gd name="connsiteX14" fmla="*/ 517628 w 821903"/>
                      <a:gd name="connsiteY14" fmla="*/ 407650 h 980999"/>
                      <a:gd name="connsiteX15" fmla="*/ 502964 w 821903"/>
                      <a:gd name="connsiteY15" fmla="*/ 431112 h 980999"/>
                      <a:gd name="connsiteX16" fmla="*/ 492700 w 821903"/>
                      <a:gd name="connsiteY16" fmla="*/ 428179 h 980999"/>
                      <a:gd name="connsiteX17" fmla="*/ 475103 w 821903"/>
                      <a:gd name="connsiteY17" fmla="*/ 422314 h 980999"/>
                      <a:gd name="connsiteX18" fmla="*/ 461906 w 821903"/>
                      <a:gd name="connsiteY18" fmla="*/ 436977 h 980999"/>
                      <a:gd name="connsiteX19" fmla="*/ 457507 w 821903"/>
                      <a:gd name="connsiteY19" fmla="*/ 451641 h 980999"/>
                      <a:gd name="connsiteX20" fmla="*/ 450175 w 821903"/>
                      <a:gd name="connsiteY20" fmla="*/ 461905 h 980999"/>
                      <a:gd name="connsiteX21" fmla="*/ 451641 w 821903"/>
                      <a:gd name="connsiteY21" fmla="*/ 473636 h 980999"/>
                      <a:gd name="connsiteX22" fmla="*/ 453108 w 821903"/>
                      <a:gd name="connsiteY22" fmla="*/ 513228 h 980999"/>
                      <a:gd name="connsiteX23" fmla="*/ 458973 w 821903"/>
                      <a:gd name="connsiteY23" fmla="*/ 519094 h 980999"/>
                      <a:gd name="connsiteX24" fmla="*/ 453108 w 821903"/>
                      <a:gd name="connsiteY24" fmla="*/ 538157 h 980999"/>
                      <a:gd name="connsiteX25" fmla="*/ 453108 w 821903"/>
                      <a:gd name="connsiteY25" fmla="*/ 555753 h 980999"/>
                      <a:gd name="connsiteX26" fmla="*/ 442843 w 821903"/>
                      <a:gd name="connsiteY26" fmla="*/ 580681 h 980999"/>
                      <a:gd name="connsiteX27" fmla="*/ 428179 w 821903"/>
                      <a:gd name="connsiteY27" fmla="*/ 590946 h 980999"/>
                      <a:gd name="connsiteX28" fmla="*/ 432579 w 821903"/>
                      <a:gd name="connsiteY28" fmla="*/ 601210 h 980999"/>
                      <a:gd name="connsiteX29" fmla="*/ 428179 w 821903"/>
                      <a:gd name="connsiteY29" fmla="*/ 623206 h 980999"/>
                      <a:gd name="connsiteX30" fmla="*/ 412049 w 821903"/>
                      <a:gd name="connsiteY30" fmla="*/ 612941 h 980999"/>
                      <a:gd name="connsiteX31" fmla="*/ 392987 w 821903"/>
                      <a:gd name="connsiteY31" fmla="*/ 621739 h 980999"/>
                      <a:gd name="connsiteX32" fmla="*/ 372457 w 821903"/>
                      <a:gd name="connsiteY32" fmla="*/ 667197 h 980999"/>
                      <a:gd name="connsiteX33" fmla="*/ 362193 w 821903"/>
                      <a:gd name="connsiteY33" fmla="*/ 671596 h 980999"/>
                      <a:gd name="connsiteX34" fmla="*/ 343130 w 821903"/>
                      <a:gd name="connsiteY34" fmla="*/ 715587 h 980999"/>
                      <a:gd name="connsiteX35" fmla="*/ 334332 w 821903"/>
                      <a:gd name="connsiteY35" fmla="*/ 728784 h 980999"/>
                      <a:gd name="connsiteX36" fmla="*/ 318202 w 821903"/>
                      <a:gd name="connsiteY36" fmla="*/ 714121 h 980999"/>
                      <a:gd name="connsiteX37" fmla="*/ 285942 w 821903"/>
                      <a:gd name="connsiteY37" fmla="*/ 719986 h 980999"/>
                      <a:gd name="connsiteX38" fmla="*/ 274211 w 821903"/>
                      <a:gd name="connsiteY38" fmla="*/ 769842 h 980999"/>
                      <a:gd name="connsiteX39" fmla="*/ 274211 w 821903"/>
                      <a:gd name="connsiteY39" fmla="*/ 787439 h 980999"/>
                      <a:gd name="connsiteX40" fmla="*/ 275677 w 821903"/>
                      <a:gd name="connsiteY40" fmla="*/ 813833 h 980999"/>
                      <a:gd name="connsiteX41" fmla="*/ 275677 w 821903"/>
                      <a:gd name="connsiteY41" fmla="*/ 849026 h 980999"/>
                      <a:gd name="connsiteX42" fmla="*/ 261014 w 821903"/>
                      <a:gd name="connsiteY42" fmla="*/ 863690 h 980999"/>
                      <a:gd name="connsiteX43" fmla="*/ 236085 w 821903"/>
                      <a:gd name="connsiteY43" fmla="*/ 866623 h 980999"/>
                      <a:gd name="connsiteX44" fmla="*/ 240484 w 821903"/>
                      <a:gd name="connsiteY44" fmla="*/ 898883 h 980999"/>
                      <a:gd name="connsiteX45" fmla="*/ 237552 w 821903"/>
                      <a:gd name="connsiteY45" fmla="*/ 910614 h 980999"/>
                      <a:gd name="connsiteX46" fmla="*/ 274211 w 821903"/>
                      <a:gd name="connsiteY46" fmla="*/ 931143 h 980999"/>
                      <a:gd name="connsiteX47" fmla="*/ 290341 w 821903"/>
                      <a:gd name="connsiteY47" fmla="*/ 954605 h 980999"/>
                      <a:gd name="connsiteX48" fmla="*/ 284475 w 821903"/>
                      <a:gd name="connsiteY48" fmla="*/ 980999 h 980999"/>
                      <a:gd name="connsiteX49" fmla="*/ 250749 w 821903"/>
                      <a:gd name="connsiteY49" fmla="*/ 973667 h 980999"/>
                      <a:gd name="connsiteX50" fmla="*/ 249283 w 821903"/>
                      <a:gd name="connsiteY50" fmla="*/ 963403 h 980999"/>
                      <a:gd name="connsiteX51" fmla="*/ 227287 w 821903"/>
                      <a:gd name="connsiteY51" fmla="*/ 935542 h 980999"/>
                      <a:gd name="connsiteX52" fmla="*/ 212623 w 821903"/>
                      <a:gd name="connsiteY52" fmla="*/ 926744 h 980999"/>
                      <a:gd name="connsiteX53" fmla="*/ 162767 w 821903"/>
                      <a:gd name="connsiteY53" fmla="*/ 931143 h 980999"/>
                      <a:gd name="connsiteX54" fmla="*/ 140771 w 821903"/>
                      <a:gd name="connsiteY54" fmla="*/ 959004 h 980999"/>
                      <a:gd name="connsiteX55" fmla="*/ 98247 w 821903"/>
                      <a:gd name="connsiteY55" fmla="*/ 950205 h 980999"/>
                      <a:gd name="connsiteX56" fmla="*/ 68919 w 821903"/>
                      <a:gd name="connsiteY56" fmla="*/ 920878 h 980999"/>
                      <a:gd name="connsiteX57" fmla="*/ 54256 w 821903"/>
                      <a:gd name="connsiteY57" fmla="*/ 934075 h 980999"/>
                      <a:gd name="connsiteX58" fmla="*/ 7332 w 821903"/>
                      <a:gd name="connsiteY58" fmla="*/ 944340 h 980999"/>
                      <a:gd name="connsiteX59" fmla="*/ 16130 w 821903"/>
                      <a:gd name="connsiteY59" fmla="*/ 928210 h 980999"/>
                      <a:gd name="connsiteX60" fmla="*/ 14664 w 821903"/>
                      <a:gd name="connsiteY60" fmla="*/ 919412 h 980999"/>
                      <a:gd name="connsiteX61" fmla="*/ 27861 w 821903"/>
                      <a:gd name="connsiteY61" fmla="*/ 912080 h 980999"/>
                      <a:gd name="connsiteX62" fmla="*/ 27861 w 821903"/>
                      <a:gd name="connsiteY62" fmla="*/ 898883 h 980999"/>
                      <a:gd name="connsiteX63" fmla="*/ 36659 w 821903"/>
                      <a:gd name="connsiteY63" fmla="*/ 878354 h 980999"/>
                      <a:gd name="connsiteX64" fmla="*/ 32260 w 821903"/>
                      <a:gd name="connsiteY64" fmla="*/ 869555 h 980999"/>
                      <a:gd name="connsiteX65" fmla="*/ 68919 w 821903"/>
                      <a:gd name="connsiteY65" fmla="*/ 841694 h 980999"/>
                      <a:gd name="connsiteX66" fmla="*/ 64520 w 821903"/>
                      <a:gd name="connsiteY66" fmla="*/ 815300 h 980999"/>
                      <a:gd name="connsiteX67" fmla="*/ 35193 w 821903"/>
                      <a:gd name="connsiteY67" fmla="*/ 810901 h 980999"/>
                      <a:gd name="connsiteX68" fmla="*/ 33727 w 821903"/>
                      <a:gd name="connsiteY68" fmla="*/ 796237 h 980999"/>
                      <a:gd name="connsiteX69" fmla="*/ 51323 w 821903"/>
                      <a:gd name="connsiteY69" fmla="*/ 793304 h 980999"/>
                      <a:gd name="connsiteX70" fmla="*/ 43991 w 821903"/>
                      <a:gd name="connsiteY70" fmla="*/ 714121 h 980999"/>
                      <a:gd name="connsiteX71" fmla="*/ 36659 w 821903"/>
                      <a:gd name="connsiteY71" fmla="*/ 699457 h 980999"/>
                      <a:gd name="connsiteX72" fmla="*/ 42525 w 821903"/>
                      <a:gd name="connsiteY72" fmla="*/ 673062 h 980999"/>
                      <a:gd name="connsiteX73" fmla="*/ 32260 w 821903"/>
                      <a:gd name="connsiteY73" fmla="*/ 658399 h 980999"/>
                      <a:gd name="connsiteX74" fmla="*/ 10265 w 821903"/>
                      <a:gd name="connsiteY74" fmla="*/ 629071 h 980999"/>
                      <a:gd name="connsiteX75" fmla="*/ 11731 w 821903"/>
                      <a:gd name="connsiteY75" fmla="*/ 624672 h 980999"/>
                      <a:gd name="connsiteX76" fmla="*/ 0 w 821903"/>
                      <a:gd name="connsiteY76" fmla="*/ 601210 h 980999"/>
                      <a:gd name="connsiteX77" fmla="*/ 13197 w 821903"/>
                      <a:gd name="connsiteY77" fmla="*/ 593878 h 980999"/>
                      <a:gd name="connsiteX78" fmla="*/ 20529 w 821903"/>
                      <a:gd name="connsiteY78" fmla="*/ 598278 h 980999"/>
                      <a:gd name="connsiteX79" fmla="*/ 54256 w 821903"/>
                      <a:gd name="connsiteY79" fmla="*/ 627605 h 980999"/>
                      <a:gd name="connsiteX80" fmla="*/ 87982 w 821903"/>
                      <a:gd name="connsiteY80" fmla="*/ 589479 h 980999"/>
                      <a:gd name="connsiteX81" fmla="*/ 87982 w 821903"/>
                      <a:gd name="connsiteY81" fmla="*/ 576282 h 980999"/>
                      <a:gd name="connsiteX82" fmla="*/ 114377 w 821903"/>
                      <a:gd name="connsiteY82" fmla="*/ 579215 h 980999"/>
                      <a:gd name="connsiteX83" fmla="*/ 118776 w 821903"/>
                      <a:gd name="connsiteY83" fmla="*/ 545488 h 980999"/>
                      <a:gd name="connsiteX84" fmla="*/ 121709 w 821903"/>
                      <a:gd name="connsiteY84" fmla="*/ 524959 h 980999"/>
                      <a:gd name="connsiteX85" fmla="*/ 136372 w 821903"/>
                      <a:gd name="connsiteY85" fmla="*/ 511762 h 980999"/>
                      <a:gd name="connsiteX86" fmla="*/ 162767 w 821903"/>
                      <a:gd name="connsiteY86" fmla="*/ 504430 h 980999"/>
                      <a:gd name="connsiteX87" fmla="*/ 205292 w 821903"/>
                      <a:gd name="connsiteY87" fmla="*/ 479502 h 980999"/>
                      <a:gd name="connsiteX88" fmla="*/ 206758 w 821903"/>
                      <a:gd name="connsiteY88" fmla="*/ 460439 h 980999"/>
                      <a:gd name="connsiteX89" fmla="*/ 192094 w 821903"/>
                      <a:gd name="connsiteY89" fmla="*/ 445775 h 980999"/>
                      <a:gd name="connsiteX90" fmla="*/ 173032 w 821903"/>
                      <a:gd name="connsiteY90" fmla="*/ 439910 h 980999"/>
                      <a:gd name="connsiteX91" fmla="*/ 170099 w 821903"/>
                      <a:gd name="connsiteY91" fmla="*/ 417915 h 980999"/>
                      <a:gd name="connsiteX92" fmla="*/ 159834 w 821903"/>
                      <a:gd name="connsiteY92" fmla="*/ 413515 h 980999"/>
                      <a:gd name="connsiteX93" fmla="*/ 151036 w 821903"/>
                      <a:gd name="connsiteY93" fmla="*/ 373924 h 980999"/>
                      <a:gd name="connsiteX94" fmla="*/ 140771 w 821903"/>
                      <a:gd name="connsiteY94" fmla="*/ 359260 h 980999"/>
                      <a:gd name="connsiteX95" fmla="*/ 170099 w 821903"/>
                      <a:gd name="connsiteY95" fmla="*/ 343130 h 980999"/>
                      <a:gd name="connsiteX96" fmla="*/ 187695 w 821903"/>
                      <a:gd name="connsiteY96" fmla="*/ 347529 h 980999"/>
                      <a:gd name="connsiteX97" fmla="*/ 208224 w 821903"/>
                      <a:gd name="connsiteY97" fmla="*/ 348995 h 980999"/>
                      <a:gd name="connsiteX98" fmla="*/ 240484 w 821903"/>
                      <a:gd name="connsiteY98" fmla="*/ 356327 h 980999"/>
                      <a:gd name="connsiteX99" fmla="*/ 272744 w 821903"/>
                      <a:gd name="connsiteY99" fmla="*/ 344596 h 980999"/>
                      <a:gd name="connsiteX100" fmla="*/ 319668 w 821903"/>
                      <a:gd name="connsiteY100" fmla="*/ 288874 h 980999"/>
                      <a:gd name="connsiteX101" fmla="*/ 319668 w 821903"/>
                      <a:gd name="connsiteY101" fmla="*/ 275677 h 980999"/>
                      <a:gd name="connsiteX102" fmla="*/ 312336 w 821903"/>
                      <a:gd name="connsiteY102" fmla="*/ 262480 h 980999"/>
                      <a:gd name="connsiteX103" fmla="*/ 318202 w 821903"/>
                      <a:gd name="connsiteY103" fmla="*/ 246350 h 980999"/>
                      <a:gd name="connsiteX104" fmla="*/ 328466 w 821903"/>
                      <a:gd name="connsiteY104" fmla="*/ 231686 h 980999"/>
                      <a:gd name="connsiteX105" fmla="*/ 321135 w 821903"/>
                      <a:gd name="connsiteY105" fmla="*/ 218489 h 980999"/>
                      <a:gd name="connsiteX106" fmla="*/ 344597 w 821903"/>
                      <a:gd name="connsiteY106" fmla="*/ 193560 h 980999"/>
                      <a:gd name="connsiteX107" fmla="*/ 351928 w 821903"/>
                      <a:gd name="connsiteY107" fmla="*/ 193560 h 980999"/>
                      <a:gd name="connsiteX108" fmla="*/ 362193 w 821903"/>
                      <a:gd name="connsiteY108" fmla="*/ 178897 h 980999"/>
                      <a:gd name="connsiteX109" fmla="*/ 363659 w 821903"/>
                      <a:gd name="connsiteY109" fmla="*/ 159834 h 980999"/>
                      <a:gd name="connsiteX110" fmla="*/ 378323 w 821903"/>
                      <a:gd name="connsiteY110" fmla="*/ 153969 h 980999"/>
                      <a:gd name="connsiteX111" fmla="*/ 378323 w 821903"/>
                      <a:gd name="connsiteY111" fmla="*/ 137839 h 980999"/>
                      <a:gd name="connsiteX112" fmla="*/ 388588 w 821903"/>
                      <a:gd name="connsiteY112" fmla="*/ 124641 h 980999"/>
                      <a:gd name="connsiteX113" fmla="*/ 391520 w 821903"/>
                      <a:gd name="connsiteY113" fmla="*/ 112910 h 980999"/>
                      <a:gd name="connsiteX114" fmla="*/ 414982 w 821903"/>
                      <a:gd name="connsiteY114" fmla="*/ 77718 h 980999"/>
                      <a:gd name="connsiteX115" fmla="*/ 432579 w 821903"/>
                      <a:gd name="connsiteY115" fmla="*/ 86516 h 980999"/>
                      <a:gd name="connsiteX116" fmla="*/ 454574 w 821903"/>
                      <a:gd name="connsiteY116" fmla="*/ 77718 h 980999"/>
                      <a:gd name="connsiteX117" fmla="*/ 475103 w 821903"/>
                      <a:gd name="connsiteY117" fmla="*/ 46924 h 980999"/>
                      <a:gd name="connsiteX118" fmla="*/ 508830 w 821903"/>
                      <a:gd name="connsiteY118" fmla="*/ 55722 h 980999"/>
                      <a:gd name="connsiteX119" fmla="*/ 532292 w 821903"/>
                      <a:gd name="connsiteY119" fmla="*/ 38126 h 980999"/>
                      <a:gd name="connsiteX120" fmla="*/ 554287 w 821903"/>
                      <a:gd name="connsiteY120" fmla="*/ 43991 h 980999"/>
                      <a:gd name="connsiteX121" fmla="*/ 563085 w 821903"/>
                      <a:gd name="connsiteY121" fmla="*/ 33727 h 980999"/>
                      <a:gd name="connsiteX122" fmla="*/ 583614 w 821903"/>
                      <a:gd name="connsiteY122" fmla="*/ 41058 h 980999"/>
                      <a:gd name="connsiteX123" fmla="*/ 629072 w 821903"/>
                      <a:gd name="connsiteY123" fmla="*/ 43991 h 980999"/>
                      <a:gd name="connsiteX124" fmla="*/ 659866 w 821903"/>
                      <a:gd name="connsiteY124" fmla="*/ 1466 h 980999"/>
                      <a:gd name="connsiteX125" fmla="*/ 686260 w 821903"/>
                      <a:gd name="connsiteY125" fmla="*/ 13197 h 980999"/>
                      <a:gd name="connsiteX126" fmla="*/ 703857 w 821903"/>
                      <a:gd name="connsiteY126" fmla="*/ 2933 h 980999"/>
                      <a:gd name="connsiteX127" fmla="*/ 724386 w 821903"/>
                      <a:gd name="connsiteY127" fmla="*/ 7332 h 980999"/>
                      <a:gd name="connsiteX0" fmla="*/ 741982 w 1197145"/>
                      <a:gd name="connsiteY0" fmla="*/ 0 h 980999"/>
                      <a:gd name="connsiteX1" fmla="*/ 752247 w 1197145"/>
                      <a:gd name="connsiteY1" fmla="*/ 14664 h 980999"/>
                      <a:gd name="connsiteX2" fmla="*/ 763978 w 1197145"/>
                      <a:gd name="connsiteY2" fmla="*/ 27861 h 980999"/>
                      <a:gd name="connsiteX3" fmla="*/ 787440 w 1197145"/>
                      <a:gd name="connsiteY3" fmla="*/ 30794 h 980999"/>
                      <a:gd name="connsiteX4" fmla="*/ 813834 w 1197145"/>
                      <a:gd name="connsiteY4" fmla="*/ 39592 h 980999"/>
                      <a:gd name="connsiteX5" fmla="*/ 821903 w 1197145"/>
                      <a:gd name="connsiteY5" fmla="*/ 39592 h 980999"/>
                      <a:gd name="connsiteX6" fmla="*/ 1197143 w 1197145"/>
                      <a:gd name="connsiteY6" fmla="*/ 190922 h 980999"/>
                      <a:gd name="connsiteX7" fmla="*/ 821903 w 1197145"/>
                      <a:gd name="connsiteY7" fmla="*/ 308944 h 980999"/>
                      <a:gd name="connsiteX8" fmla="*/ 806502 w 1197145"/>
                      <a:gd name="connsiteY8" fmla="*/ 305004 h 980999"/>
                      <a:gd name="connsiteX9" fmla="*/ 794771 w 1197145"/>
                      <a:gd name="connsiteY9" fmla="*/ 291807 h 980999"/>
                      <a:gd name="connsiteX10" fmla="*/ 709722 w 1197145"/>
                      <a:gd name="connsiteY10" fmla="*/ 306471 h 980999"/>
                      <a:gd name="connsiteX11" fmla="*/ 681861 w 1197145"/>
                      <a:gd name="connsiteY11" fmla="*/ 327000 h 980999"/>
                      <a:gd name="connsiteX12" fmla="*/ 590946 w 1197145"/>
                      <a:gd name="connsiteY12" fmla="*/ 375390 h 980999"/>
                      <a:gd name="connsiteX13" fmla="*/ 571883 w 1197145"/>
                      <a:gd name="connsiteY13" fmla="*/ 379789 h 980999"/>
                      <a:gd name="connsiteX14" fmla="*/ 526426 w 1197145"/>
                      <a:gd name="connsiteY14" fmla="*/ 397385 h 980999"/>
                      <a:gd name="connsiteX15" fmla="*/ 517628 w 1197145"/>
                      <a:gd name="connsiteY15" fmla="*/ 407650 h 980999"/>
                      <a:gd name="connsiteX16" fmla="*/ 502964 w 1197145"/>
                      <a:gd name="connsiteY16" fmla="*/ 431112 h 980999"/>
                      <a:gd name="connsiteX17" fmla="*/ 492700 w 1197145"/>
                      <a:gd name="connsiteY17" fmla="*/ 428179 h 980999"/>
                      <a:gd name="connsiteX18" fmla="*/ 475103 w 1197145"/>
                      <a:gd name="connsiteY18" fmla="*/ 422314 h 980999"/>
                      <a:gd name="connsiteX19" fmla="*/ 461906 w 1197145"/>
                      <a:gd name="connsiteY19" fmla="*/ 436977 h 980999"/>
                      <a:gd name="connsiteX20" fmla="*/ 457507 w 1197145"/>
                      <a:gd name="connsiteY20" fmla="*/ 451641 h 980999"/>
                      <a:gd name="connsiteX21" fmla="*/ 450175 w 1197145"/>
                      <a:gd name="connsiteY21" fmla="*/ 461905 h 980999"/>
                      <a:gd name="connsiteX22" fmla="*/ 451641 w 1197145"/>
                      <a:gd name="connsiteY22" fmla="*/ 473636 h 980999"/>
                      <a:gd name="connsiteX23" fmla="*/ 453108 w 1197145"/>
                      <a:gd name="connsiteY23" fmla="*/ 513228 h 980999"/>
                      <a:gd name="connsiteX24" fmla="*/ 458973 w 1197145"/>
                      <a:gd name="connsiteY24" fmla="*/ 519094 h 980999"/>
                      <a:gd name="connsiteX25" fmla="*/ 453108 w 1197145"/>
                      <a:gd name="connsiteY25" fmla="*/ 538157 h 980999"/>
                      <a:gd name="connsiteX26" fmla="*/ 453108 w 1197145"/>
                      <a:gd name="connsiteY26" fmla="*/ 555753 h 980999"/>
                      <a:gd name="connsiteX27" fmla="*/ 442843 w 1197145"/>
                      <a:gd name="connsiteY27" fmla="*/ 580681 h 980999"/>
                      <a:gd name="connsiteX28" fmla="*/ 428179 w 1197145"/>
                      <a:gd name="connsiteY28" fmla="*/ 590946 h 980999"/>
                      <a:gd name="connsiteX29" fmla="*/ 432579 w 1197145"/>
                      <a:gd name="connsiteY29" fmla="*/ 601210 h 980999"/>
                      <a:gd name="connsiteX30" fmla="*/ 428179 w 1197145"/>
                      <a:gd name="connsiteY30" fmla="*/ 623206 h 980999"/>
                      <a:gd name="connsiteX31" fmla="*/ 412049 w 1197145"/>
                      <a:gd name="connsiteY31" fmla="*/ 612941 h 980999"/>
                      <a:gd name="connsiteX32" fmla="*/ 392987 w 1197145"/>
                      <a:gd name="connsiteY32" fmla="*/ 621739 h 980999"/>
                      <a:gd name="connsiteX33" fmla="*/ 372457 w 1197145"/>
                      <a:gd name="connsiteY33" fmla="*/ 667197 h 980999"/>
                      <a:gd name="connsiteX34" fmla="*/ 362193 w 1197145"/>
                      <a:gd name="connsiteY34" fmla="*/ 671596 h 980999"/>
                      <a:gd name="connsiteX35" fmla="*/ 343130 w 1197145"/>
                      <a:gd name="connsiteY35" fmla="*/ 715587 h 980999"/>
                      <a:gd name="connsiteX36" fmla="*/ 334332 w 1197145"/>
                      <a:gd name="connsiteY36" fmla="*/ 728784 h 980999"/>
                      <a:gd name="connsiteX37" fmla="*/ 318202 w 1197145"/>
                      <a:gd name="connsiteY37" fmla="*/ 714121 h 980999"/>
                      <a:gd name="connsiteX38" fmla="*/ 285942 w 1197145"/>
                      <a:gd name="connsiteY38" fmla="*/ 719986 h 980999"/>
                      <a:gd name="connsiteX39" fmla="*/ 274211 w 1197145"/>
                      <a:gd name="connsiteY39" fmla="*/ 769842 h 980999"/>
                      <a:gd name="connsiteX40" fmla="*/ 274211 w 1197145"/>
                      <a:gd name="connsiteY40" fmla="*/ 787439 h 980999"/>
                      <a:gd name="connsiteX41" fmla="*/ 275677 w 1197145"/>
                      <a:gd name="connsiteY41" fmla="*/ 813833 h 980999"/>
                      <a:gd name="connsiteX42" fmla="*/ 275677 w 1197145"/>
                      <a:gd name="connsiteY42" fmla="*/ 849026 h 980999"/>
                      <a:gd name="connsiteX43" fmla="*/ 261014 w 1197145"/>
                      <a:gd name="connsiteY43" fmla="*/ 863690 h 980999"/>
                      <a:gd name="connsiteX44" fmla="*/ 236085 w 1197145"/>
                      <a:gd name="connsiteY44" fmla="*/ 866623 h 980999"/>
                      <a:gd name="connsiteX45" fmla="*/ 240484 w 1197145"/>
                      <a:gd name="connsiteY45" fmla="*/ 898883 h 980999"/>
                      <a:gd name="connsiteX46" fmla="*/ 237552 w 1197145"/>
                      <a:gd name="connsiteY46" fmla="*/ 910614 h 980999"/>
                      <a:gd name="connsiteX47" fmla="*/ 274211 w 1197145"/>
                      <a:gd name="connsiteY47" fmla="*/ 931143 h 980999"/>
                      <a:gd name="connsiteX48" fmla="*/ 290341 w 1197145"/>
                      <a:gd name="connsiteY48" fmla="*/ 954605 h 980999"/>
                      <a:gd name="connsiteX49" fmla="*/ 284475 w 1197145"/>
                      <a:gd name="connsiteY49" fmla="*/ 980999 h 980999"/>
                      <a:gd name="connsiteX50" fmla="*/ 250749 w 1197145"/>
                      <a:gd name="connsiteY50" fmla="*/ 973667 h 980999"/>
                      <a:gd name="connsiteX51" fmla="*/ 249283 w 1197145"/>
                      <a:gd name="connsiteY51" fmla="*/ 963403 h 980999"/>
                      <a:gd name="connsiteX52" fmla="*/ 227287 w 1197145"/>
                      <a:gd name="connsiteY52" fmla="*/ 935542 h 980999"/>
                      <a:gd name="connsiteX53" fmla="*/ 212623 w 1197145"/>
                      <a:gd name="connsiteY53" fmla="*/ 926744 h 980999"/>
                      <a:gd name="connsiteX54" fmla="*/ 162767 w 1197145"/>
                      <a:gd name="connsiteY54" fmla="*/ 931143 h 980999"/>
                      <a:gd name="connsiteX55" fmla="*/ 140771 w 1197145"/>
                      <a:gd name="connsiteY55" fmla="*/ 959004 h 980999"/>
                      <a:gd name="connsiteX56" fmla="*/ 98247 w 1197145"/>
                      <a:gd name="connsiteY56" fmla="*/ 950205 h 980999"/>
                      <a:gd name="connsiteX57" fmla="*/ 68919 w 1197145"/>
                      <a:gd name="connsiteY57" fmla="*/ 920878 h 980999"/>
                      <a:gd name="connsiteX58" fmla="*/ 54256 w 1197145"/>
                      <a:gd name="connsiteY58" fmla="*/ 934075 h 980999"/>
                      <a:gd name="connsiteX59" fmla="*/ 7332 w 1197145"/>
                      <a:gd name="connsiteY59" fmla="*/ 944340 h 980999"/>
                      <a:gd name="connsiteX60" fmla="*/ 16130 w 1197145"/>
                      <a:gd name="connsiteY60" fmla="*/ 928210 h 980999"/>
                      <a:gd name="connsiteX61" fmla="*/ 14664 w 1197145"/>
                      <a:gd name="connsiteY61" fmla="*/ 919412 h 980999"/>
                      <a:gd name="connsiteX62" fmla="*/ 27861 w 1197145"/>
                      <a:gd name="connsiteY62" fmla="*/ 912080 h 980999"/>
                      <a:gd name="connsiteX63" fmla="*/ 27861 w 1197145"/>
                      <a:gd name="connsiteY63" fmla="*/ 898883 h 980999"/>
                      <a:gd name="connsiteX64" fmla="*/ 36659 w 1197145"/>
                      <a:gd name="connsiteY64" fmla="*/ 878354 h 980999"/>
                      <a:gd name="connsiteX65" fmla="*/ 32260 w 1197145"/>
                      <a:gd name="connsiteY65" fmla="*/ 869555 h 980999"/>
                      <a:gd name="connsiteX66" fmla="*/ 68919 w 1197145"/>
                      <a:gd name="connsiteY66" fmla="*/ 841694 h 980999"/>
                      <a:gd name="connsiteX67" fmla="*/ 64520 w 1197145"/>
                      <a:gd name="connsiteY67" fmla="*/ 815300 h 980999"/>
                      <a:gd name="connsiteX68" fmla="*/ 35193 w 1197145"/>
                      <a:gd name="connsiteY68" fmla="*/ 810901 h 980999"/>
                      <a:gd name="connsiteX69" fmla="*/ 33727 w 1197145"/>
                      <a:gd name="connsiteY69" fmla="*/ 796237 h 980999"/>
                      <a:gd name="connsiteX70" fmla="*/ 51323 w 1197145"/>
                      <a:gd name="connsiteY70" fmla="*/ 793304 h 980999"/>
                      <a:gd name="connsiteX71" fmla="*/ 43991 w 1197145"/>
                      <a:gd name="connsiteY71" fmla="*/ 714121 h 980999"/>
                      <a:gd name="connsiteX72" fmla="*/ 36659 w 1197145"/>
                      <a:gd name="connsiteY72" fmla="*/ 699457 h 980999"/>
                      <a:gd name="connsiteX73" fmla="*/ 42525 w 1197145"/>
                      <a:gd name="connsiteY73" fmla="*/ 673062 h 980999"/>
                      <a:gd name="connsiteX74" fmla="*/ 32260 w 1197145"/>
                      <a:gd name="connsiteY74" fmla="*/ 658399 h 980999"/>
                      <a:gd name="connsiteX75" fmla="*/ 10265 w 1197145"/>
                      <a:gd name="connsiteY75" fmla="*/ 629071 h 980999"/>
                      <a:gd name="connsiteX76" fmla="*/ 11731 w 1197145"/>
                      <a:gd name="connsiteY76" fmla="*/ 624672 h 980999"/>
                      <a:gd name="connsiteX77" fmla="*/ 0 w 1197145"/>
                      <a:gd name="connsiteY77" fmla="*/ 601210 h 980999"/>
                      <a:gd name="connsiteX78" fmla="*/ 13197 w 1197145"/>
                      <a:gd name="connsiteY78" fmla="*/ 593878 h 980999"/>
                      <a:gd name="connsiteX79" fmla="*/ 20529 w 1197145"/>
                      <a:gd name="connsiteY79" fmla="*/ 598278 h 980999"/>
                      <a:gd name="connsiteX80" fmla="*/ 54256 w 1197145"/>
                      <a:gd name="connsiteY80" fmla="*/ 627605 h 980999"/>
                      <a:gd name="connsiteX81" fmla="*/ 87982 w 1197145"/>
                      <a:gd name="connsiteY81" fmla="*/ 589479 h 980999"/>
                      <a:gd name="connsiteX82" fmla="*/ 87982 w 1197145"/>
                      <a:gd name="connsiteY82" fmla="*/ 576282 h 980999"/>
                      <a:gd name="connsiteX83" fmla="*/ 114377 w 1197145"/>
                      <a:gd name="connsiteY83" fmla="*/ 579215 h 980999"/>
                      <a:gd name="connsiteX84" fmla="*/ 118776 w 1197145"/>
                      <a:gd name="connsiteY84" fmla="*/ 545488 h 980999"/>
                      <a:gd name="connsiteX85" fmla="*/ 121709 w 1197145"/>
                      <a:gd name="connsiteY85" fmla="*/ 524959 h 980999"/>
                      <a:gd name="connsiteX86" fmla="*/ 136372 w 1197145"/>
                      <a:gd name="connsiteY86" fmla="*/ 511762 h 980999"/>
                      <a:gd name="connsiteX87" fmla="*/ 162767 w 1197145"/>
                      <a:gd name="connsiteY87" fmla="*/ 504430 h 980999"/>
                      <a:gd name="connsiteX88" fmla="*/ 205292 w 1197145"/>
                      <a:gd name="connsiteY88" fmla="*/ 479502 h 980999"/>
                      <a:gd name="connsiteX89" fmla="*/ 206758 w 1197145"/>
                      <a:gd name="connsiteY89" fmla="*/ 460439 h 980999"/>
                      <a:gd name="connsiteX90" fmla="*/ 192094 w 1197145"/>
                      <a:gd name="connsiteY90" fmla="*/ 445775 h 980999"/>
                      <a:gd name="connsiteX91" fmla="*/ 173032 w 1197145"/>
                      <a:gd name="connsiteY91" fmla="*/ 439910 h 980999"/>
                      <a:gd name="connsiteX92" fmla="*/ 170099 w 1197145"/>
                      <a:gd name="connsiteY92" fmla="*/ 417915 h 980999"/>
                      <a:gd name="connsiteX93" fmla="*/ 159834 w 1197145"/>
                      <a:gd name="connsiteY93" fmla="*/ 413515 h 980999"/>
                      <a:gd name="connsiteX94" fmla="*/ 151036 w 1197145"/>
                      <a:gd name="connsiteY94" fmla="*/ 373924 h 980999"/>
                      <a:gd name="connsiteX95" fmla="*/ 140771 w 1197145"/>
                      <a:gd name="connsiteY95" fmla="*/ 359260 h 980999"/>
                      <a:gd name="connsiteX96" fmla="*/ 170099 w 1197145"/>
                      <a:gd name="connsiteY96" fmla="*/ 343130 h 980999"/>
                      <a:gd name="connsiteX97" fmla="*/ 187695 w 1197145"/>
                      <a:gd name="connsiteY97" fmla="*/ 347529 h 980999"/>
                      <a:gd name="connsiteX98" fmla="*/ 208224 w 1197145"/>
                      <a:gd name="connsiteY98" fmla="*/ 348995 h 980999"/>
                      <a:gd name="connsiteX99" fmla="*/ 240484 w 1197145"/>
                      <a:gd name="connsiteY99" fmla="*/ 356327 h 980999"/>
                      <a:gd name="connsiteX100" fmla="*/ 272744 w 1197145"/>
                      <a:gd name="connsiteY100" fmla="*/ 344596 h 980999"/>
                      <a:gd name="connsiteX101" fmla="*/ 319668 w 1197145"/>
                      <a:gd name="connsiteY101" fmla="*/ 288874 h 980999"/>
                      <a:gd name="connsiteX102" fmla="*/ 319668 w 1197145"/>
                      <a:gd name="connsiteY102" fmla="*/ 275677 h 980999"/>
                      <a:gd name="connsiteX103" fmla="*/ 312336 w 1197145"/>
                      <a:gd name="connsiteY103" fmla="*/ 262480 h 980999"/>
                      <a:gd name="connsiteX104" fmla="*/ 318202 w 1197145"/>
                      <a:gd name="connsiteY104" fmla="*/ 246350 h 980999"/>
                      <a:gd name="connsiteX105" fmla="*/ 328466 w 1197145"/>
                      <a:gd name="connsiteY105" fmla="*/ 231686 h 980999"/>
                      <a:gd name="connsiteX106" fmla="*/ 321135 w 1197145"/>
                      <a:gd name="connsiteY106" fmla="*/ 218489 h 980999"/>
                      <a:gd name="connsiteX107" fmla="*/ 344597 w 1197145"/>
                      <a:gd name="connsiteY107" fmla="*/ 193560 h 980999"/>
                      <a:gd name="connsiteX108" fmla="*/ 351928 w 1197145"/>
                      <a:gd name="connsiteY108" fmla="*/ 193560 h 980999"/>
                      <a:gd name="connsiteX109" fmla="*/ 362193 w 1197145"/>
                      <a:gd name="connsiteY109" fmla="*/ 178897 h 980999"/>
                      <a:gd name="connsiteX110" fmla="*/ 363659 w 1197145"/>
                      <a:gd name="connsiteY110" fmla="*/ 159834 h 980999"/>
                      <a:gd name="connsiteX111" fmla="*/ 378323 w 1197145"/>
                      <a:gd name="connsiteY111" fmla="*/ 153969 h 980999"/>
                      <a:gd name="connsiteX112" fmla="*/ 378323 w 1197145"/>
                      <a:gd name="connsiteY112" fmla="*/ 137839 h 980999"/>
                      <a:gd name="connsiteX113" fmla="*/ 388588 w 1197145"/>
                      <a:gd name="connsiteY113" fmla="*/ 124641 h 980999"/>
                      <a:gd name="connsiteX114" fmla="*/ 391520 w 1197145"/>
                      <a:gd name="connsiteY114" fmla="*/ 112910 h 980999"/>
                      <a:gd name="connsiteX115" fmla="*/ 414982 w 1197145"/>
                      <a:gd name="connsiteY115" fmla="*/ 77718 h 980999"/>
                      <a:gd name="connsiteX116" fmla="*/ 432579 w 1197145"/>
                      <a:gd name="connsiteY116" fmla="*/ 86516 h 980999"/>
                      <a:gd name="connsiteX117" fmla="*/ 454574 w 1197145"/>
                      <a:gd name="connsiteY117" fmla="*/ 77718 h 980999"/>
                      <a:gd name="connsiteX118" fmla="*/ 475103 w 1197145"/>
                      <a:gd name="connsiteY118" fmla="*/ 46924 h 980999"/>
                      <a:gd name="connsiteX119" fmla="*/ 508830 w 1197145"/>
                      <a:gd name="connsiteY119" fmla="*/ 55722 h 980999"/>
                      <a:gd name="connsiteX120" fmla="*/ 532292 w 1197145"/>
                      <a:gd name="connsiteY120" fmla="*/ 38126 h 980999"/>
                      <a:gd name="connsiteX121" fmla="*/ 554287 w 1197145"/>
                      <a:gd name="connsiteY121" fmla="*/ 43991 h 980999"/>
                      <a:gd name="connsiteX122" fmla="*/ 563085 w 1197145"/>
                      <a:gd name="connsiteY122" fmla="*/ 33727 h 980999"/>
                      <a:gd name="connsiteX123" fmla="*/ 583614 w 1197145"/>
                      <a:gd name="connsiteY123" fmla="*/ 41058 h 980999"/>
                      <a:gd name="connsiteX124" fmla="*/ 629072 w 1197145"/>
                      <a:gd name="connsiteY124" fmla="*/ 43991 h 980999"/>
                      <a:gd name="connsiteX125" fmla="*/ 659866 w 1197145"/>
                      <a:gd name="connsiteY125" fmla="*/ 1466 h 980999"/>
                      <a:gd name="connsiteX126" fmla="*/ 686260 w 1197145"/>
                      <a:gd name="connsiteY126" fmla="*/ 13197 h 980999"/>
                      <a:gd name="connsiteX127" fmla="*/ 703857 w 1197145"/>
                      <a:gd name="connsiteY127" fmla="*/ 2933 h 980999"/>
                      <a:gd name="connsiteX128" fmla="*/ 724386 w 1197145"/>
                      <a:gd name="connsiteY128" fmla="*/ 7332 h 980999"/>
                      <a:gd name="connsiteX129" fmla="*/ 741982 w 1197145"/>
                      <a:gd name="connsiteY129" fmla="*/ 0 h 980999"/>
                      <a:gd name="connsiteX0" fmla="*/ 1197143 w 1288583"/>
                      <a:gd name="connsiteY0" fmla="*/ 190922 h 980999"/>
                      <a:gd name="connsiteX1" fmla="*/ 821903 w 1288583"/>
                      <a:gd name="connsiteY1" fmla="*/ 308944 h 980999"/>
                      <a:gd name="connsiteX2" fmla="*/ 806502 w 1288583"/>
                      <a:gd name="connsiteY2" fmla="*/ 305004 h 980999"/>
                      <a:gd name="connsiteX3" fmla="*/ 794771 w 1288583"/>
                      <a:gd name="connsiteY3" fmla="*/ 291807 h 980999"/>
                      <a:gd name="connsiteX4" fmla="*/ 709722 w 1288583"/>
                      <a:gd name="connsiteY4" fmla="*/ 306471 h 980999"/>
                      <a:gd name="connsiteX5" fmla="*/ 681861 w 1288583"/>
                      <a:gd name="connsiteY5" fmla="*/ 327000 h 980999"/>
                      <a:gd name="connsiteX6" fmla="*/ 590946 w 1288583"/>
                      <a:gd name="connsiteY6" fmla="*/ 375390 h 980999"/>
                      <a:gd name="connsiteX7" fmla="*/ 571883 w 1288583"/>
                      <a:gd name="connsiteY7" fmla="*/ 379789 h 980999"/>
                      <a:gd name="connsiteX8" fmla="*/ 526426 w 1288583"/>
                      <a:gd name="connsiteY8" fmla="*/ 397385 h 980999"/>
                      <a:gd name="connsiteX9" fmla="*/ 517628 w 1288583"/>
                      <a:gd name="connsiteY9" fmla="*/ 407650 h 980999"/>
                      <a:gd name="connsiteX10" fmla="*/ 502964 w 1288583"/>
                      <a:gd name="connsiteY10" fmla="*/ 431112 h 980999"/>
                      <a:gd name="connsiteX11" fmla="*/ 492700 w 1288583"/>
                      <a:gd name="connsiteY11" fmla="*/ 428179 h 980999"/>
                      <a:gd name="connsiteX12" fmla="*/ 475103 w 1288583"/>
                      <a:gd name="connsiteY12" fmla="*/ 422314 h 980999"/>
                      <a:gd name="connsiteX13" fmla="*/ 461906 w 1288583"/>
                      <a:gd name="connsiteY13" fmla="*/ 436977 h 980999"/>
                      <a:gd name="connsiteX14" fmla="*/ 457507 w 1288583"/>
                      <a:gd name="connsiteY14" fmla="*/ 451641 h 980999"/>
                      <a:gd name="connsiteX15" fmla="*/ 450175 w 1288583"/>
                      <a:gd name="connsiteY15" fmla="*/ 461905 h 980999"/>
                      <a:gd name="connsiteX16" fmla="*/ 451641 w 1288583"/>
                      <a:gd name="connsiteY16" fmla="*/ 473636 h 980999"/>
                      <a:gd name="connsiteX17" fmla="*/ 453108 w 1288583"/>
                      <a:gd name="connsiteY17" fmla="*/ 513228 h 980999"/>
                      <a:gd name="connsiteX18" fmla="*/ 458973 w 1288583"/>
                      <a:gd name="connsiteY18" fmla="*/ 519094 h 980999"/>
                      <a:gd name="connsiteX19" fmla="*/ 453108 w 1288583"/>
                      <a:gd name="connsiteY19" fmla="*/ 538157 h 980999"/>
                      <a:gd name="connsiteX20" fmla="*/ 453108 w 1288583"/>
                      <a:gd name="connsiteY20" fmla="*/ 555753 h 980999"/>
                      <a:gd name="connsiteX21" fmla="*/ 442843 w 1288583"/>
                      <a:gd name="connsiteY21" fmla="*/ 580681 h 980999"/>
                      <a:gd name="connsiteX22" fmla="*/ 428179 w 1288583"/>
                      <a:gd name="connsiteY22" fmla="*/ 590946 h 980999"/>
                      <a:gd name="connsiteX23" fmla="*/ 432579 w 1288583"/>
                      <a:gd name="connsiteY23" fmla="*/ 601210 h 980999"/>
                      <a:gd name="connsiteX24" fmla="*/ 428179 w 1288583"/>
                      <a:gd name="connsiteY24" fmla="*/ 623206 h 980999"/>
                      <a:gd name="connsiteX25" fmla="*/ 412049 w 1288583"/>
                      <a:gd name="connsiteY25" fmla="*/ 612941 h 980999"/>
                      <a:gd name="connsiteX26" fmla="*/ 392987 w 1288583"/>
                      <a:gd name="connsiteY26" fmla="*/ 621739 h 980999"/>
                      <a:gd name="connsiteX27" fmla="*/ 372457 w 1288583"/>
                      <a:gd name="connsiteY27" fmla="*/ 667197 h 980999"/>
                      <a:gd name="connsiteX28" fmla="*/ 362193 w 1288583"/>
                      <a:gd name="connsiteY28" fmla="*/ 671596 h 980999"/>
                      <a:gd name="connsiteX29" fmla="*/ 343130 w 1288583"/>
                      <a:gd name="connsiteY29" fmla="*/ 715587 h 980999"/>
                      <a:gd name="connsiteX30" fmla="*/ 334332 w 1288583"/>
                      <a:gd name="connsiteY30" fmla="*/ 728784 h 980999"/>
                      <a:gd name="connsiteX31" fmla="*/ 318202 w 1288583"/>
                      <a:gd name="connsiteY31" fmla="*/ 714121 h 980999"/>
                      <a:gd name="connsiteX32" fmla="*/ 285942 w 1288583"/>
                      <a:gd name="connsiteY32" fmla="*/ 719986 h 980999"/>
                      <a:gd name="connsiteX33" fmla="*/ 274211 w 1288583"/>
                      <a:gd name="connsiteY33" fmla="*/ 769842 h 980999"/>
                      <a:gd name="connsiteX34" fmla="*/ 274211 w 1288583"/>
                      <a:gd name="connsiteY34" fmla="*/ 787439 h 980999"/>
                      <a:gd name="connsiteX35" fmla="*/ 275677 w 1288583"/>
                      <a:gd name="connsiteY35" fmla="*/ 813833 h 980999"/>
                      <a:gd name="connsiteX36" fmla="*/ 275677 w 1288583"/>
                      <a:gd name="connsiteY36" fmla="*/ 849026 h 980999"/>
                      <a:gd name="connsiteX37" fmla="*/ 261014 w 1288583"/>
                      <a:gd name="connsiteY37" fmla="*/ 863690 h 980999"/>
                      <a:gd name="connsiteX38" fmla="*/ 236085 w 1288583"/>
                      <a:gd name="connsiteY38" fmla="*/ 866623 h 980999"/>
                      <a:gd name="connsiteX39" fmla="*/ 240484 w 1288583"/>
                      <a:gd name="connsiteY39" fmla="*/ 898883 h 980999"/>
                      <a:gd name="connsiteX40" fmla="*/ 237552 w 1288583"/>
                      <a:gd name="connsiteY40" fmla="*/ 910614 h 980999"/>
                      <a:gd name="connsiteX41" fmla="*/ 274211 w 1288583"/>
                      <a:gd name="connsiteY41" fmla="*/ 931143 h 980999"/>
                      <a:gd name="connsiteX42" fmla="*/ 290341 w 1288583"/>
                      <a:gd name="connsiteY42" fmla="*/ 954605 h 980999"/>
                      <a:gd name="connsiteX43" fmla="*/ 284475 w 1288583"/>
                      <a:gd name="connsiteY43" fmla="*/ 980999 h 980999"/>
                      <a:gd name="connsiteX44" fmla="*/ 250749 w 1288583"/>
                      <a:gd name="connsiteY44" fmla="*/ 973667 h 980999"/>
                      <a:gd name="connsiteX45" fmla="*/ 249283 w 1288583"/>
                      <a:gd name="connsiteY45" fmla="*/ 963403 h 980999"/>
                      <a:gd name="connsiteX46" fmla="*/ 227287 w 1288583"/>
                      <a:gd name="connsiteY46" fmla="*/ 935542 h 980999"/>
                      <a:gd name="connsiteX47" fmla="*/ 212623 w 1288583"/>
                      <a:gd name="connsiteY47" fmla="*/ 926744 h 980999"/>
                      <a:gd name="connsiteX48" fmla="*/ 162767 w 1288583"/>
                      <a:gd name="connsiteY48" fmla="*/ 931143 h 980999"/>
                      <a:gd name="connsiteX49" fmla="*/ 140771 w 1288583"/>
                      <a:gd name="connsiteY49" fmla="*/ 959004 h 980999"/>
                      <a:gd name="connsiteX50" fmla="*/ 98247 w 1288583"/>
                      <a:gd name="connsiteY50" fmla="*/ 950205 h 980999"/>
                      <a:gd name="connsiteX51" fmla="*/ 68919 w 1288583"/>
                      <a:gd name="connsiteY51" fmla="*/ 920878 h 980999"/>
                      <a:gd name="connsiteX52" fmla="*/ 54256 w 1288583"/>
                      <a:gd name="connsiteY52" fmla="*/ 934075 h 980999"/>
                      <a:gd name="connsiteX53" fmla="*/ 7332 w 1288583"/>
                      <a:gd name="connsiteY53" fmla="*/ 944340 h 980999"/>
                      <a:gd name="connsiteX54" fmla="*/ 16130 w 1288583"/>
                      <a:gd name="connsiteY54" fmla="*/ 928210 h 980999"/>
                      <a:gd name="connsiteX55" fmla="*/ 14664 w 1288583"/>
                      <a:gd name="connsiteY55" fmla="*/ 919412 h 980999"/>
                      <a:gd name="connsiteX56" fmla="*/ 27861 w 1288583"/>
                      <a:gd name="connsiteY56" fmla="*/ 912080 h 980999"/>
                      <a:gd name="connsiteX57" fmla="*/ 27861 w 1288583"/>
                      <a:gd name="connsiteY57" fmla="*/ 898883 h 980999"/>
                      <a:gd name="connsiteX58" fmla="*/ 36659 w 1288583"/>
                      <a:gd name="connsiteY58" fmla="*/ 878354 h 980999"/>
                      <a:gd name="connsiteX59" fmla="*/ 32260 w 1288583"/>
                      <a:gd name="connsiteY59" fmla="*/ 869555 h 980999"/>
                      <a:gd name="connsiteX60" fmla="*/ 68919 w 1288583"/>
                      <a:gd name="connsiteY60" fmla="*/ 841694 h 980999"/>
                      <a:gd name="connsiteX61" fmla="*/ 64520 w 1288583"/>
                      <a:gd name="connsiteY61" fmla="*/ 815300 h 980999"/>
                      <a:gd name="connsiteX62" fmla="*/ 35193 w 1288583"/>
                      <a:gd name="connsiteY62" fmla="*/ 810901 h 980999"/>
                      <a:gd name="connsiteX63" fmla="*/ 33727 w 1288583"/>
                      <a:gd name="connsiteY63" fmla="*/ 796237 h 980999"/>
                      <a:gd name="connsiteX64" fmla="*/ 51323 w 1288583"/>
                      <a:gd name="connsiteY64" fmla="*/ 793304 h 980999"/>
                      <a:gd name="connsiteX65" fmla="*/ 43991 w 1288583"/>
                      <a:gd name="connsiteY65" fmla="*/ 714121 h 980999"/>
                      <a:gd name="connsiteX66" fmla="*/ 36659 w 1288583"/>
                      <a:gd name="connsiteY66" fmla="*/ 699457 h 980999"/>
                      <a:gd name="connsiteX67" fmla="*/ 42525 w 1288583"/>
                      <a:gd name="connsiteY67" fmla="*/ 673062 h 980999"/>
                      <a:gd name="connsiteX68" fmla="*/ 32260 w 1288583"/>
                      <a:gd name="connsiteY68" fmla="*/ 658399 h 980999"/>
                      <a:gd name="connsiteX69" fmla="*/ 10265 w 1288583"/>
                      <a:gd name="connsiteY69" fmla="*/ 629071 h 980999"/>
                      <a:gd name="connsiteX70" fmla="*/ 11731 w 1288583"/>
                      <a:gd name="connsiteY70" fmla="*/ 624672 h 980999"/>
                      <a:gd name="connsiteX71" fmla="*/ 0 w 1288583"/>
                      <a:gd name="connsiteY71" fmla="*/ 601210 h 980999"/>
                      <a:gd name="connsiteX72" fmla="*/ 13197 w 1288583"/>
                      <a:gd name="connsiteY72" fmla="*/ 593878 h 980999"/>
                      <a:gd name="connsiteX73" fmla="*/ 20529 w 1288583"/>
                      <a:gd name="connsiteY73" fmla="*/ 598278 h 980999"/>
                      <a:gd name="connsiteX74" fmla="*/ 54256 w 1288583"/>
                      <a:gd name="connsiteY74" fmla="*/ 627605 h 980999"/>
                      <a:gd name="connsiteX75" fmla="*/ 87982 w 1288583"/>
                      <a:gd name="connsiteY75" fmla="*/ 589479 h 980999"/>
                      <a:gd name="connsiteX76" fmla="*/ 87982 w 1288583"/>
                      <a:gd name="connsiteY76" fmla="*/ 576282 h 980999"/>
                      <a:gd name="connsiteX77" fmla="*/ 114377 w 1288583"/>
                      <a:gd name="connsiteY77" fmla="*/ 579215 h 980999"/>
                      <a:gd name="connsiteX78" fmla="*/ 118776 w 1288583"/>
                      <a:gd name="connsiteY78" fmla="*/ 545488 h 980999"/>
                      <a:gd name="connsiteX79" fmla="*/ 121709 w 1288583"/>
                      <a:gd name="connsiteY79" fmla="*/ 524959 h 980999"/>
                      <a:gd name="connsiteX80" fmla="*/ 136372 w 1288583"/>
                      <a:gd name="connsiteY80" fmla="*/ 511762 h 980999"/>
                      <a:gd name="connsiteX81" fmla="*/ 162767 w 1288583"/>
                      <a:gd name="connsiteY81" fmla="*/ 504430 h 980999"/>
                      <a:gd name="connsiteX82" fmla="*/ 205292 w 1288583"/>
                      <a:gd name="connsiteY82" fmla="*/ 479502 h 980999"/>
                      <a:gd name="connsiteX83" fmla="*/ 206758 w 1288583"/>
                      <a:gd name="connsiteY83" fmla="*/ 460439 h 980999"/>
                      <a:gd name="connsiteX84" fmla="*/ 192094 w 1288583"/>
                      <a:gd name="connsiteY84" fmla="*/ 445775 h 980999"/>
                      <a:gd name="connsiteX85" fmla="*/ 173032 w 1288583"/>
                      <a:gd name="connsiteY85" fmla="*/ 439910 h 980999"/>
                      <a:gd name="connsiteX86" fmla="*/ 170099 w 1288583"/>
                      <a:gd name="connsiteY86" fmla="*/ 417915 h 980999"/>
                      <a:gd name="connsiteX87" fmla="*/ 159834 w 1288583"/>
                      <a:gd name="connsiteY87" fmla="*/ 413515 h 980999"/>
                      <a:gd name="connsiteX88" fmla="*/ 151036 w 1288583"/>
                      <a:gd name="connsiteY88" fmla="*/ 373924 h 980999"/>
                      <a:gd name="connsiteX89" fmla="*/ 140771 w 1288583"/>
                      <a:gd name="connsiteY89" fmla="*/ 359260 h 980999"/>
                      <a:gd name="connsiteX90" fmla="*/ 170099 w 1288583"/>
                      <a:gd name="connsiteY90" fmla="*/ 343130 h 980999"/>
                      <a:gd name="connsiteX91" fmla="*/ 187695 w 1288583"/>
                      <a:gd name="connsiteY91" fmla="*/ 347529 h 980999"/>
                      <a:gd name="connsiteX92" fmla="*/ 208224 w 1288583"/>
                      <a:gd name="connsiteY92" fmla="*/ 348995 h 980999"/>
                      <a:gd name="connsiteX93" fmla="*/ 240484 w 1288583"/>
                      <a:gd name="connsiteY93" fmla="*/ 356327 h 980999"/>
                      <a:gd name="connsiteX94" fmla="*/ 272744 w 1288583"/>
                      <a:gd name="connsiteY94" fmla="*/ 344596 h 980999"/>
                      <a:gd name="connsiteX95" fmla="*/ 319668 w 1288583"/>
                      <a:gd name="connsiteY95" fmla="*/ 288874 h 980999"/>
                      <a:gd name="connsiteX96" fmla="*/ 319668 w 1288583"/>
                      <a:gd name="connsiteY96" fmla="*/ 275677 h 980999"/>
                      <a:gd name="connsiteX97" fmla="*/ 312336 w 1288583"/>
                      <a:gd name="connsiteY97" fmla="*/ 262480 h 980999"/>
                      <a:gd name="connsiteX98" fmla="*/ 318202 w 1288583"/>
                      <a:gd name="connsiteY98" fmla="*/ 246350 h 980999"/>
                      <a:gd name="connsiteX99" fmla="*/ 328466 w 1288583"/>
                      <a:gd name="connsiteY99" fmla="*/ 231686 h 980999"/>
                      <a:gd name="connsiteX100" fmla="*/ 321135 w 1288583"/>
                      <a:gd name="connsiteY100" fmla="*/ 218489 h 980999"/>
                      <a:gd name="connsiteX101" fmla="*/ 344597 w 1288583"/>
                      <a:gd name="connsiteY101" fmla="*/ 193560 h 980999"/>
                      <a:gd name="connsiteX102" fmla="*/ 351928 w 1288583"/>
                      <a:gd name="connsiteY102" fmla="*/ 193560 h 980999"/>
                      <a:gd name="connsiteX103" fmla="*/ 362193 w 1288583"/>
                      <a:gd name="connsiteY103" fmla="*/ 178897 h 980999"/>
                      <a:gd name="connsiteX104" fmla="*/ 363659 w 1288583"/>
                      <a:gd name="connsiteY104" fmla="*/ 159834 h 980999"/>
                      <a:gd name="connsiteX105" fmla="*/ 378323 w 1288583"/>
                      <a:gd name="connsiteY105" fmla="*/ 153969 h 980999"/>
                      <a:gd name="connsiteX106" fmla="*/ 378323 w 1288583"/>
                      <a:gd name="connsiteY106" fmla="*/ 137839 h 980999"/>
                      <a:gd name="connsiteX107" fmla="*/ 388588 w 1288583"/>
                      <a:gd name="connsiteY107" fmla="*/ 124641 h 980999"/>
                      <a:gd name="connsiteX108" fmla="*/ 391520 w 1288583"/>
                      <a:gd name="connsiteY108" fmla="*/ 112910 h 980999"/>
                      <a:gd name="connsiteX109" fmla="*/ 414982 w 1288583"/>
                      <a:gd name="connsiteY109" fmla="*/ 77718 h 980999"/>
                      <a:gd name="connsiteX110" fmla="*/ 432579 w 1288583"/>
                      <a:gd name="connsiteY110" fmla="*/ 86516 h 980999"/>
                      <a:gd name="connsiteX111" fmla="*/ 454574 w 1288583"/>
                      <a:gd name="connsiteY111" fmla="*/ 77718 h 980999"/>
                      <a:gd name="connsiteX112" fmla="*/ 475103 w 1288583"/>
                      <a:gd name="connsiteY112" fmla="*/ 46924 h 980999"/>
                      <a:gd name="connsiteX113" fmla="*/ 508830 w 1288583"/>
                      <a:gd name="connsiteY113" fmla="*/ 55722 h 980999"/>
                      <a:gd name="connsiteX114" fmla="*/ 532292 w 1288583"/>
                      <a:gd name="connsiteY114" fmla="*/ 38126 h 980999"/>
                      <a:gd name="connsiteX115" fmla="*/ 554287 w 1288583"/>
                      <a:gd name="connsiteY115" fmla="*/ 43991 h 980999"/>
                      <a:gd name="connsiteX116" fmla="*/ 563085 w 1288583"/>
                      <a:gd name="connsiteY116" fmla="*/ 33727 h 980999"/>
                      <a:gd name="connsiteX117" fmla="*/ 583614 w 1288583"/>
                      <a:gd name="connsiteY117" fmla="*/ 41058 h 980999"/>
                      <a:gd name="connsiteX118" fmla="*/ 629072 w 1288583"/>
                      <a:gd name="connsiteY118" fmla="*/ 43991 h 980999"/>
                      <a:gd name="connsiteX119" fmla="*/ 659866 w 1288583"/>
                      <a:gd name="connsiteY119" fmla="*/ 1466 h 980999"/>
                      <a:gd name="connsiteX120" fmla="*/ 686260 w 1288583"/>
                      <a:gd name="connsiteY120" fmla="*/ 13197 h 980999"/>
                      <a:gd name="connsiteX121" fmla="*/ 703857 w 1288583"/>
                      <a:gd name="connsiteY121" fmla="*/ 2933 h 980999"/>
                      <a:gd name="connsiteX122" fmla="*/ 724386 w 1288583"/>
                      <a:gd name="connsiteY122" fmla="*/ 7332 h 980999"/>
                      <a:gd name="connsiteX123" fmla="*/ 741982 w 1288583"/>
                      <a:gd name="connsiteY123" fmla="*/ 0 h 980999"/>
                      <a:gd name="connsiteX124" fmla="*/ 752247 w 1288583"/>
                      <a:gd name="connsiteY124" fmla="*/ 14664 h 980999"/>
                      <a:gd name="connsiteX125" fmla="*/ 763978 w 1288583"/>
                      <a:gd name="connsiteY125" fmla="*/ 27861 h 980999"/>
                      <a:gd name="connsiteX126" fmla="*/ 787440 w 1288583"/>
                      <a:gd name="connsiteY126" fmla="*/ 30794 h 980999"/>
                      <a:gd name="connsiteX127" fmla="*/ 813834 w 1288583"/>
                      <a:gd name="connsiteY127" fmla="*/ 39592 h 980999"/>
                      <a:gd name="connsiteX128" fmla="*/ 821903 w 1288583"/>
                      <a:gd name="connsiteY128" fmla="*/ 39592 h 980999"/>
                      <a:gd name="connsiteX129" fmla="*/ 1288583 w 1288583"/>
                      <a:gd name="connsiteY129" fmla="*/ 282362 h 980999"/>
                      <a:gd name="connsiteX0" fmla="*/ 821903 w 1288583"/>
                      <a:gd name="connsiteY0" fmla="*/ 308944 h 980999"/>
                      <a:gd name="connsiteX1" fmla="*/ 806502 w 1288583"/>
                      <a:gd name="connsiteY1" fmla="*/ 305004 h 980999"/>
                      <a:gd name="connsiteX2" fmla="*/ 794771 w 1288583"/>
                      <a:gd name="connsiteY2" fmla="*/ 291807 h 980999"/>
                      <a:gd name="connsiteX3" fmla="*/ 709722 w 1288583"/>
                      <a:gd name="connsiteY3" fmla="*/ 306471 h 980999"/>
                      <a:gd name="connsiteX4" fmla="*/ 681861 w 1288583"/>
                      <a:gd name="connsiteY4" fmla="*/ 327000 h 980999"/>
                      <a:gd name="connsiteX5" fmla="*/ 590946 w 1288583"/>
                      <a:gd name="connsiteY5" fmla="*/ 375390 h 980999"/>
                      <a:gd name="connsiteX6" fmla="*/ 571883 w 1288583"/>
                      <a:gd name="connsiteY6" fmla="*/ 379789 h 980999"/>
                      <a:gd name="connsiteX7" fmla="*/ 526426 w 1288583"/>
                      <a:gd name="connsiteY7" fmla="*/ 397385 h 980999"/>
                      <a:gd name="connsiteX8" fmla="*/ 517628 w 1288583"/>
                      <a:gd name="connsiteY8" fmla="*/ 407650 h 980999"/>
                      <a:gd name="connsiteX9" fmla="*/ 502964 w 1288583"/>
                      <a:gd name="connsiteY9" fmla="*/ 431112 h 980999"/>
                      <a:gd name="connsiteX10" fmla="*/ 492700 w 1288583"/>
                      <a:gd name="connsiteY10" fmla="*/ 428179 h 980999"/>
                      <a:gd name="connsiteX11" fmla="*/ 475103 w 1288583"/>
                      <a:gd name="connsiteY11" fmla="*/ 422314 h 980999"/>
                      <a:gd name="connsiteX12" fmla="*/ 461906 w 1288583"/>
                      <a:gd name="connsiteY12" fmla="*/ 436977 h 980999"/>
                      <a:gd name="connsiteX13" fmla="*/ 457507 w 1288583"/>
                      <a:gd name="connsiteY13" fmla="*/ 451641 h 980999"/>
                      <a:gd name="connsiteX14" fmla="*/ 450175 w 1288583"/>
                      <a:gd name="connsiteY14" fmla="*/ 461905 h 980999"/>
                      <a:gd name="connsiteX15" fmla="*/ 451641 w 1288583"/>
                      <a:gd name="connsiteY15" fmla="*/ 473636 h 980999"/>
                      <a:gd name="connsiteX16" fmla="*/ 453108 w 1288583"/>
                      <a:gd name="connsiteY16" fmla="*/ 513228 h 980999"/>
                      <a:gd name="connsiteX17" fmla="*/ 458973 w 1288583"/>
                      <a:gd name="connsiteY17" fmla="*/ 519094 h 980999"/>
                      <a:gd name="connsiteX18" fmla="*/ 453108 w 1288583"/>
                      <a:gd name="connsiteY18" fmla="*/ 538157 h 980999"/>
                      <a:gd name="connsiteX19" fmla="*/ 453108 w 1288583"/>
                      <a:gd name="connsiteY19" fmla="*/ 555753 h 980999"/>
                      <a:gd name="connsiteX20" fmla="*/ 442843 w 1288583"/>
                      <a:gd name="connsiteY20" fmla="*/ 580681 h 980999"/>
                      <a:gd name="connsiteX21" fmla="*/ 428179 w 1288583"/>
                      <a:gd name="connsiteY21" fmla="*/ 590946 h 980999"/>
                      <a:gd name="connsiteX22" fmla="*/ 432579 w 1288583"/>
                      <a:gd name="connsiteY22" fmla="*/ 601210 h 980999"/>
                      <a:gd name="connsiteX23" fmla="*/ 428179 w 1288583"/>
                      <a:gd name="connsiteY23" fmla="*/ 623206 h 980999"/>
                      <a:gd name="connsiteX24" fmla="*/ 412049 w 1288583"/>
                      <a:gd name="connsiteY24" fmla="*/ 612941 h 980999"/>
                      <a:gd name="connsiteX25" fmla="*/ 392987 w 1288583"/>
                      <a:gd name="connsiteY25" fmla="*/ 621739 h 980999"/>
                      <a:gd name="connsiteX26" fmla="*/ 372457 w 1288583"/>
                      <a:gd name="connsiteY26" fmla="*/ 667197 h 980999"/>
                      <a:gd name="connsiteX27" fmla="*/ 362193 w 1288583"/>
                      <a:gd name="connsiteY27" fmla="*/ 671596 h 980999"/>
                      <a:gd name="connsiteX28" fmla="*/ 343130 w 1288583"/>
                      <a:gd name="connsiteY28" fmla="*/ 715587 h 980999"/>
                      <a:gd name="connsiteX29" fmla="*/ 334332 w 1288583"/>
                      <a:gd name="connsiteY29" fmla="*/ 728784 h 980999"/>
                      <a:gd name="connsiteX30" fmla="*/ 318202 w 1288583"/>
                      <a:gd name="connsiteY30" fmla="*/ 714121 h 980999"/>
                      <a:gd name="connsiteX31" fmla="*/ 285942 w 1288583"/>
                      <a:gd name="connsiteY31" fmla="*/ 719986 h 980999"/>
                      <a:gd name="connsiteX32" fmla="*/ 274211 w 1288583"/>
                      <a:gd name="connsiteY32" fmla="*/ 769842 h 980999"/>
                      <a:gd name="connsiteX33" fmla="*/ 274211 w 1288583"/>
                      <a:gd name="connsiteY33" fmla="*/ 787439 h 980999"/>
                      <a:gd name="connsiteX34" fmla="*/ 275677 w 1288583"/>
                      <a:gd name="connsiteY34" fmla="*/ 813833 h 980999"/>
                      <a:gd name="connsiteX35" fmla="*/ 275677 w 1288583"/>
                      <a:gd name="connsiteY35" fmla="*/ 849026 h 980999"/>
                      <a:gd name="connsiteX36" fmla="*/ 261014 w 1288583"/>
                      <a:gd name="connsiteY36" fmla="*/ 863690 h 980999"/>
                      <a:gd name="connsiteX37" fmla="*/ 236085 w 1288583"/>
                      <a:gd name="connsiteY37" fmla="*/ 866623 h 980999"/>
                      <a:gd name="connsiteX38" fmla="*/ 240484 w 1288583"/>
                      <a:gd name="connsiteY38" fmla="*/ 898883 h 980999"/>
                      <a:gd name="connsiteX39" fmla="*/ 237552 w 1288583"/>
                      <a:gd name="connsiteY39" fmla="*/ 910614 h 980999"/>
                      <a:gd name="connsiteX40" fmla="*/ 274211 w 1288583"/>
                      <a:gd name="connsiteY40" fmla="*/ 931143 h 980999"/>
                      <a:gd name="connsiteX41" fmla="*/ 290341 w 1288583"/>
                      <a:gd name="connsiteY41" fmla="*/ 954605 h 980999"/>
                      <a:gd name="connsiteX42" fmla="*/ 284475 w 1288583"/>
                      <a:gd name="connsiteY42" fmla="*/ 980999 h 980999"/>
                      <a:gd name="connsiteX43" fmla="*/ 250749 w 1288583"/>
                      <a:gd name="connsiteY43" fmla="*/ 973667 h 980999"/>
                      <a:gd name="connsiteX44" fmla="*/ 249283 w 1288583"/>
                      <a:gd name="connsiteY44" fmla="*/ 963403 h 980999"/>
                      <a:gd name="connsiteX45" fmla="*/ 227287 w 1288583"/>
                      <a:gd name="connsiteY45" fmla="*/ 935542 h 980999"/>
                      <a:gd name="connsiteX46" fmla="*/ 212623 w 1288583"/>
                      <a:gd name="connsiteY46" fmla="*/ 926744 h 980999"/>
                      <a:gd name="connsiteX47" fmla="*/ 162767 w 1288583"/>
                      <a:gd name="connsiteY47" fmla="*/ 931143 h 980999"/>
                      <a:gd name="connsiteX48" fmla="*/ 140771 w 1288583"/>
                      <a:gd name="connsiteY48" fmla="*/ 959004 h 980999"/>
                      <a:gd name="connsiteX49" fmla="*/ 98247 w 1288583"/>
                      <a:gd name="connsiteY49" fmla="*/ 950205 h 980999"/>
                      <a:gd name="connsiteX50" fmla="*/ 68919 w 1288583"/>
                      <a:gd name="connsiteY50" fmla="*/ 920878 h 980999"/>
                      <a:gd name="connsiteX51" fmla="*/ 54256 w 1288583"/>
                      <a:gd name="connsiteY51" fmla="*/ 934075 h 980999"/>
                      <a:gd name="connsiteX52" fmla="*/ 7332 w 1288583"/>
                      <a:gd name="connsiteY52" fmla="*/ 944340 h 980999"/>
                      <a:gd name="connsiteX53" fmla="*/ 16130 w 1288583"/>
                      <a:gd name="connsiteY53" fmla="*/ 928210 h 980999"/>
                      <a:gd name="connsiteX54" fmla="*/ 14664 w 1288583"/>
                      <a:gd name="connsiteY54" fmla="*/ 919412 h 980999"/>
                      <a:gd name="connsiteX55" fmla="*/ 27861 w 1288583"/>
                      <a:gd name="connsiteY55" fmla="*/ 912080 h 980999"/>
                      <a:gd name="connsiteX56" fmla="*/ 27861 w 1288583"/>
                      <a:gd name="connsiteY56" fmla="*/ 898883 h 980999"/>
                      <a:gd name="connsiteX57" fmla="*/ 36659 w 1288583"/>
                      <a:gd name="connsiteY57" fmla="*/ 878354 h 980999"/>
                      <a:gd name="connsiteX58" fmla="*/ 32260 w 1288583"/>
                      <a:gd name="connsiteY58" fmla="*/ 869555 h 980999"/>
                      <a:gd name="connsiteX59" fmla="*/ 68919 w 1288583"/>
                      <a:gd name="connsiteY59" fmla="*/ 841694 h 980999"/>
                      <a:gd name="connsiteX60" fmla="*/ 64520 w 1288583"/>
                      <a:gd name="connsiteY60" fmla="*/ 815300 h 980999"/>
                      <a:gd name="connsiteX61" fmla="*/ 35193 w 1288583"/>
                      <a:gd name="connsiteY61" fmla="*/ 810901 h 980999"/>
                      <a:gd name="connsiteX62" fmla="*/ 33727 w 1288583"/>
                      <a:gd name="connsiteY62" fmla="*/ 796237 h 980999"/>
                      <a:gd name="connsiteX63" fmla="*/ 51323 w 1288583"/>
                      <a:gd name="connsiteY63" fmla="*/ 793304 h 980999"/>
                      <a:gd name="connsiteX64" fmla="*/ 43991 w 1288583"/>
                      <a:gd name="connsiteY64" fmla="*/ 714121 h 980999"/>
                      <a:gd name="connsiteX65" fmla="*/ 36659 w 1288583"/>
                      <a:gd name="connsiteY65" fmla="*/ 699457 h 980999"/>
                      <a:gd name="connsiteX66" fmla="*/ 42525 w 1288583"/>
                      <a:gd name="connsiteY66" fmla="*/ 673062 h 980999"/>
                      <a:gd name="connsiteX67" fmla="*/ 32260 w 1288583"/>
                      <a:gd name="connsiteY67" fmla="*/ 658399 h 980999"/>
                      <a:gd name="connsiteX68" fmla="*/ 10265 w 1288583"/>
                      <a:gd name="connsiteY68" fmla="*/ 629071 h 980999"/>
                      <a:gd name="connsiteX69" fmla="*/ 11731 w 1288583"/>
                      <a:gd name="connsiteY69" fmla="*/ 624672 h 980999"/>
                      <a:gd name="connsiteX70" fmla="*/ 0 w 1288583"/>
                      <a:gd name="connsiteY70" fmla="*/ 601210 h 980999"/>
                      <a:gd name="connsiteX71" fmla="*/ 13197 w 1288583"/>
                      <a:gd name="connsiteY71" fmla="*/ 593878 h 980999"/>
                      <a:gd name="connsiteX72" fmla="*/ 20529 w 1288583"/>
                      <a:gd name="connsiteY72" fmla="*/ 598278 h 980999"/>
                      <a:gd name="connsiteX73" fmla="*/ 54256 w 1288583"/>
                      <a:gd name="connsiteY73" fmla="*/ 627605 h 980999"/>
                      <a:gd name="connsiteX74" fmla="*/ 87982 w 1288583"/>
                      <a:gd name="connsiteY74" fmla="*/ 589479 h 980999"/>
                      <a:gd name="connsiteX75" fmla="*/ 87982 w 1288583"/>
                      <a:gd name="connsiteY75" fmla="*/ 576282 h 980999"/>
                      <a:gd name="connsiteX76" fmla="*/ 114377 w 1288583"/>
                      <a:gd name="connsiteY76" fmla="*/ 579215 h 980999"/>
                      <a:gd name="connsiteX77" fmla="*/ 118776 w 1288583"/>
                      <a:gd name="connsiteY77" fmla="*/ 545488 h 980999"/>
                      <a:gd name="connsiteX78" fmla="*/ 121709 w 1288583"/>
                      <a:gd name="connsiteY78" fmla="*/ 524959 h 980999"/>
                      <a:gd name="connsiteX79" fmla="*/ 136372 w 1288583"/>
                      <a:gd name="connsiteY79" fmla="*/ 511762 h 980999"/>
                      <a:gd name="connsiteX80" fmla="*/ 162767 w 1288583"/>
                      <a:gd name="connsiteY80" fmla="*/ 504430 h 980999"/>
                      <a:gd name="connsiteX81" fmla="*/ 205292 w 1288583"/>
                      <a:gd name="connsiteY81" fmla="*/ 479502 h 980999"/>
                      <a:gd name="connsiteX82" fmla="*/ 206758 w 1288583"/>
                      <a:gd name="connsiteY82" fmla="*/ 460439 h 980999"/>
                      <a:gd name="connsiteX83" fmla="*/ 192094 w 1288583"/>
                      <a:gd name="connsiteY83" fmla="*/ 445775 h 980999"/>
                      <a:gd name="connsiteX84" fmla="*/ 173032 w 1288583"/>
                      <a:gd name="connsiteY84" fmla="*/ 439910 h 980999"/>
                      <a:gd name="connsiteX85" fmla="*/ 170099 w 1288583"/>
                      <a:gd name="connsiteY85" fmla="*/ 417915 h 980999"/>
                      <a:gd name="connsiteX86" fmla="*/ 159834 w 1288583"/>
                      <a:gd name="connsiteY86" fmla="*/ 413515 h 980999"/>
                      <a:gd name="connsiteX87" fmla="*/ 151036 w 1288583"/>
                      <a:gd name="connsiteY87" fmla="*/ 373924 h 980999"/>
                      <a:gd name="connsiteX88" fmla="*/ 140771 w 1288583"/>
                      <a:gd name="connsiteY88" fmla="*/ 359260 h 980999"/>
                      <a:gd name="connsiteX89" fmla="*/ 170099 w 1288583"/>
                      <a:gd name="connsiteY89" fmla="*/ 343130 h 980999"/>
                      <a:gd name="connsiteX90" fmla="*/ 187695 w 1288583"/>
                      <a:gd name="connsiteY90" fmla="*/ 347529 h 980999"/>
                      <a:gd name="connsiteX91" fmla="*/ 208224 w 1288583"/>
                      <a:gd name="connsiteY91" fmla="*/ 348995 h 980999"/>
                      <a:gd name="connsiteX92" fmla="*/ 240484 w 1288583"/>
                      <a:gd name="connsiteY92" fmla="*/ 356327 h 980999"/>
                      <a:gd name="connsiteX93" fmla="*/ 272744 w 1288583"/>
                      <a:gd name="connsiteY93" fmla="*/ 344596 h 980999"/>
                      <a:gd name="connsiteX94" fmla="*/ 319668 w 1288583"/>
                      <a:gd name="connsiteY94" fmla="*/ 288874 h 980999"/>
                      <a:gd name="connsiteX95" fmla="*/ 319668 w 1288583"/>
                      <a:gd name="connsiteY95" fmla="*/ 275677 h 980999"/>
                      <a:gd name="connsiteX96" fmla="*/ 312336 w 1288583"/>
                      <a:gd name="connsiteY96" fmla="*/ 262480 h 980999"/>
                      <a:gd name="connsiteX97" fmla="*/ 318202 w 1288583"/>
                      <a:gd name="connsiteY97" fmla="*/ 246350 h 980999"/>
                      <a:gd name="connsiteX98" fmla="*/ 328466 w 1288583"/>
                      <a:gd name="connsiteY98" fmla="*/ 231686 h 980999"/>
                      <a:gd name="connsiteX99" fmla="*/ 321135 w 1288583"/>
                      <a:gd name="connsiteY99" fmla="*/ 218489 h 980999"/>
                      <a:gd name="connsiteX100" fmla="*/ 344597 w 1288583"/>
                      <a:gd name="connsiteY100" fmla="*/ 193560 h 980999"/>
                      <a:gd name="connsiteX101" fmla="*/ 351928 w 1288583"/>
                      <a:gd name="connsiteY101" fmla="*/ 193560 h 980999"/>
                      <a:gd name="connsiteX102" fmla="*/ 362193 w 1288583"/>
                      <a:gd name="connsiteY102" fmla="*/ 178897 h 980999"/>
                      <a:gd name="connsiteX103" fmla="*/ 363659 w 1288583"/>
                      <a:gd name="connsiteY103" fmla="*/ 159834 h 980999"/>
                      <a:gd name="connsiteX104" fmla="*/ 378323 w 1288583"/>
                      <a:gd name="connsiteY104" fmla="*/ 153969 h 980999"/>
                      <a:gd name="connsiteX105" fmla="*/ 378323 w 1288583"/>
                      <a:gd name="connsiteY105" fmla="*/ 137839 h 980999"/>
                      <a:gd name="connsiteX106" fmla="*/ 388588 w 1288583"/>
                      <a:gd name="connsiteY106" fmla="*/ 124641 h 980999"/>
                      <a:gd name="connsiteX107" fmla="*/ 391520 w 1288583"/>
                      <a:gd name="connsiteY107" fmla="*/ 112910 h 980999"/>
                      <a:gd name="connsiteX108" fmla="*/ 414982 w 1288583"/>
                      <a:gd name="connsiteY108" fmla="*/ 77718 h 980999"/>
                      <a:gd name="connsiteX109" fmla="*/ 432579 w 1288583"/>
                      <a:gd name="connsiteY109" fmla="*/ 86516 h 980999"/>
                      <a:gd name="connsiteX110" fmla="*/ 454574 w 1288583"/>
                      <a:gd name="connsiteY110" fmla="*/ 77718 h 980999"/>
                      <a:gd name="connsiteX111" fmla="*/ 475103 w 1288583"/>
                      <a:gd name="connsiteY111" fmla="*/ 46924 h 980999"/>
                      <a:gd name="connsiteX112" fmla="*/ 508830 w 1288583"/>
                      <a:gd name="connsiteY112" fmla="*/ 55722 h 980999"/>
                      <a:gd name="connsiteX113" fmla="*/ 532292 w 1288583"/>
                      <a:gd name="connsiteY113" fmla="*/ 38126 h 980999"/>
                      <a:gd name="connsiteX114" fmla="*/ 554287 w 1288583"/>
                      <a:gd name="connsiteY114" fmla="*/ 43991 h 980999"/>
                      <a:gd name="connsiteX115" fmla="*/ 563085 w 1288583"/>
                      <a:gd name="connsiteY115" fmla="*/ 33727 h 980999"/>
                      <a:gd name="connsiteX116" fmla="*/ 583614 w 1288583"/>
                      <a:gd name="connsiteY116" fmla="*/ 41058 h 980999"/>
                      <a:gd name="connsiteX117" fmla="*/ 629072 w 1288583"/>
                      <a:gd name="connsiteY117" fmla="*/ 43991 h 980999"/>
                      <a:gd name="connsiteX118" fmla="*/ 659866 w 1288583"/>
                      <a:gd name="connsiteY118" fmla="*/ 1466 h 980999"/>
                      <a:gd name="connsiteX119" fmla="*/ 686260 w 1288583"/>
                      <a:gd name="connsiteY119" fmla="*/ 13197 h 980999"/>
                      <a:gd name="connsiteX120" fmla="*/ 703857 w 1288583"/>
                      <a:gd name="connsiteY120" fmla="*/ 2933 h 980999"/>
                      <a:gd name="connsiteX121" fmla="*/ 724386 w 1288583"/>
                      <a:gd name="connsiteY121" fmla="*/ 7332 h 980999"/>
                      <a:gd name="connsiteX122" fmla="*/ 741982 w 1288583"/>
                      <a:gd name="connsiteY122" fmla="*/ 0 h 980999"/>
                      <a:gd name="connsiteX123" fmla="*/ 752247 w 1288583"/>
                      <a:gd name="connsiteY123" fmla="*/ 14664 h 980999"/>
                      <a:gd name="connsiteX124" fmla="*/ 763978 w 1288583"/>
                      <a:gd name="connsiteY124" fmla="*/ 27861 h 980999"/>
                      <a:gd name="connsiteX125" fmla="*/ 787440 w 1288583"/>
                      <a:gd name="connsiteY125" fmla="*/ 30794 h 980999"/>
                      <a:gd name="connsiteX126" fmla="*/ 813834 w 1288583"/>
                      <a:gd name="connsiteY126" fmla="*/ 39592 h 980999"/>
                      <a:gd name="connsiteX127" fmla="*/ 821903 w 1288583"/>
                      <a:gd name="connsiteY127" fmla="*/ 39592 h 980999"/>
                      <a:gd name="connsiteX128" fmla="*/ 1288583 w 1288583"/>
                      <a:gd name="connsiteY128" fmla="*/ 282362 h 980999"/>
                      <a:gd name="connsiteX0" fmla="*/ 821903 w 821903"/>
                      <a:gd name="connsiteY0" fmla="*/ 308944 h 980999"/>
                      <a:gd name="connsiteX1" fmla="*/ 806502 w 821903"/>
                      <a:gd name="connsiteY1" fmla="*/ 305004 h 980999"/>
                      <a:gd name="connsiteX2" fmla="*/ 794771 w 821903"/>
                      <a:gd name="connsiteY2" fmla="*/ 291807 h 980999"/>
                      <a:gd name="connsiteX3" fmla="*/ 709722 w 821903"/>
                      <a:gd name="connsiteY3" fmla="*/ 306471 h 980999"/>
                      <a:gd name="connsiteX4" fmla="*/ 681861 w 821903"/>
                      <a:gd name="connsiteY4" fmla="*/ 327000 h 980999"/>
                      <a:gd name="connsiteX5" fmla="*/ 590946 w 821903"/>
                      <a:gd name="connsiteY5" fmla="*/ 375390 h 980999"/>
                      <a:gd name="connsiteX6" fmla="*/ 571883 w 821903"/>
                      <a:gd name="connsiteY6" fmla="*/ 379789 h 980999"/>
                      <a:gd name="connsiteX7" fmla="*/ 526426 w 821903"/>
                      <a:gd name="connsiteY7" fmla="*/ 397385 h 980999"/>
                      <a:gd name="connsiteX8" fmla="*/ 517628 w 821903"/>
                      <a:gd name="connsiteY8" fmla="*/ 407650 h 980999"/>
                      <a:gd name="connsiteX9" fmla="*/ 502964 w 821903"/>
                      <a:gd name="connsiteY9" fmla="*/ 431112 h 980999"/>
                      <a:gd name="connsiteX10" fmla="*/ 492700 w 821903"/>
                      <a:gd name="connsiteY10" fmla="*/ 428179 h 980999"/>
                      <a:gd name="connsiteX11" fmla="*/ 475103 w 821903"/>
                      <a:gd name="connsiteY11" fmla="*/ 422314 h 980999"/>
                      <a:gd name="connsiteX12" fmla="*/ 461906 w 821903"/>
                      <a:gd name="connsiteY12" fmla="*/ 436977 h 980999"/>
                      <a:gd name="connsiteX13" fmla="*/ 457507 w 821903"/>
                      <a:gd name="connsiteY13" fmla="*/ 451641 h 980999"/>
                      <a:gd name="connsiteX14" fmla="*/ 450175 w 821903"/>
                      <a:gd name="connsiteY14" fmla="*/ 461905 h 980999"/>
                      <a:gd name="connsiteX15" fmla="*/ 451641 w 821903"/>
                      <a:gd name="connsiteY15" fmla="*/ 473636 h 980999"/>
                      <a:gd name="connsiteX16" fmla="*/ 453108 w 821903"/>
                      <a:gd name="connsiteY16" fmla="*/ 513228 h 980999"/>
                      <a:gd name="connsiteX17" fmla="*/ 458973 w 821903"/>
                      <a:gd name="connsiteY17" fmla="*/ 519094 h 980999"/>
                      <a:gd name="connsiteX18" fmla="*/ 453108 w 821903"/>
                      <a:gd name="connsiteY18" fmla="*/ 538157 h 980999"/>
                      <a:gd name="connsiteX19" fmla="*/ 453108 w 821903"/>
                      <a:gd name="connsiteY19" fmla="*/ 555753 h 980999"/>
                      <a:gd name="connsiteX20" fmla="*/ 442843 w 821903"/>
                      <a:gd name="connsiteY20" fmla="*/ 580681 h 980999"/>
                      <a:gd name="connsiteX21" fmla="*/ 428179 w 821903"/>
                      <a:gd name="connsiteY21" fmla="*/ 590946 h 980999"/>
                      <a:gd name="connsiteX22" fmla="*/ 432579 w 821903"/>
                      <a:gd name="connsiteY22" fmla="*/ 601210 h 980999"/>
                      <a:gd name="connsiteX23" fmla="*/ 428179 w 821903"/>
                      <a:gd name="connsiteY23" fmla="*/ 623206 h 980999"/>
                      <a:gd name="connsiteX24" fmla="*/ 412049 w 821903"/>
                      <a:gd name="connsiteY24" fmla="*/ 612941 h 980999"/>
                      <a:gd name="connsiteX25" fmla="*/ 392987 w 821903"/>
                      <a:gd name="connsiteY25" fmla="*/ 621739 h 980999"/>
                      <a:gd name="connsiteX26" fmla="*/ 372457 w 821903"/>
                      <a:gd name="connsiteY26" fmla="*/ 667197 h 980999"/>
                      <a:gd name="connsiteX27" fmla="*/ 362193 w 821903"/>
                      <a:gd name="connsiteY27" fmla="*/ 671596 h 980999"/>
                      <a:gd name="connsiteX28" fmla="*/ 343130 w 821903"/>
                      <a:gd name="connsiteY28" fmla="*/ 715587 h 980999"/>
                      <a:gd name="connsiteX29" fmla="*/ 334332 w 821903"/>
                      <a:gd name="connsiteY29" fmla="*/ 728784 h 980999"/>
                      <a:gd name="connsiteX30" fmla="*/ 318202 w 821903"/>
                      <a:gd name="connsiteY30" fmla="*/ 714121 h 980999"/>
                      <a:gd name="connsiteX31" fmla="*/ 285942 w 821903"/>
                      <a:gd name="connsiteY31" fmla="*/ 719986 h 980999"/>
                      <a:gd name="connsiteX32" fmla="*/ 274211 w 821903"/>
                      <a:gd name="connsiteY32" fmla="*/ 769842 h 980999"/>
                      <a:gd name="connsiteX33" fmla="*/ 274211 w 821903"/>
                      <a:gd name="connsiteY33" fmla="*/ 787439 h 980999"/>
                      <a:gd name="connsiteX34" fmla="*/ 275677 w 821903"/>
                      <a:gd name="connsiteY34" fmla="*/ 813833 h 980999"/>
                      <a:gd name="connsiteX35" fmla="*/ 275677 w 821903"/>
                      <a:gd name="connsiteY35" fmla="*/ 849026 h 980999"/>
                      <a:gd name="connsiteX36" fmla="*/ 261014 w 821903"/>
                      <a:gd name="connsiteY36" fmla="*/ 863690 h 980999"/>
                      <a:gd name="connsiteX37" fmla="*/ 236085 w 821903"/>
                      <a:gd name="connsiteY37" fmla="*/ 866623 h 980999"/>
                      <a:gd name="connsiteX38" fmla="*/ 240484 w 821903"/>
                      <a:gd name="connsiteY38" fmla="*/ 898883 h 980999"/>
                      <a:gd name="connsiteX39" fmla="*/ 237552 w 821903"/>
                      <a:gd name="connsiteY39" fmla="*/ 910614 h 980999"/>
                      <a:gd name="connsiteX40" fmla="*/ 274211 w 821903"/>
                      <a:gd name="connsiteY40" fmla="*/ 931143 h 980999"/>
                      <a:gd name="connsiteX41" fmla="*/ 290341 w 821903"/>
                      <a:gd name="connsiteY41" fmla="*/ 954605 h 980999"/>
                      <a:gd name="connsiteX42" fmla="*/ 284475 w 821903"/>
                      <a:gd name="connsiteY42" fmla="*/ 980999 h 980999"/>
                      <a:gd name="connsiteX43" fmla="*/ 250749 w 821903"/>
                      <a:gd name="connsiteY43" fmla="*/ 973667 h 980999"/>
                      <a:gd name="connsiteX44" fmla="*/ 249283 w 821903"/>
                      <a:gd name="connsiteY44" fmla="*/ 963403 h 980999"/>
                      <a:gd name="connsiteX45" fmla="*/ 227287 w 821903"/>
                      <a:gd name="connsiteY45" fmla="*/ 935542 h 980999"/>
                      <a:gd name="connsiteX46" fmla="*/ 212623 w 821903"/>
                      <a:gd name="connsiteY46" fmla="*/ 926744 h 980999"/>
                      <a:gd name="connsiteX47" fmla="*/ 162767 w 821903"/>
                      <a:gd name="connsiteY47" fmla="*/ 931143 h 980999"/>
                      <a:gd name="connsiteX48" fmla="*/ 140771 w 821903"/>
                      <a:gd name="connsiteY48" fmla="*/ 959004 h 980999"/>
                      <a:gd name="connsiteX49" fmla="*/ 98247 w 821903"/>
                      <a:gd name="connsiteY49" fmla="*/ 950205 h 980999"/>
                      <a:gd name="connsiteX50" fmla="*/ 68919 w 821903"/>
                      <a:gd name="connsiteY50" fmla="*/ 920878 h 980999"/>
                      <a:gd name="connsiteX51" fmla="*/ 54256 w 821903"/>
                      <a:gd name="connsiteY51" fmla="*/ 934075 h 980999"/>
                      <a:gd name="connsiteX52" fmla="*/ 7332 w 821903"/>
                      <a:gd name="connsiteY52" fmla="*/ 944340 h 980999"/>
                      <a:gd name="connsiteX53" fmla="*/ 16130 w 821903"/>
                      <a:gd name="connsiteY53" fmla="*/ 928210 h 980999"/>
                      <a:gd name="connsiteX54" fmla="*/ 14664 w 821903"/>
                      <a:gd name="connsiteY54" fmla="*/ 919412 h 980999"/>
                      <a:gd name="connsiteX55" fmla="*/ 27861 w 821903"/>
                      <a:gd name="connsiteY55" fmla="*/ 912080 h 980999"/>
                      <a:gd name="connsiteX56" fmla="*/ 27861 w 821903"/>
                      <a:gd name="connsiteY56" fmla="*/ 898883 h 980999"/>
                      <a:gd name="connsiteX57" fmla="*/ 36659 w 821903"/>
                      <a:gd name="connsiteY57" fmla="*/ 878354 h 980999"/>
                      <a:gd name="connsiteX58" fmla="*/ 32260 w 821903"/>
                      <a:gd name="connsiteY58" fmla="*/ 869555 h 980999"/>
                      <a:gd name="connsiteX59" fmla="*/ 68919 w 821903"/>
                      <a:gd name="connsiteY59" fmla="*/ 841694 h 980999"/>
                      <a:gd name="connsiteX60" fmla="*/ 64520 w 821903"/>
                      <a:gd name="connsiteY60" fmla="*/ 815300 h 980999"/>
                      <a:gd name="connsiteX61" fmla="*/ 35193 w 821903"/>
                      <a:gd name="connsiteY61" fmla="*/ 810901 h 980999"/>
                      <a:gd name="connsiteX62" fmla="*/ 33727 w 821903"/>
                      <a:gd name="connsiteY62" fmla="*/ 796237 h 980999"/>
                      <a:gd name="connsiteX63" fmla="*/ 51323 w 821903"/>
                      <a:gd name="connsiteY63" fmla="*/ 793304 h 980999"/>
                      <a:gd name="connsiteX64" fmla="*/ 43991 w 821903"/>
                      <a:gd name="connsiteY64" fmla="*/ 714121 h 980999"/>
                      <a:gd name="connsiteX65" fmla="*/ 36659 w 821903"/>
                      <a:gd name="connsiteY65" fmla="*/ 699457 h 980999"/>
                      <a:gd name="connsiteX66" fmla="*/ 42525 w 821903"/>
                      <a:gd name="connsiteY66" fmla="*/ 673062 h 980999"/>
                      <a:gd name="connsiteX67" fmla="*/ 32260 w 821903"/>
                      <a:gd name="connsiteY67" fmla="*/ 658399 h 980999"/>
                      <a:gd name="connsiteX68" fmla="*/ 10265 w 821903"/>
                      <a:gd name="connsiteY68" fmla="*/ 629071 h 980999"/>
                      <a:gd name="connsiteX69" fmla="*/ 11731 w 821903"/>
                      <a:gd name="connsiteY69" fmla="*/ 624672 h 980999"/>
                      <a:gd name="connsiteX70" fmla="*/ 0 w 821903"/>
                      <a:gd name="connsiteY70" fmla="*/ 601210 h 980999"/>
                      <a:gd name="connsiteX71" fmla="*/ 13197 w 821903"/>
                      <a:gd name="connsiteY71" fmla="*/ 593878 h 980999"/>
                      <a:gd name="connsiteX72" fmla="*/ 20529 w 821903"/>
                      <a:gd name="connsiteY72" fmla="*/ 598278 h 980999"/>
                      <a:gd name="connsiteX73" fmla="*/ 54256 w 821903"/>
                      <a:gd name="connsiteY73" fmla="*/ 627605 h 980999"/>
                      <a:gd name="connsiteX74" fmla="*/ 87982 w 821903"/>
                      <a:gd name="connsiteY74" fmla="*/ 589479 h 980999"/>
                      <a:gd name="connsiteX75" fmla="*/ 87982 w 821903"/>
                      <a:gd name="connsiteY75" fmla="*/ 576282 h 980999"/>
                      <a:gd name="connsiteX76" fmla="*/ 114377 w 821903"/>
                      <a:gd name="connsiteY76" fmla="*/ 579215 h 980999"/>
                      <a:gd name="connsiteX77" fmla="*/ 118776 w 821903"/>
                      <a:gd name="connsiteY77" fmla="*/ 545488 h 980999"/>
                      <a:gd name="connsiteX78" fmla="*/ 121709 w 821903"/>
                      <a:gd name="connsiteY78" fmla="*/ 524959 h 980999"/>
                      <a:gd name="connsiteX79" fmla="*/ 136372 w 821903"/>
                      <a:gd name="connsiteY79" fmla="*/ 511762 h 980999"/>
                      <a:gd name="connsiteX80" fmla="*/ 162767 w 821903"/>
                      <a:gd name="connsiteY80" fmla="*/ 504430 h 980999"/>
                      <a:gd name="connsiteX81" fmla="*/ 205292 w 821903"/>
                      <a:gd name="connsiteY81" fmla="*/ 479502 h 980999"/>
                      <a:gd name="connsiteX82" fmla="*/ 206758 w 821903"/>
                      <a:gd name="connsiteY82" fmla="*/ 460439 h 980999"/>
                      <a:gd name="connsiteX83" fmla="*/ 192094 w 821903"/>
                      <a:gd name="connsiteY83" fmla="*/ 445775 h 980999"/>
                      <a:gd name="connsiteX84" fmla="*/ 173032 w 821903"/>
                      <a:gd name="connsiteY84" fmla="*/ 439910 h 980999"/>
                      <a:gd name="connsiteX85" fmla="*/ 170099 w 821903"/>
                      <a:gd name="connsiteY85" fmla="*/ 417915 h 980999"/>
                      <a:gd name="connsiteX86" fmla="*/ 159834 w 821903"/>
                      <a:gd name="connsiteY86" fmla="*/ 413515 h 980999"/>
                      <a:gd name="connsiteX87" fmla="*/ 151036 w 821903"/>
                      <a:gd name="connsiteY87" fmla="*/ 373924 h 980999"/>
                      <a:gd name="connsiteX88" fmla="*/ 140771 w 821903"/>
                      <a:gd name="connsiteY88" fmla="*/ 359260 h 980999"/>
                      <a:gd name="connsiteX89" fmla="*/ 170099 w 821903"/>
                      <a:gd name="connsiteY89" fmla="*/ 343130 h 980999"/>
                      <a:gd name="connsiteX90" fmla="*/ 187695 w 821903"/>
                      <a:gd name="connsiteY90" fmla="*/ 347529 h 980999"/>
                      <a:gd name="connsiteX91" fmla="*/ 208224 w 821903"/>
                      <a:gd name="connsiteY91" fmla="*/ 348995 h 980999"/>
                      <a:gd name="connsiteX92" fmla="*/ 240484 w 821903"/>
                      <a:gd name="connsiteY92" fmla="*/ 356327 h 980999"/>
                      <a:gd name="connsiteX93" fmla="*/ 272744 w 821903"/>
                      <a:gd name="connsiteY93" fmla="*/ 344596 h 980999"/>
                      <a:gd name="connsiteX94" fmla="*/ 319668 w 821903"/>
                      <a:gd name="connsiteY94" fmla="*/ 288874 h 980999"/>
                      <a:gd name="connsiteX95" fmla="*/ 319668 w 821903"/>
                      <a:gd name="connsiteY95" fmla="*/ 275677 h 980999"/>
                      <a:gd name="connsiteX96" fmla="*/ 312336 w 821903"/>
                      <a:gd name="connsiteY96" fmla="*/ 262480 h 980999"/>
                      <a:gd name="connsiteX97" fmla="*/ 318202 w 821903"/>
                      <a:gd name="connsiteY97" fmla="*/ 246350 h 980999"/>
                      <a:gd name="connsiteX98" fmla="*/ 328466 w 821903"/>
                      <a:gd name="connsiteY98" fmla="*/ 231686 h 980999"/>
                      <a:gd name="connsiteX99" fmla="*/ 321135 w 821903"/>
                      <a:gd name="connsiteY99" fmla="*/ 218489 h 980999"/>
                      <a:gd name="connsiteX100" fmla="*/ 344597 w 821903"/>
                      <a:gd name="connsiteY100" fmla="*/ 193560 h 980999"/>
                      <a:gd name="connsiteX101" fmla="*/ 351928 w 821903"/>
                      <a:gd name="connsiteY101" fmla="*/ 193560 h 980999"/>
                      <a:gd name="connsiteX102" fmla="*/ 362193 w 821903"/>
                      <a:gd name="connsiteY102" fmla="*/ 178897 h 980999"/>
                      <a:gd name="connsiteX103" fmla="*/ 363659 w 821903"/>
                      <a:gd name="connsiteY103" fmla="*/ 159834 h 980999"/>
                      <a:gd name="connsiteX104" fmla="*/ 378323 w 821903"/>
                      <a:gd name="connsiteY104" fmla="*/ 153969 h 980999"/>
                      <a:gd name="connsiteX105" fmla="*/ 378323 w 821903"/>
                      <a:gd name="connsiteY105" fmla="*/ 137839 h 980999"/>
                      <a:gd name="connsiteX106" fmla="*/ 388588 w 821903"/>
                      <a:gd name="connsiteY106" fmla="*/ 124641 h 980999"/>
                      <a:gd name="connsiteX107" fmla="*/ 391520 w 821903"/>
                      <a:gd name="connsiteY107" fmla="*/ 112910 h 980999"/>
                      <a:gd name="connsiteX108" fmla="*/ 414982 w 821903"/>
                      <a:gd name="connsiteY108" fmla="*/ 77718 h 980999"/>
                      <a:gd name="connsiteX109" fmla="*/ 432579 w 821903"/>
                      <a:gd name="connsiteY109" fmla="*/ 86516 h 980999"/>
                      <a:gd name="connsiteX110" fmla="*/ 454574 w 821903"/>
                      <a:gd name="connsiteY110" fmla="*/ 77718 h 980999"/>
                      <a:gd name="connsiteX111" fmla="*/ 475103 w 821903"/>
                      <a:gd name="connsiteY111" fmla="*/ 46924 h 980999"/>
                      <a:gd name="connsiteX112" fmla="*/ 508830 w 821903"/>
                      <a:gd name="connsiteY112" fmla="*/ 55722 h 980999"/>
                      <a:gd name="connsiteX113" fmla="*/ 532292 w 821903"/>
                      <a:gd name="connsiteY113" fmla="*/ 38126 h 980999"/>
                      <a:gd name="connsiteX114" fmla="*/ 554287 w 821903"/>
                      <a:gd name="connsiteY114" fmla="*/ 43991 h 980999"/>
                      <a:gd name="connsiteX115" fmla="*/ 563085 w 821903"/>
                      <a:gd name="connsiteY115" fmla="*/ 33727 h 980999"/>
                      <a:gd name="connsiteX116" fmla="*/ 583614 w 821903"/>
                      <a:gd name="connsiteY116" fmla="*/ 41058 h 980999"/>
                      <a:gd name="connsiteX117" fmla="*/ 629072 w 821903"/>
                      <a:gd name="connsiteY117" fmla="*/ 43991 h 980999"/>
                      <a:gd name="connsiteX118" fmla="*/ 659866 w 821903"/>
                      <a:gd name="connsiteY118" fmla="*/ 1466 h 980999"/>
                      <a:gd name="connsiteX119" fmla="*/ 686260 w 821903"/>
                      <a:gd name="connsiteY119" fmla="*/ 13197 h 980999"/>
                      <a:gd name="connsiteX120" fmla="*/ 703857 w 821903"/>
                      <a:gd name="connsiteY120" fmla="*/ 2933 h 980999"/>
                      <a:gd name="connsiteX121" fmla="*/ 724386 w 821903"/>
                      <a:gd name="connsiteY121" fmla="*/ 7332 h 980999"/>
                      <a:gd name="connsiteX122" fmla="*/ 741982 w 821903"/>
                      <a:gd name="connsiteY122" fmla="*/ 0 h 980999"/>
                      <a:gd name="connsiteX123" fmla="*/ 752247 w 821903"/>
                      <a:gd name="connsiteY123" fmla="*/ 14664 h 980999"/>
                      <a:gd name="connsiteX124" fmla="*/ 763978 w 821903"/>
                      <a:gd name="connsiteY124" fmla="*/ 27861 h 980999"/>
                      <a:gd name="connsiteX125" fmla="*/ 787440 w 821903"/>
                      <a:gd name="connsiteY125" fmla="*/ 30794 h 980999"/>
                      <a:gd name="connsiteX126" fmla="*/ 813834 w 821903"/>
                      <a:gd name="connsiteY126" fmla="*/ 39592 h 980999"/>
                      <a:gd name="connsiteX127" fmla="*/ 821903 w 821903"/>
                      <a:gd name="connsiteY127" fmla="*/ 39592 h 980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821903" h="980999">
                        <a:moveTo>
                          <a:pt x="821903" y="308944"/>
                        </a:moveTo>
                        <a:lnTo>
                          <a:pt x="806502" y="305004"/>
                        </a:lnTo>
                        <a:lnTo>
                          <a:pt x="794771" y="291807"/>
                        </a:lnTo>
                        <a:lnTo>
                          <a:pt x="709722" y="306471"/>
                        </a:lnTo>
                        <a:lnTo>
                          <a:pt x="681861" y="327000"/>
                        </a:lnTo>
                        <a:lnTo>
                          <a:pt x="590946" y="375390"/>
                        </a:lnTo>
                        <a:lnTo>
                          <a:pt x="571883" y="379789"/>
                        </a:lnTo>
                        <a:lnTo>
                          <a:pt x="526426" y="397385"/>
                        </a:lnTo>
                        <a:lnTo>
                          <a:pt x="517628" y="407650"/>
                        </a:lnTo>
                        <a:lnTo>
                          <a:pt x="502964" y="431112"/>
                        </a:lnTo>
                        <a:lnTo>
                          <a:pt x="492700" y="428179"/>
                        </a:lnTo>
                        <a:lnTo>
                          <a:pt x="475103" y="422314"/>
                        </a:lnTo>
                        <a:lnTo>
                          <a:pt x="461906" y="436977"/>
                        </a:lnTo>
                        <a:lnTo>
                          <a:pt x="457507" y="451641"/>
                        </a:lnTo>
                        <a:lnTo>
                          <a:pt x="450175" y="461905"/>
                        </a:lnTo>
                        <a:lnTo>
                          <a:pt x="451641" y="473636"/>
                        </a:lnTo>
                        <a:lnTo>
                          <a:pt x="453108" y="513228"/>
                        </a:lnTo>
                        <a:lnTo>
                          <a:pt x="458973" y="519094"/>
                        </a:lnTo>
                        <a:lnTo>
                          <a:pt x="453108" y="538157"/>
                        </a:lnTo>
                        <a:lnTo>
                          <a:pt x="453108" y="555753"/>
                        </a:lnTo>
                        <a:lnTo>
                          <a:pt x="442843" y="580681"/>
                        </a:lnTo>
                        <a:lnTo>
                          <a:pt x="428179" y="590946"/>
                        </a:lnTo>
                        <a:lnTo>
                          <a:pt x="432579" y="601210"/>
                        </a:lnTo>
                        <a:lnTo>
                          <a:pt x="428179" y="623206"/>
                        </a:lnTo>
                        <a:lnTo>
                          <a:pt x="412049" y="612941"/>
                        </a:lnTo>
                        <a:lnTo>
                          <a:pt x="392987" y="621739"/>
                        </a:lnTo>
                        <a:lnTo>
                          <a:pt x="372457" y="667197"/>
                        </a:lnTo>
                        <a:lnTo>
                          <a:pt x="362193" y="671596"/>
                        </a:lnTo>
                        <a:lnTo>
                          <a:pt x="343130" y="715587"/>
                        </a:lnTo>
                        <a:lnTo>
                          <a:pt x="334332" y="728784"/>
                        </a:lnTo>
                        <a:lnTo>
                          <a:pt x="318202" y="714121"/>
                        </a:lnTo>
                        <a:lnTo>
                          <a:pt x="285942" y="719986"/>
                        </a:lnTo>
                        <a:lnTo>
                          <a:pt x="274211" y="769842"/>
                        </a:lnTo>
                        <a:lnTo>
                          <a:pt x="274211" y="787439"/>
                        </a:lnTo>
                        <a:cubicBezTo>
                          <a:pt x="274700" y="796237"/>
                          <a:pt x="275188" y="805035"/>
                          <a:pt x="275677" y="813833"/>
                        </a:cubicBezTo>
                        <a:lnTo>
                          <a:pt x="275677" y="849026"/>
                        </a:lnTo>
                        <a:lnTo>
                          <a:pt x="261014" y="863690"/>
                        </a:lnTo>
                        <a:lnTo>
                          <a:pt x="236085" y="866623"/>
                        </a:lnTo>
                        <a:lnTo>
                          <a:pt x="240484" y="898883"/>
                        </a:lnTo>
                        <a:lnTo>
                          <a:pt x="237552" y="910614"/>
                        </a:lnTo>
                        <a:lnTo>
                          <a:pt x="274211" y="931143"/>
                        </a:lnTo>
                        <a:lnTo>
                          <a:pt x="290341" y="954605"/>
                        </a:lnTo>
                        <a:lnTo>
                          <a:pt x="284475" y="980999"/>
                        </a:lnTo>
                        <a:lnTo>
                          <a:pt x="250749" y="973667"/>
                        </a:lnTo>
                        <a:lnTo>
                          <a:pt x="249283" y="963403"/>
                        </a:lnTo>
                        <a:lnTo>
                          <a:pt x="227287" y="935542"/>
                        </a:lnTo>
                        <a:lnTo>
                          <a:pt x="212623" y="926744"/>
                        </a:lnTo>
                        <a:lnTo>
                          <a:pt x="162767" y="931143"/>
                        </a:lnTo>
                        <a:lnTo>
                          <a:pt x="140771" y="959004"/>
                        </a:lnTo>
                        <a:lnTo>
                          <a:pt x="98247" y="950205"/>
                        </a:lnTo>
                        <a:lnTo>
                          <a:pt x="68919" y="920878"/>
                        </a:lnTo>
                        <a:lnTo>
                          <a:pt x="54256" y="934075"/>
                        </a:lnTo>
                        <a:lnTo>
                          <a:pt x="7332" y="944340"/>
                        </a:lnTo>
                        <a:lnTo>
                          <a:pt x="16130" y="928210"/>
                        </a:lnTo>
                        <a:lnTo>
                          <a:pt x="14664" y="919412"/>
                        </a:lnTo>
                        <a:lnTo>
                          <a:pt x="27861" y="912080"/>
                        </a:lnTo>
                        <a:lnTo>
                          <a:pt x="27861" y="898883"/>
                        </a:lnTo>
                        <a:lnTo>
                          <a:pt x="36659" y="878354"/>
                        </a:lnTo>
                        <a:lnTo>
                          <a:pt x="32260" y="869555"/>
                        </a:lnTo>
                        <a:lnTo>
                          <a:pt x="68919" y="841694"/>
                        </a:lnTo>
                        <a:lnTo>
                          <a:pt x="64520" y="815300"/>
                        </a:lnTo>
                        <a:lnTo>
                          <a:pt x="35193" y="810901"/>
                        </a:lnTo>
                        <a:lnTo>
                          <a:pt x="33727" y="796237"/>
                        </a:lnTo>
                        <a:lnTo>
                          <a:pt x="51323" y="793304"/>
                        </a:lnTo>
                        <a:lnTo>
                          <a:pt x="43991" y="714121"/>
                        </a:lnTo>
                        <a:lnTo>
                          <a:pt x="36659" y="699457"/>
                        </a:lnTo>
                        <a:lnTo>
                          <a:pt x="42525" y="673062"/>
                        </a:lnTo>
                        <a:lnTo>
                          <a:pt x="32260" y="658399"/>
                        </a:lnTo>
                        <a:lnTo>
                          <a:pt x="10265" y="629071"/>
                        </a:lnTo>
                        <a:lnTo>
                          <a:pt x="11731" y="624672"/>
                        </a:lnTo>
                        <a:lnTo>
                          <a:pt x="0" y="601210"/>
                        </a:lnTo>
                        <a:lnTo>
                          <a:pt x="13197" y="593878"/>
                        </a:lnTo>
                        <a:lnTo>
                          <a:pt x="20529" y="598278"/>
                        </a:lnTo>
                        <a:lnTo>
                          <a:pt x="54256" y="627605"/>
                        </a:lnTo>
                        <a:lnTo>
                          <a:pt x="87982" y="589479"/>
                        </a:lnTo>
                        <a:lnTo>
                          <a:pt x="87982" y="576282"/>
                        </a:lnTo>
                        <a:lnTo>
                          <a:pt x="114377" y="579215"/>
                        </a:lnTo>
                        <a:lnTo>
                          <a:pt x="118776" y="545488"/>
                        </a:lnTo>
                        <a:lnTo>
                          <a:pt x="121709" y="524959"/>
                        </a:lnTo>
                        <a:lnTo>
                          <a:pt x="136372" y="511762"/>
                        </a:lnTo>
                        <a:lnTo>
                          <a:pt x="162767" y="504430"/>
                        </a:lnTo>
                        <a:lnTo>
                          <a:pt x="205292" y="479502"/>
                        </a:lnTo>
                        <a:lnTo>
                          <a:pt x="206758" y="460439"/>
                        </a:lnTo>
                        <a:lnTo>
                          <a:pt x="192094" y="445775"/>
                        </a:lnTo>
                        <a:lnTo>
                          <a:pt x="173032" y="439910"/>
                        </a:lnTo>
                        <a:lnTo>
                          <a:pt x="170099" y="417915"/>
                        </a:lnTo>
                        <a:lnTo>
                          <a:pt x="159834" y="413515"/>
                        </a:lnTo>
                        <a:lnTo>
                          <a:pt x="151036" y="373924"/>
                        </a:lnTo>
                        <a:lnTo>
                          <a:pt x="140771" y="359260"/>
                        </a:lnTo>
                        <a:lnTo>
                          <a:pt x="170099" y="343130"/>
                        </a:lnTo>
                        <a:lnTo>
                          <a:pt x="187695" y="347529"/>
                        </a:lnTo>
                        <a:lnTo>
                          <a:pt x="208224" y="348995"/>
                        </a:lnTo>
                        <a:lnTo>
                          <a:pt x="240484" y="356327"/>
                        </a:lnTo>
                        <a:lnTo>
                          <a:pt x="272744" y="344596"/>
                        </a:lnTo>
                        <a:lnTo>
                          <a:pt x="319668" y="288874"/>
                        </a:lnTo>
                        <a:lnTo>
                          <a:pt x="319668" y="275677"/>
                        </a:lnTo>
                        <a:lnTo>
                          <a:pt x="312336" y="262480"/>
                        </a:lnTo>
                        <a:lnTo>
                          <a:pt x="318202" y="246350"/>
                        </a:lnTo>
                        <a:lnTo>
                          <a:pt x="328466" y="231686"/>
                        </a:lnTo>
                        <a:lnTo>
                          <a:pt x="321135" y="218489"/>
                        </a:lnTo>
                        <a:lnTo>
                          <a:pt x="344597" y="193560"/>
                        </a:lnTo>
                        <a:lnTo>
                          <a:pt x="351928" y="193560"/>
                        </a:lnTo>
                        <a:lnTo>
                          <a:pt x="362193" y="178897"/>
                        </a:lnTo>
                        <a:lnTo>
                          <a:pt x="363659" y="159834"/>
                        </a:lnTo>
                        <a:lnTo>
                          <a:pt x="378323" y="153969"/>
                        </a:lnTo>
                        <a:lnTo>
                          <a:pt x="378323" y="137839"/>
                        </a:lnTo>
                        <a:lnTo>
                          <a:pt x="388588" y="124641"/>
                        </a:lnTo>
                        <a:lnTo>
                          <a:pt x="391520" y="112910"/>
                        </a:lnTo>
                        <a:lnTo>
                          <a:pt x="414982" y="77718"/>
                        </a:lnTo>
                        <a:lnTo>
                          <a:pt x="432579" y="86516"/>
                        </a:lnTo>
                        <a:lnTo>
                          <a:pt x="454574" y="77718"/>
                        </a:lnTo>
                        <a:lnTo>
                          <a:pt x="475103" y="46924"/>
                        </a:lnTo>
                        <a:lnTo>
                          <a:pt x="508830" y="55722"/>
                        </a:lnTo>
                        <a:lnTo>
                          <a:pt x="532292" y="38126"/>
                        </a:lnTo>
                        <a:lnTo>
                          <a:pt x="554287" y="43991"/>
                        </a:lnTo>
                        <a:lnTo>
                          <a:pt x="563085" y="33727"/>
                        </a:lnTo>
                        <a:lnTo>
                          <a:pt x="583614" y="41058"/>
                        </a:lnTo>
                        <a:lnTo>
                          <a:pt x="629072" y="43991"/>
                        </a:lnTo>
                        <a:lnTo>
                          <a:pt x="659866" y="1466"/>
                        </a:lnTo>
                        <a:lnTo>
                          <a:pt x="686260" y="13197"/>
                        </a:lnTo>
                        <a:lnTo>
                          <a:pt x="703857" y="2933"/>
                        </a:lnTo>
                        <a:lnTo>
                          <a:pt x="724386" y="7332"/>
                        </a:lnTo>
                        <a:lnTo>
                          <a:pt x="741982" y="0"/>
                        </a:lnTo>
                        <a:lnTo>
                          <a:pt x="752247" y="14664"/>
                        </a:lnTo>
                        <a:lnTo>
                          <a:pt x="763978" y="27861"/>
                        </a:lnTo>
                        <a:lnTo>
                          <a:pt x="787440" y="30794"/>
                        </a:lnTo>
                        <a:lnTo>
                          <a:pt x="813834" y="39592"/>
                        </a:lnTo>
                        <a:lnTo>
                          <a:pt x="821903" y="39592"/>
                        </a:lnTo>
                      </a:path>
                    </a:pathLst>
                  </a:custGeom>
                  <a:solidFill>
                    <a:srgbClr val="E2F0D9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800" dirty="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67" name="フリーフォーム: 図形 66">
                    <a:extLst>
                      <a:ext uri="{FF2B5EF4-FFF2-40B4-BE49-F238E27FC236}">
                        <a16:creationId xmlns:a16="http://schemas.microsoft.com/office/drawing/2014/main" id="{02AA04AC-12CD-45F4-19C3-5E523C499F11}"/>
                      </a:ext>
                    </a:extLst>
                  </p:cNvPr>
                  <p:cNvSpPr/>
                  <p:nvPr/>
                </p:nvSpPr>
                <p:spPr>
                  <a:xfrm>
                    <a:off x="3310972" y="2299023"/>
                    <a:ext cx="78544" cy="202358"/>
                  </a:xfrm>
                  <a:custGeom>
                    <a:avLst/>
                    <a:gdLst>
                      <a:gd name="connsiteX0" fmla="*/ 74873 w 78544"/>
                      <a:gd name="connsiteY0" fmla="*/ 0 h 202358"/>
                      <a:gd name="connsiteX1" fmla="*/ 78544 w 78544"/>
                      <a:gd name="connsiteY1" fmla="*/ 1530 h 202358"/>
                      <a:gd name="connsiteX2" fmla="*/ 78544 w 78544"/>
                      <a:gd name="connsiteY2" fmla="*/ 202358 h 202358"/>
                      <a:gd name="connsiteX3" fmla="*/ 70474 w 78544"/>
                      <a:gd name="connsiteY3" fmla="*/ 202358 h 202358"/>
                      <a:gd name="connsiteX4" fmla="*/ 44079 w 78544"/>
                      <a:gd name="connsiteY4" fmla="*/ 193561 h 202358"/>
                      <a:gd name="connsiteX5" fmla="*/ 20618 w 78544"/>
                      <a:gd name="connsiteY5" fmla="*/ 190627 h 202358"/>
                      <a:gd name="connsiteX6" fmla="*/ 8887 w 78544"/>
                      <a:gd name="connsiteY6" fmla="*/ 177430 h 202358"/>
                      <a:gd name="connsiteX7" fmla="*/ 0 w 78544"/>
                      <a:gd name="connsiteY7" fmla="*/ 164736 h 202358"/>
                      <a:gd name="connsiteX8" fmla="*/ 88 w 78544"/>
                      <a:gd name="connsiteY8" fmla="*/ 164233 h 202358"/>
                      <a:gd name="connsiteX9" fmla="*/ 4487 w 78544"/>
                      <a:gd name="connsiteY9" fmla="*/ 153968 h 202358"/>
                      <a:gd name="connsiteX10" fmla="*/ 19151 w 78544"/>
                      <a:gd name="connsiteY10" fmla="*/ 142237 h 202358"/>
                      <a:gd name="connsiteX11" fmla="*/ 13286 w 78544"/>
                      <a:gd name="connsiteY11" fmla="*/ 131972 h 202358"/>
                      <a:gd name="connsiteX12" fmla="*/ 19151 w 78544"/>
                      <a:gd name="connsiteY12" fmla="*/ 112910 h 202358"/>
                      <a:gd name="connsiteX13" fmla="*/ 13286 w 78544"/>
                      <a:gd name="connsiteY13" fmla="*/ 98246 h 202358"/>
                      <a:gd name="connsiteX14" fmla="*/ 7420 w 78544"/>
                      <a:gd name="connsiteY14" fmla="*/ 77717 h 202358"/>
                      <a:gd name="connsiteX15" fmla="*/ 19151 w 78544"/>
                      <a:gd name="connsiteY15" fmla="*/ 52789 h 202358"/>
                      <a:gd name="connsiteX16" fmla="*/ 38214 w 78544"/>
                      <a:gd name="connsiteY16" fmla="*/ 48390 h 202358"/>
                      <a:gd name="connsiteX17" fmla="*/ 38214 w 78544"/>
                      <a:gd name="connsiteY17" fmla="*/ 30793 h 202358"/>
                      <a:gd name="connsiteX18" fmla="*/ 51411 w 78544"/>
                      <a:gd name="connsiteY18" fmla="*/ 16130 h 202358"/>
                      <a:gd name="connsiteX0" fmla="*/ 74873 w 546653"/>
                      <a:gd name="connsiteY0" fmla="*/ 0 h 202358"/>
                      <a:gd name="connsiteX1" fmla="*/ 78544 w 546653"/>
                      <a:gd name="connsiteY1" fmla="*/ 1530 h 202358"/>
                      <a:gd name="connsiteX2" fmla="*/ 546653 w 546653"/>
                      <a:gd name="connsiteY2" fmla="*/ 151283 h 202358"/>
                      <a:gd name="connsiteX3" fmla="*/ 78544 w 546653"/>
                      <a:gd name="connsiteY3" fmla="*/ 202358 h 202358"/>
                      <a:gd name="connsiteX4" fmla="*/ 70474 w 546653"/>
                      <a:gd name="connsiteY4" fmla="*/ 202358 h 202358"/>
                      <a:gd name="connsiteX5" fmla="*/ 44079 w 546653"/>
                      <a:gd name="connsiteY5" fmla="*/ 193561 h 202358"/>
                      <a:gd name="connsiteX6" fmla="*/ 20618 w 546653"/>
                      <a:gd name="connsiteY6" fmla="*/ 190627 h 202358"/>
                      <a:gd name="connsiteX7" fmla="*/ 8887 w 546653"/>
                      <a:gd name="connsiteY7" fmla="*/ 177430 h 202358"/>
                      <a:gd name="connsiteX8" fmla="*/ 0 w 546653"/>
                      <a:gd name="connsiteY8" fmla="*/ 164736 h 202358"/>
                      <a:gd name="connsiteX9" fmla="*/ 88 w 546653"/>
                      <a:gd name="connsiteY9" fmla="*/ 164233 h 202358"/>
                      <a:gd name="connsiteX10" fmla="*/ 4487 w 546653"/>
                      <a:gd name="connsiteY10" fmla="*/ 153968 h 202358"/>
                      <a:gd name="connsiteX11" fmla="*/ 19151 w 546653"/>
                      <a:gd name="connsiteY11" fmla="*/ 142237 h 202358"/>
                      <a:gd name="connsiteX12" fmla="*/ 13286 w 546653"/>
                      <a:gd name="connsiteY12" fmla="*/ 131972 h 202358"/>
                      <a:gd name="connsiteX13" fmla="*/ 19151 w 546653"/>
                      <a:gd name="connsiteY13" fmla="*/ 112910 h 202358"/>
                      <a:gd name="connsiteX14" fmla="*/ 13286 w 546653"/>
                      <a:gd name="connsiteY14" fmla="*/ 98246 h 202358"/>
                      <a:gd name="connsiteX15" fmla="*/ 7420 w 546653"/>
                      <a:gd name="connsiteY15" fmla="*/ 77717 h 202358"/>
                      <a:gd name="connsiteX16" fmla="*/ 19151 w 546653"/>
                      <a:gd name="connsiteY16" fmla="*/ 52789 h 202358"/>
                      <a:gd name="connsiteX17" fmla="*/ 38214 w 546653"/>
                      <a:gd name="connsiteY17" fmla="*/ 48390 h 202358"/>
                      <a:gd name="connsiteX18" fmla="*/ 38214 w 546653"/>
                      <a:gd name="connsiteY18" fmla="*/ 30793 h 202358"/>
                      <a:gd name="connsiteX19" fmla="*/ 51411 w 546653"/>
                      <a:gd name="connsiteY19" fmla="*/ 16130 h 202358"/>
                      <a:gd name="connsiteX20" fmla="*/ 74873 w 546653"/>
                      <a:gd name="connsiteY20" fmla="*/ 0 h 202358"/>
                      <a:gd name="connsiteX0" fmla="*/ 546653 w 638093"/>
                      <a:gd name="connsiteY0" fmla="*/ 151283 h 242723"/>
                      <a:gd name="connsiteX1" fmla="*/ 78544 w 638093"/>
                      <a:gd name="connsiteY1" fmla="*/ 202358 h 242723"/>
                      <a:gd name="connsiteX2" fmla="*/ 70474 w 638093"/>
                      <a:gd name="connsiteY2" fmla="*/ 202358 h 242723"/>
                      <a:gd name="connsiteX3" fmla="*/ 44079 w 638093"/>
                      <a:gd name="connsiteY3" fmla="*/ 193561 h 242723"/>
                      <a:gd name="connsiteX4" fmla="*/ 20618 w 638093"/>
                      <a:gd name="connsiteY4" fmla="*/ 190627 h 242723"/>
                      <a:gd name="connsiteX5" fmla="*/ 8887 w 638093"/>
                      <a:gd name="connsiteY5" fmla="*/ 177430 h 242723"/>
                      <a:gd name="connsiteX6" fmla="*/ 0 w 638093"/>
                      <a:gd name="connsiteY6" fmla="*/ 164736 h 242723"/>
                      <a:gd name="connsiteX7" fmla="*/ 88 w 638093"/>
                      <a:gd name="connsiteY7" fmla="*/ 164233 h 242723"/>
                      <a:gd name="connsiteX8" fmla="*/ 4487 w 638093"/>
                      <a:gd name="connsiteY8" fmla="*/ 153968 h 242723"/>
                      <a:gd name="connsiteX9" fmla="*/ 19151 w 638093"/>
                      <a:gd name="connsiteY9" fmla="*/ 142237 h 242723"/>
                      <a:gd name="connsiteX10" fmla="*/ 13286 w 638093"/>
                      <a:gd name="connsiteY10" fmla="*/ 131972 h 242723"/>
                      <a:gd name="connsiteX11" fmla="*/ 19151 w 638093"/>
                      <a:gd name="connsiteY11" fmla="*/ 112910 h 242723"/>
                      <a:gd name="connsiteX12" fmla="*/ 13286 w 638093"/>
                      <a:gd name="connsiteY12" fmla="*/ 98246 h 242723"/>
                      <a:gd name="connsiteX13" fmla="*/ 7420 w 638093"/>
                      <a:gd name="connsiteY13" fmla="*/ 77717 h 242723"/>
                      <a:gd name="connsiteX14" fmla="*/ 19151 w 638093"/>
                      <a:gd name="connsiteY14" fmla="*/ 52789 h 242723"/>
                      <a:gd name="connsiteX15" fmla="*/ 38214 w 638093"/>
                      <a:gd name="connsiteY15" fmla="*/ 48390 h 242723"/>
                      <a:gd name="connsiteX16" fmla="*/ 38214 w 638093"/>
                      <a:gd name="connsiteY16" fmla="*/ 30793 h 242723"/>
                      <a:gd name="connsiteX17" fmla="*/ 51411 w 638093"/>
                      <a:gd name="connsiteY17" fmla="*/ 16130 h 242723"/>
                      <a:gd name="connsiteX18" fmla="*/ 74873 w 638093"/>
                      <a:gd name="connsiteY18" fmla="*/ 0 h 242723"/>
                      <a:gd name="connsiteX19" fmla="*/ 78544 w 638093"/>
                      <a:gd name="connsiteY19" fmla="*/ 1530 h 242723"/>
                      <a:gd name="connsiteX20" fmla="*/ 638093 w 638093"/>
                      <a:gd name="connsiteY20" fmla="*/ 242723 h 242723"/>
                      <a:gd name="connsiteX0" fmla="*/ 78544 w 638093"/>
                      <a:gd name="connsiteY0" fmla="*/ 202358 h 242723"/>
                      <a:gd name="connsiteX1" fmla="*/ 70474 w 638093"/>
                      <a:gd name="connsiteY1" fmla="*/ 202358 h 242723"/>
                      <a:gd name="connsiteX2" fmla="*/ 44079 w 638093"/>
                      <a:gd name="connsiteY2" fmla="*/ 193561 h 242723"/>
                      <a:gd name="connsiteX3" fmla="*/ 20618 w 638093"/>
                      <a:gd name="connsiteY3" fmla="*/ 190627 h 242723"/>
                      <a:gd name="connsiteX4" fmla="*/ 8887 w 638093"/>
                      <a:gd name="connsiteY4" fmla="*/ 177430 h 242723"/>
                      <a:gd name="connsiteX5" fmla="*/ 0 w 638093"/>
                      <a:gd name="connsiteY5" fmla="*/ 164736 h 242723"/>
                      <a:gd name="connsiteX6" fmla="*/ 88 w 638093"/>
                      <a:gd name="connsiteY6" fmla="*/ 164233 h 242723"/>
                      <a:gd name="connsiteX7" fmla="*/ 4487 w 638093"/>
                      <a:gd name="connsiteY7" fmla="*/ 153968 h 242723"/>
                      <a:gd name="connsiteX8" fmla="*/ 19151 w 638093"/>
                      <a:gd name="connsiteY8" fmla="*/ 142237 h 242723"/>
                      <a:gd name="connsiteX9" fmla="*/ 13286 w 638093"/>
                      <a:gd name="connsiteY9" fmla="*/ 131972 h 242723"/>
                      <a:gd name="connsiteX10" fmla="*/ 19151 w 638093"/>
                      <a:gd name="connsiteY10" fmla="*/ 112910 h 242723"/>
                      <a:gd name="connsiteX11" fmla="*/ 13286 w 638093"/>
                      <a:gd name="connsiteY11" fmla="*/ 98246 h 242723"/>
                      <a:gd name="connsiteX12" fmla="*/ 7420 w 638093"/>
                      <a:gd name="connsiteY12" fmla="*/ 77717 h 242723"/>
                      <a:gd name="connsiteX13" fmla="*/ 19151 w 638093"/>
                      <a:gd name="connsiteY13" fmla="*/ 52789 h 242723"/>
                      <a:gd name="connsiteX14" fmla="*/ 38214 w 638093"/>
                      <a:gd name="connsiteY14" fmla="*/ 48390 h 242723"/>
                      <a:gd name="connsiteX15" fmla="*/ 38214 w 638093"/>
                      <a:gd name="connsiteY15" fmla="*/ 30793 h 242723"/>
                      <a:gd name="connsiteX16" fmla="*/ 51411 w 638093"/>
                      <a:gd name="connsiteY16" fmla="*/ 16130 h 242723"/>
                      <a:gd name="connsiteX17" fmla="*/ 74873 w 638093"/>
                      <a:gd name="connsiteY17" fmla="*/ 0 h 242723"/>
                      <a:gd name="connsiteX18" fmla="*/ 78544 w 638093"/>
                      <a:gd name="connsiteY18" fmla="*/ 1530 h 242723"/>
                      <a:gd name="connsiteX19" fmla="*/ 638093 w 638093"/>
                      <a:gd name="connsiteY19" fmla="*/ 242723 h 242723"/>
                      <a:gd name="connsiteX0" fmla="*/ 78544 w 78544"/>
                      <a:gd name="connsiteY0" fmla="*/ 202358 h 202358"/>
                      <a:gd name="connsiteX1" fmla="*/ 70474 w 78544"/>
                      <a:gd name="connsiteY1" fmla="*/ 202358 h 202358"/>
                      <a:gd name="connsiteX2" fmla="*/ 44079 w 78544"/>
                      <a:gd name="connsiteY2" fmla="*/ 193561 h 202358"/>
                      <a:gd name="connsiteX3" fmla="*/ 20618 w 78544"/>
                      <a:gd name="connsiteY3" fmla="*/ 190627 h 202358"/>
                      <a:gd name="connsiteX4" fmla="*/ 8887 w 78544"/>
                      <a:gd name="connsiteY4" fmla="*/ 177430 h 202358"/>
                      <a:gd name="connsiteX5" fmla="*/ 0 w 78544"/>
                      <a:gd name="connsiteY5" fmla="*/ 164736 h 202358"/>
                      <a:gd name="connsiteX6" fmla="*/ 88 w 78544"/>
                      <a:gd name="connsiteY6" fmla="*/ 164233 h 202358"/>
                      <a:gd name="connsiteX7" fmla="*/ 4487 w 78544"/>
                      <a:gd name="connsiteY7" fmla="*/ 153968 h 202358"/>
                      <a:gd name="connsiteX8" fmla="*/ 19151 w 78544"/>
                      <a:gd name="connsiteY8" fmla="*/ 142237 h 202358"/>
                      <a:gd name="connsiteX9" fmla="*/ 13286 w 78544"/>
                      <a:gd name="connsiteY9" fmla="*/ 131972 h 202358"/>
                      <a:gd name="connsiteX10" fmla="*/ 19151 w 78544"/>
                      <a:gd name="connsiteY10" fmla="*/ 112910 h 202358"/>
                      <a:gd name="connsiteX11" fmla="*/ 13286 w 78544"/>
                      <a:gd name="connsiteY11" fmla="*/ 98246 h 202358"/>
                      <a:gd name="connsiteX12" fmla="*/ 7420 w 78544"/>
                      <a:gd name="connsiteY12" fmla="*/ 77717 h 202358"/>
                      <a:gd name="connsiteX13" fmla="*/ 19151 w 78544"/>
                      <a:gd name="connsiteY13" fmla="*/ 52789 h 202358"/>
                      <a:gd name="connsiteX14" fmla="*/ 38214 w 78544"/>
                      <a:gd name="connsiteY14" fmla="*/ 48390 h 202358"/>
                      <a:gd name="connsiteX15" fmla="*/ 38214 w 78544"/>
                      <a:gd name="connsiteY15" fmla="*/ 30793 h 202358"/>
                      <a:gd name="connsiteX16" fmla="*/ 51411 w 78544"/>
                      <a:gd name="connsiteY16" fmla="*/ 16130 h 202358"/>
                      <a:gd name="connsiteX17" fmla="*/ 74873 w 78544"/>
                      <a:gd name="connsiteY17" fmla="*/ 0 h 202358"/>
                      <a:gd name="connsiteX18" fmla="*/ 78544 w 78544"/>
                      <a:gd name="connsiteY18" fmla="*/ 1530 h 2023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8544" h="202358">
                        <a:moveTo>
                          <a:pt x="78544" y="202358"/>
                        </a:moveTo>
                        <a:lnTo>
                          <a:pt x="70474" y="202358"/>
                        </a:lnTo>
                        <a:lnTo>
                          <a:pt x="44079" y="193561"/>
                        </a:lnTo>
                        <a:lnTo>
                          <a:pt x="20618" y="190627"/>
                        </a:lnTo>
                        <a:lnTo>
                          <a:pt x="8887" y="177430"/>
                        </a:lnTo>
                        <a:lnTo>
                          <a:pt x="0" y="164736"/>
                        </a:lnTo>
                        <a:cubicBezTo>
                          <a:pt x="29" y="164568"/>
                          <a:pt x="59" y="164401"/>
                          <a:pt x="88" y="164233"/>
                        </a:cubicBezTo>
                        <a:lnTo>
                          <a:pt x="4487" y="153968"/>
                        </a:lnTo>
                        <a:lnTo>
                          <a:pt x="19151" y="142237"/>
                        </a:lnTo>
                        <a:lnTo>
                          <a:pt x="13286" y="131972"/>
                        </a:lnTo>
                        <a:lnTo>
                          <a:pt x="19151" y="112910"/>
                        </a:lnTo>
                        <a:lnTo>
                          <a:pt x="13286" y="98246"/>
                        </a:lnTo>
                        <a:lnTo>
                          <a:pt x="7420" y="77717"/>
                        </a:lnTo>
                        <a:lnTo>
                          <a:pt x="19151" y="52789"/>
                        </a:lnTo>
                        <a:lnTo>
                          <a:pt x="38214" y="48390"/>
                        </a:lnTo>
                        <a:lnTo>
                          <a:pt x="38214" y="30793"/>
                        </a:lnTo>
                        <a:lnTo>
                          <a:pt x="51411" y="16130"/>
                        </a:lnTo>
                        <a:lnTo>
                          <a:pt x="74873" y="0"/>
                        </a:lnTo>
                        <a:lnTo>
                          <a:pt x="78544" y="1530"/>
                        </a:lnTo>
                      </a:path>
                    </a:pathLst>
                  </a:custGeom>
                  <a:solidFill>
                    <a:srgbClr val="E2F0D9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AEDB95F3-9C66-14DC-676E-1E5716ACAF70}"/>
                      </a:ext>
                    </a:extLst>
                  </p:cNvPr>
                  <p:cNvSpPr/>
                  <p:nvPr/>
                </p:nvSpPr>
                <p:spPr>
                  <a:xfrm>
                    <a:off x="3240676" y="2114747"/>
                    <a:ext cx="148840" cy="239697"/>
                  </a:xfrm>
                  <a:custGeom>
                    <a:avLst/>
                    <a:gdLst>
                      <a:gd name="connsiteX0" fmla="*/ 148840 w 148840"/>
                      <a:gd name="connsiteY0" fmla="*/ 0 h 239697"/>
                      <a:gd name="connsiteX1" fmla="*/ 148840 w 148840"/>
                      <a:gd name="connsiteY1" fmla="*/ 185805 h 239697"/>
                      <a:gd name="connsiteX2" fmla="*/ 145171 w 148840"/>
                      <a:gd name="connsiteY2" fmla="*/ 184276 h 239697"/>
                      <a:gd name="connsiteX3" fmla="*/ 121709 w 148840"/>
                      <a:gd name="connsiteY3" fmla="*/ 200405 h 239697"/>
                      <a:gd name="connsiteX4" fmla="*/ 108512 w 148840"/>
                      <a:gd name="connsiteY4" fmla="*/ 215069 h 239697"/>
                      <a:gd name="connsiteX5" fmla="*/ 108512 w 148840"/>
                      <a:gd name="connsiteY5" fmla="*/ 232665 h 239697"/>
                      <a:gd name="connsiteX6" fmla="*/ 89449 w 148840"/>
                      <a:gd name="connsiteY6" fmla="*/ 237065 h 239697"/>
                      <a:gd name="connsiteX7" fmla="*/ 88210 w 148840"/>
                      <a:gd name="connsiteY7" fmla="*/ 239697 h 239697"/>
                      <a:gd name="connsiteX8" fmla="*/ 71852 w 148840"/>
                      <a:gd name="connsiteY8" fmla="*/ 223867 h 239697"/>
                      <a:gd name="connsiteX9" fmla="*/ 54256 w 148840"/>
                      <a:gd name="connsiteY9" fmla="*/ 229732 h 239697"/>
                      <a:gd name="connsiteX10" fmla="*/ 51323 w 148840"/>
                      <a:gd name="connsiteY10" fmla="*/ 223867 h 239697"/>
                      <a:gd name="connsiteX11" fmla="*/ 39592 w 148840"/>
                      <a:gd name="connsiteY11" fmla="*/ 222400 h 239697"/>
                      <a:gd name="connsiteX12" fmla="*/ 29328 w 148840"/>
                      <a:gd name="connsiteY12" fmla="*/ 215069 h 239697"/>
                      <a:gd name="connsiteX13" fmla="*/ 43991 w 148840"/>
                      <a:gd name="connsiteY13" fmla="*/ 201872 h 239697"/>
                      <a:gd name="connsiteX14" fmla="*/ 48390 w 148840"/>
                      <a:gd name="connsiteY14" fmla="*/ 153481 h 239697"/>
                      <a:gd name="connsiteX15" fmla="*/ 43991 w 148840"/>
                      <a:gd name="connsiteY15" fmla="*/ 144683 h 239697"/>
                      <a:gd name="connsiteX16" fmla="*/ 51323 w 148840"/>
                      <a:gd name="connsiteY16" fmla="*/ 128553 h 239697"/>
                      <a:gd name="connsiteX17" fmla="*/ 58655 w 148840"/>
                      <a:gd name="connsiteY17" fmla="*/ 86029 h 239697"/>
                      <a:gd name="connsiteX18" fmla="*/ 49857 w 148840"/>
                      <a:gd name="connsiteY18" fmla="*/ 75764 h 239697"/>
                      <a:gd name="connsiteX19" fmla="*/ 24928 w 148840"/>
                      <a:gd name="connsiteY19" fmla="*/ 50836 h 239697"/>
                      <a:gd name="connsiteX20" fmla="*/ 0 w 148840"/>
                      <a:gd name="connsiteY20" fmla="*/ 28840 h 239697"/>
                      <a:gd name="connsiteX21" fmla="*/ 19063 w 148840"/>
                      <a:gd name="connsiteY21" fmla="*/ 30307 h 239697"/>
                      <a:gd name="connsiteX22" fmla="*/ 32260 w 148840"/>
                      <a:gd name="connsiteY22" fmla="*/ 37639 h 239697"/>
                      <a:gd name="connsiteX23" fmla="*/ 51323 w 148840"/>
                      <a:gd name="connsiteY23" fmla="*/ 46437 h 239697"/>
                      <a:gd name="connsiteX24" fmla="*/ 68920 w 148840"/>
                      <a:gd name="connsiteY24" fmla="*/ 44971 h 239697"/>
                      <a:gd name="connsiteX25" fmla="*/ 93848 w 148840"/>
                      <a:gd name="connsiteY25" fmla="*/ 47903 h 239697"/>
                      <a:gd name="connsiteX26" fmla="*/ 99713 w 148840"/>
                      <a:gd name="connsiteY26" fmla="*/ 47903 h 239697"/>
                      <a:gd name="connsiteX27" fmla="*/ 131973 w 148840"/>
                      <a:gd name="connsiteY27" fmla="*/ 11244 h 239697"/>
                      <a:gd name="connsiteX0" fmla="*/ 148840 w 300249"/>
                      <a:gd name="connsiteY0" fmla="*/ 0 h 239697"/>
                      <a:gd name="connsiteX1" fmla="*/ 300243 w 300249"/>
                      <a:gd name="connsiteY1" fmla="*/ 92672 h 239697"/>
                      <a:gd name="connsiteX2" fmla="*/ 148840 w 300249"/>
                      <a:gd name="connsiteY2" fmla="*/ 185805 h 239697"/>
                      <a:gd name="connsiteX3" fmla="*/ 145171 w 300249"/>
                      <a:gd name="connsiteY3" fmla="*/ 184276 h 239697"/>
                      <a:gd name="connsiteX4" fmla="*/ 121709 w 300249"/>
                      <a:gd name="connsiteY4" fmla="*/ 200405 h 239697"/>
                      <a:gd name="connsiteX5" fmla="*/ 108512 w 300249"/>
                      <a:gd name="connsiteY5" fmla="*/ 215069 h 239697"/>
                      <a:gd name="connsiteX6" fmla="*/ 108512 w 300249"/>
                      <a:gd name="connsiteY6" fmla="*/ 232665 h 239697"/>
                      <a:gd name="connsiteX7" fmla="*/ 89449 w 300249"/>
                      <a:gd name="connsiteY7" fmla="*/ 237065 h 239697"/>
                      <a:gd name="connsiteX8" fmla="*/ 88210 w 300249"/>
                      <a:gd name="connsiteY8" fmla="*/ 239697 h 239697"/>
                      <a:gd name="connsiteX9" fmla="*/ 71852 w 300249"/>
                      <a:gd name="connsiteY9" fmla="*/ 223867 h 239697"/>
                      <a:gd name="connsiteX10" fmla="*/ 54256 w 300249"/>
                      <a:gd name="connsiteY10" fmla="*/ 229732 h 239697"/>
                      <a:gd name="connsiteX11" fmla="*/ 51323 w 300249"/>
                      <a:gd name="connsiteY11" fmla="*/ 223867 h 239697"/>
                      <a:gd name="connsiteX12" fmla="*/ 39592 w 300249"/>
                      <a:gd name="connsiteY12" fmla="*/ 222400 h 239697"/>
                      <a:gd name="connsiteX13" fmla="*/ 29328 w 300249"/>
                      <a:gd name="connsiteY13" fmla="*/ 215069 h 239697"/>
                      <a:gd name="connsiteX14" fmla="*/ 43991 w 300249"/>
                      <a:gd name="connsiteY14" fmla="*/ 201872 h 239697"/>
                      <a:gd name="connsiteX15" fmla="*/ 48390 w 300249"/>
                      <a:gd name="connsiteY15" fmla="*/ 153481 h 239697"/>
                      <a:gd name="connsiteX16" fmla="*/ 43991 w 300249"/>
                      <a:gd name="connsiteY16" fmla="*/ 144683 h 239697"/>
                      <a:gd name="connsiteX17" fmla="*/ 51323 w 300249"/>
                      <a:gd name="connsiteY17" fmla="*/ 128553 h 239697"/>
                      <a:gd name="connsiteX18" fmla="*/ 58655 w 300249"/>
                      <a:gd name="connsiteY18" fmla="*/ 86029 h 239697"/>
                      <a:gd name="connsiteX19" fmla="*/ 49857 w 300249"/>
                      <a:gd name="connsiteY19" fmla="*/ 75764 h 239697"/>
                      <a:gd name="connsiteX20" fmla="*/ 24928 w 300249"/>
                      <a:gd name="connsiteY20" fmla="*/ 50836 h 239697"/>
                      <a:gd name="connsiteX21" fmla="*/ 0 w 300249"/>
                      <a:gd name="connsiteY21" fmla="*/ 28840 h 239697"/>
                      <a:gd name="connsiteX22" fmla="*/ 19063 w 300249"/>
                      <a:gd name="connsiteY22" fmla="*/ 30307 h 239697"/>
                      <a:gd name="connsiteX23" fmla="*/ 32260 w 300249"/>
                      <a:gd name="connsiteY23" fmla="*/ 37639 h 239697"/>
                      <a:gd name="connsiteX24" fmla="*/ 51323 w 300249"/>
                      <a:gd name="connsiteY24" fmla="*/ 46437 h 239697"/>
                      <a:gd name="connsiteX25" fmla="*/ 68920 w 300249"/>
                      <a:gd name="connsiteY25" fmla="*/ 44971 h 239697"/>
                      <a:gd name="connsiteX26" fmla="*/ 93848 w 300249"/>
                      <a:gd name="connsiteY26" fmla="*/ 47903 h 239697"/>
                      <a:gd name="connsiteX27" fmla="*/ 99713 w 300249"/>
                      <a:gd name="connsiteY27" fmla="*/ 47903 h 239697"/>
                      <a:gd name="connsiteX28" fmla="*/ 131973 w 300249"/>
                      <a:gd name="connsiteY28" fmla="*/ 11244 h 239697"/>
                      <a:gd name="connsiteX29" fmla="*/ 148840 w 300249"/>
                      <a:gd name="connsiteY29" fmla="*/ 0 h 239697"/>
                      <a:gd name="connsiteX0" fmla="*/ 300243 w 391683"/>
                      <a:gd name="connsiteY0" fmla="*/ 92672 h 239697"/>
                      <a:gd name="connsiteX1" fmla="*/ 148840 w 391683"/>
                      <a:gd name="connsiteY1" fmla="*/ 185805 h 239697"/>
                      <a:gd name="connsiteX2" fmla="*/ 145171 w 391683"/>
                      <a:gd name="connsiteY2" fmla="*/ 184276 h 239697"/>
                      <a:gd name="connsiteX3" fmla="*/ 121709 w 391683"/>
                      <a:gd name="connsiteY3" fmla="*/ 200405 h 239697"/>
                      <a:gd name="connsiteX4" fmla="*/ 108512 w 391683"/>
                      <a:gd name="connsiteY4" fmla="*/ 215069 h 239697"/>
                      <a:gd name="connsiteX5" fmla="*/ 108512 w 391683"/>
                      <a:gd name="connsiteY5" fmla="*/ 232665 h 239697"/>
                      <a:gd name="connsiteX6" fmla="*/ 89449 w 391683"/>
                      <a:gd name="connsiteY6" fmla="*/ 237065 h 239697"/>
                      <a:gd name="connsiteX7" fmla="*/ 88210 w 391683"/>
                      <a:gd name="connsiteY7" fmla="*/ 239697 h 239697"/>
                      <a:gd name="connsiteX8" fmla="*/ 71852 w 391683"/>
                      <a:gd name="connsiteY8" fmla="*/ 223867 h 239697"/>
                      <a:gd name="connsiteX9" fmla="*/ 54256 w 391683"/>
                      <a:gd name="connsiteY9" fmla="*/ 229732 h 239697"/>
                      <a:gd name="connsiteX10" fmla="*/ 51323 w 391683"/>
                      <a:gd name="connsiteY10" fmla="*/ 223867 h 239697"/>
                      <a:gd name="connsiteX11" fmla="*/ 39592 w 391683"/>
                      <a:gd name="connsiteY11" fmla="*/ 222400 h 239697"/>
                      <a:gd name="connsiteX12" fmla="*/ 29328 w 391683"/>
                      <a:gd name="connsiteY12" fmla="*/ 215069 h 239697"/>
                      <a:gd name="connsiteX13" fmla="*/ 43991 w 391683"/>
                      <a:gd name="connsiteY13" fmla="*/ 201872 h 239697"/>
                      <a:gd name="connsiteX14" fmla="*/ 48390 w 391683"/>
                      <a:gd name="connsiteY14" fmla="*/ 153481 h 239697"/>
                      <a:gd name="connsiteX15" fmla="*/ 43991 w 391683"/>
                      <a:gd name="connsiteY15" fmla="*/ 144683 h 239697"/>
                      <a:gd name="connsiteX16" fmla="*/ 51323 w 391683"/>
                      <a:gd name="connsiteY16" fmla="*/ 128553 h 239697"/>
                      <a:gd name="connsiteX17" fmla="*/ 58655 w 391683"/>
                      <a:gd name="connsiteY17" fmla="*/ 86029 h 239697"/>
                      <a:gd name="connsiteX18" fmla="*/ 49857 w 391683"/>
                      <a:gd name="connsiteY18" fmla="*/ 75764 h 239697"/>
                      <a:gd name="connsiteX19" fmla="*/ 24928 w 391683"/>
                      <a:gd name="connsiteY19" fmla="*/ 50836 h 239697"/>
                      <a:gd name="connsiteX20" fmla="*/ 0 w 391683"/>
                      <a:gd name="connsiteY20" fmla="*/ 28840 h 239697"/>
                      <a:gd name="connsiteX21" fmla="*/ 19063 w 391683"/>
                      <a:gd name="connsiteY21" fmla="*/ 30307 h 239697"/>
                      <a:gd name="connsiteX22" fmla="*/ 32260 w 391683"/>
                      <a:gd name="connsiteY22" fmla="*/ 37639 h 239697"/>
                      <a:gd name="connsiteX23" fmla="*/ 51323 w 391683"/>
                      <a:gd name="connsiteY23" fmla="*/ 46437 h 239697"/>
                      <a:gd name="connsiteX24" fmla="*/ 68920 w 391683"/>
                      <a:gd name="connsiteY24" fmla="*/ 44971 h 239697"/>
                      <a:gd name="connsiteX25" fmla="*/ 93848 w 391683"/>
                      <a:gd name="connsiteY25" fmla="*/ 47903 h 239697"/>
                      <a:gd name="connsiteX26" fmla="*/ 99713 w 391683"/>
                      <a:gd name="connsiteY26" fmla="*/ 47903 h 239697"/>
                      <a:gd name="connsiteX27" fmla="*/ 131973 w 391683"/>
                      <a:gd name="connsiteY27" fmla="*/ 11244 h 239697"/>
                      <a:gd name="connsiteX28" fmla="*/ 148840 w 391683"/>
                      <a:gd name="connsiteY28" fmla="*/ 0 h 239697"/>
                      <a:gd name="connsiteX29" fmla="*/ 391683 w 391683"/>
                      <a:gd name="connsiteY29" fmla="*/ 184112 h 239697"/>
                      <a:gd name="connsiteX0" fmla="*/ 148840 w 391683"/>
                      <a:gd name="connsiteY0" fmla="*/ 185805 h 239697"/>
                      <a:gd name="connsiteX1" fmla="*/ 145171 w 391683"/>
                      <a:gd name="connsiteY1" fmla="*/ 184276 h 239697"/>
                      <a:gd name="connsiteX2" fmla="*/ 121709 w 391683"/>
                      <a:gd name="connsiteY2" fmla="*/ 200405 h 239697"/>
                      <a:gd name="connsiteX3" fmla="*/ 108512 w 391683"/>
                      <a:gd name="connsiteY3" fmla="*/ 215069 h 239697"/>
                      <a:gd name="connsiteX4" fmla="*/ 108512 w 391683"/>
                      <a:gd name="connsiteY4" fmla="*/ 232665 h 239697"/>
                      <a:gd name="connsiteX5" fmla="*/ 89449 w 391683"/>
                      <a:gd name="connsiteY5" fmla="*/ 237065 h 239697"/>
                      <a:gd name="connsiteX6" fmla="*/ 88210 w 391683"/>
                      <a:gd name="connsiteY6" fmla="*/ 239697 h 239697"/>
                      <a:gd name="connsiteX7" fmla="*/ 71852 w 391683"/>
                      <a:gd name="connsiteY7" fmla="*/ 223867 h 239697"/>
                      <a:gd name="connsiteX8" fmla="*/ 54256 w 391683"/>
                      <a:gd name="connsiteY8" fmla="*/ 229732 h 239697"/>
                      <a:gd name="connsiteX9" fmla="*/ 51323 w 391683"/>
                      <a:gd name="connsiteY9" fmla="*/ 223867 h 239697"/>
                      <a:gd name="connsiteX10" fmla="*/ 39592 w 391683"/>
                      <a:gd name="connsiteY10" fmla="*/ 222400 h 239697"/>
                      <a:gd name="connsiteX11" fmla="*/ 29328 w 391683"/>
                      <a:gd name="connsiteY11" fmla="*/ 215069 h 239697"/>
                      <a:gd name="connsiteX12" fmla="*/ 43991 w 391683"/>
                      <a:gd name="connsiteY12" fmla="*/ 201872 h 239697"/>
                      <a:gd name="connsiteX13" fmla="*/ 48390 w 391683"/>
                      <a:gd name="connsiteY13" fmla="*/ 153481 h 239697"/>
                      <a:gd name="connsiteX14" fmla="*/ 43991 w 391683"/>
                      <a:gd name="connsiteY14" fmla="*/ 144683 h 239697"/>
                      <a:gd name="connsiteX15" fmla="*/ 51323 w 391683"/>
                      <a:gd name="connsiteY15" fmla="*/ 128553 h 239697"/>
                      <a:gd name="connsiteX16" fmla="*/ 58655 w 391683"/>
                      <a:gd name="connsiteY16" fmla="*/ 86029 h 239697"/>
                      <a:gd name="connsiteX17" fmla="*/ 49857 w 391683"/>
                      <a:gd name="connsiteY17" fmla="*/ 75764 h 239697"/>
                      <a:gd name="connsiteX18" fmla="*/ 24928 w 391683"/>
                      <a:gd name="connsiteY18" fmla="*/ 50836 h 239697"/>
                      <a:gd name="connsiteX19" fmla="*/ 0 w 391683"/>
                      <a:gd name="connsiteY19" fmla="*/ 28840 h 239697"/>
                      <a:gd name="connsiteX20" fmla="*/ 19063 w 391683"/>
                      <a:gd name="connsiteY20" fmla="*/ 30307 h 239697"/>
                      <a:gd name="connsiteX21" fmla="*/ 32260 w 391683"/>
                      <a:gd name="connsiteY21" fmla="*/ 37639 h 239697"/>
                      <a:gd name="connsiteX22" fmla="*/ 51323 w 391683"/>
                      <a:gd name="connsiteY22" fmla="*/ 46437 h 239697"/>
                      <a:gd name="connsiteX23" fmla="*/ 68920 w 391683"/>
                      <a:gd name="connsiteY23" fmla="*/ 44971 h 239697"/>
                      <a:gd name="connsiteX24" fmla="*/ 93848 w 391683"/>
                      <a:gd name="connsiteY24" fmla="*/ 47903 h 239697"/>
                      <a:gd name="connsiteX25" fmla="*/ 99713 w 391683"/>
                      <a:gd name="connsiteY25" fmla="*/ 47903 h 239697"/>
                      <a:gd name="connsiteX26" fmla="*/ 131973 w 391683"/>
                      <a:gd name="connsiteY26" fmla="*/ 11244 h 239697"/>
                      <a:gd name="connsiteX27" fmla="*/ 148840 w 391683"/>
                      <a:gd name="connsiteY27" fmla="*/ 0 h 239697"/>
                      <a:gd name="connsiteX28" fmla="*/ 391683 w 391683"/>
                      <a:gd name="connsiteY28" fmla="*/ 184112 h 239697"/>
                      <a:gd name="connsiteX0" fmla="*/ 148840 w 148840"/>
                      <a:gd name="connsiteY0" fmla="*/ 185805 h 239697"/>
                      <a:gd name="connsiteX1" fmla="*/ 145171 w 148840"/>
                      <a:gd name="connsiteY1" fmla="*/ 184276 h 239697"/>
                      <a:gd name="connsiteX2" fmla="*/ 121709 w 148840"/>
                      <a:gd name="connsiteY2" fmla="*/ 200405 h 239697"/>
                      <a:gd name="connsiteX3" fmla="*/ 108512 w 148840"/>
                      <a:gd name="connsiteY3" fmla="*/ 215069 h 239697"/>
                      <a:gd name="connsiteX4" fmla="*/ 108512 w 148840"/>
                      <a:gd name="connsiteY4" fmla="*/ 232665 h 239697"/>
                      <a:gd name="connsiteX5" fmla="*/ 89449 w 148840"/>
                      <a:gd name="connsiteY5" fmla="*/ 237065 h 239697"/>
                      <a:gd name="connsiteX6" fmla="*/ 88210 w 148840"/>
                      <a:gd name="connsiteY6" fmla="*/ 239697 h 239697"/>
                      <a:gd name="connsiteX7" fmla="*/ 71852 w 148840"/>
                      <a:gd name="connsiteY7" fmla="*/ 223867 h 239697"/>
                      <a:gd name="connsiteX8" fmla="*/ 54256 w 148840"/>
                      <a:gd name="connsiteY8" fmla="*/ 229732 h 239697"/>
                      <a:gd name="connsiteX9" fmla="*/ 51323 w 148840"/>
                      <a:gd name="connsiteY9" fmla="*/ 223867 h 239697"/>
                      <a:gd name="connsiteX10" fmla="*/ 39592 w 148840"/>
                      <a:gd name="connsiteY10" fmla="*/ 222400 h 239697"/>
                      <a:gd name="connsiteX11" fmla="*/ 29328 w 148840"/>
                      <a:gd name="connsiteY11" fmla="*/ 215069 h 239697"/>
                      <a:gd name="connsiteX12" fmla="*/ 43991 w 148840"/>
                      <a:gd name="connsiteY12" fmla="*/ 201872 h 239697"/>
                      <a:gd name="connsiteX13" fmla="*/ 48390 w 148840"/>
                      <a:gd name="connsiteY13" fmla="*/ 153481 h 239697"/>
                      <a:gd name="connsiteX14" fmla="*/ 43991 w 148840"/>
                      <a:gd name="connsiteY14" fmla="*/ 144683 h 239697"/>
                      <a:gd name="connsiteX15" fmla="*/ 51323 w 148840"/>
                      <a:gd name="connsiteY15" fmla="*/ 128553 h 239697"/>
                      <a:gd name="connsiteX16" fmla="*/ 58655 w 148840"/>
                      <a:gd name="connsiteY16" fmla="*/ 86029 h 239697"/>
                      <a:gd name="connsiteX17" fmla="*/ 49857 w 148840"/>
                      <a:gd name="connsiteY17" fmla="*/ 75764 h 239697"/>
                      <a:gd name="connsiteX18" fmla="*/ 24928 w 148840"/>
                      <a:gd name="connsiteY18" fmla="*/ 50836 h 239697"/>
                      <a:gd name="connsiteX19" fmla="*/ 0 w 148840"/>
                      <a:gd name="connsiteY19" fmla="*/ 28840 h 239697"/>
                      <a:gd name="connsiteX20" fmla="*/ 19063 w 148840"/>
                      <a:gd name="connsiteY20" fmla="*/ 30307 h 239697"/>
                      <a:gd name="connsiteX21" fmla="*/ 32260 w 148840"/>
                      <a:gd name="connsiteY21" fmla="*/ 37639 h 239697"/>
                      <a:gd name="connsiteX22" fmla="*/ 51323 w 148840"/>
                      <a:gd name="connsiteY22" fmla="*/ 46437 h 239697"/>
                      <a:gd name="connsiteX23" fmla="*/ 68920 w 148840"/>
                      <a:gd name="connsiteY23" fmla="*/ 44971 h 239697"/>
                      <a:gd name="connsiteX24" fmla="*/ 93848 w 148840"/>
                      <a:gd name="connsiteY24" fmla="*/ 47903 h 239697"/>
                      <a:gd name="connsiteX25" fmla="*/ 99713 w 148840"/>
                      <a:gd name="connsiteY25" fmla="*/ 47903 h 239697"/>
                      <a:gd name="connsiteX26" fmla="*/ 131973 w 148840"/>
                      <a:gd name="connsiteY26" fmla="*/ 11244 h 239697"/>
                      <a:gd name="connsiteX27" fmla="*/ 148840 w 148840"/>
                      <a:gd name="connsiteY27" fmla="*/ 0 h 239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148840" h="239697">
                        <a:moveTo>
                          <a:pt x="148840" y="185805"/>
                        </a:moveTo>
                        <a:lnTo>
                          <a:pt x="145171" y="184276"/>
                        </a:lnTo>
                        <a:lnTo>
                          <a:pt x="121709" y="200405"/>
                        </a:lnTo>
                        <a:lnTo>
                          <a:pt x="108512" y="215069"/>
                        </a:lnTo>
                        <a:lnTo>
                          <a:pt x="108512" y="232665"/>
                        </a:lnTo>
                        <a:lnTo>
                          <a:pt x="89449" y="237065"/>
                        </a:lnTo>
                        <a:lnTo>
                          <a:pt x="88210" y="239697"/>
                        </a:lnTo>
                        <a:lnTo>
                          <a:pt x="71852" y="223867"/>
                        </a:lnTo>
                        <a:lnTo>
                          <a:pt x="54256" y="229732"/>
                        </a:lnTo>
                        <a:lnTo>
                          <a:pt x="51323" y="223867"/>
                        </a:lnTo>
                        <a:lnTo>
                          <a:pt x="39592" y="222400"/>
                        </a:lnTo>
                        <a:lnTo>
                          <a:pt x="29328" y="215069"/>
                        </a:lnTo>
                        <a:lnTo>
                          <a:pt x="43991" y="201872"/>
                        </a:lnTo>
                        <a:lnTo>
                          <a:pt x="48390" y="153481"/>
                        </a:lnTo>
                        <a:lnTo>
                          <a:pt x="43991" y="144683"/>
                        </a:lnTo>
                        <a:lnTo>
                          <a:pt x="51323" y="128553"/>
                        </a:lnTo>
                        <a:lnTo>
                          <a:pt x="58655" y="86029"/>
                        </a:lnTo>
                        <a:lnTo>
                          <a:pt x="49857" y="75764"/>
                        </a:lnTo>
                        <a:lnTo>
                          <a:pt x="24928" y="50836"/>
                        </a:lnTo>
                        <a:lnTo>
                          <a:pt x="0" y="28840"/>
                        </a:lnTo>
                        <a:lnTo>
                          <a:pt x="19063" y="30307"/>
                        </a:lnTo>
                        <a:lnTo>
                          <a:pt x="32260" y="37639"/>
                        </a:lnTo>
                        <a:lnTo>
                          <a:pt x="51323" y="46437"/>
                        </a:lnTo>
                        <a:lnTo>
                          <a:pt x="68920" y="44971"/>
                        </a:lnTo>
                        <a:lnTo>
                          <a:pt x="93848" y="47903"/>
                        </a:lnTo>
                        <a:lnTo>
                          <a:pt x="99713" y="47903"/>
                        </a:lnTo>
                        <a:lnTo>
                          <a:pt x="131973" y="11244"/>
                        </a:lnTo>
                        <a:lnTo>
                          <a:pt x="148840" y="0"/>
                        </a:lnTo>
                      </a:path>
                    </a:pathLst>
                  </a:custGeom>
                  <a:solidFill>
                    <a:srgbClr val="E2F0D9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0" name="フリーフォーム: 図形 9">
                    <a:extLst>
                      <a:ext uri="{FF2B5EF4-FFF2-40B4-BE49-F238E27FC236}">
                        <a16:creationId xmlns:a16="http://schemas.microsoft.com/office/drawing/2014/main" id="{FB057D06-BC25-C96C-AE23-EB93F8597DFD}"/>
                      </a:ext>
                    </a:extLst>
                  </p:cNvPr>
                  <p:cNvSpPr/>
                  <p:nvPr/>
                </p:nvSpPr>
                <p:spPr>
                  <a:xfrm>
                    <a:off x="2176091" y="2247699"/>
                    <a:ext cx="1154032" cy="1035256"/>
                  </a:xfrm>
                  <a:custGeom>
                    <a:avLst/>
                    <a:gdLst>
                      <a:gd name="connsiteX0" fmla="*/ 5425440 w 5425440"/>
                      <a:gd name="connsiteY0" fmla="*/ 1093892 h 4483100"/>
                      <a:gd name="connsiteX1" fmla="*/ 5425436 w 5425440"/>
                      <a:gd name="connsiteY1" fmla="*/ 1093896 h 4483100"/>
                      <a:gd name="connsiteX2" fmla="*/ 5359400 w 5425440"/>
                      <a:gd name="connsiteY2" fmla="*/ 1104900 h 4483100"/>
                      <a:gd name="connsiteX3" fmla="*/ 2724150 w 5425440"/>
                      <a:gd name="connsiteY3" fmla="*/ 0 h 4483100"/>
                      <a:gd name="connsiteX4" fmla="*/ 2813050 w 5425440"/>
                      <a:gd name="connsiteY4" fmla="*/ 69852 h 4483100"/>
                      <a:gd name="connsiteX5" fmla="*/ 2901950 w 5425440"/>
                      <a:gd name="connsiteY5" fmla="*/ 228600 h 4483100"/>
                      <a:gd name="connsiteX6" fmla="*/ 2984500 w 5425440"/>
                      <a:gd name="connsiteY6" fmla="*/ 311148 h 4483100"/>
                      <a:gd name="connsiteX7" fmla="*/ 3067050 w 5425440"/>
                      <a:gd name="connsiteY7" fmla="*/ 539748 h 4483100"/>
                      <a:gd name="connsiteX8" fmla="*/ 3067050 w 5425440"/>
                      <a:gd name="connsiteY8" fmla="*/ 590548 h 4483100"/>
                      <a:gd name="connsiteX9" fmla="*/ 3175000 w 5425440"/>
                      <a:gd name="connsiteY9" fmla="*/ 717548 h 4483100"/>
                      <a:gd name="connsiteX10" fmla="*/ 3238500 w 5425440"/>
                      <a:gd name="connsiteY10" fmla="*/ 717548 h 4483100"/>
                      <a:gd name="connsiteX11" fmla="*/ 3270250 w 5425440"/>
                      <a:gd name="connsiteY11" fmla="*/ 742948 h 4483100"/>
                      <a:gd name="connsiteX12" fmla="*/ 3321050 w 5425440"/>
                      <a:gd name="connsiteY12" fmla="*/ 755652 h 4483100"/>
                      <a:gd name="connsiteX13" fmla="*/ 3587750 w 5425440"/>
                      <a:gd name="connsiteY13" fmla="*/ 673100 h 4483100"/>
                      <a:gd name="connsiteX14" fmla="*/ 3708400 w 5425440"/>
                      <a:gd name="connsiteY14" fmla="*/ 590548 h 4483100"/>
                      <a:gd name="connsiteX15" fmla="*/ 3771900 w 5425440"/>
                      <a:gd name="connsiteY15" fmla="*/ 584200 h 4483100"/>
                      <a:gd name="connsiteX16" fmla="*/ 3886200 w 5425440"/>
                      <a:gd name="connsiteY16" fmla="*/ 571500 h 4483100"/>
                      <a:gd name="connsiteX17" fmla="*/ 4191000 w 5425440"/>
                      <a:gd name="connsiteY17" fmla="*/ 539748 h 4483100"/>
                      <a:gd name="connsiteX18" fmla="*/ 4432300 w 5425440"/>
                      <a:gd name="connsiteY18" fmla="*/ 609600 h 4483100"/>
                      <a:gd name="connsiteX19" fmla="*/ 4540250 w 5425440"/>
                      <a:gd name="connsiteY19" fmla="*/ 508000 h 4483100"/>
                      <a:gd name="connsiteX20" fmla="*/ 4616450 w 5425440"/>
                      <a:gd name="connsiteY20" fmla="*/ 412748 h 4483100"/>
                      <a:gd name="connsiteX21" fmla="*/ 4737100 w 5425440"/>
                      <a:gd name="connsiteY21" fmla="*/ 361948 h 4483100"/>
                      <a:gd name="connsiteX22" fmla="*/ 4743358 w 5425440"/>
                      <a:gd name="connsiteY22" fmla="*/ 360072 h 4483100"/>
                      <a:gd name="connsiteX23" fmla="*/ 4781550 w 5425440"/>
                      <a:gd name="connsiteY23" fmla="*/ 387348 h 4483100"/>
                      <a:gd name="connsiteX24" fmla="*/ 4832350 w 5425440"/>
                      <a:gd name="connsiteY24" fmla="*/ 393700 h 4483100"/>
                      <a:gd name="connsiteX25" fmla="*/ 4845050 w 5425440"/>
                      <a:gd name="connsiteY25" fmla="*/ 419100 h 4483100"/>
                      <a:gd name="connsiteX26" fmla="*/ 4921250 w 5425440"/>
                      <a:gd name="connsiteY26" fmla="*/ 393700 h 4483100"/>
                      <a:gd name="connsiteX27" fmla="*/ 4992086 w 5425440"/>
                      <a:gd name="connsiteY27" fmla="*/ 462252 h 4483100"/>
                      <a:gd name="connsiteX28" fmla="*/ 4946650 w 5425440"/>
                      <a:gd name="connsiteY28" fmla="*/ 558800 h 4483100"/>
                      <a:gd name="connsiteX29" fmla="*/ 4972050 w 5425440"/>
                      <a:gd name="connsiteY29" fmla="*/ 647700 h 4483100"/>
                      <a:gd name="connsiteX30" fmla="*/ 4997450 w 5425440"/>
                      <a:gd name="connsiteY30" fmla="*/ 711200 h 4483100"/>
                      <a:gd name="connsiteX31" fmla="*/ 4972050 w 5425440"/>
                      <a:gd name="connsiteY31" fmla="*/ 793748 h 4483100"/>
                      <a:gd name="connsiteX32" fmla="*/ 4997450 w 5425440"/>
                      <a:gd name="connsiteY32" fmla="*/ 838200 h 4483100"/>
                      <a:gd name="connsiteX33" fmla="*/ 4933950 w 5425440"/>
                      <a:gd name="connsiteY33" fmla="*/ 889000 h 4483100"/>
                      <a:gd name="connsiteX34" fmla="*/ 4914900 w 5425440"/>
                      <a:gd name="connsiteY34" fmla="*/ 933452 h 4483100"/>
                      <a:gd name="connsiteX35" fmla="*/ 4914518 w 5425440"/>
                      <a:gd name="connsiteY35" fmla="*/ 935628 h 4483100"/>
                      <a:gd name="connsiteX36" fmla="*/ 4908550 w 5425440"/>
                      <a:gd name="connsiteY36" fmla="*/ 927100 h 4483100"/>
                      <a:gd name="connsiteX37" fmla="*/ 4832350 w 5425440"/>
                      <a:gd name="connsiteY37" fmla="*/ 958852 h 4483100"/>
                      <a:gd name="connsiteX38" fmla="*/ 4743450 w 5425440"/>
                      <a:gd name="connsiteY38" fmla="*/ 939800 h 4483100"/>
                      <a:gd name="connsiteX39" fmla="*/ 4667250 w 5425440"/>
                      <a:gd name="connsiteY39" fmla="*/ 984252 h 4483100"/>
                      <a:gd name="connsiteX40" fmla="*/ 4552950 w 5425440"/>
                      <a:gd name="connsiteY40" fmla="*/ 933452 h 4483100"/>
                      <a:gd name="connsiteX41" fmla="*/ 4419600 w 5425440"/>
                      <a:gd name="connsiteY41" fmla="*/ 1117600 h 4483100"/>
                      <a:gd name="connsiteX42" fmla="*/ 4222750 w 5425440"/>
                      <a:gd name="connsiteY42" fmla="*/ 1104900 h 4483100"/>
                      <a:gd name="connsiteX43" fmla="*/ 4133850 w 5425440"/>
                      <a:gd name="connsiteY43" fmla="*/ 1073148 h 4483100"/>
                      <a:gd name="connsiteX44" fmla="*/ 4095750 w 5425440"/>
                      <a:gd name="connsiteY44" fmla="*/ 1117600 h 4483100"/>
                      <a:gd name="connsiteX45" fmla="*/ 4000500 w 5425440"/>
                      <a:gd name="connsiteY45" fmla="*/ 1092200 h 4483100"/>
                      <a:gd name="connsiteX46" fmla="*/ 3898900 w 5425440"/>
                      <a:gd name="connsiteY46" fmla="*/ 1168400 h 4483100"/>
                      <a:gd name="connsiteX47" fmla="*/ 3752850 w 5425440"/>
                      <a:gd name="connsiteY47" fmla="*/ 1130300 h 4483100"/>
                      <a:gd name="connsiteX48" fmla="*/ 3663950 w 5425440"/>
                      <a:gd name="connsiteY48" fmla="*/ 1263652 h 4483100"/>
                      <a:gd name="connsiteX49" fmla="*/ 3568700 w 5425440"/>
                      <a:gd name="connsiteY49" fmla="*/ 1301748 h 4483100"/>
                      <a:gd name="connsiteX50" fmla="*/ 3492500 w 5425440"/>
                      <a:gd name="connsiteY50" fmla="*/ 1263652 h 4483100"/>
                      <a:gd name="connsiteX51" fmla="*/ 3390900 w 5425440"/>
                      <a:gd name="connsiteY51" fmla="*/ 1416052 h 4483100"/>
                      <a:gd name="connsiteX52" fmla="*/ 3378200 w 5425440"/>
                      <a:gd name="connsiteY52" fmla="*/ 1466852 h 4483100"/>
                      <a:gd name="connsiteX53" fmla="*/ 3333750 w 5425440"/>
                      <a:gd name="connsiteY53" fmla="*/ 1524000 h 4483100"/>
                      <a:gd name="connsiteX54" fmla="*/ 3333750 w 5425440"/>
                      <a:gd name="connsiteY54" fmla="*/ 1593852 h 4483100"/>
                      <a:gd name="connsiteX55" fmla="*/ 3270250 w 5425440"/>
                      <a:gd name="connsiteY55" fmla="*/ 1619252 h 4483100"/>
                      <a:gd name="connsiteX56" fmla="*/ 3263900 w 5425440"/>
                      <a:gd name="connsiteY56" fmla="*/ 1701800 h 4483100"/>
                      <a:gd name="connsiteX57" fmla="*/ 3219450 w 5425440"/>
                      <a:gd name="connsiteY57" fmla="*/ 1765300 h 4483100"/>
                      <a:gd name="connsiteX58" fmla="*/ 3187700 w 5425440"/>
                      <a:gd name="connsiteY58" fmla="*/ 1765300 h 4483100"/>
                      <a:gd name="connsiteX59" fmla="*/ 3086100 w 5425440"/>
                      <a:gd name="connsiteY59" fmla="*/ 1873252 h 4483100"/>
                      <a:gd name="connsiteX60" fmla="*/ 3117850 w 5425440"/>
                      <a:gd name="connsiteY60" fmla="*/ 1930400 h 4483100"/>
                      <a:gd name="connsiteX61" fmla="*/ 3073400 w 5425440"/>
                      <a:gd name="connsiteY61" fmla="*/ 1993900 h 4483100"/>
                      <a:gd name="connsiteX62" fmla="*/ 3048000 w 5425440"/>
                      <a:gd name="connsiteY62" fmla="*/ 2063748 h 4483100"/>
                      <a:gd name="connsiteX63" fmla="*/ 3079750 w 5425440"/>
                      <a:gd name="connsiteY63" fmla="*/ 2120900 h 4483100"/>
                      <a:gd name="connsiteX64" fmla="*/ 3079750 w 5425440"/>
                      <a:gd name="connsiteY64" fmla="*/ 2178052 h 4483100"/>
                      <a:gd name="connsiteX65" fmla="*/ 2876550 w 5425440"/>
                      <a:gd name="connsiteY65" fmla="*/ 2419348 h 4483100"/>
                      <a:gd name="connsiteX66" fmla="*/ 2736850 w 5425440"/>
                      <a:gd name="connsiteY66" fmla="*/ 2470148 h 4483100"/>
                      <a:gd name="connsiteX67" fmla="*/ 2597150 w 5425440"/>
                      <a:gd name="connsiteY67" fmla="*/ 2438400 h 4483100"/>
                      <a:gd name="connsiteX68" fmla="*/ 2508250 w 5425440"/>
                      <a:gd name="connsiteY68" fmla="*/ 2432052 h 4483100"/>
                      <a:gd name="connsiteX69" fmla="*/ 2432050 w 5425440"/>
                      <a:gd name="connsiteY69" fmla="*/ 2413000 h 4483100"/>
                      <a:gd name="connsiteX70" fmla="*/ 2305050 w 5425440"/>
                      <a:gd name="connsiteY70" fmla="*/ 2482852 h 4483100"/>
                      <a:gd name="connsiteX71" fmla="*/ 2349500 w 5425440"/>
                      <a:gd name="connsiteY71" fmla="*/ 2546348 h 4483100"/>
                      <a:gd name="connsiteX72" fmla="*/ 2387600 w 5425440"/>
                      <a:gd name="connsiteY72" fmla="*/ 2717800 h 4483100"/>
                      <a:gd name="connsiteX73" fmla="*/ 2432050 w 5425440"/>
                      <a:gd name="connsiteY73" fmla="*/ 2736852 h 4483100"/>
                      <a:gd name="connsiteX74" fmla="*/ 2444750 w 5425440"/>
                      <a:gd name="connsiteY74" fmla="*/ 2832100 h 4483100"/>
                      <a:gd name="connsiteX75" fmla="*/ 2527300 w 5425440"/>
                      <a:gd name="connsiteY75" fmla="*/ 2857500 h 4483100"/>
                      <a:gd name="connsiteX76" fmla="*/ 2590800 w 5425440"/>
                      <a:gd name="connsiteY76" fmla="*/ 2921000 h 4483100"/>
                      <a:gd name="connsiteX77" fmla="*/ 2584450 w 5425440"/>
                      <a:gd name="connsiteY77" fmla="*/ 3003548 h 4483100"/>
                      <a:gd name="connsiteX78" fmla="*/ 2400300 w 5425440"/>
                      <a:gd name="connsiteY78" fmla="*/ 3111500 h 4483100"/>
                      <a:gd name="connsiteX79" fmla="*/ 2286000 w 5425440"/>
                      <a:gd name="connsiteY79" fmla="*/ 3143252 h 4483100"/>
                      <a:gd name="connsiteX80" fmla="*/ 2222500 w 5425440"/>
                      <a:gd name="connsiteY80" fmla="*/ 3200400 h 4483100"/>
                      <a:gd name="connsiteX81" fmla="*/ 2209800 w 5425440"/>
                      <a:gd name="connsiteY81" fmla="*/ 3289300 h 4483100"/>
                      <a:gd name="connsiteX82" fmla="*/ 2190750 w 5425440"/>
                      <a:gd name="connsiteY82" fmla="*/ 3435348 h 4483100"/>
                      <a:gd name="connsiteX83" fmla="*/ 2076450 w 5425440"/>
                      <a:gd name="connsiteY83" fmla="*/ 3422652 h 4483100"/>
                      <a:gd name="connsiteX84" fmla="*/ 2076450 w 5425440"/>
                      <a:gd name="connsiteY84" fmla="*/ 3479800 h 4483100"/>
                      <a:gd name="connsiteX85" fmla="*/ 1930400 w 5425440"/>
                      <a:gd name="connsiteY85" fmla="*/ 3644900 h 4483100"/>
                      <a:gd name="connsiteX86" fmla="*/ 1784350 w 5425440"/>
                      <a:gd name="connsiteY86" fmla="*/ 3517900 h 4483100"/>
                      <a:gd name="connsiteX87" fmla="*/ 1752600 w 5425440"/>
                      <a:gd name="connsiteY87" fmla="*/ 3498852 h 4483100"/>
                      <a:gd name="connsiteX88" fmla="*/ 1695450 w 5425440"/>
                      <a:gd name="connsiteY88" fmla="*/ 3530600 h 4483100"/>
                      <a:gd name="connsiteX89" fmla="*/ 1746250 w 5425440"/>
                      <a:gd name="connsiteY89" fmla="*/ 3632200 h 4483100"/>
                      <a:gd name="connsiteX90" fmla="*/ 1739900 w 5425440"/>
                      <a:gd name="connsiteY90" fmla="*/ 3651252 h 4483100"/>
                      <a:gd name="connsiteX91" fmla="*/ 1835150 w 5425440"/>
                      <a:gd name="connsiteY91" fmla="*/ 3778252 h 4483100"/>
                      <a:gd name="connsiteX92" fmla="*/ 1879600 w 5425440"/>
                      <a:gd name="connsiteY92" fmla="*/ 3841748 h 4483100"/>
                      <a:gd name="connsiteX93" fmla="*/ 1854200 w 5425440"/>
                      <a:gd name="connsiteY93" fmla="*/ 3956052 h 4483100"/>
                      <a:gd name="connsiteX94" fmla="*/ 1885950 w 5425440"/>
                      <a:gd name="connsiteY94" fmla="*/ 4019548 h 4483100"/>
                      <a:gd name="connsiteX95" fmla="*/ 1917700 w 5425440"/>
                      <a:gd name="connsiteY95" fmla="*/ 4362452 h 4483100"/>
                      <a:gd name="connsiteX96" fmla="*/ 1841500 w 5425440"/>
                      <a:gd name="connsiteY96" fmla="*/ 4375148 h 4483100"/>
                      <a:gd name="connsiteX97" fmla="*/ 1847066 w 5425440"/>
                      <a:gd name="connsiteY97" fmla="*/ 4430816 h 4483100"/>
                      <a:gd name="connsiteX98" fmla="*/ 1841500 w 5425440"/>
                      <a:gd name="connsiteY98" fmla="*/ 4432300 h 4483100"/>
                      <a:gd name="connsiteX99" fmla="*/ 1644650 w 5425440"/>
                      <a:gd name="connsiteY99" fmla="*/ 4483100 h 4483100"/>
                      <a:gd name="connsiteX100" fmla="*/ 1600200 w 5425440"/>
                      <a:gd name="connsiteY100" fmla="*/ 4394200 h 4483100"/>
                      <a:gd name="connsiteX101" fmla="*/ 1562100 w 5425440"/>
                      <a:gd name="connsiteY101" fmla="*/ 4394200 h 4483100"/>
                      <a:gd name="connsiteX102" fmla="*/ 1492250 w 5425440"/>
                      <a:gd name="connsiteY102" fmla="*/ 4375148 h 4483100"/>
                      <a:gd name="connsiteX103" fmla="*/ 1473200 w 5425440"/>
                      <a:gd name="connsiteY103" fmla="*/ 4318000 h 4483100"/>
                      <a:gd name="connsiteX104" fmla="*/ 1377950 w 5425440"/>
                      <a:gd name="connsiteY104" fmla="*/ 4292600 h 4483100"/>
                      <a:gd name="connsiteX105" fmla="*/ 1377950 w 5425440"/>
                      <a:gd name="connsiteY105" fmla="*/ 4184652 h 4483100"/>
                      <a:gd name="connsiteX106" fmla="*/ 1333500 w 5425440"/>
                      <a:gd name="connsiteY106" fmla="*/ 4146548 h 4483100"/>
                      <a:gd name="connsiteX107" fmla="*/ 1295400 w 5425440"/>
                      <a:gd name="connsiteY107" fmla="*/ 4089400 h 4483100"/>
                      <a:gd name="connsiteX108" fmla="*/ 1282700 w 5425440"/>
                      <a:gd name="connsiteY108" fmla="*/ 3886200 h 4483100"/>
                      <a:gd name="connsiteX109" fmla="*/ 1244600 w 5425440"/>
                      <a:gd name="connsiteY109" fmla="*/ 3841748 h 4483100"/>
                      <a:gd name="connsiteX110" fmla="*/ 1257300 w 5425440"/>
                      <a:gd name="connsiteY110" fmla="*/ 3822700 h 4483100"/>
                      <a:gd name="connsiteX111" fmla="*/ 1257300 w 5425440"/>
                      <a:gd name="connsiteY111" fmla="*/ 3740148 h 4483100"/>
                      <a:gd name="connsiteX112" fmla="*/ 1327150 w 5425440"/>
                      <a:gd name="connsiteY112" fmla="*/ 3714748 h 4483100"/>
                      <a:gd name="connsiteX113" fmla="*/ 1289050 w 5425440"/>
                      <a:gd name="connsiteY113" fmla="*/ 3657600 h 4483100"/>
                      <a:gd name="connsiteX114" fmla="*/ 1225550 w 5425440"/>
                      <a:gd name="connsiteY114" fmla="*/ 3638548 h 4483100"/>
                      <a:gd name="connsiteX115" fmla="*/ 1181100 w 5425440"/>
                      <a:gd name="connsiteY115" fmla="*/ 3625852 h 4483100"/>
                      <a:gd name="connsiteX116" fmla="*/ 1181100 w 5425440"/>
                      <a:gd name="connsiteY116" fmla="*/ 3575052 h 4483100"/>
                      <a:gd name="connsiteX117" fmla="*/ 1219200 w 5425440"/>
                      <a:gd name="connsiteY117" fmla="*/ 3530600 h 4483100"/>
                      <a:gd name="connsiteX118" fmla="*/ 1282700 w 5425440"/>
                      <a:gd name="connsiteY118" fmla="*/ 3536948 h 4483100"/>
                      <a:gd name="connsiteX119" fmla="*/ 1333500 w 5425440"/>
                      <a:gd name="connsiteY119" fmla="*/ 3524252 h 4483100"/>
                      <a:gd name="connsiteX120" fmla="*/ 1352550 w 5425440"/>
                      <a:gd name="connsiteY120" fmla="*/ 3473452 h 4483100"/>
                      <a:gd name="connsiteX121" fmla="*/ 1390650 w 5425440"/>
                      <a:gd name="connsiteY121" fmla="*/ 3378200 h 4483100"/>
                      <a:gd name="connsiteX122" fmla="*/ 1479550 w 5425440"/>
                      <a:gd name="connsiteY122" fmla="*/ 3359148 h 4483100"/>
                      <a:gd name="connsiteX123" fmla="*/ 1473200 w 5425440"/>
                      <a:gd name="connsiteY123" fmla="*/ 3321052 h 4483100"/>
                      <a:gd name="connsiteX124" fmla="*/ 1428750 w 5425440"/>
                      <a:gd name="connsiteY124" fmla="*/ 3289300 h 4483100"/>
                      <a:gd name="connsiteX125" fmla="*/ 1454150 w 5425440"/>
                      <a:gd name="connsiteY125" fmla="*/ 3238500 h 4483100"/>
                      <a:gd name="connsiteX126" fmla="*/ 1371600 w 5425440"/>
                      <a:gd name="connsiteY126" fmla="*/ 3200400 h 4483100"/>
                      <a:gd name="connsiteX127" fmla="*/ 1289050 w 5425440"/>
                      <a:gd name="connsiteY127" fmla="*/ 3175000 h 4483100"/>
                      <a:gd name="connsiteX128" fmla="*/ 1314450 w 5425440"/>
                      <a:gd name="connsiteY128" fmla="*/ 3105148 h 4483100"/>
                      <a:gd name="connsiteX129" fmla="*/ 1377950 w 5425440"/>
                      <a:gd name="connsiteY129" fmla="*/ 3086100 h 4483100"/>
                      <a:gd name="connsiteX130" fmla="*/ 1409700 w 5425440"/>
                      <a:gd name="connsiteY130" fmla="*/ 3035300 h 4483100"/>
                      <a:gd name="connsiteX131" fmla="*/ 1320800 w 5425440"/>
                      <a:gd name="connsiteY131" fmla="*/ 2990852 h 4483100"/>
                      <a:gd name="connsiteX132" fmla="*/ 1276350 w 5425440"/>
                      <a:gd name="connsiteY132" fmla="*/ 2997200 h 4483100"/>
                      <a:gd name="connsiteX133" fmla="*/ 1130300 w 5425440"/>
                      <a:gd name="connsiteY133" fmla="*/ 2997200 h 4483100"/>
                      <a:gd name="connsiteX134" fmla="*/ 1104900 w 5425440"/>
                      <a:gd name="connsiteY134" fmla="*/ 3035300 h 4483100"/>
                      <a:gd name="connsiteX135" fmla="*/ 1054100 w 5425440"/>
                      <a:gd name="connsiteY135" fmla="*/ 3028948 h 4483100"/>
                      <a:gd name="connsiteX136" fmla="*/ 996950 w 5425440"/>
                      <a:gd name="connsiteY136" fmla="*/ 2978148 h 4483100"/>
                      <a:gd name="connsiteX137" fmla="*/ 996950 w 5425440"/>
                      <a:gd name="connsiteY137" fmla="*/ 2927348 h 4483100"/>
                      <a:gd name="connsiteX138" fmla="*/ 1098550 w 5425440"/>
                      <a:gd name="connsiteY138" fmla="*/ 2901948 h 4483100"/>
                      <a:gd name="connsiteX139" fmla="*/ 1098550 w 5425440"/>
                      <a:gd name="connsiteY139" fmla="*/ 2819400 h 4483100"/>
                      <a:gd name="connsiteX140" fmla="*/ 1041400 w 5425440"/>
                      <a:gd name="connsiteY140" fmla="*/ 2806700 h 4483100"/>
                      <a:gd name="connsiteX141" fmla="*/ 1009650 w 5425440"/>
                      <a:gd name="connsiteY141" fmla="*/ 2794000 h 4483100"/>
                      <a:gd name="connsiteX142" fmla="*/ 1028700 w 5425440"/>
                      <a:gd name="connsiteY142" fmla="*/ 2743200 h 4483100"/>
                      <a:gd name="connsiteX143" fmla="*/ 1028700 w 5425440"/>
                      <a:gd name="connsiteY143" fmla="*/ 2635252 h 4483100"/>
                      <a:gd name="connsiteX144" fmla="*/ 1047750 w 5425440"/>
                      <a:gd name="connsiteY144" fmla="*/ 2603500 h 4483100"/>
                      <a:gd name="connsiteX145" fmla="*/ 1073150 w 5425440"/>
                      <a:gd name="connsiteY145" fmla="*/ 2501900 h 4483100"/>
                      <a:gd name="connsiteX146" fmla="*/ 1003300 w 5425440"/>
                      <a:gd name="connsiteY146" fmla="*/ 2489200 h 4483100"/>
                      <a:gd name="connsiteX147" fmla="*/ 895350 w 5425440"/>
                      <a:gd name="connsiteY147" fmla="*/ 2425700 h 4483100"/>
                      <a:gd name="connsiteX148" fmla="*/ 755650 w 5425440"/>
                      <a:gd name="connsiteY148" fmla="*/ 2457452 h 4483100"/>
                      <a:gd name="connsiteX149" fmla="*/ 609600 w 5425440"/>
                      <a:gd name="connsiteY149" fmla="*/ 2495548 h 4483100"/>
                      <a:gd name="connsiteX150" fmla="*/ 508000 w 5425440"/>
                      <a:gd name="connsiteY150" fmla="*/ 2597148 h 4483100"/>
                      <a:gd name="connsiteX151" fmla="*/ 412750 w 5425440"/>
                      <a:gd name="connsiteY151" fmla="*/ 2660652 h 4483100"/>
                      <a:gd name="connsiteX152" fmla="*/ 311150 w 5425440"/>
                      <a:gd name="connsiteY152" fmla="*/ 2724148 h 4483100"/>
                      <a:gd name="connsiteX153" fmla="*/ 273050 w 5425440"/>
                      <a:gd name="connsiteY153" fmla="*/ 2806700 h 4483100"/>
                      <a:gd name="connsiteX154" fmla="*/ 152400 w 5425440"/>
                      <a:gd name="connsiteY154" fmla="*/ 2800348 h 4483100"/>
                      <a:gd name="connsiteX155" fmla="*/ 133350 w 5425440"/>
                      <a:gd name="connsiteY155" fmla="*/ 2755900 h 4483100"/>
                      <a:gd name="connsiteX156" fmla="*/ 0 w 5425440"/>
                      <a:gd name="connsiteY156" fmla="*/ 2781300 h 4483100"/>
                      <a:gd name="connsiteX157" fmla="*/ 222250 w 5425440"/>
                      <a:gd name="connsiteY157" fmla="*/ 2635252 h 4483100"/>
                      <a:gd name="connsiteX158" fmla="*/ 330200 w 5425440"/>
                      <a:gd name="connsiteY158" fmla="*/ 2616200 h 4483100"/>
                      <a:gd name="connsiteX159" fmla="*/ 349250 w 5425440"/>
                      <a:gd name="connsiteY159" fmla="*/ 2540000 h 4483100"/>
                      <a:gd name="connsiteX160" fmla="*/ 419100 w 5425440"/>
                      <a:gd name="connsiteY160" fmla="*/ 2540000 h 4483100"/>
                      <a:gd name="connsiteX161" fmla="*/ 495300 w 5425440"/>
                      <a:gd name="connsiteY161" fmla="*/ 2495548 h 4483100"/>
                      <a:gd name="connsiteX162" fmla="*/ 806450 w 5425440"/>
                      <a:gd name="connsiteY162" fmla="*/ 2336800 h 4483100"/>
                      <a:gd name="connsiteX163" fmla="*/ 1104900 w 5425440"/>
                      <a:gd name="connsiteY163" fmla="*/ 2152652 h 4483100"/>
                      <a:gd name="connsiteX164" fmla="*/ 1301750 w 5425440"/>
                      <a:gd name="connsiteY164" fmla="*/ 1885948 h 4483100"/>
                      <a:gd name="connsiteX165" fmla="*/ 1644650 w 5425440"/>
                      <a:gd name="connsiteY165" fmla="*/ 1739900 h 4483100"/>
                      <a:gd name="connsiteX166" fmla="*/ 1847850 w 5425440"/>
                      <a:gd name="connsiteY166" fmla="*/ 1606548 h 4483100"/>
                      <a:gd name="connsiteX167" fmla="*/ 1924050 w 5425440"/>
                      <a:gd name="connsiteY167" fmla="*/ 1447800 h 4483100"/>
                      <a:gd name="connsiteX168" fmla="*/ 1968500 w 5425440"/>
                      <a:gd name="connsiteY168" fmla="*/ 1377948 h 4483100"/>
                      <a:gd name="connsiteX169" fmla="*/ 1930400 w 5425440"/>
                      <a:gd name="connsiteY169" fmla="*/ 1168400 h 4483100"/>
                      <a:gd name="connsiteX170" fmla="*/ 1974850 w 5425440"/>
                      <a:gd name="connsiteY170" fmla="*/ 1054100 h 4483100"/>
                      <a:gd name="connsiteX171" fmla="*/ 1955800 w 5425440"/>
                      <a:gd name="connsiteY171" fmla="*/ 984252 h 4483100"/>
                      <a:gd name="connsiteX172" fmla="*/ 2006600 w 5425440"/>
                      <a:gd name="connsiteY172" fmla="*/ 838200 h 4483100"/>
                      <a:gd name="connsiteX173" fmla="*/ 2076450 w 5425440"/>
                      <a:gd name="connsiteY173" fmla="*/ 850900 h 4483100"/>
                      <a:gd name="connsiteX174" fmla="*/ 2127250 w 5425440"/>
                      <a:gd name="connsiteY174" fmla="*/ 831852 h 4483100"/>
                      <a:gd name="connsiteX175" fmla="*/ 2165350 w 5425440"/>
                      <a:gd name="connsiteY175" fmla="*/ 723900 h 4483100"/>
                      <a:gd name="connsiteX176" fmla="*/ 2190750 w 5425440"/>
                      <a:gd name="connsiteY176" fmla="*/ 488948 h 4483100"/>
                      <a:gd name="connsiteX177" fmla="*/ 2336800 w 5425440"/>
                      <a:gd name="connsiteY177" fmla="*/ 387348 h 4483100"/>
                      <a:gd name="connsiteX178" fmla="*/ 2387600 w 5425440"/>
                      <a:gd name="connsiteY178" fmla="*/ 317500 h 4483100"/>
                      <a:gd name="connsiteX179" fmla="*/ 2571750 w 5425440"/>
                      <a:gd name="connsiteY179" fmla="*/ 273052 h 4483100"/>
                      <a:gd name="connsiteX180" fmla="*/ 2609850 w 5425440"/>
                      <a:gd name="connsiteY180" fmla="*/ 273052 h 4483100"/>
                      <a:gd name="connsiteX181" fmla="*/ 2635250 w 5425440"/>
                      <a:gd name="connsiteY181" fmla="*/ 260348 h 4483100"/>
                      <a:gd name="connsiteX182" fmla="*/ 2654300 w 5425440"/>
                      <a:gd name="connsiteY182" fmla="*/ 139700 h 4483100"/>
                      <a:gd name="connsiteX183" fmla="*/ 2641600 w 5425440"/>
                      <a:gd name="connsiteY183" fmla="*/ 57148 h 4483100"/>
                      <a:gd name="connsiteX0" fmla="*/ 5359400 w 5425436"/>
                      <a:gd name="connsiteY0" fmla="*/ 1104900 h 4483100"/>
                      <a:gd name="connsiteX1" fmla="*/ 5425436 w 5425436"/>
                      <a:gd name="connsiteY1" fmla="*/ 1093896 h 4483100"/>
                      <a:gd name="connsiteX2" fmla="*/ 5359400 w 5425436"/>
                      <a:gd name="connsiteY2" fmla="*/ 1104900 h 4483100"/>
                      <a:gd name="connsiteX3" fmla="*/ 2724150 w 5425436"/>
                      <a:gd name="connsiteY3" fmla="*/ 0 h 4483100"/>
                      <a:gd name="connsiteX4" fmla="*/ 2813050 w 5425436"/>
                      <a:gd name="connsiteY4" fmla="*/ 69852 h 4483100"/>
                      <a:gd name="connsiteX5" fmla="*/ 2901950 w 5425436"/>
                      <a:gd name="connsiteY5" fmla="*/ 228600 h 4483100"/>
                      <a:gd name="connsiteX6" fmla="*/ 2984500 w 5425436"/>
                      <a:gd name="connsiteY6" fmla="*/ 311148 h 4483100"/>
                      <a:gd name="connsiteX7" fmla="*/ 3067050 w 5425436"/>
                      <a:gd name="connsiteY7" fmla="*/ 539748 h 4483100"/>
                      <a:gd name="connsiteX8" fmla="*/ 3067050 w 5425436"/>
                      <a:gd name="connsiteY8" fmla="*/ 590548 h 4483100"/>
                      <a:gd name="connsiteX9" fmla="*/ 3175000 w 5425436"/>
                      <a:gd name="connsiteY9" fmla="*/ 717548 h 4483100"/>
                      <a:gd name="connsiteX10" fmla="*/ 3238500 w 5425436"/>
                      <a:gd name="connsiteY10" fmla="*/ 717548 h 4483100"/>
                      <a:gd name="connsiteX11" fmla="*/ 3270250 w 5425436"/>
                      <a:gd name="connsiteY11" fmla="*/ 742948 h 4483100"/>
                      <a:gd name="connsiteX12" fmla="*/ 3321050 w 5425436"/>
                      <a:gd name="connsiteY12" fmla="*/ 755652 h 4483100"/>
                      <a:gd name="connsiteX13" fmla="*/ 3587750 w 5425436"/>
                      <a:gd name="connsiteY13" fmla="*/ 673100 h 4483100"/>
                      <a:gd name="connsiteX14" fmla="*/ 3708400 w 5425436"/>
                      <a:gd name="connsiteY14" fmla="*/ 590548 h 4483100"/>
                      <a:gd name="connsiteX15" fmla="*/ 3771900 w 5425436"/>
                      <a:gd name="connsiteY15" fmla="*/ 584200 h 4483100"/>
                      <a:gd name="connsiteX16" fmla="*/ 3886200 w 5425436"/>
                      <a:gd name="connsiteY16" fmla="*/ 571500 h 4483100"/>
                      <a:gd name="connsiteX17" fmla="*/ 4191000 w 5425436"/>
                      <a:gd name="connsiteY17" fmla="*/ 539748 h 4483100"/>
                      <a:gd name="connsiteX18" fmla="*/ 4432300 w 5425436"/>
                      <a:gd name="connsiteY18" fmla="*/ 609600 h 4483100"/>
                      <a:gd name="connsiteX19" fmla="*/ 4540250 w 5425436"/>
                      <a:gd name="connsiteY19" fmla="*/ 508000 h 4483100"/>
                      <a:gd name="connsiteX20" fmla="*/ 4616450 w 5425436"/>
                      <a:gd name="connsiteY20" fmla="*/ 412748 h 4483100"/>
                      <a:gd name="connsiteX21" fmla="*/ 4737100 w 5425436"/>
                      <a:gd name="connsiteY21" fmla="*/ 361948 h 4483100"/>
                      <a:gd name="connsiteX22" fmla="*/ 4743358 w 5425436"/>
                      <a:gd name="connsiteY22" fmla="*/ 360072 h 4483100"/>
                      <a:gd name="connsiteX23" fmla="*/ 4781550 w 5425436"/>
                      <a:gd name="connsiteY23" fmla="*/ 387348 h 4483100"/>
                      <a:gd name="connsiteX24" fmla="*/ 4832350 w 5425436"/>
                      <a:gd name="connsiteY24" fmla="*/ 393700 h 4483100"/>
                      <a:gd name="connsiteX25" fmla="*/ 4845050 w 5425436"/>
                      <a:gd name="connsiteY25" fmla="*/ 419100 h 4483100"/>
                      <a:gd name="connsiteX26" fmla="*/ 4921250 w 5425436"/>
                      <a:gd name="connsiteY26" fmla="*/ 393700 h 4483100"/>
                      <a:gd name="connsiteX27" fmla="*/ 4992086 w 5425436"/>
                      <a:gd name="connsiteY27" fmla="*/ 462252 h 4483100"/>
                      <a:gd name="connsiteX28" fmla="*/ 4946650 w 5425436"/>
                      <a:gd name="connsiteY28" fmla="*/ 558800 h 4483100"/>
                      <a:gd name="connsiteX29" fmla="*/ 4972050 w 5425436"/>
                      <a:gd name="connsiteY29" fmla="*/ 647700 h 4483100"/>
                      <a:gd name="connsiteX30" fmla="*/ 4997450 w 5425436"/>
                      <a:gd name="connsiteY30" fmla="*/ 711200 h 4483100"/>
                      <a:gd name="connsiteX31" fmla="*/ 4972050 w 5425436"/>
                      <a:gd name="connsiteY31" fmla="*/ 793748 h 4483100"/>
                      <a:gd name="connsiteX32" fmla="*/ 4997450 w 5425436"/>
                      <a:gd name="connsiteY32" fmla="*/ 838200 h 4483100"/>
                      <a:gd name="connsiteX33" fmla="*/ 4933950 w 5425436"/>
                      <a:gd name="connsiteY33" fmla="*/ 889000 h 4483100"/>
                      <a:gd name="connsiteX34" fmla="*/ 4914900 w 5425436"/>
                      <a:gd name="connsiteY34" fmla="*/ 933452 h 4483100"/>
                      <a:gd name="connsiteX35" fmla="*/ 4914518 w 5425436"/>
                      <a:gd name="connsiteY35" fmla="*/ 935628 h 4483100"/>
                      <a:gd name="connsiteX36" fmla="*/ 4908550 w 5425436"/>
                      <a:gd name="connsiteY36" fmla="*/ 927100 h 4483100"/>
                      <a:gd name="connsiteX37" fmla="*/ 4832350 w 5425436"/>
                      <a:gd name="connsiteY37" fmla="*/ 958852 h 4483100"/>
                      <a:gd name="connsiteX38" fmla="*/ 4743450 w 5425436"/>
                      <a:gd name="connsiteY38" fmla="*/ 939800 h 4483100"/>
                      <a:gd name="connsiteX39" fmla="*/ 4667250 w 5425436"/>
                      <a:gd name="connsiteY39" fmla="*/ 984252 h 4483100"/>
                      <a:gd name="connsiteX40" fmla="*/ 4552950 w 5425436"/>
                      <a:gd name="connsiteY40" fmla="*/ 933452 h 4483100"/>
                      <a:gd name="connsiteX41" fmla="*/ 4419600 w 5425436"/>
                      <a:gd name="connsiteY41" fmla="*/ 1117600 h 4483100"/>
                      <a:gd name="connsiteX42" fmla="*/ 4222750 w 5425436"/>
                      <a:gd name="connsiteY42" fmla="*/ 1104900 h 4483100"/>
                      <a:gd name="connsiteX43" fmla="*/ 4133850 w 5425436"/>
                      <a:gd name="connsiteY43" fmla="*/ 1073148 h 4483100"/>
                      <a:gd name="connsiteX44" fmla="*/ 4095750 w 5425436"/>
                      <a:gd name="connsiteY44" fmla="*/ 1117600 h 4483100"/>
                      <a:gd name="connsiteX45" fmla="*/ 4000500 w 5425436"/>
                      <a:gd name="connsiteY45" fmla="*/ 1092200 h 4483100"/>
                      <a:gd name="connsiteX46" fmla="*/ 3898900 w 5425436"/>
                      <a:gd name="connsiteY46" fmla="*/ 1168400 h 4483100"/>
                      <a:gd name="connsiteX47" fmla="*/ 3752850 w 5425436"/>
                      <a:gd name="connsiteY47" fmla="*/ 1130300 h 4483100"/>
                      <a:gd name="connsiteX48" fmla="*/ 3663950 w 5425436"/>
                      <a:gd name="connsiteY48" fmla="*/ 1263652 h 4483100"/>
                      <a:gd name="connsiteX49" fmla="*/ 3568700 w 5425436"/>
                      <a:gd name="connsiteY49" fmla="*/ 1301748 h 4483100"/>
                      <a:gd name="connsiteX50" fmla="*/ 3492500 w 5425436"/>
                      <a:gd name="connsiteY50" fmla="*/ 1263652 h 4483100"/>
                      <a:gd name="connsiteX51" fmla="*/ 3390900 w 5425436"/>
                      <a:gd name="connsiteY51" fmla="*/ 1416052 h 4483100"/>
                      <a:gd name="connsiteX52" fmla="*/ 3378200 w 5425436"/>
                      <a:gd name="connsiteY52" fmla="*/ 1466852 h 4483100"/>
                      <a:gd name="connsiteX53" fmla="*/ 3333750 w 5425436"/>
                      <a:gd name="connsiteY53" fmla="*/ 1524000 h 4483100"/>
                      <a:gd name="connsiteX54" fmla="*/ 3333750 w 5425436"/>
                      <a:gd name="connsiteY54" fmla="*/ 1593852 h 4483100"/>
                      <a:gd name="connsiteX55" fmla="*/ 3270250 w 5425436"/>
                      <a:gd name="connsiteY55" fmla="*/ 1619252 h 4483100"/>
                      <a:gd name="connsiteX56" fmla="*/ 3263900 w 5425436"/>
                      <a:gd name="connsiteY56" fmla="*/ 1701800 h 4483100"/>
                      <a:gd name="connsiteX57" fmla="*/ 3219450 w 5425436"/>
                      <a:gd name="connsiteY57" fmla="*/ 1765300 h 4483100"/>
                      <a:gd name="connsiteX58" fmla="*/ 3187700 w 5425436"/>
                      <a:gd name="connsiteY58" fmla="*/ 1765300 h 4483100"/>
                      <a:gd name="connsiteX59" fmla="*/ 3086100 w 5425436"/>
                      <a:gd name="connsiteY59" fmla="*/ 1873252 h 4483100"/>
                      <a:gd name="connsiteX60" fmla="*/ 3117850 w 5425436"/>
                      <a:gd name="connsiteY60" fmla="*/ 1930400 h 4483100"/>
                      <a:gd name="connsiteX61" fmla="*/ 3073400 w 5425436"/>
                      <a:gd name="connsiteY61" fmla="*/ 1993900 h 4483100"/>
                      <a:gd name="connsiteX62" fmla="*/ 3048000 w 5425436"/>
                      <a:gd name="connsiteY62" fmla="*/ 2063748 h 4483100"/>
                      <a:gd name="connsiteX63" fmla="*/ 3079750 w 5425436"/>
                      <a:gd name="connsiteY63" fmla="*/ 2120900 h 4483100"/>
                      <a:gd name="connsiteX64" fmla="*/ 3079750 w 5425436"/>
                      <a:gd name="connsiteY64" fmla="*/ 2178052 h 4483100"/>
                      <a:gd name="connsiteX65" fmla="*/ 2876550 w 5425436"/>
                      <a:gd name="connsiteY65" fmla="*/ 2419348 h 4483100"/>
                      <a:gd name="connsiteX66" fmla="*/ 2736850 w 5425436"/>
                      <a:gd name="connsiteY66" fmla="*/ 2470148 h 4483100"/>
                      <a:gd name="connsiteX67" fmla="*/ 2597150 w 5425436"/>
                      <a:gd name="connsiteY67" fmla="*/ 2438400 h 4483100"/>
                      <a:gd name="connsiteX68" fmla="*/ 2508250 w 5425436"/>
                      <a:gd name="connsiteY68" fmla="*/ 2432052 h 4483100"/>
                      <a:gd name="connsiteX69" fmla="*/ 2432050 w 5425436"/>
                      <a:gd name="connsiteY69" fmla="*/ 2413000 h 4483100"/>
                      <a:gd name="connsiteX70" fmla="*/ 2305050 w 5425436"/>
                      <a:gd name="connsiteY70" fmla="*/ 2482852 h 4483100"/>
                      <a:gd name="connsiteX71" fmla="*/ 2349500 w 5425436"/>
                      <a:gd name="connsiteY71" fmla="*/ 2546348 h 4483100"/>
                      <a:gd name="connsiteX72" fmla="*/ 2387600 w 5425436"/>
                      <a:gd name="connsiteY72" fmla="*/ 2717800 h 4483100"/>
                      <a:gd name="connsiteX73" fmla="*/ 2432050 w 5425436"/>
                      <a:gd name="connsiteY73" fmla="*/ 2736852 h 4483100"/>
                      <a:gd name="connsiteX74" fmla="*/ 2444750 w 5425436"/>
                      <a:gd name="connsiteY74" fmla="*/ 2832100 h 4483100"/>
                      <a:gd name="connsiteX75" fmla="*/ 2527300 w 5425436"/>
                      <a:gd name="connsiteY75" fmla="*/ 2857500 h 4483100"/>
                      <a:gd name="connsiteX76" fmla="*/ 2590800 w 5425436"/>
                      <a:gd name="connsiteY76" fmla="*/ 2921000 h 4483100"/>
                      <a:gd name="connsiteX77" fmla="*/ 2584450 w 5425436"/>
                      <a:gd name="connsiteY77" fmla="*/ 3003548 h 4483100"/>
                      <a:gd name="connsiteX78" fmla="*/ 2400300 w 5425436"/>
                      <a:gd name="connsiteY78" fmla="*/ 3111500 h 4483100"/>
                      <a:gd name="connsiteX79" fmla="*/ 2286000 w 5425436"/>
                      <a:gd name="connsiteY79" fmla="*/ 3143252 h 4483100"/>
                      <a:gd name="connsiteX80" fmla="*/ 2222500 w 5425436"/>
                      <a:gd name="connsiteY80" fmla="*/ 3200400 h 4483100"/>
                      <a:gd name="connsiteX81" fmla="*/ 2209800 w 5425436"/>
                      <a:gd name="connsiteY81" fmla="*/ 3289300 h 4483100"/>
                      <a:gd name="connsiteX82" fmla="*/ 2190750 w 5425436"/>
                      <a:gd name="connsiteY82" fmla="*/ 3435348 h 4483100"/>
                      <a:gd name="connsiteX83" fmla="*/ 2076450 w 5425436"/>
                      <a:gd name="connsiteY83" fmla="*/ 3422652 h 4483100"/>
                      <a:gd name="connsiteX84" fmla="*/ 2076450 w 5425436"/>
                      <a:gd name="connsiteY84" fmla="*/ 3479800 h 4483100"/>
                      <a:gd name="connsiteX85" fmla="*/ 1930400 w 5425436"/>
                      <a:gd name="connsiteY85" fmla="*/ 3644900 h 4483100"/>
                      <a:gd name="connsiteX86" fmla="*/ 1784350 w 5425436"/>
                      <a:gd name="connsiteY86" fmla="*/ 3517900 h 4483100"/>
                      <a:gd name="connsiteX87" fmla="*/ 1752600 w 5425436"/>
                      <a:gd name="connsiteY87" fmla="*/ 3498852 h 4483100"/>
                      <a:gd name="connsiteX88" fmla="*/ 1695450 w 5425436"/>
                      <a:gd name="connsiteY88" fmla="*/ 3530600 h 4483100"/>
                      <a:gd name="connsiteX89" fmla="*/ 1746250 w 5425436"/>
                      <a:gd name="connsiteY89" fmla="*/ 3632200 h 4483100"/>
                      <a:gd name="connsiteX90" fmla="*/ 1739900 w 5425436"/>
                      <a:gd name="connsiteY90" fmla="*/ 3651252 h 4483100"/>
                      <a:gd name="connsiteX91" fmla="*/ 1835150 w 5425436"/>
                      <a:gd name="connsiteY91" fmla="*/ 3778252 h 4483100"/>
                      <a:gd name="connsiteX92" fmla="*/ 1879600 w 5425436"/>
                      <a:gd name="connsiteY92" fmla="*/ 3841748 h 4483100"/>
                      <a:gd name="connsiteX93" fmla="*/ 1854200 w 5425436"/>
                      <a:gd name="connsiteY93" fmla="*/ 3956052 h 4483100"/>
                      <a:gd name="connsiteX94" fmla="*/ 1885950 w 5425436"/>
                      <a:gd name="connsiteY94" fmla="*/ 4019548 h 4483100"/>
                      <a:gd name="connsiteX95" fmla="*/ 1917700 w 5425436"/>
                      <a:gd name="connsiteY95" fmla="*/ 4362452 h 4483100"/>
                      <a:gd name="connsiteX96" fmla="*/ 1841500 w 5425436"/>
                      <a:gd name="connsiteY96" fmla="*/ 4375148 h 4483100"/>
                      <a:gd name="connsiteX97" fmla="*/ 1847066 w 5425436"/>
                      <a:gd name="connsiteY97" fmla="*/ 4430816 h 4483100"/>
                      <a:gd name="connsiteX98" fmla="*/ 1841500 w 5425436"/>
                      <a:gd name="connsiteY98" fmla="*/ 4432300 h 4483100"/>
                      <a:gd name="connsiteX99" fmla="*/ 1644650 w 5425436"/>
                      <a:gd name="connsiteY99" fmla="*/ 4483100 h 4483100"/>
                      <a:gd name="connsiteX100" fmla="*/ 1600200 w 5425436"/>
                      <a:gd name="connsiteY100" fmla="*/ 4394200 h 4483100"/>
                      <a:gd name="connsiteX101" fmla="*/ 1562100 w 5425436"/>
                      <a:gd name="connsiteY101" fmla="*/ 4394200 h 4483100"/>
                      <a:gd name="connsiteX102" fmla="*/ 1492250 w 5425436"/>
                      <a:gd name="connsiteY102" fmla="*/ 4375148 h 4483100"/>
                      <a:gd name="connsiteX103" fmla="*/ 1473200 w 5425436"/>
                      <a:gd name="connsiteY103" fmla="*/ 4318000 h 4483100"/>
                      <a:gd name="connsiteX104" fmla="*/ 1377950 w 5425436"/>
                      <a:gd name="connsiteY104" fmla="*/ 4292600 h 4483100"/>
                      <a:gd name="connsiteX105" fmla="*/ 1377950 w 5425436"/>
                      <a:gd name="connsiteY105" fmla="*/ 4184652 h 4483100"/>
                      <a:gd name="connsiteX106" fmla="*/ 1333500 w 5425436"/>
                      <a:gd name="connsiteY106" fmla="*/ 4146548 h 4483100"/>
                      <a:gd name="connsiteX107" fmla="*/ 1295400 w 5425436"/>
                      <a:gd name="connsiteY107" fmla="*/ 4089400 h 4483100"/>
                      <a:gd name="connsiteX108" fmla="*/ 1282700 w 5425436"/>
                      <a:gd name="connsiteY108" fmla="*/ 3886200 h 4483100"/>
                      <a:gd name="connsiteX109" fmla="*/ 1244600 w 5425436"/>
                      <a:gd name="connsiteY109" fmla="*/ 3841748 h 4483100"/>
                      <a:gd name="connsiteX110" fmla="*/ 1257300 w 5425436"/>
                      <a:gd name="connsiteY110" fmla="*/ 3822700 h 4483100"/>
                      <a:gd name="connsiteX111" fmla="*/ 1257300 w 5425436"/>
                      <a:gd name="connsiteY111" fmla="*/ 3740148 h 4483100"/>
                      <a:gd name="connsiteX112" fmla="*/ 1327150 w 5425436"/>
                      <a:gd name="connsiteY112" fmla="*/ 3714748 h 4483100"/>
                      <a:gd name="connsiteX113" fmla="*/ 1289050 w 5425436"/>
                      <a:gd name="connsiteY113" fmla="*/ 3657600 h 4483100"/>
                      <a:gd name="connsiteX114" fmla="*/ 1225550 w 5425436"/>
                      <a:gd name="connsiteY114" fmla="*/ 3638548 h 4483100"/>
                      <a:gd name="connsiteX115" fmla="*/ 1181100 w 5425436"/>
                      <a:gd name="connsiteY115" fmla="*/ 3625852 h 4483100"/>
                      <a:gd name="connsiteX116" fmla="*/ 1181100 w 5425436"/>
                      <a:gd name="connsiteY116" fmla="*/ 3575052 h 4483100"/>
                      <a:gd name="connsiteX117" fmla="*/ 1219200 w 5425436"/>
                      <a:gd name="connsiteY117" fmla="*/ 3530600 h 4483100"/>
                      <a:gd name="connsiteX118" fmla="*/ 1282700 w 5425436"/>
                      <a:gd name="connsiteY118" fmla="*/ 3536948 h 4483100"/>
                      <a:gd name="connsiteX119" fmla="*/ 1333500 w 5425436"/>
                      <a:gd name="connsiteY119" fmla="*/ 3524252 h 4483100"/>
                      <a:gd name="connsiteX120" fmla="*/ 1352550 w 5425436"/>
                      <a:gd name="connsiteY120" fmla="*/ 3473452 h 4483100"/>
                      <a:gd name="connsiteX121" fmla="*/ 1390650 w 5425436"/>
                      <a:gd name="connsiteY121" fmla="*/ 3378200 h 4483100"/>
                      <a:gd name="connsiteX122" fmla="*/ 1479550 w 5425436"/>
                      <a:gd name="connsiteY122" fmla="*/ 3359148 h 4483100"/>
                      <a:gd name="connsiteX123" fmla="*/ 1473200 w 5425436"/>
                      <a:gd name="connsiteY123" fmla="*/ 3321052 h 4483100"/>
                      <a:gd name="connsiteX124" fmla="*/ 1428750 w 5425436"/>
                      <a:gd name="connsiteY124" fmla="*/ 3289300 h 4483100"/>
                      <a:gd name="connsiteX125" fmla="*/ 1454150 w 5425436"/>
                      <a:gd name="connsiteY125" fmla="*/ 3238500 h 4483100"/>
                      <a:gd name="connsiteX126" fmla="*/ 1371600 w 5425436"/>
                      <a:gd name="connsiteY126" fmla="*/ 3200400 h 4483100"/>
                      <a:gd name="connsiteX127" fmla="*/ 1289050 w 5425436"/>
                      <a:gd name="connsiteY127" fmla="*/ 3175000 h 4483100"/>
                      <a:gd name="connsiteX128" fmla="*/ 1314450 w 5425436"/>
                      <a:gd name="connsiteY128" fmla="*/ 3105148 h 4483100"/>
                      <a:gd name="connsiteX129" fmla="*/ 1377950 w 5425436"/>
                      <a:gd name="connsiteY129" fmla="*/ 3086100 h 4483100"/>
                      <a:gd name="connsiteX130" fmla="*/ 1409700 w 5425436"/>
                      <a:gd name="connsiteY130" fmla="*/ 3035300 h 4483100"/>
                      <a:gd name="connsiteX131" fmla="*/ 1320800 w 5425436"/>
                      <a:gd name="connsiteY131" fmla="*/ 2990852 h 4483100"/>
                      <a:gd name="connsiteX132" fmla="*/ 1276350 w 5425436"/>
                      <a:gd name="connsiteY132" fmla="*/ 2997200 h 4483100"/>
                      <a:gd name="connsiteX133" fmla="*/ 1130300 w 5425436"/>
                      <a:gd name="connsiteY133" fmla="*/ 2997200 h 4483100"/>
                      <a:gd name="connsiteX134" fmla="*/ 1104900 w 5425436"/>
                      <a:gd name="connsiteY134" fmla="*/ 3035300 h 4483100"/>
                      <a:gd name="connsiteX135" fmla="*/ 1054100 w 5425436"/>
                      <a:gd name="connsiteY135" fmla="*/ 3028948 h 4483100"/>
                      <a:gd name="connsiteX136" fmla="*/ 996950 w 5425436"/>
                      <a:gd name="connsiteY136" fmla="*/ 2978148 h 4483100"/>
                      <a:gd name="connsiteX137" fmla="*/ 996950 w 5425436"/>
                      <a:gd name="connsiteY137" fmla="*/ 2927348 h 4483100"/>
                      <a:gd name="connsiteX138" fmla="*/ 1098550 w 5425436"/>
                      <a:gd name="connsiteY138" fmla="*/ 2901948 h 4483100"/>
                      <a:gd name="connsiteX139" fmla="*/ 1098550 w 5425436"/>
                      <a:gd name="connsiteY139" fmla="*/ 2819400 h 4483100"/>
                      <a:gd name="connsiteX140" fmla="*/ 1041400 w 5425436"/>
                      <a:gd name="connsiteY140" fmla="*/ 2806700 h 4483100"/>
                      <a:gd name="connsiteX141" fmla="*/ 1009650 w 5425436"/>
                      <a:gd name="connsiteY141" fmla="*/ 2794000 h 4483100"/>
                      <a:gd name="connsiteX142" fmla="*/ 1028700 w 5425436"/>
                      <a:gd name="connsiteY142" fmla="*/ 2743200 h 4483100"/>
                      <a:gd name="connsiteX143" fmla="*/ 1028700 w 5425436"/>
                      <a:gd name="connsiteY143" fmla="*/ 2635252 h 4483100"/>
                      <a:gd name="connsiteX144" fmla="*/ 1047750 w 5425436"/>
                      <a:gd name="connsiteY144" fmla="*/ 2603500 h 4483100"/>
                      <a:gd name="connsiteX145" fmla="*/ 1073150 w 5425436"/>
                      <a:gd name="connsiteY145" fmla="*/ 2501900 h 4483100"/>
                      <a:gd name="connsiteX146" fmla="*/ 1003300 w 5425436"/>
                      <a:gd name="connsiteY146" fmla="*/ 2489200 h 4483100"/>
                      <a:gd name="connsiteX147" fmla="*/ 895350 w 5425436"/>
                      <a:gd name="connsiteY147" fmla="*/ 2425700 h 4483100"/>
                      <a:gd name="connsiteX148" fmla="*/ 755650 w 5425436"/>
                      <a:gd name="connsiteY148" fmla="*/ 2457452 h 4483100"/>
                      <a:gd name="connsiteX149" fmla="*/ 609600 w 5425436"/>
                      <a:gd name="connsiteY149" fmla="*/ 2495548 h 4483100"/>
                      <a:gd name="connsiteX150" fmla="*/ 508000 w 5425436"/>
                      <a:gd name="connsiteY150" fmla="*/ 2597148 h 4483100"/>
                      <a:gd name="connsiteX151" fmla="*/ 412750 w 5425436"/>
                      <a:gd name="connsiteY151" fmla="*/ 2660652 h 4483100"/>
                      <a:gd name="connsiteX152" fmla="*/ 311150 w 5425436"/>
                      <a:gd name="connsiteY152" fmla="*/ 2724148 h 4483100"/>
                      <a:gd name="connsiteX153" fmla="*/ 273050 w 5425436"/>
                      <a:gd name="connsiteY153" fmla="*/ 2806700 h 4483100"/>
                      <a:gd name="connsiteX154" fmla="*/ 152400 w 5425436"/>
                      <a:gd name="connsiteY154" fmla="*/ 2800348 h 4483100"/>
                      <a:gd name="connsiteX155" fmla="*/ 133350 w 5425436"/>
                      <a:gd name="connsiteY155" fmla="*/ 2755900 h 4483100"/>
                      <a:gd name="connsiteX156" fmla="*/ 0 w 5425436"/>
                      <a:gd name="connsiteY156" fmla="*/ 2781300 h 4483100"/>
                      <a:gd name="connsiteX157" fmla="*/ 222250 w 5425436"/>
                      <a:gd name="connsiteY157" fmla="*/ 2635252 h 4483100"/>
                      <a:gd name="connsiteX158" fmla="*/ 330200 w 5425436"/>
                      <a:gd name="connsiteY158" fmla="*/ 2616200 h 4483100"/>
                      <a:gd name="connsiteX159" fmla="*/ 349250 w 5425436"/>
                      <a:gd name="connsiteY159" fmla="*/ 2540000 h 4483100"/>
                      <a:gd name="connsiteX160" fmla="*/ 419100 w 5425436"/>
                      <a:gd name="connsiteY160" fmla="*/ 2540000 h 4483100"/>
                      <a:gd name="connsiteX161" fmla="*/ 495300 w 5425436"/>
                      <a:gd name="connsiteY161" fmla="*/ 2495548 h 4483100"/>
                      <a:gd name="connsiteX162" fmla="*/ 806450 w 5425436"/>
                      <a:gd name="connsiteY162" fmla="*/ 2336800 h 4483100"/>
                      <a:gd name="connsiteX163" fmla="*/ 1104900 w 5425436"/>
                      <a:gd name="connsiteY163" fmla="*/ 2152652 h 4483100"/>
                      <a:gd name="connsiteX164" fmla="*/ 1301750 w 5425436"/>
                      <a:gd name="connsiteY164" fmla="*/ 1885948 h 4483100"/>
                      <a:gd name="connsiteX165" fmla="*/ 1644650 w 5425436"/>
                      <a:gd name="connsiteY165" fmla="*/ 1739900 h 4483100"/>
                      <a:gd name="connsiteX166" fmla="*/ 1847850 w 5425436"/>
                      <a:gd name="connsiteY166" fmla="*/ 1606548 h 4483100"/>
                      <a:gd name="connsiteX167" fmla="*/ 1924050 w 5425436"/>
                      <a:gd name="connsiteY167" fmla="*/ 1447800 h 4483100"/>
                      <a:gd name="connsiteX168" fmla="*/ 1968500 w 5425436"/>
                      <a:gd name="connsiteY168" fmla="*/ 1377948 h 4483100"/>
                      <a:gd name="connsiteX169" fmla="*/ 1930400 w 5425436"/>
                      <a:gd name="connsiteY169" fmla="*/ 1168400 h 4483100"/>
                      <a:gd name="connsiteX170" fmla="*/ 1974850 w 5425436"/>
                      <a:gd name="connsiteY170" fmla="*/ 1054100 h 4483100"/>
                      <a:gd name="connsiteX171" fmla="*/ 1955800 w 5425436"/>
                      <a:gd name="connsiteY171" fmla="*/ 984252 h 4483100"/>
                      <a:gd name="connsiteX172" fmla="*/ 2006600 w 5425436"/>
                      <a:gd name="connsiteY172" fmla="*/ 838200 h 4483100"/>
                      <a:gd name="connsiteX173" fmla="*/ 2076450 w 5425436"/>
                      <a:gd name="connsiteY173" fmla="*/ 850900 h 4483100"/>
                      <a:gd name="connsiteX174" fmla="*/ 2127250 w 5425436"/>
                      <a:gd name="connsiteY174" fmla="*/ 831852 h 4483100"/>
                      <a:gd name="connsiteX175" fmla="*/ 2165350 w 5425436"/>
                      <a:gd name="connsiteY175" fmla="*/ 723900 h 4483100"/>
                      <a:gd name="connsiteX176" fmla="*/ 2190750 w 5425436"/>
                      <a:gd name="connsiteY176" fmla="*/ 488948 h 4483100"/>
                      <a:gd name="connsiteX177" fmla="*/ 2336800 w 5425436"/>
                      <a:gd name="connsiteY177" fmla="*/ 387348 h 4483100"/>
                      <a:gd name="connsiteX178" fmla="*/ 2387600 w 5425436"/>
                      <a:gd name="connsiteY178" fmla="*/ 317500 h 4483100"/>
                      <a:gd name="connsiteX179" fmla="*/ 2571750 w 5425436"/>
                      <a:gd name="connsiteY179" fmla="*/ 273052 h 4483100"/>
                      <a:gd name="connsiteX180" fmla="*/ 2609850 w 5425436"/>
                      <a:gd name="connsiteY180" fmla="*/ 273052 h 4483100"/>
                      <a:gd name="connsiteX181" fmla="*/ 2635250 w 5425436"/>
                      <a:gd name="connsiteY181" fmla="*/ 260348 h 4483100"/>
                      <a:gd name="connsiteX182" fmla="*/ 2654300 w 5425436"/>
                      <a:gd name="connsiteY182" fmla="*/ 139700 h 4483100"/>
                      <a:gd name="connsiteX183" fmla="*/ 2641600 w 5425436"/>
                      <a:gd name="connsiteY183" fmla="*/ 57148 h 4483100"/>
                      <a:gd name="connsiteX184" fmla="*/ 2724150 w 5425436"/>
                      <a:gd name="connsiteY184" fmla="*/ 0 h 4483100"/>
                      <a:gd name="connsiteX0" fmla="*/ 2724150 w 4997451"/>
                      <a:gd name="connsiteY0" fmla="*/ 0 h 4483100"/>
                      <a:gd name="connsiteX1" fmla="*/ 2813050 w 4997451"/>
                      <a:gd name="connsiteY1" fmla="*/ 69852 h 4483100"/>
                      <a:gd name="connsiteX2" fmla="*/ 2901950 w 4997451"/>
                      <a:gd name="connsiteY2" fmla="*/ 228600 h 4483100"/>
                      <a:gd name="connsiteX3" fmla="*/ 2984500 w 4997451"/>
                      <a:gd name="connsiteY3" fmla="*/ 311148 h 4483100"/>
                      <a:gd name="connsiteX4" fmla="*/ 3067050 w 4997451"/>
                      <a:gd name="connsiteY4" fmla="*/ 539748 h 4483100"/>
                      <a:gd name="connsiteX5" fmla="*/ 3067050 w 4997451"/>
                      <a:gd name="connsiteY5" fmla="*/ 590548 h 4483100"/>
                      <a:gd name="connsiteX6" fmla="*/ 3175000 w 4997451"/>
                      <a:gd name="connsiteY6" fmla="*/ 717548 h 4483100"/>
                      <a:gd name="connsiteX7" fmla="*/ 3238500 w 4997451"/>
                      <a:gd name="connsiteY7" fmla="*/ 717548 h 4483100"/>
                      <a:gd name="connsiteX8" fmla="*/ 3270250 w 4997451"/>
                      <a:gd name="connsiteY8" fmla="*/ 742948 h 4483100"/>
                      <a:gd name="connsiteX9" fmla="*/ 3321050 w 4997451"/>
                      <a:gd name="connsiteY9" fmla="*/ 755652 h 4483100"/>
                      <a:gd name="connsiteX10" fmla="*/ 3587750 w 4997451"/>
                      <a:gd name="connsiteY10" fmla="*/ 673100 h 4483100"/>
                      <a:gd name="connsiteX11" fmla="*/ 3708400 w 4997451"/>
                      <a:gd name="connsiteY11" fmla="*/ 590548 h 4483100"/>
                      <a:gd name="connsiteX12" fmla="*/ 3771900 w 4997451"/>
                      <a:gd name="connsiteY12" fmla="*/ 584200 h 4483100"/>
                      <a:gd name="connsiteX13" fmla="*/ 3886200 w 4997451"/>
                      <a:gd name="connsiteY13" fmla="*/ 571500 h 4483100"/>
                      <a:gd name="connsiteX14" fmla="*/ 4191000 w 4997451"/>
                      <a:gd name="connsiteY14" fmla="*/ 539748 h 4483100"/>
                      <a:gd name="connsiteX15" fmla="*/ 4432300 w 4997451"/>
                      <a:gd name="connsiteY15" fmla="*/ 609600 h 4483100"/>
                      <a:gd name="connsiteX16" fmla="*/ 4540250 w 4997451"/>
                      <a:gd name="connsiteY16" fmla="*/ 508000 h 4483100"/>
                      <a:gd name="connsiteX17" fmla="*/ 4616450 w 4997451"/>
                      <a:gd name="connsiteY17" fmla="*/ 412748 h 4483100"/>
                      <a:gd name="connsiteX18" fmla="*/ 4737100 w 4997451"/>
                      <a:gd name="connsiteY18" fmla="*/ 361948 h 4483100"/>
                      <a:gd name="connsiteX19" fmla="*/ 4743358 w 4997451"/>
                      <a:gd name="connsiteY19" fmla="*/ 360072 h 4483100"/>
                      <a:gd name="connsiteX20" fmla="*/ 4781550 w 4997451"/>
                      <a:gd name="connsiteY20" fmla="*/ 387348 h 4483100"/>
                      <a:gd name="connsiteX21" fmla="*/ 4832350 w 4997451"/>
                      <a:gd name="connsiteY21" fmla="*/ 393700 h 4483100"/>
                      <a:gd name="connsiteX22" fmla="*/ 4845050 w 4997451"/>
                      <a:gd name="connsiteY22" fmla="*/ 419100 h 4483100"/>
                      <a:gd name="connsiteX23" fmla="*/ 4921250 w 4997451"/>
                      <a:gd name="connsiteY23" fmla="*/ 393700 h 4483100"/>
                      <a:gd name="connsiteX24" fmla="*/ 4992086 w 4997451"/>
                      <a:gd name="connsiteY24" fmla="*/ 462252 h 4483100"/>
                      <a:gd name="connsiteX25" fmla="*/ 4946650 w 4997451"/>
                      <a:gd name="connsiteY25" fmla="*/ 558800 h 4483100"/>
                      <a:gd name="connsiteX26" fmla="*/ 4972050 w 4997451"/>
                      <a:gd name="connsiteY26" fmla="*/ 647700 h 4483100"/>
                      <a:gd name="connsiteX27" fmla="*/ 4997450 w 4997451"/>
                      <a:gd name="connsiteY27" fmla="*/ 711200 h 4483100"/>
                      <a:gd name="connsiteX28" fmla="*/ 4972050 w 4997451"/>
                      <a:gd name="connsiteY28" fmla="*/ 793748 h 4483100"/>
                      <a:gd name="connsiteX29" fmla="*/ 4997450 w 4997451"/>
                      <a:gd name="connsiteY29" fmla="*/ 838200 h 4483100"/>
                      <a:gd name="connsiteX30" fmla="*/ 4933950 w 4997451"/>
                      <a:gd name="connsiteY30" fmla="*/ 889000 h 4483100"/>
                      <a:gd name="connsiteX31" fmla="*/ 4914900 w 4997451"/>
                      <a:gd name="connsiteY31" fmla="*/ 933452 h 4483100"/>
                      <a:gd name="connsiteX32" fmla="*/ 4914518 w 4997451"/>
                      <a:gd name="connsiteY32" fmla="*/ 935628 h 4483100"/>
                      <a:gd name="connsiteX33" fmla="*/ 4908550 w 4997451"/>
                      <a:gd name="connsiteY33" fmla="*/ 927100 h 4483100"/>
                      <a:gd name="connsiteX34" fmla="*/ 4832350 w 4997451"/>
                      <a:gd name="connsiteY34" fmla="*/ 958852 h 4483100"/>
                      <a:gd name="connsiteX35" fmla="*/ 4743450 w 4997451"/>
                      <a:gd name="connsiteY35" fmla="*/ 939800 h 4483100"/>
                      <a:gd name="connsiteX36" fmla="*/ 4667250 w 4997451"/>
                      <a:gd name="connsiteY36" fmla="*/ 984252 h 4483100"/>
                      <a:gd name="connsiteX37" fmla="*/ 4552950 w 4997451"/>
                      <a:gd name="connsiteY37" fmla="*/ 933452 h 4483100"/>
                      <a:gd name="connsiteX38" fmla="*/ 4419600 w 4997451"/>
                      <a:gd name="connsiteY38" fmla="*/ 1117600 h 4483100"/>
                      <a:gd name="connsiteX39" fmla="*/ 4222750 w 4997451"/>
                      <a:gd name="connsiteY39" fmla="*/ 1104900 h 4483100"/>
                      <a:gd name="connsiteX40" fmla="*/ 4133850 w 4997451"/>
                      <a:gd name="connsiteY40" fmla="*/ 1073148 h 4483100"/>
                      <a:gd name="connsiteX41" fmla="*/ 4095750 w 4997451"/>
                      <a:gd name="connsiteY41" fmla="*/ 1117600 h 4483100"/>
                      <a:gd name="connsiteX42" fmla="*/ 4000500 w 4997451"/>
                      <a:gd name="connsiteY42" fmla="*/ 1092200 h 4483100"/>
                      <a:gd name="connsiteX43" fmla="*/ 3898900 w 4997451"/>
                      <a:gd name="connsiteY43" fmla="*/ 1168400 h 4483100"/>
                      <a:gd name="connsiteX44" fmla="*/ 3752850 w 4997451"/>
                      <a:gd name="connsiteY44" fmla="*/ 1130300 h 4483100"/>
                      <a:gd name="connsiteX45" fmla="*/ 3663950 w 4997451"/>
                      <a:gd name="connsiteY45" fmla="*/ 1263652 h 4483100"/>
                      <a:gd name="connsiteX46" fmla="*/ 3568700 w 4997451"/>
                      <a:gd name="connsiteY46" fmla="*/ 1301748 h 4483100"/>
                      <a:gd name="connsiteX47" fmla="*/ 3492500 w 4997451"/>
                      <a:gd name="connsiteY47" fmla="*/ 1263652 h 4483100"/>
                      <a:gd name="connsiteX48" fmla="*/ 3390900 w 4997451"/>
                      <a:gd name="connsiteY48" fmla="*/ 1416052 h 4483100"/>
                      <a:gd name="connsiteX49" fmla="*/ 3378200 w 4997451"/>
                      <a:gd name="connsiteY49" fmla="*/ 1466852 h 4483100"/>
                      <a:gd name="connsiteX50" fmla="*/ 3333750 w 4997451"/>
                      <a:gd name="connsiteY50" fmla="*/ 1524000 h 4483100"/>
                      <a:gd name="connsiteX51" fmla="*/ 3333750 w 4997451"/>
                      <a:gd name="connsiteY51" fmla="*/ 1593852 h 4483100"/>
                      <a:gd name="connsiteX52" fmla="*/ 3270250 w 4997451"/>
                      <a:gd name="connsiteY52" fmla="*/ 1619252 h 4483100"/>
                      <a:gd name="connsiteX53" fmla="*/ 3263900 w 4997451"/>
                      <a:gd name="connsiteY53" fmla="*/ 1701800 h 4483100"/>
                      <a:gd name="connsiteX54" fmla="*/ 3219450 w 4997451"/>
                      <a:gd name="connsiteY54" fmla="*/ 1765300 h 4483100"/>
                      <a:gd name="connsiteX55" fmla="*/ 3187700 w 4997451"/>
                      <a:gd name="connsiteY55" fmla="*/ 1765300 h 4483100"/>
                      <a:gd name="connsiteX56" fmla="*/ 3086100 w 4997451"/>
                      <a:gd name="connsiteY56" fmla="*/ 1873252 h 4483100"/>
                      <a:gd name="connsiteX57" fmla="*/ 3117850 w 4997451"/>
                      <a:gd name="connsiteY57" fmla="*/ 1930400 h 4483100"/>
                      <a:gd name="connsiteX58" fmla="*/ 3073400 w 4997451"/>
                      <a:gd name="connsiteY58" fmla="*/ 1993900 h 4483100"/>
                      <a:gd name="connsiteX59" fmla="*/ 3048000 w 4997451"/>
                      <a:gd name="connsiteY59" fmla="*/ 2063748 h 4483100"/>
                      <a:gd name="connsiteX60" fmla="*/ 3079750 w 4997451"/>
                      <a:gd name="connsiteY60" fmla="*/ 2120900 h 4483100"/>
                      <a:gd name="connsiteX61" fmla="*/ 3079750 w 4997451"/>
                      <a:gd name="connsiteY61" fmla="*/ 2178052 h 4483100"/>
                      <a:gd name="connsiteX62" fmla="*/ 2876550 w 4997451"/>
                      <a:gd name="connsiteY62" fmla="*/ 2419348 h 4483100"/>
                      <a:gd name="connsiteX63" fmla="*/ 2736850 w 4997451"/>
                      <a:gd name="connsiteY63" fmla="*/ 2470148 h 4483100"/>
                      <a:gd name="connsiteX64" fmla="*/ 2597150 w 4997451"/>
                      <a:gd name="connsiteY64" fmla="*/ 2438400 h 4483100"/>
                      <a:gd name="connsiteX65" fmla="*/ 2508250 w 4997451"/>
                      <a:gd name="connsiteY65" fmla="*/ 2432052 h 4483100"/>
                      <a:gd name="connsiteX66" fmla="*/ 2432050 w 4997451"/>
                      <a:gd name="connsiteY66" fmla="*/ 2413000 h 4483100"/>
                      <a:gd name="connsiteX67" fmla="*/ 2305050 w 4997451"/>
                      <a:gd name="connsiteY67" fmla="*/ 2482852 h 4483100"/>
                      <a:gd name="connsiteX68" fmla="*/ 2349500 w 4997451"/>
                      <a:gd name="connsiteY68" fmla="*/ 2546348 h 4483100"/>
                      <a:gd name="connsiteX69" fmla="*/ 2387600 w 4997451"/>
                      <a:gd name="connsiteY69" fmla="*/ 2717800 h 4483100"/>
                      <a:gd name="connsiteX70" fmla="*/ 2432050 w 4997451"/>
                      <a:gd name="connsiteY70" fmla="*/ 2736852 h 4483100"/>
                      <a:gd name="connsiteX71" fmla="*/ 2444750 w 4997451"/>
                      <a:gd name="connsiteY71" fmla="*/ 2832100 h 4483100"/>
                      <a:gd name="connsiteX72" fmla="*/ 2527300 w 4997451"/>
                      <a:gd name="connsiteY72" fmla="*/ 2857500 h 4483100"/>
                      <a:gd name="connsiteX73" fmla="*/ 2590800 w 4997451"/>
                      <a:gd name="connsiteY73" fmla="*/ 2921000 h 4483100"/>
                      <a:gd name="connsiteX74" fmla="*/ 2584450 w 4997451"/>
                      <a:gd name="connsiteY74" fmla="*/ 3003548 h 4483100"/>
                      <a:gd name="connsiteX75" fmla="*/ 2400300 w 4997451"/>
                      <a:gd name="connsiteY75" fmla="*/ 3111500 h 4483100"/>
                      <a:gd name="connsiteX76" fmla="*/ 2286000 w 4997451"/>
                      <a:gd name="connsiteY76" fmla="*/ 3143252 h 4483100"/>
                      <a:gd name="connsiteX77" fmla="*/ 2222500 w 4997451"/>
                      <a:gd name="connsiteY77" fmla="*/ 3200400 h 4483100"/>
                      <a:gd name="connsiteX78" fmla="*/ 2209800 w 4997451"/>
                      <a:gd name="connsiteY78" fmla="*/ 3289300 h 4483100"/>
                      <a:gd name="connsiteX79" fmla="*/ 2190750 w 4997451"/>
                      <a:gd name="connsiteY79" fmla="*/ 3435348 h 4483100"/>
                      <a:gd name="connsiteX80" fmla="*/ 2076450 w 4997451"/>
                      <a:gd name="connsiteY80" fmla="*/ 3422652 h 4483100"/>
                      <a:gd name="connsiteX81" fmla="*/ 2076450 w 4997451"/>
                      <a:gd name="connsiteY81" fmla="*/ 3479800 h 4483100"/>
                      <a:gd name="connsiteX82" fmla="*/ 1930400 w 4997451"/>
                      <a:gd name="connsiteY82" fmla="*/ 3644900 h 4483100"/>
                      <a:gd name="connsiteX83" fmla="*/ 1784350 w 4997451"/>
                      <a:gd name="connsiteY83" fmla="*/ 3517900 h 4483100"/>
                      <a:gd name="connsiteX84" fmla="*/ 1752600 w 4997451"/>
                      <a:gd name="connsiteY84" fmla="*/ 3498852 h 4483100"/>
                      <a:gd name="connsiteX85" fmla="*/ 1695450 w 4997451"/>
                      <a:gd name="connsiteY85" fmla="*/ 3530600 h 4483100"/>
                      <a:gd name="connsiteX86" fmla="*/ 1746250 w 4997451"/>
                      <a:gd name="connsiteY86" fmla="*/ 3632200 h 4483100"/>
                      <a:gd name="connsiteX87" fmla="*/ 1739900 w 4997451"/>
                      <a:gd name="connsiteY87" fmla="*/ 3651252 h 4483100"/>
                      <a:gd name="connsiteX88" fmla="*/ 1835150 w 4997451"/>
                      <a:gd name="connsiteY88" fmla="*/ 3778252 h 4483100"/>
                      <a:gd name="connsiteX89" fmla="*/ 1879600 w 4997451"/>
                      <a:gd name="connsiteY89" fmla="*/ 3841748 h 4483100"/>
                      <a:gd name="connsiteX90" fmla="*/ 1854200 w 4997451"/>
                      <a:gd name="connsiteY90" fmla="*/ 3956052 h 4483100"/>
                      <a:gd name="connsiteX91" fmla="*/ 1885950 w 4997451"/>
                      <a:gd name="connsiteY91" fmla="*/ 4019548 h 4483100"/>
                      <a:gd name="connsiteX92" fmla="*/ 1917700 w 4997451"/>
                      <a:gd name="connsiteY92" fmla="*/ 4362452 h 4483100"/>
                      <a:gd name="connsiteX93" fmla="*/ 1841500 w 4997451"/>
                      <a:gd name="connsiteY93" fmla="*/ 4375148 h 4483100"/>
                      <a:gd name="connsiteX94" fmla="*/ 1847066 w 4997451"/>
                      <a:gd name="connsiteY94" fmla="*/ 4430816 h 4483100"/>
                      <a:gd name="connsiteX95" fmla="*/ 1841500 w 4997451"/>
                      <a:gd name="connsiteY95" fmla="*/ 4432300 h 4483100"/>
                      <a:gd name="connsiteX96" fmla="*/ 1644650 w 4997451"/>
                      <a:gd name="connsiteY96" fmla="*/ 4483100 h 4483100"/>
                      <a:gd name="connsiteX97" fmla="*/ 1600200 w 4997451"/>
                      <a:gd name="connsiteY97" fmla="*/ 4394200 h 4483100"/>
                      <a:gd name="connsiteX98" fmla="*/ 1562100 w 4997451"/>
                      <a:gd name="connsiteY98" fmla="*/ 4394200 h 4483100"/>
                      <a:gd name="connsiteX99" fmla="*/ 1492250 w 4997451"/>
                      <a:gd name="connsiteY99" fmla="*/ 4375148 h 4483100"/>
                      <a:gd name="connsiteX100" fmla="*/ 1473200 w 4997451"/>
                      <a:gd name="connsiteY100" fmla="*/ 4318000 h 4483100"/>
                      <a:gd name="connsiteX101" fmla="*/ 1377950 w 4997451"/>
                      <a:gd name="connsiteY101" fmla="*/ 4292600 h 4483100"/>
                      <a:gd name="connsiteX102" fmla="*/ 1377950 w 4997451"/>
                      <a:gd name="connsiteY102" fmla="*/ 4184652 h 4483100"/>
                      <a:gd name="connsiteX103" fmla="*/ 1333500 w 4997451"/>
                      <a:gd name="connsiteY103" fmla="*/ 4146548 h 4483100"/>
                      <a:gd name="connsiteX104" fmla="*/ 1295400 w 4997451"/>
                      <a:gd name="connsiteY104" fmla="*/ 4089400 h 4483100"/>
                      <a:gd name="connsiteX105" fmla="*/ 1282700 w 4997451"/>
                      <a:gd name="connsiteY105" fmla="*/ 3886200 h 4483100"/>
                      <a:gd name="connsiteX106" fmla="*/ 1244600 w 4997451"/>
                      <a:gd name="connsiteY106" fmla="*/ 3841748 h 4483100"/>
                      <a:gd name="connsiteX107" fmla="*/ 1257300 w 4997451"/>
                      <a:gd name="connsiteY107" fmla="*/ 3822700 h 4483100"/>
                      <a:gd name="connsiteX108" fmla="*/ 1257300 w 4997451"/>
                      <a:gd name="connsiteY108" fmla="*/ 3740148 h 4483100"/>
                      <a:gd name="connsiteX109" fmla="*/ 1327150 w 4997451"/>
                      <a:gd name="connsiteY109" fmla="*/ 3714748 h 4483100"/>
                      <a:gd name="connsiteX110" fmla="*/ 1289050 w 4997451"/>
                      <a:gd name="connsiteY110" fmla="*/ 3657600 h 4483100"/>
                      <a:gd name="connsiteX111" fmla="*/ 1225550 w 4997451"/>
                      <a:gd name="connsiteY111" fmla="*/ 3638548 h 4483100"/>
                      <a:gd name="connsiteX112" fmla="*/ 1181100 w 4997451"/>
                      <a:gd name="connsiteY112" fmla="*/ 3625852 h 4483100"/>
                      <a:gd name="connsiteX113" fmla="*/ 1181100 w 4997451"/>
                      <a:gd name="connsiteY113" fmla="*/ 3575052 h 4483100"/>
                      <a:gd name="connsiteX114" fmla="*/ 1219200 w 4997451"/>
                      <a:gd name="connsiteY114" fmla="*/ 3530600 h 4483100"/>
                      <a:gd name="connsiteX115" fmla="*/ 1282700 w 4997451"/>
                      <a:gd name="connsiteY115" fmla="*/ 3536948 h 4483100"/>
                      <a:gd name="connsiteX116" fmla="*/ 1333500 w 4997451"/>
                      <a:gd name="connsiteY116" fmla="*/ 3524252 h 4483100"/>
                      <a:gd name="connsiteX117" fmla="*/ 1352550 w 4997451"/>
                      <a:gd name="connsiteY117" fmla="*/ 3473452 h 4483100"/>
                      <a:gd name="connsiteX118" fmla="*/ 1390650 w 4997451"/>
                      <a:gd name="connsiteY118" fmla="*/ 3378200 h 4483100"/>
                      <a:gd name="connsiteX119" fmla="*/ 1479550 w 4997451"/>
                      <a:gd name="connsiteY119" fmla="*/ 3359148 h 4483100"/>
                      <a:gd name="connsiteX120" fmla="*/ 1473200 w 4997451"/>
                      <a:gd name="connsiteY120" fmla="*/ 3321052 h 4483100"/>
                      <a:gd name="connsiteX121" fmla="*/ 1428750 w 4997451"/>
                      <a:gd name="connsiteY121" fmla="*/ 3289300 h 4483100"/>
                      <a:gd name="connsiteX122" fmla="*/ 1454150 w 4997451"/>
                      <a:gd name="connsiteY122" fmla="*/ 3238500 h 4483100"/>
                      <a:gd name="connsiteX123" fmla="*/ 1371600 w 4997451"/>
                      <a:gd name="connsiteY123" fmla="*/ 3200400 h 4483100"/>
                      <a:gd name="connsiteX124" fmla="*/ 1289050 w 4997451"/>
                      <a:gd name="connsiteY124" fmla="*/ 3175000 h 4483100"/>
                      <a:gd name="connsiteX125" fmla="*/ 1314450 w 4997451"/>
                      <a:gd name="connsiteY125" fmla="*/ 3105148 h 4483100"/>
                      <a:gd name="connsiteX126" fmla="*/ 1377950 w 4997451"/>
                      <a:gd name="connsiteY126" fmla="*/ 3086100 h 4483100"/>
                      <a:gd name="connsiteX127" fmla="*/ 1409700 w 4997451"/>
                      <a:gd name="connsiteY127" fmla="*/ 3035300 h 4483100"/>
                      <a:gd name="connsiteX128" fmla="*/ 1320800 w 4997451"/>
                      <a:gd name="connsiteY128" fmla="*/ 2990852 h 4483100"/>
                      <a:gd name="connsiteX129" fmla="*/ 1276350 w 4997451"/>
                      <a:gd name="connsiteY129" fmla="*/ 2997200 h 4483100"/>
                      <a:gd name="connsiteX130" fmla="*/ 1130300 w 4997451"/>
                      <a:gd name="connsiteY130" fmla="*/ 2997200 h 4483100"/>
                      <a:gd name="connsiteX131" fmla="*/ 1104900 w 4997451"/>
                      <a:gd name="connsiteY131" fmla="*/ 3035300 h 4483100"/>
                      <a:gd name="connsiteX132" fmla="*/ 1054100 w 4997451"/>
                      <a:gd name="connsiteY132" fmla="*/ 3028948 h 4483100"/>
                      <a:gd name="connsiteX133" fmla="*/ 996950 w 4997451"/>
                      <a:gd name="connsiteY133" fmla="*/ 2978148 h 4483100"/>
                      <a:gd name="connsiteX134" fmla="*/ 996950 w 4997451"/>
                      <a:gd name="connsiteY134" fmla="*/ 2927348 h 4483100"/>
                      <a:gd name="connsiteX135" fmla="*/ 1098550 w 4997451"/>
                      <a:gd name="connsiteY135" fmla="*/ 2901948 h 4483100"/>
                      <a:gd name="connsiteX136" fmla="*/ 1098550 w 4997451"/>
                      <a:gd name="connsiteY136" fmla="*/ 2819400 h 4483100"/>
                      <a:gd name="connsiteX137" fmla="*/ 1041400 w 4997451"/>
                      <a:gd name="connsiteY137" fmla="*/ 2806700 h 4483100"/>
                      <a:gd name="connsiteX138" fmla="*/ 1009650 w 4997451"/>
                      <a:gd name="connsiteY138" fmla="*/ 2794000 h 4483100"/>
                      <a:gd name="connsiteX139" fmla="*/ 1028700 w 4997451"/>
                      <a:gd name="connsiteY139" fmla="*/ 2743200 h 4483100"/>
                      <a:gd name="connsiteX140" fmla="*/ 1028700 w 4997451"/>
                      <a:gd name="connsiteY140" fmla="*/ 2635252 h 4483100"/>
                      <a:gd name="connsiteX141" fmla="*/ 1047750 w 4997451"/>
                      <a:gd name="connsiteY141" fmla="*/ 2603500 h 4483100"/>
                      <a:gd name="connsiteX142" fmla="*/ 1073150 w 4997451"/>
                      <a:gd name="connsiteY142" fmla="*/ 2501900 h 4483100"/>
                      <a:gd name="connsiteX143" fmla="*/ 1003300 w 4997451"/>
                      <a:gd name="connsiteY143" fmla="*/ 2489200 h 4483100"/>
                      <a:gd name="connsiteX144" fmla="*/ 895350 w 4997451"/>
                      <a:gd name="connsiteY144" fmla="*/ 2425700 h 4483100"/>
                      <a:gd name="connsiteX145" fmla="*/ 755650 w 4997451"/>
                      <a:gd name="connsiteY145" fmla="*/ 2457452 h 4483100"/>
                      <a:gd name="connsiteX146" fmla="*/ 609600 w 4997451"/>
                      <a:gd name="connsiteY146" fmla="*/ 2495548 h 4483100"/>
                      <a:gd name="connsiteX147" fmla="*/ 508000 w 4997451"/>
                      <a:gd name="connsiteY147" fmla="*/ 2597148 h 4483100"/>
                      <a:gd name="connsiteX148" fmla="*/ 412750 w 4997451"/>
                      <a:gd name="connsiteY148" fmla="*/ 2660652 h 4483100"/>
                      <a:gd name="connsiteX149" fmla="*/ 311150 w 4997451"/>
                      <a:gd name="connsiteY149" fmla="*/ 2724148 h 4483100"/>
                      <a:gd name="connsiteX150" fmla="*/ 273050 w 4997451"/>
                      <a:gd name="connsiteY150" fmla="*/ 2806700 h 4483100"/>
                      <a:gd name="connsiteX151" fmla="*/ 152400 w 4997451"/>
                      <a:gd name="connsiteY151" fmla="*/ 2800348 h 4483100"/>
                      <a:gd name="connsiteX152" fmla="*/ 133350 w 4997451"/>
                      <a:gd name="connsiteY152" fmla="*/ 2755900 h 4483100"/>
                      <a:gd name="connsiteX153" fmla="*/ 0 w 4997451"/>
                      <a:gd name="connsiteY153" fmla="*/ 2781300 h 4483100"/>
                      <a:gd name="connsiteX154" fmla="*/ 222250 w 4997451"/>
                      <a:gd name="connsiteY154" fmla="*/ 2635252 h 4483100"/>
                      <a:gd name="connsiteX155" fmla="*/ 330200 w 4997451"/>
                      <a:gd name="connsiteY155" fmla="*/ 2616200 h 4483100"/>
                      <a:gd name="connsiteX156" fmla="*/ 349250 w 4997451"/>
                      <a:gd name="connsiteY156" fmla="*/ 2540000 h 4483100"/>
                      <a:gd name="connsiteX157" fmla="*/ 419100 w 4997451"/>
                      <a:gd name="connsiteY157" fmla="*/ 2540000 h 4483100"/>
                      <a:gd name="connsiteX158" fmla="*/ 495300 w 4997451"/>
                      <a:gd name="connsiteY158" fmla="*/ 2495548 h 4483100"/>
                      <a:gd name="connsiteX159" fmla="*/ 806450 w 4997451"/>
                      <a:gd name="connsiteY159" fmla="*/ 2336800 h 4483100"/>
                      <a:gd name="connsiteX160" fmla="*/ 1104900 w 4997451"/>
                      <a:gd name="connsiteY160" fmla="*/ 2152652 h 4483100"/>
                      <a:gd name="connsiteX161" fmla="*/ 1301750 w 4997451"/>
                      <a:gd name="connsiteY161" fmla="*/ 1885948 h 4483100"/>
                      <a:gd name="connsiteX162" fmla="*/ 1644650 w 4997451"/>
                      <a:gd name="connsiteY162" fmla="*/ 1739900 h 4483100"/>
                      <a:gd name="connsiteX163" fmla="*/ 1847850 w 4997451"/>
                      <a:gd name="connsiteY163" fmla="*/ 1606548 h 4483100"/>
                      <a:gd name="connsiteX164" fmla="*/ 1924050 w 4997451"/>
                      <a:gd name="connsiteY164" fmla="*/ 1447800 h 4483100"/>
                      <a:gd name="connsiteX165" fmla="*/ 1968500 w 4997451"/>
                      <a:gd name="connsiteY165" fmla="*/ 1377948 h 4483100"/>
                      <a:gd name="connsiteX166" fmla="*/ 1930400 w 4997451"/>
                      <a:gd name="connsiteY166" fmla="*/ 1168400 h 4483100"/>
                      <a:gd name="connsiteX167" fmla="*/ 1974850 w 4997451"/>
                      <a:gd name="connsiteY167" fmla="*/ 1054100 h 4483100"/>
                      <a:gd name="connsiteX168" fmla="*/ 1955800 w 4997451"/>
                      <a:gd name="connsiteY168" fmla="*/ 984252 h 4483100"/>
                      <a:gd name="connsiteX169" fmla="*/ 2006600 w 4997451"/>
                      <a:gd name="connsiteY169" fmla="*/ 838200 h 4483100"/>
                      <a:gd name="connsiteX170" fmla="*/ 2076450 w 4997451"/>
                      <a:gd name="connsiteY170" fmla="*/ 850900 h 4483100"/>
                      <a:gd name="connsiteX171" fmla="*/ 2127250 w 4997451"/>
                      <a:gd name="connsiteY171" fmla="*/ 831852 h 4483100"/>
                      <a:gd name="connsiteX172" fmla="*/ 2165350 w 4997451"/>
                      <a:gd name="connsiteY172" fmla="*/ 723900 h 4483100"/>
                      <a:gd name="connsiteX173" fmla="*/ 2190750 w 4997451"/>
                      <a:gd name="connsiteY173" fmla="*/ 488948 h 4483100"/>
                      <a:gd name="connsiteX174" fmla="*/ 2336800 w 4997451"/>
                      <a:gd name="connsiteY174" fmla="*/ 387348 h 4483100"/>
                      <a:gd name="connsiteX175" fmla="*/ 2387600 w 4997451"/>
                      <a:gd name="connsiteY175" fmla="*/ 317500 h 4483100"/>
                      <a:gd name="connsiteX176" fmla="*/ 2571750 w 4997451"/>
                      <a:gd name="connsiteY176" fmla="*/ 273052 h 4483100"/>
                      <a:gd name="connsiteX177" fmla="*/ 2609850 w 4997451"/>
                      <a:gd name="connsiteY177" fmla="*/ 273052 h 4483100"/>
                      <a:gd name="connsiteX178" fmla="*/ 2635250 w 4997451"/>
                      <a:gd name="connsiteY178" fmla="*/ 260348 h 4483100"/>
                      <a:gd name="connsiteX179" fmla="*/ 2654300 w 4997451"/>
                      <a:gd name="connsiteY179" fmla="*/ 139700 h 4483100"/>
                      <a:gd name="connsiteX180" fmla="*/ 2641600 w 4997451"/>
                      <a:gd name="connsiteY180" fmla="*/ 57148 h 4483100"/>
                      <a:gd name="connsiteX181" fmla="*/ 2724150 w 4997451"/>
                      <a:gd name="connsiteY181" fmla="*/ 0 h 4483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</a:cxnLst>
                    <a:rect l="l" t="t" r="r" b="b"/>
                    <a:pathLst>
                      <a:path w="4997451" h="4483100">
                        <a:moveTo>
                          <a:pt x="2724150" y="0"/>
                        </a:moveTo>
                        <a:lnTo>
                          <a:pt x="2813050" y="69852"/>
                        </a:lnTo>
                        <a:lnTo>
                          <a:pt x="2901950" y="228600"/>
                        </a:lnTo>
                        <a:lnTo>
                          <a:pt x="2984500" y="311148"/>
                        </a:lnTo>
                        <a:lnTo>
                          <a:pt x="3067050" y="539748"/>
                        </a:lnTo>
                        <a:lnTo>
                          <a:pt x="3067050" y="590548"/>
                        </a:lnTo>
                        <a:lnTo>
                          <a:pt x="3175000" y="717548"/>
                        </a:lnTo>
                        <a:lnTo>
                          <a:pt x="3238500" y="717548"/>
                        </a:lnTo>
                        <a:lnTo>
                          <a:pt x="3270250" y="742948"/>
                        </a:lnTo>
                        <a:lnTo>
                          <a:pt x="3321050" y="755652"/>
                        </a:lnTo>
                        <a:lnTo>
                          <a:pt x="3587750" y="673100"/>
                        </a:lnTo>
                        <a:lnTo>
                          <a:pt x="3708400" y="590548"/>
                        </a:lnTo>
                        <a:lnTo>
                          <a:pt x="3771900" y="584200"/>
                        </a:lnTo>
                        <a:lnTo>
                          <a:pt x="3886200" y="571500"/>
                        </a:lnTo>
                        <a:lnTo>
                          <a:pt x="4191000" y="539748"/>
                        </a:lnTo>
                        <a:lnTo>
                          <a:pt x="4432300" y="609600"/>
                        </a:lnTo>
                        <a:lnTo>
                          <a:pt x="4540250" y="508000"/>
                        </a:lnTo>
                        <a:lnTo>
                          <a:pt x="4616450" y="412748"/>
                        </a:lnTo>
                        <a:lnTo>
                          <a:pt x="4737100" y="361948"/>
                        </a:lnTo>
                        <a:lnTo>
                          <a:pt x="4743358" y="360072"/>
                        </a:lnTo>
                        <a:lnTo>
                          <a:pt x="4781550" y="387348"/>
                        </a:lnTo>
                        <a:lnTo>
                          <a:pt x="4832350" y="393700"/>
                        </a:lnTo>
                        <a:lnTo>
                          <a:pt x="4845050" y="419100"/>
                        </a:lnTo>
                        <a:lnTo>
                          <a:pt x="4921250" y="393700"/>
                        </a:lnTo>
                        <a:lnTo>
                          <a:pt x="4992086" y="462252"/>
                        </a:lnTo>
                        <a:lnTo>
                          <a:pt x="4946650" y="558800"/>
                        </a:lnTo>
                        <a:lnTo>
                          <a:pt x="4972050" y="647700"/>
                        </a:lnTo>
                        <a:lnTo>
                          <a:pt x="4997450" y="711200"/>
                        </a:lnTo>
                        <a:lnTo>
                          <a:pt x="4972050" y="793748"/>
                        </a:lnTo>
                        <a:lnTo>
                          <a:pt x="4997450" y="838200"/>
                        </a:lnTo>
                        <a:lnTo>
                          <a:pt x="4933950" y="889000"/>
                        </a:lnTo>
                        <a:lnTo>
                          <a:pt x="4914900" y="933452"/>
                        </a:lnTo>
                        <a:cubicBezTo>
                          <a:pt x="4914773" y="934177"/>
                          <a:pt x="4914645" y="934903"/>
                          <a:pt x="4914518" y="935628"/>
                        </a:cubicBezTo>
                        <a:lnTo>
                          <a:pt x="4908550" y="927100"/>
                        </a:lnTo>
                        <a:lnTo>
                          <a:pt x="4832350" y="958852"/>
                        </a:lnTo>
                        <a:lnTo>
                          <a:pt x="4743450" y="939800"/>
                        </a:lnTo>
                        <a:lnTo>
                          <a:pt x="4667250" y="984252"/>
                        </a:lnTo>
                        <a:lnTo>
                          <a:pt x="4552950" y="933452"/>
                        </a:lnTo>
                        <a:lnTo>
                          <a:pt x="4419600" y="1117600"/>
                        </a:lnTo>
                        <a:lnTo>
                          <a:pt x="4222750" y="1104900"/>
                        </a:lnTo>
                        <a:lnTo>
                          <a:pt x="4133850" y="1073148"/>
                        </a:lnTo>
                        <a:lnTo>
                          <a:pt x="4095750" y="1117600"/>
                        </a:lnTo>
                        <a:lnTo>
                          <a:pt x="4000500" y="1092200"/>
                        </a:lnTo>
                        <a:lnTo>
                          <a:pt x="3898900" y="1168400"/>
                        </a:lnTo>
                        <a:lnTo>
                          <a:pt x="3752850" y="1130300"/>
                        </a:lnTo>
                        <a:lnTo>
                          <a:pt x="3663950" y="1263652"/>
                        </a:lnTo>
                        <a:lnTo>
                          <a:pt x="3568700" y="1301748"/>
                        </a:lnTo>
                        <a:lnTo>
                          <a:pt x="3492500" y="1263652"/>
                        </a:lnTo>
                        <a:lnTo>
                          <a:pt x="3390900" y="1416052"/>
                        </a:lnTo>
                        <a:lnTo>
                          <a:pt x="3378200" y="1466852"/>
                        </a:lnTo>
                        <a:lnTo>
                          <a:pt x="3333750" y="1524000"/>
                        </a:lnTo>
                        <a:lnTo>
                          <a:pt x="3333750" y="1593852"/>
                        </a:lnTo>
                        <a:lnTo>
                          <a:pt x="3270250" y="1619252"/>
                        </a:lnTo>
                        <a:lnTo>
                          <a:pt x="3263900" y="1701800"/>
                        </a:lnTo>
                        <a:lnTo>
                          <a:pt x="3219450" y="1765300"/>
                        </a:lnTo>
                        <a:lnTo>
                          <a:pt x="3187700" y="1765300"/>
                        </a:lnTo>
                        <a:lnTo>
                          <a:pt x="3086100" y="1873252"/>
                        </a:lnTo>
                        <a:lnTo>
                          <a:pt x="3117850" y="1930400"/>
                        </a:lnTo>
                        <a:lnTo>
                          <a:pt x="3073400" y="1993900"/>
                        </a:lnTo>
                        <a:lnTo>
                          <a:pt x="3048000" y="2063748"/>
                        </a:lnTo>
                        <a:lnTo>
                          <a:pt x="3079750" y="2120900"/>
                        </a:lnTo>
                        <a:lnTo>
                          <a:pt x="3079750" y="2178052"/>
                        </a:lnTo>
                        <a:lnTo>
                          <a:pt x="2876550" y="2419348"/>
                        </a:lnTo>
                        <a:lnTo>
                          <a:pt x="2736850" y="2470148"/>
                        </a:lnTo>
                        <a:lnTo>
                          <a:pt x="2597150" y="2438400"/>
                        </a:lnTo>
                        <a:lnTo>
                          <a:pt x="2508250" y="2432052"/>
                        </a:lnTo>
                        <a:lnTo>
                          <a:pt x="2432050" y="2413000"/>
                        </a:lnTo>
                        <a:lnTo>
                          <a:pt x="2305050" y="2482852"/>
                        </a:lnTo>
                        <a:lnTo>
                          <a:pt x="2349500" y="2546348"/>
                        </a:lnTo>
                        <a:lnTo>
                          <a:pt x="2387600" y="2717800"/>
                        </a:lnTo>
                        <a:lnTo>
                          <a:pt x="2432050" y="2736852"/>
                        </a:lnTo>
                        <a:lnTo>
                          <a:pt x="2444750" y="2832100"/>
                        </a:lnTo>
                        <a:lnTo>
                          <a:pt x="2527300" y="2857500"/>
                        </a:lnTo>
                        <a:lnTo>
                          <a:pt x="2590800" y="2921000"/>
                        </a:lnTo>
                        <a:lnTo>
                          <a:pt x="2584450" y="3003548"/>
                        </a:lnTo>
                        <a:lnTo>
                          <a:pt x="2400300" y="3111500"/>
                        </a:lnTo>
                        <a:lnTo>
                          <a:pt x="2286000" y="3143252"/>
                        </a:lnTo>
                        <a:lnTo>
                          <a:pt x="2222500" y="3200400"/>
                        </a:lnTo>
                        <a:lnTo>
                          <a:pt x="2209800" y="3289300"/>
                        </a:lnTo>
                        <a:lnTo>
                          <a:pt x="2190750" y="3435348"/>
                        </a:lnTo>
                        <a:lnTo>
                          <a:pt x="2076450" y="3422652"/>
                        </a:lnTo>
                        <a:lnTo>
                          <a:pt x="2076450" y="3479800"/>
                        </a:lnTo>
                        <a:lnTo>
                          <a:pt x="1930400" y="3644900"/>
                        </a:lnTo>
                        <a:lnTo>
                          <a:pt x="1784350" y="3517900"/>
                        </a:lnTo>
                        <a:lnTo>
                          <a:pt x="1752600" y="3498852"/>
                        </a:lnTo>
                        <a:lnTo>
                          <a:pt x="1695450" y="3530600"/>
                        </a:lnTo>
                        <a:lnTo>
                          <a:pt x="1746250" y="3632200"/>
                        </a:lnTo>
                        <a:lnTo>
                          <a:pt x="1739900" y="3651252"/>
                        </a:lnTo>
                        <a:lnTo>
                          <a:pt x="1835150" y="3778252"/>
                        </a:lnTo>
                        <a:lnTo>
                          <a:pt x="1879600" y="3841748"/>
                        </a:lnTo>
                        <a:lnTo>
                          <a:pt x="1854200" y="3956052"/>
                        </a:lnTo>
                        <a:lnTo>
                          <a:pt x="1885950" y="4019548"/>
                        </a:lnTo>
                        <a:lnTo>
                          <a:pt x="1917700" y="4362452"/>
                        </a:lnTo>
                        <a:lnTo>
                          <a:pt x="1841500" y="4375148"/>
                        </a:lnTo>
                        <a:lnTo>
                          <a:pt x="1847066" y="4430816"/>
                        </a:lnTo>
                        <a:lnTo>
                          <a:pt x="1841500" y="4432300"/>
                        </a:lnTo>
                        <a:lnTo>
                          <a:pt x="1644650" y="4483100"/>
                        </a:lnTo>
                        <a:lnTo>
                          <a:pt x="1600200" y="4394200"/>
                        </a:lnTo>
                        <a:lnTo>
                          <a:pt x="1562100" y="4394200"/>
                        </a:lnTo>
                        <a:lnTo>
                          <a:pt x="1492250" y="4375148"/>
                        </a:lnTo>
                        <a:lnTo>
                          <a:pt x="1473200" y="4318000"/>
                        </a:lnTo>
                        <a:lnTo>
                          <a:pt x="1377950" y="4292600"/>
                        </a:lnTo>
                        <a:lnTo>
                          <a:pt x="1377950" y="4184652"/>
                        </a:lnTo>
                        <a:lnTo>
                          <a:pt x="1333500" y="4146548"/>
                        </a:lnTo>
                        <a:lnTo>
                          <a:pt x="1295400" y="4089400"/>
                        </a:lnTo>
                        <a:lnTo>
                          <a:pt x="1282700" y="3886200"/>
                        </a:lnTo>
                        <a:lnTo>
                          <a:pt x="1244600" y="3841748"/>
                        </a:lnTo>
                        <a:lnTo>
                          <a:pt x="1257300" y="3822700"/>
                        </a:lnTo>
                        <a:lnTo>
                          <a:pt x="1257300" y="3740148"/>
                        </a:lnTo>
                        <a:lnTo>
                          <a:pt x="1327150" y="3714748"/>
                        </a:lnTo>
                        <a:lnTo>
                          <a:pt x="1289050" y="3657600"/>
                        </a:lnTo>
                        <a:lnTo>
                          <a:pt x="1225550" y="3638548"/>
                        </a:lnTo>
                        <a:lnTo>
                          <a:pt x="1181100" y="3625852"/>
                        </a:lnTo>
                        <a:lnTo>
                          <a:pt x="1181100" y="3575052"/>
                        </a:lnTo>
                        <a:lnTo>
                          <a:pt x="1219200" y="3530600"/>
                        </a:lnTo>
                        <a:lnTo>
                          <a:pt x="1282700" y="3536948"/>
                        </a:lnTo>
                        <a:lnTo>
                          <a:pt x="1333500" y="3524252"/>
                        </a:lnTo>
                        <a:lnTo>
                          <a:pt x="1352550" y="3473452"/>
                        </a:lnTo>
                        <a:lnTo>
                          <a:pt x="1390650" y="3378200"/>
                        </a:lnTo>
                        <a:lnTo>
                          <a:pt x="1479550" y="3359148"/>
                        </a:lnTo>
                        <a:lnTo>
                          <a:pt x="1473200" y="3321052"/>
                        </a:lnTo>
                        <a:lnTo>
                          <a:pt x="1428750" y="3289300"/>
                        </a:lnTo>
                        <a:lnTo>
                          <a:pt x="1454150" y="3238500"/>
                        </a:lnTo>
                        <a:lnTo>
                          <a:pt x="1371600" y="3200400"/>
                        </a:lnTo>
                        <a:lnTo>
                          <a:pt x="1289050" y="3175000"/>
                        </a:lnTo>
                        <a:lnTo>
                          <a:pt x="1314450" y="3105148"/>
                        </a:lnTo>
                        <a:lnTo>
                          <a:pt x="1377950" y="3086100"/>
                        </a:lnTo>
                        <a:lnTo>
                          <a:pt x="1409700" y="3035300"/>
                        </a:lnTo>
                        <a:lnTo>
                          <a:pt x="1320800" y="2990852"/>
                        </a:lnTo>
                        <a:lnTo>
                          <a:pt x="1276350" y="2997200"/>
                        </a:lnTo>
                        <a:lnTo>
                          <a:pt x="1130300" y="2997200"/>
                        </a:lnTo>
                        <a:lnTo>
                          <a:pt x="1104900" y="3035300"/>
                        </a:lnTo>
                        <a:lnTo>
                          <a:pt x="1054100" y="3028948"/>
                        </a:lnTo>
                        <a:lnTo>
                          <a:pt x="996950" y="2978148"/>
                        </a:lnTo>
                        <a:lnTo>
                          <a:pt x="996950" y="2927348"/>
                        </a:lnTo>
                        <a:lnTo>
                          <a:pt x="1098550" y="2901948"/>
                        </a:lnTo>
                        <a:lnTo>
                          <a:pt x="1098550" y="2819400"/>
                        </a:lnTo>
                        <a:lnTo>
                          <a:pt x="1041400" y="2806700"/>
                        </a:lnTo>
                        <a:lnTo>
                          <a:pt x="1009650" y="2794000"/>
                        </a:lnTo>
                        <a:lnTo>
                          <a:pt x="1028700" y="2743200"/>
                        </a:lnTo>
                        <a:lnTo>
                          <a:pt x="1028700" y="2635252"/>
                        </a:lnTo>
                        <a:lnTo>
                          <a:pt x="1047750" y="2603500"/>
                        </a:lnTo>
                        <a:lnTo>
                          <a:pt x="1073150" y="2501900"/>
                        </a:lnTo>
                        <a:lnTo>
                          <a:pt x="1003300" y="2489200"/>
                        </a:lnTo>
                        <a:lnTo>
                          <a:pt x="895350" y="2425700"/>
                        </a:lnTo>
                        <a:lnTo>
                          <a:pt x="755650" y="2457452"/>
                        </a:lnTo>
                        <a:lnTo>
                          <a:pt x="609600" y="2495548"/>
                        </a:lnTo>
                        <a:lnTo>
                          <a:pt x="508000" y="2597148"/>
                        </a:lnTo>
                        <a:lnTo>
                          <a:pt x="412750" y="2660652"/>
                        </a:lnTo>
                        <a:lnTo>
                          <a:pt x="311150" y="2724148"/>
                        </a:lnTo>
                        <a:lnTo>
                          <a:pt x="273050" y="2806700"/>
                        </a:lnTo>
                        <a:lnTo>
                          <a:pt x="152400" y="2800348"/>
                        </a:lnTo>
                        <a:lnTo>
                          <a:pt x="133350" y="2755900"/>
                        </a:lnTo>
                        <a:lnTo>
                          <a:pt x="0" y="2781300"/>
                        </a:lnTo>
                        <a:lnTo>
                          <a:pt x="222250" y="2635252"/>
                        </a:lnTo>
                        <a:lnTo>
                          <a:pt x="330200" y="2616200"/>
                        </a:lnTo>
                        <a:lnTo>
                          <a:pt x="349250" y="2540000"/>
                        </a:lnTo>
                        <a:lnTo>
                          <a:pt x="419100" y="2540000"/>
                        </a:lnTo>
                        <a:lnTo>
                          <a:pt x="495300" y="2495548"/>
                        </a:lnTo>
                        <a:lnTo>
                          <a:pt x="806450" y="2336800"/>
                        </a:lnTo>
                        <a:lnTo>
                          <a:pt x="1104900" y="2152652"/>
                        </a:lnTo>
                        <a:lnTo>
                          <a:pt x="1301750" y="1885948"/>
                        </a:lnTo>
                        <a:lnTo>
                          <a:pt x="1644650" y="1739900"/>
                        </a:lnTo>
                        <a:lnTo>
                          <a:pt x="1847850" y="1606548"/>
                        </a:lnTo>
                        <a:lnTo>
                          <a:pt x="1924050" y="1447800"/>
                        </a:lnTo>
                        <a:lnTo>
                          <a:pt x="1968500" y="1377948"/>
                        </a:lnTo>
                        <a:lnTo>
                          <a:pt x="1930400" y="1168400"/>
                        </a:lnTo>
                        <a:lnTo>
                          <a:pt x="1974850" y="1054100"/>
                        </a:lnTo>
                        <a:lnTo>
                          <a:pt x="1955800" y="984252"/>
                        </a:lnTo>
                        <a:lnTo>
                          <a:pt x="2006600" y="838200"/>
                        </a:lnTo>
                        <a:lnTo>
                          <a:pt x="2076450" y="850900"/>
                        </a:lnTo>
                        <a:lnTo>
                          <a:pt x="2127250" y="831852"/>
                        </a:lnTo>
                        <a:lnTo>
                          <a:pt x="2165350" y="723900"/>
                        </a:lnTo>
                        <a:lnTo>
                          <a:pt x="2190750" y="488948"/>
                        </a:lnTo>
                        <a:lnTo>
                          <a:pt x="2336800" y="387348"/>
                        </a:lnTo>
                        <a:lnTo>
                          <a:pt x="2387600" y="317500"/>
                        </a:lnTo>
                        <a:lnTo>
                          <a:pt x="2571750" y="273052"/>
                        </a:lnTo>
                        <a:lnTo>
                          <a:pt x="2609850" y="273052"/>
                        </a:lnTo>
                        <a:lnTo>
                          <a:pt x="2635250" y="260348"/>
                        </a:lnTo>
                        <a:lnTo>
                          <a:pt x="2654300" y="139700"/>
                        </a:lnTo>
                        <a:lnTo>
                          <a:pt x="2641600" y="57148"/>
                        </a:lnTo>
                        <a:lnTo>
                          <a:pt x="2724150" y="0"/>
                        </a:lnTo>
                        <a:close/>
                      </a:path>
                    </a:pathLst>
                  </a:custGeom>
                  <a:solidFill>
                    <a:srgbClr val="E2F0D9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61" name="フリーフォーム: 図形 60">
                    <a:extLst>
                      <a:ext uri="{FF2B5EF4-FFF2-40B4-BE49-F238E27FC236}">
                        <a16:creationId xmlns:a16="http://schemas.microsoft.com/office/drawing/2014/main" id="{6263DB30-52FC-DA2F-22ED-CDDAF1763C59}"/>
                      </a:ext>
                    </a:extLst>
                  </p:cNvPr>
                  <p:cNvSpPr/>
                  <p:nvPr/>
                </p:nvSpPr>
                <p:spPr>
                  <a:xfrm>
                    <a:off x="2933325" y="1031787"/>
                    <a:ext cx="456191" cy="420554"/>
                  </a:xfrm>
                  <a:custGeom>
                    <a:avLst/>
                    <a:gdLst>
                      <a:gd name="connsiteX0" fmla="*/ 65107 w 456191"/>
                      <a:gd name="connsiteY0" fmla="*/ 0 h 420554"/>
                      <a:gd name="connsiteX1" fmla="*/ 91502 w 456191"/>
                      <a:gd name="connsiteY1" fmla="*/ 0 h 420554"/>
                      <a:gd name="connsiteX2" fmla="*/ 87982 w 456191"/>
                      <a:gd name="connsiteY2" fmla="*/ 36953 h 420554"/>
                      <a:gd name="connsiteX3" fmla="*/ 100300 w 456191"/>
                      <a:gd name="connsiteY3" fmla="*/ 49270 h 420554"/>
                      <a:gd name="connsiteX4" fmla="*/ 154849 w 456191"/>
                      <a:gd name="connsiteY4" fmla="*/ 77425 h 420554"/>
                      <a:gd name="connsiteX5" fmla="*/ 207638 w 456191"/>
                      <a:gd name="connsiteY5" fmla="*/ 79184 h 420554"/>
                      <a:gd name="connsiteX6" fmla="*/ 216436 w 456191"/>
                      <a:gd name="connsiteY6" fmla="*/ 51030 h 420554"/>
                      <a:gd name="connsiteX7" fmla="*/ 249869 w 456191"/>
                      <a:gd name="connsiteY7" fmla="*/ 33434 h 420554"/>
                      <a:gd name="connsiteX8" fmla="*/ 325534 w 456191"/>
                      <a:gd name="connsiteY8" fmla="*/ 12318 h 420554"/>
                      <a:gd name="connsiteX9" fmla="*/ 374804 w 456191"/>
                      <a:gd name="connsiteY9" fmla="*/ 38713 h 420554"/>
                      <a:gd name="connsiteX10" fmla="*/ 425833 w 456191"/>
                      <a:gd name="connsiteY10" fmla="*/ 42232 h 420554"/>
                      <a:gd name="connsiteX11" fmla="*/ 456191 w 456191"/>
                      <a:gd name="connsiteY11" fmla="*/ 42232 h 420554"/>
                      <a:gd name="connsiteX12" fmla="*/ 456191 w 456191"/>
                      <a:gd name="connsiteY12" fmla="*/ 212825 h 420554"/>
                      <a:gd name="connsiteX13" fmla="*/ 411756 w 456191"/>
                      <a:gd name="connsiteY13" fmla="*/ 195320 h 420554"/>
                      <a:gd name="connsiteX14" fmla="*/ 388881 w 456191"/>
                      <a:gd name="connsiteY14" fmla="*/ 197080 h 420554"/>
                      <a:gd name="connsiteX15" fmla="*/ 339611 w 456191"/>
                      <a:gd name="connsiteY15" fmla="*/ 181243 h 420554"/>
                      <a:gd name="connsiteX16" fmla="*/ 327294 w 456191"/>
                      <a:gd name="connsiteY16" fmla="*/ 183003 h 420554"/>
                      <a:gd name="connsiteX17" fmla="*/ 313216 w 456191"/>
                      <a:gd name="connsiteY17" fmla="*/ 211157 h 420554"/>
                      <a:gd name="connsiteX18" fmla="*/ 306178 w 456191"/>
                      <a:gd name="connsiteY18" fmla="*/ 244590 h 420554"/>
                      <a:gd name="connsiteX19" fmla="*/ 300899 w 456191"/>
                      <a:gd name="connsiteY19" fmla="*/ 263946 h 420554"/>
                      <a:gd name="connsiteX20" fmla="*/ 274504 w 456191"/>
                      <a:gd name="connsiteY20" fmla="*/ 269225 h 420554"/>
                      <a:gd name="connsiteX21" fmla="*/ 267466 w 456191"/>
                      <a:gd name="connsiteY21" fmla="*/ 283302 h 420554"/>
                      <a:gd name="connsiteX22" fmla="*/ 281543 w 456191"/>
                      <a:gd name="connsiteY22" fmla="*/ 311457 h 420554"/>
                      <a:gd name="connsiteX23" fmla="*/ 221715 w 456191"/>
                      <a:gd name="connsiteY23" fmla="*/ 327293 h 420554"/>
                      <a:gd name="connsiteX24" fmla="*/ 190041 w 456191"/>
                      <a:gd name="connsiteY24" fmla="*/ 316735 h 420554"/>
                      <a:gd name="connsiteX25" fmla="*/ 195320 w 456191"/>
                      <a:gd name="connsiteY25" fmla="*/ 371284 h 420554"/>
                      <a:gd name="connsiteX26" fmla="*/ 174205 w 456191"/>
                      <a:gd name="connsiteY26" fmla="*/ 387121 h 420554"/>
                      <a:gd name="connsiteX27" fmla="*/ 144291 w 456191"/>
                      <a:gd name="connsiteY27" fmla="*/ 385361 h 420554"/>
                      <a:gd name="connsiteX28" fmla="*/ 131973 w 456191"/>
                      <a:gd name="connsiteY28" fmla="*/ 394160 h 420554"/>
                      <a:gd name="connsiteX29" fmla="*/ 121415 w 456191"/>
                      <a:gd name="connsiteY29" fmla="*/ 387121 h 420554"/>
                      <a:gd name="connsiteX30" fmla="*/ 110858 w 456191"/>
                      <a:gd name="connsiteY30" fmla="*/ 390640 h 420554"/>
                      <a:gd name="connsiteX31" fmla="*/ 114377 w 456191"/>
                      <a:gd name="connsiteY31" fmla="*/ 409996 h 420554"/>
                      <a:gd name="connsiteX32" fmla="*/ 96780 w 456191"/>
                      <a:gd name="connsiteY32" fmla="*/ 420554 h 420554"/>
                      <a:gd name="connsiteX33" fmla="*/ 79184 w 456191"/>
                      <a:gd name="connsiteY33" fmla="*/ 411756 h 420554"/>
                      <a:gd name="connsiteX34" fmla="*/ 65107 w 456191"/>
                      <a:gd name="connsiteY34" fmla="*/ 417035 h 420554"/>
                      <a:gd name="connsiteX35" fmla="*/ 61588 w 456191"/>
                      <a:gd name="connsiteY35" fmla="*/ 411756 h 420554"/>
                      <a:gd name="connsiteX36" fmla="*/ 0 w 456191"/>
                      <a:gd name="connsiteY36" fmla="*/ 409996 h 420554"/>
                      <a:gd name="connsiteX37" fmla="*/ 12318 w 456191"/>
                      <a:gd name="connsiteY37" fmla="*/ 350169 h 420554"/>
                      <a:gd name="connsiteX38" fmla="*/ 40472 w 456191"/>
                      <a:gd name="connsiteY38" fmla="*/ 329053 h 420554"/>
                      <a:gd name="connsiteX39" fmla="*/ 31674 w 456191"/>
                      <a:gd name="connsiteY39" fmla="*/ 295620 h 420554"/>
                      <a:gd name="connsiteX40" fmla="*/ 19356 w 456191"/>
                      <a:gd name="connsiteY40" fmla="*/ 293860 h 420554"/>
                      <a:gd name="connsiteX41" fmla="*/ 28154 w 456191"/>
                      <a:gd name="connsiteY41" fmla="*/ 279783 h 420554"/>
                      <a:gd name="connsiteX42" fmla="*/ 68626 w 456191"/>
                      <a:gd name="connsiteY42" fmla="*/ 262187 h 420554"/>
                      <a:gd name="connsiteX43" fmla="*/ 121415 w 456191"/>
                      <a:gd name="connsiteY43" fmla="*/ 242831 h 420554"/>
                      <a:gd name="connsiteX44" fmla="*/ 121415 w 456191"/>
                      <a:gd name="connsiteY44" fmla="*/ 168926 h 420554"/>
                      <a:gd name="connsiteX45" fmla="*/ 135493 w 456191"/>
                      <a:gd name="connsiteY45" fmla="*/ 151329 h 420554"/>
                      <a:gd name="connsiteX46" fmla="*/ 131973 w 456191"/>
                      <a:gd name="connsiteY46" fmla="*/ 142531 h 420554"/>
                      <a:gd name="connsiteX47" fmla="*/ 135493 w 456191"/>
                      <a:gd name="connsiteY47" fmla="*/ 128454 h 420554"/>
                      <a:gd name="connsiteX48" fmla="*/ 119656 w 456191"/>
                      <a:gd name="connsiteY48" fmla="*/ 103819 h 420554"/>
                      <a:gd name="connsiteX49" fmla="*/ 70386 w 456191"/>
                      <a:gd name="connsiteY49" fmla="*/ 66867 h 420554"/>
                      <a:gd name="connsiteX50" fmla="*/ 45751 w 456191"/>
                      <a:gd name="connsiteY50" fmla="*/ 14078 h 420554"/>
                      <a:gd name="connsiteX0" fmla="*/ 65107 w 609981"/>
                      <a:gd name="connsiteY0" fmla="*/ 0 h 420554"/>
                      <a:gd name="connsiteX1" fmla="*/ 91502 w 609981"/>
                      <a:gd name="connsiteY1" fmla="*/ 0 h 420554"/>
                      <a:gd name="connsiteX2" fmla="*/ 87982 w 609981"/>
                      <a:gd name="connsiteY2" fmla="*/ 36953 h 420554"/>
                      <a:gd name="connsiteX3" fmla="*/ 100300 w 609981"/>
                      <a:gd name="connsiteY3" fmla="*/ 49270 h 420554"/>
                      <a:gd name="connsiteX4" fmla="*/ 154849 w 609981"/>
                      <a:gd name="connsiteY4" fmla="*/ 77425 h 420554"/>
                      <a:gd name="connsiteX5" fmla="*/ 207638 w 609981"/>
                      <a:gd name="connsiteY5" fmla="*/ 79184 h 420554"/>
                      <a:gd name="connsiteX6" fmla="*/ 216436 w 609981"/>
                      <a:gd name="connsiteY6" fmla="*/ 51030 h 420554"/>
                      <a:gd name="connsiteX7" fmla="*/ 249869 w 609981"/>
                      <a:gd name="connsiteY7" fmla="*/ 33434 h 420554"/>
                      <a:gd name="connsiteX8" fmla="*/ 325534 w 609981"/>
                      <a:gd name="connsiteY8" fmla="*/ 12318 h 420554"/>
                      <a:gd name="connsiteX9" fmla="*/ 374804 w 609981"/>
                      <a:gd name="connsiteY9" fmla="*/ 38713 h 420554"/>
                      <a:gd name="connsiteX10" fmla="*/ 425833 w 609981"/>
                      <a:gd name="connsiteY10" fmla="*/ 42232 h 420554"/>
                      <a:gd name="connsiteX11" fmla="*/ 456191 w 609981"/>
                      <a:gd name="connsiteY11" fmla="*/ 42232 h 420554"/>
                      <a:gd name="connsiteX12" fmla="*/ 609975 w 609981"/>
                      <a:gd name="connsiteY12" fmla="*/ 144551 h 420554"/>
                      <a:gd name="connsiteX13" fmla="*/ 456191 w 609981"/>
                      <a:gd name="connsiteY13" fmla="*/ 212825 h 420554"/>
                      <a:gd name="connsiteX14" fmla="*/ 411756 w 609981"/>
                      <a:gd name="connsiteY14" fmla="*/ 195320 h 420554"/>
                      <a:gd name="connsiteX15" fmla="*/ 388881 w 609981"/>
                      <a:gd name="connsiteY15" fmla="*/ 197080 h 420554"/>
                      <a:gd name="connsiteX16" fmla="*/ 339611 w 609981"/>
                      <a:gd name="connsiteY16" fmla="*/ 181243 h 420554"/>
                      <a:gd name="connsiteX17" fmla="*/ 327294 w 609981"/>
                      <a:gd name="connsiteY17" fmla="*/ 183003 h 420554"/>
                      <a:gd name="connsiteX18" fmla="*/ 313216 w 609981"/>
                      <a:gd name="connsiteY18" fmla="*/ 211157 h 420554"/>
                      <a:gd name="connsiteX19" fmla="*/ 306178 w 609981"/>
                      <a:gd name="connsiteY19" fmla="*/ 244590 h 420554"/>
                      <a:gd name="connsiteX20" fmla="*/ 300899 w 609981"/>
                      <a:gd name="connsiteY20" fmla="*/ 263946 h 420554"/>
                      <a:gd name="connsiteX21" fmla="*/ 274504 w 609981"/>
                      <a:gd name="connsiteY21" fmla="*/ 269225 h 420554"/>
                      <a:gd name="connsiteX22" fmla="*/ 267466 w 609981"/>
                      <a:gd name="connsiteY22" fmla="*/ 283302 h 420554"/>
                      <a:gd name="connsiteX23" fmla="*/ 281543 w 609981"/>
                      <a:gd name="connsiteY23" fmla="*/ 311457 h 420554"/>
                      <a:gd name="connsiteX24" fmla="*/ 221715 w 609981"/>
                      <a:gd name="connsiteY24" fmla="*/ 327293 h 420554"/>
                      <a:gd name="connsiteX25" fmla="*/ 190041 w 609981"/>
                      <a:gd name="connsiteY25" fmla="*/ 316735 h 420554"/>
                      <a:gd name="connsiteX26" fmla="*/ 195320 w 609981"/>
                      <a:gd name="connsiteY26" fmla="*/ 371284 h 420554"/>
                      <a:gd name="connsiteX27" fmla="*/ 174205 w 609981"/>
                      <a:gd name="connsiteY27" fmla="*/ 387121 h 420554"/>
                      <a:gd name="connsiteX28" fmla="*/ 144291 w 609981"/>
                      <a:gd name="connsiteY28" fmla="*/ 385361 h 420554"/>
                      <a:gd name="connsiteX29" fmla="*/ 131973 w 609981"/>
                      <a:gd name="connsiteY29" fmla="*/ 394160 h 420554"/>
                      <a:gd name="connsiteX30" fmla="*/ 121415 w 609981"/>
                      <a:gd name="connsiteY30" fmla="*/ 387121 h 420554"/>
                      <a:gd name="connsiteX31" fmla="*/ 110858 w 609981"/>
                      <a:gd name="connsiteY31" fmla="*/ 390640 h 420554"/>
                      <a:gd name="connsiteX32" fmla="*/ 114377 w 609981"/>
                      <a:gd name="connsiteY32" fmla="*/ 409996 h 420554"/>
                      <a:gd name="connsiteX33" fmla="*/ 96780 w 609981"/>
                      <a:gd name="connsiteY33" fmla="*/ 420554 h 420554"/>
                      <a:gd name="connsiteX34" fmla="*/ 79184 w 609981"/>
                      <a:gd name="connsiteY34" fmla="*/ 411756 h 420554"/>
                      <a:gd name="connsiteX35" fmla="*/ 65107 w 609981"/>
                      <a:gd name="connsiteY35" fmla="*/ 417035 h 420554"/>
                      <a:gd name="connsiteX36" fmla="*/ 61588 w 609981"/>
                      <a:gd name="connsiteY36" fmla="*/ 411756 h 420554"/>
                      <a:gd name="connsiteX37" fmla="*/ 0 w 609981"/>
                      <a:gd name="connsiteY37" fmla="*/ 409996 h 420554"/>
                      <a:gd name="connsiteX38" fmla="*/ 12318 w 609981"/>
                      <a:gd name="connsiteY38" fmla="*/ 350169 h 420554"/>
                      <a:gd name="connsiteX39" fmla="*/ 40472 w 609981"/>
                      <a:gd name="connsiteY39" fmla="*/ 329053 h 420554"/>
                      <a:gd name="connsiteX40" fmla="*/ 31674 w 609981"/>
                      <a:gd name="connsiteY40" fmla="*/ 295620 h 420554"/>
                      <a:gd name="connsiteX41" fmla="*/ 19356 w 609981"/>
                      <a:gd name="connsiteY41" fmla="*/ 293860 h 420554"/>
                      <a:gd name="connsiteX42" fmla="*/ 28154 w 609981"/>
                      <a:gd name="connsiteY42" fmla="*/ 279783 h 420554"/>
                      <a:gd name="connsiteX43" fmla="*/ 68626 w 609981"/>
                      <a:gd name="connsiteY43" fmla="*/ 262187 h 420554"/>
                      <a:gd name="connsiteX44" fmla="*/ 121415 w 609981"/>
                      <a:gd name="connsiteY44" fmla="*/ 242831 h 420554"/>
                      <a:gd name="connsiteX45" fmla="*/ 121415 w 609981"/>
                      <a:gd name="connsiteY45" fmla="*/ 168926 h 420554"/>
                      <a:gd name="connsiteX46" fmla="*/ 135493 w 609981"/>
                      <a:gd name="connsiteY46" fmla="*/ 151329 h 420554"/>
                      <a:gd name="connsiteX47" fmla="*/ 131973 w 609981"/>
                      <a:gd name="connsiteY47" fmla="*/ 142531 h 420554"/>
                      <a:gd name="connsiteX48" fmla="*/ 135493 w 609981"/>
                      <a:gd name="connsiteY48" fmla="*/ 128454 h 420554"/>
                      <a:gd name="connsiteX49" fmla="*/ 119656 w 609981"/>
                      <a:gd name="connsiteY49" fmla="*/ 103819 h 420554"/>
                      <a:gd name="connsiteX50" fmla="*/ 70386 w 609981"/>
                      <a:gd name="connsiteY50" fmla="*/ 66867 h 420554"/>
                      <a:gd name="connsiteX51" fmla="*/ 45751 w 609981"/>
                      <a:gd name="connsiteY51" fmla="*/ 14078 h 420554"/>
                      <a:gd name="connsiteX52" fmla="*/ 65107 w 609981"/>
                      <a:gd name="connsiteY52" fmla="*/ 0 h 420554"/>
                      <a:gd name="connsiteX0" fmla="*/ 609975 w 701415"/>
                      <a:gd name="connsiteY0" fmla="*/ 144551 h 420554"/>
                      <a:gd name="connsiteX1" fmla="*/ 456191 w 701415"/>
                      <a:gd name="connsiteY1" fmla="*/ 212825 h 420554"/>
                      <a:gd name="connsiteX2" fmla="*/ 411756 w 701415"/>
                      <a:gd name="connsiteY2" fmla="*/ 195320 h 420554"/>
                      <a:gd name="connsiteX3" fmla="*/ 388881 w 701415"/>
                      <a:gd name="connsiteY3" fmla="*/ 197080 h 420554"/>
                      <a:gd name="connsiteX4" fmla="*/ 339611 w 701415"/>
                      <a:gd name="connsiteY4" fmla="*/ 181243 h 420554"/>
                      <a:gd name="connsiteX5" fmla="*/ 327294 w 701415"/>
                      <a:gd name="connsiteY5" fmla="*/ 183003 h 420554"/>
                      <a:gd name="connsiteX6" fmla="*/ 313216 w 701415"/>
                      <a:gd name="connsiteY6" fmla="*/ 211157 h 420554"/>
                      <a:gd name="connsiteX7" fmla="*/ 306178 w 701415"/>
                      <a:gd name="connsiteY7" fmla="*/ 244590 h 420554"/>
                      <a:gd name="connsiteX8" fmla="*/ 300899 w 701415"/>
                      <a:gd name="connsiteY8" fmla="*/ 263946 h 420554"/>
                      <a:gd name="connsiteX9" fmla="*/ 274504 w 701415"/>
                      <a:gd name="connsiteY9" fmla="*/ 269225 h 420554"/>
                      <a:gd name="connsiteX10" fmla="*/ 267466 w 701415"/>
                      <a:gd name="connsiteY10" fmla="*/ 283302 h 420554"/>
                      <a:gd name="connsiteX11" fmla="*/ 281543 w 701415"/>
                      <a:gd name="connsiteY11" fmla="*/ 311457 h 420554"/>
                      <a:gd name="connsiteX12" fmla="*/ 221715 w 701415"/>
                      <a:gd name="connsiteY12" fmla="*/ 327293 h 420554"/>
                      <a:gd name="connsiteX13" fmla="*/ 190041 w 701415"/>
                      <a:gd name="connsiteY13" fmla="*/ 316735 h 420554"/>
                      <a:gd name="connsiteX14" fmla="*/ 195320 w 701415"/>
                      <a:gd name="connsiteY14" fmla="*/ 371284 h 420554"/>
                      <a:gd name="connsiteX15" fmla="*/ 174205 w 701415"/>
                      <a:gd name="connsiteY15" fmla="*/ 387121 h 420554"/>
                      <a:gd name="connsiteX16" fmla="*/ 144291 w 701415"/>
                      <a:gd name="connsiteY16" fmla="*/ 385361 h 420554"/>
                      <a:gd name="connsiteX17" fmla="*/ 131973 w 701415"/>
                      <a:gd name="connsiteY17" fmla="*/ 394160 h 420554"/>
                      <a:gd name="connsiteX18" fmla="*/ 121415 w 701415"/>
                      <a:gd name="connsiteY18" fmla="*/ 387121 h 420554"/>
                      <a:gd name="connsiteX19" fmla="*/ 110858 w 701415"/>
                      <a:gd name="connsiteY19" fmla="*/ 390640 h 420554"/>
                      <a:gd name="connsiteX20" fmla="*/ 114377 w 701415"/>
                      <a:gd name="connsiteY20" fmla="*/ 409996 h 420554"/>
                      <a:gd name="connsiteX21" fmla="*/ 96780 w 701415"/>
                      <a:gd name="connsiteY21" fmla="*/ 420554 h 420554"/>
                      <a:gd name="connsiteX22" fmla="*/ 79184 w 701415"/>
                      <a:gd name="connsiteY22" fmla="*/ 411756 h 420554"/>
                      <a:gd name="connsiteX23" fmla="*/ 65107 w 701415"/>
                      <a:gd name="connsiteY23" fmla="*/ 417035 h 420554"/>
                      <a:gd name="connsiteX24" fmla="*/ 61588 w 701415"/>
                      <a:gd name="connsiteY24" fmla="*/ 411756 h 420554"/>
                      <a:gd name="connsiteX25" fmla="*/ 0 w 701415"/>
                      <a:gd name="connsiteY25" fmla="*/ 409996 h 420554"/>
                      <a:gd name="connsiteX26" fmla="*/ 12318 w 701415"/>
                      <a:gd name="connsiteY26" fmla="*/ 350169 h 420554"/>
                      <a:gd name="connsiteX27" fmla="*/ 40472 w 701415"/>
                      <a:gd name="connsiteY27" fmla="*/ 329053 h 420554"/>
                      <a:gd name="connsiteX28" fmla="*/ 31674 w 701415"/>
                      <a:gd name="connsiteY28" fmla="*/ 295620 h 420554"/>
                      <a:gd name="connsiteX29" fmla="*/ 19356 w 701415"/>
                      <a:gd name="connsiteY29" fmla="*/ 293860 h 420554"/>
                      <a:gd name="connsiteX30" fmla="*/ 28154 w 701415"/>
                      <a:gd name="connsiteY30" fmla="*/ 279783 h 420554"/>
                      <a:gd name="connsiteX31" fmla="*/ 68626 w 701415"/>
                      <a:gd name="connsiteY31" fmla="*/ 262187 h 420554"/>
                      <a:gd name="connsiteX32" fmla="*/ 121415 w 701415"/>
                      <a:gd name="connsiteY32" fmla="*/ 242831 h 420554"/>
                      <a:gd name="connsiteX33" fmla="*/ 121415 w 701415"/>
                      <a:gd name="connsiteY33" fmla="*/ 168926 h 420554"/>
                      <a:gd name="connsiteX34" fmla="*/ 135493 w 701415"/>
                      <a:gd name="connsiteY34" fmla="*/ 151329 h 420554"/>
                      <a:gd name="connsiteX35" fmla="*/ 131973 w 701415"/>
                      <a:gd name="connsiteY35" fmla="*/ 142531 h 420554"/>
                      <a:gd name="connsiteX36" fmla="*/ 135493 w 701415"/>
                      <a:gd name="connsiteY36" fmla="*/ 128454 h 420554"/>
                      <a:gd name="connsiteX37" fmla="*/ 119656 w 701415"/>
                      <a:gd name="connsiteY37" fmla="*/ 103819 h 420554"/>
                      <a:gd name="connsiteX38" fmla="*/ 70386 w 701415"/>
                      <a:gd name="connsiteY38" fmla="*/ 66867 h 420554"/>
                      <a:gd name="connsiteX39" fmla="*/ 45751 w 701415"/>
                      <a:gd name="connsiteY39" fmla="*/ 14078 h 420554"/>
                      <a:gd name="connsiteX40" fmla="*/ 65107 w 701415"/>
                      <a:gd name="connsiteY40" fmla="*/ 0 h 420554"/>
                      <a:gd name="connsiteX41" fmla="*/ 91502 w 701415"/>
                      <a:gd name="connsiteY41" fmla="*/ 0 h 420554"/>
                      <a:gd name="connsiteX42" fmla="*/ 87982 w 701415"/>
                      <a:gd name="connsiteY42" fmla="*/ 36953 h 420554"/>
                      <a:gd name="connsiteX43" fmla="*/ 100300 w 701415"/>
                      <a:gd name="connsiteY43" fmla="*/ 49270 h 420554"/>
                      <a:gd name="connsiteX44" fmla="*/ 154849 w 701415"/>
                      <a:gd name="connsiteY44" fmla="*/ 77425 h 420554"/>
                      <a:gd name="connsiteX45" fmla="*/ 207638 w 701415"/>
                      <a:gd name="connsiteY45" fmla="*/ 79184 h 420554"/>
                      <a:gd name="connsiteX46" fmla="*/ 216436 w 701415"/>
                      <a:gd name="connsiteY46" fmla="*/ 51030 h 420554"/>
                      <a:gd name="connsiteX47" fmla="*/ 249869 w 701415"/>
                      <a:gd name="connsiteY47" fmla="*/ 33434 h 420554"/>
                      <a:gd name="connsiteX48" fmla="*/ 325534 w 701415"/>
                      <a:gd name="connsiteY48" fmla="*/ 12318 h 420554"/>
                      <a:gd name="connsiteX49" fmla="*/ 374804 w 701415"/>
                      <a:gd name="connsiteY49" fmla="*/ 38713 h 420554"/>
                      <a:gd name="connsiteX50" fmla="*/ 425833 w 701415"/>
                      <a:gd name="connsiteY50" fmla="*/ 42232 h 420554"/>
                      <a:gd name="connsiteX51" fmla="*/ 456191 w 701415"/>
                      <a:gd name="connsiteY51" fmla="*/ 42232 h 420554"/>
                      <a:gd name="connsiteX52" fmla="*/ 701415 w 701415"/>
                      <a:gd name="connsiteY52" fmla="*/ 235991 h 420554"/>
                      <a:gd name="connsiteX0" fmla="*/ 456191 w 701415"/>
                      <a:gd name="connsiteY0" fmla="*/ 212825 h 420554"/>
                      <a:gd name="connsiteX1" fmla="*/ 411756 w 701415"/>
                      <a:gd name="connsiteY1" fmla="*/ 195320 h 420554"/>
                      <a:gd name="connsiteX2" fmla="*/ 388881 w 701415"/>
                      <a:gd name="connsiteY2" fmla="*/ 197080 h 420554"/>
                      <a:gd name="connsiteX3" fmla="*/ 339611 w 701415"/>
                      <a:gd name="connsiteY3" fmla="*/ 181243 h 420554"/>
                      <a:gd name="connsiteX4" fmla="*/ 327294 w 701415"/>
                      <a:gd name="connsiteY4" fmla="*/ 183003 h 420554"/>
                      <a:gd name="connsiteX5" fmla="*/ 313216 w 701415"/>
                      <a:gd name="connsiteY5" fmla="*/ 211157 h 420554"/>
                      <a:gd name="connsiteX6" fmla="*/ 306178 w 701415"/>
                      <a:gd name="connsiteY6" fmla="*/ 244590 h 420554"/>
                      <a:gd name="connsiteX7" fmla="*/ 300899 w 701415"/>
                      <a:gd name="connsiteY7" fmla="*/ 263946 h 420554"/>
                      <a:gd name="connsiteX8" fmla="*/ 274504 w 701415"/>
                      <a:gd name="connsiteY8" fmla="*/ 269225 h 420554"/>
                      <a:gd name="connsiteX9" fmla="*/ 267466 w 701415"/>
                      <a:gd name="connsiteY9" fmla="*/ 283302 h 420554"/>
                      <a:gd name="connsiteX10" fmla="*/ 281543 w 701415"/>
                      <a:gd name="connsiteY10" fmla="*/ 311457 h 420554"/>
                      <a:gd name="connsiteX11" fmla="*/ 221715 w 701415"/>
                      <a:gd name="connsiteY11" fmla="*/ 327293 h 420554"/>
                      <a:gd name="connsiteX12" fmla="*/ 190041 w 701415"/>
                      <a:gd name="connsiteY12" fmla="*/ 316735 h 420554"/>
                      <a:gd name="connsiteX13" fmla="*/ 195320 w 701415"/>
                      <a:gd name="connsiteY13" fmla="*/ 371284 h 420554"/>
                      <a:gd name="connsiteX14" fmla="*/ 174205 w 701415"/>
                      <a:gd name="connsiteY14" fmla="*/ 387121 h 420554"/>
                      <a:gd name="connsiteX15" fmla="*/ 144291 w 701415"/>
                      <a:gd name="connsiteY15" fmla="*/ 385361 h 420554"/>
                      <a:gd name="connsiteX16" fmla="*/ 131973 w 701415"/>
                      <a:gd name="connsiteY16" fmla="*/ 394160 h 420554"/>
                      <a:gd name="connsiteX17" fmla="*/ 121415 w 701415"/>
                      <a:gd name="connsiteY17" fmla="*/ 387121 h 420554"/>
                      <a:gd name="connsiteX18" fmla="*/ 110858 w 701415"/>
                      <a:gd name="connsiteY18" fmla="*/ 390640 h 420554"/>
                      <a:gd name="connsiteX19" fmla="*/ 114377 w 701415"/>
                      <a:gd name="connsiteY19" fmla="*/ 409996 h 420554"/>
                      <a:gd name="connsiteX20" fmla="*/ 96780 w 701415"/>
                      <a:gd name="connsiteY20" fmla="*/ 420554 h 420554"/>
                      <a:gd name="connsiteX21" fmla="*/ 79184 w 701415"/>
                      <a:gd name="connsiteY21" fmla="*/ 411756 h 420554"/>
                      <a:gd name="connsiteX22" fmla="*/ 65107 w 701415"/>
                      <a:gd name="connsiteY22" fmla="*/ 417035 h 420554"/>
                      <a:gd name="connsiteX23" fmla="*/ 61588 w 701415"/>
                      <a:gd name="connsiteY23" fmla="*/ 411756 h 420554"/>
                      <a:gd name="connsiteX24" fmla="*/ 0 w 701415"/>
                      <a:gd name="connsiteY24" fmla="*/ 409996 h 420554"/>
                      <a:gd name="connsiteX25" fmla="*/ 12318 w 701415"/>
                      <a:gd name="connsiteY25" fmla="*/ 350169 h 420554"/>
                      <a:gd name="connsiteX26" fmla="*/ 40472 w 701415"/>
                      <a:gd name="connsiteY26" fmla="*/ 329053 h 420554"/>
                      <a:gd name="connsiteX27" fmla="*/ 31674 w 701415"/>
                      <a:gd name="connsiteY27" fmla="*/ 295620 h 420554"/>
                      <a:gd name="connsiteX28" fmla="*/ 19356 w 701415"/>
                      <a:gd name="connsiteY28" fmla="*/ 293860 h 420554"/>
                      <a:gd name="connsiteX29" fmla="*/ 28154 w 701415"/>
                      <a:gd name="connsiteY29" fmla="*/ 279783 h 420554"/>
                      <a:gd name="connsiteX30" fmla="*/ 68626 w 701415"/>
                      <a:gd name="connsiteY30" fmla="*/ 262187 h 420554"/>
                      <a:gd name="connsiteX31" fmla="*/ 121415 w 701415"/>
                      <a:gd name="connsiteY31" fmla="*/ 242831 h 420554"/>
                      <a:gd name="connsiteX32" fmla="*/ 121415 w 701415"/>
                      <a:gd name="connsiteY32" fmla="*/ 168926 h 420554"/>
                      <a:gd name="connsiteX33" fmla="*/ 135493 w 701415"/>
                      <a:gd name="connsiteY33" fmla="*/ 151329 h 420554"/>
                      <a:gd name="connsiteX34" fmla="*/ 131973 w 701415"/>
                      <a:gd name="connsiteY34" fmla="*/ 142531 h 420554"/>
                      <a:gd name="connsiteX35" fmla="*/ 135493 w 701415"/>
                      <a:gd name="connsiteY35" fmla="*/ 128454 h 420554"/>
                      <a:gd name="connsiteX36" fmla="*/ 119656 w 701415"/>
                      <a:gd name="connsiteY36" fmla="*/ 103819 h 420554"/>
                      <a:gd name="connsiteX37" fmla="*/ 70386 w 701415"/>
                      <a:gd name="connsiteY37" fmla="*/ 66867 h 420554"/>
                      <a:gd name="connsiteX38" fmla="*/ 45751 w 701415"/>
                      <a:gd name="connsiteY38" fmla="*/ 14078 h 420554"/>
                      <a:gd name="connsiteX39" fmla="*/ 65107 w 701415"/>
                      <a:gd name="connsiteY39" fmla="*/ 0 h 420554"/>
                      <a:gd name="connsiteX40" fmla="*/ 91502 w 701415"/>
                      <a:gd name="connsiteY40" fmla="*/ 0 h 420554"/>
                      <a:gd name="connsiteX41" fmla="*/ 87982 w 701415"/>
                      <a:gd name="connsiteY41" fmla="*/ 36953 h 420554"/>
                      <a:gd name="connsiteX42" fmla="*/ 100300 w 701415"/>
                      <a:gd name="connsiteY42" fmla="*/ 49270 h 420554"/>
                      <a:gd name="connsiteX43" fmla="*/ 154849 w 701415"/>
                      <a:gd name="connsiteY43" fmla="*/ 77425 h 420554"/>
                      <a:gd name="connsiteX44" fmla="*/ 207638 w 701415"/>
                      <a:gd name="connsiteY44" fmla="*/ 79184 h 420554"/>
                      <a:gd name="connsiteX45" fmla="*/ 216436 w 701415"/>
                      <a:gd name="connsiteY45" fmla="*/ 51030 h 420554"/>
                      <a:gd name="connsiteX46" fmla="*/ 249869 w 701415"/>
                      <a:gd name="connsiteY46" fmla="*/ 33434 h 420554"/>
                      <a:gd name="connsiteX47" fmla="*/ 325534 w 701415"/>
                      <a:gd name="connsiteY47" fmla="*/ 12318 h 420554"/>
                      <a:gd name="connsiteX48" fmla="*/ 374804 w 701415"/>
                      <a:gd name="connsiteY48" fmla="*/ 38713 h 420554"/>
                      <a:gd name="connsiteX49" fmla="*/ 425833 w 701415"/>
                      <a:gd name="connsiteY49" fmla="*/ 42232 h 420554"/>
                      <a:gd name="connsiteX50" fmla="*/ 456191 w 701415"/>
                      <a:gd name="connsiteY50" fmla="*/ 42232 h 420554"/>
                      <a:gd name="connsiteX51" fmla="*/ 701415 w 701415"/>
                      <a:gd name="connsiteY51" fmla="*/ 235991 h 420554"/>
                      <a:gd name="connsiteX0" fmla="*/ 456191 w 456191"/>
                      <a:gd name="connsiteY0" fmla="*/ 212825 h 420554"/>
                      <a:gd name="connsiteX1" fmla="*/ 411756 w 456191"/>
                      <a:gd name="connsiteY1" fmla="*/ 195320 h 420554"/>
                      <a:gd name="connsiteX2" fmla="*/ 388881 w 456191"/>
                      <a:gd name="connsiteY2" fmla="*/ 197080 h 420554"/>
                      <a:gd name="connsiteX3" fmla="*/ 339611 w 456191"/>
                      <a:gd name="connsiteY3" fmla="*/ 181243 h 420554"/>
                      <a:gd name="connsiteX4" fmla="*/ 327294 w 456191"/>
                      <a:gd name="connsiteY4" fmla="*/ 183003 h 420554"/>
                      <a:gd name="connsiteX5" fmla="*/ 313216 w 456191"/>
                      <a:gd name="connsiteY5" fmla="*/ 211157 h 420554"/>
                      <a:gd name="connsiteX6" fmla="*/ 306178 w 456191"/>
                      <a:gd name="connsiteY6" fmla="*/ 244590 h 420554"/>
                      <a:gd name="connsiteX7" fmla="*/ 300899 w 456191"/>
                      <a:gd name="connsiteY7" fmla="*/ 263946 h 420554"/>
                      <a:gd name="connsiteX8" fmla="*/ 274504 w 456191"/>
                      <a:gd name="connsiteY8" fmla="*/ 269225 h 420554"/>
                      <a:gd name="connsiteX9" fmla="*/ 267466 w 456191"/>
                      <a:gd name="connsiteY9" fmla="*/ 283302 h 420554"/>
                      <a:gd name="connsiteX10" fmla="*/ 281543 w 456191"/>
                      <a:gd name="connsiteY10" fmla="*/ 311457 h 420554"/>
                      <a:gd name="connsiteX11" fmla="*/ 221715 w 456191"/>
                      <a:gd name="connsiteY11" fmla="*/ 327293 h 420554"/>
                      <a:gd name="connsiteX12" fmla="*/ 190041 w 456191"/>
                      <a:gd name="connsiteY12" fmla="*/ 316735 h 420554"/>
                      <a:gd name="connsiteX13" fmla="*/ 195320 w 456191"/>
                      <a:gd name="connsiteY13" fmla="*/ 371284 h 420554"/>
                      <a:gd name="connsiteX14" fmla="*/ 174205 w 456191"/>
                      <a:gd name="connsiteY14" fmla="*/ 387121 h 420554"/>
                      <a:gd name="connsiteX15" fmla="*/ 144291 w 456191"/>
                      <a:gd name="connsiteY15" fmla="*/ 385361 h 420554"/>
                      <a:gd name="connsiteX16" fmla="*/ 131973 w 456191"/>
                      <a:gd name="connsiteY16" fmla="*/ 394160 h 420554"/>
                      <a:gd name="connsiteX17" fmla="*/ 121415 w 456191"/>
                      <a:gd name="connsiteY17" fmla="*/ 387121 h 420554"/>
                      <a:gd name="connsiteX18" fmla="*/ 110858 w 456191"/>
                      <a:gd name="connsiteY18" fmla="*/ 390640 h 420554"/>
                      <a:gd name="connsiteX19" fmla="*/ 114377 w 456191"/>
                      <a:gd name="connsiteY19" fmla="*/ 409996 h 420554"/>
                      <a:gd name="connsiteX20" fmla="*/ 96780 w 456191"/>
                      <a:gd name="connsiteY20" fmla="*/ 420554 h 420554"/>
                      <a:gd name="connsiteX21" fmla="*/ 79184 w 456191"/>
                      <a:gd name="connsiteY21" fmla="*/ 411756 h 420554"/>
                      <a:gd name="connsiteX22" fmla="*/ 65107 w 456191"/>
                      <a:gd name="connsiteY22" fmla="*/ 417035 h 420554"/>
                      <a:gd name="connsiteX23" fmla="*/ 61588 w 456191"/>
                      <a:gd name="connsiteY23" fmla="*/ 411756 h 420554"/>
                      <a:gd name="connsiteX24" fmla="*/ 0 w 456191"/>
                      <a:gd name="connsiteY24" fmla="*/ 409996 h 420554"/>
                      <a:gd name="connsiteX25" fmla="*/ 12318 w 456191"/>
                      <a:gd name="connsiteY25" fmla="*/ 350169 h 420554"/>
                      <a:gd name="connsiteX26" fmla="*/ 40472 w 456191"/>
                      <a:gd name="connsiteY26" fmla="*/ 329053 h 420554"/>
                      <a:gd name="connsiteX27" fmla="*/ 31674 w 456191"/>
                      <a:gd name="connsiteY27" fmla="*/ 295620 h 420554"/>
                      <a:gd name="connsiteX28" fmla="*/ 19356 w 456191"/>
                      <a:gd name="connsiteY28" fmla="*/ 293860 h 420554"/>
                      <a:gd name="connsiteX29" fmla="*/ 28154 w 456191"/>
                      <a:gd name="connsiteY29" fmla="*/ 279783 h 420554"/>
                      <a:gd name="connsiteX30" fmla="*/ 68626 w 456191"/>
                      <a:gd name="connsiteY30" fmla="*/ 262187 h 420554"/>
                      <a:gd name="connsiteX31" fmla="*/ 121415 w 456191"/>
                      <a:gd name="connsiteY31" fmla="*/ 242831 h 420554"/>
                      <a:gd name="connsiteX32" fmla="*/ 121415 w 456191"/>
                      <a:gd name="connsiteY32" fmla="*/ 168926 h 420554"/>
                      <a:gd name="connsiteX33" fmla="*/ 135493 w 456191"/>
                      <a:gd name="connsiteY33" fmla="*/ 151329 h 420554"/>
                      <a:gd name="connsiteX34" fmla="*/ 131973 w 456191"/>
                      <a:gd name="connsiteY34" fmla="*/ 142531 h 420554"/>
                      <a:gd name="connsiteX35" fmla="*/ 135493 w 456191"/>
                      <a:gd name="connsiteY35" fmla="*/ 128454 h 420554"/>
                      <a:gd name="connsiteX36" fmla="*/ 119656 w 456191"/>
                      <a:gd name="connsiteY36" fmla="*/ 103819 h 420554"/>
                      <a:gd name="connsiteX37" fmla="*/ 70386 w 456191"/>
                      <a:gd name="connsiteY37" fmla="*/ 66867 h 420554"/>
                      <a:gd name="connsiteX38" fmla="*/ 45751 w 456191"/>
                      <a:gd name="connsiteY38" fmla="*/ 14078 h 420554"/>
                      <a:gd name="connsiteX39" fmla="*/ 65107 w 456191"/>
                      <a:gd name="connsiteY39" fmla="*/ 0 h 420554"/>
                      <a:gd name="connsiteX40" fmla="*/ 91502 w 456191"/>
                      <a:gd name="connsiteY40" fmla="*/ 0 h 420554"/>
                      <a:gd name="connsiteX41" fmla="*/ 87982 w 456191"/>
                      <a:gd name="connsiteY41" fmla="*/ 36953 h 420554"/>
                      <a:gd name="connsiteX42" fmla="*/ 100300 w 456191"/>
                      <a:gd name="connsiteY42" fmla="*/ 49270 h 420554"/>
                      <a:gd name="connsiteX43" fmla="*/ 154849 w 456191"/>
                      <a:gd name="connsiteY43" fmla="*/ 77425 h 420554"/>
                      <a:gd name="connsiteX44" fmla="*/ 207638 w 456191"/>
                      <a:gd name="connsiteY44" fmla="*/ 79184 h 420554"/>
                      <a:gd name="connsiteX45" fmla="*/ 216436 w 456191"/>
                      <a:gd name="connsiteY45" fmla="*/ 51030 h 420554"/>
                      <a:gd name="connsiteX46" fmla="*/ 249869 w 456191"/>
                      <a:gd name="connsiteY46" fmla="*/ 33434 h 420554"/>
                      <a:gd name="connsiteX47" fmla="*/ 325534 w 456191"/>
                      <a:gd name="connsiteY47" fmla="*/ 12318 h 420554"/>
                      <a:gd name="connsiteX48" fmla="*/ 374804 w 456191"/>
                      <a:gd name="connsiteY48" fmla="*/ 38713 h 420554"/>
                      <a:gd name="connsiteX49" fmla="*/ 425833 w 456191"/>
                      <a:gd name="connsiteY49" fmla="*/ 42232 h 420554"/>
                      <a:gd name="connsiteX50" fmla="*/ 456191 w 456191"/>
                      <a:gd name="connsiteY50" fmla="*/ 42232 h 420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</a:cxnLst>
                    <a:rect l="l" t="t" r="r" b="b"/>
                    <a:pathLst>
                      <a:path w="456191" h="420554">
                        <a:moveTo>
                          <a:pt x="456191" y="212825"/>
                        </a:moveTo>
                        <a:lnTo>
                          <a:pt x="411756" y="195320"/>
                        </a:lnTo>
                        <a:lnTo>
                          <a:pt x="388881" y="197080"/>
                        </a:lnTo>
                        <a:lnTo>
                          <a:pt x="339611" y="181243"/>
                        </a:lnTo>
                        <a:lnTo>
                          <a:pt x="327294" y="183003"/>
                        </a:lnTo>
                        <a:lnTo>
                          <a:pt x="313216" y="211157"/>
                        </a:lnTo>
                        <a:lnTo>
                          <a:pt x="306178" y="244590"/>
                        </a:lnTo>
                        <a:lnTo>
                          <a:pt x="300899" y="263946"/>
                        </a:lnTo>
                        <a:lnTo>
                          <a:pt x="274504" y="269225"/>
                        </a:lnTo>
                        <a:lnTo>
                          <a:pt x="267466" y="283302"/>
                        </a:lnTo>
                        <a:lnTo>
                          <a:pt x="281543" y="311457"/>
                        </a:lnTo>
                        <a:lnTo>
                          <a:pt x="221715" y="327293"/>
                        </a:lnTo>
                        <a:lnTo>
                          <a:pt x="190041" y="316735"/>
                        </a:lnTo>
                        <a:lnTo>
                          <a:pt x="195320" y="371284"/>
                        </a:lnTo>
                        <a:lnTo>
                          <a:pt x="174205" y="387121"/>
                        </a:lnTo>
                        <a:lnTo>
                          <a:pt x="144291" y="385361"/>
                        </a:lnTo>
                        <a:lnTo>
                          <a:pt x="131973" y="394160"/>
                        </a:lnTo>
                        <a:lnTo>
                          <a:pt x="121415" y="387121"/>
                        </a:lnTo>
                        <a:lnTo>
                          <a:pt x="110858" y="390640"/>
                        </a:lnTo>
                        <a:lnTo>
                          <a:pt x="114377" y="409996"/>
                        </a:lnTo>
                        <a:lnTo>
                          <a:pt x="96780" y="420554"/>
                        </a:lnTo>
                        <a:lnTo>
                          <a:pt x="79184" y="411756"/>
                        </a:lnTo>
                        <a:lnTo>
                          <a:pt x="65107" y="417035"/>
                        </a:lnTo>
                        <a:lnTo>
                          <a:pt x="61588" y="411756"/>
                        </a:lnTo>
                        <a:lnTo>
                          <a:pt x="0" y="409996"/>
                        </a:lnTo>
                        <a:lnTo>
                          <a:pt x="12318" y="350169"/>
                        </a:lnTo>
                        <a:lnTo>
                          <a:pt x="40472" y="329053"/>
                        </a:lnTo>
                        <a:lnTo>
                          <a:pt x="31674" y="295620"/>
                        </a:lnTo>
                        <a:lnTo>
                          <a:pt x="19356" y="293860"/>
                        </a:lnTo>
                        <a:lnTo>
                          <a:pt x="28154" y="279783"/>
                        </a:lnTo>
                        <a:lnTo>
                          <a:pt x="68626" y="262187"/>
                        </a:lnTo>
                        <a:lnTo>
                          <a:pt x="121415" y="242831"/>
                        </a:lnTo>
                        <a:lnTo>
                          <a:pt x="121415" y="168926"/>
                        </a:lnTo>
                        <a:lnTo>
                          <a:pt x="135493" y="151329"/>
                        </a:lnTo>
                        <a:lnTo>
                          <a:pt x="131973" y="142531"/>
                        </a:lnTo>
                        <a:lnTo>
                          <a:pt x="135493" y="128454"/>
                        </a:lnTo>
                        <a:lnTo>
                          <a:pt x="119656" y="103819"/>
                        </a:lnTo>
                        <a:lnTo>
                          <a:pt x="70386" y="66867"/>
                        </a:lnTo>
                        <a:lnTo>
                          <a:pt x="45751" y="14078"/>
                        </a:lnTo>
                        <a:lnTo>
                          <a:pt x="65107" y="0"/>
                        </a:lnTo>
                        <a:lnTo>
                          <a:pt x="91502" y="0"/>
                        </a:lnTo>
                        <a:lnTo>
                          <a:pt x="87982" y="36953"/>
                        </a:lnTo>
                        <a:lnTo>
                          <a:pt x="100300" y="49270"/>
                        </a:lnTo>
                        <a:lnTo>
                          <a:pt x="154849" y="77425"/>
                        </a:lnTo>
                        <a:lnTo>
                          <a:pt x="207638" y="79184"/>
                        </a:lnTo>
                        <a:lnTo>
                          <a:pt x="216436" y="51030"/>
                        </a:lnTo>
                        <a:lnTo>
                          <a:pt x="249869" y="33434"/>
                        </a:lnTo>
                        <a:lnTo>
                          <a:pt x="325534" y="12318"/>
                        </a:lnTo>
                        <a:lnTo>
                          <a:pt x="374804" y="38713"/>
                        </a:lnTo>
                        <a:lnTo>
                          <a:pt x="425833" y="42232"/>
                        </a:lnTo>
                        <a:lnTo>
                          <a:pt x="456191" y="42232"/>
                        </a:lnTo>
                      </a:path>
                    </a:pathLst>
                  </a:custGeom>
                  <a:solidFill>
                    <a:srgbClr val="E2F0D9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2" name="フリーフォーム: 図形 11">
                    <a:extLst>
                      <a:ext uri="{FF2B5EF4-FFF2-40B4-BE49-F238E27FC236}">
                        <a16:creationId xmlns:a16="http://schemas.microsoft.com/office/drawing/2014/main" id="{D287E6E4-3937-5B0E-5803-60B13FF92174}"/>
                      </a:ext>
                    </a:extLst>
                  </p:cNvPr>
                  <p:cNvSpPr/>
                  <p:nvPr/>
                </p:nvSpPr>
                <p:spPr>
                  <a:xfrm>
                    <a:off x="1330291" y="1783156"/>
                    <a:ext cx="985400" cy="728491"/>
                  </a:xfrm>
                  <a:custGeom>
                    <a:avLst/>
                    <a:gdLst>
                      <a:gd name="connsiteX0" fmla="*/ 2506980 w 4267200"/>
                      <a:gd name="connsiteY0" fmla="*/ 0 h 3154680"/>
                      <a:gd name="connsiteX1" fmla="*/ 2560320 w 4267200"/>
                      <a:gd name="connsiteY1" fmla="*/ 220980 h 3154680"/>
                      <a:gd name="connsiteX2" fmla="*/ 2621280 w 4267200"/>
                      <a:gd name="connsiteY2" fmla="*/ 259080 h 3154680"/>
                      <a:gd name="connsiteX3" fmla="*/ 2644140 w 4267200"/>
                      <a:gd name="connsiteY3" fmla="*/ 396240 h 3154680"/>
                      <a:gd name="connsiteX4" fmla="*/ 2575560 w 4267200"/>
                      <a:gd name="connsiteY4" fmla="*/ 426720 h 3154680"/>
                      <a:gd name="connsiteX5" fmla="*/ 2583180 w 4267200"/>
                      <a:gd name="connsiteY5" fmla="*/ 502920 h 3154680"/>
                      <a:gd name="connsiteX6" fmla="*/ 2491740 w 4267200"/>
                      <a:gd name="connsiteY6" fmla="*/ 617220 h 3154680"/>
                      <a:gd name="connsiteX7" fmla="*/ 2522220 w 4267200"/>
                      <a:gd name="connsiteY7" fmla="*/ 708660 h 3154680"/>
                      <a:gd name="connsiteX8" fmla="*/ 2560320 w 4267200"/>
                      <a:gd name="connsiteY8" fmla="*/ 861060 h 3154680"/>
                      <a:gd name="connsiteX9" fmla="*/ 2621280 w 4267200"/>
                      <a:gd name="connsiteY9" fmla="*/ 929640 h 3154680"/>
                      <a:gd name="connsiteX10" fmla="*/ 2682240 w 4267200"/>
                      <a:gd name="connsiteY10" fmla="*/ 929640 h 3154680"/>
                      <a:gd name="connsiteX11" fmla="*/ 2712720 w 4267200"/>
                      <a:gd name="connsiteY11" fmla="*/ 899160 h 3154680"/>
                      <a:gd name="connsiteX12" fmla="*/ 2857500 w 4267200"/>
                      <a:gd name="connsiteY12" fmla="*/ 899160 h 3154680"/>
                      <a:gd name="connsiteX13" fmla="*/ 2857500 w 4267200"/>
                      <a:gd name="connsiteY13" fmla="*/ 944880 h 3154680"/>
                      <a:gd name="connsiteX14" fmla="*/ 2773680 w 4267200"/>
                      <a:gd name="connsiteY14" fmla="*/ 1120140 h 3154680"/>
                      <a:gd name="connsiteX15" fmla="*/ 2766060 w 4267200"/>
                      <a:gd name="connsiteY15" fmla="*/ 1158240 h 3154680"/>
                      <a:gd name="connsiteX16" fmla="*/ 2796540 w 4267200"/>
                      <a:gd name="connsiteY16" fmla="*/ 1211580 h 3154680"/>
                      <a:gd name="connsiteX17" fmla="*/ 2811780 w 4267200"/>
                      <a:gd name="connsiteY17" fmla="*/ 1280160 h 3154680"/>
                      <a:gd name="connsiteX18" fmla="*/ 2918460 w 4267200"/>
                      <a:gd name="connsiteY18" fmla="*/ 1379220 h 3154680"/>
                      <a:gd name="connsiteX19" fmla="*/ 3139440 w 4267200"/>
                      <a:gd name="connsiteY19" fmla="*/ 1379220 h 3154680"/>
                      <a:gd name="connsiteX20" fmla="*/ 3131820 w 4267200"/>
                      <a:gd name="connsiteY20" fmla="*/ 1303020 h 3154680"/>
                      <a:gd name="connsiteX21" fmla="*/ 3238500 w 4267200"/>
                      <a:gd name="connsiteY21" fmla="*/ 1280160 h 3154680"/>
                      <a:gd name="connsiteX22" fmla="*/ 3360420 w 4267200"/>
                      <a:gd name="connsiteY22" fmla="*/ 1348740 h 3154680"/>
                      <a:gd name="connsiteX23" fmla="*/ 3467100 w 4267200"/>
                      <a:gd name="connsiteY23" fmla="*/ 1181100 h 3154680"/>
                      <a:gd name="connsiteX24" fmla="*/ 3520440 w 4267200"/>
                      <a:gd name="connsiteY24" fmla="*/ 1143000 h 3154680"/>
                      <a:gd name="connsiteX25" fmla="*/ 3543300 w 4267200"/>
                      <a:gd name="connsiteY25" fmla="*/ 1112520 h 3154680"/>
                      <a:gd name="connsiteX26" fmla="*/ 3451860 w 4267200"/>
                      <a:gd name="connsiteY26" fmla="*/ 990600 h 3154680"/>
                      <a:gd name="connsiteX27" fmla="*/ 3482340 w 4267200"/>
                      <a:gd name="connsiteY27" fmla="*/ 929640 h 3154680"/>
                      <a:gd name="connsiteX28" fmla="*/ 3550920 w 4267200"/>
                      <a:gd name="connsiteY28" fmla="*/ 845820 h 3154680"/>
                      <a:gd name="connsiteX29" fmla="*/ 3581400 w 4267200"/>
                      <a:gd name="connsiteY29" fmla="*/ 784860 h 3154680"/>
                      <a:gd name="connsiteX30" fmla="*/ 3703320 w 4267200"/>
                      <a:gd name="connsiteY30" fmla="*/ 784860 h 3154680"/>
                      <a:gd name="connsiteX31" fmla="*/ 3710940 w 4267200"/>
                      <a:gd name="connsiteY31" fmla="*/ 899160 h 3154680"/>
                      <a:gd name="connsiteX32" fmla="*/ 3710940 w 4267200"/>
                      <a:gd name="connsiteY32" fmla="*/ 1005840 h 3154680"/>
                      <a:gd name="connsiteX33" fmla="*/ 3710940 w 4267200"/>
                      <a:gd name="connsiteY33" fmla="*/ 1120140 h 3154680"/>
                      <a:gd name="connsiteX34" fmla="*/ 3710940 w 4267200"/>
                      <a:gd name="connsiteY34" fmla="*/ 1181100 h 3154680"/>
                      <a:gd name="connsiteX35" fmla="*/ 3794760 w 4267200"/>
                      <a:gd name="connsiteY35" fmla="*/ 1234440 h 3154680"/>
                      <a:gd name="connsiteX36" fmla="*/ 3802380 w 4267200"/>
                      <a:gd name="connsiteY36" fmla="*/ 1287780 h 3154680"/>
                      <a:gd name="connsiteX37" fmla="*/ 3878580 w 4267200"/>
                      <a:gd name="connsiteY37" fmla="*/ 1295400 h 3154680"/>
                      <a:gd name="connsiteX38" fmla="*/ 3855720 w 4267200"/>
                      <a:gd name="connsiteY38" fmla="*/ 1356360 h 3154680"/>
                      <a:gd name="connsiteX39" fmla="*/ 3909060 w 4267200"/>
                      <a:gd name="connsiteY39" fmla="*/ 1493520 h 3154680"/>
                      <a:gd name="connsiteX40" fmla="*/ 3909060 w 4267200"/>
                      <a:gd name="connsiteY40" fmla="*/ 1554480 h 3154680"/>
                      <a:gd name="connsiteX41" fmla="*/ 3931920 w 4267200"/>
                      <a:gd name="connsiteY41" fmla="*/ 1623060 h 3154680"/>
                      <a:gd name="connsiteX42" fmla="*/ 3939540 w 4267200"/>
                      <a:gd name="connsiteY42" fmla="*/ 1653540 h 3154680"/>
                      <a:gd name="connsiteX43" fmla="*/ 4000500 w 4267200"/>
                      <a:gd name="connsiteY43" fmla="*/ 1668780 h 3154680"/>
                      <a:gd name="connsiteX44" fmla="*/ 4091940 w 4267200"/>
                      <a:gd name="connsiteY44" fmla="*/ 1668780 h 3154680"/>
                      <a:gd name="connsiteX45" fmla="*/ 4091940 w 4267200"/>
                      <a:gd name="connsiteY45" fmla="*/ 1729740 h 3154680"/>
                      <a:gd name="connsiteX46" fmla="*/ 4229100 w 4267200"/>
                      <a:gd name="connsiteY46" fmla="*/ 1744980 h 3154680"/>
                      <a:gd name="connsiteX47" fmla="*/ 4198620 w 4267200"/>
                      <a:gd name="connsiteY47" fmla="*/ 1821180 h 3154680"/>
                      <a:gd name="connsiteX48" fmla="*/ 4236720 w 4267200"/>
                      <a:gd name="connsiteY48" fmla="*/ 1889760 h 3154680"/>
                      <a:gd name="connsiteX49" fmla="*/ 4267200 w 4267200"/>
                      <a:gd name="connsiteY49" fmla="*/ 2004060 h 3154680"/>
                      <a:gd name="connsiteX50" fmla="*/ 4114800 w 4267200"/>
                      <a:gd name="connsiteY50" fmla="*/ 2065020 h 3154680"/>
                      <a:gd name="connsiteX51" fmla="*/ 4145280 w 4267200"/>
                      <a:gd name="connsiteY51" fmla="*/ 2362200 h 3154680"/>
                      <a:gd name="connsiteX52" fmla="*/ 4122420 w 4267200"/>
                      <a:gd name="connsiteY52" fmla="*/ 2529840 h 3154680"/>
                      <a:gd name="connsiteX53" fmla="*/ 4061460 w 4267200"/>
                      <a:gd name="connsiteY53" fmla="*/ 2636520 h 3154680"/>
                      <a:gd name="connsiteX54" fmla="*/ 3886200 w 4267200"/>
                      <a:gd name="connsiteY54" fmla="*/ 2689860 h 3154680"/>
                      <a:gd name="connsiteX55" fmla="*/ 3916680 w 4267200"/>
                      <a:gd name="connsiteY55" fmla="*/ 2979420 h 3154680"/>
                      <a:gd name="connsiteX56" fmla="*/ 3939540 w 4267200"/>
                      <a:gd name="connsiteY56" fmla="*/ 3048000 h 3154680"/>
                      <a:gd name="connsiteX57" fmla="*/ 3939540 w 4267200"/>
                      <a:gd name="connsiteY57" fmla="*/ 3124200 h 3154680"/>
                      <a:gd name="connsiteX58" fmla="*/ 3893820 w 4267200"/>
                      <a:gd name="connsiteY58" fmla="*/ 3154680 h 3154680"/>
                      <a:gd name="connsiteX59" fmla="*/ 3825240 w 4267200"/>
                      <a:gd name="connsiteY59" fmla="*/ 3116580 h 3154680"/>
                      <a:gd name="connsiteX60" fmla="*/ 3832860 w 4267200"/>
                      <a:gd name="connsiteY60" fmla="*/ 3002280 h 3154680"/>
                      <a:gd name="connsiteX61" fmla="*/ 3672840 w 4267200"/>
                      <a:gd name="connsiteY61" fmla="*/ 2872740 h 3154680"/>
                      <a:gd name="connsiteX62" fmla="*/ 3604260 w 4267200"/>
                      <a:gd name="connsiteY62" fmla="*/ 2903220 h 3154680"/>
                      <a:gd name="connsiteX63" fmla="*/ 3451860 w 4267200"/>
                      <a:gd name="connsiteY63" fmla="*/ 2811780 h 3154680"/>
                      <a:gd name="connsiteX64" fmla="*/ 3406140 w 4267200"/>
                      <a:gd name="connsiteY64" fmla="*/ 2811780 h 3154680"/>
                      <a:gd name="connsiteX65" fmla="*/ 3375660 w 4267200"/>
                      <a:gd name="connsiteY65" fmla="*/ 2727960 h 3154680"/>
                      <a:gd name="connsiteX66" fmla="*/ 3322320 w 4267200"/>
                      <a:gd name="connsiteY66" fmla="*/ 2750820 h 3154680"/>
                      <a:gd name="connsiteX67" fmla="*/ 3147060 w 4267200"/>
                      <a:gd name="connsiteY67" fmla="*/ 2590800 h 3154680"/>
                      <a:gd name="connsiteX68" fmla="*/ 3063240 w 4267200"/>
                      <a:gd name="connsiteY68" fmla="*/ 2522220 h 3154680"/>
                      <a:gd name="connsiteX69" fmla="*/ 2979708 w 4267200"/>
                      <a:gd name="connsiteY69" fmla="*/ 2477668 h 3154680"/>
                      <a:gd name="connsiteX70" fmla="*/ 2916556 w 4267200"/>
                      <a:gd name="connsiteY70" fmla="*/ 2549844 h 3154680"/>
                      <a:gd name="connsiteX71" fmla="*/ 2830830 w 4267200"/>
                      <a:gd name="connsiteY71" fmla="*/ 2530792 h 3154680"/>
                      <a:gd name="connsiteX72" fmla="*/ 2914792 w 4267200"/>
                      <a:gd name="connsiteY72" fmla="*/ 2417628 h 3154680"/>
                      <a:gd name="connsiteX73" fmla="*/ 2811780 w 4267200"/>
                      <a:gd name="connsiteY73" fmla="*/ 2286000 h 3154680"/>
                      <a:gd name="connsiteX74" fmla="*/ 2773680 w 4267200"/>
                      <a:gd name="connsiteY74" fmla="*/ 2308860 h 3154680"/>
                      <a:gd name="connsiteX75" fmla="*/ 2705100 w 4267200"/>
                      <a:gd name="connsiteY75" fmla="*/ 2278380 h 3154680"/>
                      <a:gd name="connsiteX76" fmla="*/ 2590800 w 4267200"/>
                      <a:gd name="connsiteY76" fmla="*/ 2316480 h 3154680"/>
                      <a:gd name="connsiteX77" fmla="*/ 2423160 w 4267200"/>
                      <a:gd name="connsiteY77" fmla="*/ 2377440 h 3154680"/>
                      <a:gd name="connsiteX78" fmla="*/ 2324100 w 4267200"/>
                      <a:gd name="connsiteY78" fmla="*/ 2369820 h 3154680"/>
                      <a:gd name="connsiteX79" fmla="*/ 2133600 w 4267200"/>
                      <a:gd name="connsiteY79" fmla="*/ 2499360 h 3154680"/>
                      <a:gd name="connsiteX80" fmla="*/ 1996440 w 4267200"/>
                      <a:gd name="connsiteY80" fmla="*/ 2468880 h 3154680"/>
                      <a:gd name="connsiteX81" fmla="*/ 1866900 w 4267200"/>
                      <a:gd name="connsiteY81" fmla="*/ 2400300 h 3154680"/>
                      <a:gd name="connsiteX82" fmla="*/ 1866900 w 4267200"/>
                      <a:gd name="connsiteY82" fmla="*/ 2476500 h 3154680"/>
                      <a:gd name="connsiteX83" fmla="*/ 1844040 w 4267200"/>
                      <a:gd name="connsiteY83" fmla="*/ 2514600 h 3154680"/>
                      <a:gd name="connsiteX84" fmla="*/ 1744980 w 4267200"/>
                      <a:gd name="connsiteY84" fmla="*/ 2575560 h 3154680"/>
                      <a:gd name="connsiteX85" fmla="*/ 1714500 w 4267200"/>
                      <a:gd name="connsiteY85" fmla="*/ 2491740 h 3154680"/>
                      <a:gd name="connsiteX86" fmla="*/ 1676400 w 4267200"/>
                      <a:gd name="connsiteY86" fmla="*/ 2400300 h 3154680"/>
                      <a:gd name="connsiteX87" fmla="*/ 1638300 w 4267200"/>
                      <a:gd name="connsiteY87" fmla="*/ 2400300 h 3154680"/>
                      <a:gd name="connsiteX88" fmla="*/ 1577340 w 4267200"/>
                      <a:gd name="connsiteY88" fmla="*/ 2522220 h 3154680"/>
                      <a:gd name="connsiteX89" fmla="*/ 1508760 w 4267200"/>
                      <a:gd name="connsiteY89" fmla="*/ 2606040 h 3154680"/>
                      <a:gd name="connsiteX90" fmla="*/ 1493520 w 4267200"/>
                      <a:gd name="connsiteY90" fmla="*/ 2644140 h 3154680"/>
                      <a:gd name="connsiteX91" fmla="*/ 1249680 w 4267200"/>
                      <a:gd name="connsiteY91" fmla="*/ 2781300 h 3154680"/>
                      <a:gd name="connsiteX92" fmla="*/ 1097280 w 4267200"/>
                      <a:gd name="connsiteY92" fmla="*/ 2712720 h 3154680"/>
                      <a:gd name="connsiteX93" fmla="*/ 1005840 w 4267200"/>
                      <a:gd name="connsiteY93" fmla="*/ 2758440 h 3154680"/>
                      <a:gd name="connsiteX94" fmla="*/ 944880 w 4267200"/>
                      <a:gd name="connsiteY94" fmla="*/ 2682240 h 3154680"/>
                      <a:gd name="connsiteX95" fmla="*/ 967740 w 4267200"/>
                      <a:gd name="connsiteY95" fmla="*/ 2613660 h 3154680"/>
                      <a:gd name="connsiteX96" fmla="*/ 906780 w 4267200"/>
                      <a:gd name="connsiteY96" fmla="*/ 2537460 h 3154680"/>
                      <a:gd name="connsiteX97" fmla="*/ 822960 w 4267200"/>
                      <a:gd name="connsiteY97" fmla="*/ 2499360 h 3154680"/>
                      <a:gd name="connsiteX98" fmla="*/ 746760 w 4267200"/>
                      <a:gd name="connsiteY98" fmla="*/ 2407920 h 3154680"/>
                      <a:gd name="connsiteX99" fmla="*/ 601980 w 4267200"/>
                      <a:gd name="connsiteY99" fmla="*/ 2385060 h 3154680"/>
                      <a:gd name="connsiteX100" fmla="*/ 525780 w 4267200"/>
                      <a:gd name="connsiteY100" fmla="*/ 2324100 h 3154680"/>
                      <a:gd name="connsiteX101" fmla="*/ 457200 w 4267200"/>
                      <a:gd name="connsiteY101" fmla="*/ 2522220 h 3154680"/>
                      <a:gd name="connsiteX102" fmla="*/ 403860 w 4267200"/>
                      <a:gd name="connsiteY102" fmla="*/ 2598420 h 3154680"/>
                      <a:gd name="connsiteX103" fmla="*/ 167640 w 4267200"/>
                      <a:gd name="connsiteY103" fmla="*/ 2720340 h 3154680"/>
                      <a:gd name="connsiteX104" fmla="*/ 144780 w 4267200"/>
                      <a:gd name="connsiteY104" fmla="*/ 2613660 h 3154680"/>
                      <a:gd name="connsiteX105" fmla="*/ 160020 w 4267200"/>
                      <a:gd name="connsiteY105" fmla="*/ 2293620 h 3154680"/>
                      <a:gd name="connsiteX106" fmla="*/ 53340 w 4267200"/>
                      <a:gd name="connsiteY106" fmla="*/ 2209800 h 3154680"/>
                      <a:gd name="connsiteX107" fmla="*/ 0 w 4267200"/>
                      <a:gd name="connsiteY107" fmla="*/ 2080260 h 3154680"/>
                      <a:gd name="connsiteX108" fmla="*/ 22860 w 4267200"/>
                      <a:gd name="connsiteY108" fmla="*/ 2019300 h 3154680"/>
                      <a:gd name="connsiteX109" fmla="*/ 91440 w 4267200"/>
                      <a:gd name="connsiteY109" fmla="*/ 2004060 h 3154680"/>
                      <a:gd name="connsiteX110" fmla="*/ 175260 w 4267200"/>
                      <a:gd name="connsiteY110" fmla="*/ 1920240 h 3154680"/>
                      <a:gd name="connsiteX111" fmla="*/ 220980 w 4267200"/>
                      <a:gd name="connsiteY111" fmla="*/ 1859280 h 3154680"/>
                      <a:gd name="connsiteX112" fmla="*/ 175260 w 4267200"/>
                      <a:gd name="connsiteY112" fmla="*/ 1706880 h 3154680"/>
                      <a:gd name="connsiteX113" fmla="*/ 182880 w 4267200"/>
                      <a:gd name="connsiteY113" fmla="*/ 1645920 h 3154680"/>
                      <a:gd name="connsiteX114" fmla="*/ 0 w 4267200"/>
                      <a:gd name="connsiteY114" fmla="*/ 1470660 h 3154680"/>
                      <a:gd name="connsiteX115" fmla="*/ 45720 w 4267200"/>
                      <a:gd name="connsiteY115" fmla="*/ 1386840 h 3154680"/>
                      <a:gd name="connsiteX116" fmla="*/ 137160 w 4267200"/>
                      <a:gd name="connsiteY116" fmla="*/ 1181100 h 3154680"/>
                      <a:gd name="connsiteX117" fmla="*/ 190500 w 4267200"/>
                      <a:gd name="connsiteY117" fmla="*/ 1242060 h 3154680"/>
                      <a:gd name="connsiteX118" fmla="*/ 335280 w 4267200"/>
                      <a:gd name="connsiteY118" fmla="*/ 1150620 h 3154680"/>
                      <a:gd name="connsiteX119" fmla="*/ 502920 w 4267200"/>
                      <a:gd name="connsiteY119" fmla="*/ 1143000 h 3154680"/>
                      <a:gd name="connsiteX120" fmla="*/ 487680 w 4267200"/>
                      <a:gd name="connsiteY120" fmla="*/ 1066800 h 3154680"/>
                      <a:gd name="connsiteX121" fmla="*/ 320040 w 4267200"/>
                      <a:gd name="connsiteY121" fmla="*/ 1043940 h 3154680"/>
                      <a:gd name="connsiteX122" fmla="*/ 289560 w 4267200"/>
                      <a:gd name="connsiteY122" fmla="*/ 1005840 h 3154680"/>
                      <a:gd name="connsiteX123" fmla="*/ 289560 w 4267200"/>
                      <a:gd name="connsiteY123" fmla="*/ 944880 h 3154680"/>
                      <a:gd name="connsiteX124" fmla="*/ 373380 w 4267200"/>
                      <a:gd name="connsiteY124" fmla="*/ 906780 h 3154680"/>
                      <a:gd name="connsiteX125" fmla="*/ 434340 w 4267200"/>
                      <a:gd name="connsiteY125" fmla="*/ 906780 h 3154680"/>
                      <a:gd name="connsiteX126" fmla="*/ 472440 w 4267200"/>
                      <a:gd name="connsiteY126" fmla="*/ 990600 h 3154680"/>
                      <a:gd name="connsiteX127" fmla="*/ 739140 w 4267200"/>
                      <a:gd name="connsiteY127" fmla="*/ 944880 h 3154680"/>
                      <a:gd name="connsiteX128" fmla="*/ 754380 w 4267200"/>
                      <a:gd name="connsiteY128" fmla="*/ 998220 h 3154680"/>
                      <a:gd name="connsiteX129" fmla="*/ 822960 w 4267200"/>
                      <a:gd name="connsiteY129" fmla="*/ 990600 h 3154680"/>
                      <a:gd name="connsiteX130" fmla="*/ 861060 w 4267200"/>
                      <a:gd name="connsiteY130" fmla="*/ 1120140 h 3154680"/>
                      <a:gd name="connsiteX131" fmla="*/ 982980 w 4267200"/>
                      <a:gd name="connsiteY131" fmla="*/ 1112520 h 3154680"/>
                      <a:gd name="connsiteX132" fmla="*/ 1005840 w 4267200"/>
                      <a:gd name="connsiteY132" fmla="*/ 1066800 h 3154680"/>
                      <a:gd name="connsiteX133" fmla="*/ 967740 w 4267200"/>
                      <a:gd name="connsiteY133" fmla="*/ 1036320 h 3154680"/>
                      <a:gd name="connsiteX134" fmla="*/ 960120 w 4267200"/>
                      <a:gd name="connsiteY134" fmla="*/ 967740 h 3154680"/>
                      <a:gd name="connsiteX135" fmla="*/ 1059180 w 4267200"/>
                      <a:gd name="connsiteY135" fmla="*/ 967740 h 3154680"/>
                      <a:gd name="connsiteX136" fmla="*/ 1165860 w 4267200"/>
                      <a:gd name="connsiteY136" fmla="*/ 922020 h 3154680"/>
                      <a:gd name="connsiteX137" fmla="*/ 1196340 w 4267200"/>
                      <a:gd name="connsiteY137" fmla="*/ 906780 h 3154680"/>
                      <a:gd name="connsiteX138" fmla="*/ 1272540 w 4267200"/>
                      <a:gd name="connsiteY138" fmla="*/ 967740 h 3154680"/>
                      <a:gd name="connsiteX139" fmla="*/ 1257300 w 4267200"/>
                      <a:gd name="connsiteY139" fmla="*/ 990600 h 3154680"/>
                      <a:gd name="connsiteX140" fmla="*/ 1165860 w 4267200"/>
                      <a:gd name="connsiteY140" fmla="*/ 975360 h 3154680"/>
                      <a:gd name="connsiteX141" fmla="*/ 1074420 w 4267200"/>
                      <a:gd name="connsiteY141" fmla="*/ 990600 h 3154680"/>
                      <a:gd name="connsiteX142" fmla="*/ 1066800 w 4267200"/>
                      <a:gd name="connsiteY142" fmla="*/ 1059180 h 3154680"/>
                      <a:gd name="connsiteX143" fmla="*/ 1082040 w 4267200"/>
                      <a:gd name="connsiteY143" fmla="*/ 1120140 h 3154680"/>
                      <a:gd name="connsiteX144" fmla="*/ 1135380 w 4267200"/>
                      <a:gd name="connsiteY144" fmla="*/ 1074420 h 3154680"/>
                      <a:gd name="connsiteX145" fmla="*/ 1219200 w 4267200"/>
                      <a:gd name="connsiteY145" fmla="*/ 1082040 h 3154680"/>
                      <a:gd name="connsiteX146" fmla="*/ 1341120 w 4267200"/>
                      <a:gd name="connsiteY146" fmla="*/ 1112520 h 3154680"/>
                      <a:gd name="connsiteX147" fmla="*/ 1417320 w 4267200"/>
                      <a:gd name="connsiteY147" fmla="*/ 1036320 h 3154680"/>
                      <a:gd name="connsiteX148" fmla="*/ 1417320 w 4267200"/>
                      <a:gd name="connsiteY148" fmla="*/ 975360 h 3154680"/>
                      <a:gd name="connsiteX149" fmla="*/ 1493520 w 4267200"/>
                      <a:gd name="connsiteY149" fmla="*/ 944880 h 3154680"/>
                      <a:gd name="connsiteX150" fmla="*/ 1539240 w 4267200"/>
                      <a:gd name="connsiteY150" fmla="*/ 990600 h 3154680"/>
                      <a:gd name="connsiteX151" fmla="*/ 1630680 w 4267200"/>
                      <a:gd name="connsiteY151" fmla="*/ 944880 h 3154680"/>
                      <a:gd name="connsiteX152" fmla="*/ 1714500 w 4267200"/>
                      <a:gd name="connsiteY152" fmla="*/ 922020 h 3154680"/>
                      <a:gd name="connsiteX153" fmla="*/ 1729740 w 4267200"/>
                      <a:gd name="connsiteY153" fmla="*/ 838200 h 3154680"/>
                      <a:gd name="connsiteX154" fmla="*/ 1767840 w 4267200"/>
                      <a:gd name="connsiteY154" fmla="*/ 731520 h 3154680"/>
                      <a:gd name="connsiteX155" fmla="*/ 1828800 w 4267200"/>
                      <a:gd name="connsiteY155" fmla="*/ 701040 h 3154680"/>
                      <a:gd name="connsiteX156" fmla="*/ 1805940 w 4267200"/>
                      <a:gd name="connsiteY156" fmla="*/ 586740 h 3154680"/>
                      <a:gd name="connsiteX157" fmla="*/ 1859280 w 4267200"/>
                      <a:gd name="connsiteY157" fmla="*/ 533400 h 3154680"/>
                      <a:gd name="connsiteX158" fmla="*/ 1981200 w 4267200"/>
                      <a:gd name="connsiteY158" fmla="*/ 541020 h 3154680"/>
                      <a:gd name="connsiteX159" fmla="*/ 2004060 w 4267200"/>
                      <a:gd name="connsiteY159" fmla="*/ 472440 h 3154680"/>
                      <a:gd name="connsiteX160" fmla="*/ 2072640 w 4267200"/>
                      <a:gd name="connsiteY160" fmla="*/ 449580 h 3154680"/>
                      <a:gd name="connsiteX161" fmla="*/ 2095500 w 4267200"/>
                      <a:gd name="connsiteY161" fmla="*/ 388620 h 3154680"/>
                      <a:gd name="connsiteX162" fmla="*/ 2133600 w 4267200"/>
                      <a:gd name="connsiteY162" fmla="*/ 243840 h 3154680"/>
                      <a:gd name="connsiteX163" fmla="*/ 2164080 w 4267200"/>
                      <a:gd name="connsiteY163" fmla="*/ 213360 h 3154680"/>
                      <a:gd name="connsiteX164" fmla="*/ 2247900 w 4267200"/>
                      <a:gd name="connsiteY164" fmla="*/ 213360 h 3154680"/>
                      <a:gd name="connsiteX165" fmla="*/ 2247900 w 4267200"/>
                      <a:gd name="connsiteY165" fmla="*/ 114300 h 3154680"/>
                      <a:gd name="connsiteX166" fmla="*/ 2308860 w 4267200"/>
                      <a:gd name="connsiteY166" fmla="*/ 45720 h 3154680"/>
                      <a:gd name="connsiteX167" fmla="*/ 2369820 w 4267200"/>
                      <a:gd name="connsiteY167" fmla="*/ 76200 h 3154680"/>
                      <a:gd name="connsiteX168" fmla="*/ 2400300 w 4267200"/>
                      <a:gd name="connsiteY168" fmla="*/ 114300 h 3154680"/>
                      <a:gd name="connsiteX169" fmla="*/ 2453640 w 4267200"/>
                      <a:gd name="connsiteY169" fmla="*/ 99060 h 3154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</a:cxnLst>
                    <a:rect l="l" t="t" r="r" b="b"/>
                    <a:pathLst>
                      <a:path w="4267200" h="3154680">
                        <a:moveTo>
                          <a:pt x="2506980" y="0"/>
                        </a:moveTo>
                        <a:lnTo>
                          <a:pt x="2560320" y="220980"/>
                        </a:lnTo>
                        <a:lnTo>
                          <a:pt x="2621280" y="259080"/>
                        </a:lnTo>
                        <a:lnTo>
                          <a:pt x="2644140" y="396240"/>
                        </a:lnTo>
                        <a:lnTo>
                          <a:pt x="2575560" y="426720"/>
                        </a:lnTo>
                        <a:lnTo>
                          <a:pt x="2583180" y="502920"/>
                        </a:lnTo>
                        <a:lnTo>
                          <a:pt x="2491740" y="617220"/>
                        </a:lnTo>
                        <a:lnTo>
                          <a:pt x="2522220" y="708660"/>
                        </a:lnTo>
                        <a:lnTo>
                          <a:pt x="2560320" y="861060"/>
                        </a:lnTo>
                        <a:lnTo>
                          <a:pt x="2621280" y="929640"/>
                        </a:lnTo>
                        <a:lnTo>
                          <a:pt x="2682240" y="929640"/>
                        </a:lnTo>
                        <a:lnTo>
                          <a:pt x="2712720" y="899160"/>
                        </a:lnTo>
                        <a:lnTo>
                          <a:pt x="2857500" y="899160"/>
                        </a:lnTo>
                        <a:lnTo>
                          <a:pt x="2857500" y="944880"/>
                        </a:lnTo>
                        <a:lnTo>
                          <a:pt x="2773680" y="1120140"/>
                        </a:lnTo>
                        <a:lnTo>
                          <a:pt x="2766060" y="1158240"/>
                        </a:lnTo>
                        <a:lnTo>
                          <a:pt x="2796540" y="1211580"/>
                        </a:lnTo>
                        <a:lnTo>
                          <a:pt x="2811780" y="1280160"/>
                        </a:lnTo>
                        <a:lnTo>
                          <a:pt x="2918460" y="1379220"/>
                        </a:lnTo>
                        <a:lnTo>
                          <a:pt x="3139440" y="1379220"/>
                        </a:lnTo>
                        <a:lnTo>
                          <a:pt x="3131820" y="1303020"/>
                        </a:lnTo>
                        <a:lnTo>
                          <a:pt x="3238500" y="1280160"/>
                        </a:lnTo>
                        <a:lnTo>
                          <a:pt x="3360420" y="1348740"/>
                        </a:lnTo>
                        <a:lnTo>
                          <a:pt x="3467100" y="1181100"/>
                        </a:lnTo>
                        <a:lnTo>
                          <a:pt x="3520440" y="1143000"/>
                        </a:lnTo>
                        <a:lnTo>
                          <a:pt x="3543300" y="1112520"/>
                        </a:lnTo>
                        <a:lnTo>
                          <a:pt x="3451860" y="990600"/>
                        </a:lnTo>
                        <a:lnTo>
                          <a:pt x="3482340" y="929640"/>
                        </a:lnTo>
                        <a:lnTo>
                          <a:pt x="3550920" y="845820"/>
                        </a:lnTo>
                        <a:lnTo>
                          <a:pt x="3581400" y="784860"/>
                        </a:lnTo>
                        <a:lnTo>
                          <a:pt x="3703320" y="784860"/>
                        </a:lnTo>
                        <a:lnTo>
                          <a:pt x="3710940" y="899160"/>
                        </a:lnTo>
                        <a:lnTo>
                          <a:pt x="3710940" y="1005840"/>
                        </a:lnTo>
                        <a:lnTo>
                          <a:pt x="3710940" y="1120140"/>
                        </a:lnTo>
                        <a:lnTo>
                          <a:pt x="3710940" y="1181100"/>
                        </a:lnTo>
                        <a:lnTo>
                          <a:pt x="3794760" y="1234440"/>
                        </a:lnTo>
                        <a:lnTo>
                          <a:pt x="3802380" y="1287780"/>
                        </a:lnTo>
                        <a:lnTo>
                          <a:pt x="3878580" y="1295400"/>
                        </a:lnTo>
                        <a:lnTo>
                          <a:pt x="3855720" y="1356360"/>
                        </a:lnTo>
                        <a:lnTo>
                          <a:pt x="3909060" y="1493520"/>
                        </a:lnTo>
                        <a:lnTo>
                          <a:pt x="3909060" y="1554480"/>
                        </a:lnTo>
                        <a:lnTo>
                          <a:pt x="3931920" y="1623060"/>
                        </a:lnTo>
                        <a:lnTo>
                          <a:pt x="3939540" y="1653540"/>
                        </a:lnTo>
                        <a:lnTo>
                          <a:pt x="4000500" y="1668780"/>
                        </a:lnTo>
                        <a:lnTo>
                          <a:pt x="4091940" y="1668780"/>
                        </a:lnTo>
                        <a:lnTo>
                          <a:pt x="4091940" y="1729740"/>
                        </a:lnTo>
                        <a:lnTo>
                          <a:pt x="4229100" y="1744980"/>
                        </a:lnTo>
                        <a:lnTo>
                          <a:pt x="4198620" y="1821180"/>
                        </a:lnTo>
                        <a:lnTo>
                          <a:pt x="4236720" y="1889760"/>
                        </a:lnTo>
                        <a:lnTo>
                          <a:pt x="4267200" y="2004060"/>
                        </a:lnTo>
                        <a:lnTo>
                          <a:pt x="4114800" y="2065020"/>
                        </a:lnTo>
                        <a:lnTo>
                          <a:pt x="4145280" y="2362200"/>
                        </a:lnTo>
                        <a:lnTo>
                          <a:pt x="4122420" y="2529840"/>
                        </a:lnTo>
                        <a:lnTo>
                          <a:pt x="4061460" y="2636520"/>
                        </a:lnTo>
                        <a:lnTo>
                          <a:pt x="3886200" y="2689860"/>
                        </a:lnTo>
                        <a:lnTo>
                          <a:pt x="3916680" y="2979420"/>
                        </a:lnTo>
                        <a:lnTo>
                          <a:pt x="3939540" y="3048000"/>
                        </a:lnTo>
                        <a:lnTo>
                          <a:pt x="3939540" y="3124200"/>
                        </a:lnTo>
                        <a:lnTo>
                          <a:pt x="3893820" y="3154680"/>
                        </a:lnTo>
                        <a:lnTo>
                          <a:pt x="3825240" y="3116580"/>
                        </a:lnTo>
                        <a:lnTo>
                          <a:pt x="3832860" y="3002280"/>
                        </a:lnTo>
                        <a:lnTo>
                          <a:pt x="3672840" y="2872740"/>
                        </a:lnTo>
                        <a:lnTo>
                          <a:pt x="3604260" y="2903220"/>
                        </a:lnTo>
                        <a:lnTo>
                          <a:pt x="3451860" y="2811780"/>
                        </a:lnTo>
                        <a:lnTo>
                          <a:pt x="3406140" y="2811780"/>
                        </a:lnTo>
                        <a:lnTo>
                          <a:pt x="3375660" y="2727960"/>
                        </a:lnTo>
                        <a:lnTo>
                          <a:pt x="3322320" y="2750820"/>
                        </a:lnTo>
                        <a:lnTo>
                          <a:pt x="3147060" y="2590800"/>
                        </a:lnTo>
                        <a:lnTo>
                          <a:pt x="3063240" y="2522220"/>
                        </a:lnTo>
                        <a:lnTo>
                          <a:pt x="2979708" y="2477668"/>
                        </a:lnTo>
                        <a:lnTo>
                          <a:pt x="2916556" y="2549844"/>
                        </a:lnTo>
                        <a:lnTo>
                          <a:pt x="2830830" y="2530792"/>
                        </a:lnTo>
                        <a:lnTo>
                          <a:pt x="2914792" y="2417628"/>
                        </a:lnTo>
                        <a:lnTo>
                          <a:pt x="2811780" y="2286000"/>
                        </a:lnTo>
                        <a:lnTo>
                          <a:pt x="2773680" y="2308860"/>
                        </a:lnTo>
                        <a:lnTo>
                          <a:pt x="2705100" y="2278380"/>
                        </a:lnTo>
                        <a:lnTo>
                          <a:pt x="2590800" y="2316480"/>
                        </a:lnTo>
                        <a:lnTo>
                          <a:pt x="2423160" y="2377440"/>
                        </a:lnTo>
                        <a:lnTo>
                          <a:pt x="2324100" y="2369820"/>
                        </a:lnTo>
                        <a:lnTo>
                          <a:pt x="2133600" y="2499360"/>
                        </a:lnTo>
                        <a:lnTo>
                          <a:pt x="1996440" y="2468880"/>
                        </a:lnTo>
                        <a:lnTo>
                          <a:pt x="1866900" y="2400300"/>
                        </a:lnTo>
                        <a:lnTo>
                          <a:pt x="1866900" y="2476500"/>
                        </a:lnTo>
                        <a:lnTo>
                          <a:pt x="1844040" y="2514600"/>
                        </a:lnTo>
                        <a:lnTo>
                          <a:pt x="1744980" y="2575560"/>
                        </a:lnTo>
                        <a:lnTo>
                          <a:pt x="1714500" y="2491740"/>
                        </a:lnTo>
                        <a:lnTo>
                          <a:pt x="1676400" y="2400300"/>
                        </a:lnTo>
                        <a:lnTo>
                          <a:pt x="1638300" y="2400300"/>
                        </a:lnTo>
                        <a:lnTo>
                          <a:pt x="1577340" y="2522220"/>
                        </a:lnTo>
                        <a:lnTo>
                          <a:pt x="1508760" y="2606040"/>
                        </a:lnTo>
                        <a:lnTo>
                          <a:pt x="1493520" y="2644140"/>
                        </a:lnTo>
                        <a:lnTo>
                          <a:pt x="1249680" y="2781300"/>
                        </a:lnTo>
                        <a:lnTo>
                          <a:pt x="1097280" y="2712720"/>
                        </a:lnTo>
                        <a:lnTo>
                          <a:pt x="1005840" y="2758440"/>
                        </a:lnTo>
                        <a:lnTo>
                          <a:pt x="944880" y="2682240"/>
                        </a:lnTo>
                        <a:lnTo>
                          <a:pt x="967740" y="2613660"/>
                        </a:lnTo>
                        <a:lnTo>
                          <a:pt x="906780" y="2537460"/>
                        </a:lnTo>
                        <a:lnTo>
                          <a:pt x="822960" y="2499360"/>
                        </a:lnTo>
                        <a:lnTo>
                          <a:pt x="746760" y="2407920"/>
                        </a:lnTo>
                        <a:lnTo>
                          <a:pt x="601980" y="2385060"/>
                        </a:lnTo>
                        <a:lnTo>
                          <a:pt x="525780" y="2324100"/>
                        </a:lnTo>
                        <a:lnTo>
                          <a:pt x="457200" y="2522220"/>
                        </a:lnTo>
                        <a:lnTo>
                          <a:pt x="403860" y="2598420"/>
                        </a:lnTo>
                        <a:lnTo>
                          <a:pt x="167640" y="2720340"/>
                        </a:lnTo>
                        <a:lnTo>
                          <a:pt x="144780" y="2613660"/>
                        </a:lnTo>
                        <a:lnTo>
                          <a:pt x="160020" y="2293620"/>
                        </a:lnTo>
                        <a:lnTo>
                          <a:pt x="53340" y="2209800"/>
                        </a:lnTo>
                        <a:lnTo>
                          <a:pt x="0" y="2080260"/>
                        </a:lnTo>
                        <a:lnTo>
                          <a:pt x="22860" y="2019300"/>
                        </a:lnTo>
                        <a:lnTo>
                          <a:pt x="91440" y="2004060"/>
                        </a:lnTo>
                        <a:lnTo>
                          <a:pt x="175260" y="1920240"/>
                        </a:lnTo>
                        <a:lnTo>
                          <a:pt x="220980" y="1859280"/>
                        </a:lnTo>
                        <a:lnTo>
                          <a:pt x="175260" y="1706880"/>
                        </a:lnTo>
                        <a:lnTo>
                          <a:pt x="182880" y="1645920"/>
                        </a:lnTo>
                        <a:lnTo>
                          <a:pt x="0" y="1470660"/>
                        </a:lnTo>
                        <a:lnTo>
                          <a:pt x="45720" y="1386840"/>
                        </a:lnTo>
                        <a:lnTo>
                          <a:pt x="137160" y="1181100"/>
                        </a:lnTo>
                        <a:lnTo>
                          <a:pt x="190500" y="1242060"/>
                        </a:lnTo>
                        <a:lnTo>
                          <a:pt x="335280" y="1150620"/>
                        </a:lnTo>
                        <a:lnTo>
                          <a:pt x="502920" y="1143000"/>
                        </a:lnTo>
                        <a:lnTo>
                          <a:pt x="487680" y="1066800"/>
                        </a:lnTo>
                        <a:lnTo>
                          <a:pt x="320040" y="1043940"/>
                        </a:lnTo>
                        <a:lnTo>
                          <a:pt x="289560" y="1005840"/>
                        </a:lnTo>
                        <a:lnTo>
                          <a:pt x="289560" y="944880"/>
                        </a:lnTo>
                        <a:lnTo>
                          <a:pt x="373380" y="906780"/>
                        </a:lnTo>
                        <a:lnTo>
                          <a:pt x="434340" y="906780"/>
                        </a:lnTo>
                        <a:lnTo>
                          <a:pt x="472440" y="990600"/>
                        </a:lnTo>
                        <a:lnTo>
                          <a:pt x="739140" y="944880"/>
                        </a:lnTo>
                        <a:lnTo>
                          <a:pt x="754380" y="998220"/>
                        </a:lnTo>
                        <a:lnTo>
                          <a:pt x="822960" y="990600"/>
                        </a:lnTo>
                        <a:lnTo>
                          <a:pt x="861060" y="1120140"/>
                        </a:lnTo>
                        <a:lnTo>
                          <a:pt x="982980" y="1112520"/>
                        </a:lnTo>
                        <a:lnTo>
                          <a:pt x="1005840" y="1066800"/>
                        </a:lnTo>
                        <a:lnTo>
                          <a:pt x="967740" y="1036320"/>
                        </a:lnTo>
                        <a:lnTo>
                          <a:pt x="960120" y="967740"/>
                        </a:lnTo>
                        <a:lnTo>
                          <a:pt x="1059180" y="967740"/>
                        </a:lnTo>
                        <a:lnTo>
                          <a:pt x="1165860" y="922020"/>
                        </a:lnTo>
                        <a:lnTo>
                          <a:pt x="1196340" y="906780"/>
                        </a:lnTo>
                        <a:lnTo>
                          <a:pt x="1272540" y="967740"/>
                        </a:lnTo>
                        <a:lnTo>
                          <a:pt x="1257300" y="990600"/>
                        </a:lnTo>
                        <a:lnTo>
                          <a:pt x="1165860" y="975360"/>
                        </a:lnTo>
                        <a:lnTo>
                          <a:pt x="1074420" y="990600"/>
                        </a:lnTo>
                        <a:lnTo>
                          <a:pt x="1066800" y="1059180"/>
                        </a:lnTo>
                        <a:lnTo>
                          <a:pt x="1082040" y="1120140"/>
                        </a:lnTo>
                        <a:lnTo>
                          <a:pt x="1135380" y="1074420"/>
                        </a:lnTo>
                        <a:lnTo>
                          <a:pt x="1219200" y="1082040"/>
                        </a:lnTo>
                        <a:lnTo>
                          <a:pt x="1341120" y="1112520"/>
                        </a:lnTo>
                        <a:lnTo>
                          <a:pt x="1417320" y="1036320"/>
                        </a:lnTo>
                        <a:lnTo>
                          <a:pt x="1417320" y="975360"/>
                        </a:lnTo>
                        <a:lnTo>
                          <a:pt x="1493520" y="944880"/>
                        </a:lnTo>
                        <a:lnTo>
                          <a:pt x="1539240" y="990600"/>
                        </a:lnTo>
                        <a:lnTo>
                          <a:pt x="1630680" y="944880"/>
                        </a:lnTo>
                        <a:lnTo>
                          <a:pt x="1714500" y="922020"/>
                        </a:lnTo>
                        <a:lnTo>
                          <a:pt x="1729740" y="838200"/>
                        </a:lnTo>
                        <a:lnTo>
                          <a:pt x="1767840" y="731520"/>
                        </a:lnTo>
                        <a:lnTo>
                          <a:pt x="1828800" y="701040"/>
                        </a:lnTo>
                        <a:lnTo>
                          <a:pt x="1805940" y="586740"/>
                        </a:lnTo>
                        <a:lnTo>
                          <a:pt x="1859280" y="533400"/>
                        </a:lnTo>
                        <a:lnTo>
                          <a:pt x="1981200" y="541020"/>
                        </a:lnTo>
                        <a:lnTo>
                          <a:pt x="2004060" y="472440"/>
                        </a:lnTo>
                        <a:lnTo>
                          <a:pt x="2072640" y="449580"/>
                        </a:lnTo>
                        <a:lnTo>
                          <a:pt x="2095500" y="388620"/>
                        </a:lnTo>
                        <a:lnTo>
                          <a:pt x="2133600" y="243840"/>
                        </a:lnTo>
                        <a:lnTo>
                          <a:pt x="2164080" y="213360"/>
                        </a:lnTo>
                        <a:lnTo>
                          <a:pt x="2247900" y="213360"/>
                        </a:lnTo>
                        <a:lnTo>
                          <a:pt x="2247900" y="114300"/>
                        </a:lnTo>
                        <a:lnTo>
                          <a:pt x="2308860" y="45720"/>
                        </a:lnTo>
                        <a:lnTo>
                          <a:pt x="2369820" y="76200"/>
                        </a:lnTo>
                        <a:lnTo>
                          <a:pt x="2400300" y="114300"/>
                        </a:lnTo>
                        <a:lnTo>
                          <a:pt x="2453640" y="99060"/>
                        </a:lnTo>
                        <a:close/>
                      </a:path>
                    </a:pathLst>
                  </a:custGeom>
                  <a:solidFill>
                    <a:srgbClr val="00CC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AB2840FF-5E0A-92C2-3DCC-58C129EDFEE7}"/>
                      </a:ext>
                    </a:extLst>
                  </p:cNvPr>
                  <p:cNvSpPr/>
                  <p:nvPr/>
                </p:nvSpPr>
                <p:spPr>
                  <a:xfrm>
                    <a:off x="751369" y="2393750"/>
                    <a:ext cx="816473" cy="814713"/>
                  </a:xfrm>
                  <a:custGeom>
                    <a:avLst/>
                    <a:gdLst>
                      <a:gd name="connsiteX0" fmla="*/ 3535680 w 3535680"/>
                      <a:gd name="connsiteY0" fmla="*/ 1264920 h 3528060"/>
                      <a:gd name="connsiteX1" fmla="*/ 3474720 w 3535680"/>
                      <a:gd name="connsiteY1" fmla="*/ 1379220 h 3528060"/>
                      <a:gd name="connsiteX2" fmla="*/ 3512820 w 3535680"/>
                      <a:gd name="connsiteY2" fmla="*/ 1470660 h 3528060"/>
                      <a:gd name="connsiteX3" fmla="*/ 3512820 w 3535680"/>
                      <a:gd name="connsiteY3" fmla="*/ 1539240 h 3528060"/>
                      <a:gd name="connsiteX4" fmla="*/ 3467100 w 3535680"/>
                      <a:gd name="connsiteY4" fmla="*/ 1577340 h 3528060"/>
                      <a:gd name="connsiteX5" fmla="*/ 3474720 w 3535680"/>
                      <a:gd name="connsiteY5" fmla="*/ 1638300 h 3528060"/>
                      <a:gd name="connsiteX6" fmla="*/ 3383280 w 3535680"/>
                      <a:gd name="connsiteY6" fmla="*/ 1691640 h 3528060"/>
                      <a:gd name="connsiteX7" fmla="*/ 3268980 w 3535680"/>
                      <a:gd name="connsiteY7" fmla="*/ 1706880 h 3528060"/>
                      <a:gd name="connsiteX8" fmla="*/ 3223260 w 3535680"/>
                      <a:gd name="connsiteY8" fmla="*/ 1661160 h 3528060"/>
                      <a:gd name="connsiteX9" fmla="*/ 3101340 w 3535680"/>
                      <a:gd name="connsiteY9" fmla="*/ 1699260 h 3528060"/>
                      <a:gd name="connsiteX10" fmla="*/ 3017520 w 3535680"/>
                      <a:gd name="connsiteY10" fmla="*/ 1638300 h 3528060"/>
                      <a:gd name="connsiteX11" fmla="*/ 2933700 w 3535680"/>
                      <a:gd name="connsiteY11" fmla="*/ 1684020 h 3528060"/>
                      <a:gd name="connsiteX12" fmla="*/ 2773680 w 3535680"/>
                      <a:gd name="connsiteY12" fmla="*/ 1737360 h 3528060"/>
                      <a:gd name="connsiteX13" fmla="*/ 2705100 w 3535680"/>
                      <a:gd name="connsiteY13" fmla="*/ 1859280 h 3528060"/>
                      <a:gd name="connsiteX14" fmla="*/ 2659380 w 3535680"/>
                      <a:gd name="connsiteY14" fmla="*/ 1889760 h 3528060"/>
                      <a:gd name="connsiteX15" fmla="*/ 2598420 w 3535680"/>
                      <a:gd name="connsiteY15" fmla="*/ 1988820 h 3528060"/>
                      <a:gd name="connsiteX16" fmla="*/ 2598420 w 3535680"/>
                      <a:gd name="connsiteY16" fmla="*/ 2141220 h 3528060"/>
                      <a:gd name="connsiteX17" fmla="*/ 2537460 w 3535680"/>
                      <a:gd name="connsiteY17" fmla="*/ 2148840 h 3528060"/>
                      <a:gd name="connsiteX18" fmla="*/ 2522220 w 3535680"/>
                      <a:gd name="connsiteY18" fmla="*/ 2194560 h 3528060"/>
                      <a:gd name="connsiteX19" fmla="*/ 2446020 w 3535680"/>
                      <a:gd name="connsiteY19" fmla="*/ 2270760 h 3528060"/>
                      <a:gd name="connsiteX20" fmla="*/ 2484120 w 3535680"/>
                      <a:gd name="connsiteY20" fmla="*/ 2301240 h 3528060"/>
                      <a:gd name="connsiteX21" fmla="*/ 2514600 w 3535680"/>
                      <a:gd name="connsiteY21" fmla="*/ 2468880 h 3528060"/>
                      <a:gd name="connsiteX22" fmla="*/ 2499360 w 3535680"/>
                      <a:gd name="connsiteY22" fmla="*/ 2499360 h 3528060"/>
                      <a:gd name="connsiteX23" fmla="*/ 2522220 w 3535680"/>
                      <a:gd name="connsiteY23" fmla="*/ 2583180 h 3528060"/>
                      <a:gd name="connsiteX24" fmla="*/ 2415540 w 3535680"/>
                      <a:gd name="connsiteY24" fmla="*/ 2583180 h 3528060"/>
                      <a:gd name="connsiteX25" fmla="*/ 2415540 w 3535680"/>
                      <a:gd name="connsiteY25" fmla="*/ 2644140 h 3528060"/>
                      <a:gd name="connsiteX26" fmla="*/ 2476500 w 3535680"/>
                      <a:gd name="connsiteY26" fmla="*/ 2667000 h 3528060"/>
                      <a:gd name="connsiteX27" fmla="*/ 2453640 w 3535680"/>
                      <a:gd name="connsiteY27" fmla="*/ 2735580 h 3528060"/>
                      <a:gd name="connsiteX28" fmla="*/ 2560320 w 3535680"/>
                      <a:gd name="connsiteY28" fmla="*/ 2857500 h 3528060"/>
                      <a:gd name="connsiteX29" fmla="*/ 2529840 w 3535680"/>
                      <a:gd name="connsiteY29" fmla="*/ 3086100 h 3528060"/>
                      <a:gd name="connsiteX30" fmla="*/ 2461260 w 3535680"/>
                      <a:gd name="connsiteY30" fmla="*/ 3147060 h 3528060"/>
                      <a:gd name="connsiteX31" fmla="*/ 2316480 w 3535680"/>
                      <a:gd name="connsiteY31" fmla="*/ 3101340 h 3528060"/>
                      <a:gd name="connsiteX32" fmla="*/ 2225040 w 3535680"/>
                      <a:gd name="connsiteY32" fmla="*/ 3070860 h 3528060"/>
                      <a:gd name="connsiteX33" fmla="*/ 2125980 w 3535680"/>
                      <a:gd name="connsiteY33" fmla="*/ 2948940 h 3528060"/>
                      <a:gd name="connsiteX34" fmla="*/ 2026920 w 3535680"/>
                      <a:gd name="connsiteY34" fmla="*/ 2987040 h 3528060"/>
                      <a:gd name="connsiteX35" fmla="*/ 1965960 w 3535680"/>
                      <a:gd name="connsiteY35" fmla="*/ 2941320 h 3528060"/>
                      <a:gd name="connsiteX36" fmla="*/ 1897380 w 3535680"/>
                      <a:gd name="connsiteY36" fmla="*/ 3116580 h 3528060"/>
                      <a:gd name="connsiteX37" fmla="*/ 1668780 w 3535680"/>
                      <a:gd name="connsiteY37" fmla="*/ 3124200 h 3528060"/>
                      <a:gd name="connsiteX38" fmla="*/ 1607820 w 3535680"/>
                      <a:gd name="connsiteY38" fmla="*/ 3185160 h 3528060"/>
                      <a:gd name="connsiteX39" fmla="*/ 1630680 w 3535680"/>
                      <a:gd name="connsiteY39" fmla="*/ 3246120 h 3528060"/>
                      <a:gd name="connsiteX40" fmla="*/ 1409700 w 3535680"/>
                      <a:gd name="connsiteY40" fmla="*/ 3329940 h 3528060"/>
                      <a:gd name="connsiteX41" fmla="*/ 1432560 w 3535680"/>
                      <a:gd name="connsiteY41" fmla="*/ 3482340 h 3528060"/>
                      <a:gd name="connsiteX42" fmla="*/ 1386840 w 3535680"/>
                      <a:gd name="connsiteY42" fmla="*/ 3528060 h 3528060"/>
                      <a:gd name="connsiteX43" fmla="*/ 1127760 w 3535680"/>
                      <a:gd name="connsiteY43" fmla="*/ 3520440 h 3528060"/>
                      <a:gd name="connsiteX44" fmla="*/ 1188720 w 3535680"/>
                      <a:gd name="connsiteY44" fmla="*/ 3345180 h 3528060"/>
                      <a:gd name="connsiteX45" fmla="*/ 1158240 w 3535680"/>
                      <a:gd name="connsiteY45" fmla="*/ 3268980 h 3528060"/>
                      <a:gd name="connsiteX46" fmla="*/ 1074420 w 3535680"/>
                      <a:gd name="connsiteY46" fmla="*/ 3169920 h 3528060"/>
                      <a:gd name="connsiteX47" fmla="*/ 990600 w 3535680"/>
                      <a:gd name="connsiteY47" fmla="*/ 3032760 h 3528060"/>
                      <a:gd name="connsiteX48" fmla="*/ 914400 w 3535680"/>
                      <a:gd name="connsiteY48" fmla="*/ 2781300 h 3528060"/>
                      <a:gd name="connsiteX49" fmla="*/ 1013460 w 3535680"/>
                      <a:gd name="connsiteY49" fmla="*/ 2735580 h 3528060"/>
                      <a:gd name="connsiteX50" fmla="*/ 1036320 w 3535680"/>
                      <a:gd name="connsiteY50" fmla="*/ 2667000 h 3528060"/>
                      <a:gd name="connsiteX51" fmla="*/ 1074420 w 3535680"/>
                      <a:gd name="connsiteY51" fmla="*/ 2606040 h 3528060"/>
                      <a:gd name="connsiteX52" fmla="*/ 1074420 w 3535680"/>
                      <a:gd name="connsiteY52" fmla="*/ 2606040 h 3528060"/>
                      <a:gd name="connsiteX53" fmla="*/ 1150620 w 3535680"/>
                      <a:gd name="connsiteY53" fmla="*/ 2575560 h 3528060"/>
                      <a:gd name="connsiteX54" fmla="*/ 1188720 w 3535680"/>
                      <a:gd name="connsiteY54" fmla="*/ 2537460 h 3528060"/>
                      <a:gd name="connsiteX55" fmla="*/ 1203960 w 3535680"/>
                      <a:gd name="connsiteY55" fmla="*/ 2461260 h 3528060"/>
                      <a:gd name="connsiteX56" fmla="*/ 1280160 w 3535680"/>
                      <a:gd name="connsiteY56" fmla="*/ 2453640 h 3528060"/>
                      <a:gd name="connsiteX57" fmla="*/ 1318260 w 3535680"/>
                      <a:gd name="connsiteY57" fmla="*/ 2385060 h 3528060"/>
                      <a:gd name="connsiteX58" fmla="*/ 1371600 w 3535680"/>
                      <a:gd name="connsiteY58" fmla="*/ 2377440 h 3528060"/>
                      <a:gd name="connsiteX59" fmla="*/ 1371600 w 3535680"/>
                      <a:gd name="connsiteY59" fmla="*/ 2308860 h 3528060"/>
                      <a:gd name="connsiteX60" fmla="*/ 1432560 w 3535680"/>
                      <a:gd name="connsiteY60" fmla="*/ 2308860 h 3528060"/>
                      <a:gd name="connsiteX61" fmla="*/ 1493520 w 3535680"/>
                      <a:gd name="connsiteY61" fmla="*/ 2255520 h 3528060"/>
                      <a:gd name="connsiteX62" fmla="*/ 1539240 w 3535680"/>
                      <a:gd name="connsiteY62" fmla="*/ 2148840 h 3528060"/>
                      <a:gd name="connsiteX63" fmla="*/ 1531620 w 3535680"/>
                      <a:gd name="connsiteY63" fmla="*/ 1965960 h 3528060"/>
                      <a:gd name="connsiteX64" fmla="*/ 1470660 w 3535680"/>
                      <a:gd name="connsiteY64" fmla="*/ 1889760 h 3528060"/>
                      <a:gd name="connsiteX65" fmla="*/ 1333500 w 3535680"/>
                      <a:gd name="connsiteY65" fmla="*/ 1927860 h 3528060"/>
                      <a:gd name="connsiteX66" fmla="*/ 1203960 w 3535680"/>
                      <a:gd name="connsiteY66" fmla="*/ 2065020 h 3528060"/>
                      <a:gd name="connsiteX67" fmla="*/ 1150620 w 3535680"/>
                      <a:gd name="connsiteY67" fmla="*/ 2072640 h 3528060"/>
                      <a:gd name="connsiteX68" fmla="*/ 1104900 w 3535680"/>
                      <a:gd name="connsiteY68" fmla="*/ 1988820 h 3528060"/>
                      <a:gd name="connsiteX69" fmla="*/ 929640 w 3535680"/>
                      <a:gd name="connsiteY69" fmla="*/ 1920240 h 3528060"/>
                      <a:gd name="connsiteX70" fmla="*/ 723900 w 3535680"/>
                      <a:gd name="connsiteY70" fmla="*/ 1798320 h 3528060"/>
                      <a:gd name="connsiteX71" fmla="*/ 647700 w 3535680"/>
                      <a:gd name="connsiteY71" fmla="*/ 1805940 h 3528060"/>
                      <a:gd name="connsiteX72" fmla="*/ 510540 w 3535680"/>
                      <a:gd name="connsiteY72" fmla="*/ 1783080 h 3528060"/>
                      <a:gd name="connsiteX73" fmla="*/ 457200 w 3535680"/>
                      <a:gd name="connsiteY73" fmla="*/ 1821180 h 3528060"/>
                      <a:gd name="connsiteX74" fmla="*/ 327660 w 3535680"/>
                      <a:gd name="connsiteY74" fmla="*/ 1783080 h 3528060"/>
                      <a:gd name="connsiteX75" fmla="*/ 228600 w 3535680"/>
                      <a:gd name="connsiteY75" fmla="*/ 1805940 h 3528060"/>
                      <a:gd name="connsiteX76" fmla="*/ 190500 w 3535680"/>
                      <a:gd name="connsiteY76" fmla="*/ 1836420 h 3528060"/>
                      <a:gd name="connsiteX77" fmla="*/ 0 w 3535680"/>
                      <a:gd name="connsiteY77" fmla="*/ 1821180 h 3528060"/>
                      <a:gd name="connsiteX78" fmla="*/ 30480 w 3535680"/>
                      <a:gd name="connsiteY78" fmla="*/ 1744980 h 3528060"/>
                      <a:gd name="connsiteX79" fmla="*/ 114300 w 3535680"/>
                      <a:gd name="connsiteY79" fmla="*/ 1691640 h 3528060"/>
                      <a:gd name="connsiteX80" fmla="*/ 228600 w 3535680"/>
                      <a:gd name="connsiteY80" fmla="*/ 1691640 h 3528060"/>
                      <a:gd name="connsiteX81" fmla="*/ 274320 w 3535680"/>
                      <a:gd name="connsiteY81" fmla="*/ 1653540 h 3528060"/>
                      <a:gd name="connsiteX82" fmla="*/ 342900 w 3535680"/>
                      <a:gd name="connsiteY82" fmla="*/ 1615440 h 3528060"/>
                      <a:gd name="connsiteX83" fmla="*/ 373380 w 3535680"/>
                      <a:gd name="connsiteY83" fmla="*/ 1524000 h 3528060"/>
                      <a:gd name="connsiteX84" fmla="*/ 304800 w 3535680"/>
                      <a:gd name="connsiteY84" fmla="*/ 1516380 h 3528060"/>
                      <a:gd name="connsiteX85" fmla="*/ 289560 w 3535680"/>
                      <a:gd name="connsiteY85" fmla="*/ 1478280 h 3528060"/>
                      <a:gd name="connsiteX86" fmla="*/ 251460 w 3535680"/>
                      <a:gd name="connsiteY86" fmla="*/ 1440180 h 3528060"/>
                      <a:gd name="connsiteX87" fmla="*/ 190500 w 3535680"/>
                      <a:gd name="connsiteY87" fmla="*/ 1455420 h 3528060"/>
                      <a:gd name="connsiteX88" fmla="*/ 167640 w 3535680"/>
                      <a:gd name="connsiteY88" fmla="*/ 1409700 h 3528060"/>
                      <a:gd name="connsiteX89" fmla="*/ 236220 w 3535680"/>
                      <a:gd name="connsiteY89" fmla="*/ 1356360 h 3528060"/>
                      <a:gd name="connsiteX90" fmla="*/ 335280 w 3535680"/>
                      <a:gd name="connsiteY90" fmla="*/ 1348740 h 3528060"/>
                      <a:gd name="connsiteX91" fmla="*/ 365760 w 3535680"/>
                      <a:gd name="connsiteY91" fmla="*/ 1257300 h 3528060"/>
                      <a:gd name="connsiteX92" fmla="*/ 449580 w 3535680"/>
                      <a:gd name="connsiteY92" fmla="*/ 1196340 h 3528060"/>
                      <a:gd name="connsiteX93" fmla="*/ 510540 w 3535680"/>
                      <a:gd name="connsiteY93" fmla="*/ 1104900 h 3528060"/>
                      <a:gd name="connsiteX94" fmla="*/ 594360 w 3535680"/>
                      <a:gd name="connsiteY94" fmla="*/ 1150620 h 3528060"/>
                      <a:gd name="connsiteX95" fmla="*/ 579120 w 3535680"/>
                      <a:gd name="connsiteY95" fmla="*/ 1264920 h 3528060"/>
                      <a:gd name="connsiteX96" fmla="*/ 670560 w 3535680"/>
                      <a:gd name="connsiteY96" fmla="*/ 1295400 h 3528060"/>
                      <a:gd name="connsiteX97" fmla="*/ 655320 w 3535680"/>
                      <a:gd name="connsiteY97" fmla="*/ 1402080 h 3528060"/>
                      <a:gd name="connsiteX98" fmla="*/ 784860 w 3535680"/>
                      <a:gd name="connsiteY98" fmla="*/ 1440180 h 3528060"/>
                      <a:gd name="connsiteX99" fmla="*/ 830580 w 3535680"/>
                      <a:gd name="connsiteY99" fmla="*/ 1371600 h 3528060"/>
                      <a:gd name="connsiteX100" fmla="*/ 960120 w 3535680"/>
                      <a:gd name="connsiteY100" fmla="*/ 1356360 h 3528060"/>
                      <a:gd name="connsiteX101" fmla="*/ 1051560 w 3535680"/>
                      <a:gd name="connsiteY101" fmla="*/ 1363980 h 3528060"/>
                      <a:gd name="connsiteX102" fmla="*/ 1051560 w 3535680"/>
                      <a:gd name="connsiteY102" fmla="*/ 1303020 h 3528060"/>
                      <a:gd name="connsiteX103" fmla="*/ 1097280 w 3535680"/>
                      <a:gd name="connsiteY103" fmla="*/ 1272540 h 3528060"/>
                      <a:gd name="connsiteX104" fmla="*/ 1089660 w 3535680"/>
                      <a:gd name="connsiteY104" fmla="*/ 1196340 h 3528060"/>
                      <a:gd name="connsiteX105" fmla="*/ 1135380 w 3535680"/>
                      <a:gd name="connsiteY105" fmla="*/ 1135380 h 3528060"/>
                      <a:gd name="connsiteX106" fmla="*/ 1112520 w 3535680"/>
                      <a:gd name="connsiteY106" fmla="*/ 1074420 h 3528060"/>
                      <a:gd name="connsiteX107" fmla="*/ 1112520 w 3535680"/>
                      <a:gd name="connsiteY107" fmla="*/ 1074420 h 3528060"/>
                      <a:gd name="connsiteX108" fmla="*/ 1143000 w 3535680"/>
                      <a:gd name="connsiteY108" fmla="*/ 914400 h 3528060"/>
                      <a:gd name="connsiteX109" fmla="*/ 1257300 w 3535680"/>
                      <a:gd name="connsiteY109" fmla="*/ 861060 h 3528060"/>
                      <a:gd name="connsiteX110" fmla="*/ 1325880 w 3535680"/>
                      <a:gd name="connsiteY110" fmla="*/ 754380 h 3528060"/>
                      <a:gd name="connsiteX111" fmla="*/ 1325880 w 3535680"/>
                      <a:gd name="connsiteY111" fmla="*/ 678180 h 3528060"/>
                      <a:gd name="connsiteX112" fmla="*/ 1264920 w 3535680"/>
                      <a:gd name="connsiteY112" fmla="*/ 624840 h 3528060"/>
                      <a:gd name="connsiteX113" fmla="*/ 1264920 w 3535680"/>
                      <a:gd name="connsiteY113" fmla="*/ 563880 h 3528060"/>
                      <a:gd name="connsiteX114" fmla="*/ 1363980 w 3535680"/>
                      <a:gd name="connsiteY114" fmla="*/ 510540 h 3528060"/>
                      <a:gd name="connsiteX115" fmla="*/ 1363980 w 3535680"/>
                      <a:gd name="connsiteY115" fmla="*/ 411480 h 3528060"/>
                      <a:gd name="connsiteX116" fmla="*/ 1478280 w 3535680"/>
                      <a:gd name="connsiteY116" fmla="*/ 396240 h 3528060"/>
                      <a:gd name="connsiteX117" fmla="*/ 1493520 w 3535680"/>
                      <a:gd name="connsiteY117" fmla="*/ 289560 h 3528060"/>
                      <a:gd name="connsiteX118" fmla="*/ 1584960 w 3535680"/>
                      <a:gd name="connsiteY118" fmla="*/ 281940 h 3528060"/>
                      <a:gd name="connsiteX119" fmla="*/ 1661160 w 3535680"/>
                      <a:gd name="connsiteY119" fmla="*/ 335280 h 3528060"/>
                      <a:gd name="connsiteX120" fmla="*/ 1790700 w 3535680"/>
                      <a:gd name="connsiteY120" fmla="*/ 335280 h 3528060"/>
                      <a:gd name="connsiteX121" fmla="*/ 1958340 w 3535680"/>
                      <a:gd name="connsiteY121" fmla="*/ 106680 h 3528060"/>
                      <a:gd name="connsiteX122" fmla="*/ 2080260 w 3535680"/>
                      <a:gd name="connsiteY122" fmla="*/ 106680 h 3528060"/>
                      <a:gd name="connsiteX123" fmla="*/ 2125980 w 3535680"/>
                      <a:gd name="connsiteY123" fmla="*/ 137160 h 3528060"/>
                      <a:gd name="connsiteX124" fmla="*/ 2316480 w 3535680"/>
                      <a:gd name="connsiteY124" fmla="*/ 114300 h 3528060"/>
                      <a:gd name="connsiteX125" fmla="*/ 2415540 w 3535680"/>
                      <a:gd name="connsiteY125" fmla="*/ 129540 h 3528060"/>
                      <a:gd name="connsiteX126" fmla="*/ 2522220 w 3535680"/>
                      <a:gd name="connsiteY126" fmla="*/ 190500 h 3528060"/>
                      <a:gd name="connsiteX127" fmla="*/ 2560320 w 3535680"/>
                      <a:gd name="connsiteY127" fmla="*/ 228600 h 3528060"/>
                      <a:gd name="connsiteX128" fmla="*/ 2590800 w 3535680"/>
                      <a:gd name="connsiteY128" fmla="*/ 266700 h 3528060"/>
                      <a:gd name="connsiteX129" fmla="*/ 2682240 w 3535680"/>
                      <a:gd name="connsiteY129" fmla="*/ 274320 h 3528060"/>
                      <a:gd name="connsiteX130" fmla="*/ 2705100 w 3535680"/>
                      <a:gd name="connsiteY130" fmla="*/ 190500 h 3528060"/>
                      <a:gd name="connsiteX131" fmla="*/ 2758440 w 3535680"/>
                      <a:gd name="connsiteY131" fmla="*/ 114300 h 3528060"/>
                      <a:gd name="connsiteX132" fmla="*/ 2766060 w 3535680"/>
                      <a:gd name="connsiteY132" fmla="*/ 60960 h 3528060"/>
                      <a:gd name="connsiteX133" fmla="*/ 2857500 w 3535680"/>
                      <a:gd name="connsiteY133" fmla="*/ 30480 h 3528060"/>
                      <a:gd name="connsiteX134" fmla="*/ 2933700 w 3535680"/>
                      <a:gd name="connsiteY134" fmla="*/ 0 h 3528060"/>
                      <a:gd name="connsiteX135" fmla="*/ 2971800 w 3535680"/>
                      <a:gd name="connsiteY135" fmla="*/ 0 h 3528060"/>
                      <a:gd name="connsiteX136" fmla="*/ 2987040 w 3535680"/>
                      <a:gd name="connsiteY136" fmla="*/ 30480 h 3528060"/>
                      <a:gd name="connsiteX137" fmla="*/ 2926080 w 3535680"/>
                      <a:gd name="connsiteY137" fmla="*/ 251460 h 3528060"/>
                      <a:gd name="connsiteX138" fmla="*/ 2926080 w 3535680"/>
                      <a:gd name="connsiteY138" fmla="*/ 388620 h 3528060"/>
                      <a:gd name="connsiteX139" fmla="*/ 2910840 w 3535680"/>
                      <a:gd name="connsiteY139" fmla="*/ 457200 h 3528060"/>
                      <a:gd name="connsiteX140" fmla="*/ 2857500 w 3535680"/>
                      <a:gd name="connsiteY140" fmla="*/ 525780 h 3528060"/>
                      <a:gd name="connsiteX141" fmla="*/ 2849880 w 3535680"/>
                      <a:gd name="connsiteY141" fmla="*/ 563880 h 3528060"/>
                      <a:gd name="connsiteX142" fmla="*/ 2857500 w 3535680"/>
                      <a:gd name="connsiteY142" fmla="*/ 594360 h 3528060"/>
                      <a:gd name="connsiteX143" fmla="*/ 2933700 w 3535680"/>
                      <a:gd name="connsiteY143" fmla="*/ 594360 h 3528060"/>
                      <a:gd name="connsiteX144" fmla="*/ 2933700 w 3535680"/>
                      <a:gd name="connsiteY144" fmla="*/ 594360 h 3528060"/>
                      <a:gd name="connsiteX145" fmla="*/ 2910840 w 3535680"/>
                      <a:gd name="connsiteY145" fmla="*/ 685800 h 3528060"/>
                      <a:gd name="connsiteX146" fmla="*/ 3009900 w 3535680"/>
                      <a:gd name="connsiteY146" fmla="*/ 754380 h 3528060"/>
                      <a:gd name="connsiteX147" fmla="*/ 2994660 w 3535680"/>
                      <a:gd name="connsiteY147" fmla="*/ 830580 h 3528060"/>
                      <a:gd name="connsiteX148" fmla="*/ 3070860 w 3535680"/>
                      <a:gd name="connsiteY148" fmla="*/ 1051560 h 3528060"/>
                      <a:gd name="connsiteX149" fmla="*/ 3192780 w 3535680"/>
                      <a:gd name="connsiteY149" fmla="*/ 1181100 h 3528060"/>
                      <a:gd name="connsiteX150" fmla="*/ 3246120 w 3535680"/>
                      <a:gd name="connsiteY150" fmla="*/ 1264920 h 3528060"/>
                      <a:gd name="connsiteX151" fmla="*/ 3337560 w 3535680"/>
                      <a:gd name="connsiteY151" fmla="*/ 1234440 h 3528060"/>
                      <a:gd name="connsiteX152" fmla="*/ 3535680 w 3535680"/>
                      <a:gd name="connsiteY152" fmla="*/ 1264920 h 3528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</a:cxnLst>
                    <a:rect l="l" t="t" r="r" b="b"/>
                    <a:pathLst>
                      <a:path w="3535680" h="3528060">
                        <a:moveTo>
                          <a:pt x="3535680" y="1264920"/>
                        </a:moveTo>
                        <a:lnTo>
                          <a:pt x="3474720" y="1379220"/>
                        </a:lnTo>
                        <a:lnTo>
                          <a:pt x="3512820" y="1470660"/>
                        </a:lnTo>
                        <a:lnTo>
                          <a:pt x="3512820" y="1539240"/>
                        </a:lnTo>
                        <a:lnTo>
                          <a:pt x="3467100" y="1577340"/>
                        </a:lnTo>
                        <a:lnTo>
                          <a:pt x="3474720" y="1638300"/>
                        </a:lnTo>
                        <a:lnTo>
                          <a:pt x="3383280" y="1691640"/>
                        </a:lnTo>
                        <a:lnTo>
                          <a:pt x="3268980" y="1706880"/>
                        </a:lnTo>
                        <a:lnTo>
                          <a:pt x="3223260" y="1661160"/>
                        </a:lnTo>
                        <a:lnTo>
                          <a:pt x="3101340" y="1699260"/>
                        </a:lnTo>
                        <a:lnTo>
                          <a:pt x="3017520" y="1638300"/>
                        </a:lnTo>
                        <a:lnTo>
                          <a:pt x="2933700" y="1684020"/>
                        </a:lnTo>
                        <a:lnTo>
                          <a:pt x="2773680" y="1737360"/>
                        </a:lnTo>
                        <a:lnTo>
                          <a:pt x="2705100" y="1859280"/>
                        </a:lnTo>
                        <a:lnTo>
                          <a:pt x="2659380" y="1889760"/>
                        </a:lnTo>
                        <a:lnTo>
                          <a:pt x="2598420" y="1988820"/>
                        </a:lnTo>
                        <a:lnTo>
                          <a:pt x="2598420" y="2141220"/>
                        </a:lnTo>
                        <a:lnTo>
                          <a:pt x="2537460" y="2148840"/>
                        </a:lnTo>
                        <a:lnTo>
                          <a:pt x="2522220" y="2194560"/>
                        </a:lnTo>
                        <a:lnTo>
                          <a:pt x="2446020" y="2270760"/>
                        </a:lnTo>
                        <a:lnTo>
                          <a:pt x="2484120" y="2301240"/>
                        </a:lnTo>
                        <a:lnTo>
                          <a:pt x="2514600" y="2468880"/>
                        </a:lnTo>
                        <a:lnTo>
                          <a:pt x="2499360" y="2499360"/>
                        </a:lnTo>
                        <a:lnTo>
                          <a:pt x="2522220" y="2583180"/>
                        </a:lnTo>
                        <a:lnTo>
                          <a:pt x="2415540" y="2583180"/>
                        </a:lnTo>
                        <a:lnTo>
                          <a:pt x="2415540" y="2644140"/>
                        </a:lnTo>
                        <a:lnTo>
                          <a:pt x="2476500" y="2667000"/>
                        </a:lnTo>
                        <a:lnTo>
                          <a:pt x="2453640" y="2735580"/>
                        </a:lnTo>
                        <a:lnTo>
                          <a:pt x="2560320" y="2857500"/>
                        </a:lnTo>
                        <a:lnTo>
                          <a:pt x="2529840" y="3086100"/>
                        </a:lnTo>
                        <a:lnTo>
                          <a:pt x="2461260" y="3147060"/>
                        </a:lnTo>
                        <a:lnTo>
                          <a:pt x="2316480" y="3101340"/>
                        </a:lnTo>
                        <a:lnTo>
                          <a:pt x="2225040" y="3070860"/>
                        </a:lnTo>
                        <a:lnTo>
                          <a:pt x="2125980" y="2948940"/>
                        </a:lnTo>
                        <a:lnTo>
                          <a:pt x="2026920" y="2987040"/>
                        </a:lnTo>
                        <a:lnTo>
                          <a:pt x="1965960" y="2941320"/>
                        </a:lnTo>
                        <a:lnTo>
                          <a:pt x="1897380" y="3116580"/>
                        </a:lnTo>
                        <a:lnTo>
                          <a:pt x="1668780" y="3124200"/>
                        </a:lnTo>
                        <a:lnTo>
                          <a:pt x="1607820" y="3185160"/>
                        </a:lnTo>
                        <a:lnTo>
                          <a:pt x="1630680" y="3246120"/>
                        </a:lnTo>
                        <a:lnTo>
                          <a:pt x="1409700" y="3329940"/>
                        </a:lnTo>
                        <a:lnTo>
                          <a:pt x="1432560" y="3482340"/>
                        </a:lnTo>
                        <a:lnTo>
                          <a:pt x="1386840" y="3528060"/>
                        </a:lnTo>
                        <a:lnTo>
                          <a:pt x="1127760" y="3520440"/>
                        </a:lnTo>
                        <a:lnTo>
                          <a:pt x="1188720" y="3345180"/>
                        </a:lnTo>
                        <a:lnTo>
                          <a:pt x="1158240" y="3268980"/>
                        </a:lnTo>
                        <a:lnTo>
                          <a:pt x="1074420" y="3169920"/>
                        </a:lnTo>
                        <a:lnTo>
                          <a:pt x="990600" y="3032760"/>
                        </a:lnTo>
                        <a:lnTo>
                          <a:pt x="914400" y="2781300"/>
                        </a:lnTo>
                        <a:lnTo>
                          <a:pt x="1013460" y="2735580"/>
                        </a:lnTo>
                        <a:lnTo>
                          <a:pt x="1036320" y="2667000"/>
                        </a:lnTo>
                        <a:lnTo>
                          <a:pt x="1074420" y="2606040"/>
                        </a:lnTo>
                        <a:lnTo>
                          <a:pt x="1074420" y="2606040"/>
                        </a:lnTo>
                        <a:lnTo>
                          <a:pt x="1150620" y="2575560"/>
                        </a:lnTo>
                        <a:lnTo>
                          <a:pt x="1188720" y="2537460"/>
                        </a:lnTo>
                        <a:lnTo>
                          <a:pt x="1203960" y="2461260"/>
                        </a:lnTo>
                        <a:lnTo>
                          <a:pt x="1280160" y="2453640"/>
                        </a:lnTo>
                        <a:lnTo>
                          <a:pt x="1318260" y="2385060"/>
                        </a:lnTo>
                        <a:lnTo>
                          <a:pt x="1371600" y="2377440"/>
                        </a:lnTo>
                        <a:lnTo>
                          <a:pt x="1371600" y="2308860"/>
                        </a:lnTo>
                        <a:lnTo>
                          <a:pt x="1432560" y="2308860"/>
                        </a:lnTo>
                        <a:lnTo>
                          <a:pt x="1493520" y="2255520"/>
                        </a:lnTo>
                        <a:lnTo>
                          <a:pt x="1539240" y="2148840"/>
                        </a:lnTo>
                        <a:lnTo>
                          <a:pt x="1531620" y="1965960"/>
                        </a:lnTo>
                        <a:lnTo>
                          <a:pt x="1470660" y="1889760"/>
                        </a:lnTo>
                        <a:lnTo>
                          <a:pt x="1333500" y="1927860"/>
                        </a:lnTo>
                        <a:lnTo>
                          <a:pt x="1203960" y="2065020"/>
                        </a:lnTo>
                        <a:lnTo>
                          <a:pt x="1150620" y="2072640"/>
                        </a:lnTo>
                        <a:lnTo>
                          <a:pt x="1104900" y="1988820"/>
                        </a:lnTo>
                        <a:lnTo>
                          <a:pt x="929640" y="1920240"/>
                        </a:lnTo>
                        <a:lnTo>
                          <a:pt x="723900" y="1798320"/>
                        </a:lnTo>
                        <a:lnTo>
                          <a:pt x="647700" y="1805940"/>
                        </a:lnTo>
                        <a:lnTo>
                          <a:pt x="510540" y="1783080"/>
                        </a:lnTo>
                        <a:lnTo>
                          <a:pt x="457200" y="1821180"/>
                        </a:lnTo>
                        <a:lnTo>
                          <a:pt x="327660" y="1783080"/>
                        </a:lnTo>
                        <a:lnTo>
                          <a:pt x="228600" y="1805940"/>
                        </a:lnTo>
                        <a:lnTo>
                          <a:pt x="190500" y="1836420"/>
                        </a:lnTo>
                        <a:lnTo>
                          <a:pt x="0" y="1821180"/>
                        </a:lnTo>
                        <a:lnTo>
                          <a:pt x="30480" y="1744980"/>
                        </a:lnTo>
                        <a:lnTo>
                          <a:pt x="114300" y="1691640"/>
                        </a:lnTo>
                        <a:lnTo>
                          <a:pt x="228600" y="1691640"/>
                        </a:lnTo>
                        <a:lnTo>
                          <a:pt x="274320" y="1653540"/>
                        </a:lnTo>
                        <a:lnTo>
                          <a:pt x="342900" y="1615440"/>
                        </a:lnTo>
                        <a:lnTo>
                          <a:pt x="373380" y="1524000"/>
                        </a:lnTo>
                        <a:lnTo>
                          <a:pt x="304800" y="1516380"/>
                        </a:lnTo>
                        <a:lnTo>
                          <a:pt x="289560" y="1478280"/>
                        </a:lnTo>
                        <a:lnTo>
                          <a:pt x="251460" y="1440180"/>
                        </a:lnTo>
                        <a:lnTo>
                          <a:pt x="190500" y="1455420"/>
                        </a:lnTo>
                        <a:lnTo>
                          <a:pt x="167640" y="1409700"/>
                        </a:lnTo>
                        <a:lnTo>
                          <a:pt x="236220" y="1356360"/>
                        </a:lnTo>
                        <a:lnTo>
                          <a:pt x="335280" y="1348740"/>
                        </a:lnTo>
                        <a:lnTo>
                          <a:pt x="365760" y="1257300"/>
                        </a:lnTo>
                        <a:lnTo>
                          <a:pt x="449580" y="1196340"/>
                        </a:lnTo>
                        <a:lnTo>
                          <a:pt x="510540" y="1104900"/>
                        </a:lnTo>
                        <a:lnTo>
                          <a:pt x="594360" y="1150620"/>
                        </a:lnTo>
                        <a:lnTo>
                          <a:pt x="579120" y="1264920"/>
                        </a:lnTo>
                        <a:lnTo>
                          <a:pt x="670560" y="1295400"/>
                        </a:lnTo>
                        <a:lnTo>
                          <a:pt x="655320" y="1402080"/>
                        </a:lnTo>
                        <a:lnTo>
                          <a:pt x="784860" y="1440180"/>
                        </a:lnTo>
                        <a:lnTo>
                          <a:pt x="830580" y="1371600"/>
                        </a:lnTo>
                        <a:lnTo>
                          <a:pt x="960120" y="1356360"/>
                        </a:lnTo>
                        <a:lnTo>
                          <a:pt x="1051560" y="1363980"/>
                        </a:lnTo>
                        <a:lnTo>
                          <a:pt x="1051560" y="1303020"/>
                        </a:lnTo>
                        <a:lnTo>
                          <a:pt x="1097280" y="1272540"/>
                        </a:lnTo>
                        <a:lnTo>
                          <a:pt x="1089660" y="1196340"/>
                        </a:lnTo>
                        <a:lnTo>
                          <a:pt x="1135380" y="1135380"/>
                        </a:lnTo>
                        <a:lnTo>
                          <a:pt x="1112520" y="1074420"/>
                        </a:lnTo>
                        <a:lnTo>
                          <a:pt x="1112520" y="1074420"/>
                        </a:lnTo>
                        <a:lnTo>
                          <a:pt x="1143000" y="914400"/>
                        </a:lnTo>
                        <a:lnTo>
                          <a:pt x="1257300" y="861060"/>
                        </a:lnTo>
                        <a:lnTo>
                          <a:pt x="1325880" y="754380"/>
                        </a:lnTo>
                        <a:lnTo>
                          <a:pt x="1325880" y="678180"/>
                        </a:lnTo>
                        <a:lnTo>
                          <a:pt x="1264920" y="624840"/>
                        </a:lnTo>
                        <a:lnTo>
                          <a:pt x="1264920" y="563880"/>
                        </a:lnTo>
                        <a:lnTo>
                          <a:pt x="1363980" y="510540"/>
                        </a:lnTo>
                        <a:lnTo>
                          <a:pt x="1363980" y="411480"/>
                        </a:lnTo>
                        <a:lnTo>
                          <a:pt x="1478280" y="396240"/>
                        </a:lnTo>
                        <a:lnTo>
                          <a:pt x="1493520" y="289560"/>
                        </a:lnTo>
                        <a:lnTo>
                          <a:pt x="1584960" y="281940"/>
                        </a:lnTo>
                        <a:lnTo>
                          <a:pt x="1661160" y="335280"/>
                        </a:lnTo>
                        <a:lnTo>
                          <a:pt x="1790700" y="335280"/>
                        </a:lnTo>
                        <a:lnTo>
                          <a:pt x="1958340" y="106680"/>
                        </a:lnTo>
                        <a:lnTo>
                          <a:pt x="2080260" y="106680"/>
                        </a:lnTo>
                        <a:lnTo>
                          <a:pt x="2125980" y="137160"/>
                        </a:lnTo>
                        <a:lnTo>
                          <a:pt x="2316480" y="114300"/>
                        </a:lnTo>
                        <a:lnTo>
                          <a:pt x="2415540" y="129540"/>
                        </a:lnTo>
                        <a:lnTo>
                          <a:pt x="2522220" y="190500"/>
                        </a:lnTo>
                        <a:lnTo>
                          <a:pt x="2560320" y="228600"/>
                        </a:lnTo>
                        <a:lnTo>
                          <a:pt x="2590800" y="266700"/>
                        </a:lnTo>
                        <a:lnTo>
                          <a:pt x="2682240" y="274320"/>
                        </a:lnTo>
                        <a:lnTo>
                          <a:pt x="2705100" y="190500"/>
                        </a:lnTo>
                        <a:lnTo>
                          <a:pt x="2758440" y="114300"/>
                        </a:lnTo>
                        <a:lnTo>
                          <a:pt x="2766060" y="60960"/>
                        </a:lnTo>
                        <a:lnTo>
                          <a:pt x="2857500" y="30480"/>
                        </a:lnTo>
                        <a:lnTo>
                          <a:pt x="2933700" y="0"/>
                        </a:lnTo>
                        <a:lnTo>
                          <a:pt x="2971800" y="0"/>
                        </a:lnTo>
                        <a:lnTo>
                          <a:pt x="2987040" y="30480"/>
                        </a:lnTo>
                        <a:lnTo>
                          <a:pt x="2926080" y="251460"/>
                        </a:lnTo>
                        <a:lnTo>
                          <a:pt x="2926080" y="388620"/>
                        </a:lnTo>
                        <a:lnTo>
                          <a:pt x="2910840" y="457200"/>
                        </a:lnTo>
                        <a:lnTo>
                          <a:pt x="2857500" y="525780"/>
                        </a:lnTo>
                        <a:lnTo>
                          <a:pt x="2849880" y="563880"/>
                        </a:lnTo>
                        <a:lnTo>
                          <a:pt x="2857500" y="594360"/>
                        </a:lnTo>
                        <a:lnTo>
                          <a:pt x="2933700" y="594360"/>
                        </a:lnTo>
                        <a:lnTo>
                          <a:pt x="2933700" y="594360"/>
                        </a:lnTo>
                        <a:lnTo>
                          <a:pt x="2910840" y="685800"/>
                        </a:lnTo>
                        <a:lnTo>
                          <a:pt x="3009900" y="754380"/>
                        </a:lnTo>
                        <a:lnTo>
                          <a:pt x="2994660" y="830580"/>
                        </a:lnTo>
                        <a:lnTo>
                          <a:pt x="3070860" y="1051560"/>
                        </a:lnTo>
                        <a:lnTo>
                          <a:pt x="3192780" y="1181100"/>
                        </a:lnTo>
                        <a:lnTo>
                          <a:pt x="3246120" y="1264920"/>
                        </a:lnTo>
                        <a:lnTo>
                          <a:pt x="3337560" y="1234440"/>
                        </a:lnTo>
                        <a:lnTo>
                          <a:pt x="3535680" y="1264920"/>
                        </a:lnTo>
                        <a:close/>
                      </a:path>
                    </a:pathLst>
                  </a:custGeom>
                  <a:solidFill>
                    <a:srgbClr val="E2F0D9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08253ABA-ED33-718E-D2F4-A742CCD4E934}"/>
                      </a:ext>
                    </a:extLst>
                  </p:cNvPr>
                  <p:cNvSpPr/>
                  <p:nvPr/>
                </p:nvSpPr>
                <p:spPr>
                  <a:xfrm>
                    <a:off x="1513405" y="3343957"/>
                    <a:ext cx="524262" cy="205561"/>
                  </a:xfrm>
                  <a:custGeom>
                    <a:avLst/>
                    <a:gdLst>
                      <a:gd name="connsiteX0" fmla="*/ 253277 w 524262"/>
                      <a:gd name="connsiteY0" fmla="*/ 0 h 205561"/>
                      <a:gd name="connsiteX1" fmla="*/ 267355 w 524262"/>
                      <a:gd name="connsiteY1" fmla="*/ 22875 h 205561"/>
                      <a:gd name="connsiteX2" fmla="*/ 283191 w 524262"/>
                      <a:gd name="connsiteY2" fmla="*/ 40472 h 205561"/>
                      <a:gd name="connsiteX3" fmla="*/ 274393 w 524262"/>
                      <a:gd name="connsiteY3" fmla="*/ 54549 h 205561"/>
                      <a:gd name="connsiteX4" fmla="*/ 297268 w 524262"/>
                      <a:gd name="connsiteY4" fmla="*/ 66866 h 205561"/>
                      <a:gd name="connsiteX5" fmla="*/ 325423 w 524262"/>
                      <a:gd name="connsiteY5" fmla="*/ 75665 h 205561"/>
                      <a:gd name="connsiteX6" fmla="*/ 334221 w 524262"/>
                      <a:gd name="connsiteY6" fmla="*/ 59828 h 205561"/>
                      <a:gd name="connsiteX7" fmla="*/ 350058 w 524262"/>
                      <a:gd name="connsiteY7" fmla="*/ 59828 h 205561"/>
                      <a:gd name="connsiteX8" fmla="*/ 387010 w 524262"/>
                      <a:gd name="connsiteY8" fmla="*/ 59828 h 205561"/>
                      <a:gd name="connsiteX9" fmla="*/ 411645 w 524262"/>
                      <a:gd name="connsiteY9" fmla="*/ 59828 h 205561"/>
                      <a:gd name="connsiteX10" fmla="*/ 423963 w 524262"/>
                      <a:gd name="connsiteY10" fmla="*/ 42231 h 205561"/>
                      <a:gd name="connsiteX11" fmla="*/ 436280 w 524262"/>
                      <a:gd name="connsiteY11" fmla="*/ 8798 h 205561"/>
                      <a:gd name="connsiteX12" fmla="*/ 464434 w 524262"/>
                      <a:gd name="connsiteY12" fmla="*/ 7039 h 205561"/>
                      <a:gd name="connsiteX13" fmla="*/ 474992 w 524262"/>
                      <a:gd name="connsiteY13" fmla="*/ 14077 h 205561"/>
                      <a:gd name="connsiteX14" fmla="*/ 492589 w 524262"/>
                      <a:gd name="connsiteY14" fmla="*/ 12318 h 205561"/>
                      <a:gd name="connsiteX15" fmla="*/ 508425 w 524262"/>
                      <a:gd name="connsiteY15" fmla="*/ 17597 h 205561"/>
                      <a:gd name="connsiteX16" fmla="*/ 524262 w 524262"/>
                      <a:gd name="connsiteY16" fmla="*/ 19356 h 205561"/>
                      <a:gd name="connsiteX17" fmla="*/ 510185 w 524262"/>
                      <a:gd name="connsiteY17" fmla="*/ 45751 h 205561"/>
                      <a:gd name="connsiteX18" fmla="*/ 510185 w 524262"/>
                      <a:gd name="connsiteY18" fmla="*/ 84463 h 205561"/>
                      <a:gd name="connsiteX19" fmla="*/ 522502 w 524262"/>
                      <a:gd name="connsiteY19" fmla="*/ 93261 h 205561"/>
                      <a:gd name="connsiteX20" fmla="*/ 511945 w 524262"/>
                      <a:gd name="connsiteY20" fmla="*/ 102059 h 205561"/>
                      <a:gd name="connsiteX21" fmla="*/ 510185 w 524262"/>
                      <a:gd name="connsiteY21" fmla="*/ 124935 h 205561"/>
                      <a:gd name="connsiteX22" fmla="*/ 494348 w 524262"/>
                      <a:gd name="connsiteY22" fmla="*/ 121415 h 205561"/>
                      <a:gd name="connsiteX23" fmla="*/ 487310 w 524262"/>
                      <a:gd name="connsiteY23" fmla="*/ 131973 h 205561"/>
                      <a:gd name="connsiteX24" fmla="*/ 480271 w 524262"/>
                      <a:gd name="connsiteY24" fmla="*/ 144291 h 205561"/>
                      <a:gd name="connsiteX25" fmla="*/ 460915 w 524262"/>
                      <a:gd name="connsiteY25" fmla="*/ 146050 h 205561"/>
                      <a:gd name="connsiteX26" fmla="*/ 460915 w 524262"/>
                      <a:gd name="connsiteY26" fmla="*/ 163647 h 205561"/>
                      <a:gd name="connsiteX27" fmla="*/ 439182 w 524262"/>
                      <a:gd name="connsiteY27" fmla="*/ 205561 h 205561"/>
                      <a:gd name="connsiteX28" fmla="*/ 0 w 524262"/>
                      <a:gd name="connsiteY28" fmla="*/ 205561 h 205561"/>
                      <a:gd name="connsiteX29" fmla="*/ 1649 w 524262"/>
                      <a:gd name="connsiteY29" fmla="*/ 204118 h 205561"/>
                      <a:gd name="connsiteX30" fmla="*/ 1649 w 524262"/>
                      <a:gd name="connsiteY30" fmla="*/ 175964 h 205561"/>
                      <a:gd name="connsiteX31" fmla="*/ 10447 w 524262"/>
                      <a:gd name="connsiteY31" fmla="*/ 158368 h 205561"/>
                      <a:gd name="connsiteX32" fmla="*/ 29803 w 524262"/>
                      <a:gd name="connsiteY32" fmla="*/ 135492 h 205561"/>
                      <a:gd name="connsiteX33" fmla="*/ 42121 w 524262"/>
                      <a:gd name="connsiteY33" fmla="*/ 135492 h 205561"/>
                      <a:gd name="connsiteX34" fmla="*/ 43880 w 524262"/>
                      <a:gd name="connsiteY34" fmla="*/ 121415 h 205561"/>
                      <a:gd name="connsiteX35" fmla="*/ 49159 w 524262"/>
                      <a:gd name="connsiteY35" fmla="*/ 96780 h 205561"/>
                      <a:gd name="connsiteX36" fmla="*/ 79073 w 524262"/>
                      <a:gd name="connsiteY36" fmla="*/ 86222 h 205561"/>
                      <a:gd name="connsiteX37" fmla="*/ 94910 w 524262"/>
                      <a:gd name="connsiteY37" fmla="*/ 61588 h 205561"/>
                      <a:gd name="connsiteX38" fmla="*/ 87871 w 524262"/>
                      <a:gd name="connsiteY38" fmla="*/ 49270 h 205561"/>
                      <a:gd name="connsiteX39" fmla="*/ 87871 w 524262"/>
                      <a:gd name="connsiteY39" fmla="*/ 42231 h 205561"/>
                      <a:gd name="connsiteX40" fmla="*/ 100189 w 524262"/>
                      <a:gd name="connsiteY40" fmla="*/ 26395 h 205561"/>
                      <a:gd name="connsiteX41" fmla="*/ 110747 w 524262"/>
                      <a:gd name="connsiteY41" fmla="*/ 10558 h 205561"/>
                      <a:gd name="connsiteX42" fmla="*/ 149459 w 524262"/>
                      <a:gd name="connsiteY42" fmla="*/ 8798 h 205561"/>
                      <a:gd name="connsiteX43" fmla="*/ 167055 w 524262"/>
                      <a:gd name="connsiteY43" fmla="*/ 10558 h 205561"/>
                      <a:gd name="connsiteX44" fmla="*/ 168815 w 524262"/>
                      <a:gd name="connsiteY44" fmla="*/ 26395 h 205561"/>
                      <a:gd name="connsiteX45" fmla="*/ 188171 w 524262"/>
                      <a:gd name="connsiteY45" fmla="*/ 26395 h 205561"/>
                      <a:gd name="connsiteX46" fmla="*/ 216325 w 524262"/>
                      <a:gd name="connsiteY46" fmla="*/ 26395 h 205561"/>
                      <a:gd name="connsiteX47" fmla="*/ 225123 w 524262"/>
                      <a:gd name="connsiteY47" fmla="*/ 19356 h 205561"/>
                      <a:gd name="connsiteX48" fmla="*/ 232162 w 524262"/>
                      <a:gd name="connsiteY48" fmla="*/ 8798 h 205561"/>
                      <a:gd name="connsiteX0" fmla="*/ 253277 w 524262"/>
                      <a:gd name="connsiteY0" fmla="*/ 0 h 306499"/>
                      <a:gd name="connsiteX1" fmla="*/ 267355 w 524262"/>
                      <a:gd name="connsiteY1" fmla="*/ 22875 h 306499"/>
                      <a:gd name="connsiteX2" fmla="*/ 283191 w 524262"/>
                      <a:gd name="connsiteY2" fmla="*/ 40472 h 306499"/>
                      <a:gd name="connsiteX3" fmla="*/ 274393 w 524262"/>
                      <a:gd name="connsiteY3" fmla="*/ 54549 h 306499"/>
                      <a:gd name="connsiteX4" fmla="*/ 297268 w 524262"/>
                      <a:gd name="connsiteY4" fmla="*/ 66866 h 306499"/>
                      <a:gd name="connsiteX5" fmla="*/ 325423 w 524262"/>
                      <a:gd name="connsiteY5" fmla="*/ 75665 h 306499"/>
                      <a:gd name="connsiteX6" fmla="*/ 334221 w 524262"/>
                      <a:gd name="connsiteY6" fmla="*/ 59828 h 306499"/>
                      <a:gd name="connsiteX7" fmla="*/ 350058 w 524262"/>
                      <a:gd name="connsiteY7" fmla="*/ 59828 h 306499"/>
                      <a:gd name="connsiteX8" fmla="*/ 387010 w 524262"/>
                      <a:gd name="connsiteY8" fmla="*/ 59828 h 306499"/>
                      <a:gd name="connsiteX9" fmla="*/ 411645 w 524262"/>
                      <a:gd name="connsiteY9" fmla="*/ 59828 h 306499"/>
                      <a:gd name="connsiteX10" fmla="*/ 423963 w 524262"/>
                      <a:gd name="connsiteY10" fmla="*/ 42231 h 306499"/>
                      <a:gd name="connsiteX11" fmla="*/ 436280 w 524262"/>
                      <a:gd name="connsiteY11" fmla="*/ 8798 h 306499"/>
                      <a:gd name="connsiteX12" fmla="*/ 464434 w 524262"/>
                      <a:gd name="connsiteY12" fmla="*/ 7039 h 306499"/>
                      <a:gd name="connsiteX13" fmla="*/ 474992 w 524262"/>
                      <a:gd name="connsiteY13" fmla="*/ 14077 h 306499"/>
                      <a:gd name="connsiteX14" fmla="*/ 492589 w 524262"/>
                      <a:gd name="connsiteY14" fmla="*/ 12318 h 306499"/>
                      <a:gd name="connsiteX15" fmla="*/ 508425 w 524262"/>
                      <a:gd name="connsiteY15" fmla="*/ 17597 h 306499"/>
                      <a:gd name="connsiteX16" fmla="*/ 524262 w 524262"/>
                      <a:gd name="connsiteY16" fmla="*/ 19356 h 306499"/>
                      <a:gd name="connsiteX17" fmla="*/ 510185 w 524262"/>
                      <a:gd name="connsiteY17" fmla="*/ 45751 h 306499"/>
                      <a:gd name="connsiteX18" fmla="*/ 510185 w 524262"/>
                      <a:gd name="connsiteY18" fmla="*/ 84463 h 306499"/>
                      <a:gd name="connsiteX19" fmla="*/ 522502 w 524262"/>
                      <a:gd name="connsiteY19" fmla="*/ 93261 h 306499"/>
                      <a:gd name="connsiteX20" fmla="*/ 511945 w 524262"/>
                      <a:gd name="connsiteY20" fmla="*/ 102059 h 306499"/>
                      <a:gd name="connsiteX21" fmla="*/ 510185 w 524262"/>
                      <a:gd name="connsiteY21" fmla="*/ 124935 h 306499"/>
                      <a:gd name="connsiteX22" fmla="*/ 494348 w 524262"/>
                      <a:gd name="connsiteY22" fmla="*/ 121415 h 306499"/>
                      <a:gd name="connsiteX23" fmla="*/ 487310 w 524262"/>
                      <a:gd name="connsiteY23" fmla="*/ 131973 h 306499"/>
                      <a:gd name="connsiteX24" fmla="*/ 480271 w 524262"/>
                      <a:gd name="connsiteY24" fmla="*/ 144291 h 306499"/>
                      <a:gd name="connsiteX25" fmla="*/ 460915 w 524262"/>
                      <a:gd name="connsiteY25" fmla="*/ 146050 h 306499"/>
                      <a:gd name="connsiteX26" fmla="*/ 460915 w 524262"/>
                      <a:gd name="connsiteY26" fmla="*/ 163647 h 306499"/>
                      <a:gd name="connsiteX27" fmla="*/ 439182 w 524262"/>
                      <a:gd name="connsiteY27" fmla="*/ 205561 h 306499"/>
                      <a:gd name="connsiteX28" fmla="*/ 336826 w 524262"/>
                      <a:gd name="connsiteY28" fmla="*/ 306499 h 306499"/>
                      <a:gd name="connsiteX29" fmla="*/ 0 w 524262"/>
                      <a:gd name="connsiteY29" fmla="*/ 205561 h 306499"/>
                      <a:gd name="connsiteX30" fmla="*/ 1649 w 524262"/>
                      <a:gd name="connsiteY30" fmla="*/ 204118 h 306499"/>
                      <a:gd name="connsiteX31" fmla="*/ 1649 w 524262"/>
                      <a:gd name="connsiteY31" fmla="*/ 175964 h 306499"/>
                      <a:gd name="connsiteX32" fmla="*/ 10447 w 524262"/>
                      <a:gd name="connsiteY32" fmla="*/ 158368 h 306499"/>
                      <a:gd name="connsiteX33" fmla="*/ 29803 w 524262"/>
                      <a:gd name="connsiteY33" fmla="*/ 135492 h 306499"/>
                      <a:gd name="connsiteX34" fmla="*/ 42121 w 524262"/>
                      <a:gd name="connsiteY34" fmla="*/ 135492 h 306499"/>
                      <a:gd name="connsiteX35" fmla="*/ 43880 w 524262"/>
                      <a:gd name="connsiteY35" fmla="*/ 121415 h 306499"/>
                      <a:gd name="connsiteX36" fmla="*/ 49159 w 524262"/>
                      <a:gd name="connsiteY36" fmla="*/ 96780 h 306499"/>
                      <a:gd name="connsiteX37" fmla="*/ 79073 w 524262"/>
                      <a:gd name="connsiteY37" fmla="*/ 86222 h 306499"/>
                      <a:gd name="connsiteX38" fmla="*/ 94910 w 524262"/>
                      <a:gd name="connsiteY38" fmla="*/ 61588 h 306499"/>
                      <a:gd name="connsiteX39" fmla="*/ 87871 w 524262"/>
                      <a:gd name="connsiteY39" fmla="*/ 49270 h 306499"/>
                      <a:gd name="connsiteX40" fmla="*/ 87871 w 524262"/>
                      <a:gd name="connsiteY40" fmla="*/ 42231 h 306499"/>
                      <a:gd name="connsiteX41" fmla="*/ 100189 w 524262"/>
                      <a:gd name="connsiteY41" fmla="*/ 26395 h 306499"/>
                      <a:gd name="connsiteX42" fmla="*/ 110747 w 524262"/>
                      <a:gd name="connsiteY42" fmla="*/ 10558 h 306499"/>
                      <a:gd name="connsiteX43" fmla="*/ 149459 w 524262"/>
                      <a:gd name="connsiteY43" fmla="*/ 8798 h 306499"/>
                      <a:gd name="connsiteX44" fmla="*/ 167055 w 524262"/>
                      <a:gd name="connsiteY44" fmla="*/ 10558 h 306499"/>
                      <a:gd name="connsiteX45" fmla="*/ 168815 w 524262"/>
                      <a:gd name="connsiteY45" fmla="*/ 26395 h 306499"/>
                      <a:gd name="connsiteX46" fmla="*/ 188171 w 524262"/>
                      <a:gd name="connsiteY46" fmla="*/ 26395 h 306499"/>
                      <a:gd name="connsiteX47" fmla="*/ 216325 w 524262"/>
                      <a:gd name="connsiteY47" fmla="*/ 26395 h 306499"/>
                      <a:gd name="connsiteX48" fmla="*/ 225123 w 524262"/>
                      <a:gd name="connsiteY48" fmla="*/ 19356 h 306499"/>
                      <a:gd name="connsiteX49" fmla="*/ 232162 w 524262"/>
                      <a:gd name="connsiteY49" fmla="*/ 8798 h 306499"/>
                      <a:gd name="connsiteX50" fmla="*/ 253277 w 524262"/>
                      <a:gd name="connsiteY50" fmla="*/ 0 h 306499"/>
                      <a:gd name="connsiteX0" fmla="*/ 336826 w 524262"/>
                      <a:gd name="connsiteY0" fmla="*/ 306499 h 397939"/>
                      <a:gd name="connsiteX1" fmla="*/ 0 w 524262"/>
                      <a:gd name="connsiteY1" fmla="*/ 205561 h 397939"/>
                      <a:gd name="connsiteX2" fmla="*/ 1649 w 524262"/>
                      <a:gd name="connsiteY2" fmla="*/ 204118 h 397939"/>
                      <a:gd name="connsiteX3" fmla="*/ 1649 w 524262"/>
                      <a:gd name="connsiteY3" fmla="*/ 175964 h 397939"/>
                      <a:gd name="connsiteX4" fmla="*/ 10447 w 524262"/>
                      <a:gd name="connsiteY4" fmla="*/ 158368 h 397939"/>
                      <a:gd name="connsiteX5" fmla="*/ 29803 w 524262"/>
                      <a:gd name="connsiteY5" fmla="*/ 135492 h 397939"/>
                      <a:gd name="connsiteX6" fmla="*/ 42121 w 524262"/>
                      <a:gd name="connsiteY6" fmla="*/ 135492 h 397939"/>
                      <a:gd name="connsiteX7" fmla="*/ 43880 w 524262"/>
                      <a:gd name="connsiteY7" fmla="*/ 121415 h 397939"/>
                      <a:gd name="connsiteX8" fmla="*/ 49159 w 524262"/>
                      <a:gd name="connsiteY8" fmla="*/ 96780 h 397939"/>
                      <a:gd name="connsiteX9" fmla="*/ 79073 w 524262"/>
                      <a:gd name="connsiteY9" fmla="*/ 86222 h 397939"/>
                      <a:gd name="connsiteX10" fmla="*/ 94910 w 524262"/>
                      <a:gd name="connsiteY10" fmla="*/ 61588 h 397939"/>
                      <a:gd name="connsiteX11" fmla="*/ 87871 w 524262"/>
                      <a:gd name="connsiteY11" fmla="*/ 49270 h 397939"/>
                      <a:gd name="connsiteX12" fmla="*/ 87871 w 524262"/>
                      <a:gd name="connsiteY12" fmla="*/ 42231 h 397939"/>
                      <a:gd name="connsiteX13" fmla="*/ 100189 w 524262"/>
                      <a:gd name="connsiteY13" fmla="*/ 26395 h 397939"/>
                      <a:gd name="connsiteX14" fmla="*/ 110747 w 524262"/>
                      <a:gd name="connsiteY14" fmla="*/ 10558 h 397939"/>
                      <a:gd name="connsiteX15" fmla="*/ 149459 w 524262"/>
                      <a:gd name="connsiteY15" fmla="*/ 8798 h 397939"/>
                      <a:gd name="connsiteX16" fmla="*/ 167055 w 524262"/>
                      <a:gd name="connsiteY16" fmla="*/ 10558 h 397939"/>
                      <a:gd name="connsiteX17" fmla="*/ 168815 w 524262"/>
                      <a:gd name="connsiteY17" fmla="*/ 26395 h 397939"/>
                      <a:gd name="connsiteX18" fmla="*/ 188171 w 524262"/>
                      <a:gd name="connsiteY18" fmla="*/ 26395 h 397939"/>
                      <a:gd name="connsiteX19" fmla="*/ 216325 w 524262"/>
                      <a:gd name="connsiteY19" fmla="*/ 26395 h 397939"/>
                      <a:gd name="connsiteX20" fmla="*/ 225123 w 524262"/>
                      <a:gd name="connsiteY20" fmla="*/ 19356 h 397939"/>
                      <a:gd name="connsiteX21" fmla="*/ 232162 w 524262"/>
                      <a:gd name="connsiteY21" fmla="*/ 8798 h 397939"/>
                      <a:gd name="connsiteX22" fmla="*/ 253277 w 524262"/>
                      <a:gd name="connsiteY22" fmla="*/ 0 h 397939"/>
                      <a:gd name="connsiteX23" fmla="*/ 267355 w 524262"/>
                      <a:gd name="connsiteY23" fmla="*/ 22875 h 397939"/>
                      <a:gd name="connsiteX24" fmla="*/ 283191 w 524262"/>
                      <a:gd name="connsiteY24" fmla="*/ 40472 h 397939"/>
                      <a:gd name="connsiteX25" fmla="*/ 274393 w 524262"/>
                      <a:gd name="connsiteY25" fmla="*/ 54549 h 397939"/>
                      <a:gd name="connsiteX26" fmla="*/ 297268 w 524262"/>
                      <a:gd name="connsiteY26" fmla="*/ 66866 h 397939"/>
                      <a:gd name="connsiteX27" fmla="*/ 325423 w 524262"/>
                      <a:gd name="connsiteY27" fmla="*/ 75665 h 397939"/>
                      <a:gd name="connsiteX28" fmla="*/ 334221 w 524262"/>
                      <a:gd name="connsiteY28" fmla="*/ 59828 h 397939"/>
                      <a:gd name="connsiteX29" fmla="*/ 350058 w 524262"/>
                      <a:gd name="connsiteY29" fmla="*/ 59828 h 397939"/>
                      <a:gd name="connsiteX30" fmla="*/ 387010 w 524262"/>
                      <a:gd name="connsiteY30" fmla="*/ 59828 h 397939"/>
                      <a:gd name="connsiteX31" fmla="*/ 411645 w 524262"/>
                      <a:gd name="connsiteY31" fmla="*/ 59828 h 397939"/>
                      <a:gd name="connsiteX32" fmla="*/ 423963 w 524262"/>
                      <a:gd name="connsiteY32" fmla="*/ 42231 h 397939"/>
                      <a:gd name="connsiteX33" fmla="*/ 436280 w 524262"/>
                      <a:gd name="connsiteY33" fmla="*/ 8798 h 397939"/>
                      <a:gd name="connsiteX34" fmla="*/ 464434 w 524262"/>
                      <a:gd name="connsiteY34" fmla="*/ 7039 h 397939"/>
                      <a:gd name="connsiteX35" fmla="*/ 474992 w 524262"/>
                      <a:gd name="connsiteY35" fmla="*/ 14077 h 397939"/>
                      <a:gd name="connsiteX36" fmla="*/ 492589 w 524262"/>
                      <a:gd name="connsiteY36" fmla="*/ 12318 h 397939"/>
                      <a:gd name="connsiteX37" fmla="*/ 508425 w 524262"/>
                      <a:gd name="connsiteY37" fmla="*/ 17597 h 397939"/>
                      <a:gd name="connsiteX38" fmla="*/ 524262 w 524262"/>
                      <a:gd name="connsiteY38" fmla="*/ 19356 h 397939"/>
                      <a:gd name="connsiteX39" fmla="*/ 510185 w 524262"/>
                      <a:gd name="connsiteY39" fmla="*/ 45751 h 397939"/>
                      <a:gd name="connsiteX40" fmla="*/ 510185 w 524262"/>
                      <a:gd name="connsiteY40" fmla="*/ 84463 h 397939"/>
                      <a:gd name="connsiteX41" fmla="*/ 522502 w 524262"/>
                      <a:gd name="connsiteY41" fmla="*/ 93261 h 397939"/>
                      <a:gd name="connsiteX42" fmla="*/ 511945 w 524262"/>
                      <a:gd name="connsiteY42" fmla="*/ 102059 h 397939"/>
                      <a:gd name="connsiteX43" fmla="*/ 510185 w 524262"/>
                      <a:gd name="connsiteY43" fmla="*/ 124935 h 397939"/>
                      <a:gd name="connsiteX44" fmla="*/ 494348 w 524262"/>
                      <a:gd name="connsiteY44" fmla="*/ 121415 h 397939"/>
                      <a:gd name="connsiteX45" fmla="*/ 487310 w 524262"/>
                      <a:gd name="connsiteY45" fmla="*/ 131973 h 397939"/>
                      <a:gd name="connsiteX46" fmla="*/ 480271 w 524262"/>
                      <a:gd name="connsiteY46" fmla="*/ 144291 h 397939"/>
                      <a:gd name="connsiteX47" fmla="*/ 460915 w 524262"/>
                      <a:gd name="connsiteY47" fmla="*/ 146050 h 397939"/>
                      <a:gd name="connsiteX48" fmla="*/ 460915 w 524262"/>
                      <a:gd name="connsiteY48" fmla="*/ 163647 h 397939"/>
                      <a:gd name="connsiteX49" fmla="*/ 439182 w 524262"/>
                      <a:gd name="connsiteY49" fmla="*/ 205561 h 397939"/>
                      <a:gd name="connsiteX50" fmla="*/ 428266 w 524262"/>
                      <a:gd name="connsiteY50" fmla="*/ 397939 h 397939"/>
                      <a:gd name="connsiteX0" fmla="*/ 0 w 524262"/>
                      <a:gd name="connsiteY0" fmla="*/ 205561 h 397939"/>
                      <a:gd name="connsiteX1" fmla="*/ 1649 w 524262"/>
                      <a:gd name="connsiteY1" fmla="*/ 204118 h 397939"/>
                      <a:gd name="connsiteX2" fmla="*/ 1649 w 524262"/>
                      <a:gd name="connsiteY2" fmla="*/ 175964 h 397939"/>
                      <a:gd name="connsiteX3" fmla="*/ 10447 w 524262"/>
                      <a:gd name="connsiteY3" fmla="*/ 158368 h 397939"/>
                      <a:gd name="connsiteX4" fmla="*/ 29803 w 524262"/>
                      <a:gd name="connsiteY4" fmla="*/ 135492 h 397939"/>
                      <a:gd name="connsiteX5" fmla="*/ 42121 w 524262"/>
                      <a:gd name="connsiteY5" fmla="*/ 135492 h 397939"/>
                      <a:gd name="connsiteX6" fmla="*/ 43880 w 524262"/>
                      <a:gd name="connsiteY6" fmla="*/ 121415 h 397939"/>
                      <a:gd name="connsiteX7" fmla="*/ 49159 w 524262"/>
                      <a:gd name="connsiteY7" fmla="*/ 96780 h 397939"/>
                      <a:gd name="connsiteX8" fmla="*/ 79073 w 524262"/>
                      <a:gd name="connsiteY8" fmla="*/ 86222 h 397939"/>
                      <a:gd name="connsiteX9" fmla="*/ 94910 w 524262"/>
                      <a:gd name="connsiteY9" fmla="*/ 61588 h 397939"/>
                      <a:gd name="connsiteX10" fmla="*/ 87871 w 524262"/>
                      <a:gd name="connsiteY10" fmla="*/ 49270 h 397939"/>
                      <a:gd name="connsiteX11" fmla="*/ 87871 w 524262"/>
                      <a:gd name="connsiteY11" fmla="*/ 42231 h 397939"/>
                      <a:gd name="connsiteX12" fmla="*/ 100189 w 524262"/>
                      <a:gd name="connsiteY12" fmla="*/ 26395 h 397939"/>
                      <a:gd name="connsiteX13" fmla="*/ 110747 w 524262"/>
                      <a:gd name="connsiteY13" fmla="*/ 10558 h 397939"/>
                      <a:gd name="connsiteX14" fmla="*/ 149459 w 524262"/>
                      <a:gd name="connsiteY14" fmla="*/ 8798 h 397939"/>
                      <a:gd name="connsiteX15" fmla="*/ 167055 w 524262"/>
                      <a:gd name="connsiteY15" fmla="*/ 10558 h 397939"/>
                      <a:gd name="connsiteX16" fmla="*/ 168815 w 524262"/>
                      <a:gd name="connsiteY16" fmla="*/ 26395 h 397939"/>
                      <a:gd name="connsiteX17" fmla="*/ 188171 w 524262"/>
                      <a:gd name="connsiteY17" fmla="*/ 26395 h 397939"/>
                      <a:gd name="connsiteX18" fmla="*/ 216325 w 524262"/>
                      <a:gd name="connsiteY18" fmla="*/ 26395 h 397939"/>
                      <a:gd name="connsiteX19" fmla="*/ 225123 w 524262"/>
                      <a:gd name="connsiteY19" fmla="*/ 19356 h 397939"/>
                      <a:gd name="connsiteX20" fmla="*/ 232162 w 524262"/>
                      <a:gd name="connsiteY20" fmla="*/ 8798 h 397939"/>
                      <a:gd name="connsiteX21" fmla="*/ 253277 w 524262"/>
                      <a:gd name="connsiteY21" fmla="*/ 0 h 397939"/>
                      <a:gd name="connsiteX22" fmla="*/ 267355 w 524262"/>
                      <a:gd name="connsiteY22" fmla="*/ 22875 h 397939"/>
                      <a:gd name="connsiteX23" fmla="*/ 283191 w 524262"/>
                      <a:gd name="connsiteY23" fmla="*/ 40472 h 397939"/>
                      <a:gd name="connsiteX24" fmla="*/ 274393 w 524262"/>
                      <a:gd name="connsiteY24" fmla="*/ 54549 h 397939"/>
                      <a:gd name="connsiteX25" fmla="*/ 297268 w 524262"/>
                      <a:gd name="connsiteY25" fmla="*/ 66866 h 397939"/>
                      <a:gd name="connsiteX26" fmla="*/ 325423 w 524262"/>
                      <a:gd name="connsiteY26" fmla="*/ 75665 h 397939"/>
                      <a:gd name="connsiteX27" fmla="*/ 334221 w 524262"/>
                      <a:gd name="connsiteY27" fmla="*/ 59828 h 397939"/>
                      <a:gd name="connsiteX28" fmla="*/ 350058 w 524262"/>
                      <a:gd name="connsiteY28" fmla="*/ 59828 h 397939"/>
                      <a:gd name="connsiteX29" fmla="*/ 387010 w 524262"/>
                      <a:gd name="connsiteY29" fmla="*/ 59828 h 397939"/>
                      <a:gd name="connsiteX30" fmla="*/ 411645 w 524262"/>
                      <a:gd name="connsiteY30" fmla="*/ 59828 h 397939"/>
                      <a:gd name="connsiteX31" fmla="*/ 423963 w 524262"/>
                      <a:gd name="connsiteY31" fmla="*/ 42231 h 397939"/>
                      <a:gd name="connsiteX32" fmla="*/ 436280 w 524262"/>
                      <a:gd name="connsiteY32" fmla="*/ 8798 h 397939"/>
                      <a:gd name="connsiteX33" fmla="*/ 464434 w 524262"/>
                      <a:gd name="connsiteY33" fmla="*/ 7039 h 397939"/>
                      <a:gd name="connsiteX34" fmla="*/ 474992 w 524262"/>
                      <a:gd name="connsiteY34" fmla="*/ 14077 h 397939"/>
                      <a:gd name="connsiteX35" fmla="*/ 492589 w 524262"/>
                      <a:gd name="connsiteY35" fmla="*/ 12318 h 397939"/>
                      <a:gd name="connsiteX36" fmla="*/ 508425 w 524262"/>
                      <a:gd name="connsiteY36" fmla="*/ 17597 h 397939"/>
                      <a:gd name="connsiteX37" fmla="*/ 524262 w 524262"/>
                      <a:gd name="connsiteY37" fmla="*/ 19356 h 397939"/>
                      <a:gd name="connsiteX38" fmla="*/ 510185 w 524262"/>
                      <a:gd name="connsiteY38" fmla="*/ 45751 h 397939"/>
                      <a:gd name="connsiteX39" fmla="*/ 510185 w 524262"/>
                      <a:gd name="connsiteY39" fmla="*/ 84463 h 397939"/>
                      <a:gd name="connsiteX40" fmla="*/ 522502 w 524262"/>
                      <a:gd name="connsiteY40" fmla="*/ 93261 h 397939"/>
                      <a:gd name="connsiteX41" fmla="*/ 511945 w 524262"/>
                      <a:gd name="connsiteY41" fmla="*/ 102059 h 397939"/>
                      <a:gd name="connsiteX42" fmla="*/ 510185 w 524262"/>
                      <a:gd name="connsiteY42" fmla="*/ 124935 h 397939"/>
                      <a:gd name="connsiteX43" fmla="*/ 494348 w 524262"/>
                      <a:gd name="connsiteY43" fmla="*/ 121415 h 397939"/>
                      <a:gd name="connsiteX44" fmla="*/ 487310 w 524262"/>
                      <a:gd name="connsiteY44" fmla="*/ 131973 h 397939"/>
                      <a:gd name="connsiteX45" fmla="*/ 480271 w 524262"/>
                      <a:gd name="connsiteY45" fmla="*/ 144291 h 397939"/>
                      <a:gd name="connsiteX46" fmla="*/ 460915 w 524262"/>
                      <a:gd name="connsiteY46" fmla="*/ 146050 h 397939"/>
                      <a:gd name="connsiteX47" fmla="*/ 460915 w 524262"/>
                      <a:gd name="connsiteY47" fmla="*/ 163647 h 397939"/>
                      <a:gd name="connsiteX48" fmla="*/ 439182 w 524262"/>
                      <a:gd name="connsiteY48" fmla="*/ 205561 h 397939"/>
                      <a:gd name="connsiteX49" fmla="*/ 428266 w 524262"/>
                      <a:gd name="connsiteY49" fmla="*/ 397939 h 397939"/>
                      <a:gd name="connsiteX0" fmla="*/ 0 w 524262"/>
                      <a:gd name="connsiteY0" fmla="*/ 205561 h 205561"/>
                      <a:gd name="connsiteX1" fmla="*/ 1649 w 524262"/>
                      <a:gd name="connsiteY1" fmla="*/ 204118 h 205561"/>
                      <a:gd name="connsiteX2" fmla="*/ 1649 w 524262"/>
                      <a:gd name="connsiteY2" fmla="*/ 175964 h 205561"/>
                      <a:gd name="connsiteX3" fmla="*/ 10447 w 524262"/>
                      <a:gd name="connsiteY3" fmla="*/ 158368 h 205561"/>
                      <a:gd name="connsiteX4" fmla="*/ 29803 w 524262"/>
                      <a:gd name="connsiteY4" fmla="*/ 135492 h 205561"/>
                      <a:gd name="connsiteX5" fmla="*/ 42121 w 524262"/>
                      <a:gd name="connsiteY5" fmla="*/ 135492 h 205561"/>
                      <a:gd name="connsiteX6" fmla="*/ 43880 w 524262"/>
                      <a:gd name="connsiteY6" fmla="*/ 121415 h 205561"/>
                      <a:gd name="connsiteX7" fmla="*/ 49159 w 524262"/>
                      <a:gd name="connsiteY7" fmla="*/ 96780 h 205561"/>
                      <a:gd name="connsiteX8" fmla="*/ 79073 w 524262"/>
                      <a:gd name="connsiteY8" fmla="*/ 86222 h 205561"/>
                      <a:gd name="connsiteX9" fmla="*/ 94910 w 524262"/>
                      <a:gd name="connsiteY9" fmla="*/ 61588 h 205561"/>
                      <a:gd name="connsiteX10" fmla="*/ 87871 w 524262"/>
                      <a:gd name="connsiteY10" fmla="*/ 49270 h 205561"/>
                      <a:gd name="connsiteX11" fmla="*/ 87871 w 524262"/>
                      <a:gd name="connsiteY11" fmla="*/ 42231 h 205561"/>
                      <a:gd name="connsiteX12" fmla="*/ 100189 w 524262"/>
                      <a:gd name="connsiteY12" fmla="*/ 26395 h 205561"/>
                      <a:gd name="connsiteX13" fmla="*/ 110747 w 524262"/>
                      <a:gd name="connsiteY13" fmla="*/ 10558 h 205561"/>
                      <a:gd name="connsiteX14" fmla="*/ 149459 w 524262"/>
                      <a:gd name="connsiteY14" fmla="*/ 8798 h 205561"/>
                      <a:gd name="connsiteX15" fmla="*/ 167055 w 524262"/>
                      <a:gd name="connsiteY15" fmla="*/ 10558 h 205561"/>
                      <a:gd name="connsiteX16" fmla="*/ 168815 w 524262"/>
                      <a:gd name="connsiteY16" fmla="*/ 26395 h 205561"/>
                      <a:gd name="connsiteX17" fmla="*/ 188171 w 524262"/>
                      <a:gd name="connsiteY17" fmla="*/ 26395 h 205561"/>
                      <a:gd name="connsiteX18" fmla="*/ 216325 w 524262"/>
                      <a:gd name="connsiteY18" fmla="*/ 26395 h 205561"/>
                      <a:gd name="connsiteX19" fmla="*/ 225123 w 524262"/>
                      <a:gd name="connsiteY19" fmla="*/ 19356 h 205561"/>
                      <a:gd name="connsiteX20" fmla="*/ 232162 w 524262"/>
                      <a:gd name="connsiteY20" fmla="*/ 8798 h 205561"/>
                      <a:gd name="connsiteX21" fmla="*/ 253277 w 524262"/>
                      <a:gd name="connsiteY21" fmla="*/ 0 h 205561"/>
                      <a:gd name="connsiteX22" fmla="*/ 267355 w 524262"/>
                      <a:gd name="connsiteY22" fmla="*/ 22875 h 205561"/>
                      <a:gd name="connsiteX23" fmla="*/ 283191 w 524262"/>
                      <a:gd name="connsiteY23" fmla="*/ 40472 h 205561"/>
                      <a:gd name="connsiteX24" fmla="*/ 274393 w 524262"/>
                      <a:gd name="connsiteY24" fmla="*/ 54549 h 205561"/>
                      <a:gd name="connsiteX25" fmla="*/ 297268 w 524262"/>
                      <a:gd name="connsiteY25" fmla="*/ 66866 h 205561"/>
                      <a:gd name="connsiteX26" fmla="*/ 325423 w 524262"/>
                      <a:gd name="connsiteY26" fmla="*/ 75665 h 205561"/>
                      <a:gd name="connsiteX27" fmla="*/ 334221 w 524262"/>
                      <a:gd name="connsiteY27" fmla="*/ 59828 h 205561"/>
                      <a:gd name="connsiteX28" fmla="*/ 350058 w 524262"/>
                      <a:gd name="connsiteY28" fmla="*/ 59828 h 205561"/>
                      <a:gd name="connsiteX29" fmla="*/ 387010 w 524262"/>
                      <a:gd name="connsiteY29" fmla="*/ 59828 h 205561"/>
                      <a:gd name="connsiteX30" fmla="*/ 411645 w 524262"/>
                      <a:gd name="connsiteY30" fmla="*/ 59828 h 205561"/>
                      <a:gd name="connsiteX31" fmla="*/ 423963 w 524262"/>
                      <a:gd name="connsiteY31" fmla="*/ 42231 h 205561"/>
                      <a:gd name="connsiteX32" fmla="*/ 436280 w 524262"/>
                      <a:gd name="connsiteY32" fmla="*/ 8798 h 205561"/>
                      <a:gd name="connsiteX33" fmla="*/ 464434 w 524262"/>
                      <a:gd name="connsiteY33" fmla="*/ 7039 h 205561"/>
                      <a:gd name="connsiteX34" fmla="*/ 474992 w 524262"/>
                      <a:gd name="connsiteY34" fmla="*/ 14077 h 205561"/>
                      <a:gd name="connsiteX35" fmla="*/ 492589 w 524262"/>
                      <a:gd name="connsiteY35" fmla="*/ 12318 h 205561"/>
                      <a:gd name="connsiteX36" fmla="*/ 508425 w 524262"/>
                      <a:gd name="connsiteY36" fmla="*/ 17597 h 205561"/>
                      <a:gd name="connsiteX37" fmla="*/ 524262 w 524262"/>
                      <a:gd name="connsiteY37" fmla="*/ 19356 h 205561"/>
                      <a:gd name="connsiteX38" fmla="*/ 510185 w 524262"/>
                      <a:gd name="connsiteY38" fmla="*/ 45751 h 205561"/>
                      <a:gd name="connsiteX39" fmla="*/ 510185 w 524262"/>
                      <a:gd name="connsiteY39" fmla="*/ 84463 h 205561"/>
                      <a:gd name="connsiteX40" fmla="*/ 522502 w 524262"/>
                      <a:gd name="connsiteY40" fmla="*/ 93261 h 205561"/>
                      <a:gd name="connsiteX41" fmla="*/ 511945 w 524262"/>
                      <a:gd name="connsiteY41" fmla="*/ 102059 h 205561"/>
                      <a:gd name="connsiteX42" fmla="*/ 510185 w 524262"/>
                      <a:gd name="connsiteY42" fmla="*/ 124935 h 205561"/>
                      <a:gd name="connsiteX43" fmla="*/ 494348 w 524262"/>
                      <a:gd name="connsiteY43" fmla="*/ 121415 h 205561"/>
                      <a:gd name="connsiteX44" fmla="*/ 487310 w 524262"/>
                      <a:gd name="connsiteY44" fmla="*/ 131973 h 205561"/>
                      <a:gd name="connsiteX45" fmla="*/ 480271 w 524262"/>
                      <a:gd name="connsiteY45" fmla="*/ 144291 h 205561"/>
                      <a:gd name="connsiteX46" fmla="*/ 460915 w 524262"/>
                      <a:gd name="connsiteY46" fmla="*/ 146050 h 205561"/>
                      <a:gd name="connsiteX47" fmla="*/ 460915 w 524262"/>
                      <a:gd name="connsiteY47" fmla="*/ 163647 h 205561"/>
                      <a:gd name="connsiteX48" fmla="*/ 439182 w 524262"/>
                      <a:gd name="connsiteY48" fmla="*/ 205561 h 205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524262" h="205561">
                        <a:moveTo>
                          <a:pt x="0" y="205561"/>
                        </a:moveTo>
                        <a:lnTo>
                          <a:pt x="1649" y="204118"/>
                        </a:lnTo>
                        <a:lnTo>
                          <a:pt x="1649" y="175964"/>
                        </a:lnTo>
                        <a:lnTo>
                          <a:pt x="10447" y="158368"/>
                        </a:lnTo>
                        <a:lnTo>
                          <a:pt x="29803" y="135492"/>
                        </a:lnTo>
                        <a:lnTo>
                          <a:pt x="42121" y="135492"/>
                        </a:lnTo>
                        <a:lnTo>
                          <a:pt x="43880" y="121415"/>
                        </a:lnTo>
                        <a:lnTo>
                          <a:pt x="49159" y="96780"/>
                        </a:lnTo>
                        <a:lnTo>
                          <a:pt x="79073" y="86222"/>
                        </a:lnTo>
                        <a:lnTo>
                          <a:pt x="94910" y="61588"/>
                        </a:lnTo>
                        <a:lnTo>
                          <a:pt x="87871" y="49270"/>
                        </a:lnTo>
                        <a:lnTo>
                          <a:pt x="87871" y="42231"/>
                        </a:lnTo>
                        <a:lnTo>
                          <a:pt x="100189" y="26395"/>
                        </a:lnTo>
                        <a:lnTo>
                          <a:pt x="110747" y="10558"/>
                        </a:lnTo>
                        <a:lnTo>
                          <a:pt x="149459" y="8798"/>
                        </a:lnTo>
                        <a:lnTo>
                          <a:pt x="167055" y="10558"/>
                        </a:lnTo>
                        <a:lnTo>
                          <a:pt x="168815" y="26395"/>
                        </a:lnTo>
                        <a:lnTo>
                          <a:pt x="188171" y="26395"/>
                        </a:lnTo>
                        <a:lnTo>
                          <a:pt x="216325" y="26395"/>
                        </a:lnTo>
                        <a:lnTo>
                          <a:pt x="225123" y="19356"/>
                        </a:lnTo>
                        <a:lnTo>
                          <a:pt x="232162" y="8798"/>
                        </a:lnTo>
                        <a:lnTo>
                          <a:pt x="253277" y="0"/>
                        </a:lnTo>
                        <a:lnTo>
                          <a:pt x="267355" y="22875"/>
                        </a:lnTo>
                        <a:lnTo>
                          <a:pt x="283191" y="40472"/>
                        </a:lnTo>
                        <a:lnTo>
                          <a:pt x="274393" y="54549"/>
                        </a:lnTo>
                        <a:lnTo>
                          <a:pt x="297268" y="66866"/>
                        </a:lnTo>
                        <a:lnTo>
                          <a:pt x="325423" y="75665"/>
                        </a:lnTo>
                        <a:lnTo>
                          <a:pt x="334221" y="59828"/>
                        </a:lnTo>
                        <a:lnTo>
                          <a:pt x="350058" y="59828"/>
                        </a:lnTo>
                        <a:lnTo>
                          <a:pt x="387010" y="59828"/>
                        </a:lnTo>
                        <a:lnTo>
                          <a:pt x="411645" y="59828"/>
                        </a:lnTo>
                        <a:lnTo>
                          <a:pt x="423963" y="42231"/>
                        </a:lnTo>
                        <a:lnTo>
                          <a:pt x="436280" y="8798"/>
                        </a:lnTo>
                        <a:lnTo>
                          <a:pt x="464434" y="7039"/>
                        </a:lnTo>
                        <a:lnTo>
                          <a:pt x="474992" y="14077"/>
                        </a:lnTo>
                        <a:lnTo>
                          <a:pt x="492589" y="12318"/>
                        </a:lnTo>
                        <a:lnTo>
                          <a:pt x="508425" y="17597"/>
                        </a:lnTo>
                        <a:lnTo>
                          <a:pt x="524262" y="19356"/>
                        </a:lnTo>
                        <a:lnTo>
                          <a:pt x="510185" y="45751"/>
                        </a:lnTo>
                        <a:lnTo>
                          <a:pt x="510185" y="84463"/>
                        </a:lnTo>
                        <a:lnTo>
                          <a:pt x="522502" y="93261"/>
                        </a:lnTo>
                        <a:lnTo>
                          <a:pt x="511945" y="102059"/>
                        </a:lnTo>
                        <a:lnTo>
                          <a:pt x="510185" y="124935"/>
                        </a:lnTo>
                        <a:lnTo>
                          <a:pt x="494348" y="121415"/>
                        </a:lnTo>
                        <a:lnTo>
                          <a:pt x="487310" y="131973"/>
                        </a:lnTo>
                        <a:lnTo>
                          <a:pt x="480271" y="144291"/>
                        </a:lnTo>
                        <a:lnTo>
                          <a:pt x="460915" y="146050"/>
                        </a:lnTo>
                        <a:lnTo>
                          <a:pt x="460915" y="163647"/>
                        </a:lnTo>
                        <a:lnTo>
                          <a:pt x="439182" y="205561"/>
                        </a:lnTo>
                      </a:path>
                    </a:pathLst>
                  </a:custGeom>
                  <a:solidFill>
                    <a:srgbClr val="E2F0D9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38B18D81-85E8-8DC7-C1B3-38CEC7070C6E}"/>
                      </a:ext>
                    </a:extLst>
                  </p:cNvPr>
                  <p:cNvSpPr/>
                  <p:nvPr/>
                </p:nvSpPr>
                <p:spPr>
                  <a:xfrm>
                    <a:off x="1309176" y="2623090"/>
                    <a:ext cx="844921" cy="819775"/>
                  </a:xfrm>
                  <a:custGeom>
                    <a:avLst/>
                    <a:gdLst>
                      <a:gd name="connsiteX0" fmla="*/ 2312670 w 3658870"/>
                      <a:gd name="connsiteY0" fmla="*/ 0 h 3549980"/>
                      <a:gd name="connsiteX1" fmla="*/ 2407920 w 3658870"/>
                      <a:gd name="connsiteY1" fmla="*/ 44452 h 3549980"/>
                      <a:gd name="connsiteX2" fmla="*/ 2503170 w 3658870"/>
                      <a:gd name="connsiteY2" fmla="*/ 88900 h 3549980"/>
                      <a:gd name="connsiteX3" fmla="*/ 2674620 w 3658870"/>
                      <a:gd name="connsiteY3" fmla="*/ 228600 h 3549980"/>
                      <a:gd name="connsiteX4" fmla="*/ 2700020 w 3658870"/>
                      <a:gd name="connsiteY4" fmla="*/ 317500 h 3549980"/>
                      <a:gd name="connsiteX5" fmla="*/ 2769870 w 3658870"/>
                      <a:gd name="connsiteY5" fmla="*/ 387348 h 3549980"/>
                      <a:gd name="connsiteX6" fmla="*/ 2776220 w 3658870"/>
                      <a:gd name="connsiteY6" fmla="*/ 565148 h 3549980"/>
                      <a:gd name="connsiteX7" fmla="*/ 2719070 w 3658870"/>
                      <a:gd name="connsiteY7" fmla="*/ 679452 h 3549980"/>
                      <a:gd name="connsiteX8" fmla="*/ 2769870 w 3658870"/>
                      <a:gd name="connsiteY8" fmla="*/ 774700 h 3549980"/>
                      <a:gd name="connsiteX9" fmla="*/ 2769870 w 3658870"/>
                      <a:gd name="connsiteY9" fmla="*/ 838200 h 3549980"/>
                      <a:gd name="connsiteX10" fmla="*/ 2706370 w 3658870"/>
                      <a:gd name="connsiteY10" fmla="*/ 876300 h 3549980"/>
                      <a:gd name="connsiteX11" fmla="*/ 2661920 w 3658870"/>
                      <a:gd name="connsiteY11" fmla="*/ 1054100 h 3549980"/>
                      <a:gd name="connsiteX12" fmla="*/ 2573020 w 3658870"/>
                      <a:gd name="connsiteY12" fmla="*/ 1054100 h 3549980"/>
                      <a:gd name="connsiteX13" fmla="*/ 2515870 w 3658870"/>
                      <a:gd name="connsiteY13" fmla="*/ 1016000 h 3549980"/>
                      <a:gd name="connsiteX14" fmla="*/ 2465070 w 3658870"/>
                      <a:gd name="connsiteY14" fmla="*/ 1003300 h 3549980"/>
                      <a:gd name="connsiteX15" fmla="*/ 2439670 w 3658870"/>
                      <a:gd name="connsiteY15" fmla="*/ 1022348 h 3549980"/>
                      <a:gd name="connsiteX16" fmla="*/ 2503170 w 3658870"/>
                      <a:gd name="connsiteY16" fmla="*/ 1143000 h 3549980"/>
                      <a:gd name="connsiteX17" fmla="*/ 2471420 w 3658870"/>
                      <a:gd name="connsiteY17" fmla="*/ 1187452 h 3549980"/>
                      <a:gd name="connsiteX18" fmla="*/ 2344420 w 3658870"/>
                      <a:gd name="connsiteY18" fmla="*/ 1206500 h 3549980"/>
                      <a:gd name="connsiteX19" fmla="*/ 2344420 w 3658870"/>
                      <a:gd name="connsiteY19" fmla="*/ 1295400 h 3549980"/>
                      <a:gd name="connsiteX20" fmla="*/ 2204720 w 3658870"/>
                      <a:gd name="connsiteY20" fmla="*/ 1250948 h 3549980"/>
                      <a:gd name="connsiteX21" fmla="*/ 2166620 w 3658870"/>
                      <a:gd name="connsiteY21" fmla="*/ 1200148 h 3549980"/>
                      <a:gd name="connsiteX22" fmla="*/ 2052320 w 3658870"/>
                      <a:gd name="connsiteY22" fmla="*/ 1231900 h 3549980"/>
                      <a:gd name="connsiteX23" fmla="*/ 2077720 w 3658870"/>
                      <a:gd name="connsiteY23" fmla="*/ 1435100 h 3549980"/>
                      <a:gd name="connsiteX24" fmla="*/ 2077720 w 3658870"/>
                      <a:gd name="connsiteY24" fmla="*/ 1536700 h 3549980"/>
                      <a:gd name="connsiteX25" fmla="*/ 2122170 w 3658870"/>
                      <a:gd name="connsiteY25" fmla="*/ 1562100 h 3549980"/>
                      <a:gd name="connsiteX26" fmla="*/ 2312670 w 3658870"/>
                      <a:gd name="connsiteY26" fmla="*/ 1625600 h 3549980"/>
                      <a:gd name="connsiteX27" fmla="*/ 2338070 w 3658870"/>
                      <a:gd name="connsiteY27" fmla="*/ 1619252 h 3549980"/>
                      <a:gd name="connsiteX28" fmla="*/ 2490470 w 3658870"/>
                      <a:gd name="connsiteY28" fmla="*/ 1587500 h 3549980"/>
                      <a:gd name="connsiteX29" fmla="*/ 2534920 w 3658870"/>
                      <a:gd name="connsiteY29" fmla="*/ 1562100 h 3549980"/>
                      <a:gd name="connsiteX30" fmla="*/ 2604770 w 3658870"/>
                      <a:gd name="connsiteY30" fmla="*/ 1536700 h 3549980"/>
                      <a:gd name="connsiteX31" fmla="*/ 2668270 w 3658870"/>
                      <a:gd name="connsiteY31" fmla="*/ 1536700 h 3549980"/>
                      <a:gd name="connsiteX32" fmla="*/ 2738120 w 3658870"/>
                      <a:gd name="connsiteY32" fmla="*/ 1562100 h 3549980"/>
                      <a:gd name="connsiteX33" fmla="*/ 2807970 w 3658870"/>
                      <a:gd name="connsiteY33" fmla="*/ 1625600 h 3549980"/>
                      <a:gd name="connsiteX34" fmla="*/ 2877820 w 3658870"/>
                      <a:gd name="connsiteY34" fmla="*/ 1612900 h 3549980"/>
                      <a:gd name="connsiteX35" fmla="*/ 2985770 w 3658870"/>
                      <a:gd name="connsiteY35" fmla="*/ 1651000 h 3549980"/>
                      <a:gd name="connsiteX36" fmla="*/ 3144520 w 3658870"/>
                      <a:gd name="connsiteY36" fmla="*/ 1619252 h 3549980"/>
                      <a:gd name="connsiteX37" fmla="*/ 3214370 w 3658870"/>
                      <a:gd name="connsiteY37" fmla="*/ 1562100 h 3549980"/>
                      <a:gd name="connsiteX38" fmla="*/ 3271520 w 3658870"/>
                      <a:gd name="connsiteY38" fmla="*/ 1574800 h 3549980"/>
                      <a:gd name="connsiteX39" fmla="*/ 3195320 w 3658870"/>
                      <a:gd name="connsiteY39" fmla="*/ 1676400 h 3549980"/>
                      <a:gd name="connsiteX40" fmla="*/ 3195320 w 3658870"/>
                      <a:gd name="connsiteY40" fmla="*/ 1746252 h 3549980"/>
                      <a:gd name="connsiteX41" fmla="*/ 3163570 w 3658870"/>
                      <a:gd name="connsiteY41" fmla="*/ 1803400 h 3549980"/>
                      <a:gd name="connsiteX42" fmla="*/ 3169920 w 3658870"/>
                      <a:gd name="connsiteY42" fmla="*/ 1860548 h 3549980"/>
                      <a:gd name="connsiteX43" fmla="*/ 3087370 w 3658870"/>
                      <a:gd name="connsiteY43" fmla="*/ 1873252 h 3549980"/>
                      <a:gd name="connsiteX44" fmla="*/ 3055620 w 3658870"/>
                      <a:gd name="connsiteY44" fmla="*/ 1924052 h 3549980"/>
                      <a:gd name="connsiteX45" fmla="*/ 3061970 w 3658870"/>
                      <a:gd name="connsiteY45" fmla="*/ 2012948 h 3549980"/>
                      <a:gd name="connsiteX46" fmla="*/ 2966720 w 3658870"/>
                      <a:gd name="connsiteY46" fmla="*/ 2076452 h 3549980"/>
                      <a:gd name="connsiteX47" fmla="*/ 3125470 w 3658870"/>
                      <a:gd name="connsiteY47" fmla="*/ 2095500 h 3549980"/>
                      <a:gd name="connsiteX48" fmla="*/ 3176270 w 3658870"/>
                      <a:gd name="connsiteY48" fmla="*/ 2076452 h 3549980"/>
                      <a:gd name="connsiteX49" fmla="*/ 3233420 w 3658870"/>
                      <a:gd name="connsiteY49" fmla="*/ 2063748 h 3549980"/>
                      <a:gd name="connsiteX50" fmla="*/ 3258820 w 3658870"/>
                      <a:gd name="connsiteY50" fmla="*/ 2044700 h 3549980"/>
                      <a:gd name="connsiteX51" fmla="*/ 3290570 w 3658870"/>
                      <a:gd name="connsiteY51" fmla="*/ 2095500 h 3549980"/>
                      <a:gd name="connsiteX52" fmla="*/ 3265170 w 3658870"/>
                      <a:gd name="connsiteY52" fmla="*/ 2152652 h 3549980"/>
                      <a:gd name="connsiteX53" fmla="*/ 3220720 w 3658870"/>
                      <a:gd name="connsiteY53" fmla="*/ 2171700 h 3549980"/>
                      <a:gd name="connsiteX54" fmla="*/ 3176270 w 3658870"/>
                      <a:gd name="connsiteY54" fmla="*/ 2241548 h 3549980"/>
                      <a:gd name="connsiteX55" fmla="*/ 3214370 w 3658870"/>
                      <a:gd name="connsiteY55" fmla="*/ 2254252 h 3549980"/>
                      <a:gd name="connsiteX56" fmla="*/ 3265170 w 3658870"/>
                      <a:gd name="connsiteY56" fmla="*/ 2266948 h 3549980"/>
                      <a:gd name="connsiteX57" fmla="*/ 3335020 w 3658870"/>
                      <a:gd name="connsiteY57" fmla="*/ 2292348 h 3549980"/>
                      <a:gd name="connsiteX58" fmla="*/ 3430270 w 3658870"/>
                      <a:gd name="connsiteY58" fmla="*/ 2286000 h 3549980"/>
                      <a:gd name="connsiteX59" fmla="*/ 3512820 w 3658870"/>
                      <a:gd name="connsiteY59" fmla="*/ 2298700 h 3549980"/>
                      <a:gd name="connsiteX60" fmla="*/ 3563620 w 3658870"/>
                      <a:gd name="connsiteY60" fmla="*/ 2273300 h 3549980"/>
                      <a:gd name="connsiteX61" fmla="*/ 3601720 w 3658870"/>
                      <a:gd name="connsiteY61" fmla="*/ 2330452 h 3549980"/>
                      <a:gd name="connsiteX62" fmla="*/ 3335020 w 3658870"/>
                      <a:gd name="connsiteY62" fmla="*/ 2387600 h 3549980"/>
                      <a:gd name="connsiteX63" fmla="*/ 3335020 w 3658870"/>
                      <a:gd name="connsiteY63" fmla="*/ 2476500 h 3549980"/>
                      <a:gd name="connsiteX64" fmla="*/ 3373120 w 3658870"/>
                      <a:gd name="connsiteY64" fmla="*/ 2514600 h 3549980"/>
                      <a:gd name="connsiteX65" fmla="*/ 3335020 w 3658870"/>
                      <a:gd name="connsiteY65" fmla="*/ 2584452 h 3549980"/>
                      <a:gd name="connsiteX66" fmla="*/ 3341370 w 3658870"/>
                      <a:gd name="connsiteY66" fmla="*/ 2635252 h 3549980"/>
                      <a:gd name="connsiteX67" fmla="*/ 3430270 w 3658870"/>
                      <a:gd name="connsiteY67" fmla="*/ 2654300 h 3549980"/>
                      <a:gd name="connsiteX68" fmla="*/ 3430270 w 3658870"/>
                      <a:gd name="connsiteY68" fmla="*/ 2717800 h 3549980"/>
                      <a:gd name="connsiteX69" fmla="*/ 3519170 w 3658870"/>
                      <a:gd name="connsiteY69" fmla="*/ 2730500 h 3549980"/>
                      <a:gd name="connsiteX70" fmla="*/ 3563620 w 3658870"/>
                      <a:gd name="connsiteY70" fmla="*/ 2781300 h 3549980"/>
                      <a:gd name="connsiteX71" fmla="*/ 3658870 w 3658870"/>
                      <a:gd name="connsiteY71" fmla="*/ 2781300 h 3549980"/>
                      <a:gd name="connsiteX72" fmla="*/ 3633470 w 3658870"/>
                      <a:gd name="connsiteY72" fmla="*/ 2832100 h 3549980"/>
                      <a:gd name="connsiteX73" fmla="*/ 3614420 w 3658870"/>
                      <a:gd name="connsiteY73" fmla="*/ 2901948 h 3549980"/>
                      <a:gd name="connsiteX74" fmla="*/ 3544570 w 3658870"/>
                      <a:gd name="connsiteY74" fmla="*/ 2908300 h 3549980"/>
                      <a:gd name="connsiteX75" fmla="*/ 3582670 w 3658870"/>
                      <a:gd name="connsiteY75" fmla="*/ 2965452 h 3549980"/>
                      <a:gd name="connsiteX76" fmla="*/ 3474720 w 3658870"/>
                      <a:gd name="connsiteY76" fmla="*/ 3105148 h 3549980"/>
                      <a:gd name="connsiteX77" fmla="*/ 3557270 w 3658870"/>
                      <a:gd name="connsiteY77" fmla="*/ 3136900 h 3549980"/>
                      <a:gd name="connsiteX78" fmla="*/ 3563620 w 3658870"/>
                      <a:gd name="connsiteY78" fmla="*/ 3181348 h 3549980"/>
                      <a:gd name="connsiteX79" fmla="*/ 3468370 w 3658870"/>
                      <a:gd name="connsiteY79" fmla="*/ 3251200 h 3549980"/>
                      <a:gd name="connsiteX80" fmla="*/ 3392170 w 3658870"/>
                      <a:gd name="connsiteY80" fmla="*/ 3314700 h 3549980"/>
                      <a:gd name="connsiteX81" fmla="*/ 3335020 w 3658870"/>
                      <a:gd name="connsiteY81" fmla="*/ 3321052 h 3549980"/>
                      <a:gd name="connsiteX82" fmla="*/ 3309620 w 3658870"/>
                      <a:gd name="connsiteY82" fmla="*/ 3384548 h 3549980"/>
                      <a:gd name="connsiteX83" fmla="*/ 3201670 w 3658870"/>
                      <a:gd name="connsiteY83" fmla="*/ 3390900 h 3549980"/>
                      <a:gd name="connsiteX84" fmla="*/ 3201670 w 3658870"/>
                      <a:gd name="connsiteY84" fmla="*/ 3454400 h 3549980"/>
                      <a:gd name="connsiteX85" fmla="*/ 3188970 w 3658870"/>
                      <a:gd name="connsiteY85" fmla="*/ 3543300 h 3549980"/>
                      <a:gd name="connsiteX86" fmla="*/ 3117708 w 3658870"/>
                      <a:gd name="connsiteY86" fmla="*/ 3549980 h 3549980"/>
                      <a:gd name="connsiteX87" fmla="*/ 3147060 w 3658870"/>
                      <a:gd name="connsiteY87" fmla="*/ 3525520 h 3549980"/>
                      <a:gd name="connsiteX88" fmla="*/ 3093720 w 3658870"/>
                      <a:gd name="connsiteY88" fmla="*/ 3487420 h 3549980"/>
                      <a:gd name="connsiteX89" fmla="*/ 3093720 w 3658870"/>
                      <a:gd name="connsiteY89" fmla="*/ 3319780 h 3549980"/>
                      <a:gd name="connsiteX90" fmla="*/ 3154680 w 3658870"/>
                      <a:gd name="connsiteY90" fmla="*/ 3205480 h 3549980"/>
                      <a:gd name="connsiteX91" fmla="*/ 3086100 w 3658870"/>
                      <a:gd name="connsiteY91" fmla="*/ 3197860 h 3549980"/>
                      <a:gd name="connsiteX92" fmla="*/ 3017520 w 3658870"/>
                      <a:gd name="connsiteY92" fmla="*/ 3175000 h 3549980"/>
                      <a:gd name="connsiteX93" fmla="*/ 2941320 w 3658870"/>
                      <a:gd name="connsiteY93" fmla="*/ 3182620 h 3549980"/>
                      <a:gd name="connsiteX94" fmla="*/ 2895600 w 3658870"/>
                      <a:gd name="connsiteY94" fmla="*/ 3152140 h 3549980"/>
                      <a:gd name="connsiteX95" fmla="*/ 2773680 w 3658870"/>
                      <a:gd name="connsiteY95" fmla="*/ 3159760 h 3549980"/>
                      <a:gd name="connsiteX96" fmla="*/ 2720340 w 3658870"/>
                      <a:gd name="connsiteY96" fmla="*/ 3304540 h 3549980"/>
                      <a:gd name="connsiteX97" fmla="*/ 2667000 w 3658870"/>
                      <a:gd name="connsiteY97" fmla="*/ 3380740 h 3549980"/>
                      <a:gd name="connsiteX98" fmla="*/ 2560320 w 3658870"/>
                      <a:gd name="connsiteY98" fmla="*/ 3380740 h 3549980"/>
                      <a:gd name="connsiteX99" fmla="*/ 2400300 w 3658870"/>
                      <a:gd name="connsiteY99" fmla="*/ 3380740 h 3549980"/>
                      <a:gd name="connsiteX100" fmla="*/ 2331720 w 3658870"/>
                      <a:gd name="connsiteY100" fmla="*/ 3380740 h 3549980"/>
                      <a:gd name="connsiteX101" fmla="*/ 2293620 w 3658870"/>
                      <a:gd name="connsiteY101" fmla="*/ 3449320 h 3549980"/>
                      <a:gd name="connsiteX102" fmla="*/ 2171700 w 3658870"/>
                      <a:gd name="connsiteY102" fmla="*/ 3411220 h 3549980"/>
                      <a:gd name="connsiteX103" fmla="*/ 2072640 w 3658870"/>
                      <a:gd name="connsiteY103" fmla="*/ 3357880 h 3549980"/>
                      <a:gd name="connsiteX104" fmla="*/ 2110740 w 3658870"/>
                      <a:gd name="connsiteY104" fmla="*/ 3296920 h 3549980"/>
                      <a:gd name="connsiteX105" fmla="*/ 2042160 w 3658870"/>
                      <a:gd name="connsiteY105" fmla="*/ 3220720 h 3549980"/>
                      <a:gd name="connsiteX106" fmla="*/ 1981200 w 3658870"/>
                      <a:gd name="connsiteY106" fmla="*/ 3121660 h 3549980"/>
                      <a:gd name="connsiteX107" fmla="*/ 1889760 w 3658870"/>
                      <a:gd name="connsiteY107" fmla="*/ 3159760 h 3549980"/>
                      <a:gd name="connsiteX108" fmla="*/ 1859280 w 3658870"/>
                      <a:gd name="connsiteY108" fmla="*/ 3205480 h 3549980"/>
                      <a:gd name="connsiteX109" fmla="*/ 1821180 w 3658870"/>
                      <a:gd name="connsiteY109" fmla="*/ 3235960 h 3549980"/>
                      <a:gd name="connsiteX110" fmla="*/ 1699260 w 3658870"/>
                      <a:gd name="connsiteY110" fmla="*/ 3235960 h 3549980"/>
                      <a:gd name="connsiteX111" fmla="*/ 1615440 w 3658870"/>
                      <a:gd name="connsiteY111" fmla="*/ 3235960 h 3549980"/>
                      <a:gd name="connsiteX112" fmla="*/ 1607820 w 3658870"/>
                      <a:gd name="connsiteY112" fmla="*/ 3167380 h 3549980"/>
                      <a:gd name="connsiteX113" fmla="*/ 1536774 w 3658870"/>
                      <a:gd name="connsiteY113" fmla="*/ 3160276 h 3549980"/>
                      <a:gd name="connsiteX114" fmla="*/ 1531620 w 3658870"/>
                      <a:gd name="connsiteY114" fmla="*/ 3124200 h 3549980"/>
                      <a:gd name="connsiteX115" fmla="*/ 1442720 w 3658870"/>
                      <a:gd name="connsiteY115" fmla="*/ 3054348 h 3549980"/>
                      <a:gd name="connsiteX116" fmla="*/ 1290320 w 3658870"/>
                      <a:gd name="connsiteY116" fmla="*/ 2952748 h 3549980"/>
                      <a:gd name="connsiteX117" fmla="*/ 1264920 w 3658870"/>
                      <a:gd name="connsiteY117" fmla="*/ 2705100 h 3549980"/>
                      <a:gd name="connsiteX118" fmla="*/ 1322070 w 3658870"/>
                      <a:gd name="connsiteY118" fmla="*/ 2635252 h 3549980"/>
                      <a:gd name="connsiteX119" fmla="*/ 1258570 w 3658870"/>
                      <a:gd name="connsiteY119" fmla="*/ 2578100 h 3549980"/>
                      <a:gd name="connsiteX120" fmla="*/ 1252220 w 3658870"/>
                      <a:gd name="connsiteY120" fmla="*/ 2520948 h 3549980"/>
                      <a:gd name="connsiteX121" fmla="*/ 1201420 w 3658870"/>
                      <a:gd name="connsiteY121" fmla="*/ 2476500 h 3549980"/>
                      <a:gd name="connsiteX122" fmla="*/ 1182370 w 3658870"/>
                      <a:gd name="connsiteY122" fmla="*/ 2349500 h 3549980"/>
                      <a:gd name="connsiteX123" fmla="*/ 1049020 w 3658870"/>
                      <a:gd name="connsiteY123" fmla="*/ 2222500 h 3549980"/>
                      <a:gd name="connsiteX124" fmla="*/ 1010920 w 3658870"/>
                      <a:gd name="connsiteY124" fmla="*/ 2038348 h 3549980"/>
                      <a:gd name="connsiteX125" fmla="*/ 890270 w 3658870"/>
                      <a:gd name="connsiteY125" fmla="*/ 1936748 h 3549980"/>
                      <a:gd name="connsiteX126" fmla="*/ 845820 w 3658870"/>
                      <a:gd name="connsiteY126" fmla="*/ 1873252 h 3549980"/>
                      <a:gd name="connsiteX127" fmla="*/ 687070 w 3658870"/>
                      <a:gd name="connsiteY127" fmla="*/ 1828800 h 3549980"/>
                      <a:gd name="connsiteX128" fmla="*/ 547370 w 3658870"/>
                      <a:gd name="connsiteY128" fmla="*/ 1892300 h 3549980"/>
                      <a:gd name="connsiteX129" fmla="*/ 458470 w 3658870"/>
                      <a:gd name="connsiteY129" fmla="*/ 1892300 h 3549980"/>
                      <a:gd name="connsiteX130" fmla="*/ 464820 w 3658870"/>
                      <a:gd name="connsiteY130" fmla="*/ 2044700 h 3549980"/>
                      <a:gd name="connsiteX131" fmla="*/ 496570 w 3658870"/>
                      <a:gd name="connsiteY131" fmla="*/ 2101852 h 3549980"/>
                      <a:gd name="connsiteX132" fmla="*/ 572770 w 3658870"/>
                      <a:gd name="connsiteY132" fmla="*/ 2235200 h 3549980"/>
                      <a:gd name="connsiteX133" fmla="*/ 534670 w 3658870"/>
                      <a:gd name="connsiteY133" fmla="*/ 2286000 h 3549980"/>
                      <a:gd name="connsiteX134" fmla="*/ 579120 w 3658870"/>
                      <a:gd name="connsiteY134" fmla="*/ 2324100 h 3549980"/>
                      <a:gd name="connsiteX135" fmla="*/ 579120 w 3658870"/>
                      <a:gd name="connsiteY135" fmla="*/ 2349500 h 3549980"/>
                      <a:gd name="connsiteX136" fmla="*/ 534670 w 3658870"/>
                      <a:gd name="connsiteY136" fmla="*/ 2393948 h 3549980"/>
                      <a:gd name="connsiteX137" fmla="*/ 490220 w 3658870"/>
                      <a:gd name="connsiteY137" fmla="*/ 2444748 h 3549980"/>
                      <a:gd name="connsiteX138" fmla="*/ 414020 w 3658870"/>
                      <a:gd name="connsiteY138" fmla="*/ 2444748 h 3549980"/>
                      <a:gd name="connsiteX139" fmla="*/ 375920 w 3658870"/>
                      <a:gd name="connsiteY139" fmla="*/ 2349500 h 3549980"/>
                      <a:gd name="connsiteX140" fmla="*/ 363220 w 3658870"/>
                      <a:gd name="connsiteY140" fmla="*/ 2349500 h 3549980"/>
                      <a:gd name="connsiteX141" fmla="*/ 331470 w 3658870"/>
                      <a:gd name="connsiteY141" fmla="*/ 2330452 h 3549980"/>
                      <a:gd name="connsiteX142" fmla="*/ 267970 w 3658870"/>
                      <a:gd name="connsiteY142" fmla="*/ 2343148 h 3549980"/>
                      <a:gd name="connsiteX143" fmla="*/ 198120 w 3658870"/>
                      <a:gd name="connsiteY143" fmla="*/ 2292348 h 3549980"/>
                      <a:gd name="connsiteX144" fmla="*/ 172720 w 3658870"/>
                      <a:gd name="connsiteY144" fmla="*/ 2216148 h 3549980"/>
                      <a:gd name="connsiteX145" fmla="*/ 33020 w 3658870"/>
                      <a:gd name="connsiteY145" fmla="*/ 2203452 h 3549980"/>
                      <a:gd name="connsiteX146" fmla="*/ 11669 w 3658870"/>
                      <a:gd name="connsiteY146" fmla="*/ 2143168 h 3549980"/>
                      <a:gd name="connsiteX147" fmla="*/ 45720 w 3658870"/>
                      <a:gd name="connsiteY147" fmla="*/ 2153920 h 3549980"/>
                      <a:gd name="connsiteX148" fmla="*/ 114300 w 3658870"/>
                      <a:gd name="connsiteY148" fmla="*/ 2092960 h 3549980"/>
                      <a:gd name="connsiteX149" fmla="*/ 144780 w 3658870"/>
                      <a:gd name="connsiteY149" fmla="*/ 1864360 h 3549980"/>
                      <a:gd name="connsiteX150" fmla="*/ 38100 w 3658870"/>
                      <a:gd name="connsiteY150" fmla="*/ 1742440 h 3549980"/>
                      <a:gd name="connsiteX151" fmla="*/ 60960 w 3658870"/>
                      <a:gd name="connsiteY151" fmla="*/ 1673860 h 3549980"/>
                      <a:gd name="connsiteX152" fmla="*/ 0 w 3658870"/>
                      <a:gd name="connsiteY152" fmla="*/ 1651000 h 3549980"/>
                      <a:gd name="connsiteX153" fmla="*/ 0 w 3658870"/>
                      <a:gd name="connsiteY153" fmla="*/ 1590040 h 3549980"/>
                      <a:gd name="connsiteX154" fmla="*/ 106680 w 3658870"/>
                      <a:gd name="connsiteY154" fmla="*/ 1590040 h 3549980"/>
                      <a:gd name="connsiteX155" fmla="*/ 83820 w 3658870"/>
                      <a:gd name="connsiteY155" fmla="*/ 1506220 h 3549980"/>
                      <a:gd name="connsiteX156" fmla="*/ 99060 w 3658870"/>
                      <a:gd name="connsiteY156" fmla="*/ 1475740 h 3549980"/>
                      <a:gd name="connsiteX157" fmla="*/ 68580 w 3658870"/>
                      <a:gd name="connsiteY157" fmla="*/ 1308100 h 3549980"/>
                      <a:gd name="connsiteX158" fmla="*/ 30480 w 3658870"/>
                      <a:gd name="connsiteY158" fmla="*/ 1277620 h 3549980"/>
                      <a:gd name="connsiteX159" fmla="*/ 106680 w 3658870"/>
                      <a:gd name="connsiteY159" fmla="*/ 1201420 h 3549980"/>
                      <a:gd name="connsiteX160" fmla="*/ 121920 w 3658870"/>
                      <a:gd name="connsiteY160" fmla="*/ 1155700 h 3549980"/>
                      <a:gd name="connsiteX161" fmla="*/ 182880 w 3658870"/>
                      <a:gd name="connsiteY161" fmla="*/ 1148080 h 3549980"/>
                      <a:gd name="connsiteX162" fmla="*/ 182880 w 3658870"/>
                      <a:gd name="connsiteY162" fmla="*/ 995680 h 3549980"/>
                      <a:gd name="connsiteX163" fmla="*/ 243840 w 3658870"/>
                      <a:gd name="connsiteY163" fmla="*/ 896620 h 3549980"/>
                      <a:gd name="connsiteX164" fmla="*/ 289560 w 3658870"/>
                      <a:gd name="connsiteY164" fmla="*/ 866140 h 3549980"/>
                      <a:gd name="connsiteX165" fmla="*/ 358140 w 3658870"/>
                      <a:gd name="connsiteY165" fmla="*/ 744220 h 3549980"/>
                      <a:gd name="connsiteX166" fmla="*/ 518160 w 3658870"/>
                      <a:gd name="connsiteY166" fmla="*/ 690880 h 3549980"/>
                      <a:gd name="connsiteX167" fmla="*/ 601980 w 3658870"/>
                      <a:gd name="connsiteY167" fmla="*/ 645160 h 3549980"/>
                      <a:gd name="connsiteX168" fmla="*/ 685800 w 3658870"/>
                      <a:gd name="connsiteY168" fmla="*/ 706120 h 3549980"/>
                      <a:gd name="connsiteX169" fmla="*/ 807720 w 3658870"/>
                      <a:gd name="connsiteY169" fmla="*/ 668020 h 3549980"/>
                      <a:gd name="connsiteX170" fmla="*/ 853440 w 3658870"/>
                      <a:gd name="connsiteY170" fmla="*/ 713740 h 3549980"/>
                      <a:gd name="connsiteX171" fmla="*/ 967740 w 3658870"/>
                      <a:gd name="connsiteY171" fmla="*/ 698500 h 3549980"/>
                      <a:gd name="connsiteX172" fmla="*/ 1059180 w 3658870"/>
                      <a:gd name="connsiteY172" fmla="*/ 645160 h 3549980"/>
                      <a:gd name="connsiteX173" fmla="*/ 1051560 w 3658870"/>
                      <a:gd name="connsiteY173" fmla="*/ 584200 h 3549980"/>
                      <a:gd name="connsiteX174" fmla="*/ 1097280 w 3658870"/>
                      <a:gd name="connsiteY174" fmla="*/ 546100 h 3549980"/>
                      <a:gd name="connsiteX175" fmla="*/ 1097280 w 3658870"/>
                      <a:gd name="connsiteY175" fmla="*/ 477520 h 3549980"/>
                      <a:gd name="connsiteX176" fmla="*/ 1059180 w 3658870"/>
                      <a:gd name="connsiteY176" fmla="*/ 386080 h 3549980"/>
                      <a:gd name="connsiteX177" fmla="*/ 1109863 w 3658870"/>
                      <a:gd name="connsiteY177" fmla="*/ 291052 h 3549980"/>
                      <a:gd name="connsiteX178" fmla="*/ 1137920 w 3658870"/>
                      <a:gd name="connsiteY178" fmla="*/ 285748 h 3549980"/>
                      <a:gd name="connsiteX179" fmla="*/ 1290320 w 3658870"/>
                      <a:gd name="connsiteY179" fmla="*/ 311148 h 3549980"/>
                      <a:gd name="connsiteX180" fmla="*/ 1360170 w 3658870"/>
                      <a:gd name="connsiteY180" fmla="*/ 406400 h 3549980"/>
                      <a:gd name="connsiteX181" fmla="*/ 1823720 w 3658870"/>
                      <a:gd name="connsiteY181" fmla="*/ 431800 h 3549980"/>
                      <a:gd name="connsiteX182" fmla="*/ 1849120 w 3658870"/>
                      <a:gd name="connsiteY182" fmla="*/ 330200 h 3549980"/>
                      <a:gd name="connsiteX183" fmla="*/ 1938020 w 3658870"/>
                      <a:gd name="connsiteY183" fmla="*/ 285748 h 3549980"/>
                      <a:gd name="connsiteX184" fmla="*/ 1982470 w 3658870"/>
                      <a:gd name="connsiteY184" fmla="*/ 241300 h 3549980"/>
                      <a:gd name="connsiteX185" fmla="*/ 2020570 w 3658870"/>
                      <a:gd name="connsiteY185" fmla="*/ 190500 h 3549980"/>
                      <a:gd name="connsiteX186" fmla="*/ 2039620 w 3658870"/>
                      <a:gd name="connsiteY186" fmla="*/ 146052 h 3549980"/>
                      <a:gd name="connsiteX187" fmla="*/ 2045970 w 3658870"/>
                      <a:gd name="connsiteY187" fmla="*/ 101600 h 3549980"/>
                      <a:gd name="connsiteX188" fmla="*/ 2153920 w 3658870"/>
                      <a:gd name="connsiteY188" fmla="*/ 50800 h 3549980"/>
                      <a:gd name="connsiteX189" fmla="*/ 2211070 w 3658870"/>
                      <a:gd name="connsiteY189" fmla="*/ 38100 h 3549980"/>
                      <a:gd name="connsiteX190" fmla="*/ 2280920 w 3658870"/>
                      <a:gd name="connsiteY190" fmla="*/ 38100 h 3549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</a:cxnLst>
                    <a:rect l="l" t="t" r="r" b="b"/>
                    <a:pathLst>
                      <a:path w="3658870" h="3549980">
                        <a:moveTo>
                          <a:pt x="2312670" y="0"/>
                        </a:moveTo>
                        <a:lnTo>
                          <a:pt x="2407920" y="44452"/>
                        </a:lnTo>
                        <a:lnTo>
                          <a:pt x="2503170" y="88900"/>
                        </a:lnTo>
                        <a:lnTo>
                          <a:pt x="2674620" y="228600"/>
                        </a:lnTo>
                        <a:lnTo>
                          <a:pt x="2700020" y="317500"/>
                        </a:lnTo>
                        <a:lnTo>
                          <a:pt x="2769870" y="387348"/>
                        </a:lnTo>
                        <a:lnTo>
                          <a:pt x="2776220" y="565148"/>
                        </a:lnTo>
                        <a:lnTo>
                          <a:pt x="2719070" y="679452"/>
                        </a:lnTo>
                        <a:lnTo>
                          <a:pt x="2769870" y="774700"/>
                        </a:lnTo>
                        <a:lnTo>
                          <a:pt x="2769870" y="838200"/>
                        </a:lnTo>
                        <a:lnTo>
                          <a:pt x="2706370" y="876300"/>
                        </a:lnTo>
                        <a:lnTo>
                          <a:pt x="2661920" y="1054100"/>
                        </a:lnTo>
                        <a:lnTo>
                          <a:pt x="2573020" y="1054100"/>
                        </a:lnTo>
                        <a:lnTo>
                          <a:pt x="2515870" y="1016000"/>
                        </a:lnTo>
                        <a:lnTo>
                          <a:pt x="2465070" y="1003300"/>
                        </a:lnTo>
                        <a:lnTo>
                          <a:pt x="2439670" y="1022348"/>
                        </a:lnTo>
                        <a:lnTo>
                          <a:pt x="2503170" y="1143000"/>
                        </a:lnTo>
                        <a:lnTo>
                          <a:pt x="2471420" y="1187452"/>
                        </a:lnTo>
                        <a:lnTo>
                          <a:pt x="2344420" y="1206500"/>
                        </a:lnTo>
                        <a:lnTo>
                          <a:pt x="2344420" y="1295400"/>
                        </a:lnTo>
                        <a:lnTo>
                          <a:pt x="2204720" y="1250948"/>
                        </a:lnTo>
                        <a:lnTo>
                          <a:pt x="2166620" y="1200148"/>
                        </a:lnTo>
                        <a:lnTo>
                          <a:pt x="2052320" y="1231900"/>
                        </a:lnTo>
                        <a:lnTo>
                          <a:pt x="2077720" y="1435100"/>
                        </a:lnTo>
                        <a:lnTo>
                          <a:pt x="2077720" y="1536700"/>
                        </a:lnTo>
                        <a:lnTo>
                          <a:pt x="2122170" y="1562100"/>
                        </a:lnTo>
                        <a:lnTo>
                          <a:pt x="2312670" y="1625600"/>
                        </a:lnTo>
                        <a:lnTo>
                          <a:pt x="2338070" y="1619252"/>
                        </a:lnTo>
                        <a:lnTo>
                          <a:pt x="2490470" y="1587500"/>
                        </a:lnTo>
                        <a:lnTo>
                          <a:pt x="2534920" y="1562100"/>
                        </a:lnTo>
                        <a:lnTo>
                          <a:pt x="2604770" y="1536700"/>
                        </a:lnTo>
                        <a:lnTo>
                          <a:pt x="2668270" y="1536700"/>
                        </a:lnTo>
                        <a:lnTo>
                          <a:pt x="2738120" y="1562100"/>
                        </a:lnTo>
                        <a:lnTo>
                          <a:pt x="2807970" y="1625600"/>
                        </a:lnTo>
                        <a:lnTo>
                          <a:pt x="2877820" y="1612900"/>
                        </a:lnTo>
                        <a:lnTo>
                          <a:pt x="2985770" y="1651000"/>
                        </a:lnTo>
                        <a:lnTo>
                          <a:pt x="3144520" y="1619252"/>
                        </a:lnTo>
                        <a:lnTo>
                          <a:pt x="3214370" y="1562100"/>
                        </a:lnTo>
                        <a:lnTo>
                          <a:pt x="3271520" y="1574800"/>
                        </a:lnTo>
                        <a:lnTo>
                          <a:pt x="3195320" y="1676400"/>
                        </a:lnTo>
                        <a:lnTo>
                          <a:pt x="3195320" y="1746252"/>
                        </a:lnTo>
                        <a:lnTo>
                          <a:pt x="3163570" y="1803400"/>
                        </a:lnTo>
                        <a:lnTo>
                          <a:pt x="3169920" y="1860548"/>
                        </a:lnTo>
                        <a:lnTo>
                          <a:pt x="3087370" y="1873252"/>
                        </a:lnTo>
                        <a:lnTo>
                          <a:pt x="3055620" y="1924052"/>
                        </a:lnTo>
                        <a:lnTo>
                          <a:pt x="3061970" y="2012948"/>
                        </a:lnTo>
                        <a:lnTo>
                          <a:pt x="2966720" y="2076452"/>
                        </a:lnTo>
                        <a:lnTo>
                          <a:pt x="3125470" y="2095500"/>
                        </a:lnTo>
                        <a:lnTo>
                          <a:pt x="3176270" y="2076452"/>
                        </a:lnTo>
                        <a:lnTo>
                          <a:pt x="3233420" y="2063748"/>
                        </a:lnTo>
                        <a:lnTo>
                          <a:pt x="3258820" y="2044700"/>
                        </a:lnTo>
                        <a:lnTo>
                          <a:pt x="3290570" y="2095500"/>
                        </a:lnTo>
                        <a:lnTo>
                          <a:pt x="3265170" y="2152652"/>
                        </a:lnTo>
                        <a:lnTo>
                          <a:pt x="3220720" y="2171700"/>
                        </a:lnTo>
                        <a:lnTo>
                          <a:pt x="3176270" y="2241548"/>
                        </a:lnTo>
                        <a:lnTo>
                          <a:pt x="3214370" y="2254252"/>
                        </a:lnTo>
                        <a:lnTo>
                          <a:pt x="3265170" y="2266948"/>
                        </a:lnTo>
                        <a:lnTo>
                          <a:pt x="3335020" y="2292348"/>
                        </a:lnTo>
                        <a:lnTo>
                          <a:pt x="3430270" y="2286000"/>
                        </a:lnTo>
                        <a:lnTo>
                          <a:pt x="3512820" y="2298700"/>
                        </a:lnTo>
                        <a:lnTo>
                          <a:pt x="3563620" y="2273300"/>
                        </a:lnTo>
                        <a:lnTo>
                          <a:pt x="3601720" y="2330452"/>
                        </a:lnTo>
                        <a:lnTo>
                          <a:pt x="3335020" y="2387600"/>
                        </a:lnTo>
                        <a:lnTo>
                          <a:pt x="3335020" y="2476500"/>
                        </a:lnTo>
                        <a:lnTo>
                          <a:pt x="3373120" y="2514600"/>
                        </a:lnTo>
                        <a:lnTo>
                          <a:pt x="3335020" y="2584452"/>
                        </a:lnTo>
                        <a:lnTo>
                          <a:pt x="3341370" y="2635252"/>
                        </a:lnTo>
                        <a:lnTo>
                          <a:pt x="3430270" y="2654300"/>
                        </a:lnTo>
                        <a:lnTo>
                          <a:pt x="3430270" y="2717800"/>
                        </a:lnTo>
                        <a:lnTo>
                          <a:pt x="3519170" y="2730500"/>
                        </a:lnTo>
                        <a:lnTo>
                          <a:pt x="3563620" y="2781300"/>
                        </a:lnTo>
                        <a:lnTo>
                          <a:pt x="3658870" y="2781300"/>
                        </a:lnTo>
                        <a:lnTo>
                          <a:pt x="3633470" y="2832100"/>
                        </a:lnTo>
                        <a:lnTo>
                          <a:pt x="3614420" y="2901948"/>
                        </a:lnTo>
                        <a:lnTo>
                          <a:pt x="3544570" y="2908300"/>
                        </a:lnTo>
                        <a:lnTo>
                          <a:pt x="3582670" y="2965452"/>
                        </a:lnTo>
                        <a:lnTo>
                          <a:pt x="3474720" y="3105148"/>
                        </a:lnTo>
                        <a:lnTo>
                          <a:pt x="3557270" y="3136900"/>
                        </a:lnTo>
                        <a:lnTo>
                          <a:pt x="3563620" y="3181348"/>
                        </a:lnTo>
                        <a:lnTo>
                          <a:pt x="3468370" y="3251200"/>
                        </a:lnTo>
                        <a:lnTo>
                          <a:pt x="3392170" y="3314700"/>
                        </a:lnTo>
                        <a:lnTo>
                          <a:pt x="3335020" y="3321052"/>
                        </a:lnTo>
                        <a:lnTo>
                          <a:pt x="3309620" y="3384548"/>
                        </a:lnTo>
                        <a:lnTo>
                          <a:pt x="3201670" y="3390900"/>
                        </a:lnTo>
                        <a:lnTo>
                          <a:pt x="3201670" y="3454400"/>
                        </a:lnTo>
                        <a:lnTo>
                          <a:pt x="3188970" y="3543300"/>
                        </a:lnTo>
                        <a:lnTo>
                          <a:pt x="3117708" y="3549980"/>
                        </a:lnTo>
                        <a:lnTo>
                          <a:pt x="3147060" y="3525520"/>
                        </a:lnTo>
                        <a:lnTo>
                          <a:pt x="3093720" y="3487420"/>
                        </a:lnTo>
                        <a:lnTo>
                          <a:pt x="3093720" y="3319780"/>
                        </a:lnTo>
                        <a:lnTo>
                          <a:pt x="3154680" y="3205480"/>
                        </a:lnTo>
                        <a:lnTo>
                          <a:pt x="3086100" y="3197860"/>
                        </a:lnTo>
                        <a:lnTo>
                          <a:pt x="3017520" y="3175000"/>
                        </a:lnTo>
                        <a:lnTo>
                          <a:pt x="2941320" y="3182620"/>
                        </a:lnTo>
                        <a:lnTo>
                          <a:pt x="2895600" y="3152140"/>
                        </a:lnTo>
                        <a:lnTo>
                          <a:pt x="2773680" y="3159760"/>
                        </a:lnTo>
                        <a:lnTo>
                          <a:pt x="2720340" y="3304540"/>
                        </a:lnTo>
                        <a:lnTo>
                          <a:pt x="2667000" y="3380740"/>
                        </a:lnTo>
                        <a:lnTo>
                          <a:pt x="2560320" y="3380740"/>
                        </a:lnTo>
                        <a:lnTo>
                          <a:pt x="2400300" y="3380740"/>
                        </a:lnTo>
                        <a:lnTo>
                          <a:pt x="2331720" y="3380740"/>
                        </a:lnTo>
                        <a:lnTo>
                          <a:pt x="2293620" y="3449320"/>
                        </a:lnTo>
                        <a:lnTo>
                          <a:pt x="2171700" y="3411220"/>
                        </a:lnTo>
                        <a:lnTo>
                          <a:pt x="2072640" y="3357880"/>
                        </a:lnTo>
                        <a:lnTo>
                          <a:pt x="2110740" y="3296920"/>
                        </a:lnTo>
                        <a:lnTo>
                          <a:pt x="2042160" y="3220720"/>
                        </a:lnTo>
                        <a:lnTo>
                          <a:pt x="1981200" y="3121660"/>
                        </a:lnTo>
                        <a:lnTo>
                          <a:pt x="1889760" y="3159760"/>
                        </a:lnTo>
                        <a:lnTo>
                          <a:pt x="1859280" y="3205480"/>
                        </a:lnTo>
                        <a:lnTo>
                          <a:pt x="1821180" y="3235960"/>
                        </a:lnTo>
                        <a:lnTo>
                          <a:pt x="1699260" y="3235960"/>
                        </a:lnTo>
                        <a:lnTo>
                          <a:pt x="1615440" y="3235960"/>
                        </a:lnTo>
                        <a:lnTo>
                          <a:pt x="1607820" y="3167380"/>
                        </a:lnTo>
                        <a:lnTo>
                          <a:pt x="1536774" y="3160276"/>
                        </a:lnTo>
                        <a:lnTo>
                          <a:pt x="1531620" y="3124200"/>
                        </a:lnTo>
                        <a:lnTo>
                          <a:pt x="1442720" y="3054348"/>
                        </a:lnTo>
                        <a:lnTo>
                          <a:pt x="1290320" y="2952748"/>
                        </a:lnTo>
                        <a:lnTo>
                          <a:pt x="1264920" y="2705100"/>
                        </a:lnTo>
                        <a:lnTo>
                          <a:pt x="1322070" y="2635252"/>
                        </a:lnTo>
                        <a:lnTo>
                          <a:pt x="1258570" y="2578100"/>
                        </a:lnTo>
                        <a:lnTo>
                          <a:pt x="1252220" y="2520948"/>
                        </a:lnTo>
                        <a:lnTo>
                          <a:pt x="1201420" y="2476500"/>
                        </a:lnTo>
                        <a:lnTo>
                          <a:pt x="1182370" y="2349500"/>
                        </a:lnTo>
                        <a:lnTo>
                          <a:pt x="1049020" y="2222500"/>
                        </a:lnTo>
                        <a:lnTo>
                          <a:pt x="1010920" y="2038348"/>
                        </a:lnTo>
                        <a:lnTo>
                          <a:pt x="890270" y="1936748"/>
                        </a:lnTo>
                        <a:lnTo>
                          <a:pt x="845820" y="1873252"/>
                        </a:lnTo>
                        <a:lnTo>
                          <a:pt x="687070" y="1828800"/>
                        </a:lnTo>
                        <a:lnTo>
                          <a:pt x="547370" y="1892300"/>
                        </a:lnTo>
                        <a:lnTo>
                          <a:pt x="458470" y="1892300"/>
                        </a:lnTo>
                        <a:lnTo>
                          <a:pt x="464820" y="2044700"/>
                        </a:lnTo>
                        <a:lnTo>
                          <a:pt x="496570" y="2101852"/>
                        </a:lnTo>
                        <a:lnTo>
                          <a:pt x="572770" y="2235200"/>
                        </a:lnTo>
                        <a:lnTo>
                          <a:pt x="534670" y="2286000"/>
                        </a:lnTo>
                        <a:lnTo>
                          <a:pt x="579120" y="2324100"/>
                        </a:lnTo>
                        <a:lnTo>
                          <a:pt x="579120" y="2349500"/>
                        </a:lnTo>
                        <a:lnTo>
                          <a:pt x="534670" y="2393948"/>
                        </a:lnTo>
                        <a:lnTo>
                          <a:pt x="490220" y="2444748"/>
                        </a:lnTo>
                        <a:lnTo>
                          <a:pt x="414020" y="2444748"/>
                        </a:lnTo>
                        <a:lnTo>
                          <a:pt x="375920" y="2349500"/>
                        </a:lnTo>
                        <a:lnTo>
                          <a:pt x="363220" y="2349500"/>
                        </a:lnTo>
                        <a:lnTo>
                          <a:pt x="331470" y="2330452"/>
                        </a:lnTo>
                        <a:lnTo>
                          <a:pt x="267970" y="2343148"/>
                        </a:lnTo>
                        <a:lnTo>
                          <a:pt x="198120" y="2292348"/>
                        </a:lnTo>
                        <a:lnTo>
                          <a:pt x="172720" y="2216148"/>
                        </a:lnTo>
                        <a:lnTo>
                          <a:pt x="33020" y="2203452"/>
                        </a:lnTo>
                        <a:lnTo>
                          <a:pt x="11669" y="2143168"/>
                        </a:lnTo>
                        <a:lnTo>
                          <a:pt x="45720" y="2153920"/>
                        </a:lnTo>
                        <a:lnTo>
                          <a:pt x="114300" y="2092960"/>
                        </a:lnTo>
                        <a:lnTo>
                          <a:pt x="144780" y="1864360"/>
                        </a:lnTo>
                        <a:lnTo>
                          <a:pt x="38100" y="1742440"/>
                        </a:lnTo>
                        <a:lnTo>
                          <a:pt x="60960" y="1673860"/>
                        </a:lnTo>
                        <a:lnTo>
                          <a:pt x="0" y="1651000"/>
                        </a:lnTo>
                        <a:lnTo>
                          <a:pt x="0" y="1590040"/>
                        </a:lnTo>
                        <a:lnTo>
                          <a:pt x="106680" y="1590040"/>
                        </a:lnTo>
                        <a:lnTo>
                          <a:pt x="83820" y="1506220"/>
                        </a:lnTo>
                        <a:lnTo>
                          <a:pt x="99060" y="1475740"/>
                        </a:lnTo>
                        <a:lnTo>
                          <a:pt x="68580" y="1308100"/>
                        </a:lnTo>
                        <a:lnTo>
                          <a:pt x="30480" y="1277620"/>
                        </a:lnTo>
                        <a:lnTo>
                          <a:pt x="106680" y="1201420"/>
                        </a:lnTo>
                        <a:lnTo>
                          <a:pt x="121920" y="1155700"/>
                        </a:lnTo>
                        <a:lnTo>
                          <a:pt x="182880" y="1148080"/>
                        </a:lnTo>
                        <a:lnTo>
                          <a:pt x="182880" y="995680"/>
                        </a:lnTo>
                        <a:lnTo>
                          <a:pt x="243840" y="896620"/>
                        </a:lnTo>
                        <a:lnTo>
                          <a:pt x="289560" y="866140"/>
                        </a:lnTo>
                        <a:lnTo>
                          <a:pt x="358140" y="744220"/>
                        </a:lnTo>
                        <a:lnTo>
                          <a:pt x="518160" y="690880"/>
                        </a:lnTo>
                        <a:lnTo>
                          <a:pt x="601980" y="645160"/>
                        </a:lnTo>
                        <a:lnTo>
                          <a:pt x="685800" y="706120"/>
                        </a:lnTo>
                        <a:lnTo>
                          <a:pt x="807720" y="668020"/>
                        </a:lnTo>
                        <a:lnTo>
                          <a:pt x="853440" y="713740"/>
                        </a:lnTo>
                        <a:lnTo>
                          <a:pt x="967740" y="698500"/>
                        </a:lnTo>
                        <a:lnTo>
                          <a:pt x="1059180" y="645160"/>
                        </a:lnTo>
                        <a:lnTo>
                          <a:pt x="1051560" y="584200"/>
                        </a:lnTo>
                        <a:lnTo>
                          <a:pt x="1097280" y="546100"/>
                        </a:lnTo>
                        <a:lnTo>
                          <a:pt x="1097280" y="477520"/>
                        </a:lnTo>
                        <a:lnTo>
                          <a:pt x="1059180" y="386080"/>
                        </a:lnTo>
                        <a:lnTo>
                          <a:pt x="1109863" y="291052"/>
                        </a:lnTo>
                        <a:lnTo>
                          <a:pt x="1137920" y="285748"/>
                        </a:lnTo>
                        <a:lnTo>
                          <a:pt x="1290320" y="311148"/>
                        </a:lnTo>
                        <a:lnTo>
                          <a:pt x="1360170" y="406400"/>
                        </a:lnTo>
                        <a:lnTo>
                          <a:pt x="1823720" y="431800"/>
                        </a:lnTo>
                        <a:lnTo>
                          <a:pt x="1849120" y="330200"/>
                        </a:lnTo>
                        <a:lnTo>
                          <a:pt x="1938020" y="285748"/>
                        </a:lnTo>
                        <a:lnTo>
                          <a:pt x="1982470" y="241300"/>
                        </a:lnTo>
                        <a:lnTo>
                          <a:pt x="2020570" y="190500"/>
                        </a:lnTo>
                        <a:lnTo>
                          <a:pt x="2039620" y="146052"/>
                        </a:lnTo>
                        <a:lnTo>
                          <a:pt x="2045970" y="101600"/>
                        </a:lnTo>
                        <a:lnTo>
                          <a:pt x="2153920" y="50800"/>
                        </a:lnTo>
                        <a:lnTo>
                          <a:pt x="2211070" y="38100"/>
                        </a:lnTo>
                        <a:lnTo>
                          <a:pt x="2280920" y="38100"/>
                        </a:lnTo>
                        <a:close/>
                      </a:path>
                    </a:pathLst>
                  </a:custGeom>
                  <a:solidFill>
                    <a:srgbClr val="E2F0D9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D6D8E205-4B0D-2B54-BBC0-D86779FAE317}"/>
                      </a:ext>
                    </a:extLst>
                  </p:cNvPr>
                  <p:cNvSpPr/>
                  <p:nvPr/>
                </p:nvSpPr>
                <p:spPr>
                  <a:xfrm>
                    <a:off x="1905694" y="991756"/>
                    <a:ext cx="1167082" cy="1109893"/>
                  </a:xfrm>
                  <a:custGeom>
                    <a:avLst/>
                    <a:gdLst>
                      <a:gd name="connsiteX0" fmla="*/ 4368164 w 5053964"/>
                      <a:gd name="connsiteY0" fmla="*/ 0 h 4806316"/>
                      <a:gd name="connsiteX1" fmla="*/ 4482464 w 5053964"/>
                      <a:gd name="connsiteY1" fmla="*/ 85724 h 4806316"/>
                      <a:gd name="connsiteX2" fmla="*/ 4806316 w 5053964"/>
                      <a:gd name="connsiteY2" fmla="*/ 47624 h 4806316"/>
                      <a:gd name="connsiteX3" fmla="*/ 5053964 w 5053964"/>
                      <a:gd name="connsiteY3" fmla="*/ 95252 h 4806316"/>
                      <a:gd name="connsiteX4" fmla="*/ 4872990 w 5053964"/>
                      <a:gd name="connsiteY4" fmla="*/ 161924 h 4806316"/>
                      <a:gd name="connsiteX5" fmla="*/ 4845108 w 5053964"/>
                      <a:gd name="connsiteY5" fmla="*/ 186092 h 4806316"/>
                      <a:gd name="connsiteX6" fmla="*/ 4846320 w 5053964"/>
                      <a:gd name="connsiteY6" fmla="*/ 173356 h 4806316"/>
                      <a:gd name="connsiteX7" fmla="*/ 4732020 w 5053964"/>
                      <a:gd name="connsiteY7" fmla="*/ 173356 h 4806316"/>
                      <a:gd name="connsiteX8" fmla="*/ 4648200 w 5053964"/>
                      <a:gd name="connsiteY8" fmla="*/ 234316 h 4806316"/>
                      <a:gd name="connsiteX9" fmla="*/ 4754880 w 5053964"/>
                      <a:gd name="connsiteY9" fmla="*/ 462916 h 4806316"/>
                      <a:gd name="connsiteX10" fmla="*/ 4968240 w 5053964"/>
                      <a:gd name="connsiteY10" fmla="*/ 622936 h 4806316"/>
                      <a:gd name="connsiteX11" fmla="*/ 5036820 w 5053964"/>
                      <a:gd name="connsiteY11" fmla="*/ 729616 h 4806316"/>
                      <a:gd name="connsiteX12" fmla="*/ 5021580 w 5053964"/>
                      <a:gd name="connsiteY12" fmla="*/ 790576 h 4806316"/>
                      <a:gd name="connsiteX13" fmla="*/ 5036820 w 5053964"/>
                      <a:gd name="connsiteY13" fmla="*/ 828676 h 4806316"/>
                      <a:gd name="connsiteX14" fmla="*/ 4975860 w 5053964"/>
                      <a:gd name="connsiteY14" fmla="*/ 904876 h 4806316"/>
                      <a:gd name="connsiteX15" fmla="*/ 4975860 w 5053964"/>
                      <a:gd name="connsiteY15" fmla="*/ 1224916 h 4806316"/>
                      <a:gd name="connsiteX16" fmla="*/ 4747260 w 5053964"/>
                      <a:gd name="connsiteY16" fmla="*/ 1308736 h 4806316"/>
                      <a:gd name="connsiteX17" fmla="*/ 4572000 w 5053964"/>
                      <a:gd name="connsiteY17" fmla="*/ 1384936 h 4806316"/>
                      <a:gd name="connsiteX18" fmla="*/ 4533900 w 5053964"/>
                      <a:gd name="connsiteY18" fmla="*/ 1445896 h 4806316"/>
                      <a:gd name="connsiteX19" fmla="*/ 4587240 w 5053964"/>
                      <a:gd name="connsiteY19" fmla="*/ 1453516 h 4806316"/>
                      <a:gd name="connsiteX20" fmla="*/ 4625340 w 5053964"/>
                      <a:gd name="connsiteY20" fmla="*/ 1598296 h 4806316"/>
                      <a:gd name="connsiteX21" fmla="*/ 4503420 w 5053964"/>
                      <a:gd name="connsiteY21" fmla="*/ 1689736 h 4806316"/>
                      <a:gd name="connsiteX22" fmla="*/ 4456930 w 5053964"/>
                      <a:gd name="connsiteY22" fmla="*/ 1915540 h 4806316"/>
                      <a:gd name="connsiteX23" fmla="*/ 4368164 w 5053964"/>
                      <a:gd name="connsiteY23" fmla="*/ 1885952 h 4806316"/>
                      <a:gd name="connsiteX24" fmla="*/ 4206240 w 5053964"/>
                      <a:gd name="connsiteY24" fmla="*/ 1981200 h 4806316"/>
                      <a:gd name="connsiteX25" fmla="*/ 4044316 w 5053964"/>
                      <a:gd name="connsiteY25" fmla="*/ 1866900 h 4806316"/>
                      <a:gd name="connsiteX26" fmla="*/ 3930016 w 5053964"/>
                      <a:gd name="connsiteY26" fmla="*/ 1933576 h 4806316"/>
                      <a:gd name="connsiteX27" fmla="*/ 3787140 w 5053964"/>
                      <a:gd name="connsiteY27" fmla="*/ 1914524 h 4806316"/>
                      <a:gd name="connsiteX28" fmla="*/ 3729990 w 5053964"/>
                      <a:gd name="connsiteY28" fmla="*/ 1838324 h 4806316"/>
                      <a:gd name="connsiteX29" fmla="*/ 3653790 w 5053964"/>
                      <a:gd name="connsiteY29" fmla="*/ 1866900 h 4806316"/>
                      <a:gd name="connsiteX30" fmla="*/ 3520440 w 5053964"/>
                      <a:gd name="connsiteY30" fmla="*/ 1981200 h 4806316"/>
                      <a:gd name="connsiteX31" fmla="*/ 3501390 w 5053964"/>
                      <a:gd name="connsiteY31" fmla="*/ 2076452 h 4806316"/>
                      <a:gd name="connsiteX32" fmla="*/ 3368040 w 5053964"/>
                      <a:gd name="connsiteY32" fmla="*/ 2247900 h 4806316"/>
                      <a:gd name="connsiteX33" fmla="*/ 3310890 w 5053964"/>
                      <a:gd name="connsiteY33" fmla="*/ 2343152 h 4806316"/>
                      <a:gd name="connsiteX34" fmla="*/ 3206116 w 5053964"/>
                      <a:gd name="connsiteY34" fmla="*/ 2409824 h 4806316"/>
                      <a:gd name="connsiteX35" fmla="*/ 3082290 w 5053964"/>
                      <a:gd name="connsiteY35" fmla="*/ 2409824 h 4806316"/>
                      <a:gd name="connsiteX36" fmla="*/ 2929890 w 5053964"/>
                      <a:gd name="connsiteY36" fmla="*/ 2619376 h 4806316"/>
                      <a:gd name="connsiteX37" fmla="*/ 3177540 w 5053964"/>
                      <a:gd name="connsiteY37" fmla="*/ 2705100 h 4806316"/>
                      <a:gd name="connsiteX38" fmla="*/ 3187064 w 5053964"/>
                      <a:gd name="connsiteY38" fmla="*/ 2809876 h 4806316"/>
                      <a:gd name="connsiteX39" fmla="*/ 3072764 w 5053964"/>
                      <a:gd name="connsiteY39" fmla="*/ 2809876 h 4806316"/>
                      <a:gd name="connsiteX40" fmla="*/ 3025140 w 5053964"/>
                      <a:gd name="connsiteY40" fmla="*/ 2886076 h 4806316"/>
                      <a:gd name="connsiteX41" fmla="*/ 2872740 w 5053964"/>
                      <a:gd name="connsiteY41" fmla="*/ 2838452 h 4806316"/>
                      <a:gd name="connsiteX42" fmla="*/ 2644140 w 5053964"/>
                      <a:gd name="connsiteY42" fmla="*/ 2981324 h 4806316"/>
                      <a:gd name="connsiteX43" fmla="*/ 2406016 w 5053964"/>
                      <a:gd name="connsiteY43" fmla="*/ 2971800 h 4806316"/>
                      <a:gd name="connsiteX44" fmla="*/ 2291716 w 5053964"/>
                      <a:gd name="connsiteY44" fmla="*/ 2924176 h 4806316"/>
                      <a:gd name="connsiteX45" fmla="*/ 2272664 w 5053964"/>
                      <a:gd name="connsiteY45" fmla="*/ 3000376 h 4806316"/>
                      <a:gd name="connsiteX46" fmla="*/ 2186940 w 5053964"/>
                      <a:gd name="connsiteY46" fmla="*/ 3076576 h 4806316"/>
                      <a:gd name="connsiteX47" fmla="*/ 2120264 w 5053964"/>
                      <a:gd name="connsiteY47" fmla="*/ 2981324 h 4806316"/>
                      <a:gd name="connsiteX48" fmla="*/ 1977390 w 5053964"/>
                      <a:gd name="connsiteY48" fmla="*/ 3019424 h 4806316"/>
                      <a:gd name="connsiteX49" fmla="*/ 1920240 w 5053964"/>
                      <a:gd name="connsiteY49" fmla="*/ 2990852 h 4806316"/>
                      <a:gd name="connsiteX50" fmla="*/ 1872616 w 5053964"/>
                      <a:gd name="connsiteY50" fmla="*/ 3076576 h 4806316"/>
                      <a:gd name="connsiteX51" fmla="*/ 1786890 w 5053964"/>
                      <a:gd name="connsiteY51" fmla="*/ 2952752 h 4806316"/>
                      <a:gd name="connsiteX52" fmla="*/ 1710690 w 5053964"/>
                      <a:gd name="connsiteY52" fmla="*/ 2952752 h 4806316"/>
                      <a:gd name="connsiteX53" fmla="*/ 1710690 w 5053964"/>
                      <a:gd name="connsiteY53" fmla="*/ 3067052 h 4806316"/>
                      <a:gd name="connsiteX54" fmla="*/ 1663064 w 5053964"/>
                      <a:gd name="connsiteY54" fmla="*/ 3171824 h 4806316"/>
                      <a:gd name="connsiteX55" fmla="*/ 1463040 w 5053964"/>
                      <a:gd name="connsiteY55" fmla="*/ 3276600 h 4806316"/>
                      <a:gd name="connsiteX56" fmla="*/ 1405890 w 5053964"/>
                      <a:gd name="connsiteY56" fmla="*/ 3352800 h 4806316"/>
                      <a:gd name="connsiteX57" fmla="*/ 1472564 w 5053964"/>
                      <a:gd name="connsiteY57" fmla="*/ 3390900 h 4806316"/>
                      <a:gd name="connsiteX58" fmla="*/ 1348740 w 5053964"/>
                      <a:gd name="connsiteY58" fmla="*/ 3648076 h 4806316"/>
                      <a:gd name="connsiteX59" fmla="*/ 1405890 w 5053964"/>
                      <a:gd name="connsiteY59" fmla="*/ 3724276 h 4806316"/>
                      <a:gd name="connsiteX60" fmla="*/ 1348740 w 5053964"/>
                      <a:gd name="connsiteY60" fmla="*/ 3867152 h 4806316"/>
                      <a:gd name="connsiteX61" fmla="*/ 1205864 w 5053964"/>
                      <a:gd name="connsiteY61" fmla="*/ 3990976 h 4806316"/>
                      <a:gd name="connsiteX62" fmla="*/ 1158240 w 5053964"/>
                      <a:gd name="connsiteY62" fmla="*/ 4000500 h 4806316"/>
                      <a:gd name="connsiteX63" fmla="*/ 1101090 w 5053964"/>
                      <a:gd name="connsiteY63" fmla="*/ 4086224 h 4806316"/>
                      <a:gd name="connsiteX64" fmla="*/ 1167764 w 5053964"/>
                      <a:gd name="connsiteY64" fmla="*/ 4114800 h 4806316"/>
                      <a:gd name="connsiteX65" fmla="*/ 1197658 w 5053964"/>
                      <a:gd name="connsiteY65" fmla="*/ 4211956 h 4806316"/>
                      <a:gd name="connsiteX66" fmla="*/ 1089660 w 5053964"/>
                      <a:gd name="connsiteY66" fmla="*/ 4211956 h 4806316"/>
                      <a:gd name="connsiteX67" fmla="*/ 1059180 w 5053964"/>
                      <a:gd name="connsiteY67" fmla="*/ 4272916 h 4806316"/>
                      <a:gd name="connsiteX68" fmla="*/ 990600 w 5053964"/>
                      <a:gd name="connsiteY68" fmla="*/ 4356736 h 4806316"/>
                      <a:gd name="connsiteX69" fmla="*/ 960120 w 5053964"/>
                      <a:gd name="connsiteY69" fmla="*/ 4417696 h 4806316"/>
                      <a:gd name="connsiteX70" fmla="*/ 1051560 w 5053964"/>
                      <a:gd name="connsiteY70" fmla="*/ 4539616 h 4806316"/>
                      <a:gd name="connsiteX71" fmla="*/ 1028700 w 5053964"/>
                      <a:gd name="connsiteY71" fmla="*/ 4570096 h 4806316"/>
                      <a:gd name="connsiteX72" fmla="*/ 975360 w 5053964"/>
                      <a:gd name="connsiteY72" fmla="*/ 4608196 h 4806316"/>
                      <a:gd name="connsiteX73" fmla="*/ 868680 w 5053964"/>
                      <a:gd name="connsiteY73" fmla="*/ 4775836 h 4806316"/>
                      <a:gd name="connsiteX74" fmla="*/ 746760 w 5053964"/>
                      <a:gd name="connsiteY74" fmla="*/ 4707256 h 4806316"/>
                      <a:gd name="connsiteX75" fmla="*/ 640080 w 5053964"/>
                      <a:gd name="connsiteY75" fmla="*/ 4730116 h 4806316"/>
                      <a:gd name="connsiteX76" fmla="*/ 647700 w 5053964"/>
                      <a:gd name="connsiteY76" fmla="*/ 4806316 h 4806316"/>
                      <a:gd name="connsiteX77" fmla="*/ 426720 w 5053964"/>
                      <a:gd name="connsiteY77" fmla="*/ 4806316 h 4806316"/>
                      <a:gd name="connsiteX78" fmla="*/ 320040 w 5053964"/>
                      <a:gd name="connsiteY78" fmla="*/ 4707256 h 4806316"/>
                      <a:gd name="connsiteX79" fmla="*/ 304800 w 5053964"/>
                      <a:gd name="connsiteY79" fmla="*/ 4638676 h 4806316"/>
                      <a:gd name="connsiteX80" fmla="*/ 274320 w 5053964"/>
                      <a:gd name="connsiteY80" fmla="*/ 4585336 h 4806316"/>
                      <a:gd name="connsiteX81" fmla="*/ 281940 w 5053964"/>
                      <a:gd name="connsiteY81" fmla="*/ 4547236 h 4806316"/>
                      <a:gd name="connsiteX82" fmla="*/ 365760 w 5053964"/>
                      <a:gd name="connsiteY82" fmla="*/ 4371976 h 4806316"/>
                      <a:gd name="connsiteX83" fmla="*/ 365760 w 5053964"/>
                      <a:gd name="connsiteY83" fmla="*/ 4326256 h 4806316"/>
                      <a:gd name="connsiteX84" fmla="*/ 220980 w 5053964"/>
                      <a:gd name="connsiteY84" fmla="*/ 4326256 h 4806316"/>
                      <a:gd name="connsiteX85" fmla="*/ 190500 w 5053964"/>
                      <a:gd name="connsiteY85" fmla="*/ 4356736 h 4806316"/>
                      <a:gd name="connsiteX86" fmla="*/ 129540 w 5053964"/>
                      <a:gd name="connsiteY86" fmla="*/ 4356736 h 4806316"/>
                      <a:gd name="connsiteX87" fmla="*/ 68580 w 5053964"/>
                      <a:gd name="connsiteY87" fmla="*/ 4288156 h 4806316"/>
                      <a:gd name="connsiteX88" fmla="*/ 30480 w 5053964"/>
                      <a:gd name="connsiteY88" fmla="*/ 4135756 h 4806316"/>
                      <a:gd name="connsiteX89" fmla="*/ 0 w 5053964"/>
                      <a:gd name="connsiteY89" fmla="*/ 4044316 h 4806316"/>
                      <a:gd name="connsiteX90" fmla="*/ 91440 w 5053964"/>
                      <a:gd name="connsiteY90" fmla="*/ 3930016 h 4806316"/>
                      <a:gd name="connsiteX91" fmla="*/ 83820 w 5053964"/>
                      <a:gd name="connsiteY91" fmla="*/ 3853816 h 4806316"/>
                      <a:gd name="connsiteX92" fmla="*/ 152400 w 5053964"/>
                      <a:gd name="connsiteY92" fmla="*/ 3823336 h 4806316"/>
                      <a:gd name="connsiteX93" fmla="*/ 129540 w 5053964"/>
                      <a:gd name="connsiteY93" fmla="*/ 3686176 h 4806316"/>
                      <a:gd name="connsiteX94" fmla="*/ 68580 w 5053964"/>
                      <a:gd name="connsiteY94" fmla="*/ 3648076 h 4806316"/>
                      <a:gd name="connsiteX95" fmla="*/ 15474 w 5053964"/>
                      <a:gd name="connsiteY95" fmla="*/ 3428062 h 4806316"/>
                      <a:gd name="connsiteX96" fmla="*/ 24764 w 5053964"/>
                      <a:gd name="connsiteY96" fmla="*/ 3390900 h 4806316"/>
                      <a:gd name="connsiteX97" fmla="*/ 272416 w 5053964"/>
                      <a:gd name="connsiteY97" fmla="*/ 3448052 h 4806316"/>
                      <a:gd name="connsiteX98" fmla="*/ 453390 w 5053964"/>
                      <a:gd name="connsiteY98" fmla="*/ 3352800 h 4806316"/>
                      <a:gd name="connsiteX99" fmla="*/ 586740 w 5053964"/>
                      <a:gd name="connsiteY99" fmla="*/ 3267076 h 4806316"/>
                      <a:gd name="connsiteX100" fmla="*/ 624840 w 5053964"/>
                      <a:gd name="connsiteY100" fmla="*/ 3152776 h 4806316"/>
                      <a:gd name="connsiteX101" fmla="*/ 701040 w 5053964"/>
                      <a:gd name="connsiteY101" fmla="*/ 3143252 h 4806316"/>
                      <a:gd name="connsiteX102" fmla="*/ 777240 w 5053964"/>
                      <a:gd name="connsiteY102" fmla="*/ 3019424 h 4806316"/>
                      <a:gd name="connsiteX103" fmla="*/ 843916 w 5053964"/>
                      <a:gd name="connsiteY103" fmla="*/ 2952752 h 4806316"/>
                      <a:gd name="connsiteX104" fmla="*/ 958216 w 5053964"/>
                      <a:gd name="connsiteY104" fmla="*/ 2867024 h 4806316"/>
                      <a:gd name="connsiteX105" fmla="*/ 996316 w 5053964"/>
                      <a:gd name="connsiteY105" fmla="*/ 2771776 h 4806316"/>
                      <a:gd name="connsiteX106" fmla="*/ 1062990 w 5053964"/>
                      <a:gd name="connsiteY106" fmla="*/ 2733676 h 4806316"/>
                      <a:gd name="connsiteX107" fmla="*/ 1167764 w 5053964"/>
                      <a:gd name="connsiteY107" fmla="*/ 2619376 h 4806316"/>
                      <a:gd name="connsiteX108" fmla="*/ 1263016 w 5053964"/>
                      <a:gd name="connsiteY108" fmla="*/ 2533652 h 4806316"/>
                      <a:gd name="connsiteX109" fmla="*/ 1434464 w 5053964"/>
                      <a:gd name="connsiteY109" fmla="*/ 2352676 h 4806316"/>
                      <a:gd name="connsiteX110" fmla="*/ 1758316 w 5053964"/>
                      <a:gd name="connsiteY110" fmla="*/ 2076452 h 4806316"/>
                      <a:gd name="connsiteX111" fmla="*/ 1948816 w 5053964"/>
                      <a:gd name="connsiteY111" fmla="*/ 2047876 h 4806316"/>
                      <a:gd name="connsiteX112" fmla="*/ 2025016 w 5053964"/>
                      <a:gd name="connsiteY112" fmla="*/ 1885952 h 4806316"/>
                      <a:gd name="connsiteX113" fmla="*/ 2196464 w 5053964"/>
                      <a:gd name="connsiteY113" fmla="*/ 1685924 h 4806316"/>
                      <a:gd name="connsiteX114" fmla="*/ 2244090 w 5053964"/>
                      <a:gd name="connsiteY114" fmla="*/ 1552576 h 4806316"/>
                      <a:gd name="connsiteX115" fmla="*/ 2491740 w 5053964"/>
                      <a:gd name="connsiteY115" fmla="*/ 1362076 h 4806316"/>
                      <a:gd name="connsiteX116" fmla="*/ 2787016 w 5053964"/>
                      <a:gd name="connsiteY116" fmla="*/ 1209676 h 4806316"/>
                      <a:gd name="connsiteX117" fmla="*/ 2948940 w 5053964"/>
                      <a:gd name="connsiteY117" fmla="*/ 1152524 h 4806316"/>
                      <a:gd name="connsiteX118" fmla="*/ 3025140 w 5053964"/>
                      <a:gd name="connsiteY118" fmla="*/ 1009652 h 4806316"/>
                      <a:gd name="connsiteX119" fmla="*/ 3053716 w 5053964"/>
                      <a:gd name="connsiteY119" fmla="*/ 771524 h 4806316"/>
                      <a:gd name="connsiteX120" fmla="*/ 2910840 w 5053964"/>
                      <a:gd name="connsiteY120" fmla="*/ 619124 h 4806316"/>
                      <a:gd name="connsiteX121" fmla="*/ 3063240 w 5053964"/>
                      <a:gd name="connsiteY121" fmla="*/ 561976 h 4806316"/>
                      <a:gd name="connsiteX122" fmla="*/ 3206116 w 5053964"/>
                      <a:gd name="connsiteY122" fmla="*/ 590552 h 4806316"/>
                      <a:gd name="connsiteX123" fmla="*/ 3310890 w 5053964"/>
                      <a:gd name="connsiteY123" fmla="*/ 561976 h 4806316"/>
                      <a:gd name="connsiteX124" fmla="*/ 3244216 w 5053964"/>
                      <a:gd name="connsiteY124" fmla="*/ 457200 h 4806316"/>
                      <a:gd name="connsiteX125" fmla="*/ 3387090 w 5053964"/>
                      <a:gd name="connsiteY125" fmla="*/ 438152 h 4806316"/>
                      <a:gd name="connsiteX126" fmla="*/ 3491864 w 5053964"/>
                      <a:gd name="connsiteY126" fmla="*/ 323852 h 4806316"/>
                      <a:gd name="connsiteX127" fmla="*/ 3977640 w 5053964"/>
                      <a:gd name="connsiteY127" fmla="*/ 314324 h 4806316"/>
                      <a:gd name="connsiteX128" fmla="*/ 3949064 w 5053964"/>
                      <a:gd name="connsiteY128" fmla="*/ 200024 h 4806316"/>
                      <a:gd name="connsiteX129" fmla="*/ 4120516 w 5053964"/>
                      <a:gd name="connsiteY129" fmla="*/ 190500 h 4806316"/>
                      <a:gd name="connsiteX130" fmla="*/ 4177664 w 5053964"/>
                      <a:gd name="connsiteY130" fmla="*/ 161924 h 4806316"/>
                      <a:gd name="connsiteX131" fmla="*/ 4244340 w 5053964"/>
                      <a:gd name="connsiteY131" fmla="*/ 47624 h 48063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</a:cxnLst>
                    <a:rect l="l" t="t" r="r" b="b"/>
                    <a:pathLst>
                      <a:path w="5053964" h="4806316">
                        <a:moveTo>
                          <a:pt x="4368164" y="0"/>
                        </a:moveTo>
                        <a:lnTo>
                          <a:pt x="4482464" y="85724"/>
                        </a:lnTo>
                        <a:lnTo>
                          <a:pt x="4806316" y="47624"/>
                        </a:lnTo>
                        <a:lnTo>
                          <a:pt x="5053964" y="95252"/>
                        </a:lnTo>
                        <a:lnTo>
                          <a:pt x="4872990" y="161924"/>
                        </a:lnTo>
                        <a:lnTo>
                          <a:pt x="4845108" y="186092"/>
                        </a:lnTo>
                        <a:lnTo>
                          <a:pt x="4846320" y="173356"/>
                        </a:lnTo>
                        <a:lnTo>
                          <a:pt x="4732020" y="173356"/>
                        </a:lnTo>
                        <a:lnTo>
                          <a:pt x="4648200" y="234316"/>
                        </a:lnTo>
                        <a:lnTo>
                          <a:pt x="4754880" y="462916"/>
                        </a:lnTo>
                        <a:lnTo>
                          <a:pt x="4968240" y="622936"/>
                        </a:lnTo>
                        <a:lnTo>
                          <a:pt x="5036820" y="729616"/>
                        </a:lnTo>
                        <a:lnTo>
                          <a:pt x="5021580" y="790576"/>
                        </a:lnTo>
                        <a:lnTo>
                          <a:pt x="5036820" y="828676"/>
                        </a:lnTo>
                        <a:lnTo>
                          <a:pt x="4975860" y="904876"/>
                        </a:lnTo>
                        <a:lnTo>
                          <a:pt x="4975860" y="1224916"/>
                        </a:lnTo>
                        <a:lnTo>
                          <a:pt x="4747260" y="1308736"/>
                        </a:lnTo>
                        <a:lnTo>
                          <a:pt x="4572000" y="1384936"/>
                        </a:lnTo>
                        <a:lnTo>
                          <a:pt x="4533900" y="1445896"/>
                        </a:lnTo>
                        <a:lnTo>
                          <a:pt x="4587240" y="1453516"/>
                        </a:lnTo>
                        <a:lnTo>
                          <a:pt x="4625340" y="1598296"/>
                        </a:lnTo>
                        <a:lnTo>
                          <a:pt x="4503420" y="1689736"/>
                        </a:lnTo>
                        <a:lnTo>
                          <a:pt x="4456930" y="1915540"/>
                        </a:lnTo>
                        <a:lnTo>
                          <a:pt x="4368164" y="1885952"/>
                        </a:lnTo>
                        <a:lnTo>
                          <a:pt x="4206240" y="1981200"/>
                        </a:lnTo>
                        <a:lnTo>
                          <a:pt x="4044316" y="1866900"/>
                        </a:lnTo>
                        <a:lnTo>
                          <a:pt x="3930016" y="1933576"/>
                        </a:lnTo>
                        <a:lnTo>
                          <a:pt x="3787140" y="1914524"/>
                        </a:lnTo>
                        <a:lnTo>
                          <a:pt x="3729990" y="1838324"/>
                        </a:lnTo>
                        <a:lnTo>
                          <a:pt x="3653790" y="1866900"/>
                        </a:lnTo>
                        <a:lnTo>
                          <a:pt x="3520440" y="1981200"/>
                        </a:lnTo>
                        <a:lnTo>
                          <a:pt x="3501390" y="2076452"/>
                        </a:lnTo>
                        <a:lnTo>
                          <a:pt x="3368040" y="2247900"/>
                        </a:lnTo>
                        <a:lnTo>
                          <a:pt x="3310890" y="2343152"/>
                        </a:lnTo>
                        <a:lnTo>
                          <a:pt x="3206116" y="2409824"/>
                        </a:lnTo>
                        <a:lnTo>
                          <a:pt x="3082290" y="2409824"/>
                        </a:lnTo>
                        <a:lnTo>
                          <a:pt x="2929890" y="2619376"/>
                        </a:lnTo>
                        <a:lnTo>
                          <a:pt x="3177540" y="2705100"/>
                        </a:lnTo>
                        <a:lnTo>
                          <a:pt x="3187064" y="2809876"/>
                        </a:lnTo>
                        <a:lnTo>
                          <a:pt x="3072764" y="2809876"/>
                        </a:lnTo>
                        <a:lnTo>
                          <a:pt x="3025140" y="2886076"/>
                        </a:lnTo>
                        <a:lnTo>
                          <a:pt x="2872740" y="2838452"/>
                        </a:lnTo>
                        <a:lnTo>
                          <a:pt x="2644140" y="2981324"/>
                        </a:lnTo>
                        <a:lnTo>
                          <a:pt x="2406016" y="2971800"/>
                        </a:lnTo>
                        <a:lnTo>
                          <a:pt x="2291716" y="2924176"/>
                        </a:lnTo>
                        <a:lnTo>
                          <a:pt x="2272664" y="3000376"/>
                        </a:lnTo>
                        <a:lnTo>
                          <a:pt x="2186940" y="3076576"/>
                        </a:lnTo>
                        <a:lnTo>
                          <a:pt x="2120264" y="2981324"/>
                        </a:lnTo>
                        <a:lnTo>
                          <a:pt x="1977390" y="3019424"/>
                        </a:lnTo>
                        <a:lnTo>
                          <a:pt x="1920240" y="2990852"/>
                        </a:lnTo>
                        <a:lnTo>
                          <a:pt x="1872616" y="3076576"/>
                        </a:lnTo>
                        <a:lnTo>
                          <a:pt x="1786890" y="2952752"/>
                        </a:lnTo>
                        <a:lnTo>
                          <a:pt x="1710690" y="2952752"/>
                        </a:lnTo>
                        <a:lnTo>
                          <a:pt x="1710690" y="3067052"/>
                        </a:lnTo>
                        <a:lnTo>
                          <a:pt x="1663064" y="3171824"/>
                        </a:lnTo>
                        <a:lnTo>
                          <a:pt x="1463040" y="3276600"/>
                        </a:lnTo>
                        <a:lnTo>
                          <a:pt x="1405890" y="3352800"/>
                        </a:lnTo>
                        <a:lnTo>
                          <a:pt x="1472564" y="3390900"/>
                        </a:lnTo>
                        <a:lnTo>
                          <a:pt x="1348740" y="3648076"/>
                        </a:lnTo>
                        <a:lnTo>
                          <a:pt x="1405890" y="3724276"/>
                        </a:lnTo>
                        <a:lnTo>
                          <a:pt x="1348740" y="3867152"/>
                        </a:lnTo>
                        <a:lnTo>
                          <a:pt x="1205864" y="3990976"/>
                        </a:lnTo>
                        <a:lnTo>
                          <a:pt x="1158240" y="4000500"/>
                        </a:lnTo>
                        <a:lnTo>
                          <a:pt x="1101090" y="4086224"/>
                        </a:lnTo>
                        <a:lnTo>
                          <a:pt x="1167764" y="4114800"/>
                        </a:lnTo>
                        <a:lnTo>
                          <a:pt x="1197658" y="4211956"/>
                        </a:lnTo>
                        <a:lnTo>
                          <a:pt x="1089660" y="4211956"/>
                        </a:lnTo>
                        <a:lnTo>
                          <a:pt x="1059180" y="4272916"/>
                        </a:lnTo>
                        <a:lnTo>
                          <a:pt x="990600" y="4356736"/>
                        </a:lnTo>
                        <a:lnTo>
                          <a:pt x="960120" y="4417696"/>
                        </a:lnTo>
                        <a:lnTo>
                          <a:pt x="1051560" y="4539616"/>
                        </a:lnTo>
                        <a:lnTo>
                          <a:pt x="1028700" y="4570096"/>
                        </a:lnTo>
                        <a:lnTo>
                          <a:pt x="975360" y="4608196"/>
                        </a:lnTo>
                        <a:lnTo>
                          <a:pt x="868680" y="4775836"/>
                        </a:lnTo>
                        <a:lnTo>
                          <a:pt x="746760" y="4707256"/>
                        </a:lnTo>
                        <a:lnTo>
                          <a:pt x="640080" y="4730116"/>
                        </a:lnTo>
                        <a:lnTo>
                          <a:pt x="647700" y="4806316"/>
                        </a:lnTo>
                        <a:lnTo>
                          <a:pt x="426720" y="4806316"/>
                        </a:lnTo>
                        <a:lnTo>
                          <a:pt x="320040" y="4707256"/>
                        </a:lnTo>
                        <a:lnTo>
                          <a:pt x="304800" y="4638676"/>
                        </a:lnTo>
                        <a:lnTo>
                          <a:pt x="274320" y="4585336"/>
                        </a:lnTo>
                        <a:lnTo>
                          <a:pt x="281940" y="4547236"/>
                        </a:lnTo>
                        <a:lnTo>
                          <a:pt x="365760" y="4371976"/>
                        </a:lnTo>
                        <a:lnTo>
                          <a:pt x="365760" y="4326256"/>
                        </a:lnTo>
                        <a:lnTo>
                          <a:pt x="220980" y="4326256"/>
                        </a:lnTo>
                        <a:lnTo>
                          <a:pt x="190500" y="4356736"/>
                        </a:lnTo>
                        <a:lnTo>
                          <a:pt x="129540" y="4356736"/>
                        </a:lnTo>
                        <a:lnTo>
                          <a:pt x="68580" y="4288156"/>
                        </a:lnTo>
                        <a:lnTo>
                          <a:pt x="30480" y="4135756"/>
                        </a:lnTo>
                        <a:lnTo>
                          <a:pt x="0" y="4044316"/>
                        </a:lnTo>
                        <a:lnTo>
                          <a:pt x="91440" y="3930016"/>
                        </a:lnTo>
                        <a:lnTo>
                          <a:pt x="83820" y="3853816"/>
                        </a:lnTo>
                        <a:lnTo>
                          <a:pt x="152400" y="3823336"/>
                        </a:lnTo>
                        <a:lnTo>
                          <a:pt x="129540" y="3686176"/>
                        </a:lnTo>
                        <a:lnTo>
                          <a:pt x="68580" y="3648076"/>
                        </a:lnTo>
                        <a:lnTo>
                          <a:pt x="15474" y="3428062"/>
                        </a:lnTo>
                        <a:lnTo>
                          <a:pt x="24764" y="3390900"/>
                        </a:lnTo>
                        <a:lnTo>
                          <a:pt x="272416" y="3448052"/>
                        </a:lnTo>
                        <a:lnTo>
                          <a:pt x="453390" y="3352800"/>
                        </a:lnTo>
                        <a:lnTo>
                          <a:pt x="586740" y="3267076"/>
                        </a:lnTo>
                        <a:lnTo>
                          <a:pt x="624840" y="3152776"/>
                        </a:lnTo>
                        <a:lnTo>
                          <a:pt x="701040" y="3143252"/>
                        </a:lnTo>
                        <a:lnTo>
                          <a:pt x="777240" y="3019424"/>
                        </a:lnTo>
                        <a:lnTo>
                          <a:pt x="843916" y="2952752"/>
                        </a:lnTo>
                        <a:lnTo>
                          <a:pt x="958216" y="2867024"/>
                        </a:lnTo>
                        <a:lnTo>
                          <a:pt x="996316" y="2771776"/>
                        </a:lnTo>
                        <a:lnTo>
                          <a:pt x="1062990" y="2733676"/>
                        </a:lnTo>
                        <a:lnTo>
                          <a:pt x="1167764" y="2619376"/>
                        </a:lnTo>
                        <a:lnTo>
                          <a:pt x="1263016" y="2533652"/>
                        </a:lnTo>
                        <a:lnTo>
                          <a:pt x="1434464" y="2352676"/>
                        </a:lnTo>
                        <a:lnTo>
                          <a:pt x="1758316" y="2076452"/>
                        </a:lnTo>
                        <a:lnTo>
                          <a:pt x="1948816" y="2047876"/>
                        </a:lnTo>
                        <a:lnTo>
                          <a:pt x="2025016" y="1885952"/>
                        </a:lnTo>
                        <a:lnTo>
                          <a:pt x="2196464" y="1685924"/>
                        </a:lnTo>
                        <a:lnTo>
                          <a:pt x="2244090" y="1552576"/>
                        </a:lnTo>
                        <a:lnTo>
                          <a:pt x="2491740" y="1362076"/>
                        </a:lnTo>
                        <a:lnTo>
                          <a:pt x="2787016" y="1209676"/>
                        </a:lnTo>
                        <a:lnTo>
                          <a:pt x="2948940" y="1152524"/>
                        </a:lnTo>
                        <a:lnTo>
                          <a:pt x="3025140" y="1009652"/>
                        </a:lnTo>
                        <a:lnTo>
                          <a:pt x="3053716" y="771524"/>
                        </a:lnTo>
                        <a:lnTo>
                          <a:pt x="2910840" y="619124"/>
                        </a:lnTo>
                        <a:lnTo>
                          <a:pt x="3063240" y="561976"/>
                        </a:lnTo>
                        <a:lnTo>
                          <a:pt x="3206116" y="590552"/>
                        </a:lnTo>
                        <a:lnTo>
                          <a:pt x="3310890" y="561976"/>
                        </a:lnTo>
                        <a:lnTo>
                          <a:pt x="3244216" y="457200"/>
                        </a:lnTo>
                        <a:lnTo>
                          <a:pt x="3387090" y="438152"/>
                        </a:lnTo>
                        <a:lnTo>
                          <a:pt x="3491864" y="323852"/>
                        </a:lnTo>
                        <a:lnTo>
                          <a:pt x="3977640" y="314324"/>
                        </a:lnTo>
                        <a:lnTo>
                          <a:pt x="3949064" y="200024"/>
                        </a:lnTo>
                        <a:lnTo>
                          <a:pt x="4120516" y="190500"/>
                        </a:lnTo>
                        <a:lnTo>
                          <a:pt x="4177664" y="161924"/>
                        </a:lnTo>
                        <a:lnTo>
                          <a:pt x="4244340" y="47624"/>
                        </a:lnTo>
                        <a:close/>
                      </a:path>
                    </a:pathLst>
                  </a:custGeom>
                  <a:solidFill>
                    <a:srgbClr val="A9D18E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62" name="フリーフォーム: 図形 61">
                    <a:extLst>
                      <a:ext uri="{FF2B5EF4-FFF2-40B4-BE49-F238E27FC236}">
                        <a16:creationId xmlns:a16="http://schemas.microsoft.com/office/drawing/2014/main" id="{1E753265-8D83-823B-FC3E-2A9C38E20E22}"/>
                      </a:ext>
                    </a:extLst>
                  </p:cNvPr>
                  <p:cNvSpPr/>
                  <p:nvPr/>
                </p:nvSpPr>
                <p:spPr>
                  <a:xfrm>
                    <a:off x="3032593" y="1213033"/>
                    <a:ext cx="356923" cy="772189"/>
                  </a:xfrm>
                  <a:custGeom>
                    <a:avLst/>
                    <a:gdLst>
                      <a:gd name="connsiteX0" fmla="*/ 240342 w 356923"/>
                      <a:gd name="connsiteY0" fmla="*/ 0 h 772189"/>
                      <a:gd name="connsiteX1" fmla="*/ 289612 w 356923"/>
                      <a:gd name="connsiteY1" fmla="*/ 15837 h 772189"/>
                      <a:gd name="connsiteX2" fmla="*/ 312488 w 356923"/>
                      <a:gd name="connsiteY2" fmla="*/ 14078 h 772189"/>
                      <a:gd name="connsiteX3" fmla="*/ 356923 w 356923"/>
                      <a:gd name="connsiteY3" fmla="*/ 31582 h 772189"/>
                      <a:gd name="connsiteX4" fmla="*/ 356923 w 356923"/>
                      <a:gd name="connsiteY4" fmla="*/ 763479 h 772189"/>
                      <a:gd name="connsiteX5" fmla="*/ 351786 w 356923"/>
                      <a:gd name="connsiteY5" fmla="*/ 756059 h 772189"/>
                      <a:gd name="connsiteX6" fmla="*/ 342988 w 356923"/>
                      <a:gd name="connsiteY6" fmla="*/ 735530 h 772189"/>
                      <a:gd name="connsiteX7" fmla="*/ 334190 w 356923"/>
                      <a:gd name="connsiteY7" fmla="*/ 732598 h 772189"/>
                      <a:gd name="connsiteX8" fmla="*/ 323925 w 356923"/>
                      <a:gd name="connsiteY8" fmla="*/ 728198 h 772189"/>
                      <a:gd name="connsiteX9" fmla="*/ 304863 w 356923"/>
                      <a:gd name="connsiteY9" fmla="*/ 715001 h 772189"/>
                      <a:gd name="connsiteX10" fmla="*/ 294598 w 356923"/>
                      <a:gd name="connsiteY10" fmla="*/ 719400 h 772189"/>
                      <a:gd name="connsiteX11" fmla="*/ 287266 w 356923"/>
                      <a:gd name="connsiteY11" fmla="*/ 731131 h 772189"/>
                      <a:gd name="connsiteX12" fmla="*/ 271136 w 356923"/>
                      <a:gd name="connsiteY12" fmla="*/ 719400 h 772189"/>
                      <a:gd name="connsiteX13" fmla="*/ 241809 w 356923"/>
                      <a:gd name="connsiteY13" fmla="*/ 723799 h 772189"/>
                      <a:gd name="connsiteX14" fmla="*/ 235943 w 356923"/>
                      <a:gd name="connsiteY14" fmla="*/ 734064 h 772189"/>
                      <a:gd name="connsiteX15" fmla="*/ 228611 w 356923"/>
                      <a:gd name="connsiteY15" fmla="*/ 748727 h 772189"/>
                      <a:gd name="connsiteX16" fmla="*/ 197818 w 356923"/>
                      <a:gd name="connsiteY16" fmla="*/ 750194 h 772189"/>
                      <a:gd name="connsiteX17" fmla="*/ 175822 w 356923"/>
                      <a:gd name="connsiteY17" fmla="*/ 751660 h 772189"/>
                      <a:gd name="connsiteX18" fmla="*/ 171423 w 356923"/>
                      <a:gd name="connsiteY18" fmla="*/ 763391 h 772189"/>
                      <a:gd name="connsiteX19" fmla="*/ 149427 w 356923"/>
                      <a:gd name="connsiteY19" fmla="*/ 772189 h 772189"/>
                      <a:gd name="connsiteX20" fmla="*/ 133297 w 356923"/>
                      <a:gd name="connsiteY20" fmla="*/ 763391 h 772189"/>
                      <a:gd name="connsiteX21" fmla="*/ 120100 w 356923"/>
                      <a:gd name="connsiteY21" fmla="*/ 742862 h 772189"/>
                      <a:gd name="connsiteX22" fmla="*/ 131831 w 356923"/>
                      <a:gd name="connsiteY22" fmla="*/ 720867 h 772189"/>
                      <a:gd name="connsiteX23" fmla="*/ 125966 w 356923"/>
                      <a:gd name="connsiteY23" fmla="*/ 679808 h 772189"/>
                      <a:gd name="connsiteX24" fmla="*/ 106903 w 356923"/>
                      <a:gd name="connsiteY24" fmla="*/ 651947 h 772189"/>
                      <a:gd name="connsiteX25" fmla="*/ 95172 w 356923"/>
                      <a:gd name="connsiteY25" fmla="*/ 646082 h 772189"/>
                      <a:gd name="connsiteX26" fmla="*/ 83441 w 356923"/>
                      <a:gd name="connsiteY26" fmla="*/ 621154 h 772189"/>
                      <a:gd name="connsiteX27" fmla="*/ 92239 w 356923"/>
                      <a:gd name="connsiteY27" fmla="*/ 577163 h 772189"/>
                      <a:gd name="connsiteX28" fmla="*/ 81975 w 356923"/>
                      <a:gd name="connsiteY28" fmla="*/ 574230 h 772189"/>
                      <a:gd name="connsiteX29" fmla="*/ 59979 w 356923"/>
                      <a:gd name="connsiteY29" fmla="*/ 533171 h 772189"/>
                      <a:gd name="connsiteX30" fmla="*/ 76109 w 356923"/>
                      <a:gd name="connsiteY30" fmla="*/ 453988 h 772189"/>
                      <a:gd name="connsiteX31" fmla="*/ 40916 w 356923"/>
                      <a:gd name="connsiteY31" fmla="*/ 437858 h 772189"/>
                      <a:gd name="connsiteX32" fmla="*/ 15988 w 356923"/>
                      <a:gd name="connsiteY32" fmla="*/ 389468 h 772189"/>
                      <a:gd name="connsiteX33" fmla="*/ 27719 w 356923"/>
                      <a:gd name="connsiteY33" fmla="*/ 352808 h 772189"/>
                      <a:gd name="connsiteX34" fmla="*/ 18921 w 356923"/>
                      <a:gd name="connsiteY34" fmla="*/ 329346 h 772189"/>
                      <a:gd name="connsiteX35" fmla="*/ 39450 w 356923"/>
                      <a:gd name="connsiteY35" fmla="*/ 300019 h 772189"/>
                      <a:gd name="connsiteX36" fmla="*/ 35051 w 356923"/>
                      <a:gd name="connsiteY36" fmla="*/ 286822 h 772189"/>
                      <a:gd name="connsiteX37" fmla="*/ 21853 w 356923"/>
                      <a:gd name="connsiteY37" fmla="*/ 275091 h 772189"/>
                      <a:gd name="connsiteX38" fmla="*/ 2791 w 356923"/>
                      <a:gd name="connsiteY38" fmla="*/ 254562 h 772189"/>
                      <a:gd name="connsiteX39" fmla="*/ 0 w 356923"/>
                      <a:gd name="connsiteY39" fmla="*/ 237818 h 772189"/>
                      <a:gd name="connsiteX40" fmla="*/ 15108 w 356923"/>
                      <a:gd name="connsiteY40" fmla="*/ 228754 h 772189"/>
                      <a:gd name="connsiteX41" fmla="*/ 11589 w 356923"/>
                      <a:gd name="connsiteY41" fmla="*/ 209398 h 772189"/>
                      <a:gd name="connsiteX42" fmla="*/ 22147 w 356923"/>
                      <a:gd name="connsiteY42" fmla="*/ 205878 h 772189"/>
                      <a:gd name="connsiteX43" fmla="*/ 32705 w 356923"/>
                      <a:gd name="connsiteY43" fmla="*/ 212917 h 772189"/>
                      <a:gd name="connsiteX44" fmla="*/ 45022 w 356923"/>
                      <a:gd name="connsiteY44" fmla="*/ 204119 h 772189"/>
                      <a:gd name="connsiteX45" fmla="*/ 74936 w 356923"/>
                      <a:gd name="connsiteY45" fmla="*/ 205878 h 772189"/>
                      <a:gd name="connsiteX46" fmla="*/ 96052 w 356923"/>
                      <a:gd name="connsiteY46" fmla="*/ 190041 h 772189"/>
                      <a:gd name="connsiteX47" fmla="*/ 90773 w 356923"/>
                      <a:gd name="connsiteY47" fmla="*/ 135493 h 772189"/>
                      <a:gd name="connsiteX48" fmla="*/ 122446 w 356923"/>
                      <a:gd name="connsiteY48" fmla="*/ 146051 h 772189"/>
                      <a:gd name="connsiteX49" fmla="*/ 182274 w 356923"/>
                      <a:gd name="connsiteY49" fmla="*/ 130214 h 772189"/>
                      <a:gd name="connsiteX50" fmla="*/ 168197 w 356923"/>
                      <a:gd name="connsiteY50" fmla="*/ 102059 h 772189"/>
                      <a:gd name="connsiteX51" fmla="*/ 175236 w 356923"/>
                      <a:gd name="connsiteY51" fmla="*/ 87982 h 772189"/>
                      <a:gd name="connsiteX52" fmla="*/ 201630 w 356923"/>
                      <a:gd name="connsiteY52" fmla="*/ 82704 h 772189"/>
                      <a:gd name="connsiteX53" fmla="*/ 206909 w 356923"/>
                      <a:gd name="connsiteY53" fmla="*/ 63347 h 772189"/>
                      <a:gd name="connsiteX54" fmla="*/ 213948 w 356923"/>
                      <a:gd name="connsiteY54" fmla="*/ 29914 h 772189"/>
                      <a:gd name="connsiteX55" fmla="*/ 228025 w 356923"/>
                      <a:gd name="connsiteY55" fmla="*/ 1760 h 772189"/>
                      <a:gd name="connsiteX0" fmla="*/ 240342 w 439281"/>
                      <a:gd name="connsiteY0" fmla="*/ 0 h 772189"/>
                      <a:gd name="connsiteX1" fmla="*/ 289612 w 439281"/>
                      <a:gd name="connsiteY1" fmla="*/ 15837 h 772189"/>
                      <a:gd name="connsiteX2" fmla="*/ 312488 w 439281"/>
                      <a:gd name="connsiteY2" fmla="*/ 14078 h 772189"/>
                      <a:gd name="connsiteX3" fmla="*/ 356923 w 439281"/>
                      <a:gd name="connsiteY3" fmla="*/ 31582 h 772189"/>
                      <a:gd name="connsiteX4" fmla="*/ 439270 w 439281"/>
                      <a:gd name="connsiteY4" fmla="*/ 341923 h 772189"/>
                      <a:gd name="connsiteX5" fmla="*/ 356923 w 439281"/>
                      <a:gd name="connsiteY5" fmla="*/ 763479 h 772189"/>
                      <a:gd name="connsiteX6" fmla="*/ 351786 w 439281"/>
                      <a:gd name="connsiteY6" fmla="*/ 756059 h 772189"/>
                      <a:gd name="connsiteX7" fmla="*/ 342988 w 439281"/>
                      <a:gd name="connsiteY7" fmla="*/ 735530 h 772189"/>
                      <a:gd name="connsiteX8" fmla="*/ 334190 w 439281"/>
                      <a:gd name="connsiteY8" fmla="*/ 732598 h 772189"/>
                      <a:gd name="connsiteX9" fmla="*/ 323925 w 439281"/>
                      <a:gd name="connsiteY9" fmla="*/ 728198 h 772189"/>
                      <a:gd name="connsiteX10" fmla="*/ 304863 w 439281"/>
                      <a:gd name="connsiteY10" fmla="*/ 715001 h 772189"/>
                      <a:gd name="connsiteX11" fmla="*/ 294598 w 439281"/>
                      <a:gd name="connsiteY11" fmla="*/ 719400 h 772189"/>
                      <a:gd name="connsiteX12" fmla="*/ 287266 w 439281"/>
                      <a:gd name="connsiteY12" fmla="*/ 731131 h 772189"/>
                      <a:gd name="connsiteX13" fmla="*/ 271136 w 439281"/>
                      <a:gd name="connsiteY13" fmla="*/ 719400 h 772189"/>
                      <a:gd name="connsiteX14" fmla="*/ 241809 w 439281"/>
                      <a:gd name="connsiteY14" fmla="*/ 723799 h 772189"/>
                      <a:gd name="connsiteX15" fmla="*/ 235943 w 439281"/>
                      <a:gd name="connsiteY15" fmla="*/ 734064 h 772189"/>
                      <a:gd name="connsiteX16" fmla="*/ 228611 w 439281"/>
                      <a:gd name="connsiteY16" fmla="*/ 748727 h 772189"/>
                      <a:gd name="connsiteX17" fmla="*/ 197818 w 439281"/>
                      <a:gd name="connsiteY17" fmla="*/ 750194 h 772189"/>
                      <a:gd name="connsiteX18" fmla="*/ 175822 w 439281"/>
                      <a:gd name="connsiteY18" fmla="*/ 751660 h 772189"/>
                      <a:gd name="connsiteX19" fmla="*/ 171423 w 439281"/>
                      <a:gd name="connsiteY19" fmla="*/ 763391 h 772189"/>
                      <a:gd name="connsiteX20" fmla="*/ 149427 w 439281"/>
                      <a:gd name="connsiteY20" fmla="*/ 772189 h 772189"/>
                      <a:gd name="connsiteX21" fmla="*/ 133297 w 439281"/>
                      <a:gd name="connsiteY21" fmla="*/ 763391 h 772189"/>
                      <a:gd name="connsiteX22" fmla="*/ 120100 w 439281"/>
                      <a:gd name="connsiteY22" fmla="*/ 742862 h 772189"/>
                      <a:gd name="connsiteX23" fmla="*/ 131831 w 439281"/>
                      <a:gd name="connsiteY23" fmla="*/ 720867 h 772189"/>
                      <a:gd name="connsiteX24" fmla="*/ 125966 w 439281"/>
                      <a:gd name="connsiteY24" fmla="*/ 679808 h 772189"/>
                      <a:gd name="connsiteX25" fmla="*/ 106903 w 439281"/>
                      <a:gd name="connsiteY25" fmla="*/ 651947 h 772189"/>
                      <a:gd name="connsiteX26" fmla="*/ 95172 w 439281"/>
                      <a:gd name="connsiteY26" fmla="*/ 646082 h 772189"/>
                      <a:gd name="connsiteX27" fmla="*/ 83441 w 439281"/>
                      <a:gd name="connsiteY27" fmla="*/ 621154 h 772189"/>
                      <a:gd name="connsiteX28" fmla="*/ 92239 w 439281"/>
                      <a:gd name="connsiteY28" fmla="*/ 577163 h 772189"/>
                      <a:gd name="connsiteX29" fmla="*/ 81975 w 439281"/>
                      <a:gd name="connsiteY29" fmla="*/ 574230 h 772189"/>
                      <a:gd name="connsiteX30" fmla="*/ 59979 w 439281"/>
                      <a:gd name="connsiteY30" fmla="*/ 533171 h 772189"/>
                      <a:gd name="connsiteX31" fmla="*/ 76109 w 439281"/>
                      <a:gd name="connsiteY31" fmla="*/ 453988 h 772189"/>
                      <a:gd name="connsiteX32" fmla="*/ 40916 w 439281"/>
                      <a:gd name="connsiteY32" fmla="*/ 437858 h 772189"/>
                      <a:gd name="connsiteX33" fmla="*/ 15988 w 439281"/>
                      <a:gd name="connsiteY33" fmla="*/ 389468 h 772189"/>
                      <a:gd name="connsiteX34" fmla="*/ 27719 w 439281"/>
                      <a:gd name="connsiteY34" fmla="*/ 352808 h 772189"/>
                      <a:gd name="connsiteX35" fmla="*/ 18921 w 439281"/>
                      <a:gd name="connsiteY35" fmla="*/ 329346 h 772189"/>
                      <a:gd name="connsiteX36" fmla="*/ 39450 w 439281"/>
                      <a:gd name="connsiteY36" fmla="*/ 300019 h 772189"/>
                      <a:gd name="connsiteX37" fmla="*/ 35051 w 439281"/>
                      <a:gd name="connsiteY37" fmla="*/ 286822 h 772189"/>
                      <a:gd name="connsiteX38" fmla="*/ 21853 w 439281"/>
                      <a:gd name="connsiteY38" fmla="*/ 275091 h 772189"/>
                      <a:gd name="connsiteX39" fmla="*/ 2791 w 439281"/>
                      <a:gd name="connsiteY39" fmla="*/ 254562 h 772189"/>
                      <a:gd name="connsiteX40" fmla="*/ 0 w 439281"/>
                      <a:gd name="connsiteY40" fmla="*/ 237818 h 772189"/>
                      <a:gd name="connsiteX41" fmla="*/ 15108 w 439281"/>
                      <a:gd name="connsiteY41" fmla="*/ 228754 h 772189"/>
                      <a:gd name="connsiteX42" fmla="*/ 11589 w 439281"/>
                      <a:gd name="connsiteY42" fmla="*/ 209398 h 772189"/>
                      <a:gd name="connsiteX43" fmla="*/ 22147 w 439281"/>
                      <a:gd name="connsiteY43" fmla="*/ 205878 h 772189"/>
                      <a:gd name="connsiteX44" fmla="*/ 32705 w 439281"/>
                      <a:gd name="connsiteY44" fmla="*/ 212917 h 772189"/>
                      <a:gd name="connsiteX45" fmla="*/ 45022 w 439281"/>
                      <a:gd name="connsiteY45" fmla="*/ 204119 h 772189"/>
                      <a:gd name="connsiteX46" fmla="*/ 74936 w 439281"/>
                      <a:gd name="connsiteY46" fmla="*/ 205878 h 772189"/>
                      <a:gd name="connsiteX47" fmla="*/ 96052 w 439281"/>
                      <a:gd name="connsiteY47" fmla="*/ 190041 h 772189"/>
                      <a:gd name="connsiteX48" fmla="*/ 90773 w 439281"/>
                      <a:gd name="connsiteY48" fmla="*/ 135493 h 772189"/>
                      <a:gd name="connsiteX49" fmla="*/ 122446 w 439281"/>
                      <a:gd name="connsiteY49" fmla="*/ 146051 h 772189"/>
                      <a:gd name="connsiteX50" fmla="*/ 182274 w 439281"/>
                      <a:gd name="connsiteY50" fmla="*/ 130214 h 772189"/>
                      <a:gd name="connsiteX51" fmla="*/ 168197 w 439281"/>
                      <a:gd name="connsiteY51" fmla="*/ 102059 h 772189"/>
                      <a:gd name="connsiteX52" fmla="*/ 175236 w 439281"/>
                      <a:gd name="connsiteY52" fmla="*/ 87982 h 772189"/>
                      <a:gd name="connsiteX53" fmla="*/ 201630 w 439281"/>
                      <a:gd name="connsiteY53" fmla="*/ 82704 h 772189"/>
                      <a:gd name="connsiteX54" fmla="*/ 206909 w 439281"/>
                      <a:gd name="connsiteY54" fmla="*/ 63347 h 772189"/>
                      <a:gd name="connsiteX55" fmla="*/ 213948 w 439281"/>
                      <a:gd name="connsiteY55" fmla="*/ 29914 h 772189"/>
                      <a:gd name="connsiteX56" fmla="*/ 228025 w 439281"/>
                      <a:gd name="connsiteY56" fmla="*/ 1760 h 772189"/>
                      <a:gd name="connsiteX57" fmla="*/ 240342 w 439281"/>
                      <a:gd name="connsiteY57" fmla="*/ 0 h 772189"/>
                      <a:gd name="connsiteX0" fmla="*/ 439270 w 530710"/>
                      <a:gd name="connsiteY0" fmla="*/ 341923 h 772189"/>
                      <a:gd name="connsiteX1" fmla="*/ 356923 w 530710"/>
                      <a:gd name="connsiteY1" fmla="*/ 763479 h 772189"/>
                      <a:gd name="connsiteX2" fmla="*/ 351786 w 530710"/>
                      <a:gd name="connsiteY2" fmla="*/ 756059 h 772189"/>
                      <a:gd name="connsiteX3" fmla="*/ 342988 w 530710"/>
                      <a:gd name="connsiteY3" fmla="*/ 735530 h 772189"/>
                      <a:gd name="connsiteX4" fmla="*/ 334190 w 530710"/>
                      <a:gd name="connsiteY4" fmla="*/ 732598 h 772189"/>
                      <a:gd name="connsiteX5" fmla="*/ 323925 w 530710"/>
                      <a:gd name="connsiteY5" fmla="*/ 728198 h 772189"/>
                      <a:gd name="connsiteX6" fmla="*/ 304863 w 530710"/>
                      <a:gd name="connsiteY6" fmla="*/ 715001 h 772189"/>
                      <a:gd name="connsiteX7" fmla="*/ 294598 w 530710"/>
                      <a:gd name="connsiteY7" fmla="*/ 719400 h 772189"/>
                      <a:gd name="connsiteX8" fmla="*/ 287266 w 530710"/>
                      <a:gd name="connsiteY8" fmla="*/ 731131 h 772189"/>
                      <a:gd name="connsiteX9" fmla="*/ 271136 w 530710"/>
                      <a:gd name="connsiteY9" fmla="*/ 719400 h 772189"/>
                      <a:gd name="connsiteX10" fmla="*/ 241809 w 530710"/>
                      <a:gd name="connsiteY10" fmla="*/ 723799 h 772189"/>
                      <a:gd name="connsiteX11" fmla="*/ 235943 w 530710"/>
                      <a:gd name="connsiteY11" fmla="*/ 734064 h 772189"/>
                      <a:gd name="connsiteX12" fmla="*/ 228611 w 530710"/>
                      <a:gd name="connsiteY12" fmla="*/ 748727 h 772189"/>
                      <a:gd name="connsiteX13" fmla="*/ 197818 w 530710"/>
                      <a:gd name="connsiteY13" fmla="*/ 750194 h 772189"/>
                      <a:gd name="connsiteX14" fmla="*/ 175822 w 530710"/>
                      <a:gd name="connsiteY14" fmla="*/ 751660 h 772189"/>
                      <a:gd name="connsiteX15" fmla="*/ 171423 w 530710"/>
                      <a:gd name="connsiteY15" fmla="*/ 763391 h 772189"/>
                      <a:gd name="connsiteX16" fmla="*/ 149427 w 530710"/>
                      <a:gd name="connsiteY16" fmla="*/ 772189 h 772189"/>
                      <a:gd name="connsiteX17" fmla="*/ 133297 w 530710"/>
                      <a:gd name="connsiteY17" fmla="*/ 763391 h 772189"/>
                      <a:gd name="connsiteX18" fmla="*/ 120100 w 530710"/>
                      <a:gd name="connsiteY18" fmla="*/ 742862 h 772189"/>
                      <a:gd name="connsiteX19" fmla="*/ 131831 w 530710"/>
                      <a:gd name="connsiteY19" fmla="*/ 720867 h 772189"/>
                      <a:gd name="connsiteX20" fmla="*/ 125966 w 530710"/>
                      <a:gd name="connsiteY20" fmla="*/ 679808 h 772189"/>
                      <a:gd name="connsiteX21" fmla="*/ 106903 w 530710"/>
                      <a:gd name="connsiteY21" fmla="*/ 651947 h 772189"/>
                      <a:gd name="connsiteX22" fmla="*/ 95172 w 530710"/>
                      <a:gd name="connsiteY22" fmla="*/ 646082 h 772189"/>
                      <a:gd name="connsiteX23" fmla="*/ 83441 w 530710"/>
                      <a:gd name="connsiteY23" fmla="*/ 621154 h 772189"/>
                      <a:gd name="connsiteX24" fmla="*/ 92239 w 530710"/>
                      <a:gd name="connsiteY24" fmla="*/ 577163 h 772189"/>
                      <a:gd name="connsiteX25" fmla="*/ 81975 w 530710"/>
                      <a:gd name="connsiteY25" fmla="*/ 574230 h 772189"/>
                      <a:gd name="connsiteX26" fmla="*/ 59979 w 530710"/>
                      <a:gd name="connsiteY26" fmla="*/ 533171 h 772189"/>
                      <a:gd name="connsiteX27" fmla="*/ 76109 w 530710"/>
                      <a:gd name="connsiteY27" fmla="*/ 453988 h 772189"/>
                      <a:gd name="connsiteX28" fmla="*/ 40916 w 530710"/>
                      <a:gd name="connsiteY28" fmla="*/ 437858 h 772189"/>
                      <a:gd name="connsiteX29" fmla="*/ 15988 w 530710"/>
                      <a:gd name="connsiteY29" fmla="*/ 389468 h 772189"/>
                      <a:gd name="connsiteX30" fmla="*/ 27719 w 530710"/>
                      <a:gd name="connsiteY30" fmla="*/ 352808 h 772189"/>
                      <a:gd name="connsiteX31" fmla="*/ 18921 w 530710"/>
                      <a:gd name="connsiteY31" fmla="*/ 329346 h 772189"/>
                      <a:gd name="connsiteX32" fmla="*/ 39450 w 530710"/>
                      <a:gd name="connsiteY32" fmla="*/ 300019 h 772189"/>
                      <a:gd name="connsiteX33" fmla="*/ 35051 w 530710"/>
                      <a:gd name="connsiteY33" fmla="*/ 286822 h 772189"/>
                      <a:gd name="connsiteX34" fmla="*/ 21853 w 530710"/>
                      <a:gd name="connsiteY34" fmla="*/ 275091 h 772189"/>
                      <a:gd name="connsiteX35" fmla="*/ 2791 w 530710"/>
                      <a:gd name="connsiteY35" fmla="*/ 254562 h 772189"/>
                      <a:gd name="connsiteX36" fmla="*/ 0 w 530710"/>
                      <a:gd name="connsiteY36" fmla="*/ 237818 h 772189"/>
                      <a:gd name="connsiteX37" fmla="*/ 15108 w 530710"/>
                      <a:gd name="connsiteY37" fmla="*/ 228754 h 772189"/>
                      <a:gd name="connsiteX38" fmla="*/ 11589 w 530710"/>
                      <a:gd name="connsiteY38" fmla="*/ 209398 h 772189"/>
                      <a:gd name="connsiteX39" fmla="*/ 22147 w 530710"/>
                      <a:gd name="connsiteY39" fmla="*/ 205878 h 772189"/>
                      <a:gd name="connsiteX40" fmla="*/ 32705 w 530710"/>
                      <a:gd name="connsiteY40" fmla="*/ 212917 h 772189"/>
                      <a:gd name="connsiteX41" fmla="*/ 45022 w 530710"/>
                      <a:gd name="connsiteY41" fmla="*/ 204119 h 772189"/>
                      <a:gd name="connsiteX42" fmla="*/ 74936 w 530710"/>
                      <a:gd name="connsiteY42" fmla="*/ 205878 h 772189"/>
                      <a:gd name="connsiteX43" fmla="*/ 96052 w 530710"/>
                      <a:gd name="connsiteY43" fmla="*/ 190041 h 772189"/>
                      <a:gd name="connsiteX44" fmla="*/ 90773 w 530710"/>
                      <a:gd name="connsiteY44" fmla="*/ 135493 h 772189"/>
                      <a:gd name="connsiteX45" fmla="*/ 122446 w 530710"/>
                      <a:gd name="connsiteY45" fmla="*/ 146051 h 772189"/>
                      <a:gd name="connsiteX46" fmla="*/ 182274 w 530710"/>
                      <a:gd name="connsiteY46" fmla="*/ 130214 h 772189"/>
                      <a:gd name="connsiteX47" fmla="*/ 168197 w 530710"/>
                      <a:gd name="connsiteY47" fmla="*/ 102059 h 772189"/>
                      <a:gd name="connsiteX48" fmla="*/ 175236 w 530710"/>
                      <a:gd name="connsiteY48" fmla="*/ 87982 h 772189"/>
                      <a:gd name="connsiteX49" fmla="*/ 201630 w 530710"/>
                      <a:gd name="connsiteY49" fmla="*/ 82704 h 772189"/>
                      <a:gd name="connsiteX50" fmla="*/ 206909 w 530710"/>
                      <a:gd name="connsiteY50" fmla="*/ 63347 h 772189"/>
                      <a:gd name="connsiteX51" fmla="*/ 213948 w 530710"/>
                      <a:gd name="connsiteY51" fmla="*/ 29914 h 772189"/>
                      <a:gd name="connsiteX52" fmla="*/ 228025 w 530710"/>
                      <a:gd name="connsiteY52" fmla="*/ 1760 h 772189"/>
                      <a:gd name="connsiteX53" fmla="*/ 240342 w 530710"/>
                      <a:gd name="connsiteY53" fmla="*/ 0 h 772189"/>
                      <a:gd name="connsiteX54" fmla="*/ 289612 w 530710"/>
                      <a:gd name="connsiteY54" fmla="*/ 15837 h 772189"/>
                      <a:gd name="connsiteX55" fmla="*/ 312488 w 530710"/>
                      <a:gd name="connsiteY55" fmla="*/ 14078 h 772189"/>
                      <a:gd name="connsiteX56" fmla="*/ 356923 w 530710"/>
                      <a:gd name="connsiteY56" fmla="*/ 31582 h 772189"/>
                      <a:gd name="connsiteX57" fmla="*/ 530710 w 530710"/>
                      <a:gd name="connsiteY57" fmla="*/ 433363 h 772189"/>
                      <a:gd name="connsiteX0" fmla="*/ 356923 w 530710"/>
                      <a:gd name="connsiteY0" fmla="*/ 763479 h 772189"/>
                      <a:gd name="connsiteX1" fmla="*/ 351786 w 530710"/>
                      <a:gd name="connsiteY1" fmla="*/ 756059 h 772189"/>
                      <a:gd name="connsiteX2" fmla="*/ 342988 w 530710"/>
                      <a:gd name="connsiteY2" fmla="*/ 735530 h 772189"/>
                      <a:gd name="connsiteX3" fmla="*/ 334190 w 530710"/>
                      <a:gd name="connsiteY3" fmla="*/ 732598 h 772189"/>
                      <a:gd name="connsiteX4" fmla="*/ 323925 w 530710"/>
                      <a:gd name="connsiteY4" fmla="*/ 728198 h 772189"/>
                      <a:gd name="connsiteX5" fmla="*/ 304863 w 530710"/>
                      <a:gd name="connsiteY5" fmla="*/ 715001 h 772189"/>
                      <a:gd name="connsiteX6" fmla="*/ 294598 w 530710"/>
                      <a:gd name="connsiteY6" fmla="*/ 719400 h 772189"/>
                      <a:gd name="connsiteX7" fmla="*/ 287266 w 530710"/>
                      <a:gd name="connsiteY7" fmla="*/ 731131 h 772189"/>
                      <a:gd name="connsiteX8" fmla="*/ 271136 w 530710"/>
                      <a:gd name="connsiteY8" fmla="*/ 719400 h 772189"/>
                      <a:gd name="connsiteX9" fmla="*/ 241809 w 530710"/>
                      <a:gd name="connsiteY9" fmla="*/ 723799 h 772189"/>
                      <a:gd name="connsiteX10" fmla="*/ 235943 w 530710"/>
                      <a:gd name="connsiteY10" fmla="*/ 734064 h 772189"/>
                      <a:gd name="connsiteX11" fmla="*/ 228611 w 530710"/>
                      <a:gd name="connsiteY11" fmla="*/ 748727 h 772189"/>
                      <a:gd name="connsiteX12" fmla="*/ 197818 w 530710"/>
                      <a:gd name="connsiteY12" fmla="*/ 750194 h 772189"/>
                      <a:gd name="connsiteX13" fmla="*/ 175822 w 530710"/>
                      <a:gd name="connsiteY13" fmla="*/ 751660 h 772189"/>
                      <a:gd name="connsiteX14" fmla="*/ 171423 w 530710"/>
                      <a:gd name="connsiteY14" fmla="*/ 763391 h 772189"/>
                      <a:gd name="connsiteX15" fmla="*/ 149427 w 530710"/>
                      <a:gd name="connsiteY15" fmla="*/ 772189 h 772189"/>
                      <a:gd name="connsiteX16" fmla="*/ 133297 w 530710"/>
                      <a:gd name="connsiteY16" fmla="*/ 763391 h 772189"/>
                      <a:gd name="connsiteX17" fmla="*/ 120100 w 530710"/>
                      <a:gd name="connsiteY17" fmla="*/ 742862 h 772189"/>
                      <a:gd name="connsiteX18" fmla="*/ 131831 w 530710"/>
                      <a:gd name="connsiteY18" fmla="*/ 720867 h 772189"/>
                      <a:gd name="connsiteX19" fmla="*/ 125966 w 530710"/>
                      <a:gd name="connsiteY19" fmla="*/ 679808 h 772189"/>
                      <a:gd name="connsiteX20" fmla="*/ 106903 w 530710"/>
                      <a:gd name="connsiteY20" fmla="*/ 651947 h 772189"/>
                      <a:gd name="connsiteX21" fmla="*/ 95172 w 530710"/>
                      <a:gd name="connsiteY21" fmla="*/ 646082 h 772189"/>
                      <a:gd name="connsiteX22" fmla="*/ 83441 w 530710"/>
                      <a:gd name="connsiteY22" fmla="*/ 621154 h 772189"/>
                      <a:gd name="connsiteX23" fmla="*/ 92239 w 530710"/>
                      <a:gd name="connsiteY23" fmla="*/ 577163 h 772189"/>
                      <a:gd name="connsiteX24" fmla="*/ 81975 w 530710"/>
                      <a:gd name="connsiteY24" fmla="*/ 574230 h 772189"/>
                      <a:gd name="connsiteX25" fmla="*/ 59979 w 530710"/>
                      <a:gd name="connsiteY25" fmla="*/ 533171 h 772189"/>
                      <a:gd name="connsiteX26" fmla="*/ 76109 w 530710"/>
                      <a:gd name="connsiteY26" fmla="*/ 453988 h 772189"/>
                      <a:gd name="connsiteX27" fmla="*/ 40916 w 530710"/>
                      <a:gd name="connsiteY27" fmla="*/ 437858 h 772189"/>
                      <a:gd name="connsiteX28" fmla="*/ 15988 w 530710"/>
                      <a:gd name="connsiteY28" fmla="*/ 389468 h 772189"/>
                      <a:gd name="connsiteX29" fmla="*/ 27719 w 530710"/>
                      <a:gd name="connsiteY29" fmla="*/ 352808 h 772189"/>
                      <a:gd name="connsiteX30" fmla="*/ 18921 w 530710"/>
                      <a:gd name="connsiteY30" fmla="*/ 329346 h 772189"/>
                      <a:gd name="connsiteX31" fmla="*/ 39450 w 530710"/>
                      <a:gd name="connsiteY31" fmla="*/ 300019 h 772189"/>
                      <a:gd name="connsiteX32" fmla="*/ 35051 w 530710"/>
                      <a:gd name="connsiteY32" fmla="*/ 286822 h 772189"/>
                      <a:gd name="connsiteX33" fmla="*/ 21853 w 530710"/>
                      <a:gd name="connsiteY33" fmla="*/ 275091 h 772189"/>
                      <a:gd name="connsiteX34" fmla="*/ 2791 w 530710"/>
                      <a:gd name="connsiteY34" fmla="*/ 254562 h 772189"/>
                      <a:gd name="connsiteX35" fmla="*/ 0 w 530710"/>
                      <a:gd name="connsiteY35" fmla="*/ 237818 h 772189"/>
                      <a:gd name="connsiteX36" fmla="*/ 15108 w 530710"/>
                      <a:gd name="connsiteY36" fmla="*/ 228754 h 772189"/>
                      <a:gd name="connsiteX37" fmla="*/ 11589 w 530710"/>
                      <a:gd name="connsiteY37" fmla="*/ 209398 h 772189"/>
                      <a:gd name="connsiteX38" fmla="*/ 22147 w 530710"/>
                      <a:gd name="connsiteY38" fmla="*/ 205878 h 772189"/>
                      <a:gd name="connsiteX39" fmla="*/ 32705 w 530710"/>
                      <a:gd name="connsiteY39" fmla="*/ 212917 h 772189"/>
                      <a:gd name="connsiteX40" fmla="*/ 45022 w 530710"/>
                      <a:gd name="connsiteY40" fmla="*/ 204119 h 772189"/>
                      <a:gd name="connsiteX41" fmla="*/ 74936 w 530710"/>
                      <a:gd name="connsiteY41" fmla="*/ 205878 h 772189"/>
                      <a:gd name="connsiteX42" fmla="*/ 96052 w 530710"/>
                      <a:gd name="connsiteY42" fmla="*/ 190041 h 772189"/>
                      <a:gd name="connsiteX43" fmla="*/ 90773 w 530710"/>
                      <a:gd name="connsiteY43" fmla="*/ 135493 h 772189"/>
                      <a:gd name="connsiteX44" fmla="*/ 122446 w 530710"/>
                      <a:gd name="connsiteY44" fmla="*/ 146051 h 772189"/>
                      <a:gd name="connsiteX45" fmla="*/ 182274 w 530710"/>
                      <a:gd name="connsiteY45" fmla="*/ 130214 h 772189"/>
                      <a:gd name="connsiteX46" fmla="*/ 168197 w 530710"/>
                      <a:gd name="connsiteY46" fmla="*/ 102059 h 772189"/>
                      <a:gd name="connsiteX47" fmla="*/ 175236 w 530710"/>
                      <a:gd name="connsiteY47" fmla="*/ 87982 h 772189"/>
                      <a:gd name="connsiteX48" fmla="*/ 201630 w 530710"/>
                      <a:gd name="connsiteY48" fmla="*/ 82704 h 772189"/>
                      <a:gd name="connsiteX49" fmla="*/ 206909 w 530710"/>
                      <a:gd name="connsiteY49" fmla="*/ 63347 h 772189"/>
                      <a:gd name="connsiteX50" fmla="*/ 213948 w 530710"/>
                      <a:gd name="connsiteY50" fmla="*/ 29914 h 772189"/>
                      <a:gd name="connsiteX51" fmla="*/ 228025 w 530710"/>
                      <a:gd name="connsiteY51" fmla="*/ 1760 h 772189"/>
                      <a:gd name="connsiteX52" fmla="*/ 240342 w 530710"/>
                      <a:gd name="connsiteY52" fmla="*/ 0 h 772189"/>
                      <a:gd name="connsiteX53" fmla="*/ 289612 w 530710"/>
                      <a:gd name="connsiteY53" fmla="*/ 15837 h 772189"/>
                      <a:gd name="connsiteX54" fmla="*/ 312488 w 530710"/>
                      <a:gd name="connsiteY54" fmla="*/ 14078 h 772189"/>
                      <a:gd name="connsiteX55" fmla="*/ 356923 w 530710"/>
                      <a:gd name="connsiteY55" fmla="*/ 31582 h 772189"/>
                      <a:gd name="connsiteX56" fmla="*/ 530710 w 530710"/>
                      <a:gd name="connsiteY56" fmla="*/ 433363 h 772189"/>
                      <a:gd name="connsiteX0" fmla="*/ 356923 w 356923"/>
                      <a:gd name="connsiteY0" fmla="*/ 763479 h 772189"/>
                      <a:gd name="connsiteX1" fmla="*/ 351786 w 356923"/>
                      <a:gd name="connsiteY1" fmla="*/ 756059 h 772189"/>
                      <a:gd name="connsiteX2" fmla="*/ 342988 w 356923"/>
                      <a:gd name="connsiteY2" fmla="*/ 735530 h 772189"/>
                      <a:gd name="connsiteX3" fmla="*/ 334190 w 356923"/>
                      <a:gd name="connsiteY3" fmla="*/ 732598 h 772189"/>
                      <a:gd name="connsiteX4" fmla="*/ 323925 w 356923"/>
                      <a:gd name="connsiteY4" fmla="*/ 728198 h 772189"/>
                      <a:gd name="connsiteX5" fmla="*/ 304863 w 356923"/>
                      <a:gd name="connsiteY5" fmla="*/ 715001 h 772189"/>
                      <a:gd name="connsiteX6" fmla="*/ 294598 w 356923"/>
                      <a:gd name="connsiteY6" fmla="*/ 719400 h 772189"/>
                      <a:gd name="connsiteX7" fmla="*/ 287266 w 356923"/>
                      <a:gd name="connsiteY7" fmla="*/ 731131 h 772189"/>
                      <a:gd name="connsiteX8" fmla="*/ 271136 w 356923"/>
                      <a:gd name="connsiteY8" fmla="*/ 719400 h 772189"/>
                      <a:gd name="connsiteX9" fmla="*/ 241809 w 356923"/>
                      <a:gd name="connsiteY9" fmla="*/ 723799 h 772189"/>
                      <a:gd name="connsiteX10" fmla="*/ 235943 w 356923"/>
                      <a:gd name="connsiteY10" fmla="*/ 734064 h 772189"/>
                      <a:gd name="connsiteX11" fmla="*/ 228611 w 356923"/>
                      <a:gd name="connsiteY11" fmla="*/ 748727 h 772189"/>
                      <a:gd name="connsiteX12" fmla="*/ 197818 w 356923"/>
                      <a:gd name="connsiteY12" fmla="*/ 750194 h 772189"/>
                      <a:gd name="connsiteX13" fmla="*/ 175822 w 356923"/>
                      <a:gd name="connsiteY13" fmla="*/ 751660 h 772189"/>
                      <a:gd name="connsiteX14" fmla="*/ 171423 w 356923"/>
                      <a:gd name="connsiteY14" fmla="*/ 763391 h 772189"/>
                      <a:gd name="connsiteX15" fmla="*/ 149427 w 356923"/>
                      <a:gd name="connsiteY15" fmla="*/ 772189 h 772189"/>
                      <a:gd name="connsiteX16" fmla="*/ 133297 w 356923"/>
                      <a:gd name="connsiteY16" fmla="*/ 763391 h 772189"/>
                      <a:gd name="connsiteX17" fmla="*/ 120100 w 356923"/>
                      <a:gd name="connsiteY17" fmla="*/ 742862 h 772189"/>
                      <a:gd name="connsiteX18" fmla="*/ 131831 w 356923"/>
                      <a:gd name="connsiteY18" fmla="*/ 720867 h 772189"/>
                      <a:gd name="connsiteX19" fmla="*/ 125966 w 356923"/>
                      <a:gd name="connsiteY19" fmla="*/ 679808 h 772189"/>
                      <a:gd name="connsiteX20" fmla="*/ 106903 w 356923"/>
                      <a:gd name="connsiteY20" fmla="*/ 651947 h 772189"/>
                      <a:gd name="connsiteX21" fmla="*/ 95172 w 356923"/>
                      <a:gd name="connsiteY21" fmla="*/ 646082 h 772189"/>
                      <a:gd name="connsiteX22" fmla="*/ 83441 w 356923"/>
                      <a:gd name="connsiteY22" fmla="*/ 621154 h 772189"/>
                      <a:gd name="connsiteX23" fmla="*/ 92239 w 356923"/>
                      <a:gd name="connsiteY23" fmla="*/ 577163 h 772189"/>
                      <a:gd name="connsiteX24" fmla="*/ 81975 w 356923"/>
                      <a:gd name="connsiteY24" fmla="*/ 574230 h 772189"/>
                      <a:gd name="connsiteX25" fmla="*/ 59979 w 356923"/>
                      <a:gd name="connsiteY25" fmla="*/ 533171 h 772189"/>
                      <a:gd name="connsiteX26" fmla="*/ 76109 w 356923"/>
                      <a:gd name="connsiteY26" fmla="*/ 453988 h 772189"/>
                      <a:gd name="connsiteX27" fmla="*/ 40916 w 356923"/>
                      <a:gd name="connsiteY27" fmla="*/ 437858 h 772189"/>
                      <a:gd name="connsiteX28" fmla="*/ 15988 w 356923"/>
                      <a:gd name="connsiteY28" fmla="*/ 389468 h 772189"/>
                      <a:gd name="connsiteX29" fmla="*/ 27719 w 356923"/>
                      <a:gd name="connsiteY29" fmla="*/ 352808 h 772189"/>
                      <a:gd name="connsiteX30" fmla="*/ 18921 w 356923"/>
                      <a:gd name="connsiteY30" fmla="*/ 329346 h 772189"/>
                      <a:gd name="connsiteX31" fmla="*/ 39450 w 356923"/>
                      <a:gd name="connsiteY31" fmla="*/ 300019 h 772189"/>
                      <a:gd name="connsiteX32" fmla="*/ 35051 w 356923"/>
                      <a:gd name="connsiteY32" fmla="*/ 286822 h 772189"/>
                      <a:gd name="connsiteX33" fmla="*/ 21853 w 356923"/>
                      <a:gd name="connsiteY33" fmla="*/ 275091 h 772189"/>
                      <a:gd name="connsiteX34" fmla="*/ 2791 w 356923"/>
                      <a:gd name="connsiteY34" fmla="*/ 254562 h 772189"/>
                      <a:gd name="connsiteX35" fmla="*/ 0 w 356923"/>
                      <a:gd name="connsiteY35" fmla="*/ 237818 h 772189"/>
                      <a:gd name="connsiteX36" fmla="*/ 15108 w 356923"/>
                      <a:gd name="connsiteY36" fmla="*/ 228754 h 772189"/>
                      <a:gd name="connsiteX37" fmla="*/ 11589 w 356923"/>
                      <a:gd name="connsiteY37" fmla="*/ 209398 h 772189"/>
                      <a:gd name="connsiteX38" fmla="*/ 22147 w 356923"/>
                      <a:gd name="connsiteY38" fmla="*/ 205878 h 772189"/>
                      <a:gd name="connsiteX39" fmla="*/ 32705 w 356923"/>
                      <a:gd name="connsiteY39" fmla="*/ 212917 h 772189"/>
                      <a:gd name="connsiteX40" fmla="*/ 45022 w 356923"/>
                      <a:gd name="connsiteY40" fmla="*/ 204119 h 772189"/>
                      <a:gd name="connsiteX41" fmla="*/ 74936 w 356923"/>
                      <a:gd name="connsiteY41" fmla="*/ 205878 h 772189"/>
                      <a:gd name="connsiteX42" fmla="*/ 96052 w 356923"/>
                      <a:gd name="connsiteY42" fmla="*/ 190041 h 772189"/>
                      <a:gd name="connsiteX43" fmla="*/ 90773 w 356923"/>
                      <a:gd name="connsiteY43" fmla="*/ 135493 h 772189"/>
                      <a:gd name="connsiteX44" fmla="*/ 122446 w 356923"/>
                      <a:gd name="connsiteY44" fmla="*/ 146051 h 772189"/>
                      <a:gd name="connsiteX45" fmla="*/ 182274 w 356923"/>
                      <a:gd name="connsiteY45" fmla="*/ 130214 h 772189"/>
                      <a:gd name="connsiteX46" fmla="*/ 168197 w 356923"/>
                      <a:gd name="connsiteY46" fmla="*/ 102059 h 772189"/>
                      <a:gd name="connsiteX47" fmla="*/ 175236 w 356923"/>
                      <a:gd name="connsiteY47" fmla="*/ 87982 h 772189"/>
                      <a:gd name="connsiteX48" fmla="*/ 201630 w 356923"/>
                      <a:gd name="connsiteY48" fmla="*/ 82704 h 772189"/>
                      <a:gd name="connsiteX49" fmla="*/ 206909 w 356923"/>
                      <a:gd name="connsiteY49" fmla="*/ 63347 h 772189"/>
                      <a:gd name="connsiteX50" fmla="*/ 213948 w 356923"/>
                      <a:gd name="connsiteY50" fmla="*/ 29914 h 772189"/>
                      <a:gd name="connsiteX51" fmla="*/ 228025 w 356923"/>
                      <a:gd name="connsiteY51" fmla="*/ 1760 h 772189"/>
                      <a:gd name="connsiteX52" fmla="*/ 240342 w 356923"/>
                      <a:gd name="connsiteY52" fmla="*/ 0 h 772189"/>
                      <a:gd name="connsiteX53" fmla="*/ 289612 w 356923"/>
                      <a:gd name="connsiteY53" fmla="*/ 15837 h 772189"/>
                      <a:gd name="connsiteX54" fmla="*/ 312488 w 356923"/>
                      <a:gd name="connsiteY54" fmla="*/ 14078 h 772189"/>
                      <a:gd name="connsiteX55" fmla="*/ 356923 w 356923"/>
                      <a:gd name="connsiteY55" fmla="*/ 31582 h 7721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</a:cxnLst>
                    <a:rect l="l" t="t" r="r" b="b"/>
                    <a:pathLst>
                      <a:path w="356923" h="772189">
                        <a:moveTo>
                          <a:pt x="356923" y="763479"/>
                        </a:moveTo>
                        <a:lnTo>
                          <a:pt x="351786" y="756059"/>
                        </a:lnTo>
                        <a:lnTo>
                          <a:pt x="342988" y="735530"/>
                        </a:lnTo>
                        <a:lnTo>
                          <a:pt x="334190" y="732598"/>
                        </a:lnTo>
                        <a:lnTo>
                          <a:pt x="323925" y="728198"/>
                        </a:lnTo>
                        <a:lnTo>
                          <a:pt x="304863" y="715001"/>
                        </a:lnTo>
                        <a:lnTo>
                          <a:pt x="294598" y="719400"/>
                        </a:lnTo>
                        <a:lnTo>
                          <a:pt x="287266" y="731131"/>
                        </a:lnTo>
                        <a:lnTo>
                          <a:pt x="271136" y="719400"/>
                        </a:lnTo>
                        <a:lnTo>
                          <a:pt x="241809" y="723799"/>
                        </a:lnTo>
                        <a:lnTo>
                          <a:pt x="235943" y="734064"/>
                        </a:lnTo>
                        <a:lnTo>
                          <a:pt x="228611" y="748727"/>
                        </a:lnTo>
                        <a:lnTo>
                          <a:pt x="197818" y="750194"/>
                        </a:lnTo>
                        <a:lnTo>
                          <a:pt x="175822" y="751660"/>
                        </a:lnTo>
                        <a:lnTo>
                          <a:pt x="171423" y="763391"/>
                        </a:lnTo>
                        <a:lnTo>
                          <a:pt x="149427" y="772189"/>
                        </a:lnTo>
                        <a:lnTo>
                          <a:pt x="133297" y="763391"/>
                        </a:lnTo>
                        <a:lnTo>
                          <a:pt x="120100" y="742862"/>
                        </a:lnTo>
                        <a:lnTo>
                          <a:pt x="131831" y="720867"/>
                        </a:lnTo>
                        <a:lnTo>
                          <a:pt x="125966" y="679808"/>
                        </a:lnTo>
                        <a:lnTo>
                          <a:pt x="106903" y="651947"/>
                        </a:lnTo>
                        <a:lnTo>
                          <a:pt x="95172" y="646082"/>
                        </a:lnTo>
                        <a:lnTo>
                          <a:pt x="83441" y="621154"/>
                        </a:lnTo>
                        <a:lnTo>
                          <a:pt x="92239" y="577163"/>
                        </a:lnTo>
                        <a:lnTo>
                          <a:pt x="81975" y="574230"/>
                        </a:lnTo>
                        <a:lnTo>
                          <a:pt x="59979" y="533171"/>
                        </a:lnTo>
                        <a:lnTo>
                          <a:pt x="76109" y="453988"/>
                        </a:lnTo>
                        <a:lnTo>
                          <a:pt x="40916" y="437858"/>
                        </a:lnTo>
                        <a:lnTo>
                          <a:pt x="15988" y="389468"/>
                        </a:lnTo>
                        <a:lnTo>
                          <a:pt x="27719" y="352808"/>
                        </a:lnTo>
                        <a:lnTo>
                          <a:pt x="18921" y="329346"/>
                        </a:lnTo>
                        <a:lnTo>
                          <a:pt x="39450" y="300019"/>
                        </a:lnTo>
                        <a:lnTo>
                          <a:pt x="35051" y="286822"/>
                        </a:lnTo>
                        <a:lnTo>
                          <a:pt x="21853" y="275091"/>
                        </a:lnTo>
                        <a:lnTo>
                          <a:pt x="2791" y="254562"/>
                        </a:lnTo>
                        <a:lnTo>
                          <a:pt x="0" y="237818"/>
                        </a:lnTo>
                        <a:lnTo>
                          <a:pt x="15108" y="228754"/>
                        </a:lnTo>
                        <a:lnTo>
                          <a:pt x="11589" y="209398"/>
                        </a:lnTo>
                        <a:lnTo>
                          <a:pt x="22147" y="205878"/>
                        </a:lnTo>
                        <a:lnTo>
                          <a:pt x="32705" y="212917"/>
                        </a:lnTo>
                        <a:lnTo>
                          <a:pt x="45022" y="204119"/>
                        </a:lnTo>
                        <a:lnTo>
                          <a:pt x="74936" y="205878"/>
                        </a:lnTo>
                        <a:lnTo>
                          <a:pt x="96052" y="190041"/>
                        </a:lnTo>
                        <a:lnTo>
                          <a:pt x="90773" y="135493"/>
                        </a:lnTo>
                        <a:lnTo>
                          <a:pt x="122446" y="146051"/>
                        </a:lnTo>
                        <a:lnTo>
                          <a:pt x="182274" y="130214"/>
                        </a:lnTo>
                        <a:lnTo>
                          <a:pt x="168197" y="102059"/>
                        </a:lnTo>
                        <a:lnTo>
                          <a:pt x="175236" y="87982"/>
                        </a:lnTo>
                        <a:lnTo>
                          <a:pt x="201630" y="82704"/>
                        </a:lnTo>
                        <a:lnTo>
                          <a:pt x="206909" y="63347"/>
                        </a:lnTo>
                        <a:lnTo>
                          <a:pt x="213948" y="29914"/>
                        </a:lnTo>
                        <a:lnTo>
                          <a:pt x="228025" y="1760"/>
                        </a:lnTo>
                        <a:lnTo>
                          <a:pt x="240342" y="0"/>
                        </a:lnTo>
                        <a:lnTo>
                          <a:pt x="289612" y="15837"/>
                        </a:lnTo>
                        <a:lnTo>
                          <a:pt x="312488" y="14078"/>
                        </a:lnTo>
                        <a:lnTo>
                          <a:pt x="356923" y="31582"/>
                        </a:lnTo>
                      </a:path>
                    </a:pathLst>
                  </a:custGeom>
                  <a:solidFill>
                    <a:srgbClr val="E2F0D9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8AE34C1E-6D2B-D86A-EC1A-B2636AC3CA96}"/>
                      </a:ext>
                    </a:extLst>
                  </p:cNvPr>
                  <p:cNvSpPr/>
                  <p:nvPr/>
                </p:nvSpPr>
                <p:spPr>
                  <a:xfrm>
                    <a:off x="2159963" y="1416270"/>
                    <a:ext cx="1008587" cy="780401"/>
                  </a:xfrm>
                  <a:custGeom>
                    <a:avLst/>
                    <a:gdLst>
                      <a:gd name="connsiteX0" fmla="*/ 2628900 w 4367616"/>
                      <a:gd name="connsiteY0" fmla="*/ 0 h 3379472"/>
                      <a:gd name="connsiteX1" fmla="*/ 2686050 w 4367616"/>
                      <a:gd name="connsiteY1" fmla="*/ 76200 h 3379472"/>
                      <a:gd name="connsiteX2" fmla="*/ 2828926 w 4367616"/>
                      <a:gd name="connsiteY2" fmla="*/ 95252 h 3379472"/>
                      <a:gd name="connsiteX3" fmla="*/ 2943226 w 4367616"/>
                      <a:gd name="connsiteY3" fmla="*/ 28576 h 3379472"/>
                      <a:gd name="connsiteX4" fmla="*/ 3105150 w 4367616"/>
                      <a:gd name="connsiteY4" fmla="*/ 142876 h 3379472"/>
                      <a:gd name="connsiteX5" fmla="*/ 3267074 w 4367616"/>
                      <a:gd name="connsiteY5" fmla="*/ 47628 h 3379472"/>
                      <a:gd name="connsiteX6" fmla="*/ 3355840 w 4367616"/>
                      <a:gd name="connsiteY6" fmla="*/ 77216 h 3379472"/>
                      <a:gd name="connsiteX7" fmla="*/ 3348990 w 4367616"/>
                      <a:gd name="connsiteY7" fmla="*/ 110492 h 3379472"/>
                      <a:gd name="connsiteX8" fmla="*/ 3615690 w 4367616"/>
                      <a:gd name="connsiteY8" fmla="*/ 118112 h 3379472"/>
                      <a:gd name="connsiteX9" fmla="*/ 3630930 w 4367616"/>
                      <a:gd name="connsiteY9" fmla="*/ 140972 h 3379472"/>
                      <a:gd name="connsiteX10" fmla="*/ 3691890 w 4367616"/>
                      <a:gd name="connsiteY10" fmla="*/ 118112 h 3379472"/>
                      <a:gd name="connsiteX11" fmla="*/ 3768090 w 4367616"/>
                      <a:gd name="connsiteY11" fmla="*/ 156212 h 3379472"/>
                      <a:gd name="connsiteX12" fmla="*/ 3778866 w 4367616"/>
                      <a:gd name="connsiteY12" fmla="*/ 149746 h 3379472"/>
                      <a:gd name="connsiteX13" fmla="*/ 3790950 w 4367616"/>
                      <a:gd name="connsiteY13" fmla="*/ 222252 h 3379472"/>
                      <a:gd name="connsiteX14" fmla="*/ 3873500 w 4367616"/>
                      <a:gd name="connsiteY14" fmla="*/ 311152 h 3379472"/>
                      <a:gd name="connsiteX15" fmla="*/ 3930650 w 4367616"/>
                      <a:gd name="connsiteY15" fmla="*/ 361952 h 3379472"/>
                      <a:gd name="connsiteX16" fmla="*/ 3949700 w 4367616"/>
                      <a:gd name="connsiteY16" fmla="*/ 419102 h 3379472"/>
                      <a:gd name="connsiteX17" fmla="*/ 3860800 w 4367616"/>
                      <a:gd name="connsiteY17" fmla="*/ 546102 h 3379472"/>
                      <a:gd name="connsiteX18" fmla="*/ 3898900 w 4367616"/>
                      <a:gd name="connsiteY18" fmla="*/ 647702 h 3379472"/>
                      <a:gd name="connsiteX19" fmla="*/ 3848100 w 4367616"/>
                      <a:gd name="connsiteY19" fmla="*/ 806452 h 3379472"/>
                      <a:gd name="connsiteX20" fmla="*/ 3956050 w 4367616"/>
                      <a:gd name="connsiteY20" fmla="*/ 1016002 h 3379472"/>
                      <a:gd name="connsiteX21" fmla="*/ 4108450 w 4367616"/>
                      <a:gd name="connsiteY21" fmla="*/ 1085852 h 3379472"/>
                      <a:gd name="connsiteX22" fmla="*/ 4038600 w 4367616"/>
                      <a:gd name="connsiteY22" fmla="*/ 1428752 h 3379472"/>
                      <a:gd name="connsiteX23" fmla="*/ 4133850 w 4367616"/>
                      <a:gd name="connsiteY23" fmla="*/ 1606552 h 3379472"/>
                      <a:gd name="connsiteX24" fmla="*/ 4178300 w 4367616"/>
                      <a:gd name="connsiteY24" fmla="*/ 1619252 h 3379472"/>
                      <a:gd name="connsiteX25" fmla="*/ 4140200 w 4367616"/>
                      <a:gd name="connsiteY25" fmla="*/ 1809752 h 3379472"/>
                      <a:gd name="connsiteX26" fmla="*/ 4191000 w 4367616"/>
                      <a:gd name="connsiteY26" fmla="*/ 1917702 h 3379472"/>
                      <a:gd name="connsiteX27" fmla="*/ 4241800 w 4367616"/>
                      <a:gd name="connsiteY27" fmla="*/ 1943102 h 3379472"/>
                      <a:gd name="connsiteX28" fmla="*/ 4324350 w 4367616"/>
                      <a:gd name="connsiteY28" fmla="*/ 2063752 h 3379472"/>
                      <a:gd name="connsiteX29" fmla="*/ 4349750 w 4367616"/>
                      <a:gd name="connsiteY29" fmla="*/ 2241552 h 3379472"/>
                      <a:gd name="connsiteX30" fmla="*/ 4298950 w 4367616"/>
                      <a:gd name="connsiteY30" fmla="*/ 2336802 h 3379472"/>
                      <a:gd name="connsiteX31" fmla="*/ 4356100 w 4367616"/>
                      <a:gd name="connsiteY31" fmla="*/ 2425702 h 3379472"/>
                      <a:gd name="connsiteX32" fmla="*/ 4367616 w 4367616"/>
                      <a:gd name="connsiteY32" fmla="*/ 2431984 h 3379472"/>
                      <a:gd name="connsiteX33" fmla="*/ 4316730 w 4367616"/>
                      <a:gd name="connsiteY33" fmla="*/ 2472692 h 3379472"/>
                      <a:gd name="connsiteX34" fmla="*/ 4187190 w 4367616"/>
                      <a:gd name="connsiteY34" fmla="*/ 2518412 h 3379472"/>
                      <a:gd name="connsiteX35" fmla="*/ 4126230 w 4367616"/>
                      <a:gd name="connsiteY35" fmla="*/ 2586992 h 3379472"/>
                      <a:gd name="connsiteX36" fmla="*/ 4110990 w 4367616"/>
                      <a:gd name="connsiteY36" fmla="*/ 2731772 h 3379472"/>
                      <a:gd name="connsiteX37" fmla="*/ 4057650 w 4367616"/>
                      <a:gd name="connsiteY37" fmla="*/ 2739392 h 3379472"/>
                      <a:gd name="connsiteX38" fmla="*/ 3935730 w 4367616"/>
                      <a:gd name="connsiteY38" fmla="*/ 2693672 h 3379472"/>
                      <a:gd name="connsiteX39" fmla="*/ 3768090 w 4367616"/>
                      <a:gd name="connsiteY39" fmla="*/ 2640332 h 3379472"/>
                      <a:gd name="connsiteX40" fmla="*/ 3798570 w 4367616"/>
                      <a:gd name="connsiteY40" fmla="*/ 2556512 h 3379472"/>
                      <a:gd name="connsiteX41" fmla="*/ 3722370 w 4367616"/>
                      <a:gd name="connsiteY41" fmla="*/ 2487932 h 3379472"/>
                      <a:gd name="connsiteX42" fmla="*/ 3653790 w 4367616"/>
                      <a:gd name="connsiteY42" fmla="*/ 2571752 h 3379472"/>
                      <a:gd name="connsiteX43" fmla="*/ 3341370 w 4367616"/>
                      <a:gd name="connsiteY43" fmla="*/ 2663192 h 3379472"/>
                      <a:gd name="connsiteX44" fmla="*/ 3227070 w 4367616"/>
                      <a:gd name="connsiteY44" fmla="*/ 2663192 h 3379472"/>
                      <a:gd name="connsiteX45" fmla="*/ 3173730 w 4367616"/>
                      <a:gd name="connsiteY45" fmla="*/ 2815592 h 3379472"/>
                      <a:gd name="connsiteX46" fmla="*/ 3105150 w 4367616"/>
                      <a:gd name="connsiteY46" fmla="*/ 2876552 h 3379472"/>
                      <a:gd name="connsiteX47" fmla="*/ 2792730 w 4367616"/>
                      <a:gd name="connsiteY47" fmla="*/ 2823212 h 3379472"/>
                      <a:gd name="connsiteX48" fmla="*/ 2739390 w 4367616"/>
                      <a:gd name="connsiteY48" fmla="*/ 2876552 h 3379472"/>
                      <a:gd name="connsiteX49" fmla="*/ 2625090 w 4367616"/>
                      <a:gd name="connsiteY49" fmla="*/ 2884172 h 3379472"/>
                      <a:gd name="connsiteX50" fmla="*/ 2487930 w 4367616"/>
                      <a:gd name="connsiteY50" fmla="*/ 3028952 h 3379472"/>
                      <a:gd name="connsiteX51" fmla="*/ 2426970 w 4367616"/>
                      <a:gd name="connsiteY51" fmla="*/ 2960372 h 3379472"/>
                      <a:gd name="connsiteX52" fmla="*/ 2350770 w 4367616"/>
                      <a:gd name="connsiteY52" fmla="*/ 2960372 h 3379472"/>
                      <a:gd name="connsiteX53" fmla="*/ 2335530 w 4367616"/>
                      <a:gd name="connsiteY53" fmla="*/ 3059432 h 3379472"/>
                      <a:gd name="connsiteX54" fmla="*/ 2221230 w 4367616"/>
                      <a:gd name="connsiteY54" fmla="*/ 3219452 h 3379472"/>
                      <a:gd name="connsiteX55" fmla="*/ 2007870 w 4367616"/>
                      <a:gd name="connsiteY55" fmla="*/ 3219452 h 3379472"/>
                      <a:gd name="connsiteX56" fmla="*/ 1847850 w 4367616"/>
                      <a:gd name="connsiteY56" fmla="*/ 3348992 h 3379472"/>
                      <a:gd name="connsiteX57" fmla="*/ 1764030 w 4367616"/>
                      <a:gd name="connsiteY57" fmla="*/ 3303272 h 3379472"/>
                      <a:gd name="connsiteX58" fmla="*/ 1741170 w 4367616"/>
                      <a:gd name="connsiteY58" fmla="*/ 3295652 h 3379472"/>
                      <a:gd name="connsiteX59" fmla="*/ 1642110 w 4367616"/>
                      <a:gd name="connsiteY59" fmla="*/ 3379472 h 3379472"/>
                      <a:gd name="connsiteX60" fmla="*/ 1558290 w 4367616"/>
                      <a:gd name="connsiteY60" fmla="*/ 3326132 h 3379472"/>
                      <a:gd name="connsiteX61" fmla="*/ 1611630 w 4367616"/>
                      <a:gd name="connsiteY61" fmla="*/ 3257552 h 3379472"/>
                      <a:gd name="connsiteX62" fmla="*/ 1497330 w 4367616"/>
                      <a:gd name="connsiteY62" fmla="*/ 3196592 h 3379472"/>
                      <a:gd name="connsiteX63" fmla="*/ 1421130 w 4367616"/>
                      <a:gd name="connsiteY63" fmla="*/ 3013712 h 3379472"/>
                      <a:gd name="connsiteX64" fmla="*/ 1413510 w 4367616"/>
                      <a:gd name="connsiteY64" fmla="*/ 2907032 h 3379472"/>
                      <a:gd name="connsiteX65" fmla="*/ 1436370 w 4367616"/>
                      <a:gd name="connsiteY65" fmla="*/ 2823212 h 3379472"/>
                      <a:gd name="connsiteX66" fmla="*/ 1367790 w 4367616"/>
                      <a:gd name="connsiteY66" fmla="*/ 2807972 h 3379472"/>
                      <a:gd name="connsiteX67" fmla="*/ 1268730 w 4367616"/>
                      <a:gd name="connsiteY67" fmla="*/ 2846072 h 3379472"/>
                      <a:gd name="connsiteX68" fmla="*/ 1131570 w 4367616"/>
                      <a:gd name="connsiteY68" fmla="*/ 2777492 h 3379472"/>
                      <a:gd name="connsiteX69" fmla="*/ 1032510 w 4367616"/>
                      <a:gd name="connsiteY69" fmla="*/ 2792732 h 3379472"/>
                      <a:gd name="connsiteX70" fmla="*/ 902970 w 4367616"/>
                      <a:gd name="connsiteY70" fmla="*/ 2807972 h 3379472"/>
                      <a:gd name="connsiteX71" fmla="*/ 864870 w 4367616"/>
                      <a:gd name="connsiteY71" fmla="*/ 2922272 h 3379472"/>
                      <a:gd name="connsiteX72" fmla="*/ 742950 w 4367616"/>
                      <a:gd name="connsiteY72" fmla="*/ 3036572 h 3379472"/>
                      <a:gd name="connsiteX73" fmla="*/ 613410 w 4367616"/>
                      <a:gd name="connsiteY73" fmla="*/ 3143252 h 3379472"/>
                      <a:gd name="connsiteX74" fmla="*/ 575310 w 4367616"/>
                      <a:gd name="connsiteY74" fmla="*/ 3219452 h 3379472"/>
                      <a:gd name="connsiteX75" fmla="*/ 628650 w 4367616"/>
                      <a:gd name="connsiteY75" fmla="*/ 3326132 h 3379472"/>
                      <a:gd name="connsiteX76" fmla="*/ 615398 w 4367616"/>
                      <a:gd name="connsiteY76" fmla="*/ 3331432 h 3379472"/>
                      <a:gd name="connsiteX77" fmla="*/ 499110 w 4367616"/>
                      <a:gd name="connsiteY77" fmla="*/ 3318512 h 3379472"/>
                      <a:gd name="connsiteX78" fmla="*/ 499110 w 4367616"/>
                      <a:gd name="connsiteY78" fmla="*/ 3257552 h 3379472"/>
                      <a:gd name="connsiteX79" fmla="*/ 407670 w 4367616"/>
                      <a:gd name="connsiteY79" fmla="*/ 3257552 h 3379472"/>
                      <a:gd name="connsiteX80" fmla="*/ 346710 w 4367616"/>
                      <a:gd name="connsiteY80" fmla="*/ 3242312 h 3379472"/>
                      <a:gd name="connsiteX81" fmla="*/ 339090 w 4367616"/>
                      <a:gd name="connsiteY81" fmla="*/ 3211832 h 3379472"/>
                      <a:gd name="connsiteX82" fmla="*/ 316230 w 4367616"/>
                      <a:gd name="connsiteY82" fmla="*/ 3143252 h 3379472"/>
                      <a:gd name="connsiteX83" fmla="*/ 316230 w 4367616"/>
                      <a:gd name="connsiteY83" fmla="*/ 3082292 h 3379472"/>
                      <a:gd name="connsiteX84" fmla="*/ 262890 w 4367616"/>
                      <a:gd name="connsiteY84" fmla="*/ 2945132 h 3379472"/>
                      <a:gd name="connsiteX85" fmla="*/ 285750 w 4367616"/>
                      <a:gd name="connsiteY85" fmla="*/ 2884172 h 3379472"/>
                      <a:gd name="connsiteX86" fmla="*/ 209550 w 4367616"/>
                      <a:gd name="connsiteY86" fmla="*/ 2876552 h 3379472"/>
                      <a:gd name="connsiteX87" fmla="*/ 201930 w 4367616"/>
                      <a:gd name="connsiteY87" fmla="*/ 2823212 h 3379472"/>
                      <a:gd name="connsiteX88" fmla="*/ 118110 w 4367616"/>
                      <a:gd name="connsiteY88" fmla="*/ 2769872 h 3379472"/>
                      <a:gd name="connsiteX89" fmla="*/ 118110 w 4367616"/>
                      <a:gd name="connsiteY89" fmla="*/ 2708912 h 3379472"/>
                      <a:gd name="connsiteX90" fmla="*/ 118110 w 4367616"/>
                      <a:gd name="connsiteY90" fmla="*/ 2594612 h 3379472"/>
                      <a:gd name="connsiteX91" fmla="*/ 118110 w 4367616"/>
                      <a:gd name="connsiteY91" fmla="*/ 2487932 h 3379472"/>
                      <a:gd name="connsiteX92" fmla="*/ 110490 w 4367616"/>
                      <a:gd name="connsiteY92" fmla="*/ 2373632 h 3379472"/>
                      <a:gd name="connsiteX93" fmla="*/ 96568 w 4367616"/>
                      <a:gd name="connsiteY93" fmla="*/ 2373632 h 3379472"/>
                      <a:gd name="connsiteX94" fmla="*/ 66674 w 4367616"/>
                      <a:gd name="connsiteY94" fmla="*/ 2276476 h 3379472"/>
                      <a:gd name="connsiteX95" fmla="*/ 0 w 4367616"/>
                      <a:gd name="connsiteY95" fmla="*/ 2247900 h 3379472"/>
                      <a:gd name="connsiteX96" fmla="*/ 57150 w 4367616"/>
                      <a:gd name="connsiteY96" fmla="*/ 2162176 h 3379472"/>
                      <a:gd name="connsiteX97" fmla="*/ 104774 w 4367616"/>
                      <a:gd name="connsiteY97" fmla="*/ 2152652 h 3379472"/>
                      <a:gd name="connsiteX98" fmla="*/ 247650 w 4367616"/>
                      <a:gd name="connsiteY98" fmla="*/ 2028828 h 3379472"/>
                      <a:gd name="connsiteX99" fmla="*/ 304800 w 4367616"/>
                      <a:gd name="connsiteY99" fmla="*/ 1885952 h 3379472"/>
                      <a:gd name="connsiteX100" fmla="*/ 247650 w 4367616"/>
                      <a:gd name="connsiteY100" fmla="*/ 1809752 h 3379472"/>
                      <a:gd name="connsiteX101" fmla="*/ 371474 w 4367616"/>
                      <a:gd name="connsiteY101" fmla="*/ 1552576 h 3379472"/>
                      <a:gd name="connsiteX102" fmla="*/ 304800 w 4367616"/>
                      <a:gd name="connsiteY102" fmla="*/ 1514476 h 3379472"/>
                      <a:gd name="connsiteX103" fmla="*/ 361950 w 4367616"/>
                      <a:gd name="connsiteY103" fmla="*/ 1438276 h 3379472"/>
                      <a:gd name="connsiteX104" fmla="*/ 561974 w 4367616"/>
                      <a:gd name="connsiteY104" fmla="*/ 1333500 h 3379472"/>
                      <a:gd name="connsiteX105" fmla="*/ 609600 w 4367616"/>
                      <a:gd name="connsiteY105" fmla="*/ 1228728 h 3379472"/>
                      <a:gd name="connsiteX106" fmla="*/ 609600 w 4367616"/>
                      <a:gd name="connsiteY106" fmla="*/ 1114428 h 3379472"/>
                      <a:gd name="connsiteX107" fmla="*/ 685800 w 4367616"/>
                      <a:gd name="connsiteY107" fmla="*/ 1114428 h 3379472"/>
                      <a:gd name="connsiteX108" fmla="*/ 771526 w 4367616"/>
                      <a:gd name="connsiteY108" fmla="*/ 1238252 h 3379472"/>
                      <a:gd name="connsiteX109" fmla="*/ 819150 w 4367616"/>
                      <a:gd name="connsiteY109" fmla="*/ 1152528 h 3379472"/>
                      <a:gd name="connsiteX110" fmla="*/ 876300 w 4367616"/>
                      <a:gd name="connsiteY110" fmla="*/ 1181100 h 3379472"/>
                      <a:gd name="connsiteX111" fmla="*/ 1019174 w 4367616"/>
                      <a:gd name="connsiteY111" fmla="*/ 1143000 h 3379472"/>
                      <a:gd name="connsiteX112" fmla="*/ 1085850 w 4367616"/>
                      <a:gd name="connsiteY112" fmla="*/ 1238252 h 3379472"/>
                      <a:gd name="connsiteX113" fmla="*/ 1171574 w 4367616"/>
                      <a:gd name="connsiteY113" fmla="*/ 1162052 h 3379472"/>
                      <a:gd name="connsiteX114" fmla="*/ 1190626 w 4367616"/>
                      <a:gd name="connsiteY114" fmla="*/ 1085852 h 3379472"/>
                      <a:gd name="connsiteX115" fmla="*/ 1304926 w 4367616"/>
                      <a:gd name="connsiteY115" fmla="*/ 1133476 h 3379472"/>
                      <a:gd name="connsiteX116" fmla="*/ 1543050 w 4367616"/>
                      <a:gd name="connsiteY116" fmla="*/ 1143000 h 3379472"/>
                      <a:gd name="connsiteX117" fmla="*/ 1771650 w 4367616"/>
                      <a:gd name="connsiteY117" fmla="*/ 1000128 h 3379472"/>
                      <a:gd name="connsiteX118" fmla="*/ 1924050 w 4367616"/>
                      <a:gd name="connsiteY118" fmla="*/ 1047752 h 3379472"/>
                      <a:gd name="connsiteX119" fmla="*/ 1971674 w 4367616"/>
                      <a:gd name="connsiteY119" fmla="*/ 971552 h 3379472"/>
                      <a:gd name="connsiteX120" fmla="*/ 2085974 w 4367616"/>
                      <a:gd name="connsiteY120" fmla="*/ 971552 h 3379472"/>
                      <a:gd name="connsiteX121" fmla="*/ 2076450 w 4367616"/>
                      <a:gd name="connsiteY121" fmla="*/ 866776 h 3379472"/>
                      <a:gd name="connsiteX122" fmla="*/ 1828800 w 4367616"/>
                      <a:gd name="connsiteY122" fmla="*/ 781052 h 3379472"/>
                      <a:gd name="connsiteX123" fmla="*/ 1981200 w 4367616"/>
                      <a:gd name="connsiteY123" fmla="*/ 571500 h 3379472"/>
                      <a:gd name="connsiteX124" fmla="*/ 2105026 w 4367616"/>
                      <a:gd name="connsiteY124" fmla="*/ 571500 h 3379472"/>
                      <a:gd name="connsiteX125" fmla="*/ 2209800 w 4367616"/>
                      <a:gd name="connsiteY125" fmla="*/ 504828 h 3379472"/>
                      <a:gd name="connsiteX126" fmla="*/ 2266950 w 4367616"/>
                      <a:gd name="connsiteY126" fmla="*/ 409576 h 3379472"/>
                      <a:gd name="connsiteX127" fmla="*/ 2400300 w 4367616"/>
                      <a:gd name="connsiteY127" fmla="*/ 238128 h 3379472"/>
                      <a:gd name="connsiteX128" fmla="*/ 2419350 w 4367616"/>
                      <a:gd name="connsiteY128" fmla="*/ 142876 h 3379472"/>
                      <a:gd name="connsiteX129" fmla="*/ 2552700 w 4367616"/>
                      <a:gd name="connsiteY129" fmla="*/ 28576 h 33794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</a:cxnLst>
                    <a:rect l="l" t="t" r="r" b="b"/>
                    <a:pathLst>
                      <a:path w="4367616" h="3379472">
                        <a:moveTo>
                          <a:pt x="2628900" y="0"/>
                        </a:moveTo>
                        <a:lnTo>
                          <a:pt x="2686050" y="76200"/>
                        </a:lnTo>
                        <a:lnTo>
                          <a:pt x="2828926" y="95252"/>
                        </a:lnTo>
                        <a:lnTo>
                          <a:pt x="2943226" y="28576"/>
                        </a:lnTo>
                        <a:lnTo>
                          <a:pt x="3105150" y="142876"/>
                        </a:lnTo>
                        <a:lnTo>
                          <a:pt x="3267074" y="47628"/>
                        </a:lnTo>
                        <a:lnTo>
                          <a:pt x="3355840" y="77216"/>
                        </a:lnTo>
                        <a:lnTo>
                          <a:pt x="3348990" y="110492"/>
                        </a:lnTo>
                        <a:lnTo>
                          <a:pt x="3615690" y="118112"/>
                        </a:lnTo>
                        <a:lnTo>
                          <a:pt x="3630930" y="140972"/>
                        </a:lnTo>
                        <a:lnTo>
                          <a:pt x="3691890" y="118112"/>
                        </a:lnTo>
                        <a:lnTo>
                          <a:pt x="3768090" y="156212"/>
                        </a:lnTo>
                        <a:lnTo>
                          <a:pt x="3778866" y="149746"/>
                        </a:lnTo>
                        <a:lnTo>
                          <a:pt x="3790950" y="222252"/>
                        </a:lnTo>
                        <a:lnTo>
                          <a:pt x="3873500" y="311152"/>
                        </a:lnTo>
                        <a:lnTo>
                          <a:pt x="3930650" y="361952"/>
                        </a:lnTo>
                        <a:lnTo>
                          <a:pt x="3949700" y="419102"/>
                        </a:lnTo>
                        <a:lnTo>
                          <a:pt x="3860800" y="546102"/>
                        </a:lnTo>
                        <a:lnTo>
                          <a:pt x="3898900" y="647702"/>
                        </a:lnTo>
                        <a:lnTo>
                          <a:pt x="3848100" y="806452"/>
                        </a:lnTo>
                        <a:lnTo>
                          <a:pt x="3956050" y="1016002"/>
                        </a:lnTo>
                        <a:lnTo>
                          <a:pt x="4108450" y="1085852"/>
                        </a:lnTo>
                        <a:lnTo>
                          <a:pt x="4038600" y="1428752"/>
                        </a:lnTo>
                        <a:lnTo>
                          <a:pt x="4133850" y="1606552"/>
                        </a:lnTo>
                        <a:lnTo>
                          <a:pt x="4178300" y="1619252"/>
                        </a:lnTo>
                        <a:lnTo>
                          <a:pt x="4140200" y="1809752"/>
                        </a:lnTo>
                        <a:lnTo>
                          <a:pt x="4191000" y="1917702"/>
                        </a:lnTo>
                        <a:lnTo>
                          <a:pt x="4241800" y="1943102"/>
                        </a:lnTo>
                        <a:lnTo>
                          <a:pt x="4324350" y="2063752"/>
                        </a:lnTo>
                        <a:lnTo>
                          <a:pt x="4349750" y="2241552"/>
                        </a:lnTo>
                        <a:lnTo>
                          <a:pt x="4298950" y="2336802"/>
                        </a:lnTo>
                        <a:lnTo>
                          <a:pt x="4356100" y="2425702"/>
                        </a:lnTo>
                        <a:lnTo>
                          <a:pt x="4367616" y="2431984"/>
                        </a:lnTo>
                        <a:lnTo>
                          <a:pt x="4316730" y="2472692"/>
                        </a:lnTo>
                        <a:lnTo>
                          <a:pt x="4187190" y="2518412"/>
                        </a:lnTo>
                        <a:lnTo>
                          <a:pt x="4126230" y="2586992"/>
                        </a:lnTo>
                        <a:lnTo>
                          <a:pt x="4110990" y="2731772"/>
                        </a:lnTo>
                        <a:lnTo>
                          <a:pt x="4057650" y="2739392"/>
                        </a:lnTo>
                        <a:lnTo>
                          <a:pt x="3935730" y="2693672"/>
                        </a:lnTo>
                        <a:lnTo>
                          <a:pt x="3768090" y="2640332"/>
                        </a:lnTo>
                        <a:lnTo>
                          <a:pt x="3798570" y="2556512"/>
                        </a:lnTo>
                        <a:lnTo>
                          <a:pt x="3722370" y="2487932"/>
                        </a:lnTo>
                        <a:lnTo>
                          <a:pt x="3653790" y="2571752"/>
                        </a:lnTo>
                        <a:lnTo>
                          <a:pt x="3341370" y="2663192"/>
                        </a:lnTo>
                        <a:lnTo>
                          <a:pt x="3227070" y="2663192"/>
                        </a:lnTo>
                        <a:lnTo>
                          <a:pt x="3173730" y="2815592"/>
                        </a:lnTo>
                        <a:lnTo>
                          <a:pt x="3105150" y="2876552"/>
                        </a:lnTo>
                        <a:lnTo>
                          <a:pt x="2792730" y="2823212"/>
                        </a:lnTo>
                        <a:lnTo>
                          <a:pt x="2739390" y="2876552"/>
                        </a:lnTo>
                        <a:lnTo>
                          <a:pt x="2625090" y="2884172"/>
                        </a:lnTo>
                        <a:lnTo>
                          <a:pt x="2487930" y="3028952"/>
                        </a:lnTo>
                        <a:lnTo>
                          <a:pt x="2426970" y="2960372"/>
                        </a:lnTo>
                        <a:lnTo>
                          <a:pt x="2350770" y="2960372"/>
                        </a:lnTo>
                        <a:lnTo>
                          <a:pt x="2335530" y="3059432"/>
                        </a:lnTo>
                        <a:lnTo>
                          <a:pt x="2221230" y="3219452"/>
                        </a:lnTo>
                        <a:lnTo>
                          <a:pt x="2007870" y="3219452"/>
                        </a:lnTo>
                        <a:lnTo>
                          <a:pt x="1847850" y="3348992"/>
                        </a:lnTo>
                        <a:cubicBezTo>
                          <a:pt x="1769472" y="3301964"/>
                          <a:pt x="1801270" y="3303272"/>
                          <a:pt x="1764030" y="3303272"/>
                        </a:cubicBezTo>
                        <a:lnTo>
                          <a:pt x="1741170" y="3295652"/>
                        </a:lnTo>
                        <a:lnTo>
                          <a:pt x="1642110" y="3379472"/>
                        </a:lnTo>
                        <a:lnTo>
                          <a:pt x="1558290" y="3326132"/>
                        </a:lnTo>
                        <a:lnTo>
                          <a:pt x="1611630" y="3257552"/>
                        </a:lnTo>
                        <a:lnTo>
                          <a:pt x="1497330" y="3196592"/>
                        </a:lnTo>
                        <a:lnTo>
                          <a:pt x="1421130" y="3013712"/>
                        </a:lnTo>
                        <a:lnTo>
                          <a:pt x="1413510" y="2907032"/>
                        </a:lnTo>
                        <a:lnTo>
                          <a:pt x="1436370" y="2823212"/>
                        </a:lnTo>
                        <a:lnTo>
                          <a:pt x="1367790" y="2807972"/>
                        </a:lnTo>
                        <a:lnTo>
                          <a:pt x="1268730" y="2846072"/>
                        </a:lnTo>
                        <a:lnTo>
                          <a:pt x="1131570" y="2777492"/>
                        </a:lnTo>
                        <a:lnTo>
                          <a:pt x="1032510" y="2792732"/>
                        </a:lnTo>
                        <a:lnTo>
                          <a:pt x="902970" y="2807972"/>
                        </a:lnTo>
                        <a:lnTo>
                          <a:pt x="864870" y="2922272"/>
                        </a:lnTo>
                        <a:lnTo>
                          <a:pt x="742950" y="3036572"/>
                        </a:lnTo>
                        <a:lnTo>
                          <a:pt x="613410" y="3143252"/>
                        </a:lnTo>
                        <a:lnTo>
                          <a:pt x="575310" y="3219452"/>
                        </a:lnTo>
                        <a:lnTo>
                          <a:pt x="628650" y="3326132"/>
                        </a:lnTo>
                        <a:lnTo>
                          <a:pt x="615398" y="3331432"/>
                        </a:lnTo>
                        <a:lnTo>
                          <a:pt x="499110" y="3318512"/>
                        </a:lnTo>
                        <a:lnTo>
                          <a:pt x="499110" y="3257552"/>
                        </a:lnTo>
                        <a:lnTo>
                          <a:pt x="407670" y="3257552"/>
                        </a:lnTo>
                        <a:lnTo>
                          <a:pt x="346710" y="3242312"/>
                        </a:lnTo>
                        <a:lnTo>
                          <a:pt x="339090" y="3211832"/>
                        </a:lnTo>
                        <a:lnTo>
                          <a:pt x="316230" y="3143252"/>
                        </a:lnTo>
                        <a:lnTo>
                          <a:pt x="316230" y="3082292"/>
                        </a:lnTo>
                        <a:lnTo>
                          <a:pt x="262890" y="2945132"/>
                        </a:lnTo>
                        <a:lnTo>
                          <a:pt x="285750" y="2884172"/>
                        </a:lnTo>
                        <a:lnTo>
                          <a:pt x="209550" y="2876552"/>
                        </a:lnTo>
                        <a:lnTo>
                          <a:pt x="201930" y="2823212"/>
                        </a:lnTo>
                        <a:lnTo>
                          <a:pt x="118110" y="2769872"/>
                        </a:lnTo>
                        <a:lnTo>
                          <a:pt x="118110" y="2708912"/>
                        </a:lnTo>
                        <a:lnTo>
                          <a:pt x="118110" y="2594612"/>
                        </a:lnTo>
                        <a:lnTo>
                          <a:pt x="118110" y="2487932"/>
                        </a:lnTo>
                        <a:lnTo>
                          <a:pt x="110490" y="2373632"/>
                        </a:lnTo>
                        <a:lnTo>
                          <a:pt x="96568" y="2373632"/>
                        </a:lnTo>
                        <a:lnTo>
                          <a:pt x="66674" y="2276476"/>
                        </a:lnTo>
                        <a:lnTo>
                          <a:pt x="0" y="2247900"/>
                        </a:lnTo>
                        <a:lnTo>
                          <a:pt x="57150" y="2162176"/>
                        </a:lnTo>
                        <a:lnTo>
                          <a:pt x="104774" y="2152652"/>
                        </a:lnTo>
                        <a:lnTo>
                          <a:pt x="247650" y="2028828"/>
                        </a:lnTo>
                        <a:lnTo>
                          <a:pt x="304800" y="1885952"/>
                        </a:lnTo>
                        <a:lnTo>
                          <a:pt x="247650" y="1809752"/>
                        </a:lnTo>
                        <a:lnTo>
                          <a:pt x="371474" y="1552576"/>
                        </a:lnTo>
                        <a:lnTo>
                          <a:pt x="304800" y="1514476"/>
                        </a:lnTo>
                        <a:lnTo>
                          <a:pt x="361950" y="1438276"/>
                        </a:lnTo>
                        <a:lnTo>
                          <a:pt x="561974" y="1333500"/>
                        </a:lnTo>
                        <a:lnTo>
                          <a:pt x="609600" y="1228728"/>
                        </a:lnTo>
                        <a:lnTo>
                          <a:pt x="609600" y="1114428"/>
                        </a:lnTo>
                        <a:lnTo>
                          <a:pt x="685800" y="1114428"/>
                        </a:lnTo>
                        <a:lnTo>
                          <a:pt x="771526" y="1238252"/>
                        </a:lnTo>
                        <a:lnTo>
                          <a:pt x="819150" y="1152528"/>
                        </a:lnTo>
                        <a:lnTo>
                          <a:pt x="876300" y="1181100"/>
                        </a:lnTo>
                        <a:lnTo>
                          <a:pt x="1019174" y="1143000"/>
                        </a:lnTo>
                        <a:lnTo>
                          <a:pt x="1085850" y="1238252"/>
                        </a:lnTo>
                        <a:lnTo>
                          <a:pt x="1171574" y="1162052"/>
                        </a:lnTo>
                        <a:lnTo>
                          <a:pt x="1190626" y="1085852"/>
                        </a:lnTo>
                        <a:lnTo>
                          <a:pt x="1304926" y="1133476"/>
                        </a:lnTo>
                        <a:lnTo>
                          <a:pt x="1543050" y="1143000"/>
                        </a:lnTo>
                        <a:lnTo>
                          <a:pt x="1771650" y="1000128"/>
                        </a:lnTo>
                        <a:lnTo>
                          <a:pt x="1924050" y="1047752"/>
                        </a:lnTo>
                        <a:lnTo>
                          <a:pt x="1971674" y="971552"/>
                        </a:lnTo>
                        <a:lnTo>
                          <a:pt x="2085974" y="971552"/>
                        </a:lnTo>
                        <a:lnTo>
                          <a:pt x="2076450" y="866776"/>
                        </a:lnTo>
                        <a:lnTo>
                          <a:pt x="1828800" y="781052"/>
                        </a:lnTo>
                        <a:lnTo>
                          <a:pt x="1981200" y="571500"/>
                        </a:lnTo>
                        <a:lnTo>
                          <a:pt x="2105026" y="571500"/>
                        </a:lnTo>
                        <a:lnTo>
                          <a:pt x="2209800" y="504828"/>
                        </a:lnTo>
                        <a:lnTo>
                          <a:pt x="2266950" y="409576"/>
                        </a:lnTo>
                        <a:lnTo>
                          <a:pt x="2400300" y="238128"/>
                        </a:lnTo>
                        <a:lnTo>
                          <a:pt x="2419350" y="142876"/>
                        </a:lnTo>
                        <a:lnTo>
                          <a:pt x="2552700" y="28576"/>
                        </a:lnTo>
                        <a:close/>
                      </a:path>
                    </a:pathLst>
                  </a:custGeom>
                  <a:solidFill>
                    <a:srgbClr val="A9D18E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B505FF93-B0C2-ABBA-0E20-A1B62F13CC0B}"/>
                      </a:ext>
                    </a:extLst>
                  </p:cNvPr>
                  <p:cNvSpPr/>
                  <p:nvPr/>
                </p:nvSpPr>
                <p:spPr>
                  <a:xfrm>
                    <a:off x="663981" y="2757671"/>
                    <a:ext cx="442836" cy="491559"/>
                  </a:xfrm>
                  <a:custGeom>
                    <a:avLst/>
                    <a:gdLst>
                      <a:gd name="connsiteX0" fmla="*/ 0 w 442836"/>
                      <a:gd name="connsiteY0" fmla="*/ 0 h 491559"/>
                      <a:gd name="connsiteX1" fmla="*/ 285 w 442836"/>
                      <a:gd name="connsiteY1" fmla="*/ 326 h 491559"/>
                      <a:gd name="connsiteX2" fmla="*/ 26680 w 442836"/>
                      <a:gd name="connsiteY2" fmla="*/ 3259 h 491559"/>
                      <a:gd name="connsiteX3" fmla="*/ 31079 w 442836"/>
                      <a:gd name="connsiteY3" fmla="*/ 19388 h 491559"/>
                      <a:gd name="connsiteX4" fmla="*/ 25214 w 442836"/>
                      <a:gd name="connsiteY4" fmla="*/ 29653 h 491559"/>
                      <a:gd name="connsiteX5" fmla="*/ 31079 w 442836"/>
                      <a:gd name="connsiteY5" fmla="*/ 54581 h 491559"/>
                      <a:gd name="connsiteX6" fmla="*/ 41344 w 442836"/>
                      <a:gd name="connsiteY6" fmla="*/ 67779 h 491559"/>
                      <a:gd name="connsiteX7" fmla="*/ 67738 w 442836"/>
                      <a:gd name="connsiteY7" fmla="*/ 73644 h 491559"/>
                      <a:gd name="connsiteX8" fmla="*/ 88268 w 442836"/>
                      <a:gd name="connsiteY8" fmla="*/ 72178 h 491559"/>
                      <a:gd name="connsiteX9" fmla="*/ 89549 w 442836"/>
                      <a:gd name="connsiteY9" fmla="*/ 56807 h 491559"/>
                      <a:gd name="connsiteX10" fmla="*/ 131379 w 442836"/>
                      <a:gd name="connsiteY10" fmla="*/ 60154 h 491559"/>
                      <a:gd name="connsiteX11" fmla="*/ 140177 w 442836"/>
                      <a:gd name="connsiteY11" fmla="*/ 53115 h 491559"/>
                      <a:gd name="connsiteX12" fmla="*/ 163053 w 442836"/>
                      <a:gd name="connsiteY12" fmla="*/ 47836 h 491559"/>
                      <a:gd name="connsiteX13" fmla="*/ 192967 w 442836"/>
                      <a:gd name="connsiteY13" fmla="*/ 56635 h 491559"/>
                      <a:gd name="connsiteX14" fmla="*/ 205284 w 442836"/>
                      <a:gd name="connsiteY14" fmla="*/ 47836 h 491559"/>
                      <a:gd name="connsiteX15" fmla="*/ 236958 w 442836"/>
                      <a:gd name="connsiteY15" fmla="*/ 53115 h 491559"/>
                      <a:gd name="connsiteX16" fmla="*/ 254554 w 442836"/>
                      <a:gd name="connsiteY16" fmla="*/ 51356 h 491559"/>
                      <a:gd name="connsiteX17" fmla="*/ 302064 w 442836"/>
                      <a:gd name="connsiteY17" fmla="*/ 79510 h 491559"/>
                      <a:gd name="connsiteX18" fmla="*/ 342536 w 442836"/>
                      <a:gd name="connsiteY18" fmla="*/ 95347 h 491559"/>
                      <a:gd name="connsiteX19" fmla="*/ 353094 w 442836"/>
                      <a:gd name="connsiteY19" fmla="*/ 114703 h 491559"/>
                      <a:gd name="connsiteX20" fmla="*/ 365412 w 442836"/>
                      <a:gd name="connsiteY20" fmla="*/ 112943 h 491559"/>
                      <a:gd name="connsiteX21" fmla="*/ 395326 w 442836"/>
                      <a:gd name="connsiteY21" fmla="*/ 81269 h 491559"/>
                      <a:gd name="connsiteX22" fmla="*/ 426999 w 442836"/>
                      <a:gd name="connsiteY22" fmla="*/ 72471 h 491559"/>
                      <a:gd name="connsiteX23" fmla="*/ 441076 w 442836"/>
                      <a:gd name="connsiteY23" fmla="*/ 90068 h 491559"/>
                      <a:gd name="connsiteX24" fmla="*/ 442836 w 442836"/>
                      <a:gd name="connsiteY24" fmla="*/ 132299 h 491559"/>
                      <a:gd name="connsiteX25" fmla="*/ 432278 w 442836"/>
                      <a:gd name="connsiteY25" fmla="*/ 156934 h 491559"/>
                      <a:gd name="connsiteX26" fmla="*/ 418201 w 442836"/>
                      <a:gd name="connsiteY26" fmla="*/ 169251 h 491559"/>
                      <a:gd name="connsiteX27" fmla="*/ 404124 w 442836"/>
                      <a:gd name="connsiteY27" fmla="*/ 169251 h 491559"/>
                      <a:gd name="connsiteX28" fmla="*/ 404124 w 442836"/>
                      <a:gd name="connsiteY28" fmla="*/ 185088 h 491559"/>
                      <a:gd name="connsiteX29" fmla="*/ 391806 w 442836"/>
                      <a:gd name="connsiteY29" fmla="*/ 186848 h 491559"/>
                      <a:gd name="connsiteX30" fmla="*/ 383008 w 442836"/>
                      <a:gd name="connsiteY30" fmla="*/ 202685 h 491559"/>
                      <a:gd name="connsiteX31" fmla="*/ 365412 w 442836"/>
                      <a:gd name="connsiteY31" fmla="*/ 204444 h 491559"/>
                      <a:gd name="connsiteX32" fmla="*/ 361892 w 442836"/>
                      <a:gd name="connsiteY32" fmla="*/ 222041 h 491559"/>
                      <a:gd name="connsiteX33" fmla="*/ 353094 w 442836"/>
                      <a:gd name="connsiteY33" fmla="*/ 230839 h 491559"/>
                      <a:gd name="connsiteX34" fmla="*/ 335498 w 442836"/>
                      <a:gd name="connsiteY34" fmla="*/ 237877 h 491559"/>
                      <a:gd name="connsiteX35" fmla="*/ 326700 w 442836"/>
                      <a:gd name="connsiteY35" fmla="*/ 251954 h 491559"/>
                      <a:gd name="connsiteX36" fmla="*/ 321421 w 442836"/>
                      <a:gd name="connsiteY36" fmla="*/ 267791 h 491559"/>
                      <a:gd name="connsiteX37" fmla="*/ 298545 w 442836"/>
                      <a:gd name="connsiteY37" fmla="*/ 278349 h 491559"/>
                      <a:gd name="connsiteX38" fmla="*/ 315102 w 442836"/>
                      <a:gd name="connsiteY38" fmla="*/ 332987 h 491559"/>
                      <a:gd name="connsiteX39" fmla="*/ 267165 w 442836"/>
                      <a:gd name="connsiteY39" fmla="*/ 331725 h 491559"/>
                      <a:gd name="connsiteX40" fmla="*/ 262766 w 442836"/>
                      <a:gd name="connsiteY40" fmla="*/ 318527 h 491559"/>
                      <a:gd name="connsiteX41" fmla="*/ 224640 w 442836"/>
                      <a:gd name="connsiteY41" fmla="*/ 293599 h 491559"/>
                      <a:gd name="connsiteX42" fmla="*/ 221707 w 442836"/>
                      <a:gd name="connsiteY42" fmla="*/ 309730 h 491559"/>
                      <a:gd name="connsiteX43" fmla="*/ 164519 w 442836"/>
                      <a:gd name="connsiteY43" fmla="*/ 355187 h 491559"/>
                      <a:gd name="connsiteX44" fmla="*/ 149855 w 442836"/>
                      <a:gd name="connsiteY44" fmla="*/ 355187 h 491559"/>
                      <a:gd name="connsiteX45" fmla="*/ 151322 w 442836"/>
                      <a:gd name="connsiteY45" fmla="*/ 368384 h 491559"/>
                      <a:gd name="connsiteX46" fmla="*/ 161586 w 442836"/>
                      <a:gd name="connsiteY46" fmla="*/ 383047 h 491559"/>
                      <a:gd name="connsiteX47" fmla="*/ 163053 w 442836"/>
                      <a:gd name="connsiteY47" fmla="*/ 396245 h 491559"/>
                      <a:gd name="connsiteX48" fmla="*/ 183582 w 442836"/>
                      <a:gd name="connsiteY48" fmla="*/ 416774 h 491559"/>
                      <a:gd name="connsiteX49" fmla="*/ 192380 w 442836"/>
                      <a:gd name="connsiteY49" fmla="*/ 459298 h 491559"/>
                      <a:gd name="connsiteX50" fmla="*/ 218775 w 442836"/>
                      <a:gd name="connsiteY50" fmla="*/ 478361 h 491559"/>
                      <a:gd name="connsiteX51" fmla="*/ 209976 w 442836"/>
                      <a:gd name="connsiteY51" fmla="*/ 491559 h 491559"/>
                      <a:gd name="connsiteX52" fmla="*/ 130792 w 442836"/>
                      <a:gd name="connsiteY52" fmla="*/ 479828 h 491559"/>
                      <a:gd name="connsiteX53" fmla="*/ 132259 w 442836"/>
                      <a:gd name="connsiteY53" fmla="*/ 469563 h 491559"/>
                      <a:gd name="connsiteX54" fmla="*/ 124927 w 442836"/>
                      <a:gd name="connsiteY54" fmla="*/ 466630 h 491559"/>
                      <a:gd name="connsiteX55" fmla="*/ 104398 w 442836"/>
                      <a:gd name="connsiteY55" fmla="*/ 460765 h 491559"/>
                      <a:gd name="connsiteX56" fmla="*/ 78003 w 442836"/>
                      <a:gd name="connsiteY56" fmla="*/ 438770 h 491559"/>
                      <a:gd name="connsiteX57" fmla="*/ 56008 w 442836"/>
                      <a:gd name="connsiteY57" fmla="*/ 422639 h 491559"/>
                      <a:gd name="connsiteX58" fmla="*/ 51608 w 442836"/>
                      <a:gd name="connsiteY58" fmla="*/ 409443 h 491559"/>
                      <a:gd name="connsiteX59" fmla="*/ 16416 w 442836"/>
                      <a:gd name="connsiteY59" fmla="*/ 387447 h 491559"/>
                      <a:gd name="connsiteX60" fmla="*/ 7617 w 442836"/>
                      <a:gd name="connsiteY60" fmla="*/ 361052 h 491559"/>
                      <a:gd name="connsiteX61" fmla="*/ 29613 w 442836"/>
                      <a:gd name="connsiteY61" fmla="*/ 355187 h 491559"/>
                      <a:gd name="connsiteX62" fmla="*/ 17882 w 442836"/>
                      <a:gd name="connsiteY62" fmla="*/ 314128 h 491559"/>
                      <a:gd name="connsiteX63" fmla="*/ 0 w 442836"/>
                      <a:gd name="connsiteY63" fmla="*/ 317238 h 491559"/>
                      <a:gd name="connsiteX0" fmla="*/ 185350 w 628186"/>
                      <a:gd name="connsiteY0" fmla="*/ 0 h 491559"/>
                      <a:gd name="connsiteX1" fmla="*/ 185635 w 628186"/>
                      <a:gd name="connsiteY1" fmla="*/ 326 h 491559"/>
                      <a:gd name="connsiteX2" fmla="*/ 212030 w 628186"/>
                      <a:gd name="connsiteY2" fmla="*/ 3259 h 491559"/>
                      <a:gd name="connsiteX3" fmla="*/ 216429 w 628186"/>
                      <a:gd name="connsiteY3" fmla="*/ 19388 h 491559"/>
                      <a:gd name="connsiteX4" fmla="*/ 210564 w 628186"/>
                      <a:gd name="connsiteY4" fmla="*/ 29653 h 491559"/>
                      <a:gd name="connsiteX5" fmla="*/ 216429 w 628186"/>
                      <a:gd name="connsiteY5" fmla="*/ 54581 h 491559"/>
                      <a:gd name="connsiteX6" fmla="*/ 226694 w 628186"/>
                      <a:gd name="connsiteY6" fmla="*/ 67779 h 491559"/>
                      <a:gd name="connsiteX7" fmla="*/ 253088 w 628186"/>
                      <a:gd name="connsiteY7" fmla="*/ 73644 h 491559"/>
                      <a:gd name="connsiteX8" fmla="*/ 273618 w 628186"/>
                      <a:gd name="connsiteY8" fmla="*/ 72178 h 491559"/>
                      <a:gd name="connsiteX9" fmla="*/ 274899 w 628186"/>
                      <a:gd name="connsiteY9" fmla="*/ 56807 h 491559"/>
                      <a:gd name="connsiteX10" fmla="*/ 316729 w 628186"/>
                      <a:gd name="connsiteY10" fmla="*/ 60154 h 491559"/>
                      <a:gd name="connsiteX11" fmla="*/ 325527 w 628186"/>
                      <a:gd name="connsiteY11" fmla="*/ 53115 h 491559"/>
                      <a:gd name="connsiteX12" fmla="*/ 348403 w 628186"/>
                      <a:gd name="connsiteY12" fmla="*/ 47836 h 491559"/>
                      <a:gd name="connsiteX13" fmla="*/ 378317 w 628186"/>
                      <a:gd name="connsiteY13" fmla="*/ 56635 h 491559"/>
                      <a:gd name="connsiteX14" fmla="*/ 390634 w 628186"/>
                      <a:gd name="connsiteY14" fmla="*/ 47836 h 491559"/>
                      <a:gd name="connsiteX15" fmla="*/ 422308 w 628186"/>
                      <a:gd name="connsiteY15" fmla="*/ 53115 h 491559"/>
                      <a:gd name="connsiteX16" fmla="*/ 439904 w 628186"/>
                      <a:gd name="connsiteY16" fmla="*/ 51356 h 491559"/>
                      <a:gd name="connsiteX17" fmla="*/ 487414 w 628186"/>
                      <a:gd name="connsiteY17" fmla="*/ 79510 h 491559"/>
                      <a:gd name="connsiteX18" fmla="*/ 527886 w 628186"/>
                      <a:gd name="connsiteY18" fmla="*/ 95347 h 491559"/>
                      <a:gd name="connsiteX19" fmla="*/ 538444 w 628186"/>
                      <a:gd name="connsiteY19" fmla="*/ 114703 h 491559"/>
                      <a:gd name="connsiteX20" fmla="*/ 550762 w 628186"/>
                      <a:gd name="connsiteY20" fmla="*/ 112943 h 491559"/>
                      <a:gd name="connsiteX21" fmla="*/ 580676 w 628186"/>
                      <a:gd name="connsiteY21" fmla="*/ 81269 h 491559"/>
                      <a:gd name="connsiteX22" fmla="*/ 612349 w 628186"/>
                      <a:gd name="connsiteY22" fmla="*/ 72471 h 491559"/>
                      <a:gd name="connsiteX23" fmla="*/ 626426 w 628186"/>
                      <a:gd name="connsiteY23" fmla="*/ 90068 h 491559"/>
                      <a:gd name="connsiteX24" fmla="*/ 628186 w 628186"/>
                      <a:gd name="connsiteY24" fmla="*/ 132299 h 491559"/>
                      <a:gd name="connsiteX25" fmla="*/ 617628 w 628186"/>
                      <a:gd name="connsiteY25" fmla="*/ 156934 h 491559"/>
                      <a:gd name="connsiteX26" fmla="*/ 603551 w 628186"/>
                      <a:gd name="connsiteY26" fmla="*/ 169251 h 491559"/>
                      <a:gd name="connsiteX27" fmla="*/ 589474 w 628186"/>
                      <a:gd name="connsiteY27" fmla="*/ 169251 h 491559"/>
                      <a:gd name="connsiteX28" fmla="*/ 589474 w 628186"/>
                      <a:gd name="connsiteY28" fmla="*/ 185088 h 491559"/>
                      <a:gd name="connsiteX29" fmla="*/ 577156 w 628186"/>
                      <a:gd name="connsiteY29" fmla="*/ 186848 h 491559"/>
                      <a:gd name="connsiteX30" fmla="*/ 568358 w 628186"/>
                      <a:gd name="connsiteY30" fmla="*/ 202685 h 491559"/>
                      <a:gd name="connsiteX31" fmla="*/ 550762 w 628186"/>
                      <a:gd name="connsiteY31" fmla="*/ 204444 h 491559"/>
                      <a:gd name="connsiteX32" fmla="*/ 547242 w 628186"/>
                      <a:gd name="connsiteY32" fmla="*/ 222041 h 491559"/>
                      <a:gd name="connsiteX33" fmla="*/ 538444 w 628186"/>
                      <a:gd name="connsiteY33" fmla="*/ 230839 h 491559"/>
                      <a:gd name="connsiteX34" fmla="*/ 520848 w 628186"/>
                      <a:gd name="connsiteY34" fmla="*/ 237877 h 491559"/>
                      <a:gd name="connsiteX35" fmla="*/ 512050 w 628186"/>
                      <a:gd name="connsiteY35" fmla="*/ 251954 h 491559"/>
                      <a:gd name="connsiteX36" fmla="*/ 506771 w 628186"/>
                      <a:gd name="connsiteY36" fmla="*/ 267791 h 491559"/>
                      <a:gd name="connsiteX37" fmla="*/ 483895 w 628186"/>
                      <a:gd name="connsiteY37" fmla="*/ 278349 h 491559"/>
                      <a:gd name="connsiteX38" fmla="*/ 500452 w 628186"/>
                      <a:gd name="connsiteY38" fmla="*/ 332987 h 491559"/>
                      <a:gd name="connsiteX39" fmla="*/ 452515 w 628186"/>
                      <a:gd name="connsiteY39" fmla="*/ 331725 h 491559"/>
                      <a:gd name="connsiteX40" fmla="*/ 448116 w 628186"/>
                      <a:gd name="connsiteY40" fmla="*/ 318527 h 491559"/>
                      <a:gd name="connsiteX41" fmla="*/ 409990 w 628186"/>
                      <a:gd name="connsiteY41" fmla="*/ 293599 h 491559"/>
                      <a:gd name="connsiteX42" fmla="*/ 407057 w 628186"/>
                      <a:gd name="connsiteY42" fmla="*/ 309730 h 491559"/>
                      <a:gd name="connsiteX43" fmla="*/ 349869 w 628186"/>
                      <a:gd name="connsiteY43" fmla="*/ 355187 h 491559"/>
                      <a:gd name="connsiteX44" fmla="*/ 335205 w 628186"/>
                      <a:gd name="connsiteY44" fmla="*/ 355187 h 491559"/>
                      <a:gd name="connsiteX45" fmla="*/ 336672 w 628186"/>
                      <a:gd name="connsiteY45" fmla="*/ 368384 h 491559"/>
                      <a:gd name="connsiteX46" fmla="*/ 346936 w 628186"/>
                      <a:gd name="connsiteY46" fmla="*/ 383047 h 491559"/>
                      <a:gd name="connsiteX47" fmla="*/ 348403 w 628186"/>
                      <a:gd name="connsiteY47" fmla="*/ 396245 h 491559"/>
                      <a:gd name="connsiteX48" fmla="*/ 368932 w 628186"/>
                      <a:gd name="connsiteY48" fmla="*/ 416774 h 491559"/>
                      <a:gd name="connsiteX49" fmla="*/ 377730 w 628186"/>
                      <a:gd name="connsiteY49" fmla="*/ 459298 h 491559"/>
                      <a:gd name="connsiteX50" fmla="*/ 404125 w 628186"/>
                      <a:gd name="connsiteY50" fmla="*/ 478361 h 491559"/>
                      <a:gd name="connsiteX51" fmla="*/ 395326 w 628186"/>
                      <a:gd name="connsiteY51" fmla="*/ 491559 h 491559"/>
                      <a:gd name="connsiteX52" fmla="*/ 316142 w 628186"/>
                      <a:gd name="connsiteY52" fmla="*/ 479828 h 491559"/>
                      <a:gd name="connsiteX53" fmla="*/ 317609 w 628186"/>
                      <a:gd name="connsiteY53" fmla="*/ 469563 h 491559"/>
                      <a:gd name="connsiteX54" fmla="*/ 310277 w 628186"/>
                      <a:gd name="connsiteY54" fmla="*/ 466630 h 491559"/>
                      <a:gd name="connsiteX55" fmla="*/ 289748 w 628186"/>
                      <a:gd name="connsiteY55" fmla="*/ 460765 h 491559"/>
                      <a:gd name="connsiteX56" fmla="*/ 263353 w 628186"/>
                      <a:gd name="connsiteY56" fmla="*/ 438770 h 491559"/>
                      <a:gd name="connsiteX57" fmla="*/ 241358 w 628186"/>
                      <a:gd name="connsiteY57" fmla="*/ 422639 h 491559"/>
                      <a:gd name="connsiteX58" fmla="*/ 236958 w 628186"/>
                      <a:gd name="connsiteY58" fmla="*/ 409443 h 491559"/>
                      <a:gd name="connsiteX59" fmla="*/ 201766 w 628186"/>
                      <a:gd name="connsiteY59" fmla="*/ 387447 h 491559"/>
                      <a:gd name="connsiteX60" fmla="*/ 192967 w 628186"/>
                      <a:gd name="connsiteY60" fmla="*/ 361052 h 491559"/>
                      <a:gd name="connsiteX61" fmla="*/ 214963 w 628186"/>
                      <a:gd name="connsiteY61" fmla="*/ 355187 h 491559"/>
                      <a:gd name="connsiteX62" fmla="*/ 203232 w 628186"/>
                      <a:gd name="connsiteY62" fmla="*/ 314128 h 491559"/>
                      <a:gd name="connsiteX63" fmla="*/ 185350 w 628186"/>
                      <a:gd name="connsiteY63" fmla="*/ 317238 h 491559"/>
                      <a:gd name="connsiteX64" fmla="*/ 0 w 628186"/>
                      <a:gd name="connsiteY64" fmla="*/ 154598 h 491559"/>
                      <a:gd name="connsiteX65" fmla="*/ 185350 w 628186"/>
                      <a:gd name="connsiteY65" fmla="*/ 0 h 491559"/>
                      <a:gd name="connsiteX0" fmla="*/ 0 w 628186"/>
                      <a:gd name="connsiteY0" fmla="*/ 154598 h 491559"/>
                      <a:gd name="connsiteX1" fmla="*/ 185350 w 628186"/>
                      <a:gd name="connsiteY1" fmla="*/ 0 h 491559"/>
                      <a:gd name="connsiteX2" fmla="*/ 185635 w 628186"/>
                      <a:gd name="connsiteY2" fmla="*/ 326 h 491559"/>
                      <a:gd name="connsiteX3" fmla="*/ 212030 w 628186"/>
                      <a:gd name="connsiteY3" fmla="*/ 3259 h 491559"/>
                      <a:gd name="connsiteX4" fmla="*/ 216429 w 628186"/>
                      <a:gd name="connsiteY4" fmla="*/ 19388 h 491559"/>
                      <a:gd name="connsiteX5" fmla="*/ 210564 w 628186"/>
                      <a:gd name="connsiteY5" fmla="*/ 29653 h 491559"/>
                      <a:gd name="connsiteX6" fmla="*/ 216429 w 628186"/>
                      <a:gd name="connsiteY6" fmla="*/ 54581 h 491559"/>
                      <a:gd name="connsiteX7" fmla="*/ 226694 w 628186"/>
                      <a:gd name="connsiteY7" fmla="*/ 67779 h 491559"/>
                      <a:gd name="connsiteX8" fmla="*/ 253088 w 628186"/>
                      <a:gd name="connsiteY8" fmla="*/ 73644 h 491559"/>
                      <a:gd name="connsiteX9" fmla="*/ 273618 w 628186"/>
                      <a:gd name="connsiteY9" fmla="*/ 72178 h 491559"/>
                      <a:gd name="connsiteX10" fmla="*/ 274899 w 628186"/>
                      <a:gd name="connsiteY10" fmla="*/ 56807 h 491559"/>
                      <a:gd name="connsiteX11" fmla="*/ 316729 w 628186"/>
                      <a:gd name="connsiteY11" fmla="*/ 60154 h 491559"/>
                      <a:gd name="connsiteX12" fmla="*/ 325527 w 628186"/>
                      <a:gd name="connsiteY12" fmla="*/ 53115 h 491559"/>
                      <a:gd name="connsiteX13" fmla="*/ 348403 w 628186"/>
                      <a:gd name="connsiteY13" fmla="*/ 47836 h 491559"/>
                      <a:gd name="connsiteX14" fmla="*/ 378317 w 628186"/>
                      <a:gd name="connsiteY14" fmla="*/ 56635 h 491559"/>
                      <a:gd name="connsiteX15" fmla="*/ 390634 w 628186"/>
                      <a:gd name="connsiteY15" fmla="*/ 47836 h 491559"/>
                      <a:gd name="connsiteX16" fmla="*/ 422308 w 628186"/>
                      <a:gd name="connsiteY16" fmla="*/ 53115 h 491559"/>
                      <a:gd name="connsiteX17" fmla="*/ 439904 w 628186"/>
                      <a:gd name="connsiteY17" fmla="*/ 51356 h 491559"/>
                      <a:gd name="connsiteX18" fmla="*/ 487414 w 628186"/>
                      <a:gd name="connsiteY18" fmla="*/ 79510 h 491559"/>
                      <a:gd name="connsiteX19" fmla="*/ 527886 w 628186"/>
                      <a:gd name="connsiteY19" fmla="*/ 95347 h 491559"/>
                      <a:gd name="connsiteX20" fmla="*/ 538444 w 628186"/>
                      <a:gd name="connsiteY20" fmla="*/ 114703 h 491559"/>
                      <a:gd name="connsiteX21" fmla="*/ 550762 w 628186"/>
                      <a:gd name="connsiteY21" fmla="*/ 112943 h 491559"/>
                      <a:gd name="connsiteX22" fmla="*/ 580676 w 628186"/>
                      <a:gd name="connsiteY22" fmla="*/ 81269 h 491559"/>
                      <a:gd name="connsiteX23" fmla="*/ 612349 w 628186"/>
                      <a:gd name="connsiteY23" fmla="*/ 72471 h 491559"/>
                      <a:gd name="connsiteX24" fmla="*/ 626426 w 628186"/>
                      <a:gd name="connsiteY24" fmla="*/ 90068 h 491559"/>
                      <a:gd name="connsiteX25" fmla="*/ 628186 w 628186"/>
                      <a:gd name="connsiteY25" fmla="*/ 132299 h 491559"/>
                      <a:gd name="connsiteX26" fmla="*/ 617628 w 628186"/>
                      <a:gd name="connsiteY26" fmla="*/ 156934 h 491559"/>
                      <a:gd name="connsiteX27" fmla="*/ 603551 w 628186"/>
                      <a:gd name="connsiteY27" fmla="*/ 169251 h 491559"/>
                      <a:gd name="connsiteX28" fmla="*/ 589474 w 628186"/>
                      <a:gd name="connsiteY28" fmla="*/ 169251 h 491559"/>
                      <a:gd name="connsiteX29" fmla="*/ 589474 w 628186"/>
                      <a:gd name="connsiteY29" fmla="*/ 185088 h 491559"/>
                      <a:gd name="connsiteX30" fmla="*/ 577156 w 628186"/>
                      <a:gd name="connsiteY30" fmla="*/ 186848 h 491559"/>
                      <a:gd name="connsiteX31" fmla="*/ 568358 w 628186"/>
                      <a:gd name="connsiteY31" fmla="*/ 202685 h 491559"/>
                      <a:gd name="connsiteX32" fmla="*/ 550762 w 628186"/>
                      <a:gd name="connsiteY32" fmla="*/ 204444 h 491559"/>
                      <a:gd name="connsiteX33" fmla="*/ 547242 w 628186"/>
                      <a:gd name="connsiteY33" fmla="*/ 222041 h 491559"/>
                      <a:gd name="connsiteX34" fmla="*/ 538444 w 628186"/>
                      <a:gd name="connsiteY34" fmla="*/ 230839 h 491559"/>
                      <a:gd name="connsiteX35" fmla="*/ 520848 w 628186"/>
                      <a:gd name="connsiteY35" fmla="*/ 237877 h 491559"/>
                      <a:gd name="connsiteX36" fmla="*/ 512050 w 628186"/>
                      <a:gd name="connsiteY36" fmla="*/ 251954 h 491559"/>
                      <a:gd name="connsiteX37" fmla="*/ 506771 w 628186"/>
                      <a:gd name="connsiteY37" fmla="*/ 267791 h 491559"/>
                      <a:gd name="connsiteX38" fmla="*/ 483895 w 628186"/>
                      <a:gd name="connsiteY38" fmla="*/ 278349 h 491559"/>
                      <a:gd name="connsiteX39" fmla="*/ 500452 w 628186"/>
                      <a:gd name="connsiteY39" fmla="*/ 332987 h 491559"/>
                      <a:gd name="connsiteX40" fmla="*/ 452515 w 628186"/>
                      <a:gd name="connsiteY40" fmla="*/ 331725 h 491559"/>
                      <a:gd name="connsiteX41" fmla="*/ 448116 w 628186"/>
                      <a:gd name="connsiteY41" fmla="*/ 318527 h 491559"/>
                      <a:gd name="connsiteX42" fmla="*/ 409990 w 628186"/>
                      <a:gd name="connsiteY42" fmla="*/ 293599 h 491559"/>
                      <a:gd name="connsiteX43" fmla="*/ 407057 w 628186"/>
                      <a:gd name="connsiteY43" fmla="*/ 309730 h 491559"/>
                      <a:gd name="connsiteX44" fmla="*/ 349869 w 628186"/>
                      <a:gd name="connsiteY44" fmla="*/ 355187 h 491559"/>
                      <a:gd name="connsiteX45" fmla="*/ 335205 w 628186"/>
                      <a:gd name="connsiteY45" fmla="*/ 355187 h 491559"/>
                      <a:gd name="connsiteX46" fmla="*/ 336672 w 628186"/>
                      <a:gd name="connsiteY46" fmla="*/ 368384 h 491559"/>
                      <a:gd name="connsiteX47" fmla="*/ 346936 w 628186"/>
                      <a:gd name="connsiteY47" fmla="*/ 383047 h 491559"/>
                      <a:gd name="connsiteX48" fmla="*/ 348403 w 628186"/>
                      <a:gd name="connsiteY48" fmla="*/ 396245 h 491559"/>
                      <a:gd name="connsiteX49" fmla="*/ 368932 w 628186"/>
                      <a:gd name="connsiteY49" fmla="*/ 416774 h 491559"/>
                      <a:gd name="connsiteX50" fmla="*/ 377730 w 628186"/>
                      <a:gd name="connsiteY50" fmla="*/ 459298 h 491559"/>
                      <a:gd name="connsiteX51" fmla="*/ 404125 w 628186"/>
                      <a:gd name="connsiteY51" fmla="*/ 478361 h 491559"/>
                      <a:gd name="connsiteX52" fmla="*/ 395326 w 628186"/>
                      <a:gd name="connsiteY52" fmla="*/ 491559 h 491559"/>
                      <a:gd name="connsiteX53" fmla="*/ 316142 w 628186"/>
                      <a:gd name="connsiteY53" fmla="*/ 479828 h 491559"/>
                      <a:gd name="connsiteX54" fmla="*/ 317609 w 628186"/>
                      <a:gd name="connsiteY54" fmla="*/ 469563 h 491559"/>
                      <a:gd name="connsiteX55" fmla="*/ 310277 w 628186"/>
                      <a:gd name="connsiteY55" fmla="*/ 466630 h 491559"/>
                      <a:gd name="connsiteX56" fmla="*/ 289748 w 628186"/>
                      <a:gd name="connsiteY56" fmla="*/ 460765 h 491559"/>
                      <a:gd name="connsiteX57" fmla="*/ 263353 w 628186"/>
                      <a:gd name="connsiteY57" fmla="*/ 438770 h 491559"/>
                      <a:gd name="connsiteX58" fmla="*/ 241358 w 628186"/>
                      <a:gd name="connsiteY58" fmla="*/ 422639 h 491559"/>
                      <a:gd name="connsiteX59" fmla="*/ 236958 w 628186"/>
                      <a:gd name="connsiteY59" fmla="*/ 409443 h 491559"/>
                      <a:gd name="connsiteX60" fmla="*/ 201766 w 628186"/>
                      <a:gd name="connsiteY60" fmla="*/ 387447 h 491559"/>
                      <a:gd name="connsiteX61" fmla="*/ 192967 w 628186"/>
                      <a:gd name="connsiteY61" fmla="*/ 361052 h 491559"/>
                      <a:gd name="connsiteX62" fmla="*/ 214963 w 628186"/>
                      <a:gd name="connsiteY62" fmla="*/ 355187 h 491559"/>
                      <a:gd name="connsiteX63" fmla="*/ 203232 w 628186"/>
                      <a:gd name="connsiteY63" fmla="*/ 314128 h 491559"/>
                      <a:gd name="connsiteX64" fmla="*/ 185350 w 628186"/>
                      <a:gd name="connsiteY64" fmla="*/ 317238 h 491559"/>
                      <a:gd name="connsiteX65" fmla="*/ 91440 w 628186"/>
                      <a:gd name="connsiteY65" fmla="*/ 246038 h 491559"/>
                      <a:gd name="connsiteX0" fmla="*/ 119296 w 562132"/>
                      <a:gd name="connsiteY0" fmla="*/ 0 h 491559"/>
                      <a:gd name="connsiteX1" fmla="*/ 119581 w 562132"/>
                      <a:gd name="connsiteY1" fmla="*/ 326 h 491559"/>
                      <a:gd name="connsiteX2" fmla="*/ 145976 w 562132"/>
                      <a:gd name="connsiteY2" fmla="*/ 3259 h 491559"/>
                      <a:gd name="connsiteX3" fmla="*/ 150375 w 562132"/>
                      <a:gd name="connsiteY3" fmla="*/ 19388 h 491559"/>
                      <a:gd name="connsiteX4" fmla="*/ 144510 w 562132"/>
                      <a:gd name="connsiteY4" fmla="*/ 29653 h 491559"/>
                      <a:gd name="connsiteX5" fmla="*/ 150375 w 562132"/>
                      <a:gd name="connsiteY5" fmla="*/ 54581 h 491559"/>
                      <a:gd name="connsiteX6" fmla="*/ 160640 w 562132"/>
                      <a:gd name="connsiteY6" fmla="*/ 67779 h 491559"/>
                      <a:gd name="connsiteX7" fmla="*/ 187034 w 562132"/>
                      <a:gd name="connsiteY7" fmla="*/ 73644 h 491559"/>
                      <a:gd name="connsiteX8" fmla="*/ 207564 w 562132"/>
                      <a:gd name="connsiteY8" fmla="*/ 72178 h 491559"/>
                      <a:gd name="connsiteX9" fmla="*/ 208845 w 562132"/>
                      <a:gd name="connsiteY9" fmla="*/ 56807 h 491559"/>
                      <a:gd name="connsiteX10" fmla="*/ 250675 w 562132"/>
                      <a:gd name="connsiteY10" fmla="*/ 60154 h 491559"/>
                      <a:gd name="connsiteX11" fmla="*/ 259473 w 562132"/>
                      <a:gd name="connsiteY11" fmla="*/ 53115 h 491559"/>
                      <a:gd name="connsiteX12" fmla="*/ 282349 w 562132"/>
                      <a:gd name="connsiteY12" fmla="*/ 47836 h 491559"/>
                      <a:gd name="connsiteX13" fmla="*/ 312263 w 562132"/>
                      <a:gd name="connsiteY13" fmla="*/ 56635 h 491559"/>
                      <a:gd name="connsiteX14" fmla="*/ 324580 w 562132"/>
                      <a:gd name="connsiteY14" fmla="*/ 47836 h 491559"/>
                      <a:gd name="connsiteX15" fmla="*/ 356254 w 562132"/>
                      <a:gd name="connsiteY15" fmla="*/ 53115 h 491559"/>
                      <a:gd name="connsiteX16" fmla="*/ 373850 w 562132"/>
                      <a:gd name="connsiteY16" fmla="*/ 51356 h 491559"/>
                      <a:gd name="connsiteX17" fmla="*/ 421360 w 562132"/>
                      <a:gd name="connsiteY17" fmla="*/ 79510 h 491559"/>
                      <a:gd name="connsiteX18" fmla="*/ 461832 w 562132"/>
                      <a:gd name="connsiteY18" fmla="*/ 95347 h 491559"/>
                      <a:gd name="connsiteX19" fmla="*/ 472390 w 562132"/>
                      <a:gd name="connsiteY19" fmla="*/ 114703 h 491559"/>
                      <a:gd name="connsiteX20" fmla="*/ 484708 w 562132"/>
                      <a:gd name="connsiteY20" fmla="*/ 112943 h 491559"/>
                      <a:gd name="connsiteX21" fmla="*/ 514622 w 562132"/>
                      <a:gd name="connsiteY21" fmla="*/ 81269 h 491559"/>
                      <a:gd name="connsiteX22" fmla="*/ 546295 w 562132"/>
                      <a:gd name="connsiteY22" fmla="*/ 72471 h 491559"/>
                      <a:gd name="connsiteX23" fmla="*/ 560372 w 562132"/>
                      <a:gd name="connsiteY23" fmla="*/ 90068 h 491559"/>
                      <a:gd name="connsiteX24" fmla="*/ 562132 w 562132"/>
                      <a:gd name="connsiteY24" fmla="*/ 132299 h 491559"/>
                      <a:gd name="connsiteX25" fmla="*/ 551574 w 562132"/>
                      <a:gd name="connsiteY25" fmla="*/ 156934 h 491559"/>
                      <a:gd name="connsiteX26" fmla="*/ 537497 w 562132"/>
                      <a:gd name="connsiteY26" fmla="*/ 169251 h 491559"/>
                      <a:gd name="connsiteX27" fmla="*/ 523420 w 562132"/>
                      <a:gd name="connsiteY27" fmla="*/ 169251 h 491559"/>
                      <a:gd name="connsiteX28" fmla="*/ 523420 w 562132"/>
                      <a:gd name="connsiteY28" fmla="*/ 185088 h 491559"/>
                      <a:gd name="connsiteX29" fmla="*/ 511102 w 562132"/>
                      <a:gd name="connsiteY29" fmla="*/ 186848 h 491559"/>
                      <a:gd name="connsiteX30" fmla="*/ 502304 w 562132"/>
                      <a:gd name="connsiteY30" fmla="*/ 202685 h 491559"/>
                      <a:gd name="connsiteX31" fmla="*/ 484708 w 562132"/>
                      <a:gd name="connsiteY31" fmla="*/ 204444 h 491559"/>
                      <a:gd name="connsiteX32" fmla="*/ 481188 w 562132"/>
                      <a:gd name="connsiteY32" fmla="*/ 222041 h 491559"/>
                      <a:gd name="connsiteX33" fmla="*/ 472390 w 562132"/>
                      <a:gd name="connsiteY33" fmla="*/ 230839 h 491559"/>
                      <a:gd name="connsiteX34" fmla="*/ 454794 w 562132"/>
                      <a:gd name="connsiteY34" fmla="*/ 237877 h 491559"/>
                      <a:gd name="connsiteX35" fmla="*/ 445996 w 562132"/>
                      <a:gd name="connsiteY35" fmla="*/ 251954 h 491559"/>
                      <a:gd name="connsiteX36" fmla="*/ 440717 w 562132"/>
                      <a:gd name="connsiteY36" fmla="*/ 267791 h 491559"/>
                      <a:gd name="connsiteX37" fmla="*/ 417841 w 562132"/>
                      <a:gd name="connsiteY37" fmla="*/ 278349 h 491559"/>
                      <a:gd name="connsiteX38" fmla="*/ 434398 w 562132"/>
                      <a:gd name="connsiteY38" fmla="*/ 332987 h 491559"/>
                      <a:gd name="connsiteX39" fmla="*/ 386461 w 562132"/>
                      <a:gd name="connsiteY39" fmla="*/ 331725 h 491559"/>
                      <a:gd name="connsiteX40" fmla="*/ 382062 w 562132"/>
                      <a:gd name="connsiteY40" fmla="*/ 318527 h 491559"/>
                      <a:gd name="connsiteX41" fmla="*/ 343936 w 562132"/>
                      <a:gd name="connsiteY41" fmla="*/ 293599 h 491559"/>
                      <a:gd name="connsiteX42" fmla="*/ 341003 w 562132"/>
                      <a:gd name="connsiteY42" fmla="*/ 309730 h 491559"/>
                      <a:gd name="connsiteX43" fmla="*/ 283815 w 562132"/>
                      <a:gd name="connsiteY43" fmla="*/ 355187 h 491559"/>
                      <a:gd name="connsiteX44" fmla="*/ 269151 w 562132"/>
                      <a:gd name="connsiteY44" fmla="*/ 355187 h 491559"/>
                      <a:gd name="connsiteX45" fmla="*/ 270618 w 562132"/>
                      <a:gd name="connsiteY45" fmla="*/ 368384 h 491559"/>
                      <a:gd name="connsiteX46" fmla="*/ 280882 w 562132"/>
                      <a:gd name="connsiteY46" fmla="*/ 383047 h 491559"/>
                      <a:gd name="connsiteX47" fmla="*/ 282349 w 562132"/>
                      <a:gd name="connsiteY47" fmla="*/ 396245 h 491559"/>
                      <a:gd name="connsiteX48" fmla="*/ 302878 w 562132"/>
                      <a:gd name="connsiteY48" fmla="*/ 416774 h 491559"/>
                      <a:gd name="connsiteX49" fmla="*/ 311676 w 562132"/>
                      <a:gd name="connsiteY49" fmla="*/ 459298 h 491559"/>
                      <a:gd name="connsiteX50" fmla="*/ 338071 w 562132"/>
                      <a:gd name="connsiteY50" fmla="*/ 478361 h 491559"/>
                      <a:gd name="connsiteX51" fmla="*/ 329272 w 562132"/>
                      <a:gd name="connsiteY51" fmla="*/ 491559 h 491559"/>
                      <a:gd name="connsiteX52" fmla="*/ 250088 w 562132"/>
                      <a:gd name="connsiteY52" fmla="*/ 479828 h 491559"/>
                      <a:gd name="connsiteX53" fmla="*/ 251555 w 562132"/>
                      <a:gd name="connsiteY53" fmla="*/ 469563 h 491559"/>
                      <a:gd name="connsiteX54" fmla="*/ 244223 w 562132"/>
                      <a:gd name="connsiteY54" fmla="*/ 466630 h 491559"/>
                      <a:gd name="connsiteX55" fmla="*/ 223694 w 562132"/>
                      <a:gd name="connsiteY55" fmla="*/ 460765 h 491559"/>
                      <a:gd name="connsiteX56" fmla="*/ 197299 w 562132"/>
                      <a:gd name="connsiteY56" fmla="*/ 438770 h 491559"/>
                      <a:gd name="connsiteX57" fmla="*/ 175304 w 562132"/>
                      <a:gd name="connsiteY57" fmla="*/ 422639 h 491559"/>
                      <a:gd name="connsiteX58" fmla="*/ 170904 w 562132"/>
                      <a:gd name="connsiteY58" fmla="*/ 409443 h 491559"/>
                      <a:gd name="connsiteX59" fmla="*/ 135712 w 562132"/>
                      <a:gd name="connsiteY59" fmla="*/ 387447 h 491559"/>
                      <a:gd name="connsiteX60" fmla="*/ 126913 w 562132"/>
                      <a:gd name="connsiteY60" fmla="*/ 361052 h 491559"/>
                      <a:gd name="connsiteX61" fmla="*/ 148909 w 562132"/>
                      <a:gd name="connsiteY61" fmla="*/ 355187 h 491559"/>
                      <a:gd name="connsiteX62" fmla="*/ 137178 w 562132"/>
                      <a:gd name="connsiteY62" fmla="*/ 314128 h 491559"/>
                      <a:gd name="connsiteX63" fmla="*/ 119296 w 562132"/>
                      <a:gd name="connsiteY63" fmla="*/ 317238 h 491559"/>
                      <a:gd name="connsiteX64" fmla="*/ 25386 w 562132"/>
                      <a:gd name="connsiteY64" fmla="*/ 246038 h 491559"/>
                      <a:gd name="connsiteX0" fmla="*/ 0 w 442836"/>
                      <a:gd name="connsiteY0" fmla="*/ 0 h 491559"/>
                      <a:gd name="connsiteX1" fmla="*/ 285 w 442836"/>
                      <a:gd name="connsiteY1" fmla="*/ 326 h 491559"/>
                      <a:gd name="connsiteX2" fmla="*/ 26680 w 442836"/>
                      <a:gd name="connsiteY2" fmla="*/ 3259 h 491559"/>
                      <a:gd name="connsiteX3" fmla="*/ 31079 w 442836"/>
                      <a:gd name="connsiteY3" fmla="*/ 19388 h 491559"/>
                      <a:gd name="connsiteX4" fmla="*/ 25214 w 442836"/>
                      <a:gd name="connsiteY4" fmla="*/ 29653 h 491559"/>
                      <a:gd name="connsiteX5" fmla="*/ 31079 w 442836"/>
                      <a:gd name="connsiteY5" fmla="*/ 54581 h 491559"/>
                      <a:gd name="connsiteX6" fmla="*/ 41344 w 442836"/>
                      <a:gd name="connsiteY6" fmla="*/ 67779 h 491559"/>
                      <a:gd name="connsiteX7" fmla="*/ 67738 w 442836"/>
                      <a:gd name="connsiteY7" fmla="*/ 73644 h 491559"/>
                      <a:gd name="connsiteX8" fmla="*/ 88268 w 442836"/>
                      <a:gd name="connsiteY8" fmla="*/ 72178 h 491559"/>
                      <a:gd name="connsiteX9" fmla="*/ 89549 w 442836"/>
                      <a:gd name="connsiteY9" fmla="*/ 56807 h 491559"/>
                      <a:gd name="connsiteX10" fmla="*/ 131379 w 442836"/>
                      <a:gd name="connsiteY10" fmla="*/ 60154 h 491559"/>
                      <a:gd name="connsiteX11" fmla="*/ 140177 w 442836"/>
                      <a:gd name="connsiteY11" fmla="*/ 53115 h 491559"/>
                      <a:gd name="connsiteX12" fmla="*/ 163053 w 442836"/>
                      <a:gd name="connsiteY12" fmla="*/ 47836 h 491559"/>
                      <a:gd name="connsiteX13" fmla="*/ 192967 w 442836"/>
                      <a:gd name="connsiteY13" fmla="*/ 56635 h 491559"/>
                      <a:gd name="connsiteX14" fmla="*/ 205284 w 442836"/>
                      <a:gd name="connsiteY14" fmla="*/ 47836 h 491559"/>
                      <a:gd name="connsiteX15" fmla="*/ 236958 w 442836"/>
                      <a:gd name="connsiteY15" fmla="*/ 53115 h 491559"/>
                      <a:gd name="connsiteX16" fmla="*/ 254554 w 442836"/>
                      <a:gd name="connsiteY16" fmla="*/ 51356 h 491559"/>
                      <a:gd name="connsiteX17" fmla="*/ 302064 w 442836"/>
                      <a:gd name="connsiteY17" fmla="*/ 79510 h 491559"/>
                      <a:gd name="connsiteX18" fmla="*/ 342536 w 442836"/>
                      <a:gd name="connsiteY18" fmla="*/ 95347 h 491559"/>
                      <a:gd name="connsiteX19" fmla="*/ 353094 w 442836"/>
                      <a:gd name="connsiteY19" fmla="*/ 114703 h 491559"/>
                      <a:gd name="connsiteX20" fmla="*/ 365412 w 442836"/>
                      <a:gd name="connsiteY20" fmla="*/ 112943 h 491559"/>
                      <a:gd name="connsiteX21" fmla="*/ 395326 w 442836"/>
                      <a:gd name="connsiteY21" fmla="*/ 81269 h 491559"/>
                      <a:gd name="connsiteX22" fmla="*/ 426999 w 442836"/>
                      <a:gd name="connsiteY22" fmla="*/ 72471 h 491559"/>
                      <a:gd name="connsiteX23" fmla="*/ 441076 w 442836"/>
                      <a:gd name="connsiteY23" fmla="*/ 90068 h 491559"/>
                      <a:gd name="connsiteX24" fmla="*/ 442836 w 442836"/>
                      <a:gd name="connsiteY24" fmla="*/ 132299 h 491559"/>
                      <a:gd name="connsiteX25" fmla="*/ 432278 w 442836"/>
                      <a:gd name="connsiteY25" fmla="*/ 156934 h 491559"/>
                      <a:gd name="connsiteX26" fmla="*/ 418201 w 442836"/>
                      <a:gd name="connsiteY26" fmla="*/ 169251 h 491559"/>
                      <a:gd name="connsiteX27" fmla="*/ 404124 w 442836"/>
                      <a:gd name="connsiteY27" fmla="*/ 169251 h 491559"/>
                      <a:gd name="connsiteX28" fmla="*/ 404124 w 442836"/>
                      <a:gd name="connsiteY28" fmla="*/ 185088 h 491559"/>
                      <a:gd name="connsiteX29" fmla="*/ 391806 w 442836"/>
                      <a:gd name="connsiteY29" fmla="*/ 186848 h 491559"/>
                      <a:gd name="connsiteX30" fmla="*/ 383008 w 442836"/>
                      <a:gd name="connsiteY30" fmla="*/ 202685 h 491559"/>
                      <a:gd name="connsiteX31" fmla="*/ 365412 w 442836"/>
                      <a:gd name="connsiteY31" fmla="*/ 204444 h 491559"/>
                      <a:gd name="connsiteX32" fmla="*/ 361892 w 442836"/>
                      <a:gd name="connsiteY32" fmla="*/ 222041 h 491559"/>
                      <a:gd name="connsiteX33" fmla="*/ 353094 w 442836"/>
                      <a:gd name="connsiteY33" fmla="*/ 230839 h 491559"/>
                      <a:gd name="connsiteX34" fmla="*/ 335498 w 442836"/>
                      <a:gd name="connsiteY34" fmla="*/ 237877 h 491559"/>
                      <a:gd name="connsiteX35" fmla="*/ 326700 w 442836"/>
                      <a:gd name="connsiteY35" fmla="*/ 251954 h 491559"/>
                      <a:gd name="connsiteX36" fmla="*/ 321421 w 442836"/>
                      <a:gd name="connsiteY36" fmla="*/ 267791 h 491559"/>
                      <a:gd name="connsiteX37" fmla="*/ 298545 w 442836"/>
                      <a:gd name="connsiteY37" fmla="*/ 278349 h 491559"/>
                      <a:gd name="connsiteX38" fmla="*/ 315102 w 442836"/>
                      <a:gd name="connsiteY38" fmla="*/ 332987 h 491559"/>
                      <a:gd name="connsiteX39" fmla="*/ 267165 w 442836"/>
                      <a:gd name="connsiteY39" fmla="*/ 331725 h 491559"/>
                      <a:gd name="connsiteX40" fmla="*/ 262766 w 442836"/>
                      <a:gd name="connsiteY40" fmla="*/ 318527 h 491559"/>
                      <a:gd name="connsiteX41" fmla="*/ 224640 w 442836"/>
                      <a:gd name="connsiteY41" fmla="*/ 293599 h 491559"/>
                      <a:gd name="connsiteX42" fmla="*/ 221707 w 442836"/>
                      <a:gd name="connsiteY42" fmla="*/ 309730 h 491559"/>
                      <a:gd name="connsiteX43" fmla="*/ 164519 w 442836"/>
                      <a:gd name="connsiteY43" fmla="*/ 355187 h 491559"/>
                      <a:gd name="connsiteX44" fmla="*/ 149855 w 442836"/>
                      <a:gd name="connsiteY44" fmla="*/ 355187 h 491559"/>
                      <a:gd name="connsiteX45" fmla="*/ 151322 w 442836"/>
                      <a:gd name="connsiteY45" fmla="*/ 368384 h 491559"/>
                      <a:gd name="connsiteX46" fmla="*/ 161586 w 442836"/>
                      <a:gd name="connsiteY46" fmla="*/ 383047 h 491559"/>
                      <a:gd name="connsiteX47" fmla="*/ 163053 w 442836"/>
                      <a:gd name="connsiteY47" fmla="*/ 396245 h 491559"/>
                      <a:gd name="connsiteX48" fmla="*/ 183582 w 442836"/>
                      <a:gd name="connsiteY48" fmla="*/ 416774 h 491559"/>
                      <a:gd name="connsiteX49" fmla="*/ 192380 w 442836"/>
                      <a:gd name="connsiteY49" fmla="*/ 459298 h 491559"/>
                      <a:gd name="connsiteX50" fmla="*/ 218775 w 442836"/>
                      <a:gd name="connsiteY50" fmla="*/ 478361 h 491559"/>
                      <a:gd name="connsiteX51" fmla="*/ 209976 w 442836"/>
                      <a:gd name="connsiteY51" fmla="*/ 491559 h 491559"/>
                      <a:gd name="connsiteX52" fmla="*/ 130792 w 442836"/>
                      <a:gd name="connsiteY52" fmla="*/ 479828 h 491559"/>
                      <a:gd name="connsiteX53" fmla="*/ 132259 w 442836"/>
                      <a:gd name="connsiteY53" fmla="*/ 469563 h 491559"/>
                      <a:gd name="connsiteX54" fmla="*/ 124927 w 442836"/>
                      <a:gd name="connsiteY54" fmla="*/ 466630 h 491559"/>
                      <a:gd name="connsiteX55" fmla="*/ 104398 w 442836"/>
                      <a:gd name="connsiteY55" fmla="*/ 460765 h 491559"/>
                      <a:gd name="connsiteX56" fmla="*/ 78003 w 442836"/>
                      <a:gd name="connsiteY56" fmla="*/ 438770 h 491559"/>
                      <a:gd name="connsiteX57" fmla="*/ 56008 w 442836"/>
                      <a:gd name="connsiteY57" fmla="*/ 422639 h 491559"/>
                      <a:gd name="connsiteX58" fmla="*/ 51608 w 442836"/>
                      <a:gd name="connsiteY58" fmla="*/ 409443 h 491559"/>
                      <a:gd name="connsiteX59" fmla="*/ 16416 w 442836"/>
                      <a:gd name="connsiteY59" fmla="*/ 387447 h 491559"/>
                      <a:gd name="connsiteX60" fmla="*/ 7617 w 442836"/>
                      <a:gd name="connsiteY60" fmla="*/ 361052 h 491559"/>
                      <a:gd name="connsiteX61" fmla="*/ 29613 w 442836"/>
                      <a:gd name="connsiteY61" fmla="*/ 355187 h 491559"/>
                      <a:gd name="connsiteX62" fmla="*/ 17882 w 442836"/>
                      <a:gd name="connsiteY62" fmla="*/ 314128 h 491559"/>
                      <a:gd name="connsiteX63" fmla="*/ 0 w 442836"/>
                      <a:gd name="connsiteY63" fmla="*/ 317238 h 491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42836" h="491559">
                        <a:moveTo>
                          <a:pt x="0" y="0"/>
                        </a:moveTo>
                        <a:lnTo>
                          <a:pt x="285" y="326"/>
                        </a:lnTo>
                        <a:lnTo>
                          <a:pt x="26680" y="3259"/>
                        </a:lnTo>
                        <a:lnTo>
                          <a:pt x="31079" y="19388"/>
                        </a:lnTo>
                        <a:lnTo>
                          <a:pt x="25214" y="29653"/>
                        </a:lnTo>
                        <a:lnTo>
                          <a:pt x="31079" y="54581"/>
                        </a:lnTo>
                        <a:lnTo>
                          <a:pt x="41344" y="67779"/>
                        </a:lnTo>
                        <a:lnTo>
                          <a:pt x="67738" y="73644"/>
                        </a:lnTo>
                        <a:lnTo>
                          <a:pt x="88268" y="72178"/>
                        </a:lnTo>
                        <a:lnTo>
                          <a:pt x="89549" y="56807"/>
                        </a:lnTo>
                        <a:lnTo>
                          <a:pt x="131379" y="60154"/>
                        </a:lnTo>
                        <a:lnTo>
                          <a:pt x="140177" y="53115"/>
                        </a:lnTo>
                        <a:lnTo>
                          <a:pt x="163053" y="47836"/>
                        </a:lnTo>
                        <a:lnTo>
                          <a:pt x="192967" y="56635"/>
                        </a:lnTo>
                        <a:lnTo>
                          <a:pt x="205284" y="47836"/>
                        </a:lnTo>
                        <a:lnTo>
                          <a:pt x="236958" y="53115"/>
                        </a:lnTo>
                        <a:lnTo>
                          <a:pt x="254554" y="51356"/>
                        </a:lnTo>
                        <a:lnTo>
                          <a:pt x="302064" y="79510"/>
                        </a:lnTo>
                        <a:lnTo>
                          <a:pt x="342536" y="95347"/>
                        </a:lnTo>
                        <a:lnTo>
                          <a:pt x="353094" y="114703"/>
                        </a:lnTo>
                        <a:lnTo>
                          <a:pt x="365412" y="112943"/>
                        </a:lnTo>
                        <a:lnTo>
                          <a:pt x="395326" y="81269"/>
                        </a:lnTo>
                        <a:lnTo>
                          <a:pt x="426999" y="72471"/>
                        </a:lnTo>
                        <a:lnTo>
                          <a:pt x="441076" y="90068"/>
                        </a:lnTo>
                        <a:cubicBezTo>
                          <a:pt x="441663" y="104145"/>
                          <a:pt x="442249" y="118222"/>
                          <a:pt x="442836" y="132299"/>
                        </a:cubicBezTo>
                        <a:lnTo>
                          <a:pt x="432278" y="156934"/>
                        </a:lnTo>
                        <a:lnTo>
                          <a:pt x="418201" y="169251"/>
                        </a:lnTo>
                        <a:lnTo>
                          <a:pt x="404124" y="169251"/>
                        </a:lnTo>
                        <a:lnTo>
                          <a:pt x="404124" y="185088"/>
                        </a:lnTo>
                        <a:lnTo>
                          <a:pt x="391806" y="186848"/>
                        </a:lnTo>
                        <a:lnTo>
                          <a:pt x="383008" y="202685"/>
                        </a:lnTo>
                        <a:lnTo>
                          <a:pt x="365412" y="204444"/>
                        </a:lnTo>
                        <a:lnTo>
                          <a:pt x="361892" y="222041"/>
                        </a:lnTo>
                        <a:lnTo>
                          <a:pt x="353094" y="230839"/>
                        </a:lnTo>
                        <a:lnTo>
                          <a:pt x="335498" y="237877"/>
                        </a:lnTo>
                        <a:lnTo>
                          <a:pt x="326700" y="251954"/>
                        </a:lnTo>
                        <a:lnTo>
                          <a:pt x="321421" y="267791"/>
                        </a:lnTo>
                        <a:lnTo>
                          <a:pt x="298545" y="278349"/>
                        </a:lnTo>
                        <a:lnTo>
                          <a:pt x="315102" y="332987"/>
                        </a:lnTo>
                        <a:lnTo>
                          <a:pt x="267165" y="331725"/>
                        </a:lnTo>
                        <a:lnTo>
                          <a:pt x="262766" y="318527"/>
                        </a:lnTo>
                        <a:lnTo>
                          <a:pt x="224640" y="293599"/>
                        </a:lnTo>
                        <a:lnTo>
                          <a:pt x="221707" y="309730"/>
                        </a:lnTo>
                        <a:lnTo>
                          <a:pt x="164519" y="355187"/>
                        </a:lnTo>
                        <a:lnTo>
                          <a:pt x="149855" y="355187"/>
                        </a:lnTo>
                        <a:lnTo>
                          <a:pt x="151322" y="368384"/>
                        </a:lnTo>
                        <a:lnTo>
                          <a:pt x="161586" y="383047"/>
                        </a:lnTo>
                        <a:lnTo>
                          <a:pt x="163053" y="396245"/>
                        </a:lnTo>
                        <a:lnTo>
                          <a:pt x="183582" y="416774"/>
                        </a:lnTo>
                        <a:lnTo>
                          <a:pt x="192380" y="459298"/>
                        </a:lnTo>
                        <a:lnTo>
                          <a:pt x="218775" y="478361"/>
                        </a:lnTo>
                        <a:lnTo>
                          <a:pt x="209976" y="491559"/>
                        </a:lnTo>
                        <a:lnTo>
                          <a:pt x="130792" y="479828"/>
                        </a:lnTo>
                        <a:lnTo>
                          <a:pt x="132259" y="469563"/>
                        </a:lnTo>
                        <a:lnTo>
                          <a:pt x="124927" y="466630"/>
                        </a:lnTo>
                        <a:lnTo>
                          <a:pt x="104398" y="460765"/>
                        </a:lnTo>
                        <a:lnTo>
                          <a:pt x="78003" y="438770"/>
                        </a:lnTo>
                        <a:lnTo>
                          <a:pt x="56008" y="422639"/>
                        </a:lnTo>
                        <a:lnTo>
                          <a:pt x="51608" y="409443"/>
                        </a:lnTo>
                        <a:lnTo>
                          <a:pt x="16416" y="387447"/>
                        </a:lnTo>
                        <a:lnTo>
                          <a:pt x="7617" y="361052"/>
                        </a:lnTo>
                        <a:lnTo>
                          <a:pt x="29613" y="355187"/>
                        </a:lnTo>
                        <a:lnTo>
                          <a:pt x="17882" y="314128"/>
                        </a:lnTo>
                        <a:lnTo>
                          <a:pt x="0" y="317238"/>
                        </a:lnTo>
                      </a:path>
                    </a:pathLst>
                  </a:custGeom>
                  <a:solidFill>
                    <a:srgbClr val="E2F0D9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</p:grpSp>
          </p:grp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A3B61117-C88D-4EA3-0D68-DC33CFF30322}"/>
                  </a:ext>
                </a:extLst>
              </p:cNvPr>
              <p:cNvSpPr/>
              <p:nvPr/>
            </p:nvSpPr>
            <p:spPr>
              <a:xfrm>
                <a:off x="663982" y="3071798"/>
                <a:ext cx="328019" cy="473636"/>
              </a:xfrm>
              <a:custGeom>
                <a:avLst/>
                <a:gdLst>
                  <a:gd name="connsiteX0" fmla="*/ 19422 w 328019"/>
                  <a:gd name="connsiteY0" fmla="*/ 0 h 473636"/>
                  <a:gd name="connsiteX1" fmla="*/ 31153 w 328019"/>
                  <a:gd name="connsiteY1" fmla="*/ 41058 h 473636"/>
                  <a:gd name="connsiteX2" fmla="*/ 9157 w 328019"/>
                  <a:gd name="connsiteY2" fmla="*/ 46924 h 473636"/>
                  <a:gd name="connsiteX3" fmla="*/ 17956 w 328019"/>
                  <a:gd name="connsiteY3" fmla="*/ 73318 h 473636"/>
                  <a:gd name="connsiteX4" fmla="*/ 53149 w 328019"/>
                  <a:gd name="connsiteY4" fmla="*/ 95314 h 473636"/>
                  <a:gd name="connsiteX5" fmla="*/ 57548 w 328019"/>
                  <a:gd name="connsiteY5" fmla="*/ 108511 h 473636"/>
                  <a:gd name="connsiteX6" fmla="*/ 79543 w 328019"/>
                  <a:gd name="connsiteY6" fmla="*/ 124642 h 473636"/>
                  <a:gd name="connsiteX7" fmla="*/ 105938 w 328019"/>
                  <a:gd name="connsiteY7" fmla="*/ 146637 h 473636"/>
                  <a:gd name="connsiteX8" fmla="*/ 126467 w 328019"/>
                  <a:gd name="connsiteY8" fmla="*/ 152502 h 473636"/>
                  <a:gd name="connsiteX9" fmla="*/ 133799 w 328019"/>
                  <a:gd name="connsiteY9" fmla="*/ 155435 h 473636"/>
                  <a:gd name="connsiteX10" fmla="*/ 132332 w 328019"/>
                  <a:gd name="connsiteY10" fmla="*/ 165700 h 473636"/>
                  <a:gd name="connsiteX11" fmla="*/ 203756 w 328019"/>
                  <a:gd name="connsiteY11" fmla="*/ 176281 h 473636"/>
                  <a:gd name="connsiteX12" fmla="*/ 199345 w 328019"/>
                  <a:gd name="connsiteY12" fmla="*/ 195393 h 473636"/>
                  <a:gd name="connsiteX13" fmla="*/ 170751 w 328019"/>
                  <a:gd name="connsiteY13" fmla="*/ 212990 h 473636"/>
                  <a:gd name="connsiteX14" fmla="*/ 170751 w 328019"/>
                  <a:gd name="connsiteY14" fmla="*/ 222888 h 473636"/>
                  <a:gd name="connsiteX15" fmla="*/ 192747 w 328019"/>
                  <a:gd name="connsiteY15" fmla="*/ 260280 h 473636"/>
                  <a:gd name="connsiteX16" fmla="*/ 209243 w 328019"/>
                  <a:gd name="connsiteY16" fmla="*/ 261380 h 473636"/>
                  <a:gd name="connsiteX17" fmla="*/ 223540 w 328019"/>
                  <a:gd name="connsiteY17" fmla="*/ 248182 h 473636"/>
                  <a:gd name="connsiteX18" fmla="*/ 276330 w 328019"/>
                  <a:gd name="connsiteY18" fmla="*/ 240484 h 473636"/>
                  <a:gd name="connsiteX19" fmla="*/ 292826 w 328019"/>
                  <a:gd name="connsiteY19" fmla="*/ 258081 h 473636"/>
                  <a:gd name="connsiteX20" fmla="*/ 323620 w 328019"/>
                  <a:gd name="connsiteY20" fmla="*/ 321867 h 473636"/>
                  <a:gd name="connsiteX21" fmla="*/ 321420 w 328019"/>
                  <a:gd name="connsiteY21" fmla="*/ 344964 h 473636"/>
                  <a:gd name="connsiteX22" fmla="*/ 328019 w 328019"/>
                  <a:gd name="connsiteY22" fmla="*/ 354861 h 473636"/>
                  <a:gd name="connsiteX23" fmla="*/ 303824 w 328019"/>
                  <a:gd name="connsiteY23" fmla="*/ 385654 h 473636"/>
                  <a:gd name="connsiteX24" fmla="*/ 311523 w 328019"/>
                  <a:gd name="connsiteY24" fmla="*/ 405451 h 473636"/>
                  <a:gd name="connsiteX25" fmla="*/ 302724 w 328019"/>
                  <a:gd name="connsiteY25" fmla="*/ 417549 h 473636"/>
                  <a:gd name="connsiteX26" fmla="*/ 267532 w 328019"/>
                  <a:gd name="connsiteY26" fmla="*/ 431846 h 473636"/>
                  <a:gd name="connsiteX27" fmla="*/ 244436 w 328019"/>
                  <a:gd name="connsiteY27" fmla="*/ 434045 h 473636"/>
                  <a:gd name="connsiteX28" fmla="*/ 238937 w 328019"/>
                  <a:gd name="connsiteY28" fmla="*/ 454941 h 473636"/>
                  <a:gd name="connsiteX29" fmla="*/ 226840 w 328019"/>
                  <a:gd name="connsiteY29" fmla="*/ 454941 h 473636"/>
                  <a:gd name="connsiteX30" fmla="*/ 221341 w 328019"/>
                  <a:gd name="connsiteY30" fmla="*/ 467038 h 473636"/>
                  <a:gd name="connsiteX31" fmla="*/ 198246 w 328019"/>
                  <a:gd name="connsiteY31" fmla="*/ 467038 h 473636"/>
                  <a:gd name="connsiteX32" fmla="*/ 187248 w 328019"/>
                  <a:gd name="connsiteY32" fmla="*/ 473636 h 473636"/>
                  <a:gd name="connsiteX33" fmla="*/ 177350 w 328019"/>
                  <a:gd name="connsiteY33" fmla="*/ 461540 h 473636"/>
                  <a:gd name="connsiteX34" fmla="*/ 146556 w 328019"/>
                  <a:gd name="connsiteY34" fmla="*/ 445042 h 473636"/>
                  <a:gd name="connsiteX35" fmla="*/ 144357 w 328019"/>
                  <a:gd name="connsiteY35" fmla="*/ 404351 h 473636"/>
                  <a:gd name="connsiteX36" fmla="*/ 161953 w 328019"/>
                  <a:gd name="connsiteY36" fmla="*/ 407650 h 473636"/>
                  <a:gd name="connsiteX37" fmla="*/ 204844 w 328019"/>
                  <a:gd name="connsiteY37" fmla="*/ 370258 h 473636"/>
                  <a:gd name="connsiteX38" fmla="*/ 207044 w 328019"/>
                  <a:gd name="connsiteY38" fmla="*/ 350461 h 473636"/>
                  <a:gd name="connsiteX39" fmla="*/ 196046 w 328019"/>
                  <a:gd name="connsiteY39" fmla="*/ 344964 h 473636"/>
                  <a:gd name="connsiteX40" fmla="*/ 191647 w 328019"/>
                  <a:gd name="connsiteY40" fmla="*/ 332865 h 473636"/>
                  <a:gd name="connsiteX41" fmla="*/ 193846 w 328019"/>
                  <a:gd name="connsiteY41" fmla="*/ 324068 h 473636"/>
                  <a:gd name="connsiteX42" fmla="*/ 185048 w 328019"/>
                  <a:gd name="connsiteY42" fmla="*/ 310870 h 473636"/>
                  <a:gd name="connsiteX43" fmla="*/ 155354 w 328019"/>
                  <a:gd name="connsiteY43" fmla="*/ 316369 h 473636"/>
                  <a:gd name="connsiteX44" fmla="*/ 146556 w 328019"/>
                  <a:gd name="connsiteY44" fmla="*/ 320768 h 473636"/>
                  <a:gd name="connsiteX45" fmla="*/ 135558 w 328019"/>
                  <a:gd name="connsiteY45" fmla="*/ 310870 h 473636"/>
                  <a:gd name="connsiteX46" fmla="*/ 109164 w 328019"/>
                  <a:gd name="connsiteY46" fmla="*/ 313069 h 473636"/>
                  <a:gd name="connsiteX47" fmla="*/ 87168 w 328019"/>
                  <a:gd name="connsiteY47" fmla="*/ 337265 h 473636"/>
                  <a:gd name="connsiteX48" fmla="*/ 47576 w 328019"/>
                  <a:gd name="connsiteY48" fmla="*/ 344964 h 473636"/>
                  <a:gd name="connsiteX49" fmla="*/ 44277 w 328019"/>
                  <a:gd name="connsiteY49" fmla="*/ 337265 h 473636"/>
                  <a:gd name="connsiteX50" fmla="*/ 27780 w 328019"/>
                  <a:gd name="connsiteY50" fmla="*/ 339464 h 473636"/>
                  <a:gd name="connsiteX51" fmla="*/ 26680 w 328019"/>
                  <a:gd name="connsiteY51" fmla="*/ 349362 h 473636"/>
                  <a:gd name="connsiteX52" fmla="*/ 29980 w 328019"/>
                  <a:gd name="connsiteY52" fmla="*/ 357060 h 473636"/>
                  <a:gd name="connsiteX53" fmla="*/ 5785 w 328019"/>
                  <a:gd name="connsiteY53" fmla="*/ 381256 h 473636"/>
                  <a:gd name="connsiteX54" fmla="*/ 0 w 328019"/>
                  <a:gd name="connsiteY54" fmla="*/ 392300 h 473636"/>
                  <a:gd name="connsiteX55" fmla="*/ 0 w 328019"/>
                  <a:gd name="connsiteY55" fmla="*/ 324078 h 473636"/>
                  <a:gd name="connsiteX56" fmla="*/ 167941 w 328019"/>
                  <a:gd name="connsiteY56" fmla="*/ 245985 h 473636"/>
                  <a:gd name="connsiteX57" fmla="*/ 0 w 328019"/>
                  <a:gd name="connsiteY57" fmla="*/ 92320 h 473636"/>
                  <a:gd name="connsiteX58" fmla="*/ 0 w 328019"/>
                  <a:gd name="connsiteY58" fmla="*/ 3378 h 473636"/>
                  <a:gd name="connsiteX59" fmla="*/ 19422 w 328019"/>
                  <a:gd name="connsiteY59" fmla="*/ 0 h 473636"/>
                  <a:gd name="connsiteX0" fmla="*/ 203906 w 512503"/>
                  <a:gd name="connsiteY0" fmla="*/ 0 h 473636"/>
                  <a:gd name="connsiteX1" fmla="*/ 215637 w 512503"/>
                  <a:gd name="connsiteY1" fmla="*/ 41058 h 473636"/>
                  <a:gd name="connsiteX2" fmla="*/ 193641 w 512503"/>
                  <a:gd name="connsiteY2" fmla="*/ 46924 h 473636"/>
                  <a:gd name="connsiteX3" fmla="*/ 202440 w 512503"/>
                  <a:gd name="connsiteY3" fmla="*/ 73318 h 473636"/>
                  <a:gd name="connsiteX4" fmla="*/ 237633 w 512503"/>
                  <a:gd name="connsiteY4" fmla="*/ 95314 h 473636"/>
                  <a:gd name="connsiteX5" fmla="*/ 242032 w 512503"/>
                  <a:gd name="connsiteY5" fmla="*/ 108511 h 473636"/>
                  <a:gd name="connsiteX6" fmla="*/ 264027 w 512503"/>
                  <a:gd name="connsiteY6" fmla="*/ 124642 h 473636"/>
                  <a:gd name="connsiteX7" fmla="*/ 290422 w 512503"/>
                  <a:gd name="connsiteY7" fmla="*/ 146637 h 473636"/>
                  <a:gd name="connsiteX8" fmla="*/ 310951 w 512503"/>
                  <a:gd name="connsiteY8" fmla="*/ 152502 h 473636"/>
                  <a:gd name="connsiteX9" fmla="*/ 318283 w 512503"/>
                  <a:gd name="connsiteY9" fmla="*/ 155435 h 473636"/>
                  <a:gd name="connsiteX10" fmla="*/ 316816 w 512503"/>
                  <a:gd name="connsiteY10" fmla="*/ 165700 h 473636"/>
                  <a:gd name="connsiteX11" fmla="*/ 388240 w 512503"/>
                  <a:gd name="connsiteY11" fmla="*/ 176281 h 473636"/>
                  <a:gd name="connsiteX12" fmla="*/ 383829 w 512503"/>
                  <a:gd name="connsiteY12" fmla="*/ 195393 h 473636"/>
                  <a:gd name="connsiteX13" fmla="*/ 355235 w 512503"/>
                  <a:gd name="connsiteY13" fmla="*/ 212990 h 473636"/>
                  <a:gd name="connsiteX14" fmla="*/ 355235 w 512503"/>
                  <a:gd name="connsiteY14" fmla="*/ 222888 h 473636"/>
                  <a:gd name="connsiteX15" fmla="*/ 377231 w 512503"/>
                  <a:gd name="connsiteY15" fmla="*/ 260280 h 473636"/>
                  <a:gd name="connsiteX16" fmla="*/ 393727 w 512503"/>
                  <a:gd name="connsiteY16" fmla="*/ 261380 h 473636"/>
                  <a:gd name="connsiteX17" fmla="*/ 408024 w 512503"/>
                  <a:gd name="connsiteY17" fmla="*/ 248182 h 473636"/>
                  <a:gd name="connsiteX18" fmla="*/ 460814 w 512503"/>
                  <a:gd name="connsiteY18" fmla="*/ 240484 h 473636"/>
                  <a:gd name="connsiteX19" fmla="*/ 477310 w 512503"/>
                  <a:gd name="connsiteY19" fmla="*/ 258081 h 473636"/>
                  <a:gd name="connsiteX20" fmla="*/ 508104 w 512503"/>
                  <a:gd name="connsiteY20" fmla="*/ 321867 h 473636"/>
                  <a:gd name="connsiteX21" fmla="*/ 505904 w 512503"/>
                  <a:gd name="connsiteY21" fmla="*/ 344964 h 473636"/>
                  <a:gd name="connsiteX22" fmla="*/ 512503 w 512503"/>
                  <a:gd name="connsiteY22" fmla="*/ 354861 h 473636"/>
                  <a:gd name="connsiteX23" fmla="*/ 488308 w 512503"/>
                  <a:gd name="connsiteY23" fmla="*/ 385654 h 473636"/>
                  <a:gd name="connsiteX24" fmla="*/ 496007 w 512503"/>
                  <a:gd name="connsiteY24" fmla="*/ 405451 h 473636"/>
                  <a:gd name="connsiteX25" fmla="*/ 487208 w 512503"/>
                  <a:gd name="connsiteY25" fmla="*/ 417549 h 473636"/>
                  <a:gd name="connsiteX26" fmla="*/ 452016 w 512503"/>
                  <a:gd name="connsiteY26" fmla="*/ 431846 h 473636"/>
                  <a:gd name="connsiteX27" fmla="*/ 428920 w 512503"/>
                  <a:gd name="connsiteY27" fmla="*/ 434045 h 473636"/>
                  <a:gd name="connsiteX28" fmla="*/ 423421 w 512503"/>
                  <a:gd name="connsiteY28" fmla="*/ 454941 h 473636"/>
                  <a:gd name="connsiteX29" fmla="*/ 411324 w 512503"/>
                  <a:gd name="connsiteY29" fmla="*/ 454941 h 473636"/>
                  <a:gd name="connsiteX30" fmla="*/ 405825 w 512503"/>
                  <a:gd name="connsiteY30" fmla="*/ 467038 h 473636"/>
                  <a:gd name="connsiteX31" fmla="*/ 382730 w 512503"/>
                  <a:gd name="connsiteY31" fmla="*/ 467038 h 473636"/>
                  <a:gd name="connsiteX32" fmla="*/ 371732 w 512503"/>
                  <a:gd name="connsiteY32" fmla="*/ 473636 h 473636"/>
                  <a:gd name="connsiteX33" fmla="*/ 361834 w 512503"/>
                  <a:gd name="connsiteY33" fmla="*/ 461540 h 473636"/>
                  <a:gd name="connsiteX34" fmla="*/ 331040 w 512503"/>
                  <a:gd name="connsiteY34" fmla="*/ 445042 h 473636"/>
                  <a:gd name="connsiteX35" fmla="*/ 328841 w 512503"/>
                  <a:gd name="connsiteY35" fmla="*/ 404351 h 473636"/>
                  <a:gd name="connsiteX36" fmla="*/ 346437 w 512503"/>
                  <a:gd name="connsiteY36" fmla="*/ 407650 h 473636"/>
                  <a:gd name="connsiteX37" fmla="*/ 389328 w 512503"/>
                  <a:gd name="connsiteY37" fmla="*/ 370258 h 473636"/>
                  <a:gd name="connsiteX38" fmla="*/ 391528 w 512503"/>
                  <a:gd name="connsiteY38" fmla="*/ 350461 h 473636"/>
                  <a:gd name="connsiteX39" fmla="*/ 380530 w 512503"/>
                  <a:gd name="connsiteY39" fmla="*/ 344964 h 473636"/>
                  <a:gd name="connsiteX40" fmla="*/ 376131 w 512503"/>
                  <a:gd name="connsiteY40" fmla="*/ 332865 h 473636"/>
                  <a:gd name="connsiteX41" fmla="*/ 378330 w 512503"/>
                  <a:gd name="connsiteY41" fmla="*/ 324068 h 473636"/>
                  <a:gd name="connsiteX42" fmla="*/ 369532 w 512503"/>
                  <a:gd name="connsiteY42" fmla="*/ 310870 h 473636"/>
                  <a:gd name="connsiteX43" fmla="*/ 339838 w 512503"/>
                  <a:gd name="connsiteY43" fmla="*/ 316369 h 473636"/>
                  <a:gd name="connsiteX44" fmla="*/ 331040 w 512503"/>
                  <a:gd name="connsiteY44" fmla="*/ 320768 h 473636"/>
                  <a:gd name="connsiteX45" fmla="*/ 320042 w 512503"/>
                  <a:gd name="connsiteY45" fmla="*/ 310870 h 473636"/>
                  <a:gd name="connsiteX46" fmla="*/ 293648 w 512503"/>
                  <a:gd name="connsiteY46" fmla="*/ 313069 h 473636"/>
                  <a:gd name="connsiteX47" fmla="*/ 271652 w 512503"/>
                  <a:gd name="connsiteY47" fmla="*/ 337265 h 473636"/>
                  <a:gd name="connsiteX48" fmla="*/ 232060 w 512503"/>
                  <a:gd name="connsiteY48" fmla="*/ 344964 h 473636"/>
                  <a:gd name="connsiteX49" fmla="*/ 228761 w 512503"/>
                  <a:gd name="connsiteY49" fmla="*/ 337265 h 473636"/>
                  <a:gd name="connsiteX50" fmla="*/ 212264 w 512503"/>
                  <a:gd name="connsiteY50" fmla="*/ 339464 h 473636"/>
                  <a:gd name="connsiteX51" fmla="*/ 211164 w 512503"/>
                  <a:gd name="connsiteY51" fmla="*/ 349362 h 473636"/>
                  <a:gd name="connsiteX52" fmla="*/ 214464 w 512503"/>
                  <a:gd name="connsiteY52" fmla="*/ 357060 h 473636"/>
                  <a:gd name="connsiteX53" fmla="*/ 190269 w 512503"/>
                  <a:gd name="connsiteY53" fmla="*/ 381256 h 473636"/>
                  <a:gd name="connsiteX54" fmla="*/ 184484 w 512503"/>
                  <a:gd name="connsiteY54" fmla="*/ 392300 h 473636"/>
                  <a:gd name="connsiteX55" fmla="*/ 184484 w 512503"/>
                  <a:gd name="connsiteY55" fmla="*/ 324078 h 473636"/>
                  <a:gd name="connsiteX56" fmla="*/ 0 w 512503"/>
                  <a:gd name="connsiteY56" fmla="*/ 212648 h 473636"/>
                  <a:gd name="connsiteX57" fmla="*/ 184484 w 512503"/>
                  <a:gd name="connsiteY57" fmla="*/ 92320 h 473636"/>
                  <a:gd name="connsiteX58" fmla="*/ 184484 w 512503"/>
                  <a:gd name="connsiteY58" fmla="*/ 3378 h 473636"/>
                  <a:gd name="connsiteX59" fmla="*/ 203906 w 512503"/>
                  <a:gd name="connsiteY59" fmla="*/ 0 h 473636"/>
                  <a:gd name="connsiteX0" fmla="*/ 0 w 512503"/>
                  <a:gd name="connsiteY0" fmla="*/ 212648 h 473636"/>
                  <a:gd name="connsiteX1" fmla="*/ 184484 w 512503"/>
                  <a:gd name="connsiteY1" fmla="*/ 92320 h 473636"/>
                  <a:gd name="connsiteX2" fmla="*/ 184484 w 512503"/>
                  <a:gd name="connsiteY2" fmla="*/ 3378 h 473636"/>
                  <a:gd name="connsiteX3" fmla="*/ 203906 w 512503"/>
                  <a:gd name="connsiteY3" fmla="*/ 0 h 473636"/>
                  <a:gd name="connsiteX4" fmla="*/ 215637 w 512503"/>
                  <a:gd name="connsiteY4" fmla="*/ 41058 h 473636"/>
                  <a:gd name="connsiteX5" fmla="*/ 193641 w 512503"/>
                  <a:gd name="connsiteY5" fmla="*/ 46924 h 473636"/>
                  <a:gd name="connsiteX6" fmla="*/ 202440 w 512503"/>
                  <a:gd name="connsiteY6" fmla="*/ 73318 h 473636"/>
                  <a:gd name="connsiteX7" fmla="*/ 237633 w 512503"/>
                  <a:gd name="connsiteY7" fmla="*/ 95314 h 473636"/>
                  <a:gd name="connsiteX8" fmla="*/ 242032 w 512503"/>
                  <a:gd name="connsiteY8" fmla="*/ 108511 h 473636"/>
                  <a:gd name="connsiteX9" fmla="*/ 264027 w 512503"/>
                  <a:gd name="connsiteY9" fmla="*/ 124642 h 473636"/>
                  <a:gd name="connsiteX10" fmla="*/ 290422 w 512503"/>
                  <a:gd name="connsiteY10" fmla="*/ 146637 h 473636"/>
                  <a:gd name="connsiteX11" fmla="*/ 310951 w 512503"/>
                  <a:gd name="connsiteY11" fmla="*/ 152502 h 473636"/>
                  <a:gd name="connsiteX12" fmla="*/ 318283 w 512503"/>
                  <a:gd name="connsiteY12" fmla="*/ 155435 h 473636"/>
                  <a:gd name="connsiteX13" fmla="*/ 316816 w 512503"/>
                  <a:gd name="connsiteY13" fmla="*/ 165700 h 473636"/>
                  <a:gd name="connsiteX14" fmla="*/ 388240 w 512503"/>
                  <a:gd name="connsiteY14" fmla="*/ 176281 h 473636"/>
                  <a:gd name="connsiteX15" fmla="*/ 383829 w 512503"/>
                  <a:gd name="connsiteY15" fmla="*/ 195393 h 473636"/>
                  <a:gd name="connsiteX16" fmla="*/ 355235 w 512503"/>
                  <a:gd name="connsiteY16" fmla="*/ 212990 h 473636"/>
                  <a:gd name="connsiteX17" fmla="*/ 355235 w 512503"/>
                  <a:gd name="connsiteY17" fmla="*/ 222888 h 473636"/>
                  <a:gd name="connsiteX18" fmla="*/ 377231 w 512503"/>
                  <a:gd name="connsiteY18" fmla="*/ 260280 h 473636"/>
                  <a:gd name="connsiteX19" fmla="*/ 393727 w 512503"/>
                  <a:gd name="connsiteY19" fmla="*/ 261380 h 473636"/>
                  <a:gd name="connsiteX20" fmla="*/ 408024 w 512503"/>
                  <a:gd name="connsiteY20" fmla="*/ 248182 h 473636"/>
                  <a:gd name="connsiteX21" fmla="*/ 460814 w 512503"/>
                  <a:gd name="connsiteY21" fmla="*/ 240484 h 473636"/>
                  <a:gd name="connsiteX22" fmla="*/ 477310 w 512503"/>
                  <a:gd name="connsiteY22" fmla="*/ 258081 h 473636"/>
                  <a:gd name="connsiteX23" fmla="*/ 508104 w 512503"/>
                  <a:gd name="connsiteY23" fmla="*/ 321867 h 473636"/>
                  <a:gd name="connsiteX24" fmla="*/ 505904 w 512503"/>
                  <a:gd name="connsiteY24" fmla="*/ 344964 h 473636"/>
                  <a:gd name="connsiteX25" fmla="*/ 512503 w 512503"/>
                  <a:gd name="connsiteY25" fmla="*/ 354861 h 473636"/>
                  <a:gd name="connsiteX26" fmla="*/ 488308 w 512503"/>
                  <a:gd name="connsiteY26" fmla="*/ 385654 h 473636"/>
                  <a:gd name="connsiteX27" fmla="*/ 496007 w 512503"/>
                  <a:gd name="connsiteY27" fmla="*/ 405451 h 473636"/>
                  <a:gd name="connsiteX28" fmla="*/ 487208 w 512503"/>
                  <a:gd name="connsiteY28" fmla="*/ 417549 h 473636"/>
                  <a:gd name="connsiteX29" fmla="*/ 452016 w 512503"/>
                  <a:gd name="connsiteY29" fmla="*/ 431846 h 473636"/>
                  <a:gd name="connsiteX30" fmla="*/ 428920 w 512503"/>
                  <a:gd name="connsiteY30" fmla="*/ 434045 h 473636"/>
                  <a:gd name="connsiteX31" fmla="*/ 423421 w 512503"/>
                  <a:gd name="connsiteY31" fmla="*/ 454941 h 473636"/>
                  <a:gd name="connsiteX32" fmla="*/ 411324 w 512503"/>
                  <a:gd name="connsiteY32" fmla="*/ 454941 h 473636"/>
                  <a:gd name="connsiteX33" fmla="*/ 405825 w 512503"/>
                  <a:gd name="connsiteY33" fmla="*/ 467038 h 473636"/>
                  <a:gd name="connsiteX34" fmla="*/ 382730 w 512503"/>
                  <a:gd name="connsiteY34" fmla="*/ 467038 h 473636"/>
                  <a:gd name="connsiteX35" fmla="*/ 371732 w 512503"/>
                  <a:gd name="connsiteY35" fmla="*/ 473636 h 473636"/>
                  <a:gd name="connsiteX36" fmla="*/ 361834 w 512503"/>
                  <a:gd name="connsiteY36" fmla="*/ 461540 h 473636"/>
                  <a:gd name="connsiteX37" fmla="*/ 331040 w 512503"/>
                  <a:gd name="connsiteY37" fmla="*/ 445042 h 473636"/>
                  <a:gd name="connsiteX38" fmla="*/ 328841 w 512503"/>
                  <a:gd name="connsiteY38" fmla="*/ 404351 h 473636"/>
                  <a:gd name="connsiteX39" fmla="*/ 346437 w 512503"/>
                  <a:gd name="connsiteY39" fmla="*/ 407650 h 473636"/>
                  <a:gd name="connsiteX40" fmla="*/ 389328 w 512503"/>
                  <a:gd name="connsiteY40" fmla="*/ 370258 h 473636"/>
                  <a:gd name="connsiteX41" fmla="*/ 391528 w 512503"/>
                  <a:gd name="connsiteY41" fmla="*/ 350461 h 473636"/>
                  <a:gd name="connsiteX42" fmla="*/ 380530 w 512503"/>
                  <a:gd name="connsiteY42" fmla="*/ 344964 h 473636"/>
                  <a:gd name="connsiteX43" fmla="*/ 376131 w 512503"/>
                  <a:gd name="connsiteY43" fmla="*/ 332865 h 473636"/>
                  <a:gd name="connsiteX44" fmla="*/ 378330 w 512503"/>
                  <a:gd name="connsiteY44" fmla="*/ 324068 h 473636"/>
                  <a:gd name="connsiteX45" fmla="*/ 369532 w 512503"/>
                  <a:gd name="connsiteY45" fmla="*/ 310870 h 473636"/>
                  <a:gd name="connsiteX46" fmla="*/ 339838 w 512503"/>
                  <a:gd name="connsiteY46" fmla="*/ 316369 h 473636"/>
                  <a:gd name="connsiteX47" fmla="*/ 331040 w 512503"/>
                  <a:gd name="connsiteY47" fmla="*/ 320768 h 473636"/>
                  <a:gd name="connsiteX48" fmla="*/ 320042 w 512503"/>
                  <a:gd name="connsiteY48" fmla="*/ 310870 h 473636"/>
                  <a:gd name="connsiteX49" fmla="*/ 293648 w 512503"/>
                  <a:gd name="connsiteY49" fmla="*/ 313069 h 473636"/>
                  <a:gd name="connsiteX50" fmla="*/ 271652 w 512503"/>
                  <a:gd name="connsiteY50" fmla="*/ 337265 h 473636"/>
                  <a:gd name="connsiteX51" fmla="*/ 232060 w 512503"/>
                  <a:gd name="connsiteY51" fmla="*/ 344964 h 473636"/>
                  <a:gd name="connsiteX52" fmla="*/ 228761 w 512503"/>
                  <a:gd name="connsiteY52" fmla="*/ 337265 h 473636"/>
                  <a:gd name="connsiteX53" fmla="*/ 212264 w 512503"/>
                  <a:gd name="connsiteY53" fmla="*/ 339464 h 473636"/>
                  <a:gd name="connsiteX54" fmla="*/ 211164 w 512503"/>
                  <a:gd name="connsiteY54" fmla="*/ 349362 h 473636"/>
                  <a:gd name="connsiteX55" fmla="*/ 214464 w 512503"/>
                  <a:gd name="connsiteY55" fmla="*/ 357060 h 473636"/>
                  <a:gd name="connsiteX56" fmla="*/ 190269 w 512503"/>
                  <a:gd name="connsiteY56" fmla="*/ 381256 h 473636"/>
                  <a:gd name="connsiteX57" fmla="*/ 184484 w 512503"/>
                  <a:gd name="connsiteY57" fmla="*/ 392300 h 473636"/>
                  <a:gd name="connsiteX58" fmla="*/ 184484 w 512503"/>
                  <a:gd name="connsiteY58" fmla="*/ 324078 h 473636"/>
                  <a:gd name="connsiteX59" fmla="*/ 91440 w 512503"/>
                  <a:gd name="connsiteY59" fmla="*/ 304088 h 473636"/>
                  <a:gd name="connsiteX0" fmla="*/ 93044 w 421063"/>
                  <a:gd name="connsiteY0" fmla="*/ 92320 h 473636"/>
                  <a:gd name="connsiteX1" fmla="*/ 93044 w 421063"/>
                  <a:gd name="connsiteY1" fmla="*/ 3378 h 473636"/>
                  <a:gd name="connsiteX2" fmla="*/ 112466 w 421063"/>
                  <a:gd name="connsiteY2" fmla="*/ 0 h 473636"/>
                  <a:gd name="connsiteX3" fmla="*/ 124197 w 421063"/>
                  <a:gd name="connsiteY3" fmla="*/ 41058 h 473636"/>
                  <a:gd name="connsiteX4" fmla="*/ 102201 w 421063"/>
                  <a:gd name="connsiteY4" fmla="*/ 46924 h 473636"/>
                  <a:gd name="connsiteX5" fmla="*/ 111000 w 421063"/>
                  <a:gd name="connsiteY5" fmla="*/ 73318 h 473636"/>
                  <a:gd name="connsiteX6" fmla="*/ 146193 w 421063"/>
                  <a:gd name="connsiteY6" fmla="*/ 95314 h 473636"/>
                  <a:gd name="connsiteX7" fmla="*/ 150592 w 421063"/>
                  <a:gd name="connsiteY7" fmla="*/ 108511 h 473636"/>
                  <a:gd name="connsiteX8" fmla="*/ 172587 w 421063"/>
                  <a:gd name="connsiteY8" fmla="*/ 124642 h 473636"/>
                  <a:gd name="connsiteX9" fmla="*/ 198982 w 421063"/>
                  <a:gd name="connsiteY9" fmla="*/ 146637 h 473636"/>
                  <a:gd name="connsiteX10" fmla="*/ 219511 w 421063"/>
                  <a:gd name="connsiteY10" fmla="*/ 152502 h 473636"/>
                  <a:gd name="connsiteX11" fmla="*/ 226843 w 421063"/>
                  <a:gd name="connsiteY11" fmla="*/ 155435 h 473636"/>
                  <a:gd name="connsiteX12" fmla="*/ 225376 w 421063"/>
                  <a:gd name="connsiteY12" fmla="*/ 165700 h 473636"/>
                  <a:gd name="connsiteX13" fmla="*/ 296800 w 421063"/>
                  <a:gd name="connsiteY13" fmla="*/ 176281 h 473636"/>
                  <a:gd name="connsiteX14" fmla="*/ 292389 w 421063"/>
                  <a:gd name="connsiteY14" fmla="*/ 195393 h 473636"/>
                  <a:gd name="connsiteX15" fmla="*/ 263795 w 421063"/>
                  <a:gd name="connsiteY15" fmla="*/ 212990 h 473636"/>
                  <a:gd name="connsiteX16" fmla="*/ 263795 w 421063"/>
                  <a:gd name="connsiteY16" fmla="*/ 222888 h 473636"/>
                  <a:gd name="connsiteX17" fmla="*/ 285791 w 421063"/>
                  <a:gd name="connsiteY17" fmla="*/ 260280 h 473636"/>
                  <a:gd name="connsiteX18" fmla="*/ 302287 w 421063"/>
                  <a:gd name="connsiteY18" fmla="*/ 261380 h 473636"/>
                  <a:gd name="connsiteX19" fmla="*/ 316584 w 421063"/>
                  <a:gd name="connsiteY19" fmla="*/ 248182 h 473636"/>
                  <a:gd name="connsiteX20" fmla="*/ 369374 w 421063"/>
                  <a:gd name="connsiteY20" fmla="*/ 240484 h 473636"/>
                  <a:gd name="connsiteX21" fmla="*/ 385870 w 421063"/>
                  <a:gd name="connsiteY21" fmla="*/ 258081 h 473636"/>
                  <a:gd name="connsiteX22" fmla="*/ 416664 w 421063"/>
                  <a:gd name="connsiteY22" fmla="*/ 321867 h 473636"/>
                  <a:gd name="connsiteX23" fmla="*/ 414464 w 421063"/>
                  <a:gd name="connsiteY23" fmla="*/ 344964 h 473636"/>
                  <a:gd name="connsiteX24" fmla="*/ 421063 w 421063"/>
                  <a:gd name="connsiteY24" fmla="*/ 354861 h 473636"/>
                  <a:gd name="connsiteX25" fmla="*/ 396868 w 421063"/>
                  <a:gd name="connsiteY25" fmla="*/ 385654 h 473636"/>
                  <a:gd name="connsiteX26" fmla="*/ 404567 w 421063"/>
                  <a:gd name="connsiteY26" fmla="*/ 405451 h 473636"/>
                  <a:gd name="connsiteX27" fmla="*/ 395768 w 421063"/>
                  <a:gd name="connsiteY27" fmla="*/ 417549 h 473636"/>
                  <a:gd name="connsiteX28" fmla="*/ 360576 w 421063"/>
                  <a:gd name="connsiteY28" fmla="*/ 431846 h 473636"/>
                  <a:gd name="connsiteX29" fmla="*/ 337480 w 421063"/>
                  <a:gd name="connsiteY29" fmla="*/ 434045 h 473636"/>
                  <a:gd name="connsiteX30" fmla="*/ 331981 w 421063"/>
                  <a:gd name="connsiteY30" fmla="*/ 454941 h 473636"/>
                  <a:gd name="connsiteX31" fmla="*/ 319884 w 421063"/>
                  <a:gd name="connsiteY31" fmla="*/ 454941 h 473636"/>
                  <a:gd name="connsiteX32" fmla="*/ 314385 w 421063"/>
                  <a:gd name="connsiteY32" fmla="*/ 467038 h 473636"/>
                  <a:gd name="connsiteX33" fmla="*/ 291290 w 421063"/>
                  <a:gd name="connsiteY33" fmla="*/ 467038 h 473636"/>
                  <a:gd name="connsiteX34" fmla="*/ 280292 w 421063"/>
                  <a:gd name="connsiteY34" fmla="*/ 473636 h 473636"/>
                  <a:gd name="connsiteX35" fmla="*/ 270394 w 421063"/>
                  <a:gd name="connsiteY35" fmla="*/ 461540 h 473636"/>
                  <a:gd name="connsiteX36" fmla="*/ 239600 w 421063"/>
                  <a:gd name="connsiteY36" fmla="*/ 445042 h 473636"/>
                  <a:gd name="connsiteX37" fmla="*/ 237401 w 421063"/>
                  <a:gd name="connsiteY37" fmla="*/ 404351 h 473636"/>
                  <a:gd name="connsiteX38" fmla="*/ 254997 w 421063"/>
                  <a:gd name="connsiteY38" fmla="*/ 407650 h 473636"/>
                  <a:gd name="connsiteX39" fmla="*/ 297888 w 421063"/>
                  <a:gd name="connsiteY39" fmla="*/ 370258 h 473636"/>
                  <a:gd name="connsiteX40" fmla="*/ 300088 w 421063"/>
                  <a:gd name="connsiteY40" fmla="*/ 350461 h 473636"/>
                  <a:gd name="connsiteX41" fmla="*/ 289090 w 421063"/>
                  <a:gd name="connsiteY41" fmla="*/ 344964 h 473636"/>
                  <a:gd name="connsiteX42" fmla="*/ 284691 w 421063"/>
                  <a:gd name="connsiteY42" fmla="*/ 332865 h 473636"/>
                  <a:gd name="connsiteX43" fmla="*/ 286890 w 421063"/>
                  <a:gd name="connsiteY43" fmla="*/ 324068 h 473636"/>
                  <a:gd name="connsiteX44" fmla="*/ 278092 w 421063"/>
                  <a:gd name="connsiteY44" fmla="*/ 310870 h 473636"/>
                  <a:gd name="connsiteX45" fmla="*/ 248398 w 421063"/>
                  <a:gd name="connsiteY45" fmla="*/ 316369 h 473636"/>
                  <a:gd name="connsiteX46" fmla="*/ 239600 w 421063"/>
                  <a:gd name="connsiteY46" fmla="*/ 320768 h 473636"/>
                  <a:gd name="connsiteX47" fmla="*/ 228602 w 421063"/>
                  <a:gd name="connsiteY47" fmla="*/ 310870 h 473636"/>
                  <a:gd name="connsiteX48" fmla="*/ 202208 w 421063"/>
                  <a:gd name="connsiteY48" fmla="*/ 313069 h 473636"/>
                  <a:gd name="connsiteX49" fmla="*/ 180212 w 421063"/>
                  <a:gd name="connsiteY49" fmla="*/ 337265 h 473636"/>
                  <a:gd name="connsiteX50" fmla="*/ 140620 w 421063"/>
                  <a:gd name="connsiteY50" fmla="*/ 344964 h 473636"/>
                  <a:gd name="connsiteX51" fmla="*/ 137321 w 421063"/>
                  <a:gd name="connsiteY51" fmla="*/ 337265 h 473636"/>
                  <a:gd name="connsiteX52" fmla="*/ 120824 w 421063"/>
                  <a:gd name="connsiteY52" fmla="*/ 339464 h 473636"/>
                  <a:gd name="connsiteX53" fmla="*/ 119724 w 421063"/>
                  <a:gd name="connsiteY53" fmla="*/ 349362 h 473636"/>
                  <a:gd name="connsiteX54" fmla="*/ 123024 w 421063"/>
                  <a:gd name="connsiteY54" fmla="*/ 357060 h 473636"/>
                  <a:gd name="connsiteX55" fmla="*/ 98829 w 421063"/>
                  <a:gd name="connsiteY55" fmla="*/ 381256 h 473636"/>
                  <a:gd name="connsiteX56" fmla="*/ 93044 w 421063"/>
                  <a:gd name="connsiteY56" fmla="*/ 392300 h 473636"/>
                  <a:gd name="connsiteX57" fmla="*/ 93044 w 421063"/>
                  <a:gd name="connsiteY57" fmla="*/ 324078 h 473636"/>
                  <a:gd name="connsiteX58" fmla="*/ 0 w 421063"/>
                  <a:gd name="connsiteY58" fmla="*/ 304088 h 473636"/>
                  <a:gd name="connsiteX0" fmla="*/ 93044 w 421063"/>
                  <a:gd name="connsiteY0" fmla="*/ 3378 h 473636"/>
                  <a:gd name="connsiteX1" fmla="*/ 112466 w 421063"/>
                  <a:gd name="connsiteY1" fmla="*/ 0 h 473636"/>
                  <a:gd name="connsiteX2" fmla="*/ 124197 w 421063"/>
                  <a:gd name="connsiteY2" fmla="*/ 41058 h 473636"/>
                  <a:gd name="connsiteX3" fmla="*/ 102201 w 421063"/>
                  <a:gd name="connsiteY3" fmla="*/ 46924 h 473636"/>
                  <a:gd name="connsiteX4" fmla="*/ 111000 w 421063"/>
                  <a:gd name="connsiteY4" fmla="*/ 73318 h 473636"/>
                  <a:gd name="connsiteX5" fmla="*/ 146193 w 421063"/>
                  <a:gd name="connsiteY5" fmla="*/ 95314 h 473636"/>
                  <a:gd name="connsiteX6" fmla="*/ 150592 w 421063"/>
                  <a:gd name="connsiteY6" fmla="*/ 108511 h 473636"/>
                  <a:gd name="connsiteX7" fmla="*/ 172587 w 421063"/>
                  <a:gd name="connsiteY7" fmla="*/ 124642 h 473636"/>
                  <a:gd name="connsiteX8" fmla="*/ 198982 w 421063"/>
                  <a:gd name="connsiteY8" fmla="*/ 146637 h 473636"/>
                  <a:gd name="connsiteX9" fmla="*/ 219511 w 421063"/>
                  <a:gd name="connsiteY9" fmla="*/ 152502 h 473636"/>
                  <a:gd name="connsiteX10" fmla="*/ 226843 w 421063"/>
                  <a:gd name="connsiteY10" fmla="*/ 155435 h 473636"/>
                  <a:gd name="connsiteX11" fmla="*/ 225376 w 421063"/>
                  <a:gd name="connsiteY11" fmla="*/ 165700 h 473636"/>
                  <a:gd name="connsiteX12" fmla="*/ 296800 w 421063"/>
                  <a:gd name="connsiteY12" fmla="*/ 176281 h 473636"/>
                  <a:gd name="connsiteX13" fmla="*/ 292389 w 421063"/>
                  <a:gd name="connsiteY13" fmla="*/ 195393 h 473636"/>
                  <a:gd name="connsiteX14" fmla="*/ 263795 w 421063"/>
                  <a:gd name="connsiteY14" fmla="*/ 212990 h 473636"/>
                  <a:gd name="connsiteX15" fmla="*/ 263795 w 421063"/>
                  <a:gd name="connsiteY15" fmla="*/ 222888 h 473636"/>
                  <a:gd name="connsiteX16" fmla="*/ 285791 w 421063"/>
                  <a:gd name="connsiteY16" fmla="*/ 260280 h 473636"/>
                  <a:gd name="connsiteX17" fmla="*/ 302287 w 421063"/>
                  <a:gd name="connsiteY17" fmla="*/ 261380 h 473636"/>
                  <a:gd name="connsiteX18" fmla="*/ 316584 w 421063"/>
                  <a:gd name="connsiteY18" fmla="*/ 248182 h 473636"/>
                  <a:gd name="connsiteX19" fmla="*/ 369374 w 421063"/>
                  <a:gd name="connsiteY19" fmla="*/ 240484 h 473636"/>
                  <a:gd name="connsiteX20" fmla="*/ 385870 w 421063"/>
                  <a:gd name="connsiteY20" fmla="*/ 258081 h 473636"/>
                  <a:gd name="connsiteX21" fmla="*/ 416664 w 421063"/>
                  <a:gd name="connsiteY21" fmla="*/ 321867 h 473636"/>
                  <a:gd name="connsiteX22" fmla="*/ 414464 w 421063"/>
                  <a:gd name="connsiteY22" fmla="*/ 344964 h 473636"/>
                  <a:gd name="connsiteX23" fmla="*/ 421063 w 421063"/>
                  <a:gd name="connsiteY23" fmla="*/ 354861 h 473636"/>
                  <a:gd name="connsiteX24" fmla="*/ 396868 w 421063"/>
                  <a:gd name="connsiteY24" fmla="*/ 385654 h 473636"/>
                  <a:gd name="connsiteX25" fmla="*/ 404567 w 421063"/>
                  <a:gd name="connsiteY25" fmla="*/ 405451 h 473636"/>
                  <a:gd name="connsiteX26" fmla="*/ 395768 w 421063"/>
                  <a:gd name="connsiteY26" fmla="*/ 417549 h 473636"/>
                  <a:gd name="connsiteX27" fmla="*/ 360576 w 421063"/>
                  <a:gd name="connsiteY27" fmla="*/ 431846 h 473636"/>
                  <a:gd name="connsiteX28" fmla="*/ 337480 w 421063"/>
                  <a:gd name="connsiteY28" fmla="*/ 434045 h 473636"/>
                  <a:gd name="connsiteX29" fmla="*/ 331981 w 421063"/>
                  <a:gd name="connsiteY29" fmla="*/ 454941 h 473636"/>
                  <a:gd name="connsiteX30" fmla="*/ 319884 w 421063"/>
                  <a:gd name="connsiteY30" fmla="*/ 454941 h 473636"/>
                  <a:gd name="connsiteX31" fmla="*/ 314385 w 421063"/>
                  <a:gd name="connsiteY31" fmla="*/ 467038 h 473636"/>
                  <a:gd name="connsiteX32" fmla="*/ 291290 w 421063"/>
                  <a:gd name="connsiteY32" fmla="*/ 467038 h 473636"/>
                  <a:gd name="connsiteX33" fmla="*/ 280292 w 421063"/>
                  <a:gd name="connsiteY33" fmla="*/ 473636 h 473636"/>
                  <a:gd name="connsiteX34" fmla="*/ 270394 w 421063"/>
                  <a:gd name="connsiteY34" fmla="*/ 461540 h 473636"/>
                  <a:gd name="connsiteX35" fmla="*/ 239600 w 421063"/>
                  <a:gd name="connsiteY35" fmla="*/ 445042 h 473636"/>
                  <a:gd name="connsiteX36" fmla="*/ 237401 w 421063"/>
                  <a:gd name="connsiteY36" fmla="*/ 404351 h 473636"/>
                  <a:gd name="connsiteX37" fmla="*/ 254997 w 421063"/>
                  <a:gd name="connsiteY37" fmla="*/ 407650 h 473636"/>
                  <a:gd name="connsiteX38" fmla="*/ 297888 w 421063"/>
                  <a:gd name="connsiteY38" fmla="*/ 370258 h 473636"/>
                  <a:gd name="connsiteX39" fmla="*/ 300088 w 421063"/>
                  <a:gd name="connsiteY39" fmla="*/ 350461 h 473636"/>
                  <a:gd name="connsiteX40" fmla="*/ 289090 w 421063"/>
                  <a:gd name="connsiteY40" fmla="*/ 344964 h 473636"/>
                  <a:gd name="connsiteX41" fmla="*/ 284691 w 421063"/>
                  <a:gd name="connsiteY41" fmla="*/ 332865 h 473636"/>
                  <a:gd name="connsiteX42" fmla="*/ 286890 w 421063"/>
                  <a:gd name="connsiteY42" fmla="*/ 324068 h 473636"/>
                  <a:gd name="connsiteX43" fmla="*/ 278092 w 421063"/>
                  <a:gd name="connsiteY43" fmla="*/ 310870 h 473636"/>
                  <a:gd name="connsiteX44" fmla="*/ 248398 w 421063"/>
                  <a:gd name="connsiteY44" fmla="*/ 316369 h 473636"/>
                  <a:gd name="connsiteX45" fmla="*/ 239600 w 421063"/>
                  <a:gd name="connsiteY45" fmla="*/ 320768 h 473636"/>
                  <a:gd name="connsiteX46" fmla="*/ 228602 w 421063"/>
                  <a:gd name="connsiteY46" fmla="*/ 310870 h 473636"/>
                  <a:gd name="connsiteX47" fmla="*/ 202208 w 421063"/>
                  <a:gd name="connsiteY47" fmla="*/ 313069 h 473636"/>
                  <a:gd name="connsiteX48" fmla="*/ 180212 w 421063"/>
                  <a:gd name="connsiteY48" fmla="*/ 337265 h 473636"/>
                  <a:gd name="connsiteX49" fmla="*/ 140620 w 421063"/>
                  <a:gd name="connsiteY49" fmla="*/ 344964 h 473636"/>
                  <a:gd name="connsiteX50" fmla="*/ 137321 w 421063"/>
                  <a:gd name="connsiteY50" fmla="*/ 337265 h 473636"/>
                  <a:gd name="connsiteX51" fmla="*/ 120824 w 421063"/>
                  <a:gd name="connsiteY51" fmla="*/ 339464 h 473636"/>
                  <a:gd name="connsiteX52" fmla="*/ 119724 w 421063"/>
                  <a:gd name="connsiteY52" fmla="*/ 349362 h 473636"/>
                  <a:gd name="connsiteX53" fmla="*/ 123024 w 421063"/>
                  <a:gd name="connsiteY53" fmla="*/ 357060 h 473636"/>
                  <a:gd name="connsiteX54" fmla="*/ 98829 w 421063"/>
                  <a:gd name="connsiteY54" fmla="*/ 381256 h 473636"/>
                  <a:gd name="connsiteX55" fmla="*/ 93044 w 421063"/>
                  <a:gd name="connsiteY55" fmla="*/ 392300 h 473636"/>
                  <a:gd name="connsiteX56" fmla="*/ 93044 w 421063"/>
                  <a:gd name="connsiteY56" fmla="*/ 324078 h 473636"/>
                  <a:gd name="connsiteX57" fmla="*/ 0 w 421063"/>
                  <a:gd name="connsiteY57" fmla="*/ 304088 h 473636"/>
                  <a:gd name="connsiteX0" fmla="*/ 93044 w 421063"/>
                  <a:gd name="connsiteY0" fmla="*/ 3378 h 473636"/>
                  <a:gd name="connsiteX1" fmla="*/ 112466 w 421063"/>
                  <a:gd name="connsiteY1" fmla="*/ 0 h 473636"/>
                  <a:gd name="connsiteX2" fmla="*/ 124197 w 421063"/>
                  <a:gd name="connsiteY2" fmla="*/ 41058 h 473636"/>
                  <a:gd name="connsiteX3" fmla="*/ 102201 w 421063"/>
                  <a:gd name="connsiteY3" fmla="*/ 46924 h 473636"/>
                  <a:gd name="connsiteX4" fmla="*/ 111000 w 421063"/>
                  <a:gd name="connsiteY4" fmla="*/ 73318 h 473636"/>
                  <a:gd name="connsiteX5" fmla="*/ 146193 w 421063"/>
                  <a:gd name="connsiteY5" fmla="*/ 95314 h 473636"/>
                  <a:gd name="connsiteX6" fmla="*/ 150592 w 421063"/>
                  <a:gd name="connsiteY6" fmla="*/ 108511 h 473636"/>
                  <a:gd name="connsiteX7" fmla="*/ 172587 w 421063"/>
                  <a:gd name="connsiteY7" fmla="*/ 124642 h 473636"/>
                  <a:gd name="connsiteX8" fmla="*/ 198982 w 421063"/>
                  <a:gd name="connsiteY8" fmla="*/ 146637 h 473636"/>
                  <a:gd name="connsiteX9" fmla="*/ 219511 w 421063"/>
                  <a:gd name="connsiteY9" fmla="*/ 152502 h 473636"/>
                  <a:gd name="connsiteX10" fmla="*/ 226843 w 421063"/>
                  <a:gd name="connsiteY10" fmla="*/ 155435 h 473636"/>
                  <a:gd name="connsiteX11" fmla="*/ 225376 w 421063"/>
                  <a:gd name="connsiteY11" fmla="*/ 165700 h 473636"/>
                  <a:gd name="connsiteX12" fmla="*/ 296800 w 421063"/>
                  <a:gd name="connsiteY12" fmla="*/ 176281 h 473636"/>
                  <a:gd name="connsiteX13" fmla="*/ 292389 w 421063"/>
                  <a:gd name="connsiteY13" fmla="*/ 195393 h 473636"/>
                  <a:gd name="connsiteX14" fmla="*/ 263795 w 421063"/>
                  <a:gd name="connsiteY14" fmla="*/ 212990 h 473636"/>
                  <a:gd name="connsiteX15" fmla="*/ 263795 w 421063"/>
                  <a:gd name="connsiteY15" fmla="*/ 222888 h 473636"/>
                  <a:gd name="connsiteX16" fmla="*/ 285791 w 421063"/>
                  <a:gd name="connsiteY16" fmla="*/ 260280 h 473636"/>
                  <a:gd name="connsiteX17" fmla="*/ 302287 w 421063"/>
                  <a:gd name="connsiteY17" fmla="*/ 261380 h 473636"/>
                  <a:gd name="connsiteX18" fmla="*/ 316584 w 421063"/>
                  <a:gd name="connsiteY18" fmla="*/ 248182 h 473636"/>
                  <a:gd name="connsiteX19" fmla="*/ 369374 w 421063"/>
                  <a:gd name="connsiteY19" fmla="*/ 240484 h 473636"/>
                  <a:gd name="connsiteX20" fmla="*/ 385870 w 421063"/>
                  <a:gd name="connsiteY20" fmla="*/ 258081 h 473636"/>
                  <a:gd name="connsiteX21" fmla="*/ 416664 w 421063"/>
                  <a:gd name="connsiteY21" fmla="*/ 321867 h 473636"/>
                  <a:gd name="connsiteX22" fmla="*/ 414464 w 421063"/>
                  <a:gd name="connsiteY22" fmla="*/ 344964 h 473636"/>
                  <a:gd name="connsiteX23" fmla="*/ 421063 w 421063"/>
                  <a:gd name="connsiteY23" fmla="*/ 354861 h 473636"/>
                  <a:gd name="connsiteX24" fmla="*/ 396868 w 421063"/>
                  <a:gd name="connsiteY24" fmla="*/ 385654 h 473636"/>
                  <a:gd name="connsiteX25" fmla="*/ 404567 w 421063"/>
                  <a:gd name="connsiteY25" fmla="*/ 405451 h 473636"/>
                  <a:gd name="connsiteX26" fmla="*/ 395768 w 421063"/>
                  <a:gd name="connsiteY26" fmla="*/ 417549 h 473636"/>
                  <a:gd name="connsiteX27" fmla="*/ 360576 w 421063"/>
                  <a:gd name="connsiteY27" fmla="*/ 431846 h 473636"/>
                  <a:gd name="connsiteX28" fmla="*/ 337480 w 421063"/>
                  <a:gd name="connsiteY28" fmla="*/ 434045 h 473636"/>
                  <a:gd name="connsiteX29" fmla="*/ 331981 w 421063"/>
                  <a:gd name="connsiteY29" fmla="*/ 454941 h 473636"/>
                  <a:gd name="connsiteX30" fmla="*/ 319884 w 421063"/>
                  <a:gd name="connsiteY30" fmla="*/ 454941 h 473636"/>
                  <a:gd name="connsiteX31" fmla="*/ 314385 w 421063"/>
                  <a:gd name="connsiteY31" fmla="*/ 467038 h 473636"/>
                  <a:gd name="connsiteX32" fmla="*/ 291290 w 421063"/>
                  <a:gd name="connsiteY32" fmla="*/ 467038 h 473636"/>
                  <a:gd name="connsiteX33" fmla="*/ 280292 w 421063"/>
                  <a:gd name="connsiteY33" fmla="*/ 473636 h 473636"/>
                  <a:gd name="connsiteX34" fmla="*/ 270394 w 421063"/>
                  <a:gd name="connsiteY34" fmla="*/ 461540 h 473636"/>
                  <a:gd name="connsiteX35" fmla="*/ 239600 w 421063"/>
                  <a:gd name="connsiteY35" fmla="*/ 445042 h 473636"/>
                  <a:gd name="connsiteX36" fmla="*/ 237401 w 421063"/>
                  <a:gd name="connsiteY36" fmla="*/ 404351 h 473636"/>
                  <a:gd name="connsiteX37" fmla="*/ 254997 w 421063"/>
                  <a:gd name="connsiteY37" fmla="*/ 407650 h 473636"/>
                  <a:gd name="connsiteX38" fmla="*/ 297888 w 421063"/>
                  <a:gd name="connsiteY38" fmla="*/ 370258 h 473636"/>
                  <a:gd name="connsiteX39" fmla="*/ 300088 w 421063"/>
                  <a:gd name="connsiteY39" fmla="*/ 350461 h 473636"/>
                  <a:gd name="connsiteX40" fmla="*/ 289090 w 421063"/>
                  <a:gd name="connsiteY40" fmla="*/ 344964 h 473636"/>
                  <a:gd name="connsiteX41" fmla="*/ 284691 w 421063"/>
                  <a:gd name="connsiteY41" fmla="*/ 332865 h 473636"/>
                  <a:gd name="connsiteX42" fmla="*/ 286890 w 421063"/>
                  <a:gd name="connsiteY42" fmla="*/ 324068 h 473636"/>
                  <a:gd name="connsiteX43" fmla="*/ 278092 w 421063"/>
                  <a:gd name="connsiteY43" fmla="*/ 310870 h 473636"/>
                  <a:gd name="connsiteX44" fmla="*/ 248398 w 421063"/>
                  <a:gd name="connsiteY44" fmla="*/ 316369 h 473636"/>
                  <a:gd name="connsiteX45" fmla="*/ 239600 w 421063"/>
                  <a:gd name="connsiteY45" fmla="*/ 320768 h 473636"/>
                  <a:gd name="connsiteX46" fmla="*/ 228602 w 421063"/>
                  <a:gd name="connsiteY46" fmla="*/ 310870 h 473636"/>
                  <a:gd name="connsiteX47" fmla="*/ 202208 w 421063"/>
                  <a:gd name="connsiteY47" fmla="*/ 313069 h 473636"/>
                  <a:gd name="connsiteX48" fmla="*/ 180212 w 421063"/>
                  <a:gd name="connsiteY48" fmla="*/ 337265 h 473636"/>
                  <a:gd name="connsiteX49" fmla="*/ 140620 w 421063"/>
                  <a:gd name="connsiteY49" fmla="*/ 344964 h 473636"/>
                  <a:gd name="connsiteX50" fmla="*/ 137321 w 421063"/>
                  <a:gd name="connsiteY50" fmla="*/ 337265 h 473636"/>
                  <a:gd name="connsiteX51" fmla="*/ 120824 w 421063"/>
                  <a:gd name="connsiteY51" fmla="*/ 339464 h 473636"/>
                  <a:gd name="connsiteX52" fmla="*/ 119724 w 421063"/>
                  <a:gd name="connsiteY52" fmla="*/ 349362 h 473636"/>
                  <a:gd name="connsiteX53" fmla="*/ 123024 w 421063"/>
                  <a:gd name="connsiteY53" fmla="*/ 357060 h 473636"/>
                  <a:gd name="connsiteX54" fmla="*/ 98829 w 421063"/>
                  <a:gd name="connsiteY54" fmla="*/ 381256 h 473636"/>
                  <a:gd name="connsiteX55" fmla="*/ 93044 w 421063"/>
                  <a:gd name="connsiteY55" fmla="*/ 392300 h 473636"/>
                  <a:gd name="connsiteX56" fmla="*/ 0 w 421063"/>
                  <a:gd name="connsiteY56" fmla="*/ 304088 h 473636"/>
                  <a:gd name="connsiteX0" fmla="*/ 0 w 328019"/>
                  <a:gd name="connsiteY0" fmla="*/ 3378 h 473636"/>
                  <a:gd name="connsiteX1" fmla="*/ 19422 w 328019"/>
                  <a:gd name="connsiteY1" fmla="*/ 0 h 473636"/>
                  <a:gd name="connsiteX2" fmla="*/ 31153 w 328019"/>
                  <a:gd name="connsiteY2" fmla="*/ 41058 h 473636"/>
                  <a:gd name="connsiteX3" fmla="*/ 9157 w 328019"/>
                  <a:gd name="connsiteY3" fmla="*/ 46924 h 473636"/>
                  <a:gd name="connsiteX4" fmla="*/ 17956 w 328019"/>
                  <a:gd name="connsiteY4" fmla="*/ 73318 h 473636"/>
                  <a:gd name="connsiteX5" fmla="*/ 53149 w 328019"/>
                  <a:gd name="connsiteY5" fmla="*/ 95314 h 473636"/>
                  <a:gd name="connsiteX6" fmla="*/ 57548 w 328019"/>
                  <a:gd name="connsiteY6" fmla="*/ 108511 h 473636"/>
                  <a:gd name="connsiteX7" fmla="*/ 79543 w 328019"/>
                  <a:gd name="connsiteY7" fmla="*/ 124642 h 473636"/>
                  <a:gd name="connsiteX8" fmla="*/ 105938 w 328019"/>
                  <a:gd name="connsiteY8" fmla="*/ 146637 h 473636"/>
                  <a:gd name="connsiteX9" fmla="*/ 126467 w 328019"/>
                  <a:gd name="connsiteY9" fmla="*/ 152502 h 473636"/>
                  <a:gd name="connsiteX10" fmla="*/ 133799 w 328019"/>
                  <a:gd name="connsiteY10" fmla="*/ 155435 h 473636"/>
                  <a:gd name="connsiteX11" fmla="*/ 132332 w 328019"/>
                  <a:gd name="connsiteY11" fmla="*/ 165700 h 473636"/>
                  <a:gd name="connsiteX12" fmla="*/ 203756 w 328019"/>
                  <a:gd name="connsiteY12" fmla="*/ 176281 h 473636"/>
                  <a:gd name="connsiteX13" fmla="*/ 199345 w 328019"/>
                  <a:gd name="connsiteY13" fmla="*/ 195393 h 473636"/>
                  <a:gd name="connsiteX14" fmla="*/ 170751 w 328019"/>
                  <a:gd name="connsiteY14" fmla="*/ 212990 h 473636"/>
                  <a:gd name="connsiteX15" fmla="*/ 170751 w 328019"/>
                  <a:gd name="connsiteY15" fmla="*/ 222888 h 473636"/>
                  <a:gd name="connsiteX16" fmla="*/ 192747 w 328019"/>
                  <a:gd name="connsiteY16" fmla="*/ 260280 h 473636"/>
                  <a:gd name="connsiteX17" fmla="*/ 209243 w 328019"/>
                  <a:gd name="connsiteY17" fmla="*/ 261380 h 473636"/>
                  <a:gd name="connsiteX18" fmla="*/ 223540 w 328019"/>
                  <a:gd name="connsiteY18" fmla="*/ 248182 h 473636"/>
                  <a:gd name="connsiteX19" fmla="*/ 276330 w 328019"/>
                  <a:gd name="connsiteY19" fmla="*/ 240484 h 473636"/>
                  <a:gd name="connsiteX20" fmla="*/ 292826 w 328019"/>
                  <a:gd name="connsiteY20" fmla="*/ 258081 h 473636"/>
                  <a:gd name="connsiteX21" fmla="*/ 323620 w 328019"/>
                  <a:gd name="connsiteY21" fmla="*/ 321867 h 473636"/>
                  <a:gd name="connsiteX22" fmla="*/ 321420 w 328019"/>
                  <a:gd name="connsiteY22" fmla="*/ 344964 h 473636"/>
                  <a:gd name="connsiteX23" fmla="*/ 328019 w 328019"/>
                  <a:gd name="connsiteY23" fmla="*/ 354861 h 473636"/>
                  <a:gd name="connsiteX24" fmla="*/ 303824 w 328019"/>
                  <a:gd name="connsiteY24" fmla="*/ 385654 h 473636"/>
                  <a:gd name="connsiteX25" fmla="*/ 311523 w 328019"/>
                  <a:gd name="connsiteY25" fmla="*/ 405451 h 473636"/>
                  <a:gd name="connsiteX26" fmla="*/ 302724 w 328019"/>
                  <a:gd name="connsiteY26" fmla="*/ 417549 h 473636"/>
                  <a:gd name="connsiteX27" fmla="*/ 267532 w 328019"/>
                  <a:gd name="connsiteY27" fmla="*/ 431846 h 473636"/>
                  <a:gd name="connsiteX28" fmla="*/ 244436 w 328019"/>
                  <a:gd name="connsiteY28" fmla="*/ 434045 h 473636"/>
                  <a:gd name="connsiteX29" fmla="*/ 238937 w 328019"/>
                  <a:gd name="connsiteY29" fmla="*/ 454941 h 473636"/>
                  <a:gd name="connsiteX30" fmla="*/ 226840 w 328019"/>
                  <a:gd name="connsiteY30" fmla="*/ 454941 h 473636"/>
                  <a:gd name="connsiteX31" fmla="*/ 221341 w 328019"/>
                  <a:gd name="connsiteY31" fmla="*/ 467038 h 473636"/>
                  <a:gd name="connsiteX32" fmla="*/ 198246 w 328019"/>
                  <a:gd name="connsiteY32" fmla="*/ 467038 h 473636"/>
                  <a:gd name="connsiteX33" fmla="*/ 187248 w 328019"/>
                  <a:gd name="connsiteY33" fmla="*/ 473636 h 473636"/>
                  <a:gd name="connsiteX34" fmla="*/ 177350 w 328019"/>
                  <a:gd name="connsiteY34" fmla="*/ 461540 h 473636"/>
                  <a:gd name="connsiteX35" fmla="*/ 146556 w 328019"/>
                  <a:gd name="connsiteY35" fmla="*/ 445042 h 473636"/>
                  <a:gd name="connsiteX36" fmla="*/ 144357 w 328019"/>
                  <a:gd name="connsiteY36" fmla="*/ 404351 h 473636"/>
                  <a:gd name="connsiteX37" fmla="*/ 161953 w 328019"/>
                  <a:gd name="connsiteY37" fmla="*/ 407650 h 473636"/>
                  <a:gd name="connsiteX38" fmla="*/ 204844 w 328019"/>
                  <a:gd name="connsiteY38" fmla="*/ 370258 h 473636"/>
                  <a:gd name="connsiteX39" fmla="*/ 207044 w 328019"/>
                  <a:gd name="connsiteY39" fmla="*/ 350461 h 473636"/>
                  <a:gd name="connsiteX40" fmla="*/ 196046 w 328019"/>
                  <a:gd name="connsiteY40" fmla="*/ 344964 h 473636"/>
                  <a:gd name="connsiteX41" fmla="*/ 191647 w 328019"/>
                  <a:gd name="connsiteY41" fmla="*/ 332865 h 473636"/>
                  <a:gd name="connsiteX42" fmla="*/ 193846 w 328019"/>
                  <a:gd name="connsiteY42" fmla="*/ 324068 h 473636"/>
                  <a:gd name="connsiteX43" fmla="*/ 185048 w 328019"/>
                  <a:gd name="connsiteY43" fmla="*/ 310870 h 473636"/>
                  <a:gd name="connsiteX44" fmla="*/ 155354 w 328019"/>
                  <a:gd name="connsiteY44" fmla="*/ 316369 h 473636"/>
                  <a:gd name="connsiteX45" fmla="*/ 146556 w 328019"/>
                  <a:gd name="connsiteY45" fmla="*/ 320768 h 473636"/>
                  <a:gd name="connsiteX46" fmla="*/ 135558 w 328019"/>
                  <a:gd name="connsiteY46" fmla="*/ 310870 h 473636"/>
                  <a:gd name="connsiteX47" fmla="*/ 109164 w 328019"/>
                  <a:gd name="connsiteY47" fmla="*/ 313069 h 473636"/>
                  <a:gd name="connsiteX48" fmla="*/ 87168 w 328019"/>
                  <a:gd name="connsiteY48" fmla="*/ 337265 h 473636"/>
                  <a:gd name="connsiteX49" fmla="*/ 47576 w 328019"/>
                  <a:gd name="connsiteY49" fmla="*/ 344964 h 473636"/>
                  <a:gd name="connsiteX50" fmla="*/ 44277 w 328019"/>
                  <a:gd name="connsiteY50" fmla="*/ 337265 h 473636"/>
                  <a:gd name="connsiteX51" fmla="*/ 27780 w 328019"/>
                  <a:gd name="connsiteY51" fmla="*/ 339464 h 473636"/>
                  <a:gd name="connsiteX52" fmla="*/ 26680 w 328019"/>
                  <a:gd name="connsiteY52" fmla="*/ 349362 h 473636"/>
                  <a:gd name="connsiteX53" fmla="*/ 29980 w 328019"/>
                  <a:gd name="connsiteY53" fmla="*/ 357060 h 473636"/>
                  <a:gd name="connsiteX54" fmla="*/ 5785 w 328019"/>
                  <a:gd name="connsiteY54" fmla="*/ 381256 h 473636"/>
                  <a:gd name="connsiteX55" fmla="*/ 0 w 328019"/>
                  <a:gd name="connsiteY55" fmla="*/ 392300 h 473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328019" h="473636">
                    <a:moveTo>
                      <a:pt x="0" y="3378"/>
                    </a:moveTo>
                    <a:lnTo>
                      <a:pt x="19422" y="0"/>
                    </a:lnTo>
                    <a:lnTo>
                      <a:pt x="31153" y="41058"/>
                    </a:lnTo>
                    <a:lnTo>
                      <a:pt x="9157" y="46924"/>
                    </a:lnTo>
                    <a:lnTo>
                      <a:pt x="17956" y="73318"/>
                    </a:lnTo>
                    <a:lnTo>
                      <a:pt x="53149" y="95314"/>
                    </a:lnTo>
                    <a:lnTo>
                      <a:pt x="57548" y="108511"/>
                    </a:lnTo>
                    <a:lnTo>
                      <a:pt x="79543" y="124642"/>
                    </a:lnTo>
                    <a:lnTo>
                      <a:pt x="105938" y="146637"/>
                    </a:lnTo>
                    <a:lnTo>
                      <a:pt x="126467" y="152502"/>
                    </a:lnTo>
                    <a:lnTo>
                      <a:pt x="133799" y="155435"/>
                    </a:lnTo>
                    <a:lnTo>
                      <a:pt x="132332" y="165700"/>
                    </a:lnTo>
                    <a:lnTo>
                      <a:pt x="203756" y="176281"/>
                    </a:lnTo>
                    <a:lnTo>
                      <a:pt x="199345" y="195393"/>
                    </a:lnTo>
                    <a:lnTo>
                      <a:pt x="170751" y="212990"/>
                    </a:lnTo>
                    <a:lnTo>
                      <a:pt x="170751" y="222888"/>
                    </a:lnTo>
                    <a:lnTo>
                      <a:pt x="192747" y="260280"/>
                    </a:lnTo>
                    <a:lnTo>
                      <a:pt x="209243" y="261380"/>
                    </a:lnTo>
                    <a:lnTo>
                      <a:pt x="223540" y="248182"/>
                    </a:lnTo>
                    <a:lnTo>
                      <a:pt x="276330" y="240484"/>
                    </a:lnTo>
                    <a:lnTo>
                      <a:pt x="292826" y="258081"/>
                    </a:lnTo>
                    <a:lnTo>
                      <a:pt x="323620" y="321867"/>
                    </a:lnTo>
                    <a:lnTo>
                      <a:pt x="321420" y="344964"/>
                    </a:lnTo>
                    <a:lnTo>
                      <a:pt x="328019" y="354861"/>
                    </a:lnTo>
                    <a:lnTo>
                      <a:pt x="303824" y="385654"/>
                    </a:lnTo>
                    <a:lnTo>
                      <a:pt x="311523" y="405451"/>
                    </a:lnTo>
                    <a:lnTo>
                      <a:pt x="302724" y="417549"/>
                    </a:lnTo>
                    <a:lnTo>
                      <a:pt x="267532" y="431846"/>
                    </a:lnTo>
                    <a:lnTo>
                      <a:pt x="244436" y="434045"/>
                    </a:lnTo>
                    <a:lnTo>
                      <a:pt x="238937" y="454941"/>
                    </a:lnTo>
                    <a:lnTo>
                      <a:pt x="226840" y="454941"/>
                    </a:lnTo>
                    <a:lnTo>
                      <a:pt x="221341" y="467038"/>
                    </a:lnTo>
                    <a:lnTo>
                      <a:pt x="198246" y="467038"/>
                    </a:lnTo>
                    <a:lnTo>
                      <a:pt x="187248" y="473636"/>
                    </a:lnTo>
                    <a:lnTo>
                      <a:pt x="177350" y="461540"/>
                    </a:lnTo>
                    <a:lnTo>
                      <a:pt x="146556" y="445042"/>
                    </a:lnTo>
                    <a:lnTo>
                      <a:pt x="144357" y="404351"/>
                    </a:lnTo>
                    <a:lnTo>
                      <a:pt x="161953" y="407650"/>
                    </a:lnTo>
                    <a:lnTo>
                      <a:pt x="204844" y="370258"/>
                    </a:lnTo>
                    <a:lnTo>
                      <a:pt x="207044" y="350461"/>
                    </a:lnTo>
                    <a:lnTo>
                      <a:pt x="196046" y="344964"/>
                    </a:lnTo>
                    <a:lnTo>
                      <a:pt x="191647" y="332865"/>
                    </a:lnTo>
                    <a:lnTo>
                      <a:pt x="193846" y="324068"/>
                    </a:lnTo>
                    <a:lnTo>
                      <a:pt x="185048" y="310870"/>
                    </a:lnTo>
                    <a:lnTo>
                      <a:pt x="155354" y="316369"/>
                    </a:lnTo>
                    <a:lnTo>
                      <a:pt x="146556" y="320768"/>
                    </a:lnTo>
                    <a:lnTo>
                      <a:pt x="135558" y="310870"/>
                    </a:lnTo>
                    <a:lnTo>
                      <a:pt x="109164" y="313069"/>
                    </a:lnTo>
                    <a:lnTo>
                      <a:pt x="87168" y="337265"/>
                    </a:lnTo>
                    <a:lnTo>
                      <a:pt x="47576" y="344964"/>
                    </a:lnTo>
                    <a:lnTo>
                      <a:pt x="44277" y="337265"/>
                    </a:lnTo>
                    <a:lnTo>
                      <a:pt x="27780" y="339464"/>
                    </a:lnTo>
                    <a:lnTo>
                      <a:pt x="26680" y="349362"/>
                    </a:lnTo>
                    <a:lnTo>
                      <a:pt x="29980" y="357060"/>
                    </a:lnTo>
                    <a:lnTo>
                      <a:pt x="5785" y="381256"/>
                    </a:lnTo>
                    <a:lnTo>
                      <a:pt x="0" y="39230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10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26784621-8EC5-0B59-C911-8E0CC6A7C3C4}"/>
                  </a:ext>
                </a:extLst>
              </p:cNvPr>
              <p:cNvSpPr/>
              <p:nvPr/>
            </p:nvSpPr>
            <p:spPr>
              <a:xfrm>
                <a:off x="663982" y="3164118"/>
                <a:ext cx="60774" cy="185556"/>
              </a:xfrm>
              <a:custGeom>
                <a:avLst/>
                <a:gdLst>
                  <a:gd name="connsiteX0" fmla="*/ 0 w 167941"/>
                  <a:gd name="connsiteY0" fmla="*/ 0 h 231758"/>
                  <a:gd name="connsiteX1" fmla="*/ 167941 w 167941"/>
                  <a:gd name="connsiteY1" fmla="*/ 153665 h 231758"/>
                  <a:gd name="connsiteX2" fmla="*/ 0 w 167941"/>
                  <a:gd name="connsiteY2" fmla="*/ 231758 h 231758"/>
                  <a:gd name="connsiteX3" fmla="*/ 0 w 167941"/>
                  <a:gd name="connsiteY3" fmla="*/ 156982 h 231758"/>
                  <a:gd name="connsiteX4" fmla="*/ 9084 w 167941"/>
                  <a:gd name="connsiteY4" fmla="*/ 159162 h 231758"/>
                  <a:gd name="connsiteX5" fmla="*/ 50876 w 167941"/>
                  <a:gd name="connsiteY5" fmla="*/ 185556 h 231758"/>
                  <a:gd name="connsiteX6" fmla="*/ 60774 w 167941"/>
                  <a:gd name="connsiteY6" fmla="*/ 178958 h 231758"/>
                  <a:gd name="connsiteX7" fmla="*/ 33279 w 167941"/>
                  <a:gd name="connsiteY7" fmla="*/ 148164 h 231758"/>
                  <a:gd name="connsiteX8" fmla="*/ 34379 w 167941"/>
                  <a:gd name="connsiteY8" fmla="*/ 136067 h 231758"/>
                  <a:gd name="connsiteX9" fmla="*/ 6885 w 167941"/>
                  <a:gd name="connsiteY9" fmla="*/ 112971 h 231758"/>
                  <a:gd name="connsiteX10" fmla="*/ 5785 w 167941"/>
                  <a:gd name="connsiteY10" fmla="*/ 81078 h 231758"/>
                  <a:gd name="connsiteX11" fmla="*/ 24481 w 167941"/>
                  <a:gd name="connsiteY11" fmla="*/ 61282 h 231758"/>
                  <a:gd name="connsiteX12" fmla="*/ 17882 w 167941"/>
                  <a:gd name="connsiteY12" fmla="*/ 30488 h 231758"/>
                  <a:gd name="connsiteX13" fmla="*/ 0 w 167941"/>
                  <a:gd name="connsiteY13" fmla="*/ 15816 h 231758"/>
                  <a:gd name="connsiteX14" fmla="*/ 0 w 167941"/>
                  <a:gd name="connsiteY14" fmla="*/ 0 h 231758"/>
                  <a:gd name="connsiteX0" fmla="*/ 0 w 301291"/>
                  <a:gd name="connsiteY0" fmla="*/ 232097 h 463855"/>
                  <a:gd name="connsiteX1" fmla="*/ 301291 w 301291"/>
                  <a:gd name="connsiteY1" fmla="*/ 0 h 463855"/>
                  <a:gd name="connsiteX2" fmla="*/ 0 w 301291"/>
                  <a:gd name="connsiteY2" fmla="*/ 463855 h 463855"/>
                  <a:gd name="connsiteX3" fmla="*/ 0 w 301291"/>
                  <a:gd name="connsiteY3" fmla="*/ 389079 h 463855"/>
                  <a:gd name="connsiteX4" fmla="*/ 9084 w 301291"/>
                  <a:gd name="connsiteY4" fmla="*/ 391259 h 463855"/>
                  <a:gd name="connsiteX5" fmla="*/ 50876 w 301291"/>
                  <a:gd name="connsiteY5" fmla="*/ 417653 h 463855"/>
                  <a:gd name="connsiteX6" fmla="*/ 60774 w 301291"/>
                  <a:gd name="connsiteY6" fmla="*/ 411055 h 463855"/>
                  <a:gd name="connsiteX7" fmla="*/ 33279 w 301291"/>
                  <a:gd name="connsiteY7" fmla="*/ 380261 h 463855"/>
                  <a:gd name="connsiteX8" fmla="*/ 34379 w 301291"/>
                  <a:gd name="connsiteY8" fmla="*/ 368164 h 463855"/>
                  <a:gd name="connsiteX9" fmla="*/ 6885 w 301291"/>
                  <a:gd name="connsiteY9" fmla="*/ 345068 h 463855"/>
                  <a:gd name="connsiteX10" fmla="*/ 5785 w 301291"/>
                  <a:gd name="connsiteY10" fmla="*/ 313175 h 463855"/>
                  <a:gd name="connsiteX11" fmla="*/ 24481 w 301291"/>
                  <a:gd name="connsiteY11" fmla="*/ 293379 h 463855"/>
                  <a:gd name="connsiteX12" fmla="*/ 17882 w 301291"/>
                  <a:gd name="connsiteY12" fmla="*/ 262585 h 463855"/>
                  <a:gd name="connsiteX13" fmla="*/ 0 w 301291"/>
                  <a:gd name="connsiteY13" fmla="*/ 247913 h 463855"/>
                  <a:gd name="connsiteX14" fmla="*/ 0 w 301291"/>
                  <a:gd name="connsiteY14" fmla="*/ 232097 h 463855"/>
                  <a:gd name="connsiteX0" fmla="*/ 301291 w 392731"/>
                  <a:gd name="connsiteY0" fmla="*/ 0 h 463855"/>
                  <a:gd name="connsiteX1" fmla="*/ 0 w 392731"/>
                  <a:gd name="connsiteY1" fmla="*/ 463855 h 463855"/>
                  <a:gd name="connsiteX2" fmla="*/ 0 w 392731"/>
                  <a:gd name="connsiteY2" fmla="*/ 389079 h 463855"/>
                  <a:gd name="connsiteX3" fmla="*/ 9084 w 392731"/>
                  <a:gd name="connsiteY3" fmla="*/ 391259 h 463855"/>
                  <a:gd name="connsiteX4" fmla="*/ 50876 w 392731"/>
                  <a:gd name="connsiteY4" fmla="*/ 417653 h 463855"/>
                  <a:gd name="connsiteX5" fmla="*/ 60774 w 392731"/>
                  <a:gd name="connsiteY5" fmla="*/ 411055 h 463855"/>
                  <a:gd name="connsiteX6" fmla="*/ 33279 w 392731"/>
                  <a:gd name="connsiteY6" fmla="*/ 380261 h 463855"/>
                  <a:gd name="connsiteX7" fmla="*/ 34379 w 392731"/>
                  <a:gd name="connsiteY7" fmla="*/ 368164 h 463855"/>
                  <a:gd name="connsiteX8" fmla="*/ 6885 w 392731"/>
                  <a:gd name="connsiteY8" fmla="*/ 345068 h 463855"/>
                  <a:gd name="connsiteX9" fmla="*/ 5785 w 392731"/>
                  <a:gd name="connsiteY9" fmla="*/ 313175 h 463855"/>
                  <a:gd name="connsiteX10" fmla="*/ 24481 w 392731"/>
                  <a:gd name="connsiteY10" fmla="*/ 293379 h 463855"/>
                  <a:gd name="connsiteX11" fmla="*/ 17882 w 392731"/>
                  <a:gd name="connsiteY11" fmla="*/ 262585 h 463855"/>
                  <a:gd name="connsiteX12" fmla="*/ 0 w 392731"/>
                  <a:gd name="connsiteY12" fmla="*/ 247913 h 463855"/>
                  <a:gd name="connsiteX13" fmla="*/ 0 w 392731"/>
                  <a:gd name="connsiteY13" fmla="*/ 232097 h 463855"/>
                  <a:gd name="connsiteX14" fmla="*/ 392731 w 392731"/>
                  <a:gd name="connsiteY14" fmla="*/ 91440 h 463855"/>
                  <a:gd name="connsiteX0" fmla="*/ 301291 w 301291"/>
                  <a:gd name="connsiteY0" fmla="*/ 0 h 463855"/>
                  <a:gd name="connsiteX1" fmla="*/ 0 w 301291"/>
                  <a:gd name="connsiteY1" fmla="*/ 463855 h 463855"/>
                  <a:gd name="connsiteX2" fmla="*/ 0 w 301291"/>
                  <a:gd name="connsiteY2" fmla="*/ 389079 h 463855"/>
                  <a:gd name="connsiteX3" fmla="*/ 9084 w 301291"/>
                  <a:gd name="connsiteY3" fmla="*/ 391259 h 463855"/>
                  <a:gd name="connsiteX4" fmla="*/ 50876 w 301291"/>
                  <a:gd name="connsiteY4" fmla="*/ 417653 h 463855"/>
                  <a:gd name="connsiteX5" fmla="*/ 60774 w 301291"/>
                  <a:gd name="connsiteY5" fmla="*/ 411055 h 463855"/>
                  <a:gd name="connsiteX6" fmla="*/ 33279 w 301291"/>
                  <a:gd name="connsiteY6" fmla="*/ 380261 h 463855"/>
                  <a:gd name="connsiteX7" fmla="*/ 34379 w 301291"/>
                  <a:gd name="connsiteY7" fmla="*/ 368164 h 463855"/>
                  <a:gd name="connsiteX8" fmla="*/ 6885 w 301291"/>
                  <a:gd name="connsiteY8" fmla="*/ 345068 h 463855"/>
                  <a:gd name="connsiteX9" fmla="*/ 5785 w 301291"/>
                  <a:gd name="connsiteY9" fmla="*/ 313175 h 463855"/>
                  <a:gd name="connsiteX10" fmla="*/ 24481 w 301291"/>
                  <a:gd name="connsiteY10" fmla="*/ 293379 h 463855"/>
                  <a:gd name="connsiteX11" fmla="*/ 17882 w 301291"/>
                  <a:gd name="connsiteY11" fmla="*/ 262585 h 463855"/>
                  <a:gd name="connsiteX12" fmla="*/ 0 w 301291"/>
                  <a:gd name="connsiteY12" fmla="*/ 247913 h 463855"/>
                  <a:gd name="connsiteX13" fmla="*/ 0 w 301291"/>
                  <a:gd name="connsiteY13" fmla="*/ 232097 h 463855"/>
                  <a:gd name="connsiteX0" fmla="*/ 0 w 60774"/>
                  <a:gd name="connsiteY0" fmla="*/ 231758 h 231758"/>
                  <a:gd name="connsiteX1" fmla="*/ 0 w 60774"/>
                  <a:gd name="connsiteY1" fmla="*/ 156982 h 231758"/>
                  <a:gd name="connsiteX2" fmla="*/ 9084 w 60774"/>
                  <a:gd name="connsiteY2" fmla="*/ 159162 h 231758"/>
                  <a:gd name="connsiteX3" fmla="*/ 50876 w 60774"/>
                  <a:gd name="connsiteY3" fmla="*/ 185556 h 231758"/>
                  <a:gd name="connsiteX4" fmla="*/ 60774 w 60774"/>
                  <a:gd name="connsiteY4" fmla="*/ 178958 h 231758"/>
                  <a:gd name="connsiteX5" fmla="*/ 33279 w 60774"/>
                  <a:gd name="connsiteY5" fmla="*/ 148164 h 231758"/>
                  <a:gd name="connsiteX6" fmla="*/ 34379 w 60774"/>
                  <a:gd name="connsiteY6" fmla="*/ 136067 h 231758"/>
                  <a:gd name="connsiteX7" fmla="*/ 6885 w 60774"/>
                  <a:gd name="connsiteY7" fmla="*/ 112971 h 231758"/>
                  <a:gd name="connsiteX8" fmla="*/ 5785 w 60774"/>
                  <a:gd name="connsiteY8" fmla="*/ 81078 h 231758"/>
                  <a:gd name="connsiteX9" fmla="*/ 24481 w 60774"/>
                  <a:gd name="connsiteY9" fmla="*/ 61282 h 231758"/>
                  <a:gd name="connsiteX10" fmla="*/ 17882 w 60774"/>
                  <a:gd name="connsiteY10" fmla="*/ 30488 h 231758"/>
                  <a:gd name="connsiteX11" fmla="*/ 0 w 60774"/>
                  <a:gd name="connsiteY11" fmla="*/ 15816 h 231758"/>
                  <a:gd name="connsiteX12" fmla="*/ 0 w 60774"/>
                  <a:gd name="connsiteY12" fmla="*/ 0 h 231758"/>
                  <a:gd name="connsiteX0" fmla="*/ 0 w 60774"/>
                  <a:gd name="connsiteY0" fmla="*/ 156982 h 185556"/>
                  <a:gd name="connsiteX1" fmla="*/ 9084 w 60774"/>
                  <a:gd name="connsiteY1" fmla="*/ 159162 h 185556"/>
                  <a:gd name="connsiteX2" fmla="*/ 50876 w 60774"/>
                  <a:gd name="connsiteY2" fmla="*/ 185556 h 185556"/>
                  <a:gd name="connsiteX3" fmla="*/ 60774 w 60774"/>
                  <a:gd name="connsiteY3" fmla="*/ 178958 h 185556"/>
                  <a:gd name="connsiteX4" fmla="*/ 33279 w 60774"/>
                  <a:gd name="connsiteY4" fmla="*/ 148164 h 185556"/>
                  <a:gd name="connsiteX5" fmla="*/ 34379 w 60774"/>
                  <a:gd name="connsiteY5" fmla="*/ 136067 h 185556"/>
                  <a:gd name="connsiteX6" fmla="*/ 6885 w 60774"/>
                  <a:gd name="connsiteY6" fmla="*/ 112971 h 185556"/>
                  <a:gd name="connsiteX7" fmla="*/ 5785 w 60774"/>
                  <a:gd name="connsiteY7" fmla="*/ 81078 h 185556"/>
                  <a:gd name="connsiteX8" fmla="*/ 24481 w 60774"/>
                  <a:gd name="connsiteY8" fmla="*/ 61282 h 185556"/>
                  <a:gd name="connsiteX9" fmla="*/ 17882 w 60774"/>
                  <a:gd name="connsiteY9" fmla="*/ 30488 h 185556"/>
                  <a:gd name="connsiteX10" fmla="*/ 0 w 60774"/>
                  <a:gd name="connsiteY10" fmla="*/ 15816 h 185556"/>
                  <a:gd name="connsiteX11" fmla="*/ 0 w 60774"/>
                  <a:gd name="connsiteY11" fmla="*/ 0 h 185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0774" h="185556">
                    <a:moveTo>
                      <a:pt x="0" y="156982"/>
                    </a:moveTo>
                    <a:lnTo>
                      <a:pt x="9084" y="159162"/>
                    </a:lnTo>
                    <a:lnTo>
                      <a:pt x="50876" y="185556"/>
                    </a:lnTo>
                    <a:lnTo>
                      <a:pt x="60774" y="178958"/>
                    </a:lnTo>
                    <a:lnTo>
                      <a:pt x="33279" y="148164"/>
                    </a:lnTo>
                    <a:cubicBezTo>
                      <a:pt x="33646" y="144132"/>
                      <a:pt x="34012" y="140099"/>
                      <a:pt x="34379" y="136067"/>
                    </a:cubicBezTo>
                    <a:lnTo>
                      <a:pt x="6885" y="112971"/>
                    </a:lnTo>
                    <a:cubicBezTo>
                      <a:pt x="6518" y="102340"/>
                      <a:pt x="6152" y="91709"/>
                      <a:pt x="5785" y="81078"/>
                    </a:cubicBezTo>
                    <a:lnTo>
                      <a:pt x="24481" y="61282"/>
                    </a:lnTo>
                    <a:lnTo>
                      <a:pt x="17882" y="30488"/>
                    </a:lnTo>
                    <a:lnTo>
                      <a:pt x="0" y="15816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10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4D458E4E-244A-386A-052D-FA31E7A67B19}"/>
                </a:ext>
              </a:extLst>
            </p:cNvPr>
            <p:cNvGrpSpPr/>
            <p:nvPr/>
          </p:nvGrpSpPr>
          <p:grpSpPr>
            <a:xfrm>
              <a:off x="1553983" y="1410004"/>
              <a:ext cx="1274029" cy="897446"/>
              <a:chOff x="1553983" y="1410004"/>
              <a:chExt cx="1274029" cy="897446"/>
            </a:xfrm>
          </p:grpSpPr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C0F34EA8-DDAF-A7B2-95AF-216767F9C5F2}"/>
                  </a:ext>
                </a:extLst>
              </p:cNvPr>
              <p:cNvSpPr/>
              <p:nvPr/>
            </p:nvSpPr>
            <p:spPr>
              <a:xfrm rot="20707676">
                <a:off x="1553983" y="2061229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山口</a:t>
                </a:r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357185B2-6E2A-456D-D74F-CC64CC077409}"/>
                  </a:ext>
                </a:extLst>
              </p:cNvPr>
              <p:cNvSpPr/>
              <p:nvPr/>
            </p:nvSpPr>
            <p:spPr>
              <a:xfrm rot="19268282">
                <a:off x="2383951" y="1410004"/>
                <a:ext cx="269303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島根</a:t>
                </a:r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8F3148A8-7FB4-5E99-C06A-1E531CCD1D3E}"/>
                  </a:ext>
                </a:extLst>
              </p:cNvPr>
              <p:cNvSpPr/>
              <p:nvPr/>
            </p:nvSpPr>
            <p:spPr>
              <a:xfrm>
                <a:off x="2558709" y="1752249"/>
                <a:ext cx="269303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広島</a:t>
                </a:r>
              </a:p>
            </p:txBody>
          </p:sp>
        </p:grpSp>
      </p:grpSp>
      <p:grpSp>
        <p:nvGrpSpPr>
          <p:cNvPr id="669" name="グループ化 668">
            <a:extLst>
              <a:ext uri="{FF2B5EF4-FFF2-40B4-BE49-F238E27FC236}">
                <a16:creationId xmlns:a16="http://schemas.microsoft.com/office/drawing/2014/main" id="{DFD3D7E5-390D-9D98-075E-85EE9277CAFD}"/>
              </a:ext>
            </a:extLst>
          </p:cNvPr>
          <p:cNvGrpSpPr/>
          <p:nvPr/>
        </p:nvGrpSpPr>
        <p:grpSpPr>
          <a:xfrm>
            <a:off x="669486" y="3741422"/>
            <a:ext cx="2708166" cy="2697174"/>
            <a:chOff x="669486" y="3741422"/>
            <a:chExt cx="2708166" cy="2697174"/>
          </a:xfrm>
        </p:grpSpPr>
        <p:grpSp>
          <p:nvGrpSpPr>
            <p:cNvPr id="638" name="グループ化 637">
              <a:extLst>
                <a:ext uri="{FF2B5EF4-FFF2-40B4-BE49-F238E27FC236}">
                  <a16:creationId xmlns:a16="http://schemas.microsoft.com/office/drawing/2014/main" id="{6447CAF6-146A-87B8-CFBD-13ACEC02C8E0}"/>
                </a:ext>
              </a:extLst>
            </p:cNvPr>
            <p:cNvGrpSpPr/>
            <p:nvPr/>
          </p:nvGrpSpPr>
          <p:grpSpPr>
            <a:xfrm>
              <a:off x="669486" y="3741422"/>
              <a:ext cx="2708166" cy="2697174"/>
              <a:chOff x="669486" y="3741422"/>
              <a:chExt cx="2708166" cy="2697174"/>
            </a:xfrm>
          </p:grpSpPr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8F464874-0B4C-FB96-BED2-F7E6E40F3602}"/>
                  </a:ext>
                </a:extLst>
              </p:cNvPr>
              <p:cNvSpPr/>
              <p:nvPr/>
            </p:nvSpPr>
            <p:spPr>
              <a:xfrm>
                <a:off x="2028151" y="3741422"/>
                <a:ext cx="1349500" cy="1455269"/>
              </a:xfrm>
              <a:custGeom>
                <a:avLst/>
                <a:gdLst>
                  <a:gd name="connsiteX0" fmla="*/ 1013934 w 1349500"/>
                  <a:gd name="connsiteY0" fmla="*/ 0 h 1455269"/>
                  <a:gd name="connsiteX1" fmla="*/ 1349500 w 1349500"/>
                  <a:gd name="connsiteY1" fmla="*/ 0 h 1455269"/>
                  <a:gd name="connsiteX2" fmla="*/ 1349500 w 1349500"/>
                  <a:gd name="connsiteY2" fmla="*/ 413913 h 1455269"/>
                  <a:gd name="connsiteX3" fmla="*/ 1295318 w 1349500"/>
                  <a:gd name="connsiteY3" fmla="*/ 488415 h 1455269"/>
                  <a:gd name="connsiteX4" fmla="*/ 1349500 w 1349500"/>
                  <a:gd name="connsiteY4" fmla="*/ 507170 h 1455269"/>
                  <a:gd name="connsiteX5" fmla="*/ 1349500 w 1349500"/>
                  <a:gd name="connsiteY5" fmla="*/ 587008 h 1455269"/>
                  <a:gd name="connsiteX6" fmla="*/ 1337428 w 1349500"/>
                  <a:gd name="connsiteY6" fmla="*/ 606324 h 1455269"/>
                  <a:gd name="connsiteX7" fmla="*/ 1270051 w 1349500"/>
                  <a:gd name="connsiteY7" fmla="*/ 585269 h 1455269"/>
                  <a:gd name="connsiteX8" fmla="*/ 1168986 w 1349500"/>
                  <a:gd name="connsiteY8" fmla="*/ 648433 h 1455269"/>
                  <a:gd name="connsiteX9" fmla="*/ 1063711 w 1349500"/>
                  <a:gd name="connsiteY9" fmla="*/ 644223 h 1455269"/>
                  <a:gd name="connsiteX10" fmla="*/ 1013178 w 1349500"/>
                  <a:gd name="connsiteY10" fmla="*/ 623168 h 1455269"/>
                  <a:gd name="connsiteX11" fmla="*/ 1004755 w 1349500"/>
                  <a:gd name="connsiteY11" fmla="*/ 656856 h 1455269"/>
                  <a:gd name="connsiteX12" fmla="*/ 966856 w 1349500"/>
                  <a:gd name="connsiteY12" fmla="*/ 690544 h 1455269"/>
                  <a:gd name="connsiteX13" fmla="*/ 937378 w 1349500"/>
                  <a:gd name="connsiteY13" fmla="*/ 648433 h 1455269"/>
                  <a:gd name="connsiteX14" fmla="*/ 874213 w 1349500"/>
                  <a:gd name="connsiteY14" fmla="*/ 665277 h 1455269"/>
                  <a:gd name="connsiteX15" fmla="*/ 848947 w 1349500"/>
                  <a:gd name="connsiteY15" fmla="*/ 652645 h 1455269"/>
                  <a:gd name="connsiteX16" fmla="*/ 827892 w 1349500"/>
                  <a:gd name="connsiteY16" fmla="*/ 690544 h 1455269"/>
                  <a:gd name="connsiteX17" fmla="*/ 789992 w 1349500"/>
                  <a:gd name="connsiteY17" fmla="*/ 635801 h 1455269"/>
                  <a:gd name="connsiteX18" fmla="*/ 756304 w 1349500"/>
                  <a:gd name="connsiteY18" fmla="*/ 635801 h 1455269"/>
                  <a:gd name="connsiteX19" fmla="*/ 756304 w 1349500"/>
                  <a:gd name="connsiteY19" fmla="*/ 686334 h 1455269"/>
                  <a:gd name="connsiteX20" fmla="*/ 735248 w 1349500"/>
                  <a:gd name="connsiteY20" fmla="*/ 732654 h 1455269"/>
                  <a:gd name="connsiteX21" fmla="*/ 646817 w 1349500"/>
                  <a:gd name="connsiteY21" fmla="*/ 778976 h 1455269"/>
                  <a:gd name="connsiteX22" fmla="*/ 621550 w 1349500"/>
                  <a:gd name="connsiteY22" fmla="*/ 812664 h 1455269"/>
                  <a:gd name="connsiteX23" fmla="*/ 651027 w 1349500"/>
                  <a:gd name="connsiteY23" fmla="*/ 829508 h 1455269"/>
                  <a:gd name="connsiteX24" fmla="*/ 596284 w 1349500"/>
                  <a:gd name="connsiteY24" fmla="*/ 943207 h 1455269"/>
                  <a:gd name="connsiteX25" fmla="*/ 621550 w 1349500"/>
                  <a:gd name="connsiteY25" fmla="*/ 976895 h 1455269"/>
                  <a:gd name="connsiteX26" fmla="*/ 596284 w 1349500"/>
                  <a:gd name="connsiteY26" fmla="*/ 1040061 h 1455269"/>
                  <a:gd name="connsiteX27" fmla="*/ 533118 w 1349500"/>
                  <a:gd name="connsiteY27" fmla="*/ 1094804 h 1455269"/>
                  <a:gd name="connsiteX28" fmla="*/ 512063 w 1349500"/>
                  <a:gd name="connsiteY28" fmla="*/ 1099015 h 1455269"/>
                  <a:gd name="connsiteX29" fmla="*/ 486797 w 1349500"/>
                  <a:gd name="connsiteY29" fmla="*/ 1136914 h 1455269"/>
                  <a:gd name="connsiteX30" fmla="*/ 516274 w 1349500"/>
                  <a:gd name="connsiteY30" fmla="*/ 1149547 h 1455269"/>
                  <a:gd name="connsiteX31" fmla="*/ 529490 w 1349500"/>
                  <a:gd name="connsiteY31" fmla="*/ 1192500 h 1455269"/>
                  <a:gd name="connsiteX32" fmla="*/ 481744 w 1349500"/>
                  <a:gd name="connsiteY32" fmla="*/ 1192500 h 1455269"/>
                  <a:gd name="connsiteX33" fmla="*/ 468268 w 1349500"/>
                  <a:gd name="connsiteY33" fmla="*/ 1219451 h 1455269"/>
                  <a:gd name="connsiteX34" fmla="*/ 437949 w 1349500"/>
                  <a:gd name="connsiteY34" fmla="*/ 1256508 h 1455269"/>
                  <a:gd name="connsiteX35" fmla="*/ 424473 w 1349500"/>
                  <a:gd name="connsiteY35" fmla="*/ 1283459 h 1455269"/>
                  <a:gd name="connsiteX36" fmla="*/ 464900 w 1349500"/>
                  <a:gd name="connsiteY36" fmla="*/ 1337360 h 1455269"/>
                  <a:gd name="connsiteX37" fmla="*/ 454793 w 1349500"/>
                  <a:gd name="connsiteY37" fmla="*/ 1350835 h 1455269"/>
                  <a:gd name="connsiteX38" fmla="*/ 431211 w 1349500"/>
                  <a:gd name="connsiteY38" fmla="*/ 1367680 h 1455269"/>
                  <a:gd name="connsiteX39" fmla="*/ 384047 w 1349500"/>
                  <a:gd name="connsiteY39" fmla="*/ 1441794 h 1455269"/>
                  <a:gd name="connsiteX40" fmla="*/ 330146 w 1349500"/>
                  <a:gd name="connsiteY40" fmla="*/ 1411474 h 1455269"/>
                  <a:gd name="connsiteX41" fmla="*/ 282982 w 1349500"/>
                  <a:gd name="connsiteY41" fmla="*/ 1421581 h 1455269"/>
                  <a:gd name="connsiteX42" fmla="*/ 286351 w 1349500"/>
                  <a:gd name="connsiteY42" fmla="*/ 1455269 h 1455269"/>
                  <a:gd name="connsiteX43" fmla="*/ 188655 w 1349500"/>
                  <a:gd name="connsiteY43" fmla="*/ 1455269 h 1455269"/>
                  <a:gd name="connsiteX44" fmla="*/ 141491 w 1349500"/>
                  <a:gd name="connsiteY44" fmla="*/ 1411474 h 1455269"/>
                  <a:gd name="connsiteX45" fmla="*/ 134754 w 1349500"/>
                  <a:gd name="connsiteY45" fmla="*/ 1381155 h 1455269"/>
                  <a:gd name="connsiteX46" fmla="*/ 121278 w 1349500"/>
                  <a:gd name="connsiteY46" fmla="*/ 1357573 h 1455269"/>
                  <a:gd name="connsiteX47" fmla="*/ 124647 w 1349500"/>
                  <a:gd name="connsiteY47" fmla="*/ 1340729 h 1455269"/>
                  <a:gd name="connsiteX48" fmla="*/ 161704 w 1349500"/>
                  <a:gd name="connsiteY48" fmla="*/ 1263246 h 1455269"/>
                  <a:gd name="connsiteX49" fmla="*/ 161704 w 1349500"/>
                  <a:gd name="connsiteY49" fmla="*/ 1243033 h 1455269"/>
                  <a:gd name="connsiteX50" fmla="*/ 97696 w 1349500"/>
                  <a:gd name="connsiteY50" fmla="*/ 1243033 h 1455269"/>
                  <a:gd name="connsiteX51" fmla="*/ 84221 w 1349500"/>
                  <a:gd name="connsiteY51" fmla="*/ 1256508 h 1455269"/>
                  <a:gd name="connsiteX52" fmla="*/ 57270 w 1349500"/>
                  <a:gd name="connsiteY52" fmla="*/ 1256508 h 1455269"/>
                  <a:gd name="connsiteX53" fmla="*/ 30320 w 1349500"/>
                  <a:gd name="connsiteY53" fmla="*/ 1226189 h 1455269"/>
                  <a:gd name="connsiteX54" fmla="*/ 13476 w 1349500"/>
                  <a:gd name="connsiteY54" fmla="*/ 1158812 h 1455269"/>
                  <a:gd name="connsiteX55" fmla="*/ 0 w 1349500"/>
                  <a:gd name="connsiteY55" fmla="*/ 1118386 h 1455269"/>
                  <a:gd name="connsiteX56" fmla="*/ 40426 w 1349500"/>
                  <a:gd name="connsiteY56" fmla="*/ 1067854 h 1455269"/>
                  <a:gd name="connsiteX57" fmla="*/ 37057 w 1349500"/>
                  <a:gd name="connsiteY57" fmla="*/ 1034165 h 1455269"/>
                  <a:gd name="connsiteX58" fmla="*/ 67377 w 1349500"/>
                  <a:gd name="connsiteY58" fmla="*/ 1020690 h 1455269"/>
                  <a:gd name="connsiteX59" fmla="*/ 57270 w 1349500"/>
                  <a:gd name="connsiteY59" fmla="*/ 960051 h 1455269"/>
                  <a:gd name="connsiteX60" fmla="*/ 30320 w 1349500"/>
                  <a:gd name="connsiteY60" fmla="*/ 943207 h 1455269"/>
                  <a:gd name="connsiteX61" fmla="*/ 6841 w 1349500"/>
                  <a:gd name="connsiteY61" fmla="*/ 845938 h 1455269"/>
                  <a:gd name="connsiteX62" fmla="*/ 10948 w 1349500"/>
                  <a:gd name="connsiteY62" fmla="*/ 829508 h 1455269"/>
                  <a:gd name="connsiteX63" fmla="*/ 120436 w 1349500"/>
                  <a:gd name="connsiteY63" fmla="*/ 854775 h 1455269"/>
                  <a:gd name="connsiteX64" fmla="*/ 200446 w 1349500"/>
                  <a:gd name="connsiteY64" fmla="*/ 812664 h 1455269"/>
                  <a:gd name="connsiteX65" fmla="*/ 259401 w 1349500"/>
                  <a:gd name="connsiteY65" fmla="*/ 774765 h 1455269"/>
                  <a:gd name="connsiteX66" fmla="*/ 276245 w 1349500"/>
                  <a:gd name="connsiteY66" fmla="*/ 724233 h 1455269"/>
                  <a:gd name="connsiteX67" fmla="*/ 309933 w 1349500"/>
                  <a:gd name="connsiteY67" fmla="*/ 720022 h 1455269"/>
                  <a:gd name="connsiteX68" fmla="*/ 343621 w 1349500"/>
                  <a:gd name="connsiteY68" fmla="*/ 665277 h 1455269"/>
                  <a:gd name="connsiteX69" fmla="*/ 373099 w 1349500"/>
                  <a:gd name="connsiteY69" fmla="*/ 635801 h 1455269"/>
                  <a:gd name="connsiteX70" fmla="*/ 423632 w 1349500"/>
                  <a:gd name="connsiteY70" fmla="*/ 597901 h 1455269"/>
                  <a:gd name="connsiteX71" fmla="*/ 440476 w 1349500"/>
                  <a:gd name="connsiteY71" fmla="*/ 555791 h 1455269"/>
                  <a:gd name="connsiteX72" fmla="*/ 469953 w 1349500"/>
                  <a:gd name="connsiteY72" fmla="*/ 538947 h 1455269"/>
                  <a:gd name="connsiteX73" fmla="*/ 516274 w 1349500"/>
                  <a:gd name="connsiteY73" fmla="*/ 488415 h 1455269"/>
                  <a:gd name="connsiteX74" fmla="*/ 558385 w 1349500"/>
                  <a:gd name="connsiteY74" fmla="*/ 450516 h 1455269"/>
                  <a:gd name="connsiteX75" fmla="*/ 634183 w 1349500"/>
                  <a:gd name="connsiteY75" fmla="*/ 370505 h 1455269"/>
                  <a:gd name="connsiteX76" fmla="*/ 777359 w 1349500"/>
                  <a:gd name="connsiteY76" fmla="*/ 248386 h 1455269"/>
                  <a:gd name="connsiteX77" fmla="*/ 861580 w 1349500"/>
                  <a:gd name="connsiteY77" fmla="*/ 235752 h 1455269"/>
                  <a:gd name="connsiteX78" fmla="*/ 895269 w 1349500"/>
                  <a:gd name="connsiteY78" fmla="*/ 164165 h 1455269"/>
                  <a:gd name="connsiteX79" fmla="*/ 971067 w 1349500"/>
                  <a:gd name="connsiteY79" fmla="*/ 75732 h 1455269"/>
                  <a:gd name="connsiteX80" fmla="*/ 992122 w 1349500"/>
                  <a:gd name="connsiteY80" fmla="*/ 16778 h 1455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1349500" h="1455269">
                    <a:moveTo>
                      <a:pt x="1013934" y="0"/>
                    </a:moveTo>
                    <a:lnTo>
                      <a:pt x="1349500" y="0"/>
                    </a:lnTo>
                    <a:lnTo>
                      <a:pt x="1349500" y="413913"/>
                    </a:lnTo>
                    <a:lnTo>
                      <a:pt x="1295318" y="488415"/>
                    </a:lnTo>
                    <a:lnTo>
                      <a:pt x="1349500" y="507170"/>
                    </a:lnTo>
                    <a:lnTo>
                      <a:pt x="1349500" y="587008"/>
                    </a:lnTo>
                    <a:lnTo>
                      <a:pt x="1337428" y="606324"/>
                    </a:lnTo>
                    <a:lnTo>
                      <a:pt x="1270051" y="585269"/>
                    </a:lnTo>
                    <a:lnTo>
                      <a:pt x="1168986" y="648433"/>
                    </a:lnTo>
                    <a:lnTo>
                      <a:pt x="1063711" y="644223"/>
                    </a:lnTo>
                    <a:lnTo>
                      <a:pt x="1013178" y="623168"/>
                    </a:lnTo>
                    <a:lnTo>
                      <a:pt x="1004755" y="656856"/>
                    </a:lnTo>
                    <a:lnTo>
                      <a:pt x="966856" y="690544"/>
                    </a:lnTo>
                    <a:lnTo>
                      <a:pt x="937378" y="648433"/>
                    </a:lnTo>
                    <a:lnTo>
                      <a:pt x="874213" y="665277"/>
                    </a:lnTo>
                    <a:lnTo>
                      <a:pt x="848947" y="652645"/>
                    </a:lnTo>
                    <a:lnTo>
                      <a:pt x="827892" y="690544"/>
                    </a:lnTo>
                    <a:lnTo>
                      <a:pt x="789992" y="635801"/>
                    </a:lnTo>
                    <a:lnTo>
                      <a:pt x="756304" y="635801"/>
                    </a:lnTo>
                    <a:lnTo>
                      <a:pt x="756304" y="686334"/>
                    </a:lnTo>
                    <a:lnTo>
                      <a:pt x="735248" y="732654"/>
                    </a:lnTo>
                    <a:lnTo>
                      <a:pt x="646817" y="778976"/>
                    </a:lnTo>
                    <a:lnTo>
                      <a:pt x="621550" y="812664"/>
                    </a:lnTo>
                    <a:lnTo>
                      <a:pt x="651027" y="829508"/>
                    </a:lnTo>
                    <a:lnTo>
                      <a:pt x="596284" y="943207"/>
                    </a:lnTo>
                    <a:lnTo>
                      <a:pt x="621550" y="976895"/>
                    </a:lnTo>
                    <a:lnTo>
                      <a:pt x="596284" y="1040061"/>
                    </a:lnTo>
                    <a:lnTo>
                      <a:pt x="533118" y="1094804"/>
                    </a:lnTo>
                    <a:lnTo>
                      <a:pt x="512063" y="1099015"/>
                    </a:lnTo>
                    <a:lnTo>
                      <a:pt x="486797" y="1136914"/>
                    </a:lnTo>
                    <a:lnTo>
                      <a:pt x="516274" y="1149547"/>
                    </a:lnTo>
                    <a:lnTo>
                      <a:pt x="529490" y="1192500"/>
                    </a:lnTo>
                    <a:lnTo>
                      <a:pt x="481744" y="1192500"/>
                    </a:lnTo>
                    <a:lnTo>
                      <a:pt x="468268" y="1219451"/>
                    </a:lnTo>
                    <a:lnTo>
                      <a:pt x="437949" y="1256508"/>
                    </a:lnTo>
                    <a:lnTo>
                      <a:pt x="424473" y="1283459"/>
                    </a:lnTo>
                    <a:lnTo>
                      <a:pt x="464900" y="1337360"/>
                    </a:lnTo>
                    <a:lnTo>
                      <a:pt x="454793" y="1350835"/>
                    </a:lnTo>
                    <a:lnTo>
                      <a:pt x="431211" y="1367680"/>
                    </a:lnTo>
                    <a:lnTo>
                      <a:pt x="384047" y="1441794"/>
                    </a:lnTo>
                    <a:lnTo>
                      <a:pt x="330146" y="1411474"/>
                    </a:lnTo>
                    <a:lnTo>
                      <a:pt x="282982" y="1421581"/>
                    </a:lnTo>
                    <a:lnTo>
                      <a:pt x="286351" y="1455269"/>
                    </a:lnTo>
                    <a:lnTo>
                      <a:pt x="188655" y="1455269"/>
                    </a:lnTo>
                    <a:lnTo>
                      <a:pt x="141491" y="1411474"/>
                    </a:lnTo>
                    <a:lnTo>
                      <a:pt x="134754" y="1381155"/>
                    </a:lnTo>
                    <a:lnTo>
                      <a:pt x="121278" y="1357573"/>
                    </a:lnTo>
                    <a:lnTo>
                      <a:pt x="124647" y="1340729"/>
                    </a:lnTo>
                    <a:lnTo>
                      <a:pt x="161704" y="1263246"/>
                    </a:lnTo>
                    <a:lnTo>
                      <a:pt x="161704" y="1243033"/>
                    </a:lnTo>
                    <a:lnTo>
                      <a:pt x="97696" y="1243033"/>
                    </a:lnTo>
                    <a:lnTo>
                      <a:pt x="84221" y="1256508"/>
                    </a:lnTo>
                    <a:lnTo>
                      <a:pt x="57270" y="1256508"/>
                    </a:lnTo>
                    <a:lnTo>
                      <a:pt x="30320" y="1226189"/>
                    </a:lnTo>
                    <a:lnTo>
                      <a:pt x="13476" y="1158812"/>
                    </a:lnTo>
                    <a:lnTo>
                      <a:pt x="0" y="1118386"/>
                    </a:lnTo>
                    <a:lnTo>
                      <a:pt x="40426" y="1067854"/>
                    </a:lnTo>
                    <a:lnTo>
                      <a:pt x="37057" y="1034165"/>
                    </a:lnTo>
                    <a:lnTo>
                      <a:pt x="67377" y="1020690"/>
                    </a:lnTo>
                    <a:lnTo>
                      <a:pt x="57270" y="960051"/>
                    </a:lnTo>
                    <a:lnTo>
                      <a:pt x="30320" y="943207"/>
                    </a:lnTo>
                    <a:lnTo>
                      <a:pt x="6841" y="845938"/>
                    </a:lnTo>
                    <a:lnTo>
                      <a:pt x="10948" y="829508"/>
                    </a:lnTo>
                    <a:lnTo>
                      <a:pt x="120436" y="854775"/>
                    </a:lnTo>
                    <a:lnTo>
                      <a:pt x="200446" y="812664"/>
                    </a:lnTo>
                    <a:lnTo>
                      <a:pt x="259401" y="774765"/>
                    </a:lnTo>
                    <a:lnTo>
                      <a:pt x="276245" y="724233"/>
                    </a:lnTo>
                    <a:lnTo>
                      <a:pt x="309933" y="720022"/>
                    </a:lnTo>
                    <a:lnTo>
                      <a:pt x="343621" y="665277"/>
                    </a:lnTo>
                    <a:lnTo>
                      <a:pt x="373099" y="635801"/>
                    </a:lnTo>
                    <a:lnTo>
                      <a:pt x="423632" y="597901"/>
                    </a:lnTo>
                    <a:lnTo>
                      <a:pt x="440476" y="555791"/>
                    </a:lnTo>
                    <a:lnTo>
                      <a:pt x="469953" y="538947"/>
                    </a:lnTo>
                    <a:lnTo>
                      <a:pt x="516274" y="488415"/>
                    </a:lnTo>
                    <a:lnTo>
                      <a:pt x="558385" y="450516"/>
                    </a:lnTo>
                    <a:lnTo>
                      <a:pt x="634183" y="370505"/>
                    </a:lnTo>
                    <a:lnTo>
                      <a:pt x="777359" y="248386"/>
                    </a:lnTo>
                    <a:lnTo>
                      <a:pt x="861580" y="235752"/>
                    </a:lnTo>
                    <a:lnTo>
                      <a:pt x="895269" y="164165"/>
                    </a:lnTo>
                    <a:lnTo>
                      <a:pt x="971067" y="75732"/>
                    </a:lnTo>
                    <a:lnTo>
                      <a:pt x="992122" y="16778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872F8644-F806-02E2-CF4A-D1795487D6DF}"/>
                  </a:ext>
                </a:extLst>
              </p:cNvPr>
              <p:cNvSpPr/>
              <p:nvPr/>
            </p:nvSpPr>
            <p:spPr>
              <a:xfrm>
                <a:off x="3017135" y="6155565"/>
                <a:ext cx="360515" cy="283031"/>
              </a:xfrm>
              <a:custGeom>
                <a:avLst/>
                <a:gdLst>
                  <a:gd name="connsiteX0" fmla="*/ 360515 w 360515"/>
                  <a:gd name="connsiteY0" fmla="*/ 0 h 283031"/>
                  <a:gd name="connsiteX1" fmla="*/ 360515 w 360515"/>
                  <a:gd name="connsiteY1" fmla="*/ 283031 h 283031"/>
                  <a:gd name="connsiteX2" fmla="*/ 0 w 360515"/>
                  <a:gd name="connsiteY2" fmla="*/ 283031 h 283031"/>
                  <a:gd name="connsiteX3" fmla="*/ 17173 w 360515"/>
                  <a:gd name="connsiteY3" fmla="*/ 272435 h 283031"/>
                  <a:gd name="connsiteX4" fmla="*/ 104202 w 360515"/>
                  <a:gd name="connsiteY4" fmla="*/ 154524 h 283031"/>
                  <a:gd name="connsiteX5" fmla="*/ 255799 w 360515"/>
                  <a:gd name="connsiteY5" fmla="*/ 89956 h 283031"/>
                  <a:gd name="connsiteX6" fmla="*/ 345635 w 360515"/>
                  <a:gd name="connsiteY6" fmla="*/ 31000 h 283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515" h="283031">
                    <a:moveTo>
                      <a:pt x="360515" y="0"/>
                    </a:moveTo>
                    <a:lnTo>
                      <a:pt x="360515" y="283031"/>
                    </a:lnTo>
                    <a:lnTo>
                      <a:pt x="0" y="283031"/>
                    </a:lnTo>
                    <a:lnTo>
                      <a:pt x="17173" y="272435"/>
                    </a:lnTo>
                    <a:lnTo>
                      <a:pt x="104202" y="154524"/>
                    </a:lnTo>
                    <a:lnTo>
                      <a:pt x="255799" y="89956"/>
                    </a:lnTo>
                    <a:lnTo>
                      <a:pt x="345635" y="3100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49FD5D31-9249-EA92-5E12-B4618ADA9A71}"/>
                  </a:ext>
                </a:extLst>
              </p:cNvPr>
              <p:cNvSpPr/>
              <p:nvPr/>
            </p:nvSpPr>
            <p:spPr>
              <a:xfrm>
                <a:off x="926542" y="4586935"/>
                <a:ext cx="1886549" cy="1394696"/>
              </a:xfrm>
              <a:custGeom>
                <a:avLst/>
                <a:gdLst>
                  <a:gd name="connsiteX0" fmla="*/ 2506980 w 4267200"/>
                  <a:gd name="connsiteY0" fmla="*/ 0 h 3154680"/>
                  <a:gd name="connsiteX1" fmla="*/ 2560320 w 4267200"/>
                  <a:gd name="connsiteY1" fmla="*/ 220980 h 3154680"/>
                  <a:gd name="connsiteX2" fmla="*/ 2621280 w 4267200"/>
                  <a:gd name="connsiteY2" fmla="*/ 259080 h 3154680"/>
                  <a:gd name="connsiteX3" fmla="*/ 2644140 w 4267200"/>
                  <a:gd name="connsiteY3" fmla="*/ 396240 h 3154680"/>
                  <a:gd name="connsiteX4" fmla="*/ 2575560 w 4267200"/>
                  <a:gd name="connsiteY4" fmla="*/ 426720 h 3154680"/>
                  <a:gd name="connsiteX5" fmla="*/ 2583180 w 4267200"/>
                  <a:gd name="connsiteY5" fmla="*/ 502920 h 3154680"/>
                  <a:gd name="connsiteX6" fmla="*/ 2491740 w 4267200"/>
                  <a:gd name="connsiteY6" fmla="*/ 617220 h 3154680"/>
                  <a:gd name="connsiteX7" fmla="*/ 2522220 w 4267200"/>
                  <a:gd name="connsiteY7" fmla="*/ 708660 h 3154680"/>
                  <a:gd name="connsiteX8" fmla="*/ 2560320 w 4267200"/>
                  <a:gd name="connsiteY8" fmla="*/ 861060 h 3154680"/>
                  <a:gd name="connsiteX9" fmla="*/ 2621280 w 4267200"/>
                  <a:gd name="connsiteY9" fmla="*/ 929640 h 3154680"/>
                  <a:gd name="connsiteX10" fmla="*/ 2682240 w 4267200"/>
                  <a:gd name="connsiteY10" fmla="*/ 929640 h 3154680"/>
                  <a:gd name="connsiteX11" fmla="*/ 2712720 w 4267200"/>
                  <a:gd name="connsiteY11" fmla="*/ 899160 h 3154680"/>
                  <a:gd name="connsiteX12" fmla="*/ 2857500 w 4267200"/>
                  <a:gd name="connsiteY12" fmla="*/ 899160 h 3154680"/>
                  <a:gd name="connsiteX13" fmla="*/ 2857500 w 4267200"/>
                  <a:gd name="connsiteY13" fmla="*/ 944880 h 3154680"/>
                  <a:gd name="connsiteX14" fmla="*/ 2773680 w 4267200"/>
                  <a:gd name="connsiteY14" fmla="*/ 1120140 h 3154680"/>
                  <a:gd name="connsiteX15" fmla="*/ 2766060 w 4267200"/>
                  <a:gd name="connsiteY15" fmla="*/ 1158240 h 3154680"/>
                  <a:gd name="connsiteX16" fmla="*/ 2796540 w 4267200"/>
                  <a:gd name="connsiteY16" fmla="*/ 1211580 h 3154680"/>
                  <a:gd name="connsiteX17" fmla="*/ 2811780 w 4267200"/>
                  <a:gd name="connsiteY17" fmla="*/ 1280160 h 3154680"/>
                  <a:gd name="connsiteX18" fmla="*/ 2918460 w 4267200"/>
                  <a:gd name="connsiteY18" fmla="*/ 1379220 h 3154680"/>
                  <a:gd name="connsiteX19" fmla="*/ 3139440 w 4267200"/>
                  <a:gd name="connsiteY19" fmla="*/ 1379220 h 3154680"/>
                  <a:gd name="connsiteX20" fmla="*/ 3131820 w 4267200"/>
                  <a:gd name="connsiteY20" fmla="*/ 1303020 h 3154680"/>
                  <a:gd name="connsiteX21" fmla="*/ 3238500 w 4267200"/>
                  <a:gd name="connsiteY21" fmla="*/ 1280160 h 3154680"/>
                  <a:gd name="connsiteX22" fmla="*/ 3360420 w 4267200"/>
                  <a:gd name="connsiteY22" fmla="*/ 1348740 h 3154680"/>
                  <a:gd name="connsiteX23" fmla="*/ 3467100 w 4267200"/>
                  <a:gd name="connsiteY23" fmla="*/ 1181100 h 3154680"/>
                  <a:gd name="connsiteX24" fmla="*/ 3520440 w 4267200"/>
                  <a:gd name="connsiteY24" fmla="*/ 1143000 h 3154680"/>
                  <a:gd name="connsiteX25" fmla="*/ 3543300 w 4267200"/>
                  <a:gd name="connsiteY25" fmla="*/ 1112520 h 3154680"/>
                  <a:gd name="connsiteX26" fmla="*/ 3451860 w 4267200"/>
                  <a:gd name="connsiteY26" fmla="*/ 990600 h 3154680"/>
                  <a:gd name="connsiteX27" fmla="*/ 3482340 w 4267200"/>
                  <a:gd name="connsiteY27" fmla="*/ 929640 h 3154680"/>
                  <a:gd name="connsiteX28" fmla="*/ 3550920 w 4267200"/>
                  <a:gd name="connsiteY28" fmla="*/ 845820 h 3154680"/>
                  <a:gd name="connsiteX29" fmla="*/ 3581400 w 4267200"/>
                  <a:gd name="connsiteY29" fmla="*/ 784860 h 3154680"/>
                  <a:gd name="connsiteX30" fmla="*/ 3703320 w 4267200"/>
                  <a:gd name="connsiteY30" fmla="*/ 784860 h 3154680"/>
                  <a:gd name="connsiteX31" fmla="*/ 3710940 w 4267200"/>
                  <a:gd name="connsiteY31" fmla="*/ 899160 h 3154680"/>
                  <a:gd name="connsiteX32" fmla="*/ 3710940 w 4267200"/>
                  <a:gd name="connsiteY32" fmla="*/ 1005840 h 3154680"/>
                  <a:gd name="connsiteX33" fmla="*/ 3710940 w 4267200"/>
                  <a:gd name="connsiteY33" fmla="*/ 1120140 h 3154680"/>
                  <a:gd name="connsiteX34" fmla="*/ 3710940 w 4267200"/>
                  <a:gd name="connsiteY34" fmla="*/ 1181100 h 3154680"/>
                  <a:gd name="connsiteX35" fmla="*/ 3794760 w 4267200"/>
                  <a:gd name="connsiteY35" fmla="*/ 1234440 h 3154680"/>
                  <a:gd name="connsiteX36" fmla="*/ 3802380 w 4267200"/>
                  <a:gd name="connsiteY36" fmla="*/ 1287780 h 3154680"/>
                  <a:gd name="connsiteX37" fmla="*/ 3878580 w 4267200"/>
                  <a:gd name="connsiteY37" fmla="*/ 1295400 h 3154680"/>
                  <a:gd name="connsiteX38" fmla="*/ 3855720 w 4267200"/>
                  <a:gd name="connsiteY38" fmla="*/ 1356360 h 3154680"/>
                  <a:gd name="connsiteX39" fmla="*/ 3909060 w 4267200"/>
                  <a:gd name="connsiteY39" fmla="*/ 1493520 h 3154680"/>
                  <a:gd name="connsiteX40" fmla="*/ 3909060 w 4267200"/>
                  <a:gd name="connsiteY40" fmla="*/ 1554480 h 3154680"/>
                  <a:gd name="connsiteX41" fmla="*/ 3931920 w 4267200"/>
                  <a:gd name="connsiteY41" fmla="*/ 1623060 h 3154680"/>
                  <a:gd name="connsiteX42" fmla="*/ 3939540 w 4267200"/>
                  <a:gd name="connsiteY42" fmla="*/ 1653540 h 3154680"/>
                  <a:gd name="connsiteX43" fmla="*/ 4000500 w 4267200"/>
                  <a:gd name="connsiteY43" fmla="*/ 1668780 h 3154680"/>
                  <a:gd name="connsiteX44" fmla="*/ 4091940 w 4267200"/>
                  <a:gd name="connsiteY44" fmla="*/ 1668780 h 3154680"/>
                  <a:gd name="connsiteX45" fmla="*/ 4091940 w 4267200"/>
                  <a:gd name="connsiteY45" fmla="*/ 1729740 h 3154680"/>
                  <a:gd name="connsiteX46" fmla="*/ 4229100 w 4267200"/>
                  <a:gd name="connsiteY46" fmla="*/ 1744980 h 3154680"/>
                  <a:gd name="connsiteX47" fmla="*/ 4198620 w 4267200"/>
                  <a:gd name="connsiteY47" fmla="*/ 1821180 h 3154680"/>
                  <a:gd name="connsiteX48" fmla="*/ 4236720 w 4267200"/>
                  <a:gd name="connsiteY48" fmla="*/ 1889760 h 3154680"/>
                  <a:gd name="connsiteX49" fmla="*/ 4267200 w 4267200"/>
                  <a:gd name="connsiteY49" fmla="*/ 2004060 h 3154680"/>
                  <a:gd name="connsiteX50" fmla="*/ 4114800 w 4267200"/>
                  <a:gd name="connsiteY50" fmla="*/ 2065020 h 3154680"/>
                  <a:gd name="connsiteX51" fmla="*/ 4145280 w 4267200"/>
                  <a:gd name="connsiteY51" fmla="*/ 2362200 h 3154680"/>
                  <a:gd name="connsiteX52" fmla="*/ 4122420 w 4267200"/>
                  <a:gd name="connsiteY52" fmla="*/ 2529840 h 3154680"/>
                  <a:gd name="connsiteX53" fmla="*/ 4061460 w 4267200"/>
                  <a:gd name="connsiteY53" fmla="*/ 2636520 h 3154680"/>
                  <a:gd name="connsiteX54" fmla="*/ 3886200 w 4267200"/>
                  <a:gd name="connsiteY54" fmla="*/ 2689860 h 3154680"/>
                  <a:gd name="connsiteX55" fmla="*/ 3916680 w 4267200"/>
                  <a:gd name="connsiteY55" fmla="*/ 2979420 h 3154680"/>
                  <a:gd name="connsiteX56" fmla="*/ 3939540 w 4267200"/>
                  <a:gd name="connsiteY56" fmla="*/ 3048000 h 3154680"/>
                  <a:gd name="connsiteX57" fmla="*/ 3939540 w 4267200"/>
                  <a:gd name="connsiteY57" fmla="*/ 3124200 h 3154680"/>
                  <a:gd name="connsiteX58" fmla="*/ 3893820 w 4267200"/>
                  <a:gd name="connsiteY58" fmla="*/ 3154680 h 3154680"/>
                  <a:gd name="connsiteX59" fmla="*/ 3825240 w 4267200"/>
                  <a:gd name="connsiteY59" fmla="*/ 3116580 h 3154680"/>
                  <a:gd name="connsiteX60" fmla="*/ 3832860 w 4267200"/>
                  <a:gd name="connsiteY60" fmla="*/ 3002280 h 3154680"/>
                  <a:gd name="connsiteX61" fmla="*/ 3672840 w 4267200"/>
                  <a:gd name="connsiteY61" fmla="*/ 2872740 h 3154680"/>
                  <a:gd name="connsiteX62" fmla="*/ 3604260 w 4267200"/>
                  <a:gd name="connsiteY62" fmla="*/ 2903220 h 3154680"/>
                  <a:gd name="connsiteX63" fmla="*/ 3451860 w 4267200"/>
                  <a:gd name="connsiteY63" fmla="*/ 2811780 h 3154680"/>
                  <a:gd name="connsiteX64" fmla="*/ 3406140 w 4267200"/>
                  <a:gd name="connsiteY64" fmla="*/ 2811780 h 3154680"/>
                  <a:gd name="connsiteX65" fmla="*/ 3375660 w 4267200"/>
                  <a:gd name="connsiteY65" fmla="*/ 2727960 h 3154680"/>
                  <a:gd name="connsiteX66" fmla="*/ 3322320 w 4267200"/>
                  <a:gd name="connsiteY66" fmla="*/ 2750820 h 3154680"/>
                  <a:gd name="connsiteX67" fmla="*/ 3147060 w 4267200"/>
                  <a:gd name="connsiteY67" fmla="*/ 2590800 h 3154680"/>
                  <a:gd name="connsiteX68" fmla="*/ 3063240 w 4267200"/>
                  <a:gd name="connsiteY68" fmla="*/ 2522220 h 3154680"/>
                  <a:gd name="connsiteX69" fmla="*/ 2979708 w 4267200"/>
                  <a:gd name="connsiteY69" fmla="*/ 2477668 h 3154680"/>
                  <a:gd name="connsiteX70" fmla="*/ 2916556 w 4267200"/>
                  <a:gd name="connsiteY70" fmla="*/ 2549844 h 3154680"/>
                  <a:gd name="connsiteX71" fmla="*/ 2830830 w 4267200"/>
                  <a:gd name="connsiteY71" fmla="*/ 2530792 h 3154680"/>
                  <a:gd name="connsiteX72" fmla="*/ 2914792 w 4267200"/>
                  <a:gd name="connsiteY72" fmla="*/ 2417628 h 3154680"/>
                  <a:gd name="connsiteX73" fmla="*/ 2811780 w 4267200"/>
                  <a:gd name="connsiteY73" fmla="*/ 2286000 h 3154680"/>
                  <a:gd name="connsiteX74" fmla="*/ 2773680 w 4267200"/>
                  <a:gd name="connsiteY74" fmla="*/ 2308860 h 3154680"/>
                  <a:gd name="connsiteX75" fmla="*/ 2705100 w 4267200"/>
                  <a:gd name="connsiteY75" fmla="*/ 2278380 h 3154680"/>
                  <a:gd name="connsiteX76" fmla="*/ 2590800 w 4267200"/>
                  <a:gd name="connsiteY76" fmla="*/ 2316480 h 3154680"/>
                  <a:gd name="connsiteX77" fmla="*/ 2423160 w 4267200"/>
                  <a:gd name="connsiteY77" fmla="*/ 2377440 h 3154680"/>
                  <a:gd name="connsiteX78" fmla="*/ 2324100 w 4267200"/>
                  <a:gd name="connsiteY78" fmla="*/ 2369820 h 3154680"/>
                  <a:gd name="connsiteX79" fmla="*/ 2133600 w 4267200"/>
                  <a:gd name="connsiteY79" fmla="*/ 2499360 h 3154680"/>
                  <a:gd name="connsiteX80" fmla="*/ 1996440 w 4267200"/>
                  <a:gd name="connsiteY80" fmla="*/ 2468880 h 3154680"/>
                  <a:gd name="connsiteX81" fmla="*/ 1866900 w 4267200"/>
                  <a:gd name="connsiteY81" fmla="*/ 2400300 h 3154680"/>
                  <a:gd name="connsiteX82" fmla="*/ 1866900 w 4267200"/>
                  <a:gd name="connsiteY82" fmla="*/ 2476500 h 3154680"/>
                  <a:gd name="connsiteX83" fmla="*/ 1844040 w 4267200"/>
                  <a:gd name="connsiteY83" fmla="*/ 2514600 h 3154680"/>
                  <a:gd name="connsiteX84" fmla="*/ 1744980 w 4267200"/>
                  <a:gd name="connsiteY84" fmla="*/ 2575560 h 3154680"/>
                  <a:gd name="connsiteX85" fmla="*/ 1714500 w 4267200"/>
                  <a:gd name="connsiteY85" fmla="*/ 2491740 h 3154680"/>
                  <a:gd name="connsiteX86" fmla="*/ 1676400 w 4267200"/>
                  <a:gd name="connsiteY86" fmla="*/ 2400300 h 3154680"/>
                  <a:gd name="connsiteX87" fmla="*/ 1638300 w 4267200"/>
                  <a:gd name="connsiteY87" fmla="*/ 2400300 h 3154680"/>
                  <a:gd name="connsiteX88" fmla="*/ 1577340 w 4267200"/>
                  <a:gd name="connsiteY88" fmla="*/ 2522220 h 3154680"/>
                  <a:gd name="connsiteX89" fmla="*/ 1508760 w 4267200"/>
                  <a:gd name="connsiteY89" fmla="*/ 2606040 h 3154680"/>
                  <a:gd name="connsiteX90" fmla="*/ 1493520 w 4267200"/>
                  <a:gd name="connsiteY90" fmla="*/ 2644140 h 3154680"/>
                  <a:gd name="connsiteX91" fmla="*/ 1249680 w 4267200"/>
                  <a:gd name="connsiteY91" fmla="*/ 2781300 h 3154680"/>
                  <a:gd name="connsiteX92" fmla="*/ 1097280 w 4267200"/>
                  <a:gd name="connsiteY92" fmla="*/ 2712720 h 3154680"/>
                  <a:gd name="connsiteX93" fmla="*/ 1005840 w 4267200"/>
                  <a:gd name="connsiteY93" fmla="*/ 2758440 h 3154680"/>
                  <a:gd name="connsiteX94" fmla="*/ 944880 w 4267200"/>
                  <a:gd name="connsiteY94" fmla="*/ 2682240 h 3154680"/>
                  <a:gd name="connsiteX95" fmla="*/ 967740 w 4267200"/>
                  <a:gd name="connsiteY95" fmla="*/ 2613660 h 3154680"/>
                  <a:gd name="connsiteX96" fmla="*/ 906780 w 4267200"/>
                  <a:gd name="connsiteY96" fmla="*/ 2537460 h 3154680"/>
                  <a:gd name="connsiteX97" fmla="*/ 822960 w 4267200"/>
                  <a:gd name="connsiteY97" fmla="*/ 2499360 h 3154680"/>
                  <a:gd name="connsiteX98" fmla="*/ 746760 w 4267200"/>
                  <a:gd name="connsiteY98" fmla="*/ 2407920 h 3154680"/>
                  <a:gd name="connsiteX99" fmla="*/ 601980 w 4267200"/>
                  <a:gd name="connsiteY99" fmla="*/ 2385060 h 3154680"/>
                  <a:gd name="connsiteX100" fmla="*/ 525780 w 4267200"/>
                  <a:gd name="connsiteY100" fmla="*/ 2324100 h 3154680"/>
                  <a:gd name="connsiteX101" fmla="*/ 457200 w 4267200"/>
                  <a:gd name="connsiteY101" fmla="*/ 2522220 h 3154680"/>
                  <a:gd name="connsiteX102" fmla="*/ 403860 w 4267200"/>
                  <a:gd name="connsiteY102" fmla="*/ 2598420 h 3154680"/>
                  <a:gd name="connsiteX103" fmla="*/ 167640 w 4267200"/>
                  <a:gd name="connsiteY103" fmla="*/ 2720340 h 3154680"/>
                  <a:gd name="connsiteX104" fmla="*/ 144780 w 4267200"/>
                  <a:gd name="connsiteY104" fmla="*/ 2613660 h 3154680"/>
                  <a:gd name="connsiteX105" fmla="*/ 160020 w 4267200"/>
                  <a:gd name="connsiteY105" fmla="*/ 2293620 h 3154680"/>
                  <a:gd name="connsiteX106" fmla="*/ 53340 w 4267200"/>
                  <a:gd name="connsiteY106" fmla="*/ 2209800 h 3154680"/>
                  <a:gd name="connsiteX107" fmla="*/ 0 w 4267200"/>
                  <a:gd name="connsiteY107" fmla="*/ 2080260 h 3154680"/>
                  <a:gd name="connsiteX108" fmla="*/ 22860 w 4267200"/>
                  <a:gd name="connsiteY108" fmla="*/ 2019300 h 3154680"/>
                  <a:gd name="connsiteX109" fmla="*/ 91440 w 4267200"/>
                  <a:gd name="connsiteY109" fmla="*/ 2004060 h 3154680"/>
                  <a:gd name="connsiteX110" fmla="*/ 175260 w 4267200"/>
                  <a:gd name="connsiteY110" fmla="*/ 1920240 h 3154680"/>
                  <a:gd name="connsiteX111" fmla="*/ 220980 w 4267200"/>
                  <a:gd name="connsiteY111" fmla="*/ 1859280 h 3154680"/>
                  <a:gd name="connsiteX112" fmla="*/ 175260 w 4267200"/>
                  <a:gd name="connsiteY112" fmla="*/ 1706880 h 3154680"/>
                  <a:gd name="connsiteX113" fmla="*/ 182880 w 4267200"/>
                  <a:gd name="connsiteY113" fmla="*/ 1645920 h 3154680"/>
                  <a:gd name="connsiteX114" fmla="*/ 0 w 4267200"/>
                  <a:gd name="connsiteY114" fmla="*/ 1470660 h 3154680"/>
                  <a:gd name="connsiteX115" fmla="*/ 45720 w 4267200"/>
                  <a:gd name="connsiteY115" fmla="*/ 1386840 h 3154680"/>
                  <a:gd name="connsiteX116" fmla="*/ 137160 w 4267200"/>
                  <a:gd name="connsiteY116" fmla="*/ 1181100 h 3154680"/>
                  <a:gd name="connsiteX117" fmla="*/ 190500 w 4267200"/>
                  <a:gd name="connsiteY117" fmla="*/ 1242060 h 3154680"/>
                  <a:gd name="connsiteX118" fmla="*/ 335280 w 4267200"/>
                  <a:gd name="connsiteY118" fmla="*/ 1150620 h 3154680"/>
                  <a:gd name="connsiteX119" fmla="*/ 502920 w 4267200"/>
                  <a:gd name="connsiteY119" fmla="*/ 1143000 h 3154680"/>
                  <a:gd name="connsiteX120" fmla="*/ 487680 w 4267200"/>
                  <a:gd name="connsiteY120" fmla="*/ 1066800 h 3154680"/>
                  <a:gd name="connsiteX121" fmla="*/ 320040 w 4267200"/>
                  <a:gd name="connsiteY121" fmla="*/ 1043940 h 3154680"/>
                  <a:gd name="connsiteX122" fmla="*/ 289560 w 4267200"/>
                  <a:gd name="connsiteY122" fmla="*/ 1005840 h 3154680"/>
                  <a:gd name="connsiteX123" fmla="*/ 289560 w 4267200"/>
                  <a:gd name="connsiteY123" fmla="*/ 944880 h 3154680"/>
                  <a:gd name="connsiteX124" fmla="*/ 373380 w 4267200"/>
                  <a:gd name="connsiteY124" fmla="*/ 906780 h 3154680"/>
                  <a:gd name="connsiteX125" fmla="*/ 434340 w 4267200"/>
                  <a:gd name="connsiteY125" fmla="*/ 906780 h 3154680"/>
                  <a:gd name="connsiteX126" fmla="*/ 472440 w 4267200"/>
                  <a:gd name="connsiteY126" fmla="*/ 990600 h 3154680"/>
                  <a:gd name="connsiteX127" fmla="*/ 739140 w 4267200"/>
                  <a:gd name="connsiteY127" fmla="*/ 944880 h 3154680"/>
                  <a:gd name="connsiteX128" fmla="*/ 754380 w 4267200"/>
                  <a:gd name="connsiteY128" fmla="*/ 998220 h 3154680"/>
                  <a:gd name="connsiteX129" fmla="*/ 822960 w 4267200"/>
                  <a:gd name="connsiteY129" fmla="*/ 990600 h 3154680"/>
                  <a:gd name="connsiteX130" fmla="*/ 861060 w 4267200"/>
                  <a:gd name="connsiteY130" fmla="*/ 1120140 h 3154680"/>
                  <a:gd name="connsiteX131" fmla="*/ 982980 w 4267200"/>
                  <a:gd name="connsiteY131" fmla="*/ 1112520 h 3154680"/>
                  <a:gd name="connsiteX132" fmla="*/ 1005840 w 4267200"/>
                  <a:gd name="connsiteY132" fmla="*/ 1066800 h 3154680"/>
                  <a:gd name="connsiteX133" fmla="*/ 967740 w 4267200"/>
                  <a:gd name="connsiteY133" fmla="*/ 1036320 h 3154680"/>
                  <a:gd name="connsiteX134" fmla="*/ 960120 w 4267200"/>
                  <a:gd name="connsiteY134" fmla="*/ 967740 h 3154680"/>
                  <a:gd name="connsiteX135" fmla="*/ 1059180 w 4267200"/>
                  <a:gd name="connsiteY135" fmla="*/ 967740 h 3154680"/>
                  <a:gd name="connsiteX136" fmla="*/ 1165860 w 4267200"/>
                  <a:gd name="connsiteY136" fmla="*/ 922020 h 3154680"/>
                  <a:gd name="connsiteX137" fmla="*/ 1196340 w 4267200"/>
                  <a:gd name="connsiteY137" fmla="*/ 906780 h 3154680"/>
                  <a:gd name="connsiteX138" fmla="*/ 1272540 w 4267200"/>
                  <a:gd name="connsiteY138" fmla="*/ 967740 h 3154680"/>
                  <a:gd name="connsiteX139" fmla="*/ 1257300 w 4267200"/>
                  <a:gd name="connsiteY139" fmla="*/ 990600 h 3154680"/>
                  <a:gd name="connsiteX140" fmla="*/ 1165860 w 4267200"/>
                  <a:gd name="connsiteY140" fmla="*/ 975360 h 3154680"/>
                  <a:gd name="connsiteX141" fmla="*/ 1074420 w 4267200"/>
                  <a:gd name="connsiteY141" fmla="*/ 990600 h 3154680"/>
                  <a:gd name="connsiteX142" fmla="*/ 1066800 w 4267200"/>
                  <a:gd name="connsiteY142" fmla="*/ 1059180 h 3154680"/>
                  <a:gd name="connsiteX143" fmla="*/ 1082040 w 4267200"/>
                  <a:gd name="connsiteY143" fmla="*/ 1120140 h 3154680"/>
                  <a:gd name="connsiteX144" fmla="*/ 1135380 w 4267200"/>
                  <a:gd name="connsiteY144" fmla="*/ 1074420 h 3154680"/>
                  <a:gd name="connsiteX145" fmla="*/ 1219200 w 4267200"/>
                  <a:gd name="connsiteY145" fmla="*/ 1082040 h 3154680"/>
                  <a:gd name="connsiteX146" fmla="*/ 1341120 w 4267200"/>
                  <a:gd name="connsiteY146" fmla="*/ 1112520 h 3154680"/>
                  <a:gd name="connsiteX147" fmla="*/ 1417320 w 4267200"/>
                  <a:gd name="connsiteY147" fmla="*/ 1036320 h 3154680"/>
                  <a:gd name="connsiteX148" fmla="*/ 1417320 w 4267200"/>
                  <a:gd name="connsiteY148" fmla="*/ 975360 h 3154680"/>
                  <a:gd name="connsiteX149" fmla="*/ 1493520 w 4267200"/>
                  <a:gd name="connsiteY149" fmla="*/ 944880 h 3154680"/>
                  <a:gd name="connsiteX150" fmla="*/ 1539240 w 4267200"/>
                  <a:gd name="connsiteY150" fmla="*/ 990600 h 3154680"/>
                  <a:gd name="connsiteX151" fmla="*/ 1630680 w 4267200"/>
                  <a:gd name="connsiteY151" fmla="*/ 944880 h 3154680"/>
                  <a:gd name="connsiteX152" fmla="*/ 1714500 w 4267200"/>
                  <a:gd name="connsiteY152" fmla="*/ 922020 h 3154680"/>
                  <a:gd name="connsiteX153" fmla="*/ 1729740 w 4267200"/>
                  <a:gd name="connsiteY153" fmla="*/ 838200 h 3154680"/>
                  <a:gd name="connsiteX154" fmla="*/ 1767840 w 4267200"/>
                  <a:gd name="connsiteY154" fmla="*/ 731520 h 3154680"/>
                  <a:gd name="connsiteX155" fmla="*/ 1828800 w 4267200"/>
                  <a:gd name="connsiteY155" fmla="*/ 701040 h 3154680"/>
                  <a:gd name="connsiteX156" fmla="*/ 1805940 w 4267200"/>
                  <a:gd name="connsiteY156" fmla="*/ 586740 h 3154680"/>
                  <a:gd name="connsiteX157" fmla="*/ 1859280 w 4267200"/>
                  <a:gd name="connsiteY157" fmla="*/ 533400 h 3154680"/>
                  <a:gd name="connsiteX158" fmla="*/ 1981200 w 4267200"/>
                  <a:gd name="connsiteY158" fmla="*/ 541020 h 3154680"/>
                  <a:gd name="connsiteX159" fmla="*/ 2004060 w 4267200"/>
                  <a:gd name="connsiteY159" fmla="*/ 472440 h 3154680"/>
                  <a:gd name="connsiteX160" fmla="*/ 2072640 w 4267200"/>
                  <a:gd name="connsiteY160" fmla="*/ 449580 h 3154680"/>
                  <a:gd name="connsiteX161" fmla="*/ 2095500 w 4267200"/>
                  <a:gd name="connsiteY161" fmla="*/ 388620 h 3154680"/>
                  <a:gd name="connsiteX162" fmla="*/ 2133600 w 4267200"/>
                  <a:gd name="connsiteY162" fmla="*/ 243840 h 3154680"/>
                  <a:gd name="connsiteX163" fmla="*/ 2164080 w 4267200"/>
                  <a:gd name="connsiteY163" fmla="*/ 213360 h 3154680"/>
                  <a:gd name="connsiteX164" fmla="*/ 2247900 w 4267200"/>
                  <a:gd name="connsiteY164" fmla="*/ 213360 h 3154680"/>
                  <a:gd name="connsiteX165" fmla="*/ 2247900 w 4267200"/>
                  <a:gd name="connsiteY165" fmla="*/ 114300 h 3154680"/>
                  <a:gd name="connsiteX166" fmla="*/ 2308860 w 4267200"/>
                  <a:gd name="connsiteY166" fmla="*/ 45720 h 3154680"/>
                  <a:gd name="connsiteX167" fmla="*/ 2369820 w 4267200"/>
                  <a:gd name="connsiteY167" fmla="*/ 76200 h 3154680"/>
                  <a:gd name="connsiteX168" fmla="*/ 2400300 w 4267200"/>
                  <a:gd name="connsiteY168" fmla="*/ 114300 h 3154680"/>
                  <a:gd name="connsiteX169" fmla="*/ 2453640 w 4267200"/>
                  <a:gd name="connsiteY169" fmla="*/ 99060 h 3154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</a:cxnLst>
                <a:rect l="l" t="t" r="r" b="b"/>
                <a:pathLst>
                  <a:path w="4267200" h="3154680">
                    <a:moveTo>
                      <a:pt x="2506980" y="0"/>
                    </a:moveTo>
                    <a:lnTo>
                      <a:pt x="2560320" y="220980"/>
                    </a:lnTo>
                    <a:lnTo>
                      <a:pt x="2621280" y="259080"/>
                    </a:lnTo>
                    <a:lnTo>
                      <a:pt x="2644140" y="396240"/>
                    </a:lnTo>
                    <a:lnTo>
                      <a:pt x="2575560" y="426720"/>
                    </a:lnTo>
                    <a:lnTo>
                      <a:pt x="2583180" y="502920"/>
                    </a:lnTo>
                    <a:lnTo>
                      <a:pt x="2491740" y="617220"/>
                    </a:lnTo>
                    <a:lnTo>
                      <a:pt x="2522220" y="708660"/>
                    </a:lnTo>
                    <a:lnTo>
                      <a:pt x="2560320" y="861060"/>
                    </a:lnTo>
                    <a:lnTo>
                      <a:pt x="2621280" y="929640"/>
                    </a:lnTo>
                    <a:lnTo>
                      <a:pt x="2682240" y="929640"/>
                    </a:lnTo>
                    <a:lnTo>
                      <a:pt x="2712720" y="899160"/>
                    </a:lnTo>
                    <a:lnTo>
                      <a:pt x="2857500" y="899160"/>
                    </a:lnTo>
                    <a:lnTo>
                      <a:pt x="2857500" y="944880"/>
                    </a:lnTo>
                    <a:lnTo>
                      <a:pt x="2773680" y="1120140"/>
                    </a:lnTo>
                    <a:lnTo>
                      <a:pt x="2766060" y="1158240"/>
                    </a:lnTo>
                    <a:lnTo>
                      <a:pt x="2796540" y="1211580"/>
                    </a:lnTo>
                    <a:lnTo>
                      <a:pt x="2811780" y="1280160"/>
                    </a:lnTo>
                    <a:lnTo>
                      <a:pt x="2918460" y="1379220"/>
                    </a:lnTo>
                    <a:lnTo>
                      <a:pt x="3139440" y="1379220"/>
                    </a:lnTo>
                    <a:lnTo>
                      <a:pt x="3131820" y="1303020"/>
                    </a:lnTo>
                    <a:lnTo>
                      <a:pt x="3238500" y="1280160"/>
                    </a:lnTo>
                    <a:lnTo>
                      <a:pt x="3360420" y="1348740"/>
                    </a:lnTo>
                    <a:lnTo>
                      <a:pt x="3467100" y="1181100"/>
                    </a:lnTo>
                    <a:lnTo>
                      <a:pt x="3520440" y="1143000"/>
                    </a:lnTo>
                    <a:lnTo>
                      <a:pt x="3543300" y="1112520"/>
                    </a:lnTo>
                    <a:lnTo>
                      <a:pt x="3451860" y="990600"/>
                    </a:lnTo>
                    <a:lnTo>
                      <a:pt x="3482340" y="929640"/>
                    </a:lnTo>
                    <a:lnTo>
                      <a:pt x="3550920" y="845820"/>
                    </a:lnTo>
                    <a:lnTo>
                      <a:pt x="3581400" y="784860"/>
                    </a:lnTo>
                    <a:lnTo>
                      <a:pt x="3703320" y="784860"/>
                    </a:lnTo>
                    <a:lnTo>
                      <a:pt x="3710940" y="899160"/>
                    </a:lnTo>
                    <a:lnTo>
                      <a:pt x="3710940" y="1005840"/>
                    </a:lnTo>
                    <a:lnTo>
                      <a:pt x="3710940" y="1120140"/>
                    </a:lnTo>
                    <a:lnTo>
                      <a:pt x="3710940" y="1181100"/>
                    </a:lnTo>
                    <a:lnTo>
                      <a:pt x="3794760" y="1234440"/>
                    </a:lnTo>
                    <a:lnTo>
                      <a:pt x="3802380" y="1287780"/>
                    </a:lnTo>
                    <a:lnTo>
                      <a:pt x="3878580" y="1295400"/>
                    </a:lnTo>
                    <a:lnTo>
                      <a:pt x="3855720" y="1356360"/>
                    </a:lnTo>
                    <a:lnTo>
                      <a:pt x="3909060" y="1493520"/>
                    </a:lnTo>
                    <a:lnTo>
                      <a:pt x="3909060" y="1554480"/>
                    </a:lnTo>
                    <a:lnTo>
                      <a:pt x="3931920" y="1623060"/>
                    </a:lnTo>
                    <a:lnTo>
                      <a:pt x="3939540" y="1653540"/>
                    </a:lnTo>
                    <a:lnTo>
                      <a:pt x="4000500" y="1668780"/>
                    </a:lnTo>
                    <a:lnTo>
                      <a:pt x="4091940" y="1668780"/>
                    </a:lnTo>
                    <a:lnTo>
                      <a:pt x="4091940" y="1729740"/>
                    </a:lnTo>
                    <a:lnTo>
                      <a:pt x="4229100" y="1744980"/>
                    </a:lnTo>
                    <a:lnTo>
                      <a:pt x="4198620" y="1821180"/>
                    </a:lnTo>
                    <a:lnTo>
                      <a:pt x="4236720" y="1889760"/>
                    </a:lnTo>
                    <a:lnTo>
                      <a:pt x="4267200" y="2004060"/>
                    </a:lnTo>
                    <a:lnTo>
                      <a:pt x="4114800" y="2065020"/>
                    </a:lnTo>
                    <a:lnTo>
                      <a:pt x="4145280" y="2362200"/>
                    </a:lnTo>
                    <a:lnTo>
                      <a:pt x="4122420" y="2529840"/>
                    </a:lnTo>
                    <a:lnTo>
                      <a:pt x="4061460" y="2636520"/>
                    </a:lnTo>
                    <a:lnTo>
                      <a:pt x="3886200" y="2689860"/>
                    </a:lnTo>
                    <a:lnTo>
                      <a:pt x="3916680" y="2979420"/>
                    </a:lnTo>
                    <a:lnTo>
                      <a:pt x="3939540" y="3048000"/>
                    </a:lnTo>
                    <a:lnTo>
                      <a:pt x="3939540" y="3124200"/>
                    </a:lnTo>
                    <a:lnTo>
                      <a:pt x="3893820" y="3154680"/>
                    </a:lnTo>
                    <a:lnTo>
                      <a:pt x="3825240" y="3116580"/>
                    </a:lnTo>
                    <a:lnTo>
                      <a:pt x="3832860" y="3002280"/>
                    </a:lnTo>
                    <a:lnTo>
                      <a:pt x="3672840" y="2872740"/>
                    </a:lnTo>
                    <a:lnTo>
                      <a:pt x="3604260" y="2903220"/>
                    </a:lnTo>
                    <a:lnTo>
                      <a:pt x="3451860" y="2811780"/>
                    </a:lnTo>
                    <a:lnTo>
                      <a:pt x="3406140" y="2811780"/>
                    </a:lnTo>
                    <a:lnTo>
                      <a:pt x="3375660" y="2727960"/>
                    </a:lnTo>
                    <a:lnTo>
                      <a:pt x="3322320" y="2750820"/>
                    </a:lnTo>
                    <a:lnTo>
                      <a:pt x="3147060" y="2590800"/>
                    </a:lnTo>
                    <a:lnTo>
                      <a:pt x="3063240" y="2522220"/>
                    </a:lnTo>
                    <a:lnTo>
                      <a:pt x="2979708" y="2477668"/>
                    </a:lnTo>
                    <a:lnTo>
                      <a:pt x="2916556" y="2549844"/>
                    </a:lnTo>
                    <a:lnTo>
                      <a:pt x="2830830" y="2530792"/>
                    </a:lnTo>
                    <a:lnTo>
                      <a:pt x="2914792" y="2417628"/>
                    </a:lnTo>
                    <a:lnTo>
                      <a:pt x="2811780" y="2286000"/>
                    </a:lnTo>
                    <a:lnTo>
                      <a:pt x="2773680" y="2308860"/>
                    </a:lnTo>
                    <a:lnTo>
                      <a:pt x="2705100" y="2278380"/>
                    </a:lnTo>
                    <a:lnTo>
                      <a:pt x="2590800" y="2316480"/>
                    </a:lnTo>
                    <a:lnTo>
                      <a:pt x="2423160" y="2377440"/>
                    </a:lnTo>
                    <a:lnTo>
                      <a:pt x="2324100" y="2369820"/>
                    </a:lnTo>
                    <a:lnTo>
                      <a:pt x="2133600" y="2499360"/>
                    </a:lnTo>
                    <a:lnTo>
                      <a:pt x="1996440" y="2468880"/>
                    </a:lnTo>
                    <a:lnTo>
                      <a:pt x="1866900" y="2400300"/>
                    </a:lnTo>
                    <a:lnTo>
                      <a:pt x="1866900" y="2476500"/>
                    </a:lnTo>
                    <a:lnTo>
                      <a:pt x="1844040" y="2514600"/>
                    </a:lnTo>
                    <a:lnTo>
                      <a:pt x="1744980" y="2575560"/>
                    </a:lnTo>
                    <a:lnTo>
                      <a:pt x="1714500" y="2491740"/>
                    </a:lnTo>
                    <a:lnTo>
                      <a:pt x="1676400" y="2400300"/>
                    </a:lnTo>
                    <a:lnTo>
                      <a:pt x="1638300" y="2400300"/>
                    </a:lnTo>
                    <a:lnTo>
                      <a:pt x="1577340" y="2522220"/>
                    </a:lnTo>
                    <a:lnTo>
                      <a:pt x="1508760" y="2606040"/>
                    </a:lnTo>
                    <a:lnTo>
                      <a:pt x="1493520" y="2644140"/>
                    </a:lnTo>
                    <a:lnTo>
                      <a:pt x="1249680" y="2781300"/>
                    </a:lnTo>
                    <a:lnTo>
                      <a:pt x="1097280" y="2712720"/>
                    </a:lnTo>
                    <a:lnTo>
                      <a:pt x="1005840" y="2758440"/>
                    </a:lnTo>
                    <a:lnTo>
                      <a:pt x="944880" y="2682240"/>
                    </a:lnTo>
                    <a:lnTo>
                      <a:pt x="967740" y="2613660"/>
                    </a:lnTo>
                    <a:lnTo>
                      <a:pt x="906780" y="2537460"/>
                    </a:lnTo>
                    <a:lnTo>
                      <a:pt x="822960" y="2499360"/>
                    </a:lnTo>
                    <a:lnTo>
                      <a:pt x="746760" y="2407920"/>
                    </a:lnTo>
                    <a:lnTo>
                      <a:pt x="601980" y="2385060"/>
                    </a:lnTo>
                    <a:lnTo>
                      <a:pt x="525780" y="2324100"/>
                    </a:lnTo>
                    <a:lnTo>
                      <a:pt x="457200" y="2522220"/>
                    </a:lnTo>
                    <a:lnTo>
                      <a:pt x="403860" y="2598420"/>
                    </a:lnTo>
                    <a:lnTo>
                      <a:pt x="167640" y="2720340"/>
                    </a:lnTo>
                    <a:lnTo>
                      <a:pt x="144780" y="2613660"/>
                    </a:lnTo>
                    <a:lnTo>
                      <a:pt x="160020" y="2293620"/>
                    </a:lnTo>
                    <a:lnTo>
                      <a:pt x="53340" y="2209800"/>
                    </a:lnTo>
                    <a:lnTo>
                      <a:pt x="0" y="2080260"/>
                    </a:lnTo>
                    <a:lnTo>
                      <a:pt x="22860" y="2019300"/>
                    </a:lnTo>
                    <a:lnTo>
                      <a:pt x="91440" y="2004060"/>
                    </a:lnTo>
                    <a:lnTo>
                      <a:pt x="175260" y="1920240"/>
                    </a:lnTo>
                    <a:lnTo>
                      <a:pt x="220980" y="1859280"/>
                    </a:lnTo>
                    <a:lnTo>
                      <a:pt x="175260" y="1706880"/>
                    </a:lnTo>
                    <a:lnTo>
                      <a:pt x="182880" y="1645920"/>
                    </a:lnTo>
                    <a:lnTo>
                      <a:pt x="0" y="1470660"/>
                    </a:lnTo>
                    <a:lnTo>
                      <a:pt x="45720" y="1386840"/>
                    </a:lnTo>
                    <a:lnTo>
                      <a:pt x="137160" y="1181100"/>
                    </a:lnTo>
                    <a:lnTo>
                      <a:pt x="190500" y="1242060"/>
                    </a:lnTo>
                    <a:lnTo>
                      <a:pt x="335280" y="1150620"/>
                    </a:lnTo>
                    <a:lnTo>
                      <a:pt x="502920" y="1143000"/>
                    </a:lnTo>
                    <a:lnTo>
                      <a:pt x="487680" y="1066800"/>
                    </a:lnTo>
                    <a:lnTo>
                      <a:pt x="320040" y="1043940"/>
                    </a:lnTo>
                    <a:lnTo>
                      <a:pt x="289560" y="1005840"/>
                    </a:lnTo>
                    <a:lnTo>
                      <a:pt x="289560" y="944880"/>
                    </a:lnTo>
                    <a:lnTo>
                      <a:pt x="373380" y="906780"/>
                    </a:lnTo>
                    <a:lnTo>
                      <a:pt x="434340" y="906780"/>
                    </a:lnTo>
                    <a:lnTo>
                      <a:pt x="472440" y="990600"/>
                    </a:lnTo>
                    <a:lnTo>
                      <a:pt x="739140" y="944880"/>
                    </a:lnTo>
                    <a:lnTo>
                      <a:pt x="754380" y="998220"/>
                    </a:lnTo>
                    <a:lnTo>
                      <a:pt x="822960" y="990600"/>
                    </a:lnTo>
                    <a:lnTo>
                      <a:pt x="861060" y="1120140"/>
                    </a:lnTo>
                    <a:lnTo>
                      <a:pt x="982980" y="1112520"/>
                    </a:lnTo>
                    <a:lnTo>
                      <a:pt x="1005840" y="1066800"/>
                    </a:lnTo>
                    <a:lnTo>
                      <a:pt x="967740" y="1036320"/>
                    </a:lnTo>
                    <a:lnTo>
                      <a:pt x="960120" y="967740"/>
                    </a:lnTo>
                    <a:lnTo>
                      <a:pt x="1059180" y="967740"/>
                    </a:lnTo>
                    <a:lnTo>
                      <a:pt x="1165860" y="922020"/>
                    </a:lnTo>
                    <a:lnTo>
                      <a:pt x="1196340" y="906780"/>
                    </a:lnTo>
                    <a:lnTo>
                      <a:pt x="1272540" y="967740"/>
                    </a:lnTo>
                    <a:lnTo>
                      <a:pt x="1257300" y="990600"/>
                    </a:lnTo>
                    <a:lnTo>
                      <a:pt x="1165860" y="975360"/>
                    </a:lnTo>
                    <a:lnTo>
                      <a:pt x="1074420" y="990600"/>
                    </a:lnTo>
                    <a:lnTo>
                      <a:pt x="1066800" y="1059180"/>
                    </a:lnTo>
                    <a:lnTo>
                      <a:pt x="1082040" y="1120140"/>
                    </a:lnTo>
                    <a:lnTo>
                      <a:pt x="1135380" y="1074420"/>
                    </a:lnTo>
                    <a:lnTo>
                      <a:pt x="1219200" y="1082040"/>
                    </a:lnTo>
                    <a:lnTo>
                      <a:pt x="1341120" y="1112520"/>
                    </a:lnTo>
                    <a:lnTo>
                      <a:pt x="1417320" y="1036320"/>
                    </a:lnTo>
                    <a:lnTo>
                      <a:pt x="1417320" y="975360"/>
                    </a:lnTo>
                    <a:lnTo>
                      <a:pt x="1493520" y="944880"/>
                    </a:lnTo>
                    <a:lnTo>
                      <a:pt x="1539240" y="990600"/>
                    </a:lnTo>
                    <a:lnTo>
                      <a:pt x="1630680" y="944880"/>
                    </a:lnTo>
                    <a:lnTo>
                      <a:pt x="1714500" y="922020"/>
                    </a:lnTo>
                    <a:lnTo>
                      <a:pt x="1729740" y="838200"/>
                    </a:lnTo>
                    <a:lnTo>
                      <a:pt x="1767840" y="731520"/>
                    </a:lnTo>
                    <a:lnTo>
                      <a:pt x="1828800" y="701040"/>
                    </a:lnTo>
                    <a:lnTo>
                      <a:pt x="1805940" y="586740"/>
                    </a:lnTo>
                    <a:lnTo>
                      <a:pt x="1859280" y="533400"/>
                    </a:lnTo>
                    <a:lnTo>
                      <a:pt x="1981200" y="541020"/>
                    </a:lnTo>
                    <a:lnTo>
                      <a:pt x="2004060" y="472440"/>
                    </a:lnTo>
                    <a:lnTo>
                      <a:pt x="2072640" y="449580"/>
                    </a:lnTo>
                    <a:lnTo>
                      <a:pt x="2095500" y="388620"/>
                    </a:lnTo>
                    <a:lnTo>
                      <a:pt x="2133600" y="243840"/>
                    </a:lnTo>
                    <a:lnTo>
                      <a:pt x="2164080" y="213360"/>
                    </a:lnTo>
                    <a:lnTo>
                      <a:pt x="2247900" y="213360"/>
                    </a:lnTo>
                    <a:lnTo>
                      <a:pt x="2247900" y="114300"/>
                    </a:lnTo>
                    <a:lnTo>
                      <a:pt x="2308860" y="45720"/>
                    </a:lnTo>
                    <a:lnTo>
                      <a:pt x="2369820" y="76200"/>
                    </a:lnTo>
                    <a:lnTo>
                      <a:pt x="2400300" y="114300"/>
                    </a:lnTo>
                    <a:lnTo>
                      <a:pt x="2453640" y="9906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AA081C69-FC1E-BB43-5C80-57F22F1E100C}"/>
                  </a:ext>
                </a:extLst>
              </p:cNvPr>
              <p:cNvSpPr/>
              <p:nvPr/>
            </p:nvSpPr>
            <p:spPr>
              <a:xfrm>
                <a:off x="670561" y="5755918"/>
                <a:ext cx="710772" cy="682677"/>
              </a:xfrm>
              <a:custGeom>
                <a:avLst/>
                <a:gdLst>
                  <a:gd name="connsiteX0" fmla="*/ 444634 w 710772"/>
                  <a:gd name="connsiteY0" fmla="*/ 0 h 682677"/>
                  <a:gd name="connsiteX1" fmla="*/ 461479 w 710772"/>
                  <a:gd name="connsiteY1" fmla="*/ 0 h 682677"/>
                  <a:gd name="connsiteX2" fmla="*/ 468216 w 710772"/>
                  <a:gd name="connsiteY2" fmla="*/ 13476 h 682677"/>
                  <a:gd name="connsiteX3" fmla="*/ 441266 w 710772"/>
                  <a:gd name="connsiteY3" fmla="*/ 111172 h 682677"/>
                  <a:gd name="connsiteX4" fmla="*/ 441266 w 710772"/>
                  <a:gd name="connsiteY4" fmla="*/ 171811 h 682677"/>
                  <a:gd name="connsiteX5" fmla="*/ 434528 w 710772"/>
                  <a:gd name="connsiteY5" fmla="*/ 202130 h 682677"/>
                  <a:gd name="connsiteX6" fmla="*/ 410946 w 710772"/>
                  <a:gd name="connsiteY6" fmla="*/ 232449 h 682677"/>
                  <a:gd name="connsiteX7" fmla="*/ 407577 w 710772"/>
                  <a:gd name="connsiteY7" fmla="*/ 249294 h 682677"/>
                  <a:gd name="connsiteX8" fmla="*/ 410946 w 710772"/>
                  <a:gd name="connsiteY8" fmla="*/ 262769 h 682677"/>
                  <a:gd name="connsiteX9" fmla="*/ 444634 w 710772"/>
                  <a:gd name="connsiteY9" fmla="*/ 262769 h 682677"/>
                  <a:gd name="connsiteX10" fmla="*/ 434528 w 710772"/>
                  <a:gd name="connsiteY10" fmla="*/ 303195 h 682677"/>
                  <a:gd name="connsiteX11" fmla="*/ 478323 w 710772"/>
                  <a:gd name="connsiteY11" fmla="*/ 333514 h 682677"/>
                  <a:gd name="connsiteX12" fmla="*/ 471585 w 710772"/>
                  <a:gd name="connsiteY12" fmla="*/ 367203 h 682677"/>
                  <a:gd name="connsiteX13" fmla="*/ 505273 w 710772"/>
                  <a:gd name="connsiteY13" fmla="*/ 464899 h 682677"/>
                  <a:gd name="connsiteX14" fmla="*/ 559175 w 710772"/>
                  <a:gd name="connsiteY14" fmla="*/ 522169 h 682677"/>
                  <a:gd name="connsiteX15" fmla="*/ 582756 w 710772"/>
                  <a:gd name="connsiteY15" fmla="*/ 559226 h 682677"/>
                  <a:gd name="connsiteX16" fmla="*/ 623182 w 710772"/>
                  <a:gd name="connsiteY16" fmla="*/ 545751 h 682677"/>
                  <a:gd name="connsiteX17" fmla="*/ 710772 w 710772"/>
                  <a:gd name="connsiteY17" fmla="*/ 559226 h 682677"/>
                  <a:gd name="connsiteX18" fmla="*/ 683821 w 710772"/>
                  <a:gd name="connsiteY18" fmla="*/ 609758 h 682677"/>
                  <a:gd name="connsiteX19" fmla="*/ 700666 w 710772"/>
                  <a:gd name="connsiteY19" fmla="*/ 650184 h 682677"/>
                  <a:gd name="connsiteX20" fmla="*/ 700666 w 710772"/>
                  <a:gd name="connsiteY20" fmla="*/ 680504 h 682677"/>
                  <a:gd name="connsiteX21" fmla="*/ 698059 w 710772"/>
                  <a:gd name="connsiteY21" fmla="*/ 682677 h 682677"/>
                  <a:gd name="connsiteX22" fmla="*/ 0 w 710772"/>
                  <a:gd name="connsiteY22" fmla="*/ 682677 h 682677"/>
                  <a:gd name="connsiteX23" fmla="*/ 0 w 710772"/>
                  <a:gd name="connsiteY23" fmla="*/ 65469 h 682677"/>
                  <a:gd name="connsiteX24" fmla="*/ 13424 w 710772"/>
                  <a:gd name="connsiteY24" fmla="*/ 47164 h 682677"/>
                  <a:gd name="connsiteX25" fmla="*/ 67325 w 710772"/>
                  <a:gd name="connsiteY25" fmla="*/ 47164 h 682677"/>
                  <a:gd name="connsiteX26" fmla="*/ 87538 w 710772"/>
                  <a:gd name="connsiteY26" fmla="*/ 60639 h 682677"/>
                  <a:gd name="connsiteX27" fmla="*/ 171759 w 710772"/>
                  <a:gd name="connsiteY27" fmla="*/ 50533 h 682677"/>
                  <a:gd name="connsiteX28" fmla="*/ 215554 w 710772"/>
                  <a:gd name="connsiteY28" fmla="*/ 57270 h 682677"/>
                  <a:gd name="connsiteX29" fmla="*/ 262717 w 710772"/>
                  <a:gd name="connsiteY29" fmla="*/ 84221 h 682677"/>
                  <a:gd name="connsiteX30" fmla="*/ 279562 w 710772"/>
                  <a:gd name="connsiteY30" fmla="*/ 101065 h 682677"/>
                  <a:gd name="connsiteX31" fmla="*/ 293037 w 710772"/>
                  <a:gd name="connsiteY31" fmla="*/ 117909 h 682677"/>
                  <a:gd name="connsiteX32" fmla="*/ 333463 w 710772"/>
                  <a:gd name="connsiteY32" fmla="*/ 121278 h 682677"/>
                  <a:gd name="connsiteX33" fmla="*/ 343569 w 710772"/>
                  <a:gd name="connsiteY33" fmla="*/ 84221 h 682677"/>
                  <a:gd name="connsiteX34" fmla="*/ 367151 w 710772"/>
                  <a:gd name="connsiteY34" fmla="*/ 50533 h 682677"/>
                  <a:gd name="connsiteX35" fmla="*/ 370520 w 710772"/>
                  <a:gd name="connsiteY35" fmla="*/ 26951 h 682677"/>
                  <a:gd name="connsiteX36" fmla="*/ 410946 w 710772"/>
                  <a:gd name="connsiteY36" fmla="*/ 13476 h 682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10772" h="682677">
                    <a:moveTo>
                      <a:pt x="444634" y="0"/>
                    </a:moveTo>
                    <a:lnTo>
                      <a:pt x="461479" y="0"/>
                    </a:lnTo>
                    <a:lnTo>
                      <a:pt x="468216" y="13476"/>
                    </a:lnTo>
                    <a:lnTo>
                      <a:pt x="441266" y="111172"/>
                    </a:lnTo>
                    <a:lnTo>
                      <a:pt x="441266" y="171811"/>
                    </a:lnTo>
                    <a:lnTo>
                      <a:pt x="434528" y="202130"/>
                    </a:lnTo>
                    <a:lnTo>
                      <a:pt x="410946" y="232449"/>
                    </a:lnTo>
                    <a:lnTo>
                      <a:pt x="407577" y="249294"/>
                    </a:lnTo>
                    <a:lnTo>
                      <a:pt x="410946" y="262769"/>
                    </a:lnTo>
                    <a:lnTo>
                      <a:pt x="444634" y="262769"/>
                    </a:lnTo>
                    <a:lnTo>
                      <a:pt x="434528" y="303195"/>
                    </a:lnTo>
                    <a:lnTo>
                      <a:pt x="478323" y="333514"/>
                    </a:lnTo>
                    <a:lnTo>
                      <a:pt x="471585" y="367203"/>
                    </a:lnTo>
                    <a:lnTo>
                      <a:pt x="505273" y="464899"/>
                    </a:lnTo>
                    <a:lnTo>
                      <a:pt x="559175" y="522169"/>
                    </a:lnTo>
                    <a:lnTo>
                      <a:pt x="582756" y="559226"/>
                    </a:lnTo>
                    <a:lnTo>
                      <a:pt x="623182" y="545751"/>
                    </a:lnTo>
                    <a:lnTo>
                      <a:pt x="710772" y="559226"/>
                    </a:lnTo>
                    <a:lnTo>
                      <a:pt x="683821" y="609758"/>
                    </a:lnTo>
                    <a:lnTo>
                      <a:pt x="700666" y="650184"/>
                    </a:lnTo>
                    <a:lnTo>
                      <a:pt x="700666" y="680504"/>
                    </a:lnTo>
                    <a:lnTo>
                      <a:pt x="698059" y="682677"/>
                    </a:lnTo>
                    <a:lnTo>
                      <a:pt x="0" y="682677"/>
                    </a:lnTo>
                    <a:lnTo>
                      <a:pt x="0" y="65469"/>
                    </a:lnTo>
                    <a:lnTo>
                      <a:pt x="13424" y="47164"/>
                    </a:lnTo>
                    <a:lnTo>
                      <a:pt x="67325" y="47164"/>
                    </a:lnTo>
                    <a:lnTo>
                      <a:pt x="87538" y="60639"/>
                    </a:lnTo>
                    <a:lnTo>
                      <a:pt x="171759" y="50533"/>
                    </a:lnTo>
                    <a:lnTo>
                      <a:pt x="215554" y="57270"/>
                    </a:lnTo>
                    <a:lnTo>
                      <a:pt x="262717" y="84221"/>
                    </a:lnTo>
                    <a:lnTo>
                      <a:pt x="279562" y="101065"/>
                    </a:lnTo>
                    <a:lnTo>
                      <a:pt x="293037" y="117909"/>
                    </a:lnTo>
                    <a:lnTo>
                      <a:pt x="333463" y="121278"/>
                    </a:lnTo>
                    <a:lnTo>
                      <a:pt x="343569" y="84221"/>
                    </a:lnTo>
                    <a:lnTo>
                      <a:pt x="367151" y="50533"/>
                    </a:lnTo>
                    <a:lnTo>
                      <a:pt x="370520" y="26951"/>
                    </a:lnTo>
                    <a:lnTo>
                      <a:pt x="410946" y="13476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A3E27846-AE9D-2A1D-E3CB-5159EA65D96C}"/>
                  </a:ext>
                </a:extLst>
              </p:cNvPr>
              <p:cNvSpPr/>
              <p:nvPr/>
            </p:nvSpPr>
            <p:spPr>
              <a:xfrm>
                <a:off x="1354385" y="6194989"/>
                <a:ext cx="758888" cy="243607"/>
              </a:xfrm>
              <a:custGeom>
                <a:avLst/>
                <a:gdLst>
                  <a:gd name="connsiteX0" fmla="*/ 554173 w 758888"/>
                  <a:gd name="connsiteY0" fmla="*/ 0 h 243607"/>
                  <a:gd name="connsiteX1" fmla="*/ 596284 w 758888"/>
                  <a:gd name="connsiteY1" fmla="*/ 19653 h 243607"/>
                  <a:gd name="connsiteX2" fmla="*/ 638394 w 758888"/>
                  <a:gd name="connsiteY2" fmla="*/ 39303 h 243607"/>
                  <a:gd name="connsiteX3" fmla="*/ 714193 w 758888"/>
                  <a:gd name="connsiteY3" fmla="*/ 101065 h 243607"/>
                  <a:gd name="connsiteX4" fmla="*/ 725422 w 758888"/>
                  <a:gd name="connsiteY4" fmla="*/ 140368 h 243607"/>
                  <a:gd name="connsiteX5" fmla="*/ 756304 w 758888"/>
                  <a:gd name="connsiteY5" fmla="*/ 171248 h 243607"/>
                  <a:gd name="connsiteX6" fmla="*/ 758888 w 758888"/>
                  <a:gd name="connsiteY6" fmla="*/ 243607 h 243607"/>
                  <a:gd name="connsiteX7" fmla="*/ 14235 w 758888"/>
                  <a:gd name="connsiteY7" fmla="*/ 243607 h 243607"/>
                  <a:gd name="connsiteX8" fmla="*/ 16844 w 758888"/>
                  <a:gd name="connsiteY8" fmla="*/ 241433 h 243607"/>
                  <a:gd name="connsiteX9" fmla="*/ 16844 w 758888"/>
                  <a:gd name="connsiteY9" fmla="*/ 211114 h 243607"/>
                  <a:gd name="connsiteX10" fmla="*/ 0 w 758888"/>
                  <a:gd name="connsiteY10" fmla="*/ 170688 h 243607"/>
                  <a:gd name="connsiteX11" fmla="*/ 22407 w 758888"/>
                  <a:gd name="connsiteY11" fmla="*/ 128675 h 243607"/>
                  <a:gd name="connsiteX12" fmla="*/ 34811 w 758888"/>
                  <a:gd name="connsiteY12" fmla="*/ 126331 h 243607"/>
                  <a:gd name="connsiteX13" fmla="*/ 102188 w 758888"/>
                  <a:gd name="connsiteY13" fmla="*/ 137560 h 243607"/>
                  <a:gd name="connsiteX14" fmla="*/ 133069 w 758888"/>
                  <a:gd name="connsiteY14" fmla="*/ 179671 h 243607"/>
                  <a:gd name="connsiteX15" fmla="*/ 338007 w 758888"/>
                  <a:gd name="connsiteY15" fmla="*/ 190901 h 243607"/>
                  <a:gd name="connsiteX16" fmla="*/ 349236 w 758888"/>
                  <a:gd name="connsiteY16" fmla="*/ 145983 h 243607"/>
                  <a:gd name="connsiteX17" fmla="*/ 388539 w 758888"/>
                  <a:gd name="connsiteY17" fmla="*/ 126331 h 243607"/>
                  <a:gd name="connsiteX18" fmla="*/ 408191 w 758888"/>
                  <a:gd name="connsiteY18" fmla="*/ 106680 h 243607"/>
                  <a:gd name="connsiteX19" fmla="*/ 425035 w 758888"/>
                  <a:gd name="connsiteY19" fmla="*/ 84221 h 243607"/>
                  <a:gd name="connsiteX20" fmla="*/ 433457 w 758888"/>
                  <a:gd name="connsiteY20" fmla="*/ 64570 h 243607"/>
                  <a:gd name="connsiteX21" fmla="*/ 436264 w 758888"/>
                  <a:gd name="connsiteY21" fmla="*/ 44918 h 243607"/>
                  <a:gd name="connsiteX22" fmla="*/ 483989 w 758888"/>
                  <a:gd name="connsiteY22" fmla="*/ 22459 h 243607"/>
                  <a:gd name="connsiteX23" fmla="*/ 509256 w 758888"/>
                  <a:gd name="connsiteY23" fmla="*/ 16844 h 243607"/>
                  <a:gd name="connsiteX24" fmla="*/ 540137 w 758888"/>
                  <a:gd name="connsiteY24" fmla="*/ 16844 h 243607"/>
                  <a:gd name="connsiteX0" fmla="*/ 554173 w 758888"/>
                  <a:gd name="connsiteY0" fmla="*/ 0 h 380440"/>
                  <a:gd name="connsiteX1" fmla="*/ 596284 w 758888"/>
                  <a:gd name="connsiteY1" fmla="*/ 19653 h 380440"/>
                  <a:gd name="connsiteX2" fmla="*/ 638394 w 758888"/>
                  <a:gd name="connsiteY2" fmla="*/ 39303 h 380440"/>
                  <a:gd name="connsiteX3" fmla="*/ 714193 w 758888"/>
                  <a:gd name="connsiteY3" fmla="*/ 101065 h 380440"/>
                  <a:gd name="connsiteX4" fmla="*/ 725422 w 758888"/>
                  <a:gd name="connsiteY4" fmla="*/ 140368 h 380440"/>
                  <a:gd name="connsiteX5" fmla="*/ 756304 w 758888"/>
                  <a:gd name="connsiteY5" fmla="*/ 171248 h 380440"/>
                  <a:gd name="connsiteX6" fmla="*/ 758888 w 758888"/>
                  <a:gd name="connsiteY6" fmla="*/ 243607 h 380440"/>
                  <a:gd name="connsiteX7" fmla="*/ 522040 w 758888"/>
                  <a:gd name="connsiteY7" fmla="*/ 380436 h 380440"/>
                  <a:gd name="connsiteX8" fmla="*/ 14235 w 758888"/>
                  <a:gd name="connsiteY8" fmla="*/ 243607 h 380440"/>
                  <a:gd name="connsiteX9" fmla="*/ 16844 w 758888"/>
                  <a:gd name="connsiteY9" fmla="*/ 241433 h 380440"/>
                  <a:gd name="connsiteX10" fmla="*/ 16844 w 758888"/>
                  <a:gd name="connsiteY10" fmla="*/ 211114 h 380440"/>
                  <a:gd name="connsiteX11" fmla="*/ 0 w 758888"/>
                  <a:gd name="connsiteY11" fmla="*/ 170688 h 380440"/>
                  <a:gd name="connsiteX12" fmla="*/ 22407 w 758888"/>
                  <a:gd name="connsiteY12" fmla="*/ 128675 h 380440"/>
                  <a:gd name="connsiteX13" fmla="*/ 34811 w 758888"/>
                  <a:gd name="connsiteY13" fmla="*/ 126331 h 380440"/>
                  <a:gd name="connsiteX14" fmla="*/ 102188 w 758888"/>
                  <a:gd name="connsiteY14" fmla="*/ 137560 h 380440"/>
                  <a:gd name="connsiteX15" fmla="*/ 133069 w 758888"/>
                  <a:gd name="connsiteY15" fmla="*/ 179671 h 380440"/>
                  <a:gd name="connsiteX16" fmla="*/ 338007 w 758888"/>
                  <a:gd name="connsiteY16" fmla="*/ 190901 h 380440"/>
                  <a:gd name="connsiteX17" fmla="*/ 349236 w 758888"/>
                  <a:gd name="connsiteY17" fmla="*/ 145983 h 380440"/>
                  <a:gd name="connsiteX18" fmla="*/ 388539 w 758888"/>
                  <a:gd name="connsiteY18" fmla="*/ 126331 h 380440"/>
                  <a:gd name="connsiteX19" fmla="*/ 408191 w 758888"/>
                  <a:gd name="connsiteY19" fmla="*/ 106680 h 380440"/>
                  <a:gd name="connsiteX20" fmla="*/ 425035 w 758888"/>
                  <a:gd name="connsiteY20" fmla="*/ 84221 h 380440"/>
                  <a:gd name="connsiteX21" fmla="*/ 433457 w 758888"/>
                  <a:gd name="connsiteY21" fmla="*/ 64570 h 380440"/>
                  <a:gd name="connsiteX22" fmla="*/ 436264 w 758888"/>
                  <a:gd name="connsiteY22" fmla="*/ 44918 h 380440"/>
                  <a:gd name="connsiteX23" fmla="*/ 483989 w 758888"/>
                  <a:gd name="connsiteY23" fmla="*/ 22459 h 380440"/>
                  <a:gd name="connsiteX24" fmla="*/ 509256 w 758888"/>
                  <a:gd name="connsiteY24" fmla="*/ 16844 h 380440"/>
                  <a:gd name="connsiteX25" fmla="*/ 540137 w 758888"/>
                  <a:gd name="connsiteY25" fmla="*/ 16844 h 380440"/>
                  <a:gd name="connsiteX26" fmla="*/ 554173 w 758888"/>
                  <a:gd name="connsiteY26" fmla="*/ 0 h 380440"/>
                  <a:gd name="connsiteX0" fmla="*/ 522040 w 758888"/>
                  <a:gd name="connsiteY0" fmla="*/ 380436 h 471876"/>
                  <a:gd name="connsiteX1" fmla="*/ 14235 w 758888"/>
                  <a:gd name="connsiteY1" fmla="*/ 243607 h 471876"/>
                  <a:gd name="connsiteX2" fmla="*/ 16844 w 758888"/>
                  <a:gd name="connsiteY2" fmla="*/ 241433 h 471876"/>
                  <a:gd name="connsiteX3" fmla="*/ 16844 w 758888"/>
                  <a:gd name="connsiteY3" fmla="*/ 211114 h 471876"/>
                  <a:gd name="connsiteX4" fmla="*/ 0 w 758888"/>
                  <a:gd name="connsiteY4" fmla="*/ 170688 h 471876"/>
                  <a:gd name="connsiteX5" fmla="*/ 22407 w 758888"/>
                  <a:gd name="connsiteY5" fmla="*/ 128675 h 471876"/>
                  <a:gd name="connsiteX6" fmla="*/ 34811 w 758888"/>
                  <a:gd name="connsiteY6" fmla="*/ 126331 h 471876"/>
                  <a:gd name="connsiteX7" fmla="*/ 102188 w 758888"/>
                  <a:gd name="connsiteY7" fmla="*/ 137560 h 471876"/>
                  <a:gd name="connsiteX8" fmla="*/ 133069 w 758888"/>
                  <a:gd name="connsiteY8" fmla="*/ 179671 h 471876"/>
                  <a:gd name="connsiteX9" fmla="*/ 338007 w 758888"/>
                  <a:gd name="connsiteY9" fmla="*/ 190901 h 471876"/>
                  <a:gd name="connsiteX10" fmla="*/ 349236 w 758888"/>
                  <a:gd name="connsiteY10" fmla="*/ 145983 h 471876"/>
                  <a:gd name="connsiteX11" fmla="*/ 388539 w 758888"/>
                  <a:gd name="connsiteY11" fmla="*/ 126331 h 471876"/>
                  <a:gd name="connsiteX12" fmla="*/ 408191 w 758888"/>
                  <a:gd name="connsiteY12" fmla="*/ 106680 h 471876"/>
                  <a:gd name="connsiteX13" fmla="*/ 425035 w 758888"/>
                  <a:gd name="connsiteY13" fmla="*/ 84221 h 471876"/>
                  <a:gd name="connsiteX14" fmla="*/ 433457 w 758888"/>
                  <a:gd name="connsiteY14" fmla="*/ 64570 h 471876"/>
                  <a:gd name="connsiteX15" fmla="*/ 436264 w 758888"/>
                  <a:gd name="connsiteY15" fmla="*/ 44918 h 471876"/>
                  <a:gd name="connsiteX16" fmla="*/ 483989 w 758888"/>
                  <a:gd name="connsiteY16" fmla="*/ 22459 h 471876"/>
                  <a:gd name="connsiteX17" fmla="*/ 509256 w 758888"/>
                  <a:gd name="connsiteY17" fmla="*/ 16844 h 471876"/>
                  <a:gd name="connsiteX18" fmla="*/ 540137 w 758888"/>
                  <a:gd name="connsiteY18" fmla="*/ 16844 h 471876"/>
                  <a:gd name="connsiteX19" fmla="*/ 554173 w 758888"/>
                  <a:gd name="connsiteY19" fmla="*/ 0 h 471876"/>
                  <a:gd name="connsiteX20" fmla="*/ 596284 w 758888"/>
                  <a:gd name="connsiteY20" fmla="*/ 19653 h 471876"/>
                  <a:gd name="connsiteX21" fmla="*/ 638394 w 758888"/>
                  <a:gd name="connsiteY21" fmla="*/ 39303 h 471876"/>
                  <a:gd name="connsiteX22" fmla="*/ 714193 w 758888"/>
                  <a:gd name="connsiteY22" fmla="*/ 101065 h 471876"/>
                  <a:gd name="connsiteX23" fmla="*/ 725422 w 758888"/>
                  <a:gd name="connsiteY23" fmla="*/ 140368 h 471876"/>
                  <a:gd name="connsiteX24" fmla="*/ 756304 w 758888"/>
                  <a:gd name="connsiteY24" fmla="*/ 171248 h 471876"/>
                  <a:gd name="connsiteX25" fmla="*/ 758888 w 758888"/>
                  <a:gd name="connsiteY25" fmla="*/ 243607 h 471876"/>
                  <a:gd name="connsiteX26" fmla="*/ 613480 w 758888"/>
                  <a:gd name="connsiteY26" fmla="*/ 471876 h 471876"/>
                  <a:gd name="connsiteX0" fmla="*/ 14235 w 758888"/>
                  <a:gd name="connsiteY0" fmla="*/ 243607 h 471876"/>
                  <a:gd name="connsiteX1" fmla="*/ 16844 w 758888"/>
                  <a:gd name="connsiteY1" fmla="*/ 241433 h 471876"/>
                  <a:gd name="connsiteX2" fmla="*/ 16844 w 758888"/>
                  <a:gd name="connsiteY2" fmla="*/ 211114 h 471876"/>
                  <a:gd name="connsiteX3" fmla="*/ 0 w 758888"/>
                  <a:gd name="connsiteY3" fmla="*/ 170688 h 471876"/>
                  <a:gd name="connsiteX4" fmla="*/ 22407 w 758888"/>
                  <a:gd name="connsiteY4" fmla="*/ 128675 h 471876"/>
                  <a:gd name="connsiteX5" fmla="*/ 34811 w 758888"/>
                  <a:gd name="connsiteY5" fmla="*/ 126331 h 471876"/>
                  <a:gd name="connsiteX6" fmla="*/ 102188 w 758888"/>
                  <a:gd name="connsiteY6" fmla="*/ 137560 h 471876"/>
                  <a:gd name="connsiteX7" fmla="*/ 133069 w 758888"/>
                  <a:gd name="connsiteY7" fmla="*/ 179671 h 471876"/>
                  <a:gd name="connsiteX8" fmla="*/ 338007 w 758888"/>
                  <a:gd name="connsiteY8" fmla="*/ 190901 h 471876"/>
                  <a:gd name="connsiteX9" fmla="*/ 349236 w 758888"/>
                  <a:gd name="connsiteY9" fmla="*/ 145983 h 471876"/>
                  <a:gd name="connsiteX10" fmla="*/ 388539 w 758888"/>
                  <a:gd name="connsiteY10" fmla="*/ 126331 h 471876"/>
                  <a:gd name="connsiteX11" fmla="*/ 408191 w 758888"/>
                  <a:gd name="connsiteY11" fmla="*/ 106680 h 471876"/>
                  <a:gd name="connsiteX12" fmla="*/ 425035 w 758888"/>
                  <a:gd name="connsiteY12" fmla="*/ 84221 h 471876"/>
                  <a:gd name="connsiteX13" fmla="*/ 433457 w 758888"/>
                  <a:gd name="connsiteY13" fmla="*/ 64570 h 471876"/>
                  <a:gd name="connsiteX14" fmla="*/ 436264 w 758888"/>
                  <a:gd name="connsiteY14" fmla="*/ 44918 h 471876"/>
                  <a:gd name="connsiteX15" fmla="*/ 483989 w 758888"/>
                  <a:gd name="connsiteY15" fmla="*/ 22459 h 471876"/>
                  <a:gd name="connsiteX16" fmla="*/ 509256 w 758888"/>
                  <a:gd name="connsiteY16" fmla="*/ 16844 h 471876"/>
                  <a:gd name="connsiteX17" fmla="*/ 540137 w 758888"/>
                  <a:gd name="connsiteY17" fmla="*/ 16844 h 471876"/>
                  <a:gd name="connsiteX18" fmla="*/ 554173 w 758888"/>
                  <a:gd name="connsiteY18" fmla="*/ 0 h 471876"/>
                  <a:gd name="connsiteX19" fmla="*/ 596284 w 758888"/>
                  <a:gd name="connsiteY19" fmla="*/ 19653 h 471876"/>
                  <a:gd name="connsiteX20" fmla="*/ 638394 w 758888"/>
                  <a:gd name="connsiteY20" fmla="*/ 39303 h 471876"/>
                  <a:gd name="connsiteX21" fmla="*/ 714193 w 758888"/>
                  <a:gd name="connsiteY21" fmla="*/ 101065 h 471876"/>
                  <a:gd name="connsiteX22" fmla="*/ 725422 w 758888"/>
                  <a:gd name="connsiteY22" fmla="*/ 140368 h 471876"/>
                  <a:gd name="connsiteX23" fmla="*/ 756304 w 758888"/>
                  <a:gd name="connsiteY23" fmla="*/ 171248 h 471876"/>
                  <a:gd name="connsiteX24" fmla="*/ 758888 w 758888"/>
                  <a:gd name="connsiteY24" fmla="*/ 243607 h 471876"/>
                  <a:gd name="connsiteX25" fmla="*/ 613480 w 758888"/>
                  <a:gd name="connsiteY25" fmla="*/ 471876 h 471876"/>
                  <a:gd name="connsiteX0" fmla="*/ 14235 w 758888"/>
                  <a:gd name="connsiteY0" fmla="*/ 243607 h 243607"/>
                  <a:gd name="connsiteX1" fmla="*/ 16844 w 758888"/>
                  <a:gd name="connsiteY1" fmla="*/ 241433 h 243607"/>
                  <a:gd name="connsiteX2" fmla="*/ 16844 w 758888"/>
                  <a:gd name="connsiteY2" fmla="*/ 211114 h 243607"/>
                  <a:gd name="connsiteX3" fmla="*/ 0 w 758888"/>
                  <a:gd name="connsiteY3" fmla="*/ 170688 h 243607"/>
                  <a:gd name="connsiteX4" fmla="*/ 22407 w 758888"/>
                  <a:gd name="connsiteY4" fmla="*/ 128675 h 243607"/>
                  <a:gd name="connsiteX5" fmla="*/ 34811 w 758888"/>
                  <a:gd name="connsiteY5" fmla="*/ 126331 h 243607"/>
                  <a:gd name="connsiteX6" fmla="*/ 102188 w 758888"/>
                  <a:gd name="connsiteY6" fmla="*/ 137560 h 243607"/>
                  <a:gd name="connsiteX7" fmla="*/ 133069 w 758888"/>
                  <a:gd name="connsiteY7" fmla="*/ 179671 h 243607"/>
                  <a:gd name="connsiteX8" fmla="*/ 338007 w 758888"/>
                  <a:gd name="connsiteY8" fmla="*/ 190901 h 243607"/>
                  <a:gd name="connsiteX9" fmla="*/ 349236 w 758888"/>
                  <a:gd name="connsiteY9" fmla="*/ 145983 h 243607"/>
                  <a:gd name="connsiteX10" fmla="*/ 388539 w 758888"/>
                  <a:gd name="connsiteY10" fmla="*/ 126331 h 243607"/>
                  <a:gd name="connsiteX11" fmla="*/ 408191 w 758888"/>
                  <a:gd name="connsiteY11" fmla="*/ 106680 h 243607"/>
                  <a:gd name="connsiteX12" fmla="*/ 425035 w 758888"/>
                  <a:gd name="connsiteY12" fmla="*/ 84221 h 243607"/>
                  <a:gd name="connsiteX13" fmla="*/ 433457 w 758888"/>
                  <a:gd name="connsiteY13" fmla="*/ 64570 h 243607"/>
                  <a:gd name="connsiteX14" fmla="*/ 436264 w 758888"/>
                  <a:gd name="connsiteY14" fmla="*/ 44918 h 243607"/>
                  <a:gd name="connsiteX15" fmla="*/ 483989 w 758888"/>
                  <a:gd name="connsiteY15" fmla="*/ 22459 h 243607"/>
                  <a:gd name="connsiteX16" fmla="*/ 509256 w 758888"/>
                  <a:gd name="connsiteY16" fmla="*/ 16844 h 243607"/>
                  <a:gd name="connsiteX17" fmla="*/ 540137 w 758888"/>
                  <a:gd name="connsiteY17" fmla="*/ 16844 h 243607"/>
                  <a:gd name="connsiteX18" fmla="*/ 554173 w 758888"/>
                  <a:gd name="connsiteY18" fmla="*/ 0 h 243607"/>
                  <a:gd name="connsiteX19" fmla="*/ 596284 w 758888"/>
                  <a:gd name="connsiteY19" fmla="*/ 19653 h 243607"/>
                  <a:gd name="connsiteX20" fmla="*/ 638394 w 758888"/>
                  <a:gd name="connsiteY20" fmla="*/ 39303 h 243607"/>
                  <a:gd name="connsiteX21" fmla="*/ 714193 w 758888"/>
                  <a:gd name="connsiteY21" fmla="*/ 101065 h 243607"/>
                  <a:gd name="connsiteX22" fmla="*/ 725422 w 758888"/>
                  <a:gd name="connsiteY22" fmla="*/ 140368 h 243607"/>
                  <a:gd name="connsiteX23" fmla="*/ 756304 w 758888"/>
                  <a:gd name="connsiteY23" fmla="*/ 171248 h 243607"/>
                  <a:gd name="connsiteX24" fmla="*/ 758888 w 758888"/>
                  <a:gd name="connsiteY24" fmla="*/ 243607 h 243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58888" h="243607">
                    <a:moveTo>
                      <a:pt x="14235" y="243607"/>
                    </a:moveTo>
                    <a:lnTo>
                      <a:pt x="16844" y="241433"/>
                    </a:lnTo>
                    <a:lnTo>
                      <a:pt x="16844" y="211114"/>
                    </a:lnTo>
                    <a:lnTo>
                      <a:pt x="0" y="170688"/>
                    </a:lnTo>
                    <a:lnTo>
                      <a:pt x="22407" y="128675"/>
                    </a:lnTo>
                    <a:lnTo>
                      <a:pt x="34811" y="126331"/>
                    </a:lnTo>
                    <a:lnTo>
                      <a:pt x="102188" y="137560"/>
                    </a:lnTo>
                    <a:lnTo>
                      <a:pt x="133069" y="179671"/>
                    </a:lnTo>
                    <a:lnTo>
                      <a:pt x="338007" y="190901"/>
                    </a:lnTo>
                    <a:lnTo>
                      <a:pt x="349236" y="145983"/>
                    </a:lnTo>
                    <a:lnTo>
                      <a:pt x="388539" y="126331"/>
                    </a:lnTo>
                    <a:lnTo>
                      <a:pt x="408191" y="106680"/>
                    </a:lnTo>
                    <a:lnTo>
                      <a:pt x="425035" y="84221"/>
                    </a:lnTo>
                    <a:lnTo>
                      <a:pt x="433457" y="64570"/>
                    </a:lnTo>
                    <a:lnTo>
                      <a:pt x="436264" y="44918"/>
                    </a:lnTo>
                    <a:lnTo>
                      <a:pt x="483989" y="22459"/>
                    </a:lnTo>
                    <a:lnTo>
                      <a:pt x="509256" y="16844"/>
                    </a:lnTo>
                    <a:lnTo>
                      <a:pt x="540137" y="16844"/>
                    </a:lnTo>
                    <a:lnTo>
                      <a:pt x="554173" y="0"/>
                    </a:lnTo>
                    <a:lnTo>
                      <a:pt x="596284" y="19653"/>
                    </a:lnTo>
                    <a:lnTo>
                      <a:pt x="638394" y="39303"/>
                    </a:lnTo>
                    <a:lnTo>
                      <a:pt x="714193" y="101065"/>
                    </a:lnTo>
                    <a:lnTo>
                      <a:pt x="725422" y="140368"/>
                    </a:lnTo>
                    <a:lnTo>
                      <a:pt x="756304" y="171248"/>
                    </a:lnTo>
                    <a:cubicBezTo>
                      <a:pt x="757165" y="195368"/>
                      <a:pt x="758027" y="219487"/>
                      <a:pt x="758888" y="243607"/>
                    </a:cubicBez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856805B2-92C6-1218-56B8-15BF7EA491AC}"/>
                  </a:ext>
                </a:extLst>
              </p:cNvPr>
              <p:cNvSpPr/>
              <p:nvPr/>
            </p:nvSpPr>
            <p:spPr>
              <a:xfrm>
                <a:off x="3323471" y="4155340"/>
                <a:ext cx="54181" cy="93253"/>
              </a:xfrm>
              <a:custGeom>
                <a:avLst/>
                <a:gdLst>
                  <a:gd name="connsiteX0" fmla="*/ 54181 w 54181"/>
                  <a:gd name="connsiteY0" fmla="*/ 0 h 93253"/>
                  <a:gd name="connsiteX1" fmla="*/ 54181 w 54181"/>
                  <a:gd name="connsiteY1" fmla="*/ 93253 h 93253"/>
                  <a:gd name="connsiteX2" fmla="*/ 0 w 54181"/>
                  <a:gd name="connsiteY2" fmla="*/ 74498 h 93253"/>
                  <a:gd name="connsiteX3" fmla="*/ 54181 w 54181"/>
                  <a:gd name="connsiteY3" fmla="*/ 0 h 93253"/>
                  <a:gd name="connsiteX0" fmla="*/ 54181 w 489706"/>
                  <a:gd name="connsiteY0" fmla="*/ 0 h 93253"/>
                  <a:gd name="connsiteX1" fmla="*/ 489705 w 489706"/>
                  <a:gd name="connsiteY1" fmla="*/ 83285 h 93253"/>
                  <a:gd name="connsiteX2" fmla="*/ 54181 w 489706"/>
                  <a:gd name="connsiteY2" fmla="*/ 93253 h 93253"/>
                  <a:gd name="connsiteX3" fmla="*/ 0 w 489706"/>
                  <a:gd name="connsiteY3" fmla="*/ 74498 h 93253"/>
                  <a:gd name="connsiteX4" fmla="*/ 54181 w 489706"/>
                  <a:gd name="connsiteY4" fmla="*/ 0 h 93253"/>
                  <a:gd name="connsiteX0" fmla="*/ 489705 w 581145"/>
                  <a:gd name="connsiteY0" fmla="*/ 83285 h 174725"/>
                  <a:gd name="connsiteX1" fmla="*/ 54181 w 581145"/>
                  <a:gd name="connsiteY1" fmla="*/ 93253 h 174725"/>
                  <a:gd name="connsiteX2" fmla="*/ 0 w 581145"/>
                  <a:gd name="connsiteY2" fmla="*/ 74498 h 174725"/>
                  <a:gd name="connsiteX3" fmla="*/ 54181 w 581145"/>
                  <a:gd name="connsiteY3" fmla="*/ 0 h 174725"/>
                  <a:gd name="connsiteX4" fmla="*/ 581145 w 581145"/>
                  <a:gd name="connsiteY4" fmla="*/ 174725 h 174725"/>
                  <a:gd name="connsiteX0" fmla="*/ 54181 w 581145"/>
                  <a:gd name="connsiteY0" fmla="*/ 93253 h 174725"/>
                  <a:gd name="connsiteX1" fmla="*/ 0 w 581145"/>
                  <a:gd name="connsiteY1" fmla="*/ 74498 h 174725"/>
                  <a:gd name="connsiteX2" fmla="*/ 54181 w 581145"/>
                  <a:gd name="connsiteY2" fmla="*/ 0 h 174725"/>
                  <a:gd name="connsiteX3" fmla="*/ 581145 w 581145"/>
                  <a:gd name="connsiteY3" fmla="*/ 174725 h 174725"/>
                  <a:gd name="connsiteX0" fmla="*/ 54181 w 54181"/>
                  <a:gd name="connsiteY0" fmla="*/ 93253 h 93253"/>
                  <a:gd name="connsiteX1" fmla="*/ 0 w 54181"/>
                  <a:gd name="connsiteY1" fmla="*/ 74498 h 93253"/>
                  <a:gd name="connsiteX2" fmla="*/ 54181 w 54181"/>
                  <a:gd name="connsiteY2" fmla="*/ 0 h 9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181" h="93253">
                    <a:moveTo>
                      <a:pt x="54181" y="93253"/>
                    </a:moveTo>
                    <a:lnTo>
                      <a:pt x="0" y="74498"/>
                    </a:lnTo>
                    <a:lnTo>
                      <a:pt x="54181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D23879B4-46BC-D309-2F66-F061D413E65B}"/>
                  </a:ext>
                </a:extLst>
              </p:cNvPr>
              <p:cNvSpPr/>
              <p:nvPr/>
            </p:nvSpPr>
            <p:spPr>
              <a:xfrm>
                <a:off x="2514951" y="4326693"/>
                <a:ext cx="862701" cy="1051917"/>
              </a:xfrm>
              <a:custGeom>
                <a:avLst/>
                <a:gdLst>
                  <a:gd name="connsiteX0" fmla="*/ 783254 w 862701"/>
                  <a:gd name="connsiteY0" fmla="*/ 0 h 1051917"/>
                  <a:gd name="connsiteX1" fmla="*/ 850631 w 862701"/>
                  <a:gd name="connsiteY1" fmla="*/ 21055 h 1051917"/>
                  <a:gd name="connsiteX2" fmla="*/ 862701 w 862701"/>
                  <a:gd name="connsiteY2" fmla="*/ 1742 h 1051917"/>
                  <a:gd name="connsiteX3" fmla="*/ 862701 w 862701"/>
                  <a:gd name="connsiteY3" fmla="*/ 1001400 h 1051917"/>
                  <a:gd name="connsiteX4" fmla="*/ 816942 w 862701"/>
                  <a:gd name="connsiteY4" fmla="*/ 1038442 h 1051917"/>
                  <a:gd name="connsiteX5" fmla="*/ 779885 w 862701"/>
                  <a:gd name="connsiteY5" fmla="*/ 1018229 h 1051917"/>
                  <a:gd name="connsiteX6" fmla="*/ 769779 w 862701"/>
                  <a:gd name="connsiteY6" fmla="*/ 1014860 h 1051917"/>
                  <a:gd name="connsiteX7" fmla="*/ 725984 w 862701"/>
                  <a:gd name="connsiteY7" fmla="*/ 1051917 h 1051917"/>
                  <a:gd name="connsiteX8" fmla="*/ 688927 w 862701"/>
                  <a:gd name="connsiteY8" fmla="*/ 1028335 h 1051917"/>
                  <a:gd name="connsiteX9" fmla="*/ 712508 w 862701"/>
                  <a:gd name="connsiteY9" fmla="*/ 998016 h 1051917"/>
                  <a:gd name="connsiteX10" fmla="*/ 661976 w 862701"/>
                  <a:gd name="connsiteY10" fmla="*/ 971065 h 1051917"/>
                  <a:gd name="connsiteX11" fmla="*/ 628288 w 862701"/>
                  <a:gd name="connsiteY11" fmla="*/ 890213 h 1051917"/>
                  <a:gd name="connsiteX12" fmla="*/ 624919 w 862701"/>
                  <a:gd name="connsiteY12" fmla="*/ 843050 h 1051917"/>
                  <a:gd name="connsiteX13" fmla="*/ 635025 w 862701"/>
                  <a:gd name="connsiteY13" fmla="*/ 805992 h 1051917"/>
                  <a:gd name="connsiteX14" fmla="*/ 604706 w 862701"/>
                  <a:gd name="connsiteY14" fmla="*/ 799255 h 1051917"/>
                  <a:gd name="connsiteX15" fmla="*/ 560911 w 862701"/>
                  <a:gd name="connsiteY15" fmla="*/ 816099 h 1051917"/>
                  <a:gd name="connsiteX16" fmla="*/ 500272 w 862701"/>
                  <a:gd name="connsiteY16" fmla="*/ 785779 h 1051917"/>
                  <a:gd name="connsiteX17" fmla="*/ 456477 w 862701"/>
                  <a:gd name="connsiteY17" fmla="*/ 792517 h 1051917"/>
                  <a:gd name="connsiteX18" fmla="*/ 399207 w 862701"/>
                  <a:gd name="connsiteY18" fmla="*/ 799255 h 1051917"/>
                  <a:gd name="connsiteX19" fmla="*/ 382363 w 862701"/>
                  <a:gd name="connsiteY19" fmla="*/ 849787 h 1051917"/>
                  <a:gd name="connsiteX20" fmla="*/ 328461 w 862701"/>
                  <a:gd name="connsiteY20" fmla="*/ 900320 h 1051917"/>
                  <a:gd name="connsiteX21" fmla="*/ 271191 w 862701"/>
                  <a:gd name="connsiteY21" fmla="*/ 947483 h 1051917"/>
                  <a:gd name="connsiteX22" fmla="*/ 254347 w 862701"/>
                  <a:gd name="connsiteY22" fmla="*/ 981172 h 1051917"/>
                  <a:gd name="connsiteX23" fmla="*/ 277929 w 862701"/>
                  <a:gd name="connsiteY23" fmla="*/ 1028335 h 1051917"/>
                  <a:gd name="connsiteX24" fmla="*/ 272070 w 862701"/>
                  <a:gd name="connsiteY24" fmla="*/ 1030679 h 1051917"/>
                  <a:gd name="connsiteX25" fmla="*/ 220659 w 862701"/>
                  <a:gd name="connsiteY25" fmla="*/ 1024967 h 1051917"/>
                  <a:gd name="connsiteX26" fmla="*/ 220659 w 862701"/>
                  <a:gd name="connsiteY26" fmla="*/ 998016 h 1051917"/>
                  <a:gd name="connsiteX27" fmla="*/ 180233 w 862701"/>
                  <a:gd name="connsiteY27" fmla="*/ 998016 h 1051917"/>
                  <a:gd name="connsiteX28" fmla="*/ 153282 w 862701"/>
                  <a:gd name="connsiteY28" fmla="*/ 991278 h 1051917"/>
                  <a:gd name="connsiteX29" fmla="*/ 149913 w 862701"/>
                  <a:gd name="connsiteY29" fmla="*/ 977803 h 1051917"/>
                  <a:gd name="connsiteX30" fmla="*/ 139807 w 862701"/>
                  <a:gd name="connsiteY30" fmla="*/ 947483 h 1051917"/>
                  <a:gd name="connsiteX31" fmla="*/ 139807 w 862701"/>
                  <a:gd name="connsiteY31" fmla="*/ 920533 h 1051917"/>
                  <a:gd name="connsiteX32" fmla="*/ 116225 w 862701"/>
                  <a:gd name="connsiteY32" fmla="*/ 859894 h 1051917"/>
                  <a:gd name="connsiteX33" fmla="*/ 126331 w 862701"/>
                  <a:gd name="connsiteY33" fmla="*/ 832943 h 1051917"/>
                  <a:gd name="connsiteX34" fmla="*/ 92643 w 862701"/>
                  <a:gd name="connsiteY34" fmla="*/ 829574 h 1051917"/>
                  <a:gd name="connsiteX35" fmla="*/ 89274 w 862701"/>
                  <a:gd name="connsiteY35" fmla="*/ 805992 h 1051917"/>
                  <a:gd name="connsiteX36" fmla="*/ 52217 w 862701"/>
                  <a:gd name="connsiteY36" fmla="*/ 782411 h 1051917"/>
                  <a:gd name="connsiteX37" fmla="*/ 52217 w 862701"/>
                  <a:gd name="connsiteY37" fmla="*/ 755460 h 1051917"/>
                  <a:gd name="connsiteX38" fmla="*/ 52217 w 862701"/>
                  <a:gd name="connsiteY38" fmla="*/ 704927 h 1051917"/>
                  <a:gd name="connsiteX39" fmla="*/ 52217 w 862701"/>
                  <a:gd name="connsiteY39" fmla="*/ 657764 h 1051917"/>
                  <a:gd name="connsiteX40" fmla="*/ 48848 w 862701"/>
                  <a:gd name="connsiteY40" fmla="*/ 607231 h 1051917"/>
                  <a:gd name="connsiteX41" fmla="*/ 42693 w 862701"/>
                  <a:gd name="connsiteY41" fmla="*/ 607231 h 1051917"/>
                  <a:gd name="connsiteX42" fmla="*/ 29477 w 862701"/>
                  <a:gd name="connsiteY42" fmla="*/ 564278 h 1051917"/>
                  <a:gd name="connsiteX43" fmla="*/ 0 w 862701"/>
                  <a:gd name="connsiteY43" fmla="*/ 551645 h 1051917"/>
                  <a:gd name="connsiteX44" fmla="*/ 25266 w 862701"/>
                  <a:gd name="connsiteY44" fmla="*/ 513746 h 1051917"/>
                  <a:gd name="connsiteX45" fmla="*/ 46321 w 862701"/>
                  <a:gd name="connsiteY45" fmla="*/ 509535 h 1051917"/>
                  <a:gd name="connsiteX46" fmla="*/ 109487 w 862701"/>
                  <a:gd name="connsiteY46" fmla="*/ 454792 h 1051917"/>
                  <a:gd name="connsiteX47" fmla="*/ 134753 w 862701"/>
                  <a:gd name="connsiteY47" fmla="*/ 391626 h 1051917"/>
                  <a:gd name="connsiteX48" fmla="*/ 109487 w 862701"/>
                  <a:gd name="connsiteY48" fmla="*/ 357938 h 1051917"/>
                  <a:gd name="connsiteX49" fmla="*/ 164230 w 862701"/>
                  <a:gd name="connsiteY49" fmla="*/ 244239 h 1051917"/>
                  <a:gd name="connsiteX50" fmla="*/ 134753 w 862701"/>
                  <a:gd name="connsiteY50" fmla="*/ 227395 h 1051917"/>
                  <a:gd name="connsiteX51" fmla="*/ 160020 w 862701"/>
                  <a:gd name="connsiteY51" fmla="*/ 193707 h 1051917"/>
                  <a:gd name="connsiteX52" fmla="*/ 248451 w 862701"/>
                  <a:gd name="connsiteY52" fmla="*/ 147385 h 1051917"/>
                  <a:gd name="connsiteX53" fmla="*/ 269507 w 862701"/>
                  <a:gd name="connsiteY53" fmla="*/ 101065 h 1051917"/>
                  <a:gd name="connsiteX54" fmla="*/ 269507 w 862701"/>
                  <a:gd name="connsiteY54" fmla="*/ 50532 h 1051917"/>
                  <a:gd name="connsiteX55" fmla="*/ 303195 w 862701"/>
                  <a:gd name="connsiteY55" fmla="*/ 50532 h 1051917"/>
                  <a:gd name="connsiteX56" fmla="*/ 341095 w 862701"/>
                  <a:gd name="connsiteY56" fmla="*/ 105275 h 1051917"/>
                  <a:gd name="connsiteX57" fmla="*/ 362150 w 862701"/>
                  <a:gd name="connsiteY57" fmla="*/ 67376 h 1051917"/>
                  <a:gd name="connsiteX58" fmla="*/ 387416 w 862701"/>
                  <a:gd name="connsiteY58" fmla="*/ 80008 h 1051917"/>
                  <a:gd name="connsiteX59" fmla="*/ 450581 w 862701"/>
                  <a:gd name="connsiteY59" fmla="*/ 63164 h 1051917"/>
                  <a:gd name="connsiteX60" fmla="*/ 480059 w 862701"/>
                  <a:gd name="connsiteY60" fmla="*/ 105275 h 1051917"/>
                  <a:gd name="connsiteX61" fmla="*/ 517958 w 862701"/>
                  <a:gd name="connsiteY61" fmla="*/ 71587 h 1051917"/>
                  <a:gd name="connsiteX62" fmla="*/ 526381 w 862701"/>
                  <a:gd name="connsiteY62" fmla="*/ 37899 h 1051917"/>
                  <a:gd name="connsiteX63" fmla="*/ 576913 w 862701"/>
                  <a:gd name="connsiteY63" fmla="*/ 58953 h 1051917"/>
                  <a:gd name="connsiteX64" fmla="*/ 682189 w 862701"/>
                  <a:gd name="connsiteY64" fmla="*/ 63164 h 1051917"/>
                  <a:gd name="connsiteX65" fmla="*/ 783254 w 862701"/>
                  <a:gd name="connsiteY65" fmla="*/ 0 h 1051917"/>
                  <a:gd name="connsiteX0" fmla="*/ 783254 w 1215676"/>
                  <a:gd name="connsiteY0" fmla="*/ 0 h 1051917"/>
                  <a:gd name="connsiteX1" fmla="*/ 850631 w 1215676"/>
                  <a:gd name="connsiteY1" fmla="*/ 21055 h 1051917"/>
                  <a:gd name="connsiteX2" fmla="*/ 862701 w 1215676"/>
                  <a:gd name="connsiteY2" fmla="*/ 1742 h 1051917"/>
                  <a:gd name="connsiteX3" fmla="*/ 1215675 w 1215676"/>
                  <a:gd name="connsiteY3" fmla="*/ 473907 h 1051917"/>
                  <a:gd name="connsiteX4" fmla="*/ 862701 w 1215676"/>
                  <a:gd name="connsiteY4" fmla="*/ 1001400 h 1051917"/>
                  <a:gd name="connsiteX5" fmla="*/ 816942 w 1215676"/>
                  <a:gd name="connsiteY5" fmla="*/ 1038442 h 1051917"/>
                  <a:gd name="connsiteX6" fmla="*/ 779885 w 1215676"/>
                  <a:gd name="connsiteY6" fmla="*/ 1018229 h 1051917"/>
                  <a:gd name="connsiteX7" fmla="*/ 769779 w 1215676"/>
                  <a:gd name="connsiteY7" fmla="*/ 1014860 h 1051917"/>
                  <a:gd name="connsiteX8" fmla="*/ 725984 w 1215676"/>
                  <a:gd name="connsiteY8" fmla="*/ 1051917 h 1051917"/>
                  <a:gd name="connsiteX9" fmla="*/ 688927 w 1215676"/>
                  <a:gd name="connsiteY9" fmla="*/ 1028335 h 1051917"/>
                  <a:gd name="connsiteX10" fmla="*/ 712508 w 1215676"/>
                  <a:gd name="connsiteY10" fmla="*/ 998016 h 1051917"/>
                  <a:gd name="connsiteX11" fmla="*/ 661976 w 1215676"/>
                  <a:gd name="connsiteY11" fmla="*/ 971065 h 1051917"/>
                  <a:gd name="connsiteX12" fmla="*/ 628288 w 1215676"/>
                  <a:gd name="connsiteY12" fmla="*/ 890213 h 1051917"/>
                  <a:gd name="connsiteX13" fmla="*/ 624919 w 1215676"/>
                  <a:gd name="connsiteY13" fmla="*/ 843050 h 1051917"/>
                  <a:gd name="connsiteX14" fmla="*/ 635025 w 1215676"/>
                  <a:gd name="connsiteY14" fmla="*/ 805992 h 1051917"/>
                  <a:gd name="connsiteX15" fmla="*/ 604706 w 1215676"/>
                  <a:gd name="connsiteY15" fmla="*/ 799255 h 1051917"/>
                  <a:gd name="connsiteX16" fmla="*/ 560911 w 1215676"/>
                  <a:gd name="connsiteY16" fmla="*/ 816099 h 1051917"/>
                  <a:gd name="connsiteX17" fmla="*/ 500272 w 1215676"/>
                  <a:gd name="connsiteY17" fmla="*/ 785779 h 1051917"/>
                  <a:gd name="connsiteX18" fmla="*/ 456477 w 1215676"/>
                  <a:gd name="connsiteY18" fmla="*/ 792517 h 1051917"/>
                  <a:gd name="connsiteX19" fmla="*/ 399207 w 1215676"/>
                  <a:gd name="connsiteY19" fmla="*/ 799255 h 1051917"/>
                  <a:gd name="connsiteX20" fmla="*/ 382363 w 1215676"/>
                  <a:gd name="connsiteY20" fmla="*/ 849787 h 1051917"/>
                  <a:gd name="connsiteX21" fmla="*/ 328461 w 1215676"/>
                  <a:gd name="connsiteY21" fmla="*/ 900320 h 1051917"/>
                  <a:gd name="connsiteX22" fmla="*/ 271191 w 1215676"/>
                  <a:gd name="connsiteY22" fmla="*/ 947483 h 1051917"/>
                  <a:gd name="connsiteX23" fmla="*/ 254347 w 1215676"/>
                  <a:gd name="connsiteY23" fmla="*/ 981172 h 1051917"/>
                  <a:gd name="connsiteX24" fmla="*/ 277929 w 1215676"/>
                  <a:gd name="connsiteY24" fmla="*/ 1028335 h 1051917"/>
                  <a:gd name="connsiteX25" fmla="*/ 272070 w 1215676"/>
                  <a:gd name="connsiteY25" fmla="*/ 1030679 h 1051917"/>
                  <a:gd name="connsiteX26" fmla="*/ 220659 w 1215676"/>
                  <a:gd name="connsiteY26" fmla="*/ 1024967 h 1051917"/>
                  <a:gd name="connsiteX27" fmla="*/ 220659 w 1215676"/>
                  <a:gd name="connsiteY27" fmla="*/ 998016 h 1051917"/>
                  <a:gd name="connsiteX28" fmla="*/ 180233 w 1215676"/>
                  <a:gd name="connsiteY28" fmla="*/ 998016 h 1051917"/>
                  <a:gd name="connsiteX29" fmla="*/ 153282 w 1215676"/>
                  <a:gd name="connsiteY29" fmla="*/ 991278 h 1051917"/>
                  <a:gd name="connsiteX30" fmla="*/ 149913 w 1215676"/>
                  <a:gd name="connsiteY30" fmla="*/ 977803 h 1051917"/>
                  <a:gd name="connsiteX31" fmla="*/ 139807 w 1215676"/>
                  <a:gd name="connsiteY31" fmla="*/ 947483 h 1051917"/>
                  <a:gd name="connsiteX32" fmla="*/ 139807 w 1215676"/>
                  <a:gd name="connsiteY32" fmla="*/ 920533 h 1051917"/>
                  <a:gd name="connsiteX33" fmla="*/ 116225 w 1215676"/>
                  <a:gd name="connsiteY33" fmla="*/ 859894 h 1051917"/>
                  <a:gd name="connsiteX34" fmla="*/ 126331 w 1215676"/>
                  <a:gd name="connsiteY34" fmla="*/ 832943 h 1051917"/>
                  <a:gd name="connsiteX35" fmla="*/ 92643 w 1215676"/>
                  <a:gd name="connsiteY35" fmla="*/ 829574 h 1051917"/>
                  <a:gd name="connsiteX36" fmla="*/ 89274 w 1215676"/>
                  <a:gd name="connsiteY36" fmla="*/ 805992 h 1051917"/>
                  <a:gd name="connsiteX37" fmla="*/ 52217 w 1215676"/>
                  <a:gd name="connsiteY37" fmla="*/ 782411 h 1051917"/>
                  <a:gd name="connsiteX38" fmla="*/ 52217 w 1215676"/>
                  <a:gd name="connsiteY38" fmla="*/ 755460 h 1051917"/>
                  <a:gd name="connsiteX39" fmla="*/ 52217 w 1215676"/>
                  <a:gd name="connsiteY39" fmla="*/ 704927 h 1051917"/>
                  <a:gd name="connsiteX40" fmla="*/ 52217 w 1215676"/>
                  <a:gd name="connsiteY40" fmla="*/ 657764 h 1051917"/>
                  <a:gd name="connsiteX41" fmla="*/ 48848 w 1215676"/>
                  <a:gd name="connsiteY41" fmla="*/ 607231 h 1051917"/>
                  <a:gd name="connsiteX42" fmla="*/ 42693 w 1215676"/>
                  <a:gd name="connsiteY42" fmla="*/ 607231 h 1051917"/>
                  <a:gd name="connsiteX43" fmla="*/ 29477 w 1215676"/>
                  <a:gd name="connsiteY43" fmla="*/ 564278 h 1051917"/>
                  <a:gd name="connsiteX44" fmla="*/ 0 w 1215676"/>
                  <a:gd name="connsiteY44" fmla="*/ 551645 h 1051917"/>
                  <a:gd name="connsiteX45" fmla="*/ 25266 w 1215676"/>
                  <a:gd name="connsiteY45" fmla="*/ 513746 h 1051917"/>
                  <a:gd name="connsiteX46" fmla="*/ 46321 w 1215676"/>
                  <a:gd name="connsiteY46" fmla="*/ 509535 h 1051917"/>
                  <a:gd name="connsiteX47" fmla="*/ 109487 w 1215676"/>
                  <a:gd name="connsiteY47" fmla="*/ 454792 h 1051917"/>
                  <a:gd name="connsiteX48" fmla="*/ 134753 w 1215676"/>
                  <a:gd name="connsiteY48" fmla="*/ 391626 h 1051917"/>
                  <a:gd name="connsiteX49" fmla="*/ 109487 w 1215676"/>
                  <a:gd name="connsiteY49" fmla="*/ 357938 h 1051917"/>
                  <a:gd name="connsiteX50" fmla="*/ 164230 w 1215676"/>
                  <a:gd name="connsiteY50" fmla="*/ 244239 h 1051917"/>
                  <a:gd name="connsiteX51" fmla="*/ 134753 w 1215676"/>
                  <a:gd name="connsiteY51" fmla="*/ 227395 h 1051917"/>
                  <a:gd name="connsiteX52" fmla="*/ 160020 w 1215676"/>
                  <a:gd name="connsiteY52" fmla="*/ 193707 h 1051917"/>
                  <a:gd name="connsiteX53" fmla="*/ 248451 w 1215676"/>
                  <a:gd name="connsiteY53" fmla="*/ 147385 h 1051917"/>
                  <a:gd name="connsiteX54" fmla="*/ 269507 w 1215676"/>
                  <a:gd name="connsiteY54" fmla="*/ 101065 h 1051917"/>
                  <a:gd name="connsiteX55" fmla="*/ 269507 w 1215676"/>
                  <a:gd name="connsiteY55" fmla="*/ 50532 h 1051917"/>
                  <a:gd name="connsiteX56" fmla="*/ 303195 w 1215676"/>
                  <a:gd name="connsiteY56" fmla="*/ 50532 h 1051917"/>
                  <a:gd name="connsiteX57" fmla="*/ 341095 w 1215676"/>
                  <a:gd name="connsiteY57" fmla="*/ 105275 h 1051917"/>
                  <a:gd name="connsiteX58" fmla="*/ 362150 w 1215676"/>
                  <a:gd name="connsiteY58" fmla="*/ 67376 h 1051917"/>
                  <a:gd name="connsiteX59" fmla="*/ 387416 w 1215676"/>
                  <a:gd name="connsiteY59" fmla="*/ 80008 h 1051917"/>
                  <a:gd name="connsiteX60" fmla="*/ 450581 w 1215676"/>
                  <a:gd name="connsiteY60" fmla="*/ 63164 h 1051917"/>
                  <a:gd name="connsiteX61" fmla="*/ 480059 w 1215676"/>
                  <a:gd name="connsiteY61" fmla="*/ 105275 h 1051917"/>
                  <a:gd name="connsiteX62" fmla="*/ 517958 w 1215676"/>
                  <a:gd name="connsiteY62" fmla="*/ 71587 h 1051917"/>
                  <a:gd name="connsiteX63" fmla="*/ 526381 w 1215676"/>
                  <a:gd name="connsiteY63" fmla="*/ 37899 h 1051917"/>
                  <a:gd name="connsiteX64" fmla="*/ 576913 w 1215676"/>
                  <a:gd name="connsiteY64" fmla="*/ 58953 h 1051917"/>
                  <a:gd name="connsiteX65" fmla="*/ 682189 w 1215676"/>
                  <a:gd name="connsiteY65" fmla="*/ 63164 h 1051917"/>
                  <a:gd name="connsiteX66" fmla="*/ 783254 w 1215676"/>
                  <a:gd name="connsiteY66" fmla="*/ 0 h 1051917"/>
                  <a:gd name="connsiteX0" fmla="*/ 1215675 w 1307115"/>
                  <a:gd name="connsiteY0" fmla="*/ 473907 h 1051917"/>
                  <a:gd name="connsiteX1" fmla="*/ 862701 w 1307115"/>
                  <a:gd name="connsiteY1" fmla="*/ 1001400 h 1051917"/>
                  <a:gd name="connsiteX2" fmla="*/ 816942 w 1307115"/>
                  <a:gd name="connsiteY2" fmla="*/ 1038442 h 1051917"/>
                  <a:gd name="connsiteX3" fmla="*/ 779885 w 1307115"/>
                  <a:gd name="connsiteY3" fmla="*/ 1018229 h 1051917"/>
                  <a:gd name="connsiteX4" fmla="*/ 769779 w 1307115"/>
                  <a:gd name="connsiteY4" fmla="*/ 1014860 h 1051917"/>
                  <a:gd name="connsiteX5" fmla="*/ 725984 w 1307115"/>
                  <a:gd name="connsiteY5" fmla="*/ 1051917 h 1051917"/>
                  <a:gd name="connsiteX6" fmla="*/ 688927 w 1307115"/>
                  <a:gd name="connsiteY6" fmla="*/ 1028335 h 1051917"/>
                  <a:gd name="connsiteX7" fmla="*/ 712508 w 1307115"/>
                  <a:gd name="connsiteY7" fmla="*/ 998016 h 1051917"/>
                  <a:gd name="connsiteX8" fmla="*/ 661976 w 1307115"/>
                  <a:gd name="connsiteY8" fmla="*/ 971065 h 1051917"/>
                  <a:gd name="connsiteX9" fmla="*/ 628288 w 1307115"/>
                  <a:gd name="connsiteY9" fmla="*/ 890213 h 1051917"/>
                  <a:gd name="connsiteX10" fmla="*/ 624919 w 1307115"/>
                  <a:gd name="connsiteY10" fmla="*/ 843050 h 1051917"/>
                  <a:gd name="connsiteX11" fmla="*/ 635025 w 1307115"/>
                  <a:gd name="connsiteY11" fmla="*/ 805992 h 1051917"/>
                  <a:gd name="connsiteX12" fmla="*/ 604706 w 1307115"/>
                  <a:gd name="connsiteY12" fmla="*/ 799255 h 1051917"/>
                  <a:gd name="connsiteX13" fmla="*/ 560911 w 1307115"/>
                  <a:gd name="connsiteY13" fmla="*/ 816099 h 1051917"/>
                  <a:gd name="connsiteX14" fmla="*/ 500272 w 1307115"/>
                  <a:gd name="connsiteY14" fmla="*/ 785779 h 1051917"/>
                  <a:gd name="connsiteX15" fmla="*/ 456477 w 1307115"/>
                  <a:gd name="connsiteY15" fmla="*/ 792517 h 1051917"/>
                  <a:gd name="connsiteX16" fmla="*/ 399207 w 1307115"/>
                  <a:gd name="connsiteY16" fmla="*/ 799255 h 1051917"/>
                  <a:gd name="connsiteX17" fmla="*/ 382363 w 1307115"/>
                  <a:gd name="connsiteY17" fmla="*/ 849787 h 1051917"/>
                  <a:gd name="connsiteX18" fmla="*/ 328461 w 1307115"/>
                  <a:gd name="connsiteY18" fmla="*/ 900320 h 1051917"/>
                  <a:gd name="connsiteX19" fmla="*/ 271191 w 1307115"/>
                  <a:gd name="connsiteY19" fmla="*/ 947483 h 1051917"/>
                  <a:gd name="connsiteX20" fmla="*/ 254347 w 1307115"/>
                  <a:gd name="connsiteY20" fmla="*/ 981172 h 1051917"/>
                  <a:gd name="connsiteX21" fmla="*/ 277929 w 1307115"/>
                  <a:gd name="connsiteY21" fmla="*/ 1028335 h 1051917"/>
                  <a:gd name="connsiteX22" fmla="*/ 272070 w 1307115"/>
                  <a:gd name="connsiteY22" fmla="*/ 1030679 h 1051917"/>
                  <a:gd name="connsiteX23" fmla="*/ 220659 w 1307115"/>
                  <a:gd name="connsiteY23" fmla="*/ 1024967 h 1051917"/>
                  <a:gd name="connsiteX24" fmla="*/ 220659 w 1307115"/>
                  <a:gd name="connsiteY24" fmla="*/ 998016 h 1051917"/>
                  <a:gd name="connsiteX25" fmla="*/ 180233 w 1307115"/>
                  <a:gd name="connsiteY25" fmla="*/ 998016 h 1051917"/>
                  <a:gd name="connsiteX26" fmla="*/ 153282 w 1307115"/>
                  <a:gd name="connsiteY26" fmla="*/ 991278 h 1051917"/>
                  <a:gd name="connsiteX27" fmla="*/ 149913 w 1307115"/>
                  <a:gd name="connsiteY27" fmla="*/ 977803 h 1051917"/>
                  <a:gd name="connsiteX28" fmla="*/ 139807 w 1307115"/>
                  <a:gd name="connsiteY28" fmla="*/ 947483 h 1051917"/>
                  <a:gd name="connsiteX29" fmla="*/ 139807 w 1307115"/>
                  <a:gd name="connsiteY29" fmla="*/ 920533 h 1051917"/>
                  <a:gd name="connsiteX30" fmla="*/ 116225 w 1307115"/>
                  <a:gd name="connsiteY30" fmla="*/ 859894 h 1051917"/>
                  <a:gd name="connsiteX31" fmla="*/ 126331 w 1307115"/>
                  <a:gd name="connsiteY31" fmla="*/ 832943 h 1051917"/>
                  <a:gd name="connsiteX32" fmla="*/ 92643 w 1307115"/>
                  <a:gd name="connsiteY32" fmla="*/ 829574 h 1051917"/>
                  <a:gd name="connsiteX33" fmla="*/ 89274 w 1307115"/>
                  <a:gd name="connsiteY33" fmla="*/ 805992 h 1051917"/>
                  <a:gd name="connsiteX34" fmla="*/ 52217 w 1307115"/>
                  <a:gd name="connsiteY34" fmla="*/ 782411 h 1051917"/>
                  <a:gd name="connsiteX35" fmla="*/ 52217 w 1307115"/>
                  <a:gd name="connsiteY35" fmla="*/ 755460 h 1051917"/>
                  <a:gd name="connsiteX36" fmla="*/ 52217 w 1307115"/>
                  <a:gd name="connsiteY36" fmla="*/ 704927 h 1051917"/>
                  <a:gd name="connsiteX37" fmla="*/ 52217 w 1307115"/>
                  <a:gd name="connsiteY37" fmla="*/ 657764 h 1051917"/>
                  <a:gd name="connsiteX38" fmla="*/ 48848 w 1307115"/>
                  <a:gd name="connsiteY38" fmla="*/ 607231 h 1051917"/>
                  <a:gd name="connsiteX39" fmla="*/ 42693 w 1307115"/>
                  <a:gd name="connsiteY39" fmla="*/ 607231 h 1051917"/>
                  <a:gd name="connsiteX40" fmla="*/ 29477 w 1307115"/>
                  <a:gd name="connsiteY40" fmla="*/ 564278 h 1051917"/>
                  <a:gd name="connsiteX41" fmla="*/ 0 w 1307115"/>
                  <a:gd name="connsiteY41" fmla="*/ 551645 h 1051917"/>
                  <a:gd name="connsiteX42" fmla="*/ 25266 w 1307115"/>
                  <a:gd name="connsiteY42" fmla="*/ 513746 h 1051917"/>
                  <a:gd name="connsiteX43" fmla="*/ 46321 w 1307115"/>
                  <a:gd name="connsiteY43" fmla="*/ 509535 h 1051917"/>
                  <a:gd name="connsiteX44" fmla="*/ 109487 w 1307115"/>
                  <a:gd name="connsiteY44" fmla="*/ 454792 h 1051917"/>
                  <a:gd name="connsiteX45" fmla="*/ 134753 w 1307115"/>
                  <a:gd name="connsiteY45" fmla="*/ 391626 h 1051917"/>
                  <a:gd name="connsiteX46" fmla="*/ 109487 w 1307115"/>
                  <a:gd name="connsiteY46" fmla="*/ 357938 h 1051917"/>
                  <a:gd name="connsiteX47" fmla="*/ 164230 w 1307115"/>
                  <a:gd name="connsiteY47" fmla="*/ 244239 h 1051917"/>
                  <a:gd name="connsiteX48" fmla="*/ 134753 w 1307115"/>
                  <a:gd name="connsiteY48" fmla="*/ 227395 h 1051917"/>
                  <a:gd name="connsiteX49" fmla="*/ 160020 w 1307115"/>
                  <a:gd name="connsiteY49" fmla="*/ 193707 h 1051917"/>
                  <a:gd name="connsiteX50" fmla="*/ 248451 w 1307115"/>
                  <a:gd name="connsiteY50" fmla="*/ 147385 h 1051917"/>
                  <a:gd name="connsiteX51" fmla="*/ 269507 w 1307115"/>
                  <a:gd name="connsiteY51" fmla="*/ 101065 h 1051917"/>
                  <a:gd name="connsiteX52" fmla="*/ 269507 w 1307115"/>
                  <a:gd name="connsiteY52" fmla="*/ 50532 h 1051917"/>
                  <a:gd name="connsiteX53" fmla="*/ 303195 w 1307115"/>
                  <a:gd name="connsiteY53" fmla="*/ 50532 h 1051917"/>
                  <a:gd name="connsiteX54" fmla="*/ 341095 w 1307115"/>
                  <a:gd name="connsiteY54" fmla="*/ 105275 h 1051917"/>
                  <a:gd name="connsiteX55" fmla="*/ 362150 w 1307115"/>
                  <a:gd name="connsiteY55" fmla="*/ 67376 h 1051917"/>
                  <a:gd name="connsiteX56" fmla="*/ 387416 w 1307115"/>
                  <a:gd name="connsiteY56" fmla="*/ 80008 h 1051917"/>
                  <a:gd name="connsiteX57" fmla="*/ 450581 w 1307115"/>
                  <a:gd name="connsiteY57" fmla="*/ 63164 h 1051917"/>
                  <a:gd name="connsiteX58" fmla="*/ 480059 w 1307115"/>
                  <a:gd name="connsiteY58" fmla="*/ 105275 h 1051917"/>
                  <a:gd name="connsiteX59" fmla="*/ 517958 w 1307115"/>
                  <a:gd name="connsiteY59" fmla="*/ 71587 h 1051917"/>
                  <a:gd name="connsiteX60" fmla="*/ 526381 w 1307115"/>
                  <a:gd name="connsiteY60" fmla="*/ 37899 h 1051917"/>
                  <a:gd name="connsiteX61" fmla="*/ 576913 w 1307115"/>
                  <a:gd name="connsiteY61" fmla="*/ 58953 h 1051917"/>
                  <a:gd name="connsiteX62" fmla="*/ 682189 w 1307115"/>
                  <a:gd name="connsiteY62" fmla="*/ 63164 h 1051917"/>
                  <a:gd name="connsiteX63" fmla="*/ 783254 w 1307115"/>
                  <a:gd name="connsiteY63" fmla="*/ 0 h 1051917"/>
                  <a:gd name="connsiteX64" fmla="*/ 850631 w 1307115"/>
                  <a:gd name="connsiteY64" fmla="*/ 21055 h 1051917"/>
                  <a:gd name="connsiteX65" fmla="*/ 862701 w 1307115"/>
                  <a:gd name="connsiteY65" fmla="*/ 1742 h 1051917"/>
                  <a:gd name="connsiteX66" fmla="*/ 1307115 w 1307115"/>
                  <a:gd name="connsiteY66" fmla="*/ 565347 h 1051917"/>
                  <a:gd name="connsiteX0" fmla="*/ 862701 w 1307115"/>
                  <a:gd name="connsiteY0" fmla="*/ 1001400 h 1051917"/>
                  <a:gd name="connsiteX1" fmla="*/ 816942 w 1307115"/>
                  <a:gd name="connsiteY1" fmla="*/ 1038442 h 1051917"/>
                  <a:gd name="connsiteX2" fmla="*/ 779885 w 1307115"/>
                  <a:gd name="connsiteY2" fmla="*/ 1018229 h 1051917"/>
                  <a:gd name="connsiteX3" fmla="*/ 769779 w 1307115"/>
                  <a:gd name="connsiteY3" fmla="*/ 1014860 h 1051917"/>
                  <a:gd name="connsiteX4" fmla="*/ 725984 w 1307115"/>
                  <a:gd name="connsiteY4" fmla="*/ 1051917 h 1051917"/>
                  <a:gd name="connsiteX5" fmla="*/ 688927 w 1307115"/>
                  <a:gd name="connsiteY5" fmla="*/ 1028335 h 1051917"/>
                  <a:gd name="connsiteX6" fmla="*/ 712508 w 1307115"/>
                  <a:gd name="connsiteY6" fmla="*/ 998016 h 1051917"/>
                  <a:gd name="connsiteX7" fmla="*/ 661976 w 1307115"/>
                  <a:gd name="connsiteY7" fmla="*/ 971065 h 1051917"/>
                  <a:gd name="connsiteX8" fmla="*/ 628288 w 1307115"/>
                  <a:gd name="connsiteY8" fmla="*/ 890213 h 1051917"/>
                  <a:gd name="connsiteX9" fmla="*/ 624919 w 1307115"/>
                  <a:gd name="connsiteY9" fmla="*/ 843050 h 1051917"/>
                  <a:gd name="connsiteX10" fmla="*/ 635025 w 1307115"/>
                  <a:gd name="connsiteY10" fmla="*/ 805992 h 1051917"/>
                  <a:gd name="connsiteX11" fmla="*/ 604706 w 1307115"/>
                  <a:gd name="connsiteY11" fmla="*/ 799255 h 1051917"/>
                  <a:gd name="connsiteX12" fmla="*/ 560911 w 1307115"/>
                  <a:gd name="connsiteY12" fmla="*/ 816099 h 1051917"/>
                  <a:gd name="connsiteX13" fmla="*/ 500272 w 1307115"/>
                  <a:gd name="connsiteY13" fmla="*/ 785779 h 1051917"/>
                  <a:gd name="connsiteX14" fmla="*/ 456477 w 1307115"/>
                  <a:gd name="connsiteY14" fmla="*/ 792517 h 1051917"/>
                  <a:gd name="connsiteX15" fmla="*/ 399207 w 1307115"/>
                  <a:gd name="connsiteY15" fmla="*/ 799255 h 1051917"/>
                  <a:gd name="connsiteX16" fmla="*/ 382363 w 1307115"/>
                  <a:gd name="connsiteY16" fmla="*/ 849787 h 1051917"/>
                  <a:gd name="connsiteX17" fmla="*/ 328461 w 1307115"/>
                  <a:gd name="connsiteY17" fmla="*/ 900320 h 1051917"/>
                  <a:gd name="connsiteX18" fmla="*/ 271191 w 1307115"/>
                  <a:gd name="connsiteY18" fmla="*/ 947483 h 1051917"/>
                  <a:gd name="connsiteX19" fmla="*/ 254347 w 1307115"/>
                  <a:gd name="connsiteY19" fmla="*/ 981172 h 1051917"/>
                  <a:gd name="connsiteX20" fmla="*/ 277929 w 1307115"/>
                  <a:gd name="connsiteY20" fmla="*/ 1028335 h 1051917"/>
                  <a:gd name="connsiteX21" fmla="*/ 272070 w 1307115"/>
                  <a:gd name="connsiteY21" fmla="*/ 1030679 h 1051917"/>
                  <a:gd name="connsiteX22" fmla="*/ 220659 w 1307115"/>
                  <a:gd name="connsiteY22" fmla="*/ 1024967 h 1051917"/>
                  <a:gd name="connsiteX23" fmla="*/ 220659 w 1307115"/>
                  <a:gd name="connsiteY23" fmla="*/ 998016 h 1051917"/>
                  <a:gd name="connsiteX24" fmla="*/ 180233 w 1307115"/>
                  <a:gd name="connsiteY24" fmla="*/ 998016 h 1051917"/>
                  <a:gd name="connsiteX25" fmla="*/ 153282 w 1307115"/>
                  <a:gd name="connsiteY25" fmla="*/ 991278 h 1051917"/>
                  <a:gd name="connsiteX26" fmla="*/ 149913 w 1307115"/>
                  <a:gd name="connsiteY26" fmla="*/ 977803 h 1051917"/>
                  <a:gd name="connsiteX27" fmla="*/ 139807 w 1307115"/>
                  <a:gd name="connsiteY27" fmla="*/ 947483 h 1051917"/>
                  <a:gd name="connsiteX28" fmla="*/ 139807 w 1307115"/>
                  <a:gd name="connsiteY28" fmla="*/ 920533 h 1051917"/>
                  <a:gd name="connsiteX29" fmla="*/ 116225 w 1307115"/>
                  <a:gd name="connsiteY29" fmla="*/ 859894 h 1051917"/>
                  <a:gd name="connsiteX30" fmla="*/ 126331 w 1307115"/>
                  <a:gd name="connsiteY30" fmla="*/ 832943 h 1051917"/>
                  <a:gd name="connsiteX31" fmla="*/ 92643 w 1307115"/>
                  <a:gd name="connsiteY31" fmla="*/ 829574 h 1051917"/>
                  <a:gd name="connsiteX32" fmla="*/ 89274 w 1307115"/>
                  <a:gd name="connsiteY32" fmla="*/ 805992 h 1051917"/>
                  <a:gd name="connsiteX33" fmla="*/ 52217 w 1307115"/>
                  <a:gd name="connsiteY33" fmla="*/ 782411 h 1051917"/>
                  <a:gd name="connsiteX34" fmla="*/ 52217 w 1307115"/>
                  <a:gd name="connsiteY34" fmla="*/ 755460 h 1051917"/>
                  <a:gd name="connsiteX35" fmla="*/ 52217 w 1307115"/>
                  <a:gd name="connsiteY35" fmla="*/ 704927 h 1051917"/>
                  <a:gd name="connsiteX36" fmla="*/ 52217 w 1307115"/>
                  <a:gd name="connsiteY36" fmla="*/ 657764 h 1051917"/>
                  <a:gd name="connsiteX37" fmla="*/ 48848 w 1307115"/>
                  <a:gd name="connsiteY37" fmla="*/ 607231 h 1051917"/>
                  <a:gd name="connsiteX38" fmla="*/ 42693 w 1307115"/>
                  <a:gd name="connsiteY38" fmla="*/ 607231 h 1051917"/>
                  <a:gd name="connsiteX39" fmla="*/ 29477 w 1307115"/>
                  <a:gd name="connsiteY39" fmla="*/ 564278 h 1051917"/>
                  <a:gd name="connsiteX40" fmla="*/ 0 w 1307115"/>
                  <a:gd name="connsiteY40" fmla="*/ 551645 h 1051917"/>
                  <a:gd name="connsiteX41" fmla="*/ 25266 w 1307115"/>
                  <a:gd name="connsiteY41" fmla="*/ 513746 h 1051917"/>
                  <a:gd name="connsiteX42" fmla="*/ 46321 w 1307115"/>
                  <a:gd name="connsiteY42" fmla="*/ 509535 h 1051917"/>
                  <a:gd name="connsiteX43" fmla="*/ 109487 w 1307115"/>
                  <a:gd name="connsiteY43" fmla="*/ 454792 h 1051917"/>
                  <a:gd name="connsiteX44" fmla="*/ 134753 w 1307115"/>
                  <a:gd name="connsiteY44" fmla="*/ 391626 h 1051917"/>
                  <a:gd name="connsiteX45" fmla="*/ 109487 w 1307115"/>
                  <a:gd name="connsiteY45" fmla="*/ 357938 h 1051917"/>
                  <a:gd name="connsiteX46" fmla="*/ 164230 w 1307115"/>
                  <a:gd name="connsiteY46" fmla="*/ 244239 h 1051917"/>
                  <a:gd name="connsiteX47" fmla="*/ 134753 w 1307115"/>
                  <a:gd name="connsiteY47" fmla="*/ 227395 h 1051917"/>
                  <a:gd name="connsiteX48" fmla="*/ 160020 w 1307115"/>
                  <a:gd name="connsiteY48" fmla="*/ 193707 h 1051917"/>
                  <a:gd name="connsiteX49" fmla="*/ 248451 w 1307115"/>
                  <a:gd name="connsiteY49" fmla="*/ 147385 h 1051917"/>
                  <a:gd name="connsiteX50" fmla="*/ 269507 w 1307115"/>
                  <a:gd name="connsiteY50" fmla="*/ 101065 h 1051917"/>
                  <a:gd name="connsiteX51" fmla="*/ 269507 w 1307115"/>
                  <a:gd name="connsiteY51" fmla="*/ 50532 h 1051917"/>
                  <a:gd name="connsiteX52" fmla="*/ 303195 w 1307115"/>
                  <a:gd name="connsiteY52" fmla="*/ 50532 h 1051917"/>
                  <a:gd name="connsiteX53" fmla="*/ 341095 w 1307115"/>
                  <a:gd name="connsiteY53" fmla="*/ 105275 h 1051917"/>
                  <a:gd name="connsiteX54" fmla="*/ 362150 w 1307115"/>
                  <a:gd name="connsiteY54" fmla="*/ 67376 h 1051917"/>
                  <a:gd name="connsiteX55" fmla="*/ 387416 w 1307115"/>
                  <a:gd name="connsiteY55" fmla="*/ 80008 h 1051917"/>
                  <a:gd name="connsiteX56" fmla="*/ 450581 w 1307115"/>
                  <a:gd name="connsiteY56" fmla="*/ 63164 h 1051917"/>
                  <a:gd name="connsiteX57" fmla="*/ 480059 w 1307115"/>
                  <a:gd name="connsiteY57" fmla="*/ 105275 h 1051917"/>
                  <a:gd name="connsiteX58" fmla="*/ 517958 w 1307115"/>
                  <a:gd name="connsiteY58" fmla="*/ 71587 h 1051917"/>
                  <a:gd name="connsiteX59" fmla="*/ 526381 w 1307115"/>
                  <a:gd name="connsiteY59" fmla="*/ 37899 h 1051917"/>
                  <a:gd name="connsiteX60" fmla="*/ 576913 w 1307115"/>
                  <a:gd name="connsiteY60" fmla="*/ 58953 h 1051917"/>
                  <a:gd name="connsiteX61" fmla="*/ 682189 w 1307115"/>
                  <a:gd name="connsiteY61" fmla="*/ 63164 h 1051917"/>
                  <a:gd name="connsiteX62" fmla="*/ 783254 w 1307115"/>
                  <a:gd name="connsiteY62" fmla="*/ 0 h 1051917"/>
                  <a:gd name="connsiteX63" fmla="*/ 850631 w 1307115"/>
                  <a:gd name="connsiteY63" fmla="*/ 21055 h 1051917"/>
                  <a:gd name="connsiteX64" fmla="*/ 862701 w 1307115"/>
                  <a:gd name="connsiteY64" fmla="*/ 1742 h 1051917"/>
                  <a:gd name="connsiteX65" fmla="*/ 1307115 w 1307115"/>
                  <a:gd name="connsiteY65" fmla="*/ 565347 h 1051917"/>
                  <a:gd name="connsiteX0" fmla="*/ 862701 w 862701"/>
                  <a:gd name="connsiteY0" fmla="*/ 1001400 h 1051917"/>
                  <a:gd name="connsiteX1" fmla="*/ 816942 w 862701"/>
                  <a:gd name="connsiteY1" fmla="*/ 1038442 h 1051917"/>
                  <a:gd name="connsiteX2" fmla="*/ 779885 w 862701"/>
                  <a:gd name="connsiteY2" fmla="*/ 1018229 h 1051917"/>
                  <a:gd name="connsiteX3" fmla="*/ 769779 w 862701"/>
                  <a:gd name="connsiteY3" fmla="*/ 1014860 h 1051917"/>
                  <a:gd name="connsiteX4" fmla="*/ 725984 w 862701"/>
                  <a:gd name="connsiteY4" fmla="*/ 1051917 h 1051917"/>
                  <a:gd name="connsiteX5" fmla="*/ 688927 w 862701"/>
                  <a:gd name="connsiteY5" fmla="*/ 1028335 h 1051917"/>
                  <a:gd name="connsiteX6" fmla="*/ 712508 w 862701"/>
                  <a:gd name="connsiteY6" fmla="*/ 998016 h 1051917"/>
                  <a:gd name="connsiteX7" fmla="*/ 661976 w 862701"/>
                  <a:gd name="connsiteY7" fmla="*/ 971065 h 1051917"/>
                  <a:gd name="connsiteX8" fmla="*/ 628288 w 862701"/>
                  <a:gd name="connsiteY8" fmla="*/ 890213 h 1051917"/>
                  <a:gd name="connsiteX9" fmla="*/ 624919 w 862701"/>
                  <a:gd name="connsiteY9" fmla="*/ 843050 h 1051917"/>
                  <a:gd name="connsiteX10" fmla="*/ 635025 w 862701"/>
                  <a:gd name="connsiteY10" fmla="*/ 805992 h 1051917"/>
                  <a:gd name="connsiteX11" fmla="*/ 604706 w 862701"/>
                  <a:gd name="connsiteY11" fmla="*/ 799255 h 1051917"/>
                  <a:gd name="connsiteX12" fmla="*/ 560911 w 862701"/>
                  <a:gd name="connsiteY12" fmla="*/ 816099 h 1051917"/>
                  <a:gd name="connsiteX13" fmla="*/ 500272 w 862701"/>
                  <a:gd name="connsiteY13" fmla="*/ 785779 h 1051917"/>
                  <a:gd name="connsiteX14" fmla="*/ 456477 w 862701"/>
                  <a:gd name="connsiteY14" fmla="*/ 792517 h 1051917"/>
                  <a:gd name="connsiteX15" fmla="*/ 399207 w 862701"/>
                  <a:gd name="connsiteY15" fmla="*/ 799255 h 1051917"/>
                  <a:gd name="connsiteX16" fmla="*/ 382363 w 862701"/>
                  <a:gd name="connsiteY16" fmla="*/ 849787 h 1051917"/>
                  <a:gd name="connsiteX17" fmla="*/ 328461 w 862701"/>
                  <a:gd name="connsiteY17" fmla="*/ 900320 h 1051917"/>
                  <a:gd name="connsiteX18" fmla="*/ 271191 w 862701"/>
                  <a:gd name="connsiteY18" fmla="*/ 947483 h 1051917"/>
                  <a:gd name="connsiteX19" fmla="*/ 254347 w 862701"/>
                  <a:gd name="connsiteY19" fmla="*/ 981172 h 1051917"/>
                  <a:gd name="connsiteX20" fmla="*/ 277929 w 862701"/>
                  <a:gd name="connsiteY20" fmla="*/ 1028335 h 1051917"/>
                  <a:gd name="connsiteX21" fmla="*/ 272070 w 862701"/>
                  <a:gd name="connsiteY21" fmla="*/ 1030679 h 1051917"/>
                  <a:gd name="connsiteX22" fmla="*/ 220659 w 862701"/>
                  <a:gd name="connsiteY22" fmla="*/ 1024967 h 1051917"/>
                  <a:gd name="connsiteX23" fmla="*/ 220659 w 862701"/>
                  <a:gd name="connsiteY23" fmla="*/ 998016 h 1051917"/>
                  <a:gd name="connsiteX24" fmla="*/ 180233 w 862701"/>
                  <a:gd name="connsiteY24" fmla="*/ 998016 h 1051917"/>
                  <a:gd name="connsiteX25" fmla="*/ 153282 w 862701"/>
                  <a:gd name="connsiteY25" fmla="*/ 991278 h 1051917"/>
                  <a:gd name="connsiteX26" fmla="*/ 149913 w 862701"/>
                  <a:gd name="connsiteY26" fmla="*/ 977803 h 1051917"/>
                  <a:gd name="connsiteX27" fmla="*/ 139807 w 862701"/>
                  <a:gd name="connsiteY27" fmla="*/ 947483 h 1051917"/>
                  <a:gd name="connsiteX28" fmla="*/ 139807 w 862701"/>
                  <a:gd name="connsiteY28" fmla="*/ 920533 h 1051917"/>
                  <a:gd name="connsiteX29" fmla="*/ 116225 w 862701"/>
                  <a:gd name="connsiteY29" fmla="*/ 859894 h 1051917"/>
                  <a:gd name="connsiteX30" fmla="*/ 126331 w 862701"/>
                  <a:gd name="connsiteY30" fmla="*/ 832943 h 1051917"/>
                  <a:gd name="connsiteX31" fmla="*/ 92643 w 862701"/>
                  <a:gd name="connsiteY31" fmla="*/ 829574 h 1051917"/>
                  <a:gd name="connsiteX32" fmla="*/ 89274 w 862701"/>
                  <a:gd name="connsiteY32" fmla="*/ 805992 h 1051917"/>
                  <a:gd name="connsiteX33" fmla="*/ 52217 w 862701"/>
                  <a:gd name="connsiteY33" fmla="*/ 782411 h 1051917"/>
                  <a:gd name="connsiteX34" fmla="*/ 52217 w 862701"/>
                  <a:gd name="connsiteY34" fmla="*/ 755460 h 1051917"/>
                  <a:gd name="connsiteX35" fmla="*/ 52217 w 862701"/>
                  <a:gd name="connsiteY35" fmla="*/ 704927 h 1051917"/>
                  <a:gd name="connsiteX36" fmla="*/ 52217 w 862701"/>
                  <a:gd name="connsiteY36" fmla="*/ 657764 h 1051917"/>
                  <a:gd name="connsiteX37" fmla="*/ 48848 w 862701"/>
                  <a:gd name="connsiteY37" fmla="*/ 607231 h 1051917"/>
                  <a:gd name="connsiteX38" fmla="*/ 42693 w 862701"/>
                  <a:gd name="connsiteY38" fmla="*/ 607231 h 1051917"/>
                  <a:gd name="connsiteX39" fmla="*/ 29477 w 862701"/>
                  <a:gd name="connsiteY39" fmla="*/ 564278 h 1051917"/>
                  <a:gd name="connsiteX40" fmla="*/ 0 w 862701"/>
                  <a:gd name="connsiteY40" fmla="*/ 551645 h 1051917"/>
                  <a:gd name="connsiteX41" fmla="*/ 25266 w 862701"/>
                  <a:gd name="connsiteY41" fmla="*/ 513746 h 1051917"/>
                  <a:gd name="connsiteX42" fmla="*/ 46321 w 862701"/>
                  <a:gd name="connsiteY42" fmla="*/ 509535 h 1051917"/>
                  <a:gd name="connsiteX43" fmla="*/ 109487 w 862701"/>
                  <a:gd name="connsiteY43" fmla="*/ 454792 h 1051917"/>
                  <a:gd name="connsiteX44" fmla="*/ 134753 w 862701"/>
                  <a:gd name="connsiteY44" fmla="*/ 391626 h 1051917"/>
                  <a:gd name="connsiteX45" fmla="*/ 109487 w 862701"/>
                  <a:gd name="connsiteY45" fmla="*/ 357938 h 1051917"/>
                  <a:gd name="connsiteX46" fmla="*/ 164230 w 862701"/>
                  <a:gd name="connsiteY46" fmla="*/ 244239 h 1051917"/>
                  <a:gd name="connsiteX47" fmla="*/ 134753 w 862701"/>
                  <a:gd name="connsiteY47" fmla="*/ 227395 h 1051917"/>
                  <a:gd name="connsiteX48" fmla="*/ 160020 w 862701"/>
                  <a:gd name="connsiteY48" fmla="*/ 193707 h 1051917"/>
                  <a:gd name="connsiteX49" fmla="*/ 248451 w 862701"/>
                  <a:gd name="connsiteY49" fmla="*/ 147385 h 1051917"/>
                  <a:gd name="connsiteX50" fmla="*/ 269507 w 862701"/>
                  <a:gd name="connsiteY50" fmla="*/ 101065 h 1051917"/>
                  <a:gd name="connsiteX51" fmla="*/ 269507 w 862701"/>
                  <a:gd name="connsiteY51" fmla="*/ 50532 h 1051917"/>
                  <a:gd name="connsiteX52" fmla="*/ 303195 w 862701"/>
                  <a:gd name="connsiteY52" fmla="*/ 50532 h 1051917"/>
                  <a:gd name="connsiteX53" fmla="*/ 341095 w 862701"/>
                  <a:gd name="connsiteY53" fmla="*/ 105275 h 1051917"/>
                  <a:gd name="connsiteX54" fmla="*/ 362150 w 862701"/>
                  <a:gd name="connsiteY54" fmla="*/ 67376 h 1051917"/>
                  <a:gd name="connsiteX55" fmla="*/ 387416 w 862701"/>
                  <a:gd name="connsiteY55" fmla="*/ 80008 h 1051917"/>
                  <a:gd name="connsiteX56" fmla="*/ 450581 w 862701"/>
                  <a:gd name="connsiteY56" fmla="*/ 63164 h 1051917"/>
                  <a:gd name="connsiteX57" fmla="*/ 480059 w 862701"/>
                  <a:gd name="connsiteY57" fmla="*/ 105275 h 1051917"/>
                  <a:gd name="connsiteX58" fmla="*/ 517958 w 862701"/>
                  <a:gd name="connsiteY58" fmla="*/ 71587 h 1051917"/>
                  <a:gd name="connsiteX59" fmla="*/ 526381 w 862701"/>
                  <a:gd name="connsiteY59" fmla="*/ 37899 h 1051917"/>
                  <a:gd name="connsiteX60" fmla="*/ 576913 w 862701"/>
                  <a:gd name="connsiteY60" fmla="*/ 58953 h 1051917"/>
                  <a:gd name="connsiteX61" fmla="*/ 682189 w 862701"/>
                  <a:gd name="connsiteY61" fmla="*/ 63164 h 1051917"/>
                  <a:gd name="connsiteX62" fmla="*/ 783254 w 862701"/>
                  <a:gd name="connsiteY62" fmla="*/ 0 h 1051917"/>
                  <a:gd name="connsiteX63" fmla="*/ 850631 w 862701"/>
                  <a:gd name="connsiteY63" fmla="*/ 21055 h 1051917"/>
                  <a:gd name="connsiteX64" fmla="*/ 862701 w 862701"/>
                  <a:gd name="connsiteY64" fmla="*/ 1742 h 105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862701" h="1051917">
                    <a:moveTo>
                      <a:pt x="862701" y="1001400"/>
                    </a:moveTo>
                    <a:lnTo>
                      <a:pt x="816942" y="1038442"/>
                    </a:lnTo>
                    <a:cubicBezTo>
                      <a:pt x="782291" y="1017651"/>
                      <a:pt x="796349" y="1018229"/>
                      <a:pt x="779885" y="1018229"/>
                    </a:cubicBezTo>
                    <a:lnTo>
                      <a:pt x="769779" y="1014860"/>
                    </a:lnTo>
                    <a:lnTo>
                      <a:pt x="725984" y="1051917"/>
                    </a:lnTo>
                    <a:lnTo>
                      <a:pt x="688927" y="1028335"/>
                    </a:lnTo>
                    <a:lnTo>
                      <a:pt x="712508" y="998016"/>
                    </a:lnTo>
                    <a:lnTo>
                      <a:pt x="661976" y="971065"/>
                    </a:lnTo>
                    <a:lnTo>
                      <a:pt x="628288" y="890213"/>
                    </a:lnTo>
                    <a:lnTo>
                      <a:pt x="624919" y="843050"/>
                    </a:lnTo>
                    <a:lnTo>
                      <a:pt x="635025" y="805992"/>
                    </a:lnTo>
                    <a:lnTo>
                      <a:pt x="604706" y="799255"/>
                    </a:lnTo>
                    <a:lnTo>
                      <a:pt x="560911" y="816099"/>
                    </a:lnTo>
                    <a:lnTo>
                      <a:pt x="500272" y="785779"/>
                    </a:lnTo>
                    <a:lnTo>
                      <a:pt x="456477" y="792517"/>
                    </a:lnTo>
                    <a:lnTo>
                      <a:pt x="399207" y="799255"/>
                    </a:lnTo>
                    <a:lnTo>
                      <a:pt x="382363" y="849787"/>
                    </a:lnTo>
                    <a:lnTo>
                      <a:pt x="328461" y="900320"/>
                    </a:lnTo>
                    <a:lnTo>
                      <a:pt x="271191" y="947483"/>
                    </a:lnTo>
                    <a:lnTo>
                      <a:pt x="254347" y="981172"/>
                    </a:lnTo>
                    <a:lnTo>
                      <a:pt x="277929" y="1028335"/>
                    </a:lnTo>
                    <a:lnTo>
                      <a:pt x="272070" y="1030679"/>
                    </a:lnTo>
                    <a:lnTo>
                      <a:pt x="220659" y="1024967"/>
                    </a:lnTo>
                    <a:lnTo>
                      <a:pt x="220659" y="998016"/>
                    </a:lnTo>
                    <a:lnTo>
                      <a:pt x="180233" y="998016"/>
                    </a:lnTo>
                    <a:lnTo>
                      <a:pt x="153282" y="991278"/>
                    </a:lnTo>
                    <a:lnTo>
                      <a:pt x="149913" y="977803"/>
                    </a:lnTo>
                    <a:lnTo>
                      <a:pt x="139807" y="947483"/>
                    </a:lnTo>
                    <a:lnTo>
                      <a:pt x="139807" y="920533"/>
                    </a:lnTo>
                    <a:lnTo>
                      <a:pt x="116225" y="859894"/>
                    </a:lnTo>
                    <a:lnTo>
                      <a:pt x="126331" y="832943"/>
                    </a:lnTo>
                    <a:lnTo>
                      <a:pt x="92643" y="829574"/>
                    </a:lnTo>
                    <a:lnTo>
                      <a:pt x="89274" y="805992"/>
                    </a:lnTo>
                    <a:lnTo>
                      <a:pt x="52217" y="782411"/>
                    </a:lnTo>
                    <a:lnTo>
                      <a:pt x="52217" y="755460"/>
                    </a:lnTo>
                    <a:lnTo>
                      <a:pt x="52217" y="704927"/>
                    </a:lnTo>
                    <a:lnTo>
                      <a:pt x="52217" y="657764"/>
                    </a:lnTo>
                    <a:lnTo>
                      <a:pt x="48848" y="607231"/>
                    </a:lnTo>
                    <a:lnTo>
                      <a:pt x="42693" y="607231"/>
                    </a:lnTo>
                    <a:lnTo>
                      <a:pt x="29477" y="564278"/>
                    </a:lnTo>
                    <a:lnTo>
                      <a:pt x="0" y="551645"/>
                    </a:lnTo>
                    <a:lnTo>
                      <a:pt x="25266" y="513746"/>
                    </a:lnTo>
                    <a:lnTo>
                      <a:pt x="46321" y="509535"/>
                    </a:lnTo>
                    <a:lnTo>
                      <a:pt x="109487" y="454792"/>
                    </a:lnTo>
                    <a:lnTo>
                      <a:pt x="134753" y="391626"/>
                    </a:lnTo>
                    <a:lnTo>
                      <a:pt x="109487" y="357938"/>
                    </a:lnTo>
                    <a:lnTo>
                      <a:pt x="164230" y="244239"/>
                    </a:lnTo>
                    <a:lnTo>
                      <a:pt x="134753" y="227395"/>
                    </a:lnTo>
                    <a:lnTo>
                      <a:pt x="160020" y="193707"/>
                    </a:lnTo>
                    <a:lnTo>
                      <a:pt x="248451" y="147385"/>
                    </a:lnTo>
                    <a:lnTo>
                      <a:pt x="269507" y="101065"/>
                    </a:lnTo>
                    <a:lnTo>
                      <a:pt x="269507" y="50532"/>
                    </a:lnTo>
                    <a:lnTo>
                      <a:pt x="303195" y="50532"/>
                    </a:lnTo>
                    <a:lnTo>
                      <a:pt x="341095" y="105275"/>
                    </a:lnTo>
                    <a:lnTo>
                      <a:pt x="362150" y="67376"/>
                    </a:lnTo>
                    <a:lnTo>
                      <a:pt x="387416" y="80008"/>
                    </a:lnTo>
                    <a:lnTo>
                      <a:pt x="450581" y="63164"/>
                    </a:lnTo>
                    <a:lnTo>
                      <a:pt x="480059" y="105275"/>
                    </a:lnTo>
                    <a:lnTo>
                      <a:pt x="517958" y="71587"/>
                    </a:lnTo>
                    <a:lnTo>
                      <a:pt x="526381" y="37899"/>
                    </a:lnTo>
                    <a:lnTo>
                      <a:pt x="576913" y="58953"/>
                    </a:lnTo>
                    <a:lnTo>
                      <a:pt x="682189" y="63164"/>
                    </a:lnTo>
                    <a:lnTo>
                      <a:pt x="783254" y="0"/>
                    </a:lnTo>
                    <a:lnTo>
                      <a:pt x="850631" y="21055"/>
                    </a:lnTo>
                    <a:lnTo>
                      <a:pt x="862701" y="1742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5AB8CB77-EB7E-3F3F-63FD-8AD9CFC092B4}"/>
                  </a:ext>
                </a:extLst>
              </p:cNvPr>
              <p:cNvSpPr/>
              <p:nvPr/>
            </p:nvSpPr>
            <p:spPr>
              <a:xfrm>
                <a:off x="2028151" y="3741422"/>
                <a:ext cx="1349500" cy="1455269"/>
              </a:xfrm>
              <a:custGeom>
                <a:avLst/>
                <a:gdLst>
                  <a:gd name="connsiteX0" fmla="*/ 1013934 w 1349500"/>
                  <a:gd name="connsiteY0" fmla="*/ 0 h 1455269"/>
                  <a:gd name="connsiteX1" fmla="*/ 1349500 w 1349500"/>
                  <a:gd name="connsiteY1" fmla="*/ 0 h 1455269"/>
                  <a:gd name="connsiteX2" fmla="*/ 1349500 w 1349500"/>
                  <a:gd name="connsiteY2" fmla="*/ 413913 h 1455269"/>
                  <a:gd name="connsiteX3" fmla="*/ 1295318 w 1349500"/>
                  <a:gd name="connsiteY3" fmla="*/ 488415 h 1455269"/>
                  <a:gd name="connsiteX4" fmla="*/ 1349500 w 1349500"/>
                  <a:gd name="connsiteY4" fmla="*/ 507170 h 1455269"/>
                  <a:gd name="connsiteX5" fmla="*/ 1349500 w 1349500"/>
                  <a:gd name="connsiteY5" fmla="*/ 587008 h 1455269"/>
                  <a:gd name="connsiteX6" fmla="*/ 1337428 w 1349500"/>
                  <a:gd name="connsiteY6" fmla="*/ 606324 h 1455269"/>
                  <a:gd name="connsiteX7" fmla="*/ 1270051 w 1349500"/>
                  <a:gd name="connsiteY7" fmla="*/ 585269 h 1455269"/>
                  <a:gd name="connsiteX8" fmla="*/ 1168986 w 1349500"/>
                  <a:gd name="connsiteY8" fmla="*/ 648433 h 1455269"/>
                  <a:gd name="connsiteX9" fmla="*/ 1063711 w 1349500"/>
                  <a:gd name="connsiteY9" fmla="*/ 644223 h 1455269"/>
                  <a:gd name="connsiteX10" fmla="*/ 1013178 w 1349500"/>
                  <a:gd name="connsiteY10" fmla="*/ 623168 h 1455269"/>
                  <a:gd name="connsiteX11" fmla="*/ 1004755 w 1349500"/>
                  <a:gd name="connsiteY11" fmla="*/ 656856 h 1455269"/>
                  <a:gd name="connsiteX12" fmla="*/ 966856 w 1349500"/>
                  <a:gd name="connsiteY12" fmla="*/ 690544 h 1455269"/>
                  <a:gd name="connsiteX13" fmla="*/ 937378 w 1349500"/>
                  <a:gd name="connsiteY13" fmla="*/ 648433 h 1455269"/>
                  <a:gd name="connsiteX14" fmla="*/ 874213 w 1349500"/>
                  <a:gd name="connsiteY14" fmla="*/ 665277 h 1455269"/>
                  <a:gd name="connsiteX15" fmla="*/ 848947 w 1349500"/>
                  <a:gd name="connsiteY15" fmla="*/ 652645 h 1455269"/>
                  <a:gd name="connsiteX16" fmla="*/ 827892 w 1349500"/>
                  <a:gd name="connsiteY16" fmla="*/ 690544 h 1455269"/>
                  <a:gd name="connsiteX17" fmla="*/ 789992 w 1349500"/>
                  <a:gd name="connsiteY17" fmla="*/ 635801 h 1455269"/>
                  <a:gd name="connsiteX18" fmla="*/ 756304 w 1349500"/>
                  <a:gd name="connsiteY18" fmla="*/ 635801 h 1455269"/>
                  <a:gd name="connsiteX19" fmla="*/ 756304 w 1349500"/>
                  <a:gd name="connsiteY19" fmla="*/ 686334 h 1455269"/>
                  <a:gd name="connsiteX20" fmla="*/ 735248 w 1349500"/>
                  <a:gd name="connsiteY20" fmla="*/ 732654 h 1455269"/>
                  <a:gd name="connsiteX21" fmla="*/ 646817 w 1349500"/>
                  <a:gd name="connsiteY21" fmla="*/ 778976 h 1455269"/>
                  <a:gd name="connsiteX22" fmla="*/ 621550 w 1349500"/>
                  <a:gd name="connsiteY22" fmla="*/ 812664 h 1455269"/>
                  <a:gd name="connsiteX23" fmla="*/ 651027 w 1349500"/>
                  <a:gd name="connsiteY23" fmla="*/ 829508 h 1455269"/>
                  <a:gd name="connsiteX24" fmla="*/ 596284 w 1349500"/>
                  <a:gd name="connsiteY24" fmla="*/ 943207 h 1455269"/>
                  <a:gd name="connsiteX25" fmla="*/ 621550 w 1349500"/>
                  <a:gd name="connsiteY25" fmla="*/ 976895 h 1455269"/>
                  <a:gd name="connsiteX26" fmla="*/ 596284 w 1349500"/>
                  <a:gd name="connsiteY26" fmla="*/ 1040061 h 1455269"/>
                  <a:gd name="connsiteX27" fmla="*/ 533118 w 1349500"/>
                  <a:gd name="connsiteY27" fmla="*/ 1094804 h 1455269"/>
                  <a:gd name="connsiteX28" fmla="*/ 512063 w 1349500"/>
                  <a:gd name="connsiteY28" fmla="*/ 1099015 h 1455269"/>
                  <a:gd name="connsiteX29" fmla="*/ 486797 w 1349500"/>
                  <a:gd name="connsiteY29" fmla="*/ 1136914 h 1455269"/>
                  <a:gd name="connsiteX30" fmla="*/ 516274 w 1349500"/>
                  <a:gd name="connsiteY30" fmla="*/ 1149547 h 1455269"/>
                  <a:gd name="connsiteX31" fmla="*/ 529490 w 1349500"/>
                  <a:gd name="connsiteY31" fmla="*/ 1192500 h 1455269"/>
                  <a:gd name="connsiteX32" fmla="*/ 481744 w 1349500"/>
                  <a:gd name="connsiteY32" fmla="*/ 1192500 h 1455269"/>
                  <a:gd name="connsiteX33" fmla="*/ 468268 w 1349500"/>
                  <a:gd name="connsiteY33" fmla="*/ 1219451 h 1455269"/>
                  <a:gd name="connsiteX34" fmla="*/ 437949 w 1349500"/>
                  <a:gd name="connsiteY34" fmla="*/ 1256508 h 1455269"/>
                  <a:gd name="connsiteX35" fmla="*/ 424473 w 1349500"/>
                  <a:gd name="connsiteY35" fmla="*/ 1283459 h 1455269"/>
                  <a:gd name="connsiteX36" fmla="*/ 464900 w 1349500"/>
                  <a:gd name="connsiteY36" fmla="*/ 1337360 h 1455269"/>
                  <a:gd name="connsiteX37" fmla="*/ 454793 w 1349500"/>
                  <a:gd name="connsiteY37" fmla="*/ 1350835 h 1455269"/>
                  <a:gd name="connsiteX38" fmla="*/ 431211 w 1349500"/>
                  <a:gd name="connsiteY38" fmla="*/ 1367680 h 1455269"/>
                  <a:gd name="connsiteX39" fmla="*/ 384047 w 1349500"/>
                  <a:gd name="connsiteY39" fmla="*/ 1441794 h 1455269"/>
                  <a:gd name="connsiteX40" fmla="*/ 330146 w 1349500"/>
                  <a:gd name="connsiteY40" fmla="*/ 1411474 h 1455269"/>
                  <a:gd name="connsiteX41" fmla="*/ 282982 w 1349500"/>
                  <a:gd name="connsiteY41" fmla="*/ 1421581 h 1455269"/>
                  <a:gd name="connsiteX42" fmla="*/ 286351 w 1349500"/>
                  <a:gd name="connsiteY42" fmla="*/ 1455269 h 1455269"/>
                  <a:gd name="connsiteX43" fmla="*/ 188655 w 1349500"/>
                  <a:gd name="connsiteY43" fmla="*/ 1455269 h 1455269"/>
                  <a:gd name="connsiteX44" fmla="*/ 141491 w 1349500"/>
                  <a:gd name="connsiteY44" fmla="*/ 1411474 h 1455269"/>
                  <a:gd name="connsiteX45" fmla="*/ 134754 w 1349500"/>
                  <a:gd name="connsiteY45" fmla="*/ 1381155 h 1455269"/>
                  <a:gd name="connsiteX46" fmla="*/ 121278 w 1349500"/>
                  <a:gd name="connsiteY46" fmla="*/ 1357573 h 1455269"/>
                  <a:gd name="connsiteX47" fmla="*/ 124647 w 1349500"/>
                  <a:gd name="connsiteY47" fmla="*/ 1340729 h 1455269"/>
                  <a:gd name="connsiteX48" fmla="*/ 161704 w 1349500"/>
                  <a:gd name="connsiteY48" fmla="*/ 1263246 h 1455269"/>
                  <a:gd name="connsiteX49" fmla="*/ 161704 w 1349500"/>
                  <a:gd name="connsiteY49" fmla="*/ 1243033 h 1455269"/>
                  <a:gd name="connsiteX50" fmla="*/ 97696 w 1349500"/>
                  <a:gd name="connsiteY50" fmla="*/ 1243033 h 1455269"/>
                  <a:gd name="connsiteX51" fmla="*/ 84221 w 1349500"/>
                  <a:gd name="connsiteY51" fmla="*/ 1256508 h 1455269"/>
                  <a:gd name="connsiteX52" fmla="*/ 57270 w 1349500"/>
                  <a:gd name="connsiteY52" fmla="*/ 1256508 h 1455269"/>
                  <a:gd name="connsiteX53" fmla="*/ 30320 w 1349500"/>
                  <a:gd name="connsiteY53" fmla="*/ 1226189 h 1455269"/>
                  <a:gd name="connsiteX54" fmla="*/ 13476 w 1349500"/>
                  <a:gd name="connsiteY54" fmla="*/ 1158812 h 1455269"/>
                  <a:gd name="connsiteX55" fmla="*/ 0 w 1349500"/>
                  <a:gd name="connsiteY55" fmla="*/ 1118386 h 1455269"/>
                  <a:gd name="connsiteX56" fmla="*/ 40426 w 1349500"/>
                  <a:gd name="connsiteY56" fmla="*/ 1067854 h 1455269"/>
                  <a:gd name="connsiteX57" fmla="*/ 37057 w 1349500"/>
                  <a:gd name="connsiteY57" fmla="*/ 1034165 h 1455269"/>
                  <a:gd name="connsiteX58" fmla="*/ 67377 w 1349500"/>
                  <a:gd name="connsiteY58" fmla="*/ 1020690 h 1455269"/>
                  <a:gd name="connsiteX59" fmla="*/ 57270 w 1349500"/>
                  <a:gd name="connsiteY59" fmla="*/ 960051 h 1455269"/>
                  <a:gd name="connsiteX60" fmla="*/ 30320 w 1349500"/>
                  <a:gd name="connsiteY60" fmla="*/ 943207 h 1455269"/>
                  <a:gd name="connsiteX61" fmla="*/ 6841 w 1349500"/>
                  <a:gd name="connsiteY61" fmla="*/ 845938 h 1455269"/>
                  <a:gd name="connsiteX62" fmla="*/ 10948 w 1349500"/>
                  <a:gd name="connsiteY62" fmla="*/ 829508 h 1455269"/>
                  <a:gd name="connsiteX63" fmla="*/ 120436 w 1349500"/>
                  <a:gd name="connsiteY63" fmla="*/ 854775 h 1455269"/>
                  <a:gd name="connsiteX64" fmla="*/ 200446 w 1349500"/>
                  <a:gd name="connsiteY64" fmla="*/ 812664 h 1455269"/>
                  <a:gd name="connsiteX65" fmla="*/ 259401 w 1349500"/>
                  <a:gd name="connsiteY65" fmla="*/ 774765 h 1455269"/>
                  <a:gd name="connsiteX66" fmla="*/ 276245 w 1349500"/>
                  <a:gd name="connsiteY66" fmla="*/ 724233 h 1455269"/>
                  <a:gd name="connsiteX67" fmla="*/ 309933 w 1349500"/>
                  <a:gd name="connsiteY67" fmla="*/ 720022 h 1455269"/>
                  <a:gd name="connsiteX68" fmla="*/ 343621 w 1349500"/>
                  <a:gd name="connsiteY68" fmla="*/ 665277 h 1455269"/>
                  <a:gd name="connsiteX69" fmla="*/ 373099 w 1349500"/>
                  <a:gd name="connsiteY69" fmla="*/ 635801 h 1455269"/>
                  <a:gd name="connsiteX70" fmla="*/ 423632 w 1349500"/>
                  <a:gd name="connsiteY70" fmla="*/ 597901 h 1455269"/>
                  <a:gd name="connsiteX71" fmla="*/ 440476 w 1349500"/>
                  <a:gd name="connsiteY71" fmla="*/ 555791 h 1455269"/>
                  <a:gd name="connsiteX72" fmla="*/ 469953 w 1349500"/>
                  <a:gd name="connsiteY72" fmla="*/ 538947 h 1455269"/>
                  <a:gd name="connsiteX73" fmla="*/ 516274 w 1349500"/>
                  <a:gd name="connsiteY73" fmla="*/ 488415 h 1455269"/>
                  <a:gd name="connsiteX74" fmla="*/ 558385 w 1349500"/>
                  <a:gd name="connsiteY74" fmla="*/ 450516 h 1455269"/>
                  <a:gd name="connsiteX75" fmla="*/ 634183 w 1349500"/>
                  <a:gd name="connsiteY75" fmla="*/ 370505 h 1455269"/>
                  <a:gd name="connsiteX76" fmla="*/ 777359 w 1349500"/>
                  <a:gd name="connsiteY76" fmla="*/ 248386 h 1455269"/>
                  <a:gd name="connsiteX77" fmla="*/ 861580 w 1349500"/>
                  <a:gd name="connsiteY77" fmla="*/ 235752 h 1455269"/>
                  <a:gd name="connsiteX78" fmla="*/ 895269 w 1349500"/>
                  <a:gd name="connsiteY78" fmla="*/ 164165 h 1455269"/>
                  <a:gd name="connsiteX79" fmla="*/ 971067 w 1349500"/>
                  <a:gd name="connsiteY79" fmla="*/ 75732 h 1455269"/>
                  <a:gd name="connsiteX80" fmla="*/ 992122 w 1349500"/>
                  <a:gd name="connsiteY80" fmla="*/ 16778 h 1455269"/>
                  <a:gd name="connsiteX0" fmla="*/ 1013934 w 1349500"/>
                  <a:gd name="connsiteY0" fmla="*/ 0 h 1455269"/>
                  <a:gd name="connsiteX1" fmla="*/ 1349500 w 1349500"/>
                  <a:gd name="connsiteY1" fmla="*/ 0 h 1455269"/>
                  <a:gd name="connsiteX2" fmla="*/ 1349500 w 1349500"/>
                  <a:gd name="connsiteY2" fmla="*/ 413913 h 1455269"/>
                  <a:gd name="connsiteX3" fmla="*/ 1349500 w 1349500"/>
                  <a:gd name="connsiteY3" fmla="*/ 507170 h 1455269"/>
                  <a:gd name="connsiteX4" fmla="*/ 1349500 w 1349500"/>
                  <a:gd name="connsiteY4" fmla="*/ 587008 h 1455269"/>
                  <a:gd name="connsiteX5" fmla="*/ 1337428 w 1349500"/>
                  <a:gd name="connsiteY5" fmla="*/ 606324 h 1455269"/>
                  <a:gd name="connsiteX6" fmla="*/ 1270051 w 1349500"/>
                  <a:gd name="connsiteY6" fmla="*/ 585269 h 1455269"/>
                  <a:gd name="connsiteX7" fmla="*/ 1168986 w 1349500"/>
                  <a:gd name="connsiteY7" fmla="*/ 648433 h 1455269"/>
                  <a:gd name="connsiteX8" fmla="*/ 1063711 w 1349500"/>
                  <a:gd name="connsiteY8" fmla="*/ 644223 h 1455269"/>
                  <a:gd name="connsiteX9" fmla="*/ 1013178 w 1349500"/>
                  <a:gd name="connsiteY9" fmla="*/ 623168 h 1455269"/>
                  <a:gd name="connsiteX10" fmla="*/ 1004755 w 1349500"/>
                  <a:gd name="connsiteY10" fmla="*/ 656856 h 1455269"/>
                  <a:gd name="connsiteX11" fmla="*/ 966856 w 1349500"/>
                  <a:gd name="connsiteY11" fmla="*/ 690544 h 1455269"/>
                  <a:gd name="connsiteX12" fmla="*/ 937378 w 1349500"/>
                  <a:gd name="connsiteY12" fmla="*/ 648433 h 1455269"/>
                  <a:gd name="connsiteX13" fmla="*/ 874213 w 1349500"/>
                  <a:gd name="connsiteY13" fmla="*/ 665277 h 1455269"/>
                  <a:gd name="connsiteX14" fmla="*/ 848947 w 1349500"/>
                  <a:gd name="connsiteY14" fmla="*/ 652645 h 1455269"/>
                  <a:gd name="connsiteX15" fmla="*/ 827892 w 1349500"/>
                  <a:gd name="connsiteY15" fmla="*/ 690544 h 1455269"/>
                  <a:gd name="connsiteX16" fmla="*/ 789992 w 1349500"/>
                  <a:gd name="connsiteY16" fmla="*/ 635801 h 1455269"/>
                  <a:gd name="connsiteX17" fmla="*/ 756304 w 1349500"/>
                  <a:gd name="connsiteY17" fmla="*/ 635801 h 1455269"/>
                  <a:gd name="connsiteX18" fmla="*/ 756304 w 1349500"/>
                  <a:gd name="connsiteY18" fmla="*/ 686334 h 1455269"/>
                  <a:gd name="connsiteX19" fmla="*/ 735248 w 1349500"/>
                  <a:gd name="connsiteY19" fmla="*/ 732654 h 1455269"/>
                  <a:gd name="connsiteX20" fmla="*/ 646817 w 1349500"/>
                  <a:gd name="connsiteY20" fmla="*/ 778976 h 1455269"/>
                  <a:gd name="connsiteX21" fmla="*/ 621550 w 1349500"/>
                  <a:gd name="connsiteY21" fmla="*/ 812664 h 1455269"/>
                  <a:gd name="connsiteX22" fmla="*/ 651027 w 1349500"/>
                  <a:gd name="connsiteY22" fmla="*/ 829508 h 1455269"/>
                  <a:gd name="connsiteX23" fmla="*/ 596284 w 1349500"/>
                  <a:gd name="connsiteY23" fmla="*/ 943207 h 1455269"/>
                  <a:gd name="connsiteX24" fmla="*/ 621550 w 1349500"/>
                  <a:gd name="connsiteY24" fmla="*/ 976895 h 1455269"/>
                  <a:gd name="connsiteX25" fmla="*/ 596284 w 1349500"/>
                  <a:gd name="connsiteY25" fmla="*/ 1040061 h 1455269"/>
                  <a:gd name="connsiteX26" fmla="*/ 533118 w 1349500"/>
                  <a:gd name="connsiteY26" fmla="*/ 1094804 h 1455269"/>
                  <a:gd name="connsiteX27" fmla="*/ 512063 w 1349500"/>
                  <a:gd name="connsiteY27" fmla="*/ 1099015 h 1455269"/>
                  <a:gd name="connsiteX28" fmla="*/ 486797 w 1349500"/>
                  <a:gd name="connsiteY28" fmla="*/ 1136914 h 1455269"/>
                  <a:gd name="connsiteX29" fmla="*/ 516274 w 1349500"/>
                  <a:gd name="connsiteY29" fmla="*/ 1149547 h 1455269"/>
                  <a:gd name="connsiteX30" fmla="*/ 529490 w 1349500"/>
                  <a:gd name="connsiteY30" fmla="*/ 1192500 h 1455269"/>
                  <a:gd name="connsiteX31" fmla="*/ 481744 w 1349500"/>
                  <a:gd name="connsiteY31" fmla="*/ 1192500 h 1455269"/>
                  <a:gd name="connsiteX32" fmla="*/ 468268 w 1349500"/>
                  <a:gd name="connsiteY32" fmla="*/ 1219451 h 1455269"/>
                  <a:gd name="connsiteX33" fmla="*/ 437949 w 1349500"/>
                  <a:gd name="connsiteY33" fmla="*/ 1256508 h 1455269"/>
                  <a:gd name="connsiteX34" fmla="*/ 424473 w 1349500"/>
                  <a:gd name="connsiteY34" fmla="*/ 1283459 h 1455269"/>
                  <a:gd name="connsiteX35" fmla="*/ 464900 w 1349500"/>
                  <a:gd name="connsiteY35" fmla="*/ 1337360 h 1455269"/>
                  <a:gd name="connsiteX36" fmla="*/ 454793 w 1349500"/>
                  <a:gd name="connsiteY36" fmla="*/ 1350835 h 1455269"/>
                  <a:gd name="connsiteX37" fmla="*/ 431211 w 1349500"/>
                  <a:gd name="connsiteY37" fmla="*/ 1367680 h 1455269"/>
                  <a:gd name="connsiteX38" fmla="*/ 384047 w 1349500"/>
                  <a:gd name="connsiteY38" fmla="*/ 1441794 h 1455269"/>
                  <a:gd name="connsiteX39" fmla="*/ 330146 w 1349500"/>
                  <a:gd name="connsiteY39" fmla="*/ 1411474 h 1455269"/>
                  <a:gd name="connsiteX40" fmla="*/ 282982 w 1349500"/>
                  <a:gd name="connsiteY40" fmla="*/ 1421581 h 1455269"/>
                  <a:gd name="connsiteX41" fmla="*/ 286351 w 1349500"/>
                  <a:gd name="connsiteY41" fmla="*/ 1455269 h 1455269"/>
                  <a:gd name="connsiteX42" fmla="*/ 188655 w 1349500"/>
                  <a:gd name="connsiteY42" fmla="*/ 1455269 h 1455269"/>
                  <a:gd name="connsiteX43" fmla="*/ 141491 w 1349500"/>
                  <a:gd name="connsiteY43" fmla="*/ 1411474 h 1455269"/>
                  <a:gd name="connsiteX44" fmla="*/ 134754 w 1349500"/>
                  <a:gd name="connsiteY44" fmla="*/ 1381155 h 1455269"/>
                  <a:gd name="connsiteX45" fmla="*/ 121278 w 1349500"/>
                  <a:gd name="connsiteY45" fmla="*/ 1357573 h 1455269"/>
                  <a:gd name="connsiteX46" fmla="*/ 124647 w 1349500"/>
                  <a:gd name="connsiteY46" fmla="*/ 1340729 h 1455269"/>
                  <a:gd name="connsiteX47" fmla="*/ 161704 w 1349500"/>
                  <a:gd name="connsiteY47" fmla="*/ 1263246 h 1455269"/>
                  <a:gd name="connsiteX48" fmla="*/ 161704 w 1349500"/>
                  <a:gd name="connsiteY48" fmla="*/ 1243033 h 1455269"/>
                  <a:gd name="connsiteX49" fmla="*/ 97696 w 1349500"/>
                  <a:gd name="connsiteY49" fmla="*/ 1243033 h 1455269"/>
                  <a:gd name="connsiteX50" fmla="*/ 84221 w 1349500"/>
                  <a:gd name="connsiteY50" fmla="*/ 1256508 h 1455269"/>
                  <a:gd name="connsiteX51" fmla="*/ 57270 w 1349500"/>
                  <a:gd name="connsiteY51" fmla="*/ 1256508 h 1455269"/>
                  <a:gd name="connsiteX52" fmla="*/ 30320 w 1349500"/>
                  <a:gd name="connsiteY52" fmla="*/ 1226189 h 1455269"/>
                  <a:gd name="connsiteX53" fmla="*/ 13476 w 1349500"/>
                  <a:gd name="connsiteY53" fmla="*/ 1158812 h 1455269"/>
                  <a:gd name="connsiteX54" fmla="*/ 0 w 1349500"/>
                  <a:gd name="connsiteY54" fmla="*/ 1118386 h 1455269"/>
                  <a:gd name="connsiteX55" fmla="*/ 40426 w 1349500"/>
                  <a:gd name="connsiteY55" fmla="*/ 1067854 h 1455269"/>
                  <a:gd name="connsiteX56" fmla="*/ 37057 w 1349500"/>
                  <a:gd name="connsiteY56" fmla="*/ 1034165 h 1455269"/>
                  <a:gd name="connsiteX57" fmla="*/ 67377 w 1349500"/>
                  <a:gd name="connsiteY57" fmla="*/ 1020690 h 1455269"/>
                  <a:gd name="connsiteX58" fmla="*/ 57270 w 1349500"/>
                  <a:gd name="connsiteY58" fmla="*/ 960051 h 1455269"/>
                  <a:gd name="connsiteX59" fmla="*/ 30320 w 1349500"/>
                  <a:gd name="connsiteY59" fmla="*/ 943207 h 1455269"/>
                  <a:gd name="connsiteX60" fmla="*/ 6841 w 1349500"/>
                  <a:gd name="connsiteY60" fmla="*/ 845938 h 1455269"/>
                  <a:gd name="connsiteX61" fmla="*/ 10948 w 1349500"/>
                  <a:gd name="connsiteY61" fmla="*/ 829508 h 1455269"/>
                  <a:gd name="connsiteX62" fmla="*/ 120436 w 1349500"/>
                  <a:gd name="connsiteY62" fmla="*/ 854775 h 1455269"/>
                  <a:gd name="connsiteX63" fmla="*/ 200446 w 1349500"/>
                  <a:gd name="connsiteY63" fmla="*/ 812664 h 1455269"/>
                  <a:gd name="connsiteX64" fmla="*/ 259401 w 1349500"/>
                  <a:gd name="connsiteY64" fmla="*/ 774765 h 1455269"/>
                  <a:gd name="connsiteX65" fmla="*/ 276245 w 1349500"/>
                  <a:gd name="connsiteY65" fmla="*/ 724233 h 1455269"/>
                  <a:gd name="connsiteX66" fmla="*/ 309933 w 1349500"/>
                  <a:gd name="connsiteY66" fmla="*/ 720022 h 1455269"/>
                  <a:gd name="connsiteX67" fmla="*/ 343621 w 1349500"/>
                  <a:gd name="connsiteY67" fmla="*/ 665277 h 1455269"/>
                  <a:gd name="connsiteX68" fmla="*/ 373099 w 1349500"/>
                  <a:gd name="connsiteY68" fmla="*/ 635801 h 1455269"/>
                  <a:gd name="connsiteX69" fmla="*/ 423632 w 1349500"/>
                  <a:gd name="connsiteY69" fmla="*/ 597901 h 1455269"/>
                  <a:gd name="connsiteX70" fmla="*/ 440476 w 1349500"/>
                  <a:gd name="connsiteY70" fmla="*/ 555791 h 1455269"/>
                  <a:gd name="connsiteX71" fmla="*/ 469953 w 1349500"/>
                  <a:gd name="connsiteY71" fmla="*/ 538947 h 1455269"/>
                  <a:gd name="connsiteX72" fmla="*/ 516274 w 1349500"/>
                  <a:gd name="connsiteY72" fmla="*/ 488415 h 1455269"/>
                  <a:gd name="connsiteX73" fmla="*/ 558385 w 1349500"/>
                  <a:gd name="connsiteY73" fmla="*/ 450516 h 1455269"/>
                  <a:gd name="connsiteX74" fmla="*/ 634183 w 1349500"/>
                  <a:gd name="connsiteY74" fmla="*/ 370505 h 1455269"/>
                  <a:gd name="connsiteX75" fmla="*/ 777359 w 1349500"/>
                  <a:gd name="connsiteY75" fmla="*/ 248386 h 1455269"/>
                  <a:gd name="connsiteX76" fmla="*/ 861580 w 1349500"/>
                  <a:gd name="connsiteY76" fmla="*/ 235752 h 1455269"/>
                  <a:gd name="connsiteX77" fmla="*/ 895269 w 1349500"/>
                  <a:gd name="connsiteY77" fmla="*/ 164165 h 1455269"/>
                  <a:gd name="connsiteX78" fmla="*/ 971067 w 1349500"/>
                  <a:gd name="connsiteY78" fmla="*/ 75732 h 1455269"/>
                  <a:gd name="connsiteX79" fmla="*/ 992122 w 1349500"/>
                  <a:gd name="connsiteY79" fmla="*/ 16778 h 1455269"/>
                  <a:gd name="connsiteX80" fmla="*/ 1013934 w 1349500"/>
                  <a:gd name="connsiteY80" fmla="*/ 0 h 1455269"/>
                  <a:gd name="connsiteX0" fmla="*/ 1013934 w 1349500"/>
                  <a:gd name="connsiteY0" fmla="*/ 0 h 1455269"/>
                  <a:gd name="connsiteX1" fmla="*/ 1349500 w 1349500"/>
                  <a:gd name="connsiteY1" fmla="*/ 0 h 1455269"/>
                  <a:gd name="connsiteX2" fmla="*/ 1349500 w 1349500"/>
                  <a:gd name="connsiteY2" fmla="*/ 413913 h 1455269"/>
                  <a:gd name="connsiteX3" fmla="*/ 1349500 w 1349500"/>
                  <a:gd name="connsiteY3" fmla="*/ 587008 h 1455269"/>
                  <a:gd name="connsiteX4" fmla="*/ 1337428 w 1349500"/>
                  <a:gd name="connsiteY4" fmla="*/ 606324 h 1455269"/>
                  <a:gd name="connsiteX5" fmla="*/ 1270051 w 1349500"/>
                  <a:gd name="connsiteY5" fmla="*/ 585269 h 1455269"/>
                  <a:gd name="connsiteX6" fmla="*/ 1168986 w 1349500"/>
                  <a:gd name="connsiteY6" fmla="*/ 648433 h 1455269"/>
                  <a:gd name="connsiteX7" fmla="*/ 1063711 w 1349500"/>
                  <a:gd name="connsiteY7" fmla="*/ 644223 h 1455269"/>
                  <a:gd name="connsiteX8" fmla="*/ 1013178 w 1349500"/>
                  <a:gd name="connsiteY8" fmla="*/ 623168 h 1455269"/>
                  <a:gd name="connsiteX9" fmla="*/ 1004755 w 1349500"/>
                  <a:gd name="connsiteY9" fmla="*/ 656856 h 1455269"/>
                  <a:gd name="connsiteX10" fmla="*/ 966856 w 1349500"/>
                  <a:gd name="connsiteY10" fmla="*/ 690544 h 1455269"/>
                  <a:gd name="connsiteX11" fmla="*/ 937378 w 1349500"/>
                  <a:gd name="connsiteY11" fmla="*/ 648433 h 1455269"/>
                  <a:gd name="connsiteX12" fmla="*/ 874213 w 1349500"/>
                  <a:gd name="connsiteY12" fmla="*/ 665277 h 1455269"/>
                  <a:gd name="connsiteX13" fmla="*/ 848947 w 1349500"/>
                  <a:gd name="connsiteY13" fmla="*/ 652645 h 1455269"/>
                  <a:gd name="connsiteX14" fmla="*/ 827892 w 1349500"/>
                  <a:gd name="connsiteY14" fmla="*/ 690544 h 1455269"/>
                  <a:gd name="connsiteX15" fmla="*/ 789992 w 1349500"/>
                  <a:gd name="connsiteY15" fmla="*/ 635801 h 1455269"/>
                  <a:gd name="connsiteX16" fmla="*/ 756304 w 1349500"/>
                  <a:gd name="connsiteY16" fmla="*/ 635801 h 1455269"/>
                  <a:gd name="connsiteX17" fmla="*/ 756304 w 1349500"/>
                  <a:gd name="connsiteY17" fmla="*/ 686334 h 1455269"/>
                  <a:gd name="connsiteX18" fmla="*/ 735248 w 1349500"/>
                  <a:gd name="connsiteY18" fmla="*/ 732654 h 1455269"/>
                  <a:gd name="connsiteX19" fmla="*/ 646817 w 1349500"/>
                  <a:gd name="connsiteY19" fmla="*/ 778976 h 1455269"/>
                  <a:gd name="connsiteX20" fmla="*/ 621550 w 1349500"/>
                  <a:gd name="connsiteY20" fmla="*/ 812664 h 1455269"/>
                  <a:gd name="connsiteX21" fmla="*/ 651027 w 1349500"/>
                  <a:gd name="connsiteY21" fmla="*/ 829508 h 1455269"/>
                  <a:gd name="connsiteX22" fmla="*/ 596284 w 1349500"/>
                  <a:gd name="connsiteY22" fmla="*/ 943207 h 1455269"/>
                  <a:gd name="connsiteX23" fmla="*/ 621550 w 1349500"/>
                  <a:gd name="connsiteY23" fmla="*/ 976895 h 1455269"/>
                  <a:gd name="connsiteX24" fmla="*/ 596284 w 1349500"/>
                  <a:gd name="connsiteY24" fmla="*/ 1040061 h 1455269"/>
                  <a:gd name="connsiteX25" fmla="*/ 533118 w 1349500"/>
                  <a:gd name="connsiteY25" fmla="*/ 1094804 h 1455269"/>
                  <a:gd name="connsiteX26" fmla="*/ 512063 w 1349500"/>
                  <a:gd name="connsiteY26" fmla="*/ 1099015 h 1455269"/>
                  <a:gd name="connsiteX27" fmla="*/ 486797 w 1349500"/>
                  <a:gd name="connsiteY27" fmla="*/ 1136914 h 1455269"/>
                  <a:gd name="connsiteX28" fmla="*/ 516274 w 1349500"/>
                  <a:gd name="connsiteY28" fmla="*/ 1149547 h 1455269"/>
                  <a:gd name="connsiteX29" fmla="*/ 529490 w 1349500"/>
                  <a:gd name="connsiteY29" fmla="*/ 1192500 h 1455269"/>
                  <a:gd name="connsiteX30" fmla="*/ 481744 w 1349500"/>
                  <a:gd name="connsiteY30" fmla="*/ 1192500 h 1455269"/>
                  <a:gd name="connsiteX31" fmla="*/ 468268 w 1349500"/>
                  <a:gd name="connsiteY31" fmla="*/ 1219451 h 1455269"/>
                  <a:gd name="connsiteX32" fmla="*/ 437949 w 1349500"/>
                  <a:gd name="connsiteY32" fmla="*/ 1256508 h 1455269"/>
                  <a:gd name="connsiteX33" fmla="*/ 424473 w 1349500"/>
                  <a:gd name="connsiteY33" fmla="*/ 1283459 h 1455269"/>
                  <a:gd name="connsiteX34" fmla="*/ 464900 w 1349500"/>
                  <a:gd name="connsiteY34" fmla="*/ 1337360 h 1455269"/>
                  <a:gd name="connsiteX35" fmla="*/ 454793 w 1349500"/>
                  <a:gd name="connsiteY35" fmla="*/ 1350835 h 1455269"/>
                  <a:gd name="connsiteX36" fmla="*/ 431211 w 1349500"/>
                  <a:gd name="connsiteY36" fmla="*/ 1367680 h 1455269"/>
                  <a:gd name="connsiteX37" fmla="*/ 384047 w 1349500"/>
                  <a:gd name="connsiteY37" fmla="*/ 1441794 h 1455269"/>
                  <a:gd name="connsiteX38" fmla="*/ 330146 w 1349500"/>
                  <a:gd name="connsiteY38" fmla="*/ 1411474 h 1455269"/>
                  <a:gd name="connsiteX39" fmla="*/ 282982 w 1349500"/>
                  <a:gd name="connsiteY39" fmla="*/ 1421581 h 1455269"/>
                  <a:gd name="connsiteX40" fmla="*/ 286351 w 1349500"/>
                  <a:gd name="connsiteY40" fmla="*/ 1455269 h 1455269"/>
                  <a:gd name="connsiteX41" fmla="*/ 188655 w 1349500"/>
                  <a:gd name="connsiteY41" fmla="*/ 1455269 h 1455269"/>
                  <a:gd name="connsiteX42" fmla="*/ 141491 w 1349500"/>
                  <a:gd name="connsiteY42" fmla="*/ 1411474 h 1455269"/>
                  <a:gd name="connsiteX43" fmla="*/ 134754 w 1349500"/>
                  <a:gd name="connsiteY43" fmla="*/ 1381155 h 1455269"/>
                  <a:gd name="connsiteX44" fmla="*/ 121278 w 1349500"/>
                  <a:gd name="connsiteY44" fmla="*/ 1357573 h 1455269"/>
                  <a:gd name="connsiteX45" fmla="*/ 124647 w 1349500"/>
                  <a:gd name="connsiteY45" fmla="*/ 1340729 h 1455269"/>
                  <a:gd name="connsiteX46" fmla="*/ 161704 w 1349500"/>
                  <a:gd name="connsiteY46" fmla="*/ 1263246 h 1455269"/>
                  <a:gd name="connsiteX47" fmla="*/ 161704 w 1349500"/>
                  <a:gd name="connsiteY47" fmla="*/ 1243033 h 1455269"/>
                  <a:gd name="connsiteX48" fmla="*/ 97696 w 1349500"/>
                  <a:gd name="connsiteY48" fmla="*/ 1243033 h 1455269"/>
                  <a:gd name="connsiteX49" fmla="*/ 84221 w 1349500"/>
                  <a:gd name="connsiteY49" fmla="*/ 1256508 h 1455269"/>
                  <a:gd name="connsiteX50" fmla="*/ 57270 w 1349500"/>
                  <a:gd name="connsiteY50" fmla="*/ 1256508 h 1455269"/>
                  <a:gd name="connsiteX51" fmla="*/ 30320 w 1349500"/>
                  <a:gd name="connsiteY51" fmla="*/ 1226189 h 1455269"/>
                  <a:gd name="connsiteX52" fmla="*/ 13476 w 1349500"/>
                  <a:gd name="connsiteY52" fmla="*/ 1158812 h 1455269"/>
                  <a:gd name="connsiteX53" fmla="*/ 0 w 1349500"/>
                  <a:gd name="connsiteY53" fmla="*/ 1118386 h 1455269"/>
                  <a:gd name="connsiteX54" fmla="*/ 40426 w 1349500"/>
                  <a:gd name="connsiteY54" fmla="*/ 1067854 h 1455269"/>
                  <a:gd name="connsiteX55" fmla="*/ 37057 w 1349500"/>
                  <a:gd name="connsiteY55" fmla="*/ 1034165 h 1455269"/>
                  <a:gd name="connsiteX56" fmla="*/ 67377 w 1349500"/>
                  <a:gd name="connsiteY56" fmla="*/ 1020690 h 1455269"/>
                  <a:gd name="connsiteX57" fmla="*/ 57270 w 1349500"/>
                  <a:gd name="connsiteY57" fmla="*/ 960051 h 1455269"/>
                  <a:gd name="connsiteX58" fmla="*/ 30320 w 1349500"/>
                  <a:gd name="connsiteY58" fmla="*/ 943207 h 1455269"/>
                  <a:gd name="connsiteX59" fmla="*/ 6841 w 1349500"/>
                  <a:gd name="connsiteY59" fmla="*/ 845938 h 1455269"/>
                  <a:gd name="connsiteX60" fmla="*/ 10948 w 1349500"/>
                  <a:gd name="connsiteY60" fmla="*/ 829508 h 1455269"/>
                  <a:gd name="connsiteX61" fmla="*/ 120436 w 1349500"/>
                  <a:gd name="connsiteY61" fmla="*/ 854775 h 1455269"/>
                  <a:gd name="connsiteX62" fmla="*/ 200446 w 1349500"/>
                  <a:gd name="connsiteY62" fmla="*/ 812664 h 1455269"/>
                  <a:gd name="connsiteX63" fmla="*/ 259401 w 1349500"/>
                  <a:gd name="connsiteY63" fmla="*/ 774765 h 1455269"/>
                  <a:gd name="connsiteX64" fmla="*/ 276245 w 1349500"/>
                  <a:gd name="connsiteY64" fmla="*/ 724233 h 1455269"/>
                  <a:gd name="connsiteX65" fmla="*/ 309933 w 1349500"/>
                  <a:gd name="connsiteY65" fmla="*/ 720022 h 1455269"/>
                  <a:gd name="connsiteX66" fmla="*/ 343621 w 1349500"/>
                  <a:gd name="connsiteY66" fmla="*/ 665277 h 1455269"/>
                  <a:gd name="connsiteX67" fmla="*/ 373099 w 1349500"/>
                  <a:gd name="connsiteY67" fmla="*/ 635801 h 1455269"/>
                  <a:gd name="connsiteX68" fmla="*/ 423632 w 1349500"/>
                  <a:gd name="connsiteY68" fmla="*/ 597901 h 1455269"/>
                  <a:gd name="connsiteX69" fmla="*/ 440476 w 1349500"/>
                  <a:gd name="connsiteY69" fmla="*/ 555791 h 1455269"/>
                  <a:gd name="connsiteX70" fmla="*/ 469953 w 1349500"/>
                  <a:gd name="connsiteY70" fmla="*/ 538947 h 1455269"/>
                  <a:gd name="connsiteX71" fmla="*/ 516274 w 1349500"/>
                  <a:gd name="connsiteY71" fmla="*/ 488415 h 1455269"/>
                  <a:gd name="connsiteX72" fmla="*/ 558385 w 1349500"/>
                  <a:gd name="connsiteY72" fmla="*/ 450516 h 1455269"/>
                  <a:gd name="connsiteX73" fmla="*/ 634183 w 1349500"/>
                  <a:gd name="connsiteY73" fmla="*/ 370505 h 1455269"/>
                  <a:gd name="connsiteX74" fmla="*/ 777359 w 1349500"/>
                  <a:gd name="connsiteY74" fmla="*/ 248386 h 1455269"/>
                  <a:gd name="connsiteX75" fmla="*/ 861580 w 1349500"/>
                  <a:gd name="connsiteY75" fmla="*/ 235752 h 1455269"/>
                  <a:gd name="connsiteX76" fmla="*/ 895269 w 1349500"/>
                  <a:gd name="connsiteY76" fmla="*/ 164165 h 1455269"/>
                  <a:gd name="connsiteX77" fmla="*/ 971067 w 1349500"/>
                  <a:gd name="connsiteY77" fmla="*/ 75732 h 1455269"/>
                  <a:gd name="connsiteX78" fmla="*/ 992122 w 1349500"/>
                  <a:gd name="connsiteY78" fmla="*/ 16778 h 1455269"/>
                  <a:gd name="connsiteX79" fmla="*/ 1013934 w 1349500"/>
                  <a:gd name="connsiteY79" fmla="*/ 0 h 1455269"/>
                  <a:gd name="connsiteX0" fmla="*/ 1013934 w 1349500"/>
                  <a:gd name="connsiteY0" fmla="*/ 0 h 1455269"/>
                  <a:gd name="connsiteX1" fmla="*/ 1349500 w 1349500"/>
                  <a:gd name="connsiteY1" fmla="*/ 0 h 1455269"/>
                  <a:gd name="connsiteX2" fmla="*/ 1349500 w 1349500"/>
                  <a:gd name="connsiteY2" fmla="*/ 587008 h 1455269"/>
                  <a:gd name="connsiteX3" fmla="*/ 1337428 w 1349500"/>
                  <a:gd name="connsiteY3" fmla="*/ 606324 h 1455269"/>
                  <a:gd name="connsiteX4" fmla="*/ 1270051 w 1349500"/>
                  <a:gd name="connsiteY4" fmla="*/ 585269 h 1455269"/>
                  <a:gd name="connsiteX5" fmla="*/ 1168986 w 1349500"/>
                  <a:gd name="connsiteY5" fmla="*/ 648433 h 1455269"/>
                  <a:gd name="connsiteX6" fmla="*/ 1063711 w 1349500"/>
                  <a:gd name="connsiteY6" fmla="*/ 644223 h 1455269"/>
                  <a:gd name="connsiteX7" fmla="*/ 1013178 w 1349500"/>
                  <a:gd name="connsiteY7" fmla="*/ 623168 h 1455269"/>
                  <a:gd name="connsiteX8" fmla="*/ 1004755 w 1349500"/>
                  <a:gd name="connsiteY8" fmla="*/ 656856 h 1455269"/>
                  <a:gd name="connsiteX9" fmla="*/ 966856 w 1349500"/>
                  <a:gd name="connsiteY9" fmla="*/ 690544 h 1455269"/>
                  <a:gd name="connsiteX10" fmla="*/ 937378 w 1349500"/>
                  <a:gd name="connsiteY10" fmla="*/ 648433 h 1455269"/>
                  <a:gd name="connsiteX11" fmla="*/ 874213 w 1349500"/>
                  <a:gd name="connsiteY11" fmla="*/ 665277 h 1455269"/>
                  <a:gd name="connsiteX12" fmla="*/ 848947 w 1349500"/>
                  <a:gd name="connsiteY12" fmla="*/ 652645 h 1455269"/>
                  <a:gd name="connsiteX13" fmla="*/ 827892 w 1349500"/>
                  <a:gd name="connsiteY13" fmla="*/ 690544 h 1455269"/>
                  <a:gd name="connsiteX14" fmla="*/ 789992 w 1349500"/>
                  <a:gd name="connsiteY14" fmla="*/ 635801 h 1455269"/>
                  <a:gd name="connsiteX15" fmla="*/ 756304 w 1349500"/>
                  <a:gd name="connsiteY15" fmla="*/ 635801 h 1455269"/>
                  <a:gd name="connsiteX16" fmla="*/ 756304 w 1349500"/>
                  <a:gd name="connsiteY16" fmla="*/ 686334 h 1455269"/>
                  <a:gd name="connsiteX17" fmla="*/ 735248 w 1349500"/>
                  <a:gd name="connsiteY17" fmla="*/ 732654 h 1455269"/>
                  <a:gd name="connsiteX18" fmla="*/ 646817 w 1349500"/>
                  <a:gd name="connsiteY18" fmla="*/ 778976 h 1455269"/>
                  <a:gd name="connsiteX19" fmla="*/ 621550 w 1349500"/>
                  <a:gd name="connsiteY19" fmla="*/ 812664 h 1455269"/>
                  <a:gd name="connsiteX20" fmla="*/ 651027 w 1349500"/>
                  <a:gd name="connsiteY20" fmla="*/ 829508 h 1455269"/>
                  <a:gd name="connsiteX21" fmla="*/ 596284 w 1349500"/>
                  <a:gd name="connsiteY21" fmla="*/ 943207 h 1455269"/>
                  <a:gd name="connsiteX22" fmla="*/ 621550 w 1349500"/>
                  <a:gd name="connsiteY22" fmla="*/ 976895 h 1455269"/>
                  <a:gd name="connsiteX23" fmla="*/ 596284 w 1349500"/>
                  <a:gd name="connsiteY23" fmla="*/ 1040061 h 1455269"/>
                  <a:gd name="connsiteX24" fmla="*/ 533118 w 1349500"/>
                  <a:gd name="connsiteY24" fmla="*/ 1094804 h 1455269"/>
                  <a:gd name="connsiteX25" fmla="*/ 512063 w 1349500"/>
                  <a:gd name="connsiteY25" fmla="*/ 1099015 h 1455269"/>
                  <a:gd name="connsiteX26" fmla="*/ 486797 w 1349500"/>
                  <a:gd name="connsiteY26" fmla="*/ 1136914 h 1455269"/>
                  <a:gd name="connsiteX27" fmla="*/ 516274 w 1349500"/>
                  <a:gd name="connsiteY27" fmla="*/ 1149547 h 1455269"/>
                  <a:gd name="connsiteX28" fmla="*/ 529490 w 1349500"/>
                  <a:gd name="connsiteY28" fmla="*/ 1192500 h 1455269"/>
                  <a:gd name="connsiteX29" fmla="*/ 481744 w 1349500"/>
                  <a:gd name="connsiteY29" fmla="*/ 1192500 h 1455269"/>
                  <a:gd name="connsiteX30" fmla="*/ 468268 w 1349500"/>
                  <a:gd name="connsiteY30" fmla="*/ 1219451 h 1455269"/>
                  <a:gd name="connsiteX31" fmla="*/ 437949 w 1349500"/>
                  <a:gd name="connsiteY31" fmla="*/ 1256508 h 1455269"/>
                  <a:gd name="connsiteX32" fmla="*/ 424473 w 1349500"/>
                  <a:gd name="connsiteY32" fmla="*/ 1283459 h 1455269"/>
                  <a:gd name="connsiteX33" fmla="*/ 464900 w 1349500"/>
                  <a:gd name="connsiteY33" fmla="*/ 1337360 h 1455269"/>
                  <a:gd name="connsiteX34" fmla="*/ 454793 w 1349500"/>
                  <a:gd name="connsiteY34" fmla="*/ 1350835 h 1455269"/>
                  <a:gd name="connsiteX35" fmla="*/ 431211 w 1349500"/>
                  <a:gd name="connsiteY35" fmla="*/ 1367680 h 1455269"/>
                  <a:gd name="connsiteX36" fmla="*/ 384047 w 1349500"/>
                  <a:gd name="connsiteY36" fmla="*/ 1441794 h 1455269"/>
                  <a:gd name="connsiteX37" fmla="*/ 330146 w 1349500"/>
                  <a:gd name="connsiteY37" fmla="*/ 1411474 h 1455269"/>
                  <a:gd name="connsiteX38" fmla="*/ 282982 w 1349500"/>
                  <a:gd name="connsiteY38" fmla="*/ 1421581 h 1455269"/>
                  <a:gd name="connsiteX39" fmla="*/ 286351 w 1349500"/>
                  <a:gd name="connsiteY39" fmla="*/ 1455269 h 1455269"/>
                  <a:gd name="connsiteX40" fmla="*/ 188655 w 1349500"/>
                  <a:gd name="connsiteY40" fmla="*/ 1455269 h 1455269"/>
                  <a:gd name="connsiteX41" fmla="*/ 141491 w 1349500"/>
                  <a:gd name="connsiteY41" fmla="*/ 1411474 h 1455269"/>
                  <a:gd name="connsiteX42" fmla="*/ 134754 w 1349500"/>
                  <a:gd name="connsiteY42" fmla="*/ 1381155 h 1455269"/>
                  <a:gd name="connsiteX43" fmla="*/ 121278 w 1349500"/>
                  <a:gd name="connsiteY43" fmla="*/ 1357573 h 1455269"/>
                  <a:gd name="connsiteX44" fmla="*/ 124647 w 1349500"/>
                  <a:gd name="connsiteY44" fmla="*/ 1340729 h 1455269"/>
                  <a:gd name="connsiteX45" fmla="*/ 161704 w 1349500"/>
                  <a:gd name="connsiteY45" fmla="*/ 1263246 h 1455269"/>
                  <a:gd name="connsiteX46" fmla="*/ 161704 w 1349500"/>
                  <a:gd name="connsiteY46" fmla="*/ 1243033 h 1455269"/>
                  <a:gd name="connsiteX47" fmla="*/ 97696 w 1349500"/>
                  <a:gd name="connsiteY47" fmla="*/ 1243033 h 1455269"/>
                  <a:gd name="connsiteX48" fmla="*/ 84221 w 1349500"/>
                  <a:gd name="connsiteY48" fmla="*/ 1256508 h 1455269"/>
                  <a:gd name="connsiteX49" fmla="*/ 57270 w 1349500"/>
                  <a:gd name="connsiteY49" fmla="*/ 1256508 h 1455269"/>
                  <a:gd name="connsiteX50" fmla="*/ 30320 w 1349500"/>
                  <a:gd name="connsiteY50" fmla="*/ 1226189 h 1455269"/>
                  <a:gd name="connsiteX51" fmla="*/ 13476 w 1349500"/>
                  <a:gd name="connsiteY51" fmla="*/ 1158812 h 1455269"/>
                  <a:gd name="connsiteX52" fmla="*/ 0 w 1349500"/>
                  <a:gd name="connsiteY52" fmla="*/ 1118386 h 1455269"/>
                  <a:gd name="connsiteX53" fmla="*/ 40426 w 1349500"/>
                  <a:gd name="connsiteY53" fmla="*/ 1067854 h 1455269"/>
                  <a:gd name="connsiteX54" fmla="*/ 37057 w 1349500"/>
                  <a:gd name="connsiteY54" fmla="*/ 1034165 h 1455269"/>
                  <a:gd name="connsiteX55" fmla="*/ 67377 w 1349500"/>
                  <a:gd name="connsiteY55" fmla="*/ 1020690 h 1455269"/>
                  <a:gd name="connsiteX56" fmla="*/ 57270 w 1349500"/>
                  <a:gd name="connsiteY56" fmla="*/ 960051 h 1455269"/>
                  <a:gd name="connsiteX57" fmla="*/ 30320 w 1349500"/>
                  <a:gd name="connsiteY57" fmla="*/ 943207 h 1455269"/>
                  <a:gd name="connsiteX58" fmla="*/ 6841 w 1349500"/>
                  <a:gd name="connsiteY58" fmla="*/ 845938 h 1455269"/>
                  <a:gd name="connsiteX59" fmla="*/ 10948 w 1349500"/>
                  <a:gd name="connsiteY59" fmla="*/ 829508 h 1455269"/>
                  <a:gd name="connsiteX60" fmla="*/ 120436 w 1349500"/>
                  <a:gd name="connsiteY60" fmla="*/ 854775 h 1455269"/>
                  <a:gd name="connsiteX61" fmla="*/ 200446 w 1349500"/>
                  <a:gd name="connsiteY61" fmla="*/ 812664 h 1455269"/>
                  <a:gd name="connsiteX62" fmla="*/ 259401 w 1349500"/>
                  <a:gd name="connsiteY62" fmla="*/ 774765 h 1455269"/>
                  <a:gd name="connsiteX63" fmla="*/ 276245 w 1349500"/>
                  <a:gd name="connsiteY63" fmla="*/ 724233 h 1455269"/>
                  <a:gd name="connsiteX64" fmla="*/ 309933 w 1349500"/>
                  <a:gd name="connsiteY64" fmla="*/ 720022 h 1455269"/>
                  <a:gd name="connsiteX65" fmla="*/ 343621 w 1349500"/>
                  <a:gd name="connsiteY65" fmla="*/ 665277 h 1455269"/>
                  <a:gd name="connsiteX66" fmla="*/ 373099 w 1349500"/>
                  <a:gd name="connsiteY66" fmla="*/ 635801 h 1455269"/>
                  <a:gd name="connsiteX67" fmla="*/ 423632 w 1349500"/>
                  <a:gd name="connsiteY67" fmla="*/ 597901 h 1455269"/>
                  <a:gd name="connsiteX68" fmla="*/ 440476 w 1349500"/>
                  <a:gd name="connsiteY68" fmla="*/ 555791 h 1455269"/>
                  <a:gd name="connsiteX69" fmla="*/ 469953 w 1349500"/>
                  <a:gd name="connsiteY69" fmla="*/ 538947 h 1455269"/>
                  <a:gd name="connsiteX70" fmla="*/ 516274 w 1349500"/>
                  <a:gd name="connsiteY70" fmla="*/ 488415 h 1455269"/>
                  <a:gd name="connsiteX71" fmla="*/ 558385 w 1349500"/>
                  <a:gd name="connsiteY71" fmla="*/ 450516 h 1455269"/>
                  <a:gd name="connsiteX72" fmla="*/ 634183 w 1349500"/>
                  <a:gd name="connsiteY72" fmla="*/ 370505 h 1455269"/>
                  <a:gd name="connsiteX73" fmla="*/ 777359 w 1349500"/>
                  <a:gd name="connsiteY73" fmla="*/ 248386 h 1455269"/>
                  <a:gd name="connsiteX74" fmla="*/ 861580 w 1349500"/>
                  <a:gd name="connsiteY74" fmla="*/ 235752 h 1455269"/>
                  <a:gd name="connsiteX75" fmla="*/ 895269 w 1349500"/>
                  <a:gd name="connsiteY75" fmla="*/ 164165 h 1455269"/>
                  <a:gd name="connsiteX76" fmla="*/ 971067 w 1349500"/>
                  <a:gd name="connsiteY76" fmla="*/ 75732 h 1455269"/>
                  <a:gd name="connsiteX77" fmla="*/ 992122 w 1349500"/>
                  <a:gd name="connsiteY77" fmla="*/ 16778 h 1455269"/>
                  <a:gd name="connsiteX78" fmla="*/ 1013934 w 1349500"/>
                  <a:gd name="connsiteY78" fmla="*/ 0 h 1455269"/>
                  <a:gd name="connsiteX0" fmla="*/ 1349500 w 1440940"/>
                  <a:gd name="connsiteY0" fmla="*/ 0 h 1455269"/>
                  <a:gd name="connsiteX1" fmla="*/ 1349500 w 1440940"/>
                  <a:gd name="connsiteY1" fmla="*/ 587008 h 1455269"/>
                  <a:gd name="connsiteX2" fmla="*/ 1337428 w 1440940"/>
                  <a:gd name="connsiteY2" fmla="*/ 606324 h 1455269"/>
                  <a:gd name="connsiteX3" fmla="*/ 1270051 w 1440940"/>
                  <a:gd name="connsiteY3" fmla="*/ 585269 h 1455269"/>
                  <a:gd name="connsiteX4" fmla="*/ 1168986 w 1440940"/>
                  <a:gd name="connsiteY4" fmla="*/ 648433 h 1455269"/>
                  <a:gd name="connsiteX5" fmla="*/ 1063711 w 1440940"/>
                  <a:gd name="connsiteY5" fmla="*/ 644223 h 1455269"/>
                  <a:gd name="connsiteX6" fmla="*/ 1013178 w 1440940"/>
                  <a:gd name="connsiteY6" fmla="*/ 623168 h 1455269"/>
                  <a:gd name="connsiteX7" fmla="*/ 1004755 w 1440940"/>
                  <a:gd name="connsiteY7" fmla="*/ 656856 h 1455269"/>
                  <a:gd name="connsiteX8" fmla="*/ 966856 w 1440940"/>
                  <a:gd name="connsiteY8" fmla="*/ 690544 h 1455269"/>
                  <a:gd name="connsiteX9" fmla="*/ 937378 w 1440940"/>
                  <a:gd name="connsiteY9" fmla="*/ 648433 h 1455269"/>
                  <a:gd name="connsiteX10" fmla="*/ 874213 w 1440940"/>
                  <a:gd name="connsiteY10" fmla="*/ 665277 h 1455269"/>
                  <a:gd name="connsiteX11" fmla="*/ 848947 w 1440940"/>
                  <a:gd name="connsiteY11" fmla="*/ 652645 h 1455269"/>
                  <a:gd name="connsiteX12" fmla="*/ 827892 w 1440940"/>
                  <a:gd name="connsiteY12" fmla="*/ 690544 h 1455269"/>
                  <a:gd name="connsiteX13" fmla="*/ 789992 w 1440940"/>
                  <a:gd name="connsiteY13" fmla="*/ 635801 h 1455269"/>
                  <a:gd name="connsiteX14" fmla="*/ 756304 w 1440940"/>
                  <a:gd name="connsiteY14" fmla="*/ 635801 h 1455269"/>
                  <a:gd name="connsiteX15" fmla="*/ 756304 w 1440940"/>
                  <a:gd name="connsiteY15" fmla="*/ 686334 h 1455269"/>
                  <a:gd name="connsiteX16" fmla="*/ 735248 w 1440940"/>
                  <a:gd name="connsiteY16" fmla="*/ 732654 h 1455269"/>
                  <a:gd name="connsiteX17" fmla="*/ 646817 w 1440940"/>
                  <a:gd name="connsiteY17" fmla="*/ 778976 h 1455269"/>
                  <a:gd name="connsiteX18" fmla="*/ 621550 w 1440940"/>
                  <a:gd name="connsiteY18" fmla="*/ 812664 h 1455269"/>
                  <a:gd name="connsiteX19" fmla="*/ 651027 w 1440940"/>
                  <a:gd name="connsiteY19" fmla="*/ 829508 h 1455269"/>
                  <a:gd name="connsiteX20" fmla="*/ 596284 w 1440940"/>
                  <a:gd name="connsiteY20" fmla="*/ 943207 h 1455269"/>
                  <a:gd name="connsiteX21" fmla="*/ 621550 w 1440940"/>
                  <a:gd name="connsiteY21" fmla="*/ 976895 h 1455269"/>
                  <a:gd name="connsiteX22" fmla="*/ 596284 w 1440940"/>
                  <a:gd name="connsiteY22" fmla="*/ 1040061 h 1455269"/>
                  <a:gd name="connsiteX23" fmla="*/ 533118 w 1440940"/>
                  <a:gd name="connsiteY23" fmla="*/ 1094804 h 1455269"/>
                  <a:gd name="connsiteX24" fmla="*/ 512063 w 1440940"/>
                  <a:gd name="connsiteY24" fmla="*/ 1099015 h 1455269"/>
                  <a:gd name="connsiteX25" fmla="*/ 486797 w 1440940"/>
                  <a:gd name="connsiteY25" fmla="*/ 1136914 h 1455269"/>
                  <a:gd name="connsiteX26" fmla="*/ 516274 w 1440940"/>
                  <a:gd name="connsiteY26" fmla="*/ 1149547 h 1455269"/>
                  <a:gd name="connsiteX27" fmla="*/ 529490 w 1440940"/>
                  <a:gd name="connsiteY27" fmla="*/ 1192500 h 1455269"/>
                  <a:gd name="connsiteX28" fmla="*/ 481744 w 1440940"/>
                  <a:gd name="connsiteY28" fmla="*/ 1192500 h 1455269"/>
                  <a:gd name="connsiteX29" fmla="*/ 468268 w 1440940"/>
                  <a:gd name="connsiteY29" fmla="*/ 1219451 h 1455269"/>
                  <a:gd name="connsiteX30" fmla="*/ 437949 w 1440940"/>
                  <a:gd name="connsiteY30" fmla="*/ 1256508 h 1455269"/>
                  <a:gd name="connsiteX31" fmla="*/ 424473 w 1440940"/>
                  <a:gd name="connsiteY31" fmla="*/ 1283459 h 1455269"/>
                  <a:gd name="connsiteX32" fmla="*/ 464900 w 1440940"/>
                  <a:gd name="connsiteY32" fmla="*/ 1337360 h 1455269"/>
                  <a:gd name="connsiteX33" fmla="*/ 454793 w 1440940"/>
                  <a:gd name="connsiteY33" fmla="*/ 1350835 h 1455269"/>
                  <a:gd name="connsiteX34" fmla="*/ 431211 w 1440940"/>
                  <a:gd name="connsiteY34" fmla="*/ 1367680 h 1455269"/>
                  <a:gd name="connsiteX35" fmla="*/ 384047 w 1440940"/>
                  <a:gd name="connsiteY35" fmla="*/ 1441794 h 1455269"/>
                  <a:gd name="connsiteX36" fmla="*/ 330146 w 1440940"/>
                  <a:gd name="connsiteY36" fmla="*/ 1411474 h 1455269"/>
                  <a:gd name="connsiteX37" fmla="*/ 282982 w 1440940"/>
                  <a:gd name="connsiteY37" fmla="*/ 1421581 h 1455269"/>
                  <a:gd name="connsiteX38" fmla="*/ 286351 w 1440940"/>
                  <a:gd name="connsiteY38" fmla="*/ 1455269 h 1455269"/>
                  <a:gd name="connsiteX39" fmla="*/ 188655 w 1440940"/>
                  <a:gd name="connsiteY39" fmla="*/ 1455269 h 1455269"/>
                  <a:gd name="connsiteX40" fmla="*/ 141491 w 1440940"/>
                  <a:gd name="connsiteY40" fmla="*/ 1411474 h 1455269"/>
                  <a:gd name="connsiteX41" fmla="*/ 134754 w 1440940"/>
                  <a:gd name="connsiteY41" fmla="*/ 1381155 h 1455269"/>
                  <a:gd name="connsiteX42" fmla="*/ 121278 w 1440940"/>
                  <a:gd name="connsiteY42" fmla="*/ 1357573 h 1455269"/>
                  <a:gd name="connsiteX43" fmla="*/ 124647 w 1440940"/>
                  <a:gd name="connsiteY43" fmla="*/ 1340729 h 1455269"/>
                  <a:gd name="connsiteX44" fmla="*/ 161704 w 1440940"/>
                  <a:gd name="connsiteY44" fmla="*/ 1263246 h 1455269"/>
                  <a:gd name="connsiteX45" fmla="*/ 161704 w 1440940"/>
                  <a:gd name="connsiteY45" fmla="*/ 1243033 h 1455269"/>
                  <a:gd name="connsiteX46" fmla="*/ 97696 w 1440940"/>
                  <a:gd name="connsiteY46" fmla="*/ 1243033 h 1455269"/>
                  <a:gd name="connsiteX47" fmla="*/ 84221 w 1440940"/>
                  <a:gd name="connsiteY47" fmla="*/ 1256508 h 1455269"/>
                  <a:gd name="connsiteX48" fmla="*/ 57270 w 1440940"/>
                  <a:gd name="connsiteY48" fmla="*/ 1256508 h 1455269"/>
                  <a:gd name="connsiteX49" fmla="*/ 30320 w 1440940"/>
                  <a:gd name="connsiteY49" fmla="*/ 1226189 h 1455269"/>
                  <a:gd name="connsiteX50" fmla="*/ 13476 w 1440940"/>
                  <a:gd name="connsiteY50" fmla="*/ 1158812 h 1455269"/>
                  <a:gd name="connsiteX51" fmla="*/ 0 w 1440940"/>
                  <a:gd name="connsiteY51" fmla="*/ 1118386 h 1455269"/>
                  <a:gd name="connsiteX52" fmla="*/ 40426 w 1440940"/>
                  <a:gd name="connsiteY52" fmla="*/ 1067854 h 1455269"/>
                  <a:gd name="connsiteX53" fmla="*/ 37057 w 1440940"/>
                  <a:gd name="connsiteY53" fmla="*/ 1034165 h 1455269"/>
                  <a:gd name="connsiteX54" fmla="*/ 67377 w 1440940"/>
                  <a:gd name="connsiteY54" fmla="*/ 1020690 h 1455269"/>
                  <a:gd name="connsiteX55" fmla="*/ 57270 w 1440940"/>
                  <a:gd name="connsiteY55" fmla="*/ 960051 h 1455269"/>
                  <a:gd name="connsiteX56" fmla="*/ 30320 w 1440940"/>
                  <a:gd name="connsiteY56" fmla="*/ 943207 h 1455269"/>
                  <a:gd name="connsiteX57" fmla="*/ 6841 w 1440940"/>
                  <a:gd name="connsiteY57" fmla="*/ 845938 h 1455269"/>
                  <a:gd name="connsiteX58" fmla="*/ 10948 w 1440940"/>
                  <a:gd name="connsiteY58" fmla="*/ 829508 h 1455269"/>
                  <a:gd name="connsiteX59" fmla="*/ 120436 w 1440940"/>
                  <a:gd name="connsiteY59" fmla="*/ 854775 h 1455269"/>
                  <a:gd name="connsiteX60" fmla="*/ 200446 w 1440940"/>
                  <a:gd name="connsiteY60" fmla="*/ 812664 h 1455269"/>
                  <a:gd name="connsiteX61" fmla="*/ 259401 w 1440940"/>
                  <a:gd name="connsiteY61" fmla="*/ 774765 h 1455269"/>
                  <a:gd name="connsiteX62" fmla="*/ 276245 w 1440940"/>
                  <a:gd name="connsiteY62" fmla="*/ 724233 h 1455269"/>
                  <a:gd name="connsiteX63" fmla="*/ 309933 w 1440940"/>
                  <a:gd name="connsiteY63" fmla="*/ 720022 h 1455269"/>
                  <a:gd name="connsiteX64" fmla="*/ 343621 w 1440940"/>
                  <a:gd name="connsiteY64" fmla="*/ 665277 h 1455269"/>
                  <a:gd name="connsiteX65" fmla="*/ 373099 w 1440940"/>
                  <a:gd name="connsiteY65" fmla="*/ 635801 h 1455269"/>
                  <a:gd name="connsiteX66" fmla="*/ 423632 w 1440940"/>
                  <a:gd name="connsiteY66" fmla="*/ 597901 h 1455269"/>
                  <a:gd name="connsiteX67" fmla="*/ 440476 w 1440940"/>
                  <a:gd name="connsiteY67" fmla="*/ 555791 h 1455269"/>
                  <a:gd name="connsiteX68" fmla="*/ 469953 w 1440940"/>
                  <a:gd name="connsiteY68" fmla="*/ 538947 h 1455269"/>
                  <a:gd name="connsiteX69" fmla="*/ 516274 w 1440940"/>
                  <a:gd name="connsiteY69" fmla="*/ 488415 h 1455269"/>
                  <a:gd name="connsiteX70" fmla="*/ 558385 w 1440940"/>
                  <a:gd name="connsiteY70" fmla="*/ 450516 h 1455269"/>
                  <a:gd name="connsiteX71" fmla="*/ 634183 w 1440940"/>
                  <a:gd name="connsiteY71" fmla="*/ 370505 h 1455269"/>
                  <a:gd name="connsiteX72" fmla="*/ 777359 w 1440940"/>
                  <a:gd name="connsiteY72" fmla="*/ 248386 h 1455269"/>
                  <a:gd name="connsiteX73" fmla="*/ 861580 w 1440940"/>
                  <a:gd name="connsiteY73" fmla="*/ 235752 h 1455269"/>
                  <a:gd name="connsiteX74" fmla="*/ 895269 w 1440940"/>
                  <a:gd name="connsiteY74" fmla="*/ 164165 h 1455269"/>
                  <a:gd name="connsiteX75" fmla="*/ 971067 w 1440940"/>
                  <a:gd name="connsiteY75" fmla="*/ 75732 h 1455269"/>
                  <a:gd name="connsiteX76" fmla="*/ 992122 w 1440940"/>
                  <a:gd name="connsiteY76" fmla="*/ 16778 h 1455269"/>
                  <a:gd name="connsiteX77" fmla="*/ 1013934 w 1440940"/>
                  <a:gd name="connsiteY77" fmla="*/ 0 h 1455269"/>
                  <a:gd name="connsiteX78" fmla="*/ 1440940 w 1440940"/>
                  <a:gd name="connsiteY78" fmla="*/ 91440 h 1455269"/>
                  <a:gd name="connsiteX0" fmla="*/ 1349500 w 1440940"/>
                  <a:gd name="connsiteY0" fmla="*/ 587008 h 1455269"/>
                  <a:gd name="connsiteX1" fmla="*/ 1337428 w 1440940"/>
                  <a:gd name="connsiteY1" fmla="*/ 606324 h 1455269"/>
                  <a:gd name="connsiteX2" fmla="*/ 1270051 w 1440940"/>
                  <a:gd name="connsiteY2" fmla="*/ 585269 h 1455269"/>
                  <a:gd name="connsiteX3" fmla="*/ 1168986 w 1440940"/>
                  <a:gd name="connsiteY3" fmla="*/ 648433 h 1455269"/>
                  <a:gd name="connsiteX4" fmla="*/ 1063711 w 1440940"/>
                  <a:gd name="connsiteY4" fmla="*/ 644223 h 1455269"/>
                  <a:gd name="connsiteX5" fmla="*/ 1013178 w 1440940"/>
                  <a:gd name="connsiteY5" fmla="*/ 623168 h 1455269"/>
                  <a:gd name="connsiteX6" fmla="*/ 1004755 w 1440940"/>
                  <a:gd name="connsiteY6" fmla="*/ 656856 h 1455269"/>
                  <a:gd name="connsiteX7" fmla="*/ 966856 w 1440940"/>
                  <a:gd name="connsiteY7" fmla="*/ 690544 h 1455269"/>
                  <a:gd name="connsiteX8" fmla="*/ 937378 w 1440940"/>
                  <a:gd name="connsiteY8" fmla="*/ 648433 h 1455269"/>
                  <a:gd name="connsiteX9" fmla="*/ 874213 w 1440940"/>
                  <a:gd name="connsiteY9" fmla="*/ 665277 h 1455269"/>
                  <a:gd name="connsiteX10" fmla="*/ 848947 w 1440940"/>
                  <a:gd name="connsiteY10" fmla="*/ 652645 h 1455269"/>
                  <a:gd name="connsiteX11" fmla="*/ 827892 w 1440940"/>
                  <a:gd name="connsiteY11" fmla="*/ 690544 h 1455269"/>
                  <a:gd name="connsiteX12" fmla="*/ 789992 w 1440940"/>
                  <a:gd name="connsiteY12" fmla="*/ 635801 h 1455269"/>
                  <a:gd name="connsiteX13" fmla="*/ 756304 w 1440940"/>
                  <a:gd name="connsiteY13" fmla="*/ 635801 h 1455269"/>
                  <a:gd name="connsiteX14" fmla="*/ 756304 w 1440940"/>
                  <a:gd name="connsiteY14" fmla="*/ 686334 h 1455269"/>
                  <a:gd name="connsiteX15" fmla="*/ 735248 w 1440940"/>
                  <a:gd name="connsiteY15" fmla="*/ 732654 h 1455269"/>
                  <a:gd name="connsiteX16" fmla="*/ 646817 w 1440940"/>
                  <a:gd name="connsiteY16" fmla="*/ 778976 h 1455269"/>
                  <a:gd name="connsiteX17" fmla="*/ 621550 w 1440940"/>
                  <a:gd name="connsiteY17" fmla="*/ 812664 h 1455269"/>
                  <a:gd name="connsiteX18" fmla="*/ 651027 w 1440940"/>
                  <a:gd name="connsiteY18" fmla="*/ 829508 h 1455269"/>
                  <a:gd name="connsiteX19" fmla="*/ 596284 w 1440940"/>
                  <a:gd name="connsiteY19" fmla="*/ 943207 h 1455269"/>
                  <a:gd name="connsiteX20" fmla="*/ 621550 w 1440940"/>
                  <a:gd name="connsiteY20" fmla="*/ 976895 h 1455269"/>
                  <a:gd name="connsiteX21" fmla="*/ 596284 w 1440940"/>
                  <a:gd name="connsiteY21" fmla="*/ 1040061 h 1455269"/>
                  <a:gd name="connsiteX22" fmla="*/ 533118 w 1440940"/>
                  <a:gd name="connsiteY22" fmla="*/ 1094804 h 1455269"/>
                  <a:gd name="connsiteX23" fmla="*/ 512063 w 1440940"/>
                  <a:gd name="connsiteY23" fmla="*/ 1099015 h 1455269"/>
                  <a:gd name="connsiteX24" fmla="*/ 486797 w 1440940"/>
                  <a:gd name="connsiteY24" fmla="*/ 1136914 h 1455269"/>
                  <a:gd name="connsiteX25" fmla="*/ 516274 w 1440940"/>
                  <a:gd name="connsiteY25" fmla="*/ 1149547 h 1455269"/>
                  <a:gd name="connsiteX26" fmla="*/ 529490 w 1440940"/>
                  <a:gd name="connsiteY26" fmla="*/ 1192500 h 1455269"/>
                  <a:gd name="connsiteX27" fmla="*/ 481744 w 1440940"/>
                  <a:gd name="connsiteY27" fmla="*/ 1192500 h 1455269"/>
                  <a:gd name="connsiteX28" fmla="*/ 468268 w 1440940"/>
                  <a:gd name="connsiteY28" fmla="*/ 1219451 h 1455269"/>
                  <a:gd name="connsiteX29" fmla="*/ 437949 w 1440940"/>
                  <a:gd name="connsiteY29" fmla="*/ 1256508 h 1455269"/>
                  <a:gd name="connsiteX30" fmla="*/ 424473 w 1440940"/>
                  <a:gd name="connsiteY30" fmla="*/ 1283459 h 1455269"/>
                  <a:gd name="connsiteX31" fmla="*/ 464900 w 1440940"/>
                  <a:gd name="connsiteY31" fmla="*/ 1337360 h 1455269"/>
                  <a:gd name="connsiteX32" fmla="*/ 454793 w 1440940"/>
                  <a:gd name="connsiteY32" fmla="*/ 1350835 h 1455269"/>
                  <a:gd name="connsiteX33" fmla="*/ 431211 w 1440940"/>
                  <a:gd name="connsiteY33" fmla="*/ 1367680 h 1455269"/>
                  <a:gd name="connsiteX34" fmla="*/ 384047 w 1440940"/>
                  <a:gd name="connsiteY34" fmla="*/ 1441794 h 1455269"/>
                  <a:gd name="connsiteX35" fmla="*/ 330146 w 1440940"/>
                  <a:gd name="connsiteY35" fmla="*/ 1411474 h 1455269"/>
                  <a:gd name="connsiteX36" fmla="*/ 282982 w 1440940"/>
                  <a:gd name="connsiteY36" fmla="*/ 1421581 h 1455269"/>
                  <a:gd name="connsiteX37" fmla="*/ 286351 w 1440940"/>
                  <a:gd name="connsiteY37" fmla="*/ 1455269 h 1455269"/>
                  <a:gd name="connsiteX38" fmla="*/ 188655 w 1440940"/>
                  <a:gd name="connsiteY38" fmla="*/ 1455269 h 1455269"/>
                  <a:gd name="connsiteX39" fmla="*/ 141491 w 1440940"/>
                  <a:gd name="connsiteY39" fmla="*/ 1411474 h 1455269"/>
                  <a:gd name="connsiteX40" fmla="*/ 134754 w 1440940"/>
                  <a:gd name="connsiteY40" fmla="*/ 1381155 h 1455269"/>
                  <a:gd name="connsiteX41" fmla="*/ 121278 w 1440940"/>
                  <a:gd name="connsiteY41" fmla="*/ 1357573 h 1455269"/>
                  <a:gd name="connsiteX42" fmla="*/ 124647 w 1440940"/>
                  <a:gd name="connsiteY42" fmla="*/ 1340729 h 1455269"/>
                  <a:gd name="connsiteX43" fmla="*/ 161704 w 1440940"/>
                  <a:gd name="connsiteY43" fmla="*/ 1263246 h 1455269"/>
                  <a:gd name="connsiteX44" fmla="*/ 161704 w 1440940"/>
                  <a:gd name="connsiteY44" fmla="*/ 1243033 h 1455269"/>
                  <a:gd name="connsiteX45" fmla="*/ 97696 w 1440940"/>
                  <a:gd name="connsiteY45" fmla="*/ 1243033 h 1455269"/>
                  <a:gd name="connsiteX46" fmla="*/ 84221 w 1440940"/>
                  <a:gd name="connsiteY46" fmla="*/ 1256508 h 1455269"/>
                  <a:gd name="connsiteX47" fmla="*/ 57270 w 1440940"/>
                  <a:gd name="connsiteY47" fmla="*/ 1256508 h 1455269"/>
                  <a:gd name="connsiteX48" fmla="*/ 30320 w 1440940"/>
                  <a:gd name="connsiteY48" fmla="*/ 1226189 h 1455269"/>
                  <a:gd name="connsiteX49" fmla="*/ 13476 w 1440940"/>
                  <a:gd name="connsiteY49" fmla="*/ 1158812 h 1455269"/>
                  <a:gd name="connsiteX50" fmla="*/ 0 w 1440940"/>
                  <a:gd name="connsiteY50" fmla="*/ 1118386 h 1455269"/>
                  <a:gd name="connsiteX51" fmla="*/ 40426 w 1440940"/>
                  <a:gd name="connsiteY51" fmla="*/ 1067854 h 1455269"/>
                  <a:gd name="connsiteX52" fmla="*/ 37057 w 1440940"/>
                  <a:gd name="connsiteY52" fmla="*/ 1034165 h 1455269"/>
                  <a:gd name="connsiteX53" fmla="*/ 67377 w 1440940"/>
                  <a:gd name="connsiteY53" fmla="*/ 1020690 h 1455269"/>
                  <a:gd name="connsiteX54" fmla="*/ 57270 w 1440940"/>
                  <a:gd name="connsiteY54" fmla="*/ 960051 h 1455269"/>
                  <a:gd name="connsiteX55" fmla="*/ 30320 w 1440940"/>
                  <a:gd name="connsiteY55" fmla="*/ 943207 h 1455269"/>
                  <a:gd name="connsiteX56" fmla="*/ 6841 w 1440940"/>
                  <a:gd name="connsiteY56" fmla="*/ 845938 h 1455269"/>
                  <a:gd name="connsiteX57" fmla="*/ 10948 w 1440940"/>
                  <a:gd name="connsiteY57" fmla="*/ 829508 h 1455269"/>
                  <a:gd name="connsiteX58" fmla="*/ 120436 w 1440940"/>
                  <a:gd name="connsiteY58" fmla="*/ 854775 h 1455269"/>
                  <a:gd name="connsiteX59" fmla="*/ 200446 w 1440940"/>
                  <a:gd name="connsiteY59" fmla="*/ 812664 h 1455269"/>
                  <a:gd name="connsiteX60" fmla="*/ 259401 w 1440940"/>
                  <a:gd name="connsiteY60" fmla="*/ 774765 h 1455269"/>
                  <a:gd name="connsiteX61" fmla="*/ 276245 w 1440940"/>
                  <a:gd name="connsiteY61" fmla="*/ 724233 h 1455269"/>
                  <a:gd name="connsiteX62" fmla="*/ 309933 w 1440940"/>
                  <a:gd name="connsiteY62" fmla="*/ 720022 h 1455269"/>
                  <a:gd name="connsiteX63" fmla="*/ 343621 w 1440940"/>
                  <a:gd name="connsiteY63" fmla="*/ 665277 h 1455269"/>
                  <a:gd name="connsiteX64" fmla="*/ 373099 w 1440940"/>
                  <a:gd name="connsiteY64" fmla="*/ 635801 h 1455269"/>
                  <a:gd name="connsiteX65" fmla="*/ 423632 w 1440940"/>
                  <a:gd name="connsiteY65" fmla="*/ 597901 h 1455269"/>
                  <a:gd name="connsiteX66" fmla="*/ 440476 w 1440940"/>
                  <a:gd name="connsiteY66" fmla="*/ 555791 h 1455269"/>
                  <a:gd name="connsiteX67" fmla="*/ 469953 w 1440940"/>
                  <a:gd name="connsiteY67" fmla="*/ 538947 h 1455269"/>
                  <a:gd name="connsiteX68" fmla="*/ 516274 w 1440940"/>
                  <a:gd name="connsiteY68" fmla="*/ 488415 h 1455269"/>
                  <a:gd name="connsiteX69" fmla="*/ 558385 w 1440940"/>
                  <a:gd name="connsiteY69" fmla="*/ 450516 h 1455269"/>
                  <a:gd name="connsiteX70" fmla="*/ 634183 w 1440940"/>
                  <a:gd name="connsiteY70" fmla="*/ 370505 h 1455269"/>
                  <a:gd name="connsiteX71" fmla="*/ 777359 w 1440940"/>
                  <a:gd name="connsiteY71" fmla="*/ 248386 h 1455269"/>
                  <a:gd name="connsiteX72" fmla="*/ 861580 w 1440940"/>
                  <a:gd name="connsiteY72" fmla="*/ 235752 h 1455269"/>
                  <a:gd name="connsiteX73" fmla="*/ 895269 w 1440940"/>
                  <a:gd name="connsiteY73" fmla="*/ 164165 h 1455269"/>
                  <a:gd name="connsiteX74" fmla="*/ 971067 w 1440940"/>
                  <a:gd name="connsiteY74" fmla="*/ 75732 h 1455269"/>
                  <a:gd name="connsiteX75" fmla="*/ 992122 w 1440940"/>
                  <a:gd name="connsiteY75" fmla="*/ 16778 h 1455269"/>
                  <a:gd name="connsiteX76" fmla="*/ 1013934 w 1440940"/>
                  <a:gd name="connsiteY76" fmla="*/ 0 h 1455269"/>
                  <a:gd name="connsiteX77" fmla="*/ 1440940 w 1440940"/>
                  <a:gd name="connsiteY77" fmla="*/ 91440 h 1455269"/>
                  <a:gd name="connsiteX0" fmla="*/ 1349500 w 1349500"/>
                  <a:gd name="connsiteY0" fmla="*/ 587008 h 1455269"/>
                  <a:gd name="connsiteX1" fmla="*/ 1337428 w 1349500"/>
                  <a:gd name="connsiteY1" fmla="*/ 606324 h 1455269"/>
                  <a:gd name="connsiteX2" fmla="*/ 1270051 w 1349500"/>
                  <a:gd name="connsiteY2" fmla="*/ 585269 h 1455269"/>
                  <a:gd name="connsiteX3" fmla="*/ 1168986 w 1349500"/>
                  <a:gd name="connsiteY3" fmla="*/ 648433 h 1455269"/>
                  <a:gd name="connsiteX4" fmla="*/ 1063711 w 1349500"/>
                  <a:gd name="connsiteY4" fmla="*/ 644223 h 1455269"/>
                  <a:gd name="connsiteX5" fmla="*/ 1013178 w 1349500"/>
                  <a:gd name="connsiteY5" fmla="*/ 623168 h 1455269"/>
                  <a:gd name="connsiteX6" fmla="*/ 1004755 w 1349500"/>
                  <a:gd name="connsiteY6" fmla="*/ 656856 h 1455269"/>
                  <a:gd name="connsiteX7" fmla="*/ 966856 w 1349500"/>
                  <a:gd name="connsiteY7" fmla="*/ 690544 h 1455269"/>
                  <a:gd name="connsiteX8" fmla="*/ 937378 w 1349500"/>
                  <a:gd name="connsiteY8" fmla="*/ 648433 h 1455269"/>
                  <a:gd name="connsiteX9" fmla="*/ 874213 w 1349500"/>
                  <a:gd name="connsiteY9" fmla="*/ 665277 h 1455269"/>
                  <a:gd name="connsiteX10" fmla="*/ 848947 w 1349500"/>
                  <a:gd name="connsiteY10" fmla="*/ 652645 h 1455269"/>
                  <a:gd name="connsiteX11" fmla="*/ 827892 w 1349500"/>
                  <a:gd name="connsiteY11" fmla="*/ 690544 h 1455269"/>
                  <a:gd name="connsiteX12" fmla="*/ 789992 w 1349500"/>
                  <a:gd name="connsiteY12" fmla="*/ 635801 h 1455269"/>
                  <a:gd name="connsiteX13" fmla="*/ 756304 w 1349500"/>
                  <a:gd name="connsiteY13" fmla="*/ 635801 h 1455269"/>
                  <a:gd name="connsiteX14" fmla="*/ 756304 w 1349500"/>
                  <a:gd name="connsiteY14" fmla="*/ 686334 h 1455269"/>
                  <a:gd name="connsiteX15" fmla="*/ 735248 w 1349500"/>
                  <a:gd name="connsiteY15" fmla="*/ 732654 h 1455269"/>
                  <a:gd name="connsiteX16" fmla="*/ 646817 w 1349500"/>
                  <a:gd name="connsiteY16" fmla="*/ 778976 h 1455269"/>
                  <a:gd name="connsiteX17" fmla="*/ 621550 w 1349500"/>
                  <a:gd name="connsiteY17" fmla="*/ 812664 h 1455269"/>
                  <a:gd name="connsiteX18" fmla="*/ 651027 w 1349500"/>
                  <a:gd name="connsiteY18" fmla="*/ 829508 h 1455269"/>
                  <a:gd name="connsiteX19" fmla="*/ 596284 w 1349500"/>
                  <a:gd name="connsiteY19" fmla="*/ 943207 h 1455269"/>
                  <a:gd name="connsiteX20" fmla="*/ 621550 w 1349500"/>
                  <a:gd name="connsiteY20" fmla="*/ 976895 h 1455269"/>
                  <a:gd name="connsiteX21" fmla="*/ 596284 w 1349500"/>
                  <a:gd name="connsiteY21" fmla="*/ 1040061 h 1455269"/>
                  <a:gd name="connsiteX22" fmla="*/ 533118 w 1349500"/>
                  <a:gd name="connsiteY22" fmla="*/ 1094804 h 1455269"/>
                  <a:gd name="connsiteX23" fmla="*/ 512063 w 1349500"/>
                  <a:gd name="connsiteY23" fmla="*/ 1099015 h 1455269"/>
                  <a:gd name="connsiteX24" fmla="*/ 486797 w 1349500"/>
                  <a:gd name="connsiteY24" fmla="*/ 1136914 h 1455269"/>
                  <a:gd name="connsiteX25" fmla="*/ 516274 w 1349500"/>
                  <a:gd name="connsiteY25" fmla="*/ 1149547 h 1455269"/>
                  <a:gd name="connsiteX26" fmla="*/ 529490 w 1349500"/>
                  <a:gd name="connsiteY26" fmla="*/ 1192500 h 1455269"/>
                  <a:gd name="connsiteX27" fmla="*/ 481744 w 1349500"/>
                  <a:gd name="connsiteY27" fmla="*/ 1192500 h 1455269"/>
                  <a:gd name="connsiteX28" fmla="*/ 468268 w 1349500"/>
                  <a:gd name="connsiteY28" fmla="*/ 1219451 h 1455269"/>
                  <a:gd name="connsiteX29" fmla="*/ 437949 w 1349500"/>
                  <a:gd name="connsiteY29" fmla="*/ 1256508 h 1455269"/>
                  <a:gd name="connsiteX30" fmla="*/ 424473 w 1349500"/>
                  <a:gd name="connsiteY30" fmla="*/ 1283459 h 1455269"/>
                  <a:gd name="connsiteX31" fmla="*/ 464900 w 1349500"/>
                  <a:gd name="connsiteY31" fmla="*/ 1337360 h 1455269"/>
                  <a:gd name="connsiteX32" fmla="*/ 454793 w 1349500"/>
                  <a:gd name="connsiteY32" fmla="*/ 1350835 h 1455269"/>
                  <a:gd name="connsiteX33" fmla="*/ 431211 w 1349500"/>
                  <a:gd name="connsiteY33" fmla="*/ 1367680 h 1455269"/>
                  <a:gd name="connsiteX34" fmla="*/ 384047 w 1349500"/>
                  <a:gd name="connsiteY34" fmla="*/ 1441794 h 1455269"/>
                  <a:gd name="connsiteX35" fmla="*/ 330146 w 1349500"/>
                  <a:gd name="connsiteY35" fmla="*/ 1411474 h 1455269"/>
                  <a:gd name="connsiteX36" fmla="*/ 282982 w 1349500"/>
                  <a:gd name="connsiteY36" fmla="*/ 1421581 h 1455269"/>
                  <a:gd name="connsiteX37" fmla="*/ 286351 w 1349500"/>
                  <a:gd name="connsiteY37" fmla="*/ 1455269 h 1455269"/>
                  <a:gd name="connsiteX38" fmla="*/ 188655 w 1349500"/>
                  <a:gd name="connsiteY38" fmla="*/ 1455269 h 1455269"/>
                  <a:gd name="connsiteX39" fmla="*/ 141491 w 1349500"/>
                  <a:gd name="connsiteY39" fmla="*/ 1411474 h 1455269"/>
                  <a:gd name="connsiteX40" fmla="*/ 134754 w 1349500"/>
                  <a:gd name="connsiteY40" fmla="*/ 1381155 h 1455269"/>
                  <a:gd name="connsiteX41" fmla="*/ 121278 w 1349500"/>
                  <a:gd name="connsiteY41" fmla="*/ 1357573 h 1455269"/>
                  <a:gd name="connsiteX42" fmla="*/ 124647 w 1349500"/>
                  <a:gd name="connsiteY42" fmla="*/ 1340729 h 1455269"/>
                  <a:gd name="connsiteX43" fmla="*/ 161704 w 1349500"/>
                  <a:gd name="connsiteY43" fmla="*/ 1263246 h 1455269"/>
                  <a:gd name="connsiteX44" fmla="*/ 161704 w 1349500"/>
                  <a:gd name="connsiteY44" fmla="*/ 1243033 h 1455269"/>
                  <a:gd name="connsiteX45" fmla="*/ 97696 w 1349500"/>
                  <a:gd name="connsiteY45" fmla="*/ 1243033 h 1455269"/>
                  <a:gd name="connsiteX46" fmla="*/ 84221 w 1349500"/>
                  <a:gd name="connsiteY46" fmla="*/ 1256508 h 1455269"/>
                  <a:gd name="connsiteX47" fmla="*/ 57270 w 1349500"/>
                  <a:gd name="connsiteY47" fmla="*/ 1256508 h 1455269"/>
                  <a:gd name="connsiteX48" fmla="*/ 30320 w 1349500"/>
                  <a:gd name="connsiteY48" fmla="*/ 1226189 h 1455269"/>
                  <a:gd name="connsiteX49" fmla="*/ 13476 w 1349500"/>
                  <a:gd name="connsiteY49" fmla="*/ 1158812 h 1455269"/>
                  <a:gd name="connsiteX50" fmla="*/ 0 w 1349500"/>
                  <a:gd name="connsiteY50" fmla="*/ 1118386 h 1455269"/>
                  <a:gd name="connsiteX51" fmla="*/ 40426 w 1349500"/>
                  <a:gd name="connsiteY51" fmla="*/ 1067854 h 1455269"/>
                  <a:gd name="connsiteX52" fmla="*/ 37057 w 1349500"/>
                  <a:gd name="connsiteY52" fmla="*/ 1034165 h 1455269"/>
                  <a:gd name="connsiteX53" fmla="*/ 67377 w 1349500"/>
                  <a:gd name="connsiteY53" fmla="*/ 1020690 h 1455269"/>
                  <a:gd name="connsiteX54" fmla="*/ 57270 w 1349500"/>
                  <a:gd name="connsiteY54" fmla="*/ 960051 h 1455269"/>
                  <a:gd name="connsiteX55" fmla="*/ 30320 w 1349500"/>
                  <a:gd name="connsiteY55" fmla="*/ 943207 h 1455269"/>
                  <a:gd name="connsiteX56" fmla="*/ 6841 w 1349500"/>
                  <a:gd name="connsiteY56" fmla="*/ 845938 h 1455269"/>
                  <a:gd name="connsiteX57" fmla="*/ 10948 w 1349500"/>
                  <a:gd name="connsiteY57" fmla="*/ 829508 h 1455269"/>
                  <a:gd name="connsiteX58" fmla="*/ 120436 w 1349500"/>
                  <a:gd name="connsiteY58" fmla="*/ 854775 h 1455269"/>
                  <a:gd name="connsiteX59" fmla="*/ 200446 w 1349500"/>
                  <a:gd name="connsiteY59" fmla="*/ 812664 h 1455269"/>
                  <a:gd name="connsiteX60" fmla="*/ 259401 w 1349500"/>
                  <a:gd name="connsiteY60" fmla="*/ 774765 h 1455269"/>
                  <a:gd name="connsiteX61" fmla="*/ 276245 w 1349500"/>
                  <a:gd name="connsiteY61" fmla="*/ 724233 h 1455269"/>
                  <a:gd name="connsiteX62" fmla="*/ 309933 w 1349500"/>
                  <a:gd name="connsiteY62" fmla="*/ 720022 h 1455269"/>
                  <a:gd name="connsiteX63" fmla="*/ 343621 w 1349500"/>
                  <a:gd name="connsiteY63" fmla="*/ 665277 h 1455269"/>
                  <a:gd name="connsiteX64" fmla="*/ 373099 w 1349500"/>
                  <a:gd name="connsiteY64" fmla="*/ 635801 h 1455269"/>
                  <a:gd name="connsiteX65" fmla="*/ 423632 w 1349500"/>
                  <a:gd name="connsiteY65" fmla="*/ 597901 h 1455269"/>
                  <a:gd name="connsiteX66" fmla="*/ 440476 w 1349500"/>
                  <a:gd name="connsiteY66" fmla="*/ 555791 h 1455269"/>
                  <a:gd name="connsiteX67" fmla="*/ 469953 w 1349500"/>
                  <a:gd name="connsiteY67" fmla="*/ 538947 h 1455269"/>
                  <a:gd name="connsiteX68" fmla="*/ 516274 w 1349500"/>
                  <a:gd name="connsiteY68" fmla="*/ 488415 h 1455269"/>
                  <a:gd name="connsiteX69" fmla="*/ 558385 w 1349500"/>
                  <a:gd name="connsiteY69" fmla="*/ 450516 h 1455269"/>
                  <a:gd name="connsiteX70" fmla="*/ 634183 w 1349500"/>
                  <a:gd name="connsiteY70" fmla="*/ 370505 h 1455269"/>
                  <a:gd name="connsiteX71" fmla="*/ 777359 w 1349500"/>
                  <a:gd name="connsiteY71" fmla="*/ 248386 h 1455269"/>
                  <a:gd name="connsiteX72" fmla="*/ 861580 w 1349500"/>
                  <a:gd name="connsiteY72" fmla="*/ 235752 h 1455269"/>
                  <a:gd name="connsiteX73" fmla="*/ 895269 w 1349500"/>
                  <a:gd name="connsiteY73" fmla="*/ 164165 h 1455269"/>
                  <a:gd name="connsiteX74" fmla="*/ 971067 w 1349500"/>
                  <a:gd name="connsiteY74" fmla="*/ 75732 h 1455269"/>
                  <a:gd name="connsiteX75" fmla="*/ 992122 w 1349500"/>
                  <a:gd name="connsiteY75" fmla="*/ 16778 h 1455269"/>
                  <a:gd name="connsiteX76" fmla="*/ 1013934 w 1349500"/>
                  <a:gd name="connsiteY76" fmla="*/ 0 h 1455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349500" h="1455269">
                    <a:moveTo>
                      <a:pt x="1349500" y="587008"/>
                    </a:moveTo>
                    <a:lnTo>
                      <a:pt x="1337428" y="606324"/>
                    </a:lnTo>
                    <a:lnTo>
                      <a:pt x="1270051" y="585269"/>
                    </a:lnTo>
                    <a:lnTo>
                      <a:pt x="1168986" y="648433"/>
                    </a:lnTo>
                    <a:lnTo>
                      <a:pt x="1063711" y="644223"/>
                    </a:lnTo>
                    <a:lnTo>
                      <a:pt x="1013178" y="623168"/>
                    </a:lnTo>
                    <a:lnTo>
                      <a:pt x="1004755" y="656856"/>
                    </a:lnTo>
                    <a:lnTo>
                      <a:pt x="966856" y="690544"/>
                    </a:lnTo>
                    <a:lnTo>
                      <a:pt x="937378" y="648433"/>
                    </a:lnTo>
                    <a:lnTo>
                      <a:pt x="874213" y="665277"/>
                    </a:lnTo>
                    <a:lnTo>
                      <a:pt x="848947" y="652645"/>
                    </a:lnTo>
                    <a:lnTo>
                      <a:pt x="827892" y="690544"/>
                    </a:lnTo>
                    <a:lnTo>
                      <a:pt x="789992" y="635801"/>
                    </a:lnTo>
                    <a:lnTo>
                      <a:pt x="756304" y="635801"/>
                    </a:lnTo>
                    <a:lnTo>
                      <a:pt x="756304" y="686334"/>
                    </a:lnTo>
                    <a:lnTo>
                      <a:pt x="735248" y="732654"/>
                    </a:lnTo>
                    <a:lnTo>
                      <a:pt x="646817" y="778976"/>
                    </a:lnTo>
                    <a:lnTo>
                      <a:pt x="621550" y="812664"/>
                    </a:lnTo>
                    <a:lnTo>
                      <a:pt x="651027" y="829508"/>
                    </a:lnTo>
                    <a:lnTo>
                      <a:pt x="596284" y="943207"/>
                    </a:lnTo>
                    <a:lnTo>
                      <a:pt x="621550" y="976895"/>
                    </a:lnTo>
                    <a:lnTo>
                      <a:pt x="596284" y="1040061"/>
                    </a:lnTo>
                    <a:lnTo>
                      <a:pt x="533118" y="1094804"/>
                    </a:lnTo>
                    <a:lnTo>
                      <a:pt x="512063" y="1099015"/>
                    </a:lnTo>
                    <a:lnTo>
                      <a:pt x="486797" y="1136914"/>
                    </a:lnTo>
                    <a:lnTo>
                      <a:pt x="516274" y="1149547"/>
                    </a:lnTo>
                    <a:lnTo>
                      <a:pt x="529490" y="1192500"/>
                    </a:lnTo>
                    <a:lnTo>
                      <a:pt x="481744" y="1192500"/>
                    </a:lnTo>
                    <a:lnTo>
                      <a:pt x="468268" y="1219451"/>
                    </a:lnTo>
                    <a:lnTo>
                      <a:pt x="437949" y="1256508"/>
                    </a:lnTo>
                    <a:lnTo>
                      <a:pt x="424473" y="1283459"/>
                    </a:lnTo>
                    <a:lnTo>
                      <a:pt x="464900" y="1337360"/>
                    </a:lnTo>
                    <a:lnTo>
                      <a:pt x="454793" y="1350835"/>
                    </a:lnTo>
                    <a:lnTo>
                      <a:pt x="431211" y="1367680"/>
                    </a:lnTo>
                    <a:lnTo>
                      <a:pt x="384047" y="1441794"/>
                    </a:lnTo>
                    <a:lnTo>
                      <a:pt x="330146" y="1411474"/>
                    </a:lnTo>
                    <a:lnTo>
                      <a:pt x="282982" y="1421581"/>
                    </a:lnTo>
                    <a:lnTo>
                      <a:pt x="286351" y="1455269"/>
                    </a:lnTo>
                    <a:lnTo>
                      <a:pt x="188655" y="1455269"/>
                    </a:lnTo>
                    <a:lnTo>
                      <a:pt x="141491" y="1411474"/>
                    </a:lnTo>
                    <a:lnTo>
                      <a:pt x="134754" y="1381155"/>
                    </a:lnTo>
                    <a:lnTo>
                      <a:pt x="121278" y="1357573"/>
                    </a:lnTo>
                    <a:lnTo>
                      <a:pt x="124647" y="1340729"/>
                    </a:lnTo>
                    <a:lnTo>
                      <a:pt x="161704" y="1263246"/>
                    </a:lnTo>
                    <a:lnTo>
                      <a:pt x="161704" y="1243033"/>
                    </a:lnTo>
                    <a:lnTo>
                      <a:pt x="97696" y="1243033"/>
                    </a:lnTo>
                    <a:lnTo>
                      <a:pt x="84221" y="1256508"/>
                    </a:lnTo>
                    <a:lnTo>
                      <a:pt x="57270" y="1256508"/>
                    </a:lnTo>
                    <a:lnTo>
                      <a:pt x="30320" y="1226189"/>
                    </a:lnTo>
                    <a:lnTo>
                      <a:pt x="13476" y="1158812"/>
                    </a:lnTo>
                    <a:lnTo>
                      <a:pt x="0" y="1118386"/>
                    </a:lnTo>
                    <a:lnTo>
                      <a:pt x="40426" y="1067854"/>
                    </a:lnTo>
                    <a:lnTo>
                      <a:pt x="37057" y="1034165"/>
                    </a:lnTo>
                    <a:lnTo>
                      <a:pt x="67377" y="1020690"/>
                    </a:lnTo>
                    <a:lnTo>
                      <a:pt x="57270" y="960051"/>
                    </a:lnTo>
                    <a:lnTo>
                      <a:pt x="30320" y="943207"/>
                    </a:lnTo>
                    <a:lnTo>
                      <a:pt x="6841" y="845938"/>
                    </a:lnTo>
                    <a:lnTo>
                      <a:pt x="10948" y="829508"/>
                    </a:lnTo>
                    <a:lnTo>
                      <a:pt x="120436" y="854775"/>
                    </a:lnTo>
                    <a:lnTo>
                      <a:pt x="200446" y="812664"/>
                    </a:lnTo>
                    <a:lnTo>
                      <a:pt x="259401" y="774765"/>
                    </a:lnTo>
                    <a:lnTo>
                      <a:pt x="276245" y="724233"/>
                    </a:lnTo>
                    <a:lnTo>
                      <a:pt x="309933" y="720022"/>
                    </a:lnTo>
                    <a:lnTo>
                      <a:pt x="343621" y="665277"/>
                    </a:lnTo>
                    <a:lnTo>
                      <a:pt x="373099" y="635801"/>
                    </a:lnTo>
                    <a:lnTo>
                      <a:pt x="423632" y="597901"/>
                    </a:lnTo>
                    <a:lnTo>
                      <a:pt x="440476" y="555791"/>
                    </a:lnTo>
                    <a:lnTo>
                      <a:pt x="469953" y="538947"/>
                    </a:lnTo>
                    <a:lnTo>
                      <a:pt x="516274" y="488415"/>
                    </a:lnTo>
                    <a:lnTo>
                      <a:pt x="558385" y="450516"/>
                    </a:lnTo>
                    <a:lnTo>
                      <a:pt x="634183" y="370505"/>
                    </a:lnTo>
                    <a:lnTo>
                      <a:pt x="777359" y="248386"/>
                    </a:lnTo>
                    <a:lnTo>
                      <a:pt x="861580" y="235752"/>
                    </a:lnTo>
                    <a:lnTo>
                      <a:pt x="895269" y="164165"/>
                    </a:lnTo>
                    <a:lnTo>
                      <a:pt x="971067" y="75732"/>
                    </a:lnTo>
                    <a:lnTo>
                      <a:pt x="992122" y="16778"/>
                    </a:lnTo>
                    <a:lnTo>
                      <a:pt x="1013934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96CC3A92-F317-0E06-4E6D-A7A416FBDA60}"/>
                  </a:ext>
                </a:extLst>
              </p:cNvPr>
              <p:cNvSpPr/>
              <p:nvPr/>
            </p:nvSpPr>
            <p:spPr>
              <a:xfrm>
                <a:off x="669486" y="5755918"/>
                <a:ext cx="710772" cy="682677"/>
              </a:xfrm>
              <a:custGeom>
                <a:avLst/>
                <a:gdLst>
                  <a:gd name="connsiteX0" fmla="*/ 444634 w 710772"/>
                  <a:gd name="connsiteY0" fmla="*/ 0 h 682677"/>
                  <a:gd name="connsiteX1" fmla="*/ 461479 w 710772"/>
                  <a:gd name="connsiteY1" fmla="*/ 0 h 682677"/>
                  <a:gd name="connsiteX2" fmla="*/ 468216 w 710772"/>
                  <a:gd name="connsiteY2" fmla="*/ 13476 h 682677"/>
                  <a:gd name="connsiteX3" fmla="*/ 441266 w 710772"/>
                  <a:gd name="connsiteY3" fmla="*/ 111172 h 682677"/>
                  <a:gd name="connsiteX4" fmla="*/ 441266 w 710772"/>
                  <a:gd name="connsiteY4" fmla="*/ 171811 h 682677"/>
                  <a:gd name="connsiteX5" fmla="*/ 434528 w 710772"/>
                  <a:gd name="connsiteY5" fmla="*/ 202130 h 682677"/>
                  <a:gd name="connsiteX6" fmla="*/ 410946 w 710772"/>
                  <a:gd name="connsiteY6" fmla="*/ 232449 h 682677"/>
                  <a:gd name="connsiteX7" fmla="*/ 407577 w 710772"/>
                  <a:gd name="connsiteY7" fmla="*/ 249294 h 682677"/>
                  <a:gd name="connsiteX8" fmla="*/ 410946 w 710772"/>
                  <a:gd name="connsiteY8" fmla="*/ 262769 h 682677"/>
                  <a:gd name="connsiteX9" fmla="*/ 444634 w 710772"/>
                  <a:gd name="connsiteY9" fmla="*/ 262769 h 682677"/>
                  <a:gd name="connsiteX10" fmla="*/ 434528 w 710772"/>
                  <a:gd name="connsiteY10" fmla="*/ 303195 h 682677"/>
                  <a:gd name="connsiteX11" fmla="*/ 478323 w 710772"/>
                  <a:gd name="connsiteY11" fmla="*/ 333514 h 682677"/>
                  <a:gd name="connsiteX12" fmla="*/ 471585 w 710772"/>
                  <a:gd name="connsiteY12" fmla="*/ 367203 h 682677"/>
                  <a:gd name="connsiteX13" fmla="*/ 505273 w 710772"/>
                  <a:gd name="connsiteY13" fmla="*/ 464899 h 682677"/>
                  <a:gd name="connsiteX14" fmla="*/ 559175 w 710772"/>
                  <a:gd name="connsiteY14" fmla="*/ 522169 h 682677"/>
                  <a:gd name="connsiteX15" fmla="*/ 582756 w 710772"/>
                  <a:gd name="connsiteY15" fmla="*/ 559226 h 682677"/>
                  <a:gd name="connsiteX16" fmla="*/ 623182 w 710772"/>
                  <a:gd name="connsiteY16" fmla="*/ 545751 h 682677"/>
                  <a:gd name="connsiteX17" fmla="*/ 710772 w 710772"/>
                  <a:gd name="connsiteY17" fmla="*/ 559226 h 682677"/>
                  <a:gd name="connsiteX18" fmla="*/ 683821 w 710772"/>
                  <a:gd name="connsiteY18" fmla="*/ 609758 h 682677"/>
                  <a:gd name="connsiteX19" fmla="*/ 700666 w 710772"/>
                  <a:gd name="connsiteY19" fmla="*/ 650184 h 682677"/>
                  <a:gd name="connsiteX20" fmla="*/ 700666 w 710772"/>
                  <a:gd name="connsiteY20" fmla="*/ 680504 h 682677"/>
                  <a:gd name="connsiteX21" fmla="*/ 698059 w 710772"/>
                  <a:gd name="connsiteY21" fmla="*/ 682677 h 682677"/>
                  <a:gd name="connsiteX22" fmla="*/ 0 w 710772"/>
                  <a:gd name="connsiteY22" fmla="*/ 682677 h 682677"/>
                  <a:gd name="connsiteX23" fmla="*/ 0 w 710772"/>
                  <a:gd name="connsiteY23" fmla="*/ 65469 h 682677"/>
                  <a:gd name="connsiteX24" fmla="*/ 13424 w 710772"/>
                  <a:gd name="connsiteY24" fmla="*/ 47164 h 682677"/>
                  <a:gd name="connsiteX25" fmla="*/ 67325 w 710772"/>
                  <a:gd name="connsiteY25" fmla="*/ 47164 h 682677"/>
                  <a:gd name="connsiteX26" fmla="*/ 87538 w 710772"/>
                  <a:gd name="connsiteY26" fmla="*/ 60639 h 682677"/>
                  <a:gd name="connsiteX27" fmla="*/ 171759 w 710772"/>
                  <a:gd name="connsiteY27" fmla="*/ 50533 h 682677"/>
                  <a:gd name="connsiteX28" fmla="*/ 215554 w 710772"/>
                  <a:gd name="connsiteY28" fmla="*/ 57270 h 682677"/>
                  <a:gd name="connsiteX29" fmla="*/ 262717 w 710772"/>
                  <a:gd name="connsiteY29" fmla="*/ 84221 h 682677"/>
                  <a:gd name="connsiteX30" fmla="*/ 279562 w 710772"/>
                  <a:gd name="connsiteY30" fmla="*/ 101065 h 682677"/>
                  <a:gd name="connsiteX31" fmla="*/ 293037 w 710772"/>
                  <a:gd name="connsiteY31" fmla="*/ 117909 h 682677"/>
                  <a:gd name="connsiteX32" fmla="*/ 333463 w 710772"/>
                  <a:gd name="connsiteY32" fmla="*/ 121278 h 682677"/>
                  <a:gd name="connsiteX33" fmla="*/ 343569 w 710772"/>
                  <a:gd name="connsiteY33" fmla="*/ 84221 h 682677"/>
                  <a:gd name="connsiteX34" fmla="*/ 367151 w 710772"/>
                  <a:gd name="connsiteY34" fmla="*/ 50533 h 682677"/>
                  <a:gd name="connsiteX35" fmla="*/ 370520 w 710772"/>
                  <a:gd name="connsiteY35" fmla="*/ 26951 h 682677"/>
                  <a:gd name="connsiteX36" fmla="*/ 410946 w 710772"/>
                  <a:gd name="connsiteY36" fmla="*/ 13476 h 682677"/>
                  <a:gd name="connsiteX0" fmla="*/ 0 w 710772"/>
                  <a:gd name="connsiteY0" fmla="*/ 682677 h 774117"/>
                  <a:gd name="connsiteX1" fmla="*/ 0 w 710772"/>
                  <a:gd name="connsiteY1" fmla="*/ 65469 h 774117"/>
                  <a:gd name="connsiteX2" fmla="*/ 13424 w 710772"/>
                  <a:gd name="connsiteY2" fmla="*/ 47164 h 774117"/>
                  <a:gd name="connsiteX3" fmla="*/ 67325 w 710772"/>
                  <a:gd name="connsiteY3" fmla="*/ 47164 h 774117"/>
                  <a:gd name="connsiteX4" fmla="*/ 87538 w 710772"/>
                  <a:gd name="connsiteY4" fmla="*/ 60639 h 774117"/>
                  <a:gd name="connsiteX5" fmla="*/ 171759 w 710772"/>
                  <a:gd name="connsiteY5" fmla="*/ 50533 h 774117"/>
                  <a:gd name="connsiteX6" fmla="*/ 215554 w 710772"/>
                  <a:gd name="connsiteY6" fmla="*/ 57270 h 774117"/>
                  <a:gd name="connsiteX7" fmla="*/ 262717 w 710772"/>
                  <a:gd name="connsiteY7" fmla="*/ 84221 h 774117"/>
                  <a:gd name="connsiteX8" fmla="*/ 279562 w 710772"/>
                  <a:gd name="connsiteY8" fmla="*/ 101065 h 774117"/>
                  <a:gd name="connsiteX9" fmla="*/ 293037 w 710772"/>
                  <a:gd name="connsiteY9" fmla="*/ 117909 h 774117"/>
                  <a:gd name="connsiteX10" fmla="*/ 333463 w 710772"/>
                  <a:gd name="connsiteY10" fmla="*/ 121278 h 774117"/>
                  <a:gd name="connsiteX11" fmla="*/ 343569 w 710772"/>
                  <a:gd name="connsiteY11" fmla="*/ 84221 h 774117"/>
                  <a:gd name="connsiteX12" fmla="*/ 367151 w 710772"/>
                  <a:gd name="connsiteY12" fmla="*/ 50533 h 774117"/>
                  <a:gd name="connsiteX13" fmla="*/ 370520 w 710772"/>
                  <a:gd name="connsiteY13" fmla="*/ 26951 h 774117"/>
                  <a:gd name="connsiteX14" fmla="*/ 410946 w 710772"/>
                  <a:gd name="connsiteY14" fmla="*/ 13476 h 774117"/>
                  <a:gd name="connsiteX15" fmla="*/ 444634 w 710772"/>
                  <a:gd name="connsiteY15" fmla="*/ 0 h 774117"/>
                  <a:gd name="connsiteX16" fmla="*/ 461479 w 710772"/>
                  <a:gd name="connsiteY16" fmla="*/ 0 h 774117"/>
                  <a:gd name="connsiteX17" fmla="*/ 468216 w 710772"/>
                  <a:gd name="connsiteY17" fmla="*/ 13476 h 774117"/>
                  <a:gd name="connsiteX18" fmla="*/ 441266 w 710772"/>
                  <a:gd name="connsiteY18" fmla="*/ 111172 h 774117"/>
                  <a:gd name="connsiteX19" fmla="*/ 441266 w 710772"/>
                  <a:gd name="connsiteY19" fmla="*/ 171811 h 774117"/>
                  <a:gd name="connsiteX20" fmla="*/ 434528 w 710772"/>
                  <a:gd name="connsiteY20" fmla="*/ 202130 h 774117"/>
                  <a:gd name="connsiteX21" fmla="*/ 410946 w 710772"/>
                  <a:gd name="connsiteY21" fmla="*/ 232449 h 774117"/>
                  <a:gd name="connsiteX22" fmla="*/ 407577 w 710772"/>
                  <a:gd name="connsiteY22" fmla="*/ 249294 h 774117"/>
                  <a:gd name="connsiteX23" fmla="*/ 410946 w 710772"/>
                  <a:gd name="connsiteY23" fmla="*/ 262769 h 774117"/>
                  <a:gd name="connsiteX24" fmla="*/ 444634 w 710772"/>
                  <a:gd name="connsiteY24" fmla="*/ 262769 h 774117"/>
                  <a:gd name="connsiteX25" fmla="*/ 434528 w 710772"/>
                  <a:gd name="connsiteY25" fmla="*/ 303195 h 774117"/>
                  <a:gd name="connsiteX26" fmla="*/ 478323 w 710772"/>
                  <a:gd name="connsiteY26" fmla="*/ 333514 h 774117"/>
                  <a:gd name="connsiteX27" fmla="*/ 471585 w 710772"/>
                  <a:gd name="connsiteY27" fmla="*/ 367203 h 774117"/>
                  <a:gd name="connsiteX28" fmla="*/ 505273 w 710772"/>
                  <a:gd name="connsiteY28" fmla="*/ 464899 h 774117"/>
                  <a:gd name="connsiteX29" fmla="*/ 559175 w 710772"/>
                  <a:gd name="connsiteY29" fmla="*/ 522169 h 774117"/>
                  <a:gd name="connsiteX30" fmla="*/ 582756 w 710772"/>
                  <a:gd name="connsiteY30" fmla="*/ 559226 h 774117"/>
                  <a:gd name="connsiteX31" fmla="*/ 623182 w 710772"/>
                  <a:gd name="connsiteY31" fmla="*/ 545751 h 774117"/>
                  <a:gd name="connsiteX32" fmla="*/ 710772 w 710772"/>
                  <a:gd name="connsiteY32" fmla="*/ 559226 h 774117"/>
                  <a:gd name="connsiteX33" fmla="*/ 683821 w 710772"/>
                  <a:gd name="connsiteY33" fmla="*/ 609758 h 774117"/>
                  <a:gd name="connsiteX34" fmla="*/ 700666 w 710772"/>
                  <a:gd name="connsiteY34" fmla="*/ 650184 h 774117"/>
                  <a:gd name="connsiteX35" fmla="*/ 700666 w 710772"/>
                  <a:gd name="connsiteY35" fmla="*/ 680504 h 774117"/>
                  <a:gd name="connsiteX36" fmla="*/ 698059 w 710772"/>
                  <a:gd name="connsiteY36" fmla="*/ 682677 h 774117"/>
                  <a:gd name="connsiteX37" fmla="*/ 91440 w 710772"/>
                  <a:gd name="connsiteY37" fmla="*/ 774117 h 774117"/>
                  <a:gd name="connsiteX0" fmla="*/ 0 w 710772"/>
                  <a:gd name="connsiteY0" fmla="*/ 65469 h 774117"/>
                  <a:gd name="connsiteX1" fmla="*/ 13424 w 710772"/>
                  <a:gd name="connsiteY1" fmla="*/ 47164 h 774117"/>
                  <a:gd name="connsiteX2" fmla="*/ 67325 w 710772"/>
                  <a:gd name="connsiteY2" fmla="*/ 47164 h 774117"/>
                  <a:gd name="connsiteX3" fmla="*/ 87538 w 710772"/>
                  <a:gd name="connsiteY3" fmla="*/ 60639 h 774117"/>
                  <a:gd name="connsiteX4" fmla="*/ 171759 w 710772"/>
                  <a:gd name="connsiteY4" fmla="*/ 50533 h 774117"/>
                  <a:gd name="connsiteX5" fmla="*/ 215554 w 710772"/>
                  <a:gd name="connsiteY5" fmla="*/ 57270 h 774117"/>
                  <a:gd name="connsiteX6" fmla="*/ 262717 w 710772"/>
                  <a:gd name="connsiteY6" fmla="*/ 84221 h 774117"/>
                  <a:gd name="connsiteX7" fmla="*/ 279562 w 710772"/>
                  <a:gd name="connsiteY7" fmla="*/ 101065 h 774117"/>
                  <a:gd name="connsiteX8" fmla="*/ 293037 w 710772"/>
                  <a:gd name="connsiteY8" fmla="*/ 117909 h 774117"/>
                  <a:gd name="connsiteX9" fmla="*/ 333463 w 710772"/>
                  <a:gd name="connsiteY9" fmla="*/ 121278 h 774117"/>
                  <a:gd name="connsiteX10" fmla="*/ 343569 w 710772"/>
                  <a:gd name="connsiteY10" fmla="*/ 84221 h 774117"/>
                  <a:gd name="connsiteX11" fmla="*/ 367151 w 710772"/>
                  <a:gd name="connsiteY11" fmla="*/ 50533 h 774117"/>
                  <a:gd name="connsiteX12" fmla="*/ 370520 w 710772"/>
                  <a:gd name="connsiteY12" fmla="*/ 26951 h 774117"/>
                  <a:gd name="connsiteX13" fmla="*/ 410946 w 710772"/>
                  <a:gd name="connsiteY13" fmla="*/ 13476 h 774117"/>
                  <a:gd name="connsiteX14" fmla="*/ 444634 w 710772"/>
                  <a:gd name="connsiteY14" fmla="*/ 0 h 774117"/>
                  <a:gd name="connsiteX15" fmla="*/ 461479 w 710772"/>
                  <a:gd name="connsiteY15" fmla="*/ 0 h 774117"/>
                  <a:gd name="connsiteX16" fmla="*/ 468216 w 710772"/>
                  <a:gd name="connsiteY16" fmla="*/ 13476 h 774117"/>
                  <a:gd name="connsiteX17" fmla="*/ 441266 w 710772"/>
                  <a:gd name="connsiteY17" fmla="*/ 111172 h 774117"/>
                  <a:gd name="connsiteX18" fmla="*/ 441266 w 710772"/>
                  <a:gd name="connsiteY18" fmla="*/ 171811 h 774117"/>
                  <a:gd name="connsiteX19" fmla="*/ 434528 w 710772"/>
                  <a:gd name="connsiteY19" fmla="*/ 202130 h 774117"/>
                  <a:gd name="connsiteX20" fmla="*/ 410946 w 710772"/>
                  <a:gd name="connsiteY20" fmla="*/ 232449 h 774117"/>
                  <a:gd name="connsiteX21" fmla="*/ 407577 w 710772"/>
                  <a:gd name="connsiteY21" fmla="*/ 249294 h 774117"/>
                  <a:gd name="connsiteX22" fmla="*/ 410946 w 710772"/>
                  <a:gd name="connsiteY22" fmla="*/ 262769 h 774117"/>
                  <a:gd name="connsiteX23" fmla="*/ 444634 w 710772"/>
                  <a:gd name="connsiteY23" fmla="*/ 262769 h 774117"/>
                  <a:gd name="connsiteX24" fmla="*/ 434528 w 710772"/>
                  <a:gd name="connsiteY24" fmla="*/ 303195 h 774117"/>
                  <a:gd name="connsiteX25" fmla="*/ 478323 w 710772"/>
                  <a:gd name="connsiteY25" fmla="*/ 333514 h 774117"/>
                  <a:gd name="connsiteX26" fmla="*/ 471585 w 710772"/>
                  <a:gd name="connsiteY26" fmla="*/ 367203 h 774117"/>
                  <a:gd name="connsiteX27" fmla="*/ 505273 w 710772"/>
                  <a:gd name="connsiteY27" fmla="*/ 464899 h 774117"/>
                  <a:gd name="connsiteX28" fmla="*/ 559175 w 710772"/>
                  <a:gd name="connsiteY28" fmla="*/ 522169 h 774117"/>
                  <a:gd name="connsiteX29" fmla="*/ 582756 w 710772"/>
                  <a:gd name="connsiteY29" fmla="*/ 559226 h 774117"/>
                  <a:gd name="connsiteX30" fmla="*/ 623182 w 710772"/>
                  <a:gd name="connsiteY30" fmla="*/ 545751 h 774117"/>
                  <a:gd name="connsiteX31" fmla="*/ 710772 w 710772"/>
                  <a:gd name="connsiteY31" fmla="*/ 559226 h 774117"/>
                  <a:gd name="connsiteX32" fmla="*/ 683821 w 710772"/>
                  <a:gd name="connsiteY32" fmla="*/ 609758 h 774117"/>
                  <a:gd name="connsiteX33" fmla="*/ 700666 w 710772"/>
                  <a:gd name="connsiteY33" fmla="*/ 650184 h 774117"/>
                  <a:gd name="connsiteX34" fmla="*/ 700666 w 710772"/>
                  <a:gd name="connsiteY34" fmla="*/ 680504 h 774117"/>
                  <a:gd name="connsiteX35" fmla="*/ 698059 w 710772"/>
                  <a:gd name="connsiteY35" fmla="*/ 682677 h 774117"/>
                  <a:gd name="connsiteX36" fmla="*/ 91440 w 710772"/>
                  <a:gd name="connsiteY36" fmla="*/ 774117 h 774117"/>
                  <a:gd name="connsiteX0" fmla="*/ 0 w 710772"/>
                  <a:gd name="connsiteY0" fmla="*/ 65469 h 682677"/>
                  <a:gd name="connsiteX1" fmla="*/ 13424 w 710772"/>
                  <a:gd name="connsiteY1" fmla="*/ 47164 h 682677"/>
                  <a:gd name="connsiteX2" fmla="*/ 67325 w 710772"/>
                  <a:gd name="connsiteY2" fmla="*/ 47164 h 682677"/>
                  <a:gd name="connsiteX3" fmla="*/ 87538 w 710772"/>
                  <a:gd name="connsiteY3" fmla="*/ 60639 h 682677"/>
                  <a:gd name="connsiteX4" fmla="*/ 171759 w 710772"/>
                  <a:gd name="connsiteY4" fmla="*/ 50533 h 682677"/>
                  <a:gd name="connsiteX5" fmla="*/ 215554 w 710772"/>
                  <a:gd name="connsiteY5" fmla="*/ 57270 h 682677"/>
                  <a:gd name="connsiteX6" fmla="*/ 262717 w 710772"/>
                  <a:gd name="connsiteY6" fmla="*/ 84221 h 682677"/>
                  <a:gd name="connsiteX7" fmla="*/ 279562 w 710772"/>
                  <a:gd name="connsiteY7" fmla="*/ 101065 h 682677"/>
                  <a:gd name="connsiteX8" fmla="*/ 293037 w 710772"/>
                  <a:gd name="connsiteY8" fmla="*/ 117909 h 682677"/>
                  <a:gd name="connsiteX9" fmla="*/ 333463 w 710772"/>
                  <a:gd name="connsiteY9" fmla="*/ 121278 h 682677"/>
                  <a:gd name="connsiteX10" fmla="*/ 343569 w 710772"/>
                  <a:gd name="connsiteY10" fmla="*/ 84221 h 682677"/>
                  <a:gd name="connsiteX11" fmla="*/ 367151 w 710772"/>
                  <a:gd name="connsiteY11" fmla="*/ 50533 h 682677"/>
                  <a:gd name="connsiteX12" fmla="*/ 370520 w 710772"/>
                  <a:gd name="connsiteY12" fmla="*/ 26951 h 682677"/>
                  <a:gd name="connsiteX13" fmla="*/ 410946 w 710772"/>
                  <a:gd name="connsiteY13" fmla="*/ 13476 h 682677"/>
                  <a:gd name="connsiteX14" fmla="*/ 444634 w 710772"/>
                  <a:gd name="connsiteY14" fmla="*/ 0 h 682677"/>
                  <a:gd name="connsiteX15" fmla="*/ 461479 w 710772"/>
                  <a:gd name="connsiteY15" fmla="*/ 0 h 682677"/>
                  <a:gd name="connsiteX16" fmla="*/ 468216 w 710772"/>
                  <a:gd name="connsiteY16" fmla="*/ 13476 h 682677"/>
                  <a:gd name="connsiteX17" fmla="*/ 441266 w 710772"/>
                  <a:gd name="connsiteY17" fmla="*/ 111172 h 682677"/>
                  <a:gd name="connsiteX18" fmla="*/ 441266 w 710772"/>
                  <a:gd name="connsiteY18" fmla="*/ 171811 h 682677"/>
                  <a:gd name="connsiteX19" fmla="*/ 434528 w 710772"/>
                  <a:gd name="connsiteY19" fmla="*/ 202130 h 682677"/>
                  <a:gd name="connsiteX20" fmla="*/ 410946 w 710772"/>
                  <a:gd name="connsiteY20" fmla="*/ 232449 h 682677"/>
                  <a:gd name="connsiteX21" fmla="*/ 407577 w 710772"/>
                  <a:gd name="connsiteY21" fmla="*/ 249294 h 682677"/>
                  <a:gd name="connsiteX22" fmla="*/ 410946 w 710772"/>
                  <a:gd name="connsiteY22" fmla="*/ 262769 h 682677"/>
                  <a:gd name="connsiteX23" fmla="*/ 444634 w 710772"/>
                  <a:gd name="connsiteY23" fmla="*/ 262769 h 682677"/>
                  <a:gd name="connsiteX24" fmla="*/ 434528 w 710772"/>
                  <a:gd name="connsiteY24" fmla="*/ 303195 h 682677"/>
                  <a:gd name="connsiteX25" fmla="*/ 478323 w 710772"/>
                  <a:gd name="connsiteY25" fmla="*/ 333514 h 682677"/>
                  <a:gd name="connsiteX26" fmla="*/ 471585 w 710772"/>
                  <a:gd name="connsiteY26" fmla="*/ 367203 h 682677"/>
                  <a:gd name="connsiteX27" fmla="*/ 505273 w 710772"/>
                  <a:gd name="connsiteY27" fmla="*/ 464899 h 682677"/>
                  <a:gd name="connsiteX28" fmla="*/ 559175 w 710772"/>
                  <a:gd name="connsiteY28" fmla="*/ 522169 h 682677"/>
                  <a:gd name="connsiteX29" fmla="*/ 582756 w 710772"/>
                  <a:gd name="connsiteY29" fmla="*/ 559226 h 682677"/>
                  <a:gd name="connsiteX30" fmla="*/ 623182 w 710772"/>
                  <a:gd name="connsiteY30" fmla="*/ 545751 h 682677"/>
                  <a:gd name="connsiteX31" fmla="*/ 710772 w 710772"/>
                  <a:gd name="connsiteY31" fmla="*/ 559226 h 682677"/>
                  <a:gd name="connsiteX32" fmla="*/ 683821 w 710772"/>
                  <a:gd name="connsiteY32" fmla="*/ 609758 h 682677"/>
                  <a:gd name="connsiteX33" fmla="*/ 700666 w 710772"/>
                  <a:gd name="connsiteY33" fmla="*/ 650184 h 682677"/>
                  <a:gd name="connsiteX34" fmla="*/ 700666 w 710772"/>
                  <a:gd name="connsiteY34" fmla="*/ 680504 h 682677"/>
                  <a:gd name="connsiteX35" fmla="*/ 698059 w 710772"/>
                  <a:gd name="connsiteY35" fmla="*/ 682677 h 682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710772" h="682677">
                    <a:moveTo>
                      <a:pt x="0" y="65469"/>
                    </a:moveTo>
                    <a:lnTo>
                      <a:pt x="13424" y="47164"/>
                    </a:lnTo>
                    <a:lnTo>
                      <a:pt x="67325" y="47164"/>
                    </a:lnTo>
                    <a:lnTo>
                      <a:pt x="87538" y="60639"/>
                    </a:lnTo>
                    <a:lnTo>
                      <a:pt x="171759" y="50533"/>
                    </a:lnTo>
                    <a:lnTo>
                      <a:pt x="215554" y="57270"/>
                    </a:lnTo>
                    <a:lnTo>
                      <a:pt x="262717" y="84221"/>
                    </a:lnTo>
                    <a:lnTo>
                      <a:pt x="279562" y="101065"/>
                    </a:lnTo>
                    <a:lnTo>
                      <a:pt x="293037" y="117909"/>
                    </a:lnTo>
                    <a:lnTo>
                      <a:pt x="333463" y="121278"/>
                    </a:lnTo>
                    <a:lnTo>
                      <a:pt x="343569" y="84221"/>
                    </a:lnTo>
                    <a:lnTo>
                      <a:pt x="367151" y="50533"/>
                    </a:lnTo>
                    <a:lnTo>
                      <a:pt x="370520" y="26951"/>
                    </a:lnTo>
                    <a:lnTo>
                      <a:pt x="410946" y="13476"/>
                    </a:lnTo>
                    <a:lnTo>
                      <a:pt x="444634" y="0"/>
                    </a:lnTo>
                    <a:lnTo>
                      <a:pt x="461479" y="0"/>
                    </a:lnTo>
                    <a:lnTo>
                      <a:pt x="468216" y="13476"/>
                    </a:lnTo>
                    <a:lnTo>
                      <a:pt x="441266" y="111172"/>
                    </a:lnTo>
                    <a:lnTo>
                      <a:pt x="441266" y="171811"/>
                    </a:lnTo>
                    <a:lnTo>
                      <a:pt x="434528" y="202130"/>
                    </a:lnTo>
                    <a:lnTo>
                      <a:pt x="410946" y="232449"/>
                    </a:lnTo>
                    <a:lnTo>
                      <a:pt x="407577" y="249294"/>
                    </a:lnTo>
                    <a:lnTo>
                      <a:pt x="410946" y="262769"/>
                    </a:lnTo>
                    <a:lnTo>
                      <a:pt x="444634" y="262769"/>
                    </a:lnTo>
                    <a:lnTo>
                      <a:pt x="434528" y="303195"/>
                    </a:lnTo>
                    <a:lnTo>
                      <a:pt x="478323" y="333514"/>
                    </a:lnTo>
                    <a:lnTo>
                      <a:pt x="471585" y="367203"/>
                    </a:lnTo>
                    <a:lnTo>
                      <a:pt x="505273" y="464899"/>
                    </a:lnTo>
                    <a:lnTo>
                      <a:pt x="559175" y="522169"/>
                    </a:lnTo>
                    <a:lnTo>
                      <a:pt x="582756" y="559226"/>
                    </a:lnTo>
                    <a:lnTo>
                      <a:pt x="623182" y="545751"/>
                    </a:lnTo>
                    <a:lnTo>
                      <a:pt x="710772" y="559226"/>
                    </a:lnTo>
                    <a:lnTo>
                      <a:pt x="683821" y="609758"/>
                    </a:lnTo>
                    <a:lnTo>
                      <a:pt x="700666" y="650184"/>
                    </a:lnTo>
                    <a:lnTo>
                      <a:pt x="700666" y="680504"/>
                    </a:lnTo>
                    <a:lnTo>
                      <a:pt x="698059" y="682677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F1F12C47-BC76-49B2-782B-0BD02D9DA4BA}"/>
                  </a:ext>
                </a:extLst>
              </p:cNvPr>
              <p:cNvSpPr/>
              <p:nvPr/>
            </p:nvSpPr>
            <p:spPr>
              <a:xfrm>
                <a:off x="3012635" y="6155565"/>
                <a:ext cx="360515" cy="283031"/>
              </a:xfrm>
              <a:custGeom>
                <a:avLst/>
                <a:gdLst>
                  <a:gd name="connsiteX0" fmla="*/ 360515 w 360515"/>
                  <a:gd name="connsiteY0" fmla="*/ 0 h 283031"/>
                  <a:gd name="connsiteX1" fmla="*/ 360515 w 360515"/>
                  <a:gd name="connsiteY1" fmla="*/ 283031 h 283031"/>
                  <a:gd name="connsiteX2" fmla="*/ 0 w 360515"/>
                  <a:gd name="connsiteY2" fmla="*/ 283031 h 283031"/>
                  <a:gd name="connsiteX3" fmla="*/ 17173 w 360515"/>
                  <a:gd name="connsiteY3" fmla="*/ 272435 h 283031"/>
                  <a:gd name="connsiteX4" fmla="*/ 104202 w 360515"/>
                  <a:gd name="connsiteY4" fmla="*/ 154524 h 283031"/>
                  <a:gd name="connsiteX5" fmla="*/ 255799 w 360515"/>
                  <a:gd name="connsiteY5" fmla="*/ 89956 h 283031"/>
                  <a:gd name="connsiteX6" fmla="*/ 345635 w 360515"/>
                  <a:gd name="connsiteY6" fmla="*/ 31000 h 283031"/>
                  <a:gd name="connsiteX0" fmla="*/ 360515 w 451955"/>
                  <a:gd name="connsiteY0" fmla="*/ 283031 h 374471"/>
                  <a:gd name="connsiteX1" fmla="*/ 0 w 451955"/>
                  <a:gd name="connsiteY1" fmla="*/ 283031 h 374471"/>
                  <a:gd name="connsiteX2" fmla="*/ 17173 w 451955"/>
                  <a:gd name="connsiteY2" fmla="*/ 272435 h 374471"/>
                  <a:gd name="connsiteX3" fmla="*/ 104202 w 451955"/>
                  <a:gd name="connsiteY3" fmla="*/ 154524 h 374471"/>
                  <a:gd name="connsiteX4" fmla="*/ 255799 w 451955"/>
                  <a:gd name="connsiteY4" fmla="*/ 89956 h 374471"/>
                  <a:gd name="connsiteX5" fmla="*/ 345635 w 451955"/>
                  <a:gd name="connsiteY5" fmla="*/ 31000 h 374471"/>
                  <a:gd name="connsiteX6" fmla="*/ 360515 w 451955"/>
                  <a:gd name="connsiteY6" fmla="*/ 0 h 374471"/>
                  <a:gd name="connsiteX7" fmla="*/ 451955 w 451955"/>
                  <a:gd name="connsiteY7" fmla="*/ 374471 h 374471"/>
                  <a:gd name="connsiteX0" fmla="*/ 0 w 451955"/>
                  <a:gd name="connsiteY0" fmla="*/ 283031 h 374471"/>
                  <a:gd name="connsiteX1" fmla="*/ 17173 w 451955"/>
                  <a:gd name="connsiteY1" fmla="*/ 272435 h 374471"/>
                  <a:gd name="connsiteX2" fmla="*/ 104202 w 451955"/>
                  <a:gd name="connsiteY2" fmla="*/ 154524 h 374471"/>
                  <a:gd name="connsiteX3" fmla="*/ 255799 w 451955"/>
                  <a:gd name="connsiteY3" fmla="*/ 89956 h 374471"/>
                  <a:gd name="connsiteX4" fmla="*/ 345635 w 451955"/>
                  <a:gd name="connsiteY4" fmla="*/ 31000 h 374471"/>
                  <a:gd name="connsiteX5" fmla="*/ 360515 w 451955"/>
                  <a:gd name="connsiteY5" fmla="*/ 0 h 374471"/>
                  <a:gd name="connsiteX6" fmla="*/ 451955 w 451955"/>
                  <a:gd name="connsiteY6" fmla="*/ 374471 h 374471"/>
                  <a:gd name="connsiteX0" fmla="*/ 0 w 360515"/>
                  <a:gd name="connsiteY0" fmla="*/ 283031 h 283031"/>
                  <a:gd name="connsiteX1" fmla="*/ 17173 w 360515"/>
                  <a:gd name="connsiteY1" fmla="*/ 272435 h 283031"/>
                  <a:gd name="connsiteX2" fmla="*/ 104202 w 360515"/>
                  <a:gd name="connsiteY2" fmla="*/ 154524 h 283031"/>
                  <a:gd name="connsiteX3" fmla="*/ 255799 w 360515"/>
                  <a:gd name="connsiteY3" fmla="*/ 89956 h 283031"/>
                  <a:gd name="connsiteX4" fmla="*/ 345635 w 360515"/>
                  <a:gd name="connsiteY4" fmla="*/ 31000 h 283031"/>
                  <a:gd name="connsiteX5" fmla="*/ 360515 w 360515"/>
                  <a:gd name="connsiteY5" fmla="*/ 0 h 283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0515" h="283031">
                    <a:moveTo>
                      <a:pt x="0" y="283031"/>
                    </a:moveTo>
                    <a:lnTo>
                      <a:pt x="17173" y="272435"/>
                    </a:lnTo>
                    <a:lnTo>
                      <a:pt x="104202" y="154524"/>
                    </a:lnTo>
                    <a:lnTo>
                      <a:pt x="255799" y="89956"/>
                    </a:lnTo>
                    <a:lnTo>
                      <a:pt x="345635" y="31000"/>
                    </a:lnTo>
                    <a:lnTo>
                      <a:pt x="360515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BE19AB85-0A54-B95A-181D-00B921C4BED6}"/>
                </a:ext>
              </a:extLst>
            </p:cNvPr>
            <p:cNvGrpSpPr/>
            <p:nvPr/>
          </p:nvGrpSpPr>
          <p:grpSpPr>
            <a:xfrm>
              <a:off x="1497009" y="4506633"/>
              <a:ext cx="1695884" cy="1002254"/>
              <a:chOff x="1628263" y="1741212"/>
              <a:chExt cx="885810" cy="523507"/>
            </a:xfrm>
          </p:grpSpPr>
          <p:sp>
            <p:nvSpPr>
              <p:cNvPr id="204" name="正方形/長方形 203">
                <a:extLst>
                  <a:ext uri="{FF2B5EF4-FFF2-40B4-BE49-F238E27FC236}">
                    <a16:creationId xmlns:a16="http://schemas.microsoft.com/office/drawing/2014/main" id="{546869E9-E44C-6809-6BE2-859AB1E6C8B0}"/>
                  </a:ext>
                </a:extLst>
              </p:cNvPr>
              <p:cNvSpPr/>
              <p:nvPr/>
            </p:nvSpPr>
            <p:spPr>
              <a:xfrm rot="20707676">
                <a:off x="1628263" y="2103958"/>
                <a:ext cx="274633" cy="16076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山口</a:t>
                </a:r>
              </a:p>
            </p:txBody>
          </p:sp>
          <p:sp>
            <p:nvSpPr>
              <p:cNvPr id="205" name="正方形/長方形 204">
                <a:extLst>
                  <a:ext uri="{FF2B5EF4-FFF2-40B4-BE49-F238E27FC236}">
                    <a16:creationId xmlns:a16="http://schemas.microsoft.com/office/drawing/2014/main" id="{29DF678B-603D-5430-A591-78F9F553948F}"/>
                  </a:ext>
                </a:extLst>
              </p:cNvPr>
              <p:cNvSpPr/>
              <p:nvPr/>
            </p:nvSpPr>
            <p:spPr>
              <a:xfrm rot="19268282">
                <a:off x="2044819" y="1741212"/>
                <a:ext cx="167459" cy="9645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島根</a:t>
                </a:r>
              </a:p>
            </p:txBody>
          </p:sp>
          <p:sp>
            <p:nvSpPr>
              <p:cNvPr id="206" name="正方形/長方形 205">
                <a:extLst>
                  <a:ext uri="{FF2B5EF4-FFF2-40B4-BE49-F238E27FC236}">
                    <a16:creationId xmlns:a16="http://schemas.microsoft.com/office/drawing/2014/main" id="{C17E5C33-8B36-F153-CC5C-916A7F70EE9B}"/>
                  </a:ext>
                </a:extLst>
              </p:cNvPr>
              <p:cNvSpPr/>
              <p:nvPr/>
            </p:nvSpPr>
            <p:spPr>
              <a:xfrm>
                <a:off x="2346614" y="1847434"/>
                <a:ext cx="167459" cy="9645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広島</a:t>
                </a:r>
              </a:p>
            </p:txBody>
          </p:sp>
        </p:grpSp>
      </p:grpSp>
      <p:grpSp>
        <p:nvGrpSpPr>
          <p:cNvPr id="673" name="グループ化 672">
            <a:extLst>
              <a:ext uri="{FF2B5EF4-FFF2-40B4-BE49-F238E27FC236}">
                <a16:creationId xmlns:a16="http://schemas.microsoft.com/office/drawing/2014/main" id="{99A04EFD-DE6D-2F79-7C47-B28709FAE4E9}"/>
              </a:ext>
            </a:extLst>
          </p:cNvPr>
          <p:cNvGrpSpPr/>
          <p:nvPr/>
        </p:nvGrpSpPr>
        <p:grpSpPr>
          <a:xfrm>
            <a:off x="3590061" y="991756"/>
            <a:ext cx="2725535" cy="2557762"/>
            <a:chOff x="3590061" y="991756"/>
            <a:chExt cx="2725535" cy="2557762"/>
          </a:xfrm>
        </p:grpSpPr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44649D9B-1504-8338-C952-1B119D620DC9}"/>
                </a:ext>
              </a:extLst>
            </p:cNvPr>
            <p:cNvGrpSpPr/>
            <p:nvPr/>
          </p:nvGrpSpPr>
          <p:grpSpPr>
            <a:xfrm>
              <a:off x="3590061" y="991756"/>
              <a:ext cx="2725535" cy="2557762"/>
              <a:chOff x="663981" y="991756"/>
              <a:chExt cx="2725535" cy="2557762"/>
            </a:xfrm>
          </p:grpSpPr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AE7FFA72-5E9F-8903-89F4-F87143DCBA6E}"/>
                  </a:ext>
                </a:extLst>
              </p:cNvPr>
              <p:cNvGrpSpPr/>
              <p:nvPr/>
            </p:nvGrpSpPr>
            <p:grpSpPr>
              <a:xfrm>
                <a:off x="663981" y="991756"/>
                <a:ext cx="2725535" cy="2557762"/>
                <a:chOff x="663981" y="991756"/>
                <a:chExt cx="2725535" cy="2557762"/>
              </a:xfrm>
            </p:grpSpPr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ACA0D316-EE2C-1334-B58B-D080389ECEB8}"/>
                    </a:ext>
                  </a:extLst>
                </p:cNvPr>
                <p:cNvSpPr/>
                <p:nvPr/>
              </p:nvSpPr>
              <p:spPr>
                <a:xfrm>
                  <a:off x="1003000" y="3045405"/>
                  <a:ext cx="661057" cy="504113"/>
                </a:xfrm>
                <a:custGeom>
                  <a:avLst/>
                  <a:gdLst>
                    <a:gd name="connsiteX0" fmla="*/ 464840 w 661057"/>
                    <a:gd name="connsiteY0" fmla="*/ 0 h 504113"/>
                    <a:gd name="connsiteX1" fmla="*/ 501499 w 661057"/>
                    <a:gd name="connsiteY1" fmla="*/ 10265 h 504113"/>
                    <a:gd name="connsiteX2" fmla="*/ 511764 w 661057"/>
                    <a:gd name="connsiteY2" fmla="*/ 24928 h 504113"/>
                    <a:gd name="connsiteX3" fmla="*/ 539625 w 661057"/>
                    <a:gd name="connsiteY3" fmla="*/ 48390 h 504113"/>
                    <a:gd name="connsiteX4" fmla="*/ 548423 w 661057"/>
                    <a:gd name="connsiteY4" fmla="*/ 90915 h 504113"/>
                    <a:gd name="connsiteX5" fmla="*/ 579217 w 661057"/>
                    <a:gd name="connsiteY5" fmla="*/ 120242 h 504113"/>
                    <a:gd name="connsiteX6" fmla="*/ 583616 w 661057"/>
                    <a:gd name="connsiteY6" fmla="*/ 149570 h 504113"/>
                    <a:gd name="connsiteX7" fmla="*/ 595347 w 661057"/>
                    <a:gd name="connsiteY7" fmla="*/ 159834 h 504113"/>
                    <a:gd name="connsiteX8" fmla="*/ 596813 w 661057"/>
                    <a:gd name="connsiteY8" fmla="*/ 173031 h 504113"/>
                    <a:gd name="connsiteX9" fmla="*/ 611477 w 661057"/>
                    <a:gd name="connsiteY9" fmla="*/ 186229 h 504113"/>
                    <a:gd name="connsiteX10" fmla="*/ 598280 w 661057"/>
                    <a:gd name="connsiteY10" fmla="*/ 202359 h 504113"/>
                    <a:gd name="connsiteX11" fmla="*/ 604145 w 661057"/>
                    <a:gd name="connsiteY11" fmla="*/ 259547 h 504113"/>
                    <a:gd name="connsiteX12" fmla="*/ 639338 w 661057"/>
                    <a:gd name="connsiteY12" fmla="*/ 283009 h 504113"/>
                    <a:gd name="connsiteX13" fmla="*/ 659867 w 661057"/>
                    <a:gd name="connsiteY13" fmla="*/ 299139 h 504113"/>
                    <a:gd name="connsiteX14" fmla="*/ 661057 w 661057"/>
                    <a:gd name="connsiteY14" fmla="*/ 307470 h 504113"/>
                    <a:gd name="connsiteX15" fmla="*/ 659867 w 661057"/>
                    <a:gd name="connsiteY15" fmla="*/ 307351 h 504113"/>
                    <a:gd name="connsiteX16" fmla="*/ 621155 w 661057"/>
                    <a:gd name="connsiteY16" fmla="*/ 309110 h 504113"/>
                    <a:gd name="connsiteX17" fmla="*/ 610597 w 661057"/>
                    <a:gd name="connsiteY17" fmla="*/ 324947 h 504113"/>
                    <a:gd name="connsiteX18" fmla="*/ 598279 w 661057"/>
                    <a:gd name="connsiteY18" fmla="*/ 340784 h 504113"/>
                    <a:gd name="connsiteX19" fmla="*/ 598279 w 661057"/>
                    <a:gd name="connsiteY19" fmla="*/ 347822 h 504113"/>
                    <a:gd name="connsiteX20" fmla="*/ 605318 w 661057"/>
                    <a:gd name="connsiteY20" fmla="*/ 360140 h 504113"/>
                    <a:gd name="connsiteX21" fmla="*/ 589481 w 661057"/>
                    <a:gd name="connsiteY21" fmla="*/ 384775 h 504113"/>
                    <a:gd name="connsiteX22" fmla="*/ 559567 w 661057"/>
                    <a:gd name="connsiteY22" fmla="*/ 395333 h 504113"/>
                    <a:gd name="connsiteX23" fmla="*/ 554288 w 661057"/>
                    <a:gd name="connsiteY23" fmla="*/ 419968 h 504113"/>
                    <a:gd name="connsiteX24" fmla="*/ 552529 w 661057"/>
                    <a:gd name="connsiteY24" fmla="*/ 434045 h 504113"/>
                    <a:gd name="connsiteX25" fmla="*/ 540211 w 661057"/>
                    <a:gd name="connsiteY25" fmla="*/ 434045 h 504113"/>
                    <a:gd name="connsiteX26" fmla="*/ 520855 w 661057"/>
                    <a:gd name="connsiteY26" fmla="*/ 456920 h 504113"/>
                    <a:gd name="connsiteX27" fmla="*/ 512057 w 661057"/>
                    <a:gd name="connsiteY27" fmla="*/ 474517 h 504113"/>
                    <a:gd name="connsiteX28" fmla="*/ 512057 w 661057"/>
                    <a:gd name="connsiteY28" fmla="*/ 502671 h 504113"/>
                    <a:gd name="connsiteX29" fmla="*/ 510408 w 661057"/>
                    <a:gd name="connsiteY29" fmla="*/ 504113 h 504113"/>
                    <a:gd name="connsiteX30" fmla="*/ 156482 w 661057"/>
                    <a:gd name="connsiteY30" fmla="*/ 504113 h 504113"/>
                    <a:gd name="connsiteX31" fmla="*/ 187696 w 661057"/>
                    <a:gd name="connsiteY31" fmla="*/ 479503 h 504113"/>
                    <a:gd name="connsiteX32" fmla="*/ 175965 w 661057"/>
                    <a:gd name="connsiteY32" fmla="*/ 472170 h 504113"/>
                    <a:gd name="connsiteX33" fmla="*/ 145171 w 661057"/>
                    <a:gd name="connsiteY33" fmla="*/ 473637 h 504113"/>
                    <a:gd name="connsiteX34" fmla="*/ 107045 w 661057"/>
                    <a:gd name="connsiteY34" fmla="*/ 483901 h 504113"/>
                    <a:gd name="connsiteX35" fmla="*/ 43991 w 661057"/>
                    <a:gd name="connsiteY35" fmla="*/ 498565 h 504113"/>
                    <a:gd name="connsiteX36" fmla="*/ 42882 w 661057"/>
                    <a:gd name="connsiteY36" fmla="*/ 504113 h 504113"/>
                    <a:gd name="connsiteX37" fmla="*/ 1034 w 661057"/>
                    <a:gd name="connsiteY37" fmla="*/ 504113 h 504113"/>
                    <a:gd name="connsiteX38" fmla="*/ 0 w 661057"/>
                    <a:gd name="connsiteY38" fmla="*/ 502965 h 504113"/>
                    <a:gd name="connsiteX39" fmla="*/ 13198 w 661057"/>
                    <a:gd name="connsiteY39" fmla="*/ 492700 h 504113"/>
                    <a:gd name="connsiteX40" fmla="*/ 35193 w 661057"/>
                    <a:gd name="connsiteY40" fmla="*/ 475103 h 504113"/>
                    <a:gd name="connsiteX41" fmla="*/ 64521 w 661057"/>
                    <a:gd name="connsiteY41" fmla="*/ 464838 h 504113"/>
                    <a:gd name="connsiteX42" fmla="*/ 101180 w 661057"/>
                    <a:gd name="connsiteY42" fmla="*/ 444310 h 504113"/>
                    <a:gd name="connsiteX43" fmla="*/ 121709 w 661057"/>
                    <a:gd name="connsiteY43" fmla="*/ 417914 h 504113"/>
                    <a:gd name="connsiteX44" fmla="*/ 145171 w 661057"/>
                    <a:gd name="connsiteY44" fmla="*/ 398852 h 504113"/>
                    <a:gd name="connsiteX45" fmla="*/ 146637 w 661057"/>
                    <a:gd name="connsiteY45" fmla="*/ 356328 h 504113"/>
                    <a:gd name="connsiteX46" fmla="*/ 156902 w 661057"/>
                    <a:gd name="connsiteY46" fmla="*/ 343130 h 504113"/>
                    <a:gd name="connsiteX47" fmla="*/ 117310 w 661057"/>
                    <a:gd name="connsiteY47" fmla="*/ 290341 h 504113"/>
                    <a:gd name="connsiteX48" fmla="*/ 93848 w 661057"/>
                    <a:gd name="connsiteY48" fmla="*/ 290341 h 504113"/>
                    <a:gd name="connsiteX49" fmla="*/ 87982 w 661057"/>
                    <a:gd name="connsiteY49" fmla="*/ 274211 h 504113"/>
                    <a:gd name="connsiteX50" fmla="*/ 87982 w 661057"/>
                    <a:gd name="connsiteY50" fmla="*/ 258081 h 504113"/>
                    <a:gd name="connsiteX51" fmla="*/ 57189 w 661057"/>
                    <a:gd name="connsiteY51" fmla="*/ 241950 h 504113"/>
                    <a:gd name="connsiteX52" fmla="*/ 39592 w 661057"/>
                    <a:gd name="connsiteY52" fmla="*/ 233153 h 504113"/>
                    <a:gd name="connsiteX53" fmla="*/ 24929 w 661057"/>
                    <a:gd name="connsiteY53" fmla="*/ 225821 h 504113"/>
                    <a:gd name="connsiteX54" fmla="*/ 24929 w 661057"/>
                    <a:gd name="connsiteY54" fmla="*/ 178897 h 504113"/>
                    <a:gd name="connsiteX55" fmla="*/ 9873 w 661057"/>
                    <a:gd name="connsiteY55" fmla="*/ 161332 h 504113"/>
                    <a:gd name="connsiteX56" fmla="*/ 68627 w 661057"/>
                    <a:gd name="connsiteY56" fmla="*/ 163060 h 504113"/>
                    <a:gd name="connsiteX57" fmla="*/ 79184 w 661057"/>
                    <a:gd name="connsiteY57" fmla="*/ 152502 h 504113"/>
                    <a:gd name="connsiteX58" fmla="*/ 73905 w 661057"/>
                    <a:gd name="connsiteY58" fmla="*/ 117310 h 504113"/>
                    <a:gd name="connsiteX59" fmla="*/ 124935 w 661057"/>
                    <a:gd name="connsiteY59" fmla="*/ 97953 h 504113"/>
                    <a:gd name="connsiteX60" fmla="*/ 119656 w 661057"/>
                    <a:gd name="connsiteY60" fmla="*/ 83876 h 504113"/>
                    <a:gd name="connsiteX61" fmla="*/ 133733 w 661057"/>
                    <a:gd name="connsiteY61" fmla="*/ 69799 h 504113"/>
                    <a:gd name="connsiteX62" fmla="*/ 186523 w 661057"/>
                    <a:gd name="connsiteY62" fmla="*/ 68040 h 504113"/>
                    <a:gd name="connsiteX63" fmla="*/ 202359 w 661057"/>
                    <a:gd name="connsiteY63" fmla="*/ 27568 h 504113"/>
                    <a:gd name="connsiteX64" fmla="*/ 216437 w 661057"/>
                    <a:gd name="connsiteY64" fmla="*/ 38126 h 504113"/>
                    <a:gd name="connsiteX65" fmla="*/ 239312 w 661057"/>
                    <a:gd name="connsiteY65" fmla="*/ 29327 h 504113"/>
                    <a:gd name="connsiteX66" fmla="*/ 262187 w 661057"/>
                    <a:gd name="connsiteY66" fmla="*/ 57482 h 504113"/>
                    <a:gd name="connsiteX67" fmla="*/ 283303 w 661057"/>
                    <a:gd name="connsiteY67" fmla="*/ 64520 h 504113"/>
                    <a:gd name="connsiteX68" fmla="*/ 316736 w 661057"/>
                    <a:gd name="connsiteY68" fmla="*/ 75078 h 504113"/>
                    <a:gd name="connsiteX69" fmla="*/ 308873 w 661057"/>
                    <a:gd name="connsiteY69" fmla="*/ 72595 h 504113"/>
                    <a:gd name="connsiteX70" fmla="*/ 313804 w 661057"/>
                    <a:gd name="connsiteY70" fmla="*/ 86516 h 504113"/>
                    <a:gd name="connsiteX71" fmla="*/ 346064 w 661057"/>
                    <a:gd name="connsiteY71" fmla="*/ 89448 h 504113"/>
                    <a:gd name="connsiteX72" fmla="*/ 351929 w 661057"/>
                    <a:gd name="connsiteY72" fmla="*/ 107044 h 504113"/>
                    <a:gd name="connsiteX73" fmla="*/ 368059 w 661057"/>
                    <a:gd name="connsiteY73" fmla="*/ 118775 h 504113"/>
                    <a:gd name="connsiteX74" fmla="*/ 382723 w 661057"/>
                    <a:gd name="connsiteY74" fmla="*/ 115844 h 504113"/>
                    <a:gd name="connsiteX75" fmla="*/ 390055 w 661057"/>
                    <a:gd name="connsiteY75" fmla="*/ 120242 h 504113"/>
                    <a:gd name="connsiteX76" fmla="*/ 392988 w 661057"/>
                    <a:gd name="connsiteY76" fmla="*/ 120242 h 504113"/>
                    <a:gd name="connsiteX77" fmla="*/ 401786 w 661057"/>
                    <a:gd name="connsiteY77" fmla="*/ 142237 h 504113"/>
                    <a:gd name="connsiteX78" fmla="*/ 419382 w 661057"/>
                    <a:gd name="connsiteY78" fmla="*/ 142237 h 504113"/>
                    <a:gd name="connsiteX79" fmla="*/ 429647 w 661057"/>
                    <a:gd name="connsiteY79" fmla="*/ 130506 h 504113"/>
                    <a:gd name="connsiteX80" fmla="*/ 439911 w 661057"/>
                    <a:gd name="connsiteY80" fmla="*/ 120242 h 504113"/>
                    <a:gd name="connsiteX81" fmla="*/ 439911 w 661057"/>
                    <a:gd name="connsiteY81" fmla="*/ 114377 h 504113"/>
                    <a:gd name="connsiteX82" fmla="*/ 429647 w 661057"/>
                    <a:gd name="connsiteY82" fmla="*/ 105579 h 504113"/>
                    <a:gd name="connsiteX83" fmla="*/ 438445 w 661057"/>
                    <a:gd name="connsiteY83" fmla="*/ 93848 h 504113"/>
                    <a:gd name="connsiteX84" fmla="*/ 420849 w 661057"/>
                    <a:gd name="connsiteY84" fmla="*/ 63054 h 504113"/>
                    <a:gd name="connsiteX85" fmla="*/ 413517 w 661057"/>
                    <a:gd name="connsiteY85" fmla="*/ 49857 h 504113"/>
                    <a:gd name="connsiteX86" fmla="*/ 412050 w 661057"/>
                    <a:gd name="connsiteY86" fmla="*/ 14664 h 504113"/>
                    <a:gd name="connsiteX87" fmla="*/ 432580 w 661057"/>
                    <a:gd name="connsiteY87" fmla="*/ 14664 h 504113"/>
                    <a:gd name="connsiteX88" fmla="*/ 464840 w 661057"/>
                    <a:gd name="connsiteY88" fmla="*/ 0 h 504113"/>
                    <a:gd name="connsiteX0" fmla="*/ 464840 w 661057"/>
                    <a:gd name="connsiteY0" fmla="*/ 0 h 576478"/>
                    <a:gd name="connsiteX1" fmla="*/ 501499 w 661057"/>
                    <a:gd name="connsiteY1" fmla="*/ 10265 h 576478"/>
                    <a:gd name="connsiteX2" fmla="*/ 511764 w 661057"/>
                    <a:gd name="connsiteY2" fmla="*/ 24928 h 576478"/>
                    <a:gd name="connsiteX3" fmla="*/ 539625 w 661057"/>
                    <a:gd name="connsiteY3" fmla="*/ 48390 h 576478"/>
                    <a:gd name="connsiteX4" fmla="*/ 548423 w 661057"/>
                    <a:gd name="connsiteY4" fmla="*/ 90915 h 576478"/>
                    <a:gd name="connsiteX5" fmla="*/ 579217 w 661057"/>
                    <a:gd name="connsiteY5" fmla="*/ 120242 h 576478"/>
                    <a:gd name="connsiteX6" fmla="*/ 583616 w 661057"/>
                    <a:gd name="connsiteY6" fmla="*/ 149570 h 576478"/>
                    <a:gd name="connsiteX7" fmla="*/ 595347 w 661057"/>
                    <a:gd name="connsiteY7" fmla="*/ 159834 h 576478"/>
                    <a:gd name="connsiteX8" fmla="*/ 596813 w 661057"/>
                    <a:gd name="connsiteY8" fmla="*/ 173031 h 576478"/>
                    <a:gd name="connsiteX9" fmla="*/ 611477 w 661057"/>
                    <a:gd name="connsiteY9" fmla="*/ 186229 h 576478"/>
                    <a:gd name="connsiteX10" fmla="*/ 598280 w 661057"/>
                    <a:gd name="connsiteY10" fmla="*/ 202359 h 576478"/>
                    <a:gd name="connsiteX11" fmla="*/ 604145 w 661057"/>
                    <a:gd name="connsiteY11" fmla="*/ 259547 h 576478"/>
                    <a:gd name="connsiteX12" fmla="*/ 639338 w 661057"/>
                    <a:gd name="connsiteY12" fmla="*/ 283009 h 576478"/>
                    <a:gd name="connsiteX13" fmla="*/ 659867 w 661057"/>
                    <a:gd name="connsiteY13" fmla="*/ 299139 h 576478"/>
                    <a:gd name="connsiteX14" fmla="*/ 661057 w 661057"/>
                    <a:gd name="connsiteY14" fmla="*/ 307470 h 576478"/>
                    <a:gd name="connsiteX15" fmla="*/ 659867 w 661057"/>
                    <a:gd name="connsiteY15" fmla="*/ 307351 h 576478"/>
                    <a:gd name="connsiteX16" fmla="*/ 621155 w 661057"/>
                    <a:gd name="connsiteY16" fmla="*/ 309110 h 576478"/>
                    <a:gd name="connsiteX17" fmla="*/ 610597 w 661057"/>
                    <a:gd name="connsiteY17" fmla="*/ 324947 h 576478"/>
                    <a:gd name="connsiteX18" fmla="*/ 598279 w 661057"/>
                    <a:gd name="connsiteY18" fmla="*/ 340784 h 576478"/>
                    <a:gd name="connsiteX19" fmla="*/ 598279 w 661057"/>
                    <a:gd name="connsiteY19" fmla="*/ 347822 h 576478"/>
                    <a:gd name="connsiteX20" fmla="*/ 605318 w 661057"/>
                    <a:gd name="connsiteY20" fmla="*/ 360140 h 576478"/>
                    <a:gd name="connsiteX21" fmla="*/ 589481 w 661057"/>
                    <a:gd name="connsiteY21" fmla="*/ 384775 h 576478"/>
                    <a:gd name="connsiteX22" fmla="*/ 559567 w 661057"/>
                    <a:gd name="connsiteY22" fmla="*/ 395333 h 576478"/>
                    <a:gd name="connsiteX23" fmla="*/ 554288 w 661057"/>
                    <a:gd name="connsiteY23" fmla="*/ 419968 h 576478"/>
                    <a:gd name="connsiteX24" fmla="*/ 552529 w 661057"/>
                    <a:gd name="connsiteY24" fmla="*/ 434045 h 576478"/>
                    <a:gd name="connsiteX25" fmla="*/ 540211 w 661057"/>
                    <a:gd name="connsiteY25" fmla="*/ 434045 h 576478"/>
                    <a:gd name="connsiteX26" fmla="*/ 520855 w 661057"/>
                    <a:gd name="connsiteY26" fmla="*/ 456920 h 576478"/>
                    <a:gd name="connsiteX27" fmla="*/ 512057 w 661057"/>
                    <a:gd name="connsiteY27" fmla="*/ 474517 h 576478"/>
                    <a:gd name="connsiteX28" fmla="*/ 512057 w 661057"/>
                    <a:gd name="connsiteY28" fmla="*/ 502671 h 576478"/>
                    <a:gd name="connsiteX29" fmla="*/ 510408 w 661057"/>
                    <a:gd name="connsiteY29" fmla="*/ 504113 h 576478"/>
                    <a:gd name="connsiteX30" fmla="*/ 337644 w 661057"/>
                    <a:gd name="connsiteY30" fmla="*/ 576476 h 576478"/>
                    <a:gd name="connsiteX31" fmla="*/ 156482 w 661057"/>
                    <a:gd name="connsiteY31" fmla="*/ 504113 h 576478"/>
                    <a:gd name="connsiteX32" fmla="*/ 187696 w 661057"/>
                    <a:gd name="connsiteY32" fmla="*/ 479503 h 576478"/>
                    <a:gd name="connsiteX33" fmla="*/ 175965 w 661057"/>
                    <a:gd name="connsiteY33" fmla="*/ 472170 h 576478"/>
                    <a:gd name="connsiteX34" fmla="*/ 145171 w 661057"/>
                    <a:gd name="connsiteY34" fmla="*/ 473637 h 576478"/>
                    <a:gd name="connsiteX35" fmla="*/ 107045 w 661057"/>
                    <a:gd name="connsiteY35" fmla="*/ 483901 h 576478"/>
                    <a:gd name="connsiteX36" fmla="*/ 43991 w 661057"/>
                    <a:gd name="connsiteY36" fmla="*/ 498565 h 576478"/>
                    <a:gd name="connsiteX37" fmla="*/ 42882 w 661057"/>
                    <a:gd name="connsiteY37" fmla="*/ 504113 h 576478"/>
                    <a:gd name="connsiteX38" fmla="*/ 1034 w 661057"/>
                    <a:gd name="connsiteY38" fmla="*/ 504113 h 576478"/>
                    <a:gd name="connsiteX39" fmla="*/ 0 w 661057"/>
                    <a:gd name="connsiteY39" fmla="*/ 502965 h 576478"/>
                    <a:gd name="connsiteX40" fmla="*/ 13198 w 661057"/>
                    <a:gd name="connsiteY40" fmla="*/ 492700 h 576478"/>
                    <a:gd name="connsiteX41" fmla="*/ 35193 w 661057"/>
                    <a:gd name="connsiteY41" fmla="*/ 475103 h 576478"/>
                    <a:gd name="connsiteX42" fmla="*/ 64521 w 661057"/>
                    <a:gd name="connsiteY42" fmla="*/ 464838 h 576478"/>
                    <a:gd name="connsiteX43" fmla="*/ 101180 w 661057"/>
                    <a:gd name="connsiteY43" fmla="*/ 444310 h 576478"/>
                    <a:gd name="connsiteX44" fmla="*/ 121709 w 661057"/>
                    <a:gd name="connsiteY44" fmla="*/ 417914 h 576478"/>
                    <a:gd name="connsiteX45" fmla="*/ 145171 w 661057"/>
                    <a:gd name="connsiteY45" fmla="*/ 398852 h 576478"/>
                    <a:gd name="connsiteX46" fmla="*/ 146637 w 661057"/>
                    <a:gd name="connsiteY46" fmla="*/ 356328 h 576478"/>
                    <a:gd name="connsiteX47" fmla="*/ 156902 w 661057"/>
                    <a:gd name="connsiteY47" fmla="*/ 343130 h 576478"/>
                    <a:gd name="connsiteX48" fmla="*/ 117310 w 661057"/>
                    <a:gd name="connsiteY48" fmla="*/ 290341 h 576478"/>
                    <a:gd name="connsiteX49" fmla="*/ 93848 w 661057"/>
                    <a:gd name="connsiteY49" fmla="*/ 290341 h 576478"/>
                    <a:gd name="connsiteX50" fmla="*/ 87982 w 661057"/>
                    <a:gd name="connsiteY50" fmla="*/ 274211 h 576478"/>
                    <a:gd name="connsiteX51" fmla="*/ 87982 w 661057"/>
                    <a:gd name="connsiteY51" fmla="*/ 258081 h 576478"/>
                    <a:gd name="connsiteX52" fmla="*/ 57189 w 661057"/>
                    <a:gd name="connsiteY52" fmla="*/ 241950 h 576478"/>
                    <a:gd name="connsiteX53" fmla="*/ 39592 w 661057"/>
                    <a:gd name="connsiteY53" fmla="*/ 233153 h 576478"/>
                    <a:gd name="connsiteX54" fmla="*/ 24929 w 661057"/>
                    <a:gd name="connsiteY54" fmla="*/ 225821 h 576478"/>
                    <a:gd name="connsiteX55" fmla="*/ 24929 w 661057"/>
                    <a:gd name="connsiteY55" fmla="*/ 178897 h 576478"/>
                    <a:gd name="connsiteX56" fmla="*/ 9873 w 661057"/>
                    <a:gd name="connsiteY56" fmla="*/ 161332 h 576478"/>
                    <a:gd name="connsiteX57" fmla="*/ 68627 w 661057"/>
                    <a:gd name="connsiteY57" fmla="*/ 163060 h 576478"/>
                    <a:gd name="connsiteX58" fmla="*/ 79184 w 661057"/>
                    <a:gd name="connsiteY58" fmla="*/ 152502 h 576478"/>
                    <a:gd name="connsiteX59" fmla="*/ 73905 w 661057"/>
                    <a:gd name="connsiteY59" fmla="*/ 117310 h 576478"/>
                    <a:gd name="connsiteX60" fmla="*/ 124935 w 661057"/>
                    <a:gd name="connsiteY60" fmla="*/ 97953 h 576478"/>
                    <a:gd name="connsiteX61" fmla="*/ 119656 w 661057"/>
                    <a:gd name="connsiteY61" fmla="*/ 83876 h 576478"/>
                    <a:gd name="connsiteX62" fmla="*/ 133733 w 661057"/>
                    <a:gd name="connsiteY62" fmla="*/ 69799 h 576478"/>
                    <a:gd name="connsiteX63" fmla="*/ 186523 w 661057"/>
                    <a:gd name="connsiteY63" fmla="*/ 68040 h 576478"/>
                    <a:gd name="connsiteX64" fmla="*/ 202359 w 661057"/>
                    <a:gd name="connsiteY64" fmla="*/ 27568 h 576478"/>
                    <a:gd name="connsiteX65" fmla="*/ 216437 w 661057"/>
                    <a:gd name="connsiteY65" fmla="*/ 38126 h 576478"/>
                    <a:gd name="connsiteX66" fmla="*/ 239312 w 661057"/>
                    <a:gd name="connsiteY66" fmla="*/ 29327 h 576478"/>
                    <a:gd name="connsiteX67" fmla="*/ 262187 w 661057"/>
                    <a:gd name="connsiteY67" fmla="*/ 57482 h 576478"/>
                    <a:gd name="connsiteX68" fmla="*/ 283303 w 661057"/>
                    <a:gd name="connsiteY68" fmla="*/ 64520 h 576478"/>
                    <a:gd name="connsiteX69" fmla="*/ 316736 w 661057"/>
                    <a:gd name="connsiteY69" fmla="*/ 75078 h 576478"/>
                    <a:gd name="connsiteX70" fmla="*/ 308873 w 661057"/>
                    <a:gd name="connsiteY70" fmla="*/ 72595 h 576478"/>
                    <a:gd name="connsiteX71" fmla="*/ 313804 w 661057"/>
                    <a:gd name="connsiteY71" fmla="*/ 86516 h 576478"/>
                    <a:gd name="connsiteX72" fmla="*/ 346064 w 661057"/>
                    <a:gd name="connsiteY72" fmla="*/ 89448 h 576478"/>
                    <a:gd name="connsiteX73" fmla="*/ 351929 w 661057"/>
                    <a:gd name="connsiteY73" fmla="*/ 107044 h 576478"/>
                    <a:gd name="connsiteX74" fmla="*/ 368059 w 661057"/>
                    <a:gd name="connsiteY74" fmla="*/ 118775 h 576478"/>
                    <a:gd name="connsiteX75" fmla="*/ 382723 w 661057"/>
                    <a:gd name="connsiteY75" fmla="*/ 115844 h 576478"/>
                    <a:gd name="connsiteX76" fmla="*/ 390055 w 661057"/>
                    <a:gd name="connsiteY76" fmla="*/ 120242 h 576478"/>
                    <a:gd name="connsiteX77" fmla="*/ 392988 w 661057"/>
                    <a:gd name="connsiteY77" fmla="*/ 120242 h 576478"/>
                    <a:gd name="connsiteX78" fmla="*/ 401786 w 661057"/>
                    <a:gd name="connsiteY78" fmla="*/ 142237 h 576478"/>
                    <a:gd name="connsiteX79" fmla="*/ 419382 w 661057"/>
                    <a:gd name="connsiteY79" fmla="*/ 142237 h 576478"/>
                    <a:gd name="connsiteX80" fmla="*/ 429647 w 661057"/>
                    <a:gd name="connsiteY80" fmla="*/ 130506 h 576478"/>
                    <a:gd name="connsiteX81" fmla="*/ 439911 w 661057"/>
                    <a:gd name="connsiteY81" fmla="*/ 120242 h 576478"/>
                    <a:gd name="connsiteX82" fmla="*/ 439911 w 661057"/>
                    <a:gd name="connsiteY82" fmla="*/ 114377 h 576478"/>
                    <a:gd name="connsiteX83" fmla="*/ 429647 w 661057"/>
                    <a:gd name="connsiteY83" fmla="*/ 105579 h 576478"/>
                    <a:gd name="connsiteX84" fmla="*/ 438445 w 661057"/>
                    <a:gd name="connsiteY84" fmla="*/ 93848 h 576478"/>
                    <a:gd name="connsiteX85" fmla="*/ 420849 w 661057"/>
                    <a:gd name="connsiteY85" fmla="*/ 63054 h 576478"/>
                    <a:gd name="connsiteX86" fmla="*/ 413517 w 661057"/>
                    <a:gd name="connsiteY86" fmla="*/ 49857 h 576478"/>
                    <a:gd name="connsiteX87" fmla="*/ 412050 w 661057"/>
                    <a:gd name="connsiteY87" fmla="*/ 14664 h 576478"/>
                    <a:gd name="connsiteX88" fmla="*/ 432580 w 661057"/>
                    <a:gd name="connsiteY88" fmla="*/ 14664 h 576478"/>
                    <a:gd name="connsiteX89" fmla="*/ 464840 w 661057"/>
                    <a:gd name="connsiteY89" fmla="*/ 0 h 576478"/>
                    <a:gd name="connsiteX0" fmla="*/ 337644 w 661057"/>
                    <a:gd name="connsiteY0" fmla="*/ 576476 h 667916"/>
                    <a:gd name="connsiteX1" fmla="*/ 156482 w 661057"/>
                    <a:gd name="connsiteY1" fmla="*/ 504113 h 667916"/>
                    <a:gd name="connsiteX2" fmla="*/ 187696 w 661057"/>
                    <a:gd name="connsiteY2" fmla="*/ 479503 h 667916"/>
                    <a:gd name="connsiteX3" fmla="*/ 175965 w 661057"/>
                    <a:gd name="connsiteY3" fmla="*/ 472170 h 667916"/>
                    <a:gd name="connsiteX4" fmla="*/ 145171 w 661057"/>
                    <a:gd name="connsiteY4" fmla="*/ 473637 h 667916"/>
                    <a:gd name="connsiteX5" fmla="*/ 107045 w 661057"/>
                    <a:gd name="connsiteY5" fmla="*/ 483901 h 667916"/>
                    <a:gd name="connsiteX6" fmla="*/ 43991 w 661057"/>
                    <a:gd name="connsiteY6" fmla="*/ 498565 h 667916"/>
                    <a:gd name="connsiteX7" fmla="*/ 42882 w 661057"/>
                    <a:gd name="connsiteY7" fmla="*/ 504113 h 667916"/>
                    <a:gd name="connsiteX8" fmla="*/ 1034 w 661057"/>
                    <a:gd name="connsiteY8" fmla="*/ 504113 h 667916"/>
                    <a:gd name="connsiteX9" fmla="*/ 0 w 661057"/>
                    <a:gd name="connsiteY9" fmla="*/ 502965 h 667916"/>
                    <a:gd name="connsiteX10" fmla="*/ 13198 w 661057"/>
                    <a:gd name="connsiteY10" fmla="*/ 492700 h 667916"/>
                    <a:gd name="connsiteX11" fmla="*/ 35193 w 661057"/>
                    <a:gd name="connsiteY11" fmla="*/ 475103 h 667916"/>
                    <a:gd name="connsiteX12" fmla="*/ 64521 w 661057"/>
                    <a:gd name="connsiteY12" fmla="*/ 464838 h 667916"/>
                    <a:gd name="connsiteX13" fmla="*/ 101180 w 661057"/>
                    <a:gd name="connsiteY13" fmla="*/ 444310 h 667916"/>
                    <a:gd name="connsiteX14" fmla="*/ 121709 w 661057"/>
                    <a:gd name="connsiteY14" fmla="*/ 417914 h 667916"/>
                    <a:gd name="connsiteX15" fmla="*/ 145171 w 661057"/>
                    <a:gd name="connsiteY15" fmla="*/ 398852 h 667916"/>
                    <a:gd name="connsiteX16" fmla="*/ 146637 w 661057"/>
                    <a:gd name="connsiteY16" fmla="*/ 356328 h 667916"/>
                    <a:gd name="connsiteX17" fmla="*/ 156902 w 661057"/>
                    <a:gd name="connsiteY17" fmla="*/ 343130 h 667916"/>
                    <a:gd name="connsiteX18" fmla="*/ 117310 w 661057"/>
                    <a:gd name="connsiteY18" fmla="*/ 290341 h 667916"/>
                    <a:gd name="connsiteX19" fmla="*/ 93848 w 661057"/>
                    <a:gd name="connsiteY19" fmla="*/ 290341 h 667916"/>
                    <a:gd name="connsiteX20" fmla="*/ 87982 w 661057"/>
                    <a:gd name="connsiteY20" fmla="*/ 274211 h 667916"/>
                    <a:gd name="connsiteX21" fmla="*/ 87982 w 661057"/>
                    <a:gd name="connsiteY21" fmla="*/ 258081 h 667916"/>
                    <a:gd name="connsiteX22" fmla="*/ 57189 w 661057"/>
                    <a:gd name="connsiteY22" fmla="*/ 241950 h 667916"/>
                    <a:gd name="connsiteX23" fmla="*/ 39592 w 661057"/>
                    <a:gd name="connsiteY23" fmla="*/ 233153 h 667916"/>
                    <a:gd name="connsiteX24" fmla="*/ 24929 w 661057"/>
                    <a:gd name="connsiteY24" fmla="*/ 225821 h 667916"/>
                    <a:gd name="connsiteX25" fmla="*/ 24929 w 661057"/>
                    <a:gd name="connsiteY25" fmla="*/ 178897 h 667916"/>
                    <a:gd name="connsiteX26" fmla="*/ 9873 w 661057"/>
                    <a:gd name="connsiteY26" fmla="*/ 161332 h 667916"/>
                    <a:gd name="connsiteX27" fmla="*/ 68627 w 661057"/>
                    <a:gd name="connsiteY27" fmla="*/ 163060 h 667916"/>
                    <a:gd name="connsiteX28" fmla="*/ 79184 w 661057"/>
                    <a:gd name="connsiteY28" fmla="*/ 152502 h 667916"/>
                    <a:gd name="connsiteX29" fmla="*/ 73905 w 661057"/>
                    <a:gd name="connsiteY29" fmla="*/ 117310 h 667916"/>
                    <a:gd name="connsiteX30" fmla="*/ 124935 w 661057"/>
                    <a:gd name="connsiteY30" fmla="*/ 97953 h 667916"/>
                    <a:gd name="connsiteX31" fmla="*/ 119656 w 661057"/>
                    <a:gd name="connsiteY31" fmla="*/ 83876 h 667916"/>
                    <a:gd name="connsiteX32" fmla="*/ 133733 w 661057"/>
                    <a:gd name="connsiteY32" fmla="*/ 69799 h 667916"/>
                    <a:gd name="connsiteX33" fmla="*/ 186523 w 661057"/>
                    <a:gd name="connsiteY33" fmla="*/ 68040 h 667916"/>
                    <a:gd name="connsiteX34" fmla="*/ 202359 w 661057"/>
                    <a:gd name="connsiteY34" fmla="*/ 27568 h 667916"/>
                    <a:gd name="connsiteX35" fmla="*/ 216437 w 661057"/>
                    <a:gd name="connsiteY35" fmla="*/ 38126 h 667916"/>
                    <a:gd name="connsiteX36" fmla="*/ 239312 w 661057"/>
                    <a:gd name="connsiteY36" fmla="*/ 29327 h 667916"/>
                    <a:gd name="connsiteX37" fmla="*/ 262187 w 661057"/>
                    <a:gd name="connsiteY37" fmla="*/ 57482 h 667916"/>
                    <a:gd name="connsiteX38" fmla="*/ 283303 w 661057"/>
                    <a:gd name="connsiteY38" fmla="*/ 64520 h 667916"/>
                    <a:gd name="connsiteX39" fmla="*/ 316736 w 661057"/>
                    <a:gd name="connsiteY39" fmla="*/ 75078 h 667916"/>
                    <a:gd name="connsiteX40" fmla="*/ 308873 w 661057"/>
                    <a:gd name="connsiteY40" fmla="*/ 72595 h 667916"/>
                    <a:gd name="connsiteX41" fmla="*/ 313804 w 661057"/>
                    <a:gd name="connsiteY41" fmla="*/ 86516 h 667916"/>
                    <a:gd name="connsiteX42" fmla="*/ 346064 w 661057"/>
                    <a:gd name="connsiteY42" fmla="*/ 89448 h 667916"/>
                    <a:gd name="connsiteX43" fmla="*/ 351929 w 661057"/>
                    <a:gd name="connsiteY43" fmla="*/ 107044 h 667916"/>
                    <a:gd name="connsiteX44" fmla="*/ 368059 w 661057"/>
                    <a:gd name="connsiteY44" fmla="*/ 118775 h 667916"/>
                    <a:gd name="connsiteX45" fmla="*/ 382723 w 661057"/>
                    <a:gd name="connsiteY45" fmla="*/ 115844 h 667916"/>
                    <a:gd name="connsiteX46" fmla="*/ 390055 w 661057"/>
                    <a:gd name="connsiteY46" fmla="*/ 120242 h 667916"/>
                    <a:gd name="connsiteX47" fmla="*/ 392988 w 661057"/>
                    <a:gd name="connsiteY47" fmla="*/ 120242 h 667916"/>
                    <a:gd name="connsiteX48" fmla="*/ 401786 w 661057"/>
                    <a:gd name="connsiteY48" fmla="*/ 142237 h 667916"/>
                    <a:gd name="connsiteX49" fmla="*/ 419382 w 661057"/>
                    <a:gd name="connsiteY49" fmla="*/ 142237 h 667916"/>
                    <a:gd name="connsiteX50" fmla="*/ 429647 w 661057"/>
                    <a:gd name="connsiteY50" fmla="*/ 130506 h 667916"/>
                    <a:gd name="connsiteX51" fmla="*/ 439911 w 661057"/>
                    <a:gd name="connsiteY51" fmla="*/ 120242 h 667916"/>
                    <a:gd name="connsiteX52" fmla="*/ 439911 w 661057"/>
                    <a:gd name="connsiteY52" fmla="*/ 114377 h 667916"/>
                    <a:gd name="connsiteX53" fmla="*/ 429647 w 661057"/>
                    <a:gd name="connsiteY53" fmla="*/ 105579 h 667916"/>
                    <a:gd name="connsiteX54" fmla="*/ 438445 w 661057"/>
                    <a:gd name="connsiteY54" fmla="*/ 93848 h 667916"/>
                    <a:gd name="connsiteX55" fmla="*/ 420849 w 661057"/>
                    <a:gd name="connsiteY55" fmla="*/ 63054 h 667916"/>
                    <a:gd name="connsiteX56" fmla="*/ 413517 w 661057"/>
                    <a:gd name="connsiteY56" fmla="*/ 49857 h 667916"/>
                    <a:gd name="connsiteX57" fmla="*/ 412050 w 661057"/>
                    <a:gd name="connsiteY57" fmla="*/ 14664 h 667916"/>
                    <a:gd name="connsiteX58" fmla="*/ 432580 w 661057"/>
                    <a:gd name="connsiteY58" fmla="*/ 14664 h 667916"/>
                    <a:gd name="connsiteX59" fmla="*/ 464840 w 661057"/>
                    <a:gd name="connsiteY59" fmla="*/ 0 h 667916"/>
                    <a:gd name="connsiteX60" fmla="*/ 501499 w 661057"/>
                    <a:gd name="connsiteY60" fmla="*/ 10265 h 667916"/>
                    <a:gd name="connsiteX61" fmla="*/ 511764 w 661057"/>
                    <a:gd name="connsiteY61" fmla="*/ 24928 h 667916"/>
                    <a:gd name="connsiteX62" fmla="*/ 539625 w 661057"/>
                    <a:gd name="connsiteY62" fmla="*/ 48390 h 667916"/>
                    <a:gd name="connsiteX63" fmla="*/ 548423 w 661057"/>
                    <a:gd name="connsiteY63" fmla="*/ 90915 h 667916"/>
                    <a:gd name="connsiteX64" fmla="*/ 579217 w 661057"/>
                    <a:gd name="connsiteY64" fmla="*/ 120242 h 667916"/>
                    <a:gd name="connsiteX65" fmla="*/ 583616 w 661057"/>
                    <a:gd name="connsiteY65" fmla="*/ 149570 h 667916"/>
                    <a:gd name="connsiteX66" fmla="*/ 595347 w 661057"/>
                    <a:gd name="connsiteY66" fmla="*/ 159834 h 667916"/>
                    <a:gd name="connsiteX67" fmla="*/ 596813 w 661057"/>
                    <a:gd name="connsiteY67" fmla="*/ 173031 h 667916"/>
                    <a:gd name="connsiteX68" fmla="*/ 611477 w 661057"/>
                    <a:gd name="connsiteY68" fmla="*/ 186229 h 667916"/>
                    <a:gd name="connsiteX69" fmla="*/ 598280 w 661057"/>
                    <a:gd name="connsiteY69" fmla="*/ 202359 h 667916"/>
                    <a:gd name="connsiteX70" fmla="*/ 604145 w 661057"/>
                    <a:gd name="connsiteY70" fmla="*/ 259547 h 667916"/>
                    <a:gd name="connsiteX71" fmla="*/ 639338 w 661057"/>
                    <a:gd name="connsiteY71" fmla="*/ 283009 h 667916"/>
                    <a:gd name="connsiteX72" fmla="*/ 659867 w 661057"/>
                    <a:gd name="connsiteY72" fmla="*/ 299139 h 667916"/>
                    <a:gd name="connsiteX73" fmla="*/ 661057 w 661057"/>
                    <a:gd name="connsiteY73" fmla="*/ 307470 h 667916"/>
                    <a:gd name="connsiteX74" fmla="*/ 659867 w 661057"/>
                    <a:gd name="connsiteY74" fmla="*/ 307351 h 667916"/>
                    <a:gd name="connsiteX75" fmla="*/ 621155 w 661057"/>
                    <a:gd name="connsiteY75" fmla="*/ 309110 h 667916"/>
                    <a:gd name="connsiteX76" fmla="*/ 610597 w 661057"/>
                    <a:gd name="connsiteY76" fmla="*/ 324947 h 667916"/>
                    <a:gd name="connsiteX77" fmla="*/ 598279 w 661057"/>
                    <a:gd name="connsiteY77" fmla="*/ 340784 h 667916"/>
                    <a:gd name="connsiteX78" fmla="*/ 598279 w 661057"/>
                    <a:gd name="connsiteY78" fmla="*/ 347822 h 667916"/>
                    <a:gd name="connsiteX79" fmla="*/ 605318 w 661057"/>
                    <a:gd name="connsiteY79" fmla="*/ 360140 h 667916"/>
                    <a:gd name="connsiteX80" fmla="*/ 589481 w 661057"/>
                    <a:gd name="connsiteY80" fmla="*/ 384775 h 667916"/>
                    <a:gd name="connsiteX81" fmla="*/ 559567 w 661057"/>
                    <a:gd name="connsiteY81" fmla="*/ 395333 h 667916"/>
                    <a:gd name="connsiteX82" fmla="*/ 554288 w 661057"/>
                    <a:gd name="connsiteY82" fmla="*/ 419968 h 667916"/>
                    <a:gd name="connsiteX83" fmla="*/ 552529 w 661057"/>
                    <a:gd name="connsiteY83" fmla="*/ 434045 h 667916"/>
                    <a:gd name="connsiteX84" fmla="*/ 540211 w 661057"/>
                    <a:gd name="connsiteY84" fmla="*/ 434045 h 667916"/>
                    <a:gd name="connsiteX85" fmla="*/ 520855 w 661057"/>
                    <a:gd name="connsiteY85" fmla="*/ 456920 h 667916"/>
                    <a:gd name="connsiteX86" fmla="*/ 512057 w 661057"/>
                    <a:gd name="connsiteY86" fmla="*/ 474517 h 667916"/>
                    <a:gd name="connsiteX87" fmla="*/ 512057 w 661057"/>
                    <a:gd name="connsiteY87" fmla="*/ 502671 h 667916"/>
                    <a:gd name="connsiteX88" fmla="*/ 510408 w 661057"/>
                    <a:gd name="connsiteY88" fmla="*/ 504113 h 667916"/>
                    <a:gd name="connsiteX89" fmla="*/ 429084 w 661057"/>
                    <a:gd name="connsiteY89" fmla="*/ 667916 h 667916"/>
                    <a:gd name="connsiteX0" fmla="*/ 156482 w 661057"/>
                    <a:gd name="connsiteY0" fmla="*/ 504113 h 667916"/>
                    <a:gd name="connsiteX1" fmla="*/ 187696 w 661057"/>
                    <a:gd name="connsiteY1" fmla="*/ 479503 h 667916"/>
                    <a:gd name="connsiteX2" fmla="*/ 175965 w 661057"/>
                    <a:gd name="connsiteY2" fmla="*/ 472170 h 667916"/>
                    <a:gd name="connsiteX3" fmla="*/ 145171 w 661057"/>
                    <a:gd name="connsiteY3" fmla="*/ 473637 h 667916"/>
                    <a:gd name="connsiteX4" fmla="*/ 107045 w 661057"/>
                    <a:gd name="connsiteY4" fmla="*/ 483901 h 667916"/>
                    <a:gd name="connsiteX5" fmla="*/ 43991 w 661057"/>
                    <a:gd name="connsiteY5" fmla="*/ 498565 h 667916"/>
                    <a:gd name="connsiteX6" fmla="*/ 42882 w 661057"/>
                    <a:gd name="connsiteY6" fmla="*/ 504113 h 667916"/>
                    <a:gd name="connsiteX7" fmla="*/ 1034 w 661057"/>
                    <a:gd name="connsiteY7" fmla="*/ 504113 h 667916"/>
                    <a:gd name="connsiteX8" fmla="*/ 0 w 661057"/>
                    <a:gd name="connsiteY8" fmla="*/ 502965 h 667916"/>
                    <a:gd name="connsiteX9" fmla="*/ 13198 w 661057"/>
                    <a:gd name="connsiteY9" fmla="*/ 492700 h 667916"/>
                    <a:gd name="connsiteX10" fmla="*/ 35193 w 661057"/>
                    <a:gd name="connsiteY10" fmla="*/ 475103 h 667916"/>
                    <a:gd name="connsiteX11" fmla="*/ 64521 w 661057"/>
                    <a:gd name="connsiteY11" fmla="*/ 464838 h 667916"/>
                    <a:gd name="connsiteX12" fmla="*/ 101180 w 661057"/>
                    <a:gd name="connsiteY12" fmla="*/ 444310 h 667916"/>
                    <a:gd name="connsiteX13" fmla="*/ 121709 w 661057"/>
                    <a:gd name="connsiteY13" fmla="*/ 417914 h 667916"/>
                    <a:gd name="connsiteX14" fmla="*/ 145171 w 661057"/>
                    <a:gd name="connsiteY14" fmla="*/ 398852 h 667916"/>
                    <a:gd name="connsiteX15" fmla="*/ 146637 w 661057"/>
                    <a:gd name="connsiteY15" fmla="*/ 356328 h 667916"/>
                    <a:gd name="connsiteX16" fmla="*/ 156902 w 661057"/>
                    <a:gd name="connsiteY16" fmla="*/ 343130 h 667916"/>
                    <a:gd name="connsiteX17" fmla="*/ 117310 w 661057"/>
                    <a:gd name="connsiteY17" fmla="*/ 290341 h 667916"/>
                    <a:gd name="connsiteX18" fmla="*/ 93848 w 661057"/>
                    <a:gd name="connsiteY18" fmla="*/ 290341 h 667916"/>
                    <a:gd name="connsiteX19" fmla="*/ 87982 w 661057"/>
                    <a:gd name="connsiteY19" fmla="*/ 274211 h 667916"/>
                    <a:gd name="connsiteX20" fmla="*/ 87982 w 661057"/>
                    <a:gd name="connsiteY20" fmla="*/ 258081 h 667916"/>
                    <a:gd name="connsiteX21" fmla="*/ 57189 w 661057"/>
                    <a:gd name="connsiteY21" fmla="*/ 241950 h 667916"/>
                    <a:gd name="connsiteX22" fmla="*/ 39592 w 661057"/>
                    <a:gd name="connsiteY22" fmla="*/ 233153 h 667916"/>
                    <a:gd name="connsiteX23" fmla="*/ 24929 w 661057"/>
                    <a:gd name="connsiteY23" fmla="*/ 225821 h 667916"/>
                    <a:gd name="connsiteX24" fmla="*/ 24929 w 661057"/>
                    <a:gd name="connsiteY24" fmla="*/ 178897 h 667916"/>
                    <a:gd name="connsiteX25" fmla="*/ 9873 w 661057"/>
                    <a:gd name="connsiteY25" fmla="*/ 161332 h 667916"/>
                    <a:gd name="connsiteX26" fmla="*/ 68627 w 661057"/>
                    <a:gd name="connsiteY26" fmla="*/ 163060 h 667916"/>
                    <a:gd name="connsiteX27" fmla="*/ 79184 w 661057"/>
                    <a:gd name="connsiteY27" fmla="*/ 152502 h 667916"/>
                    <a:gd name="connsiteX28" fmla="*/ 73905 w 661057"/>
                    <a:gd name="connsiteY28" fmla="*/ 117310 h 667916"/>
                    <a:gd name="connsiteX29" fmla="*/ 124935 w 661057"/>
                    <a:gd name="connsiteY29" fmla="*/ 97953 h 667916"/>
                    <a:gd name="connsiteX30" fmla="*/ 119656 w 661057"/>
                    <a:gd name="connsiteY30" fmla="*/ 83876 h 667916"/>
                    <a:gd name="connsiteX31" fmla="*/ 133733 w 661057"/>
                    <a:gd name="connsiteY31" fmla="*/ 69799 h 667916"/>
                    <a:gd name="connsiteX32" fmla="*/ 186523 w 661057"/>
                    <a:gd name="connsiteY32" fmla="*/ 68040 h 667916"/>
                    <a:gd name="connsiteX33" fmla="*/ 202359 w 661057"/>
                    <a:gd name="connsiteY33" fmla="*/ 27568 h 667916"/>
                    <a:gd name="connsiteX34" fmla="*/ 216437 w 661057"/>
                    <a:gd name="connsiteY34" fmla="*/ 38126 h 667916"/>
                    <a:gd name="connsiteX35" fmla="*/ 239312 w 661057"/>
                    <a:gd name="connsiteY35" fmla="*/ 29327 h 667916"/>
                    <a:gd name="connsiteX36" fmla="*/ 262187 w 661057"/>
                    <a:gd name="connsiteY36" fmla="*/ 57482 h 667916"/>
                    <a:gd name="connsiteX37" fmla="*/ 283303 w 661057"/>
                    <a:gd name="connsiteY37" fmla="*/ 64520 h 667916"/>
                    <a:gd name="connsiteX38" fmla="*/ 316736 w 661057"/>
                    <a:gd name="connsiteY38" fmla="*/ 75078 h 667916"/>
                    <a:gd name="connsiteX39" fmla="*/ 308873 w 661057"/>
                    <a:gd name="connsiteY39" fmla="*/ 72595 h 667916"/>
                    <a:gd name="connsiteX40" fmla="*/ 313804 w 661057"/>
                    <a:gd name="connsiteY40" fmla="*/ 86516 h 667916"/>
                    <a:gd name="connsiteX41" fmla="*/ 346064 w 661057"/>
                    <a:gd name="connsiteY41" fmla="*/ 89448 h 667916"/>
                    <a:gd name="connsiteX42" fmla="*/ 351929 w 661057"/>
                    <a:gd name="connsiteY42" fmla="*/ 107044 h 667916"/>
                    <a:gd name="connsiteX43" fmla="*/ 368059 w 661057"/>
                    <a:gd name="connsiteY43" fmla="*/ 118775 h 667916"/>
                    <a:gd name="connsiteX44" fmla="*/ 382723 w 661057"/>
                    <a:gd name="connsiteY44" fmla="*/ 115844 h 667916"/>
                    <a:gd name="connsiteX45" fmla="*/ 390055 w 661057"/>
                    <a:gd name="connsiteY45" fmla="*/ 120242 h 667916"/>
                    <a:gd name="connsiteX46" fmla="*/ 392988 w 661057"/>
                    <a:gd name="connsiteY46" fmla="*/ 120242 h 667916"/>
                    <a:gd name="connsiteX47" fmla="*/ 401786 w 661057"/>
                    <a:gd name="connsiteY47" fmla="*/ 142237 h 667916"/>
                    <a:gd name="connsiteX48" fmla="*/ 419382 w 661057"/>
                    <a:gd name="connsiteY48" fmla="*/ 142237 h 667916"/>
                    <a:gd name="connsiteX49" fmla="*/ 429647 w 661057"/>
                    <a:gd name="connsiteY49" fmla="*/ 130506 h 667916"/>
                    <a:gd name="connsiteX50" fmla="*/ 439911 w 661057"/>
                    <a:gd name="connsiteY50" fmla="*/ 120242 h 667916"/>
                    <a:gd name="connsiteX51" fmla="*/ 439911 w 661057"/>
                    <a:gd name="connsiteY51" fmla="*/ 114377 h 667916"/>
                    <a:gd name="connsiteX52" fmla="*/ 429647 w 661057"/>
                    <a:gd name="connsiteY52" fmla="*/ 105579 h 667916"/>
                    <a:gd name="connsiteX53" fmla="*/ 438445 w 661057"/>
                    <a:gd name="connsiteY53" fmla="*/ 93848 h 667916"/>
                    <a:gd name="connsiteX54" fmla="*/ 420849 w 661057"/>
                    <a:gd name="connsiteY54" fmla="*/ 63054 h 667916"/>
                    <a:gd name="connsiteX55" fmla="*/ 413517 w 661057"/>
                    <a:gd name="connsiteY55" fmla="*/ 49857 h 667916"/>
                    <a:gd name="connsiteX56" fmla="*/ 412050 w 661057"/>
                    <a:gd name="connsiteY56" fmla="*/ 14664 h 667916"/>
                    <a:gd name="connsiteX57" fmla="*/ 432580 w 661057"/>
                    <a:gd name="connsiteY57" fmla="*/ 14664 h 667916"/>
                    <a:gd name="connsiteX58" fmla="*/ 464840 w 661057"/>
                    <a:gd name="connsiteY58" fmla="*/ 0 h 667916"/>
                    <a:gd name="connsiteX59" fmla="*/ 501499 w 661057"/>
                    <a:gd name="connsiteY59" fmla="*/ 10265 h 667916"/>
                    <a:gd name="connsiteX60" fmla="*/ 511764 w 661057"/>
                    <a:gd name="connsiteY60" fmla="*/ 24928 h 667916"/>
                    <a:gd name="connsiteX61" fmla="*/ 539625 w 661057"/>
                    <a:gd name="connsiteY61" fmla="*/ 48390 h 667916"/>
                    <a:gd name="connsiteX62" fmla="*/ 548423 w 661057"/>
                    <a:gd name="connsiteY62" fmla="*/ 90915 h 667916"/>
                    <a:gd name="connsiteX63" fmla="*/ 579217 w 661057"/>
                    <a:gd name="connsiteY63" fmla="*/ 120242 h 667916"/>
                    <a:gd name="connsiteX64" fmla="*/ 583616 w 661057"/>
                    <a:gd name="connsiteY64" fmla="*/ 149570 h 667916"/>
                    <a:gd name="connsiteX65" fmla="*/ 595347 w 661057"/>
                    <a:gd name="connsiteY65" fmla="*/ 159834 h 667916"/>
                    <a:gd name="connsiteX66" fmla="*/ 596813 w 661057"/>
                    <a:gd name="connsiteY66" fmla="*/ 173031 h 667916"/>
                    <a:gd name="connsiteX67" fmla="*/ 611477 w 661057"/>
                    <a:gd name="connsiteY67" fmla="*/ 186229 h 667916"/>
                    <a:gd name="connsiteX68" fmla="*/ 598280 w 661057"/>
                    <a:gd name="connsiteY68" fmla="*/ 202359 h 667916"/>
                    <a:gd name="connsiteX69" fmla="*/ 604145 w 661057"/>
                    <a:gd name="connsiteY69" fmla="*/ 259547 h 667916"/>
                    <a:gd name="connsiteX70" fmla="*/ 639338 w 661057"/>
                    <a:gd name="connsiteY70" fmla="*/ 283009 h 667916"/>
                    <a:gd name="connsiteX71" fmla="*/ 659867 w 661057"/>
                    <a:gd name="connsiteY71" fmla="*/ 299139 h 667916"/>
                    <a:gd name="connsiteX72" fmla="*/ 661057 w 661057"/>
                    <a:gd name="connsiteY72" fmla="*/ 307470 h 667916"/>
                    <a:gd name="connsiteX73" fmla="*/ 659867 w 661057"/>
                    <a:gd name="connsiteY73" fmla="*/ 307351 h 667916"/>
                    <a:gd name="connsiteX74" fmla="*/ 621155 w 661057"/>
                    <a:gd name="connsiteY74" fmla="*/ 309110 h 667916"/>
                    <a:gd name="connsiteX75" fmla="*/ 610597 w 661057"/>
                    <a:gd name="connsiteY75" fmla="*/ 324947 h 667916"/>
                    <a:gd name="connsiteX76" fmla="*/ 598279 w 661057"/>
                    <a:gd name="connsiteY76" fmla="*/ 340784 h 667916"/>
                    <a:gd name="connsiteX77" fmla="*/ 598279 w 661057"/>
                    <a:gd name="connsiteY77" fmla="*/ 347822 h 667916"/>
                    <a:gd name="connsiteX78" fmla="*/ 605318 w 661057"/>
                    <a:gd name="connsiteY78" fmla="*/ 360140 h 667916"/>
                    <a:gd name="connsiteX79" fmla="*/ 589481 w 661057"/>
                    <a:gd name="connsiteY79" fmla="*/ 384775 h 667916"/>
                    <a:gd name="connsiteX80" fmla="*/ 559567 w 661057"/>
                    <a:gd name="connsiteY80" fmla="*/ 395333 h 667916"/>
                    <a:gd name="connsiteX81" fmla="*/ 554288 w 661057"/>
                    <a:gd name="connsiteY81" fmla="*/ 419968 h 667916"/>
                    <a:gd name="connsiteX82" fmla="*/ 552529 w 661057"/>
                    <a:gd name="connsiteY82" fmla="*/ 434045 h 667916"/>
                    <a:gd name="connsiteX83" fmla="*/ 540211 w 661057"/>
                    <a:gd name="connsiteY83" fmla="*/ 434045 h 667916"/>
                    <a:gd name="connsiteX84" fmla="*/ 520855 w 661057"/>
                    <a:gd name="connsiteY84" fmla="*/ 456920 h 667916"/>
                    <a:gd name="connsiteX85" fmla="*/ 512057 w 661057"/>
                    <a:gd name="connsiteY85" fmla="*/ 474517 h 667916"/>
                    <a:gd name="connsiteX86" fmla="*/ 512057 w 661057"/>
                    <a:gd name="connsiteY86" fmla="*/ 502671 h 667916"/>
                    <a:gd name="connsiteX87" fmla="*/ 510408 w 661057"/>
                    <a:gd name="connsiteY87" fmla="*/ 504113 h 667916"/>
                    <a:gd name="connsiteX88" fmla="*/ 429084 w 661057"/>
                    <a:gd name="connsiteY88" fmla="*/ 667916 h 667916"/>
                    <a:gd name="connsiteX0" fmla="*/ 156482 w 661057"/>
                    <a:gd name="connsiteY0" fmla="*/ 504113 h 504113"/>
                    <a:gd name="connsiteX1" fmla="*/ 187696 w 661057"/>
                    <a:gd name="connsiteY1" fmla="*/ 479503 h 504113"/>
                    <a:gd name="connsiteX2" fmla="*/ 175965 w 661057"/>
                    <a:gd name="connsiteY2" fmla="*/ 472170 h 504113"/>
                    <a:gd name="connsiteX3" fmla="*/ 145171 w 661057"/>
                    <a:gd name="connsiteY3" fmla="*/ 473637 h 504113"/>
                    <a:gd name="connsiteX4" fmla="*/ 107045 w 661057"/>
                    <a:gd name="connsiteY4" fmla="*/ 483901 h 504113"/>
                    <a:gd name="connsiteX5" fmla="*/ 43991 w 661057"/>
                    <a:gd name="connsiteY5" fmla="*/ 498565 h 504113"/>
                    <a:gd name="connsiteX6" fmla="*/ 42882 w 661057"/>
                    <a:gd name="connsiteY6" fmla="*/ 504113 h 504113"/>
                    <a:gd name="connsiteX7" fmla="*/ 1034 w 661057"/>
                    <a:gd name="connsiteY7" fmla="*/ 504113 h 504113"/>
                    <a:gd name="connsiteX8" fmla="*/ 0 w 661057"/>
                    <a:gd name="connsiteY8" fmla="*/ 502965 h 504113"/>
                    <a:gd name="connsiteX9" fmla="*/ 13198 w 661057"/>
                    <a:gd name="connsiteY9" fmla="*/ 492700 h 504113"/>
                    <a:gd name="connsiteX10" fmla="*/ 35193 w 661057"/>
                    <a:gd name="connsiteY10" fmla="*/ 475103 h 504113"/>
                    <a:gd name="connsiteX11" fmla="*/ 64521 w 661057"/>
                    <a:gd name="connsiteY11" fmla="*/ 464838 h 504113"/>
                    <a:gd name="connsiteX12" fmla="*/ 101180 w 661057"/>
                    <a:gd name="connsiteY12" fmla="*/ 444310 h 504113"/>
                    <a:gd name="connsiteX13" fmla="*/ 121709 w 661057"/>
                    <a:gd name="connsiteY13" fmla="*/ 417914 h 504113"/>
                    <a:gd name="connsiteX14" fmla="*/ 145171 w 661057"/>
                    <a:gd name="connsiteY14" fmla="*/ 398852 h 504113"/>
                    <a:gd name="connsiteX15" fmla="*/ 146637 w 661057"/>
                    <a:gd name="connsiteY15" fmla="*/ 356328 h 504113"/>
                    <a:gd name="connsiteX16" fmla="*/ 156902 w 661057"/>
                    <a:gd name="connsiteY16" fmla="*/ 343130 h 504113"/>
                    <a:gd name="connsiteX17" fmla="*/ 117310 w 661057"/>
                    <a:gd name="connsiteY17" fmla="*/ 290341 h 504113"/>
                    <a:gd name="connsiteX18" fmla="*/ 93848 w 661057"/>
                    <a:gd name="connsiteY18" fmla="*/ 290341 h 504113"/>
                    <a:gd name="connsiteX19" fmla="*/ 87982 w 661057"/>
                    <a:gd name="connsiteY19" fmla="*/ 274211 h 504113"/>
                    <a:gd name="connsiteX20" fmla="*/ 87982 w 661057"/>
                    <a:gd name="connsiteY20" fmla="*/ 258081 h 504113"/>
                    <a:gd name="connsiteX21" fmla="*/ 57189 w 661057"/>
                    <a:gd name="connsiteY21" fmla="*/ 241950 h 504113"/>
                    <a:gd name="connsiteX22" fmla="*/ 39592 w 661057"/>
                    <a:gd name="connsiteY22" fmla="*/ 233153 h 504113"/>
                    <a:gd name="connsiteX23" fmla="*/ 24929 w 661057"/>
                    <a:gd name="connsiteY23" fmla="*/ 225821 h 504113"/>
                    <a:gd name="connsiteX24" fmla="*/ 24929 w 661057"/>
                    <a:gd name="connsiteY24" fmla="*/ 178897 h 504113"/>
                    <a:gd name="connsiteX25" fmla="*/ 9873 w 661057"/>
                    <a:gd name="connsiteY25" fmla="*/ 161332 h 504113"/>
                    <a:gd name="connsiteX26" fmla="*/ 68627 w 661057"/>
                    <a:gd name="connsiteY26" fmla="*/ 163060 h 504113"/>
                    <a:gd name="connsiteX27" fmla="*/ 79184 w 661057"/>
                    <a:gd name="connsiteY27" fmla="*/ 152502 h 504113"/>
                    <a:gd name="connsiteX28" fmla="*/ 73905 w 661057"/>
                    <a:gd name="connsiteY28" fmla="*/ 117310 h 504113"/>
                    <a:gd name="connsiteX29" fmla="*/ 124935 w 661057"/>
                    <a:gd name="connsiteY29" fmla="*/ 97953 h 504113"/>
                    <a:gd name="connsiteX30" fmla="*/ 119656 w 661057"/>
                    <a:gd name="connsiteY30" fmla="*/ 83876 h 504113"/>
                    <a:gd name="connsiteX31" fmla="*/ 133733 w 661057"/>
                    <a:gd name="connsiteY31" fmla="*/ 69799 h 504113"/>
                    <a:gd name="connsiteX32" fmla="*/ 186523 w 661057"/>
                    <a:gd name="connsiteY32" fmla="*/ 68040 h 504113"/>
                    <a:gd name="connsiteX33" fmla="*/ 202359 w 661057"/>
                    <a:gd name="connsiteY33" fmla="*/ 27568 h 504113"/>
                    <a:gd name="connsiteX34" fmla="*/ 216437 w 661057"/>
                    <a:gd name="connsiteY34" fmla="*/ 38126 h 504113"/>
                    <a:gd name="connsiteX35" fmla="*/ 239312 w 661057"/>
                    <a:gd name="connsiteY35" fmla="*/ 29327 h 504113"/>
                    <a:gd name="connsiteX36" fmla="*/ 262187 w 661057"/>
                    <a:gd name="connsiteY36" fmla="*/ 57482 h 504113"/>
                    <a:gd name="connsiteX37" fmla="*/ 283303 w 661057"/>
                    <a:gd name="connsiteY37" fmla="*/ 64520 h 504113"/>
                    <a:gd name="connsiteX38" fmla="*/ 316736 w 661057"/>
                    <a:gd name="connsiteY38" fmla="*/ 75078 h 504113"/>
                    <a:gd name="connsiteX39" fmla="*/ 308873 w 661057"/>
                    <a:gd name="connsiteY39" fmla="*/ 72595 h 504113"/>
                    <a:gd name="connsiteX40" fmla="*/ 313804 w 661057"/>
                    <a:gd name="connsiteY40" fmla="*/ 86516 h 504113"/>
                    <a:gd name="connsiteX41" fmla="*/ 346064 w 661057"/>
                    <a:gd name="connsiteY41" fmla="*/ 89448 h 504113"/>
                    <a:gd name="connsiteX42" fmla="*/ 351929 w 661057"/>
                    <a:gd name="connsiteY42" fmla="*/ 107044 h 504113"/>
                    <a:gd name="connsiteX43" fmla="*/ 368059 w 661057"/>
                    <a:gd name="connsiteY43" fmla="*/ 118775 h 504113"/>
                    <a:gd name="connsiteX44" fmla="*/ 382723 w 661057"/>
                    <a:gd name="connsiteY44" fmla="*/ 115844 h 504113"/>
                    <a:gd name="connsiteX45" fmla="*/ 390055 w 661057"/>
                    <a:gd name="connsiteY45" fmla="*/ 120242 h 504113"/>
                    <a:gd name="connsiteX46" fmla="*/ 392988 w 661057"/>
                    <a:gd name="connsiteY46" fmla="*/ 120242 h 504113"/>
                    <a:gd name="connsiteX47" fmla="*/ 401786 w 661057"/>
                    <a:gd name="connsiteY47" fmla="*/ 142237 h 504113"/>
                    <a:gd name="connsiteX48" fmla="*/ 419382 w 661057"/>
                    <a:gd name="connsiteY48" fmla="*/ 142237 h 504113"/>
                    <a:gd name="connsiteX49" fmla="*/ 429647 w 661057"/>
                    <a:gd name="connsiteY49" fmla="*/ 130506 h 504113"/>
                    <a:gd name="connsiteX50" fmla="*/ 439911 w 661057"/>
                    <a:gd name="connsiteY50" fmla="*/ 120242 h 504113"/>
                    <a:gd name="connsiteX51" fmla="*/ 439911 w 661057"/>
                    <a:gd name="connsiteY51" fmla="*/ 114377 h 504113"/>
                    <a:gd name="connsiteX52" fmla="*/ 429647 w 661057"/>
                    <a:gd name="connsiteY52" fmla="*/ 105579 h 504113"/>
                    <a:gd name="connsiteX53" fmla="*/ 438445 w 661057"/>
                    <a:gd name="connsiteY53" fmla="*/ 93848 h 504113"/>
                    <a:gd name="connsiteX54" fmla="*/ 420849 w 661057"/>
                    <a:gd name="connsiteY54" fmla="*/ 63054 h 504113"/>
                    <a:gd name="connsiteX55" fmla="*/ 413517 w 661057"/>
                    <a:gd name="connsiteY55" fmla="*/ 49857 h 504113"/>
                    <a:gd name="connsiteX56" fmla="*/ 412050 w 661057"/>
                    <a:gd name="connsiteY56" fmla="*/ 14664 h 504113"/>
                    <a:gd name="connsiteX57" fmla="*/ 432580 w 661057"/>
                    <a:gd name="connsiteY57" fmla="*/ 14664 h 504113"/>
                    <a:gd name="connsiteX58" fmla="*/ 464840 w 661057"/>
                    <a:gd name="connsiteY58" fmla="*/ 0 h 504113"/>
                    <a:gd name="connsiteX59" fmla="*/ 501499 w 661057"/>
                    <a:gd name="connsiteY59" fmla="*/ 10265 h 504113"/>
                    <a:gd name="connsiteX60" fmla="*/ 511764 w 661057"/>
                    <a:gd name="connsiteY60" fmla="*/ 24928 h 504113"/>
                    <a:gd name="connsiteX61" fmla="*/ 539625 w 661057"/>
                    <a:gd name="connsiteY61" fmla="*/ 48390 h 504113"/>
                    <a:gd name="connsiteX62" fmla="*/ 548423 w 661057"/>
                    <a:gd name="connsiteY62" fmla="*/ 90915 h 504113"/>
                    <a:gd name="connsiteX63" fmla="*/ 579217 w 661057"/>
                    <a:gd name="connsiteY63" fmla="*/ 120242 h 504113"/>
                    <a:gd name="connsiteX64" fmla="*/ 583616 w 661057"/>
                    <a:gd name="connsiteY64" fmla="*/ 149570 h 504113"/>
                    <a:gd name="connsiteX65" fmla="*/ 595347 w 661057"/>
                    <a:gd name="connsiteY65" fmla="*/ 159834 h 504113"/>
                    <a:gd name="connsiteX66" fmla="*/ 596813 w 661057"/>
                    <a:gd name="connsiteY66" fmla="*/ 173031 h 504113"/>
                    <a:gd name="connsiteX67" fmla="*/ 611477 w 661057"/>
                    <a:gd name="connsiteY67" fmla="*/ 186229 h 504113"/>
                    <a:gd name="connsiteX68" fmla="*/ 598280 w 661057"/>
                    <a:gd name="connsiteY68" fmla="*/ 202359 h 504113"/>
                    <a:gd name="connsiteX69" fmla="*/ 604145 w 661057"/>
                    <a:gd name="connsiteY69" fmla="*/ 259547 h 504113"/>
                    <a:gd name="connsiteX70" fmla="*/ 639338 w 661057"/>
                    <a:gd name="connsiteY70" fmla="*/ 283009 h 504113"/>
                    <a:gd name="connsiteX71" fmla="*/ 659867 w 661057"/>
                    <a:gd name="connsiteY71" fmla="*/ 299139 h 504113"/>
                    <a:gd name="connsiteX72" fmla="*/ 661057 w 661057"/>
                    <a:gd name="connsiteY72" fmla="*/ 307470 h 504113"/>
                    <a:gd name="connsiteX73" fmla="*/ 659867 w 661057"/>
                    <a:gd name="connsiteY73" fmla="*/ 307351 h 504113"/>
                    <a:gd name="connsiteX74" fmla="*/ 621155 w 661057"/>
                    <a:gd name="connsiteY74" fmla="*/ 309110 h 504113"/>
                    <a:gd name="connsiteX75" fmla="*/ 610597 w 661057"/>
                    <a:gd name="connsiteY75" fmla="*/ 324947 h 504113"/>
                    <a:gd name="connsiteX76" fmla="*/ 598279 w 661057"/>
                    <a:gd name="connsiteY76" fmla="*/ 340784 h 504113"/>
                    <a:gd name="connsiteX77" fmla="*/ 598279 w 661057"/>
                    <a:gd name="connsiteY77" fmla="*/ 347822 h 504113"/>
                    <a:gd name="connsiteX78" fmla="*/ 605318 w 661057"/>
                    <a:gd name="connsiteY78" fmla="*/ 360140 h 504113"/>
                    <a:gd name="connsiteX79" fmla="*/ 589481 w 661057"/>
                    <a:gd name="connsiteY79" fmla="*/ 384775 h 504113"/>
                    <a:gd name="connsiteX80" fmla="*/ 559567 w 661057"/>
                    <a:gd name="connsiteY80" fmla="*/ 395333 h 504113"/>
                    <a:gd name="connsiteX81" fmla="*/ 554288 w 661057"/>
                    <a:gd name="connsiteY81" fmla="*/ 419968 h 504113"/>
                    <a:gd name="connsiteX82" fmla="*/ 552529 w 661057"/>
                    <a:gd name="connsiteY82" fmla="*/ 434045 h 504113"/>
                    <a:gd name="connsiteX83" fmla="*/ 540211 w 661057"/>
                    <a:gd name="connsiteY83" fmla="*/ 434045 h 504113"/>
                    <a:gd name="connsiteX84" fmla="*/ 520855 w 661057"/>
                    <a:gd name="connsiteY84" fmla="*/ 456920 h 504113"/>
                    <a:gd name="connsiteX85" fmla="*/ 512057 w 661057"/>
                    <a:gd name="connsiteY85" fmla="*/ 474517 h 504113"/>
                    <a:gd name="connsiteX86" fmla="*/ 512057 w 661057"/>
                    <a:gd name="connsiteY86" fmla="*/ 502671 h 504113"/>
                    <a:gd name="connsiteX87" fmla="*/ 510408 w 661057"/>
                    <a:gd name="connsiteY87" fmla="*/ 504113 h 504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661057" h="504113">
                      <a:moveTo>
                        <a:pt x="156482" y="504113"/>
                      </a:moveTo>
                      <a:lnTo>
                        <a:pt x="187696" y="479503"/>
                      </a:lnTo>
                      <a:lnTo>
                        <a:pt x="175965" y="472170"/>
                      </a:lnTo>
                      <a:lnTo>
                        <a:pt x="145171" y="473637"/>
                      </a:lnTo>
                      <a:lnTo>
                        <a:pt x="107045" y="483901"/>
                      </a:lnTo>
                      <a:lnTo>
                        <a:pt x="43991" y="498565"/>
                      </a:lnTo>
                      <a:lnTo>
                        <a:pt x="42882" y="504113"/>
                      </a:lnTo>
                      <a:lnTo>
                        <a:pt x="1034" y="504113"/>
                      </a:lnTo>
                      <a:lnTo>
                        <a:pt x="0" y="502965"/>
                      </a:lnTo>
                      <a:lnTo>
                        <a:pt x="13198" y="492700"/>
                      </a:lnTo>
                      <a:lnTo>
                        <a:pt x="35193" y="475103"/>
                      </a:lnTo>
                      <a:lnTo>
                        <a:pt x="64521" y="464838"/>
                      </a:lnTo>
                      <a:lnTo>
                        <a:pt x="101180" y="444310"/>
                      </a:lnTo>
                      <a:lnTo>
                        <a:pt x="121709" y="417914"/>
                      </a:lnTo>
                      <a:lnTo>
                        <a:pt x="145171" y="398852"/>
                      </a:lnTo>
                      <a:cubicBezTo>
                        <a:pt x="145660" y="384677"/>
                        <a:pt x="146148" y="370503"/>
                        <a:pt x="146637" y="356328"/>
                      </a:cubicBezTo>
                      <a:lnTo>
                        <a:pt x="156902" y="343130"/>
                      </a:lnTo>
                      <a:lnTo>
                        <a:pt x="117310" y="290341"/>
                      </a:lnTo>
                      <a:lnTo>
                        <a:pt x="93848" y="290341"/>
                      </a:lnTo>
                      <a:lnTo>
                        <a:pt x="87982" y="274211"/>
                      </a:lnTo>
                      <a:lnTo>
                        <a:pt x="87982" y="258081"/>
                      </a:lnTo>
                      <a:lnTo>
                        <a:pt x="57189" y="241950"/>
                      </a:lnTo>
                      <a:lnTo>
                        <a:pt x="39592" y="233153"/>
                      </a:lnTo>
                      <a:lnTo>
                        <a:pt x="24929" y="225821"/>
                      </a:lnTo>
                      <a:lnTo>
                        <a:pt x="24929" y="178897"/>
                      </a:lnTo>
                      <a:lnTo>
                        <a:pt x="9873" y="161332"/>
                      </a:lnTo>
                      <a:lnTo>
                        <a:pt x="68627" y="163060"/>
                      </a:lnTo>
                      <a:lnTo>
                        <a:pt x="79184" y="152502"/>
                      </a:lnTo>
                      <a:lnTo>
                        <a:pt x="73905" y="117310"/>
                      </a:lnTo>
                      <a:lnTo>
                        <a:pt x="124935" y="97953"/>
                      </a:lnTo>
                      <a:lnTo>
                        <a:pt x="119656" y="83876"/>
                      </a:lnTo>
                      <a:lnTo>
                        <a:pt x="133733" y="69799"/>
                      </a:lnTo>
                      <a:lnTo>
                        <a:pt x="186523" y="68040"/>
                      </a:lnTo>
                      <a:lnTo>
                        <a:pt x="202359" y="27568"/>
                      </a:lnTo>
                      <a:lnTo>
                        <a:pt x="216437" y="38126"/>
                      </a:lnTo>
                      <a:lnTo>
                        <a:pt x="239312" y="29327"/>
                      </a:lnTo>
                      <a:lnTo>
                        <a:pt x="262187" y="57482"/>
                      </a:lnTo>
                      <a:lnTo>
                        <a:pt x="283303" y="64520"/>
                      </a:lnTo>
                      <a:lnTo>
                        <a:pt x="316736" y="75078"/>
                      </a:lnTo>
                      <a:lnTo>
                        <a:pt x="308873" y="72595"/>
                      </a:lnTo>
                      <a:lnTo>
                        <a:pt x="313804" y="86516"/>
                      </a:lnTo>
                      <a:lnTo>
                        <a:pt x="346064" y="89448"/>
                      </a:lnTo>
                      <a:lnTo>
                        <a:pt x="351929" y="107044"/>
                      </a:lnTo>
                      <a:lnTo>
                        <a:pt x="368059" y="118775"/>
                      </a:lnTo>
                      <a:lnTo>
                        <a:pt x="382723" y="115844"/>
                      </a:lnTo>
                      <a:lnTo>
                        <a:pt x="390055" y="120242"/>
                      </a:lnTo>
                      <a:lnTo>
                        <a:pt x="392988" y="120242"/>
                      </a:lnTo>
                      <a:lnTo>
                        <a:pt x="401786" y="142237"/>
                      </a:lnTo>
                      <a:lnTo>
                        <a:pt x="419382" y="142237"/>
                      </a:lnTo>
                      <a:lnTo>
                        <a:pt x="429647" y="130506"/>
                      </a:lnTo>
                      <a:lnTo>
                        <a:pt x="439911" y="120242"/>
                      </a:lnTo>
                      <a:lnTo>
                        <a:pt x="439911" y="114377"/>
                      </a:lnTo>
                      <a:lnTo>
                        <a:pt x="429647" y="105579"/>
                      </a:lnTo>
                      <a:lnTo>
                        <a:pt x="438445" y="93848"/>
                      </a:lnTo>
                      <a:lnTo>
                        <a:pt x="420849" y="63054"/>
                      </a:lnTo>
                      <a:lnTo>
                        <a:pt x="413517" y="49857"/>
                      </a:lnTo>
                      <a:lnTo>
                        <a:pt x="412050" y="14664"/>
                      </a:lnTo>
                      <a:lnTo>
                        <a:pt x="432580" y="14664"/>
                      </a:lnTo>
                      <a:lnTo>
                        <a:pt x="464840" y="0"/>
                      </a:lnTo>
                      <a:lnTo>
                        <a:pt x="501499" y="10265"/>
                      </a:lnTo>
                      <a:lnTo>
                        <a:pt x="511764" y="24928"/>
                      </a:lnTo>
                      <a:lnTo>
                        <a:pt x="539625" y="48390"/>
                      </a:lnTo>
                      <a:lnTo>
                        <a:pt x="548423" y="90915"/>
                      </a:lnTo>
                      <a:lnTo>
                        <a:pt x="579217" y="120242"/>
                      </a:lnTo>
                      <a:lnTo>
                        <a:pt x="583616" y="149570"/>
                      </a:lnTo>
                      <a:lnTo>
                        <a:pt x="595347" y="159834"/>
                      </a:lnTo>
                      <a:lnTo>
                        <a:pt x="596813" y="173031"/>
                      </a:lnTo>
                      <a:lnTo>
                        <a:pt x="611477" y="186229"/>
                      </a:lnTo>
                      <a:lnTo>
                        <a:pt x="598280" y="202359"/>
                      </a:lnTo>
                      <a:lnTo>
                        <a:pt x="604145" y="259547"/>
                      </a:lnTo>
                      <a:lnTo>
                        <a:pt x="639338" y="283009"/>
                      </a:lnTo>
                      <a:lnTo>
                        <a:pt x="659867" y="299139"/>
                      </a:lnTo>
                      <a:lnTo>
                        <a:pt x="661057" y="307470"/>
                      </a:lnTo>
                      <a:lnTo>
                        <a:pt x="659867" y="307351"/>
                      </a:lnTo>
                      <a:lnTo>
                        <a:pt x="621155" y="309110"/>
                      </a:lnTo>
                      <a:lnTo>
                        <a:pt x="610597" y="324947"/>
                      </a:lnTo>
                      <a:lnTo>
                        <a:pt x="598279" y="340784"/>
                      </a:lnTo>
                      <a:lnTo>
                        <a:pt x="598279" y="347822"/>
                      </a:lnTo>
                      <a:lnTo>
                        <a:pt x="605318" y="360140"/>
                      </a:lnTo>
                      <a:lnTo>
                        <a:pt x="589481" y="384775"/>
                      </a:lnTo>
                      <a:lnTo>
                        <a:pt x="559567" y="395333"/>
                      </a:lnTo>
                      <a:lnTo>
                        <a:pt x="554288" y="419968"/>
                      </a:lnTo>
                      <a:lnTo>
                        <a:pt x="552529" y="434045"/>
                      </a:lnTo>
                      <a:lnTo>
                        <a:pt x="540211" y="434045"/>
                      </a:lnTo>
                      <a:lnTo>
                        <a:pt x="520855" y="456920"/>
                      </a:lnTo>
                      <a:lnTo>
                        <a:pt x="512057" y="474517"/>
                      </a:lnTo>
                      <a:lnTo>
                        <a:pt x="512057" y="502671"/>
                      </a:lnTo>
                      <a:lnTo>
                        <a:pt x="510408" y="504113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grpSp>
              <p:nvGrpSpPr>
                <p:cNvPr id="254" name="グループ化 253">
                  <a:extLst>
                    <a:ext uri="{FF2B5EF4-FFF2-40B4-BE49-F238E27FC236}">
                      <a16:creationId xmlns:a16="http://schemas.microsoft.com/office/drawing/2014/main" id="{A3F97C4F-45F7-93BC-044C-36B6F1FCA62E}"/>
                    </a:ext>
                  </a:extLst>
                </p:cNvPr>
                <p:cNvGrpSpPr/>
                <p:nvPr/>
              </p:nvGrpSpPr>
              <p:grpSpPr>
                <a:xfrm>
                  <a:off x="663981" y="991756"/>
                  <a:ext cx="2725535" cy="2557762"/>
                  <a:chOff x="663981" y="991756"/>
                  <a:chExt cx="2725535" cy="2557762"/>
                </a:xfrm>
              </p:grpSpPr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23C88610-BAF6-916E-83DB-6ABECD3D63F3}"/>
                      </a:ext>
                    </a:extLst>
                  </p:cNvPr>
                  <p:cNvSpPr/>
                  <p:nvPr/>
                </p:nvSpPr>
                <p:spPr>
                  <a:xfrm>
                    <a:off x="663982" y="3071798"/>
                    <a:ext cx="328019" cy="473636"/>
                  </a:xfrm>
                  <a:custGeom>
                    <a:avLst/>
                    <a:gdLst>
                      <a:gd name="connsiteX0" fmla="*/ 19422 w 328019"/>
                      <a:gd name="connsiteY0" fmla="*/ 0 h 473636"/>
                      <a:gd name="connsiteX1" fmla="*/ 31153 w 328019"/>
                      <a:gd name="connsiteY1" fmla="*/ 41058 h 473636"/>
                      <a:gd name="connsiteX2" fmla="*/ 9157 w 328019"/>
                      <a:gd name="connsiteY2" fmla="*/ 46924 h 473636"/>
                      <a:gd name="connsiteX3" fmla="*/ 17956 w 328019"/>
                      <a:gd name="connsiteY3" fmla="*/ 73318 h 473636"/>
                      <a:gd name="connsiteX4" fmla="*/ 53149 w 328019"/>
                      <a:gd name="connsiteY4" fmla="*/ 95314 h 473636"/>
                      <a:gd name="connsiteX5" fmla="*/ 57548 w 328019"/>
                      <a:gd name="connsiteY5" fmla="*/ 108511 h 473636"/>
                      <a:gd name="connsiteX6" fmla="*/ 79543 w 328019"/>
                      <a:gd name="connsiteY6" fmla="*/ 124642 h 473636"/>
                      <a:gd name="connsiteX7" fmla="*/ 105938 w 328019"/>
                      <a:gd name="connsiteY7" fmla="*/ 146637 h 473636"/>
                      <a:gd name="connsiteX8" fmla="*/ 126467 w 328019"/>
                      <a:gd name="connsiteY8" fmla="*/ 152502 h 473636"/>
                      <a:gd name="connsiteX9" fmla="*/ 133799 w 328019"/>
                      <a:gd name="connsiteY9" fmla="*/ 155435 h 473636"/>
                      <a:gd name="connsiteX10" fmla="*/ 132332 w 328019"/>
                      <a:gd name="connsiteY10" fmla="*/ 165700 h 473636"/>
                      <a:gd name="connsiteX11" fmla="*/ 203756 w 328019"/>
                      <a:gd name="connsiteY11" fmla="*/ 176281 h 473636"/>
                      <a:gd name="connsiteX12" fmla="*/ 199345 w 328019"/>
                      <a:gd name="connsiteY12" fmla="*/ 195393 h 473636"/>
                      <a:gd name="connsiteX13" fmla="*/ 170751 w 328019"/>
                      <a:gd name="connsiteY13" fmla="*/ 212990 h 473636"/>
                      <a:gd name="connsiteX14" fmla="*/ 170751 w 328019"/>
                      <a:gd name="connsiteY14" fmla="*/ 222888 h 473636"/>
                      <a:gd name="connsiteX15" fmla="*/ 192747 w 328019"/>
                      <a:gd name="connsiteY15" fmla="*/ 260280 h 473636"/>
                      <a:gd name="connsiteX16" fmla="*/ 209243 w 328019"/>
                      <a:gd name="connsiteY16" fmla="*/ 261380 h 473636"/>
                      <a:gd name="connsiteX17" fmla="*/ 223540 w 328019"/>
                      <a:gd name="connsiteY17" fmla="*/ 248182 h 473636"/>
                      <a:gd name="connsiteX18" fmla="*/ 276330 w 328019"/>
                      <a:gd name="connsiteY18" fmla="*/ 240484 h 473636"/>
                      <a:gd name="connsiteX19" fmla="*/ 292826 w 328019"/>
                      <a:gd name="connsiteY19" fmla="*/ 258081 h 473636"/>
                      <a:gd name="connsiteX20" fmla="*/ 323620 w 328019"/>
                      <a:gd name="connsiteY20" fmla="*/ 321867 h 473636"/>
                      <a:gd name="connsiteX21" fmla="*/ 321420 w 328019"/>
                      <a:gd name="connsiteY21" fmla="*/ 344964 h 473636"/>
                      <a:gd name="connsiteX22" fmla="*/ 328019 w 328019"/>
                      <a:gd name="connsiteY22" fmla="*/ 354861 h 473636"/>
                      <a:gd name="connsiteX23" fmla="*/ 303824 w 328019"/>
                      <a:gd name="connsiteY23" fmla="*/ 385654 h 473636"/>
                      <a:gd name="connsiteX24" fmla="*/ 311523 w 328019"/>
                      <a:gd name="connsiteY24" fmla="*/ 405451 h 473636"/>
                      <a:gd name="connsiteX25" fmla="*/ 302724 w 328019"/>
                      <a:gd name="connsiteY25" fmla="*/ 417549 h 473636"/>
                      <a:gd name="connsiteX26" fmla="*/ 267532 w 328019"/>
                      <a:gd name="connsiteY26" fmla="*/ 431846 h 473636"/>
                      <a:gd name="connsiteX27" fmla="*/ 244436 w 328019"/>
                      <a:gd name="connsiteY27" fmla="*/ 434045 h 473636"/>
                      <a:gd name="connsiteX28" fmla="*/ 238937 w 328019"/>
                      <a:gd name="connsiteY28" fmla="*/ 454941 h 473636"/>
                      <a:gd name="connsiteX29" fmla="*/ 226840 w 328019"/>
                      <a:gd name="connsiteY29" fmla="*/ 454941 h 473636"/>
                      <a:gd name="connsiteX30" fmla="*/ 221341 w 328019"/>
                      <a:gd name="connsiteY30" fmla="*/ 467038 h 473636"/>
                      <a:gd name="connsiteX31" fmla="*/ 198246 w 328019"/>
                      <a:gd name="connsiteY31" fmla="*/ 467038 h 473636"/>
                      <a:gd name="connsiteX32" fmla="*/ 187248 w 328019"/>
                      <a:gd name="connsiteY32" fmla="*/ 473636 h 473636"/>
                      <a:gd name="connsiteX33" fmla="*/ 177350 w 328019"/>
                      <a:gd name="connsiteY33" fmla="*/ 461540 h 473636"/>
                      <a:gd name="connsiteX34" fmla="*/ 146556 w 328019"/>
                      <a:gd name="connsiteY34" fmla="*/ 445042 h 473636"/>
                      <a:gd name="connsiteX35" fmla="*/ 144357 w 328019"/>
                      <a:gd name="connsiteY35" fmla="*/ 404351 h 473636"/>
                      <a:gd name="connsiteX36" fmla="*/ 161953 w 328019"/>
                      <a:gd name="connsiteY36" fmla="*/ 407650 h 473636"/>
                      <a:gd name="connsiteX37" fmla="*/ 204844 w 328019"/>
                      <a:gd name="connsiteY37" fmla="*/ 370258 h 473636"/>
                      <a:gd name="connsiteX38" fmla="*/ 207044 w 328019"/>
                      <a:gd name="connsiteY38" fmla="*/ 350461 h 473636"/>
                      <a:gd name="connsiteX39" fmla="*/ 196046 w 328019"/>
                      <a:gd name="connsiteY39" fmla="*/ 344964 h 473636"/>
                      <a:gd name="connsiteX40" fmla="*/ 191647 w 328019"/>
                      <a:gd name="connsiteY40" fmla="*/ 332865 h 473636"/>
                      <a:gd name="connsiteX41" fmla="*/ 193846 w 328019"/>
                      <a:gd name="connsiteY41" fmla="*/ 324068 h 473636"/>
                      <a:gd name="connsiteX42" fmla="*/ 185048 w 328019"/>
                      <a:gd name="connsiteY42" fmla="*/ 310870 h 473636"/>
                      <a:gd name="connsiteX43" fmla="*/ 155354 w 328019"/>
                      <a:gd name="connsiteY43" fmla="*/ 316369 h 473636"/>
                      <a:gd name="connsiteX44" fmla="*/ 146556 w 328019"/>
                      <a:gd name="connsiteY44" fmla="*/ 320768 h 473636"/>
                      <a:gd name="connsiteX45" fmla="*/ 135558 w 328019"/>
                      <a:gd name="connsiteY45" fmla="*/ 310870 h 473636"/>
                      <a:gd name="connsiteX46" fmla="*/ 109164 w 328019"/>
                      <a:gd name="connsiteY46" fmla="*/ 313069 h 473636"/>
                      <a:gd name="connsiteX47" fmla="*/ 87168 w 328019"/>
                      <a:gd name="connsiteY47" fmla="*/ 337265 h 473636"/>
                      <a:gd name="connsiteX48" fmla="*/ 47576 w 328019"/>
                      <a:gd name="connsiteY48" fmla="*/ 344964 h 473636"/>
                      <a:gd name="connsiteX49" fmla="*/ 44277 w 328019"/>
                      <a:gd name="connsiteY49" fmla="*/ 337265 h 473636"/>
                      <a:gd name="connsiteX50" fmla="*/ 27780 w 328019"/>
                      <a:gd name="connsiteY50" fmla="*/ 339464 h 473636"/>
                      <a:gd name="connsiteX51" fmla="*/ 26680 w 328019"/>
                      <a:gd name="connsiteY51" fmla="*/ 349362 h 473636"/>
                      <a:gd name="connsiteX52" fmla="*/ 29980 w 328019"/>
                      <a:gd name="connsiteY52" fmla="*/ 357060 h 473636"/>
                      <a:gd name="connsiteX53" fmla="*/ 5785 w 328019"/>
                      <a:gd name="connsiteY53" fmla="*/ 381256 h 473636"/>
                      <a:gd name="connsiteX54" fmla="*/ 0 w 328019"/>
                      <a:gd name="connsiteY54" fmla="*/ 392300 h 473636"/>
                      <a:gd name="connsiteX55" fmla="*/ 0 w 328019"/>
                      <a:gd name="connsiteY55" fmla="*/ 249302 h 473636"/>
                      <a:gd name="connsiteX56" fmla="*/ 9084 w 328019"/>
                      <a:gd name="connsiteY56" fmla="*/ 251482 h 473636"/>
                      <a:gd name="connsiteX57" fmla="*/ 50876 w 328019"/>
                      <a:gd name="connsiteY57" fmla="*/ 277876 h 473636"/>
                      <a:gd name="connsiteX58" fmla="*/ 60774 w 328019"/>
                      <a:gd name="connsiteY58" fmla="*/ 271278 h 473636"/>
                      <a:gd name="connsiteX59" fmla="*/ 33279 w 328019"/>
                      <a:gd name="connsiteY59" fmla="*/ 240484 h 473636"/>
                      <a:gd name="connsiteX60" fmla="*/ 34379 w 328019"/>
                      <a:gd name="connsiteY60" fmla="*/ 228387 h 473636"/>
                      <a:gd name="connsiteX61" fmla="*/ 6885 w 328019"/>
                      <a:gd name="connsiteY61" fmla="*/ 205291 h 473636"/>
                      <a:gd name="connsiteX62" fmla="*/ 5785 w 328019"/>
                      <a:gd name="connsiteY62" fmla="*/ 173398 h 473636"/>
                      <a:gd name="connsiteX63" fmla="*/ 24481 w 328019"/>
                      <a:gd name="connsiteY63" fmla="*/ 153602 h 473636"/>
                      <a:gd name="connsiteX64" fmla="*/ 17882 w 328019"/>
                      <a:gd name="connsiteY64" fmla="*/ 122808 h 473636"/>
                      <a:gd name="connsiteX65" fmla="*/ 0 w 328019"/>
                      <a:gd name="connsiteY65" fmla="*/ 108136 h 473636"/>
                      <a:gd name="connsiteX66" fmla="*/ 0 w 328019"/>
                      <a:gd name="connsiteY66" fmla="*/ 3378 h 4736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</a:cxnLst>
                    <a:rect l="l" t="t" r="r" b="b"/>
                    <a:pathLst>
                      <a:path w="328019" h="473636">
                        <a:moveTo>
                          <a:pt x="19422" y="0"/>
                        </a:moveTo>
                        <a:lnTo>
                          <a:pt x="31153" y="41058"/>
                        </a:lnTo>
                        <a:lnTo>
                          <a:pt x="9157" y="46924"/>
                        </a:lnTo>
                        <a:lnTo>
                          <a:pt x="17956" y="73318"/>
                        </a:lnTo>
                        <a:lnTo>
                          <a:pt x="53149" y="95314"/>
                        </a:lnTo>
                        <a:lnTo>
                          <a:pt x="57548" y="108511"/>
                        </a:lnTo>
                        <a:lnTo>
                          <a:pt x="79543" y="124642"/>
                        </a:lnTo>
                        <a:lnTo>
                          <a:pt x="105938" y="146637"/>
                        </a:lnTo>
                        <a:lnTo>
                          <a:pt x="126467" y="152502"/>
                        </a:lnTo>
                        <a:lnTo>
                          <a:pt x="133799" y="155435"/>
                        </a:lnTo>
                        <a:lnTo>
                          <a:pt x="132332" y="165700"/>
                        </a:lnTo>
                        <a:lnTo>
                          <a:pt x="203756" y="176281"/>
                        </a:lnTo>
                        <a:lnTo>
                          <a:pt x="199345" y="195393"/>
                        </a:lnTo>
                        <a:lnTo>
                          <a:pt x="170751" y="212990"/>
                        </a:lnTo>
                        <a:lnTo>
                          <a:pt x="170751" y="222888"/>
                        </a:lnTo>
                        <a:lnTo>
                          <a:pt x="192747" y="260280"/>
                        </a:lnTo>
                        <a:lnTo>
                          <a:pt x="209243" y="261380"/>
                        </a:lnTo>
                        <a:lnTo>
                          <a:pt x="223540" y="248182"/>
                        </a:lnTo>
                        <a:lnTo>
                          <a:pt x="276330" y="240484"/>
                        </a:lnTo>
                        <a:lnTo>
                          <a:pt x="292826" y="258081"/>
                        </a:lnTo>
                        <a:lnTo>
                          <a:pt x="323620" y="321867"/>
                        </a:lnTo>
                        <a:lnTo>
                          <a:pt x="321420" y="344964"/>
                        </a:lnTo>
                        <a:lnTo>
                          <a:pt x="328019" y="354861"/>
                        </a:lnTo>
                        <a:lnTo>
                          <a:pt x="303824" y="385654"/>
                        </a:lnTo>
                        <a:lnTo>
                          <a:pt x="311523" y="405451"/>
                        </a:lnTo>
                        <a:lnTo>
                          <a:pt x="302724" y="417549"/>
                        </a:lnTo>
                        <a:lnTo>
                          <a:pt x="267532" y="431846"/>
                        </a:lnTo>
                        <a:lnTo>
                          <a:pt x="244436" y="434045"/>
                        </a:lnTo>
                        <a:lnTo>
                          <a:pt x="238937" y="454941"/>
                        </a:lnTo>
                        <a:lnTo>
                          <a:pt x="226840" y="454941"/>
                        </a:lnTo>
                        <a:lnTo>
                          <a:pt x="221341" y="467038"/>
                        </a:lnTo>
                        <a:lnTo>
                          <a:pt x="198246" y="467038"/>
                        </a:lnTo>
                        <a:lnTo>
                          <a:pt x="187248" y="473636"/>
                        </a:lnTo>
                        <a:lnTo>
                          <a:pt x="177350" y="461540"/>
                        </a:lnTo>
                        <a:lnTo>
                          <a:pt x="146556" y="445042"/>
                        </a:lnTo>
                        <a:lnTo>
                          <a:pt x="144357" y="404351"/>
                        </a:lnTo>
                        <a:lnTo>
                          <a:pt x="161953" y="407650"/>
                        </a:lnTo>
                        <a:lnTo>
                          <a:pt x="204844" y="370258"/>
                        </a:lnTo>
                        <a:lnTo>
                          <a:pt x="207044" y="350461"/>
                        </a:lnTo>
                        <a:lnTo>
                          <a:pt x="196046" y="344964"/>
                        </a:lnTo>
                        <a:lnTo>
                          <a:pt x="191647" y="332865"/>
                        </a:lnTo>
                        <a:lnTo>
                          <a:pt x="193846" y="324068"/>
                        </a:lnTo>
                        <a:lnTo>
                          <a:pt x="185048" y="310870"/>
                        </a:lnTo>
                        <a:lnTo>
                          <a:pt x="155354" y="316369"/>
                        </a:lnTo>
                        <a:lnTo>
                          <a:pt x="146556" y="320768"/>
                        </a:lnTo>
                        <a:lnTo>
                          <a:pt x="135558" y="310870"/>
                        </a:lnTo>
                        <a:lnTo>
                          <a:pt x="109164" y="313069"/>
                        </a:lnTo>
                        <a:lnTo>
                          <a:pt x="87168" y="337265"/>
                        </a:lnTo>
                        <a:lnTo>
                          <a:pt x="47576" y="344964"/>
                        </a:lnTo>
                        <a:lnTo>
                          <a:pt x="44277" y="337265"/>
                        </a:lnTo>
                        <a:lnTo>
                          <a:pt x="27780" y="339464"/>
                        </a:lnTo>
                        <a:lnTo>
                          <a:pt x="26680" y="349362"/>
                        </a:lnTo>
                        <a:lnTo>
                          <a:pt x="29980" y="357060"/>
                        </a:lnTo>
                        <a:lnTo>
                          <a:pt x="5785" y="381256"/>
                        </a:lnTo>
                        <a:lnTo>
                          <a:pt x="0" y="392300"/>
                        </a:lnTo>
                        <a:lnTo>
                          <a:pt x="0" y="249302"/>
                        </a:lnTo>
                        <a:lnTo>
                          <a:pt x="9084" y="251482"/>
                        </a:lnTo>
                        <a:lnTo>
                          <a:pt x="50876" y="277876"/>
                        </a:lnTo>
                        <a:lnTo>
                          <a:pt x="60774" y="271278"/>
                        </a:lnTo>
                        <a:lnTo>
                          <a:pt x="33279" y="240484"/>
                        </a:lnTo>
                        <a:lnTo>
                          <a:pt x="34379" y="228387"/>
                        </a:lnTo>
                        <a:lnTo>
                          <a:pt x="6885" y="205291"/>
                        </a:lnTo>
                        <a:lnTo>
                          <a:pt x="5785" y="173398"/>
                        </a:lnTo>
                        <a:lnTo>
                          <a:pt x="24481" y="153602"/>
                        </a:lnTo>
                        <a:lnTo>
                          <a:pt x="17882" y="122808"/>
                        </a:lnTo>
                        <a:lnTo>
                          <a:pt x="0" y="108136"/>
                        </a:lnTo>
                        <a:lnTo>
                          <a:pt x="0" y="3378"/>
                        </a:lnTo>
                        <a:close/>
                      </a:path>
                    </a:pathLst>
                  </a:custGeom>
                  <a:solidFill>
                    <a:srgbClr val="99FF99"/>
                  </a:solidFill>
                  <a:ln w="12700">
                    <a:solidFill>
                      <a:schemeClr val="bg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 dirty="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544" name="フリーフォーム: 図形 543">
                    <a:extLst>
                      <a:ext uri="{FF2B5EF4-FFF2-40B4-BE49-F238E27FC236}">
                        <a16:creationId xmlns:a16="http://schemas.microsoft.com/office/drawing/2014/main" id="{97645B49-3B73-DEEB-7B69-1F9396CC7C97}"/>
                      </a:ext>
                    </a:extLst>
                  </p:cNvPr>
                  <p:cNvSpPr/>
                  <p:nvPr/>
                </p:nvSpPr>
                <p:spPr>
                  <a:xfrm>
                    <a:off x="2567613" y="2461791"/>
                    <a:ext cx="821903" cy="980999"/>
                  </a:xfrm>
                  <a:custGeom>
                    <a:avLst/>
                    <a:gdLst>
                      <a:gd name="connsiteX0" fmla="*/ 741982 w 821903"/>
                      <a:gd name="connsiteY0" fmla="*/ 0 h 980999"/>
                      <a:gd name="connsiteX1" fmla="*/ 752247 w 821903"/>
                      <a:gd name="connsiteY1" fmla="*/ 14664 h 980999"/>
                      <a:gd name="connsiteX2" fmla="*/ 763978 w 821903"/>
                      <a:gd name="connsiteY2" fmla="*/ 27861 h 980999"/>
                      <a:gd name="connsiteX3" fmla="*/ 787440 w 821903"/>
                      <a:gd name="connsiteY3" fmla="*/ 30794 h 980999"/>
                      <a:gd name="connsiteX4" fmla="*/ 813834 w 821903"/>
                      <a:gd name="connsiteY4" fmla="*/ 39592 h 980999"/>
                      <a:gd name="connsiteX5" fmla="*/ 821903 w 821903"/>
                      <a:gd name="connsiteY5" fmla="*/ 39592 h 980999"/>
                      <a:gd name="connsiteX6" fmla="*/ 821903 w 821903"/>
                      <a:gd name="connsiteY6" fmla="*/ 308944 h 980999"/>
                      <a:gd name="connsiteX7" fmla="*/ 806502 w 821903"/>
                      <a:gd name="connsiteY7" fmla="*/ 305004 h 980999"/>
                      <a:gd name="connsiteX8" fmla="*/ 794771 w 821903"/>
                      <a:gd name="connsiteY8" fmla="*/ 291807 h 980999"/>
                      <a:gd name="connsiteX9" fmla="*/ 709722 w 821903"/>
                      <a:gd name="connsiteY9" fmla="*/ 306471 h 980999"/>
                      <a:gd name="connsiteX10" fmla="*/ 681861 w 821903"/>
                      <a:gd name="connsiteY10" fmla="*/ 327000 h 980999"/>
                      <a:gd name="connsiteX11" fmla="*/ 590946 w 821903"/>
                      <a:gd name="connsiteY11" fmla="*/ 375390 h 980999"/>
                      <a:gd name="connsiteX12" fmla="*/ 571883 w 821903"/>
                      <a:gd name="connsiteY12" fmla="*/ 379789 h 980999"/>
                      <a:gd name="connsiteX13" fmla="*/ 526426 w 821903"/>
                      <a:gd name="connsiteY13" fmla="*/ 397385 h 980999"/>
                      <a:gd name="connsiteX14" fmla="*/ 517628 w 821903"/>
                      <a:gd name="connsiteY14" fmla="*/ 407650 h 980999"/>
                      <a:gd name="connsiteX15" fmla="*/ 502964 w 821903"/>
                      <a:gd name="connsiteY15" fmla="*/ 431112 h 980999"/>
                      <a:gd name="connsiteX16" fmla="*/ 492700 w 821903"/>
                      <a:gd name="connsiteY16" fmla="*/ 428179 h 980999"/>
                      <a:gd name="connsiteX17" fmla="*/ 475103 w 821903"/>
                      <a:gd name="connsiteY17" fmla="*/ 422314 h 980999"/>
                      <a:gd name="connsiteX18" fmla="*/ 461906 w 821903"/>
                      <a:gd name="connsiteY18" fmla="*/ 436977 h 980999"/>
                      <a:gd name="connsiteX19" fmla="*/ 457507 w 821903"/>
                      <a:gd name="connsiteY19" fmla="*/ 451641 h 980999"/>
                      <a:gd name="connsiteX20" fmla="*/ 450175 w 821903"/>
                      <a:gd name="connsiteY20" fmla="*/ 461905 h 980999"/>
                      <a:gd name="connsiteX21" fmla="*/ 451641 w 821903"/>
                      <a:gd name="connsiteY21" fmla="*/ 473636 h 980999"/>
                      <a:gd name="connsiteX22" fmla="*/ 453108 w 821903"/>
                      <a:gd name="connsiteY22" fmla="*/ 513228 h 980999"/>
                      <a:gd name="connsiteX23" fmla="*/ 458973 w 821903"/>
                      <a:gd name="connsiteY23" fmla="*/ 519094 h 980999"/>
                      <a:gd name="connsiteX24" fmla="*/ 453108 w 821903"/>
                      <a:gd name="connsiteY24" fmla="*/ 538157 h 980999"/>
                      <a:gd name="connsiteX25" fmla="*/ 453108 w 821903"/>
                      <a:gd name="connsiteY25" fmla="*/ 555753 h 980999"/>
                      <a:gd name="connsiteX26" fmla="*/ 442843 w 821903"/>
                      <a:gd name="connsiteY26" fmla="*/ 580681 h 980999"/>
                      <a:gd name="connsiteX27" fmla="*/ 428179 w 821903"/>
                      <a:gd name="connsiteY27" fmla="*/ 590946 h 980999"/>
                      <a:gd name="connsiteX28" fmla="*/ 432579 w 821903"/>
                      <a:gd name="connsiteY28" fmla="*/ 601210 h 980999"/>
                      <a:gd name="connsiteX29" fmla="*/ 428179 w 821903"/>
                      <a:gd name="connsiteY29" fmla="*/ 623206 h 980999"/>
                      <a:gd name="connsiteX30" fmla="*/ 412049 w 821903"/>
                      <a:gd name="connsiteY30" fmla="*/ 612941 h 980999"/>
                      <a:gd name="connsiteX31" fmla="*/ 392987 w 821903"/>
                      <a:gd name="connsiteY31" fmla="*/ 621739 h 980999"/>
                      <a:gd name="connsiteX32" fmla="*/ 372457 w 821903"/>
                      <a:gd name="connsiteY32" fmla="*/ 667197 h 980999"/>
                      <a:gd name="connsiteX33" fmla="*/ 362193 w 821903"/>
                      <a:gd name="connsiteY33" fmla="*/ 671596 h 980999"/>
                      <a:gd name="connsiteX34" fmla="*/ 343130 w 821903"/>
                      <a:gd name="connsiteY34" fmla="*/ 715587 h 980999"/>
                      <a:gd name="connsiteX35" fmla="*/ 334332 w 821903"/>
                      <a:gd name="connsiteY35" fmla="*/ 728784 h 980999"/>
                      <a:gd name="connsiteX36" fmla="*/ 318202 w 821903"/>
                      <a:gd name="connsiteY36" fmla="*/ 714121 h 980999"/>
                      <a:gd name="connsiteX37" fmla="*/ 285942 w 821903"/>
                      <a:gd name="connsiteY37" fmla="*/ 719986 h 980999"/>
                      <a:gd name="connsiteX38" fmla="*/ 274211 w 821903"/>
                      <a:gd name="connsiteY38" fmla="*/ 769842 h 980999"/>
                      <a:gd name="connsiteX39" fmla="*/ 274211 w 821903"/>
                      <a:gd name="connsiteY39" fmla="*/ 787439 h 980999"/>
                      <a:gd name="connsiteX40" fmla="*/ 275677 w 821903"/>
                      <a:gd name="connsiteY40" fmla="*/ 813833 h 980999"/>
                      <a:gd name="connsiteX41" fmla="*/ 275677 w 821903"/>
                      <a:gd name="connsiteY41" fmla="*/ 849026 h 980999"/>
                      <a:gd name="connsiteX42" fmla="*/ 261014 w 821903"/>
                      <a:gd name="connsiteY42" fmla="*/ 863690 h 980999"/>
                      <a:gd name="connsiteX43" fmla="*/ 236085 w 821903"/>
                      <a:gd name="connsiteY43" fmla="*/ 866623 h 980999"/>
                      <a:gd name="connsiteX44" fmla="*/ 240484 w 821903"/>
                      <a:gd name="connsiteY44" fmla="*/ 898883 h 980999"/>
                      <a:gd name="connsiteX45" fmla="*/ 237552 w 821903"/>
                      <a:gd name="connsiteY45" fmla="*/ 910614 h 980999"/>
                      <a:gd name="connsiteX46" fmla="*/ 274211 w 821903"/>
                      <a:gd name="connsiteY46" fmla="*/ 931143 h 980999"/>
                      <a:gd name="connsiteX47" fmla="*/ 290341 w 821903"/>
                      <a:gd name="connsiteY47" fmla="*/ 954605 h 980999"/>
                      <a:gd name="connsiteX48" fmla="*/ 284475 w 821903"/>
                      <a:gd name="connsiteY48" fmla="*/ 980999 h 980999"/>
                      <a:gd name="connsiteX49" fmla="*/ 250749 w 821903"/>
                      <a:gd name="connsiteY49" fmla="*/ 973667 h 980999"/>
                      <a:gd name="connsiteX50" fmla="*/ 249283 w 821903"/>
                      <a:gd name="connsiteY50" fmla="*/ 963403 h 980999"/>
                      <a:gd name="connsiteX51" fmla="*/ 227287 w 821903"/>
                      <a:gd name="connsiteY51" fmla="*/ 935542 h 980999"/>
                      <a:gd name="connsiteX52" fmla="*/ 212623 w 821903"/>
                      <a:gd name="connsiteY52" fmla="*/ 926744 h 980999"/>
                      <a:gd name="connsiteX53" fmla="*/ 162767 w 821903"/>
                      <a:gd name="connsiteY53" fmla="*/ 931143 h 980999"/>
                      <a:gd name="connsiteX54" fmla="*/ 140771 w 821903"/>
                      <a:gd name="connsiteY54" fmla="*/ 959004 h 980999"/>
                      <a:gd name="connsiteX55" fmla="*/ 98247 w 821903"/>
                      <a:gd name="connsiteY55" fmla="*/ 950205 h 980999"/>
                      <a:gd name="connsiteX56" fmla="*/ 68919 w 821903"/>
                      <a:gd name="connsiteY56" fmla="*/ 920878 h 980999"/>
                      <a:gd name="connsiteX57" fmla="*/ 54256 w 821903"/>
                      <a:gd name="connsiteY57" fmla="*/ 934075 h 980999"/>
                      <a:gd name="connsiteX58" fmla="*/ 7332 w 821903"/>
                      <a:gd name="connsiteY58" fmla="*/ 944340 h 980999"/>
                      <a:gd name="connsiteX59" fmla="*/ 16130 w 821903"/>
                      <a:gd name="connsiteY59" fmla="*/ 928210 h 980999"/>
                      <a:gd name="connsiteX60" fmla="*/ 14664 w 821903"/>
                      <a:gd name="connsiteY60" fmla="*/ 919412 h 980999"/>
                      <a:gd name="connsiteX61" fmla="*/ 27861 w 821903"/>
                      <a:gd name="connsiteY61" fmla="*/ 912080 h 980999"/>
                      <a:gd name="connsiteX62" fmla="*/ 27861 w 821903"/>
                      <a:gd name="connsiteY62" fmla="*/ 898883 h 980999"/>
                      <a:gd name="connsiteX63" fmla="*/ 36659 w 821903"/>
                      <a:gd name="connsiteY63" fmla="*/ 878354 h 980999"/>
                      <a:gd name="connsiteX64" fmla="*/ 32260 w 821903"/>
                      <a:gd name="connsiteY64" fmla="*/ 869555 h 980999"/>
                      <a:gd name="connsiteX65" fmla="*/ 68919 w 821903"/>
                      <a:gd name="connsiteY65" fmla="*/ 841694 h 980999"/>
                      <a:gd name="connsiteX66" fmla="*/ 64520 w 821903"/>
                      <a:gd name="connsiteY66" fmla="*/ 815300 h 980999"/>
                      <a:gd name="connsiteX67" fmla="*/ 35193 w 821903"/>
                      <a:gd name="connsiteY67" fmla="*/ 810901 h 980999"/>
                      <a:gd name="connsiteX68" fmla="*/ 33727 w 821903"/>
                      <a:gd name="connsiteY68" fmla="*/ 796237 h 980999"/>
                      <a:gd name="connsiteX69" fmla="*/ 51323 w 821903"/>
                      <a:gd name="connsiteY69" fmla="*/ 793304 h 980999"/>
                      <a:gd name="connsiteX70" fmla="*/ 43991 w 821903"/>
                      <a:gd name="connsiteY70" fmla="*/ 714121 h 980999"/>
                      <a:gd name="connsiteX71" fmla="*/ 36659 w 821903"/>
                      <a:gd name="connsiteY71" fmla="*/ 699457 h 980999"/>
                      <a:gd name="connsiteX72" fmla="*/ 42525 w 821903"/>
                      <a:gd name="connsiteY72" fmla="*/ 673062 h 980999"/>
                      <a:gd name="connsiteX73" fmla="*/ 32260 w 821903"/>
                      <a:gd name="connsiteY73" fmla="*/ 658399 h 980999"/>
                      <a:gd name="connsiteX74" fmla="*/ 10265 w 821903"/>
                      <a:gd name="connsiteY74" fmla="*/ 629071 h 980999"/>
                      <a:gd name="connsiteX75" fmla="*/ 11731 w 821903"/>
                      <a:gd name="connsiteY75" fmla="*/ 624672 h 980999"/>
                      <a:gd name="connsiteX76" fmla="*/ 0 w 821903"/>
                      <a:gd name="connsiteY76" fmla="*/ 601210 h 980999"/>
                      <a:gd name="connsiteX77" fmla="*/ 13197 w 821903"/>
                      <a:gd name="connsiteY77" fmla="*/ 593878 h 980999"/>
                      <a:gd name="connsiteX78" fmla="*/ 20529 w 821903"/>
                      <a:gd name="connsiteY78" fmla="*/ 598278 h 980999"/>
                      <a:gd name="connsiteX79" fmla="*/ 54256 w 821903"/>
                      <a:gd name="connsiteY79" fmla="*/ 627605 h 980999"/>
                      <a:gd name="connsiteX80" fmla="*/ 87982 w 821903"/>
                      <a:gd name="connsiteY80" fmla="*/ 589479 h 980999"/>
                      <a:gd name="connsiteX81" fmla="*/ 87982 w 821903"/>
                      <a:gd name="connsiteY81" fmla="*/ 576282 h 980999"/>
                      <a:gd name="connsiteX82" fmla="*/ 114377 w 821903"/>
                      <a:gd name="connsiteY82" fmla="*/ 579215 h 980999"/>
                      <a:gd name="connsiteX83" fmla="*/ 118776 w 821903"/>
                      <a:gd name="connsiteY83" fmla="*/ 545488 h 980999"/>
                      <a:gd name="connsiteX84" fmla="*/ 121709 w 821903"/>
                      <a:gd name="connsiteY84" fmla="*/ 524959 h 980999"/>
                      <a:gd name="connsiteX85" fmla="*/ 136372 w 821903"/>
                      <a:gd name="connsiteY85" fmla="*/ 511762 h 980999"/>
                      <a:gd name="connsiteX86" fmla="*/ 162767 w 821903"/>
                      <a:gd name="connsiteY86" fmla="*/ 504430 h 980999"/>
                      <a:gd name="connsiteX87" fmla="*/ 205292 w 821903"/>
                      <a:gd name="connsiteY87" fmla="*/ 479502 h 980999"/>
                      <a:gd name="connsiteX88" fmla="*/ 206758 w 821903"/>
                      <a:gd name="connsiteY88" fmla="*/ 460439 h 980999"/>
                      <a:gd name="connsiteX89" fmla="*/ 192094 w 821903"/>
                      <a:gd name="connsiteY89" fmla="*/ 445775 h 980999"/>
                      <a:gd name="connsiteX90" fmla="*/ 173032 w 821903"/>
                      <a:gd name="connsiteY90" fmla="*/ 439910 h 980999"/>
                      <a:gd name="connsiteX91" fmla="*/ 170099 w 821903"/>
                      <a:gd name="connsiteY91" fmla="*/ 417915 h 980999"/>
                      <a:gd name="connsiteX92" fmla="*/ 159834 w 821903"/>
                      <a:gd name="connsiteY92" fmla="*/ 413515 h 980999"/>
                      <a:gd name="connsiteX93" fmla="*/ 151036 w 821903"/>
                      <a:gd name="connsiteY93" fmla="*/ 373924 h 980999"/>
                      <a:gd name="connsiteX94" fmla="*/ 140771 w 821903"/>
                      <a:gd name="connsiteY94" fmla="*/ 359260 h 980999"/>
                      <a:gd name="connsiteX95" fmla="*/ 170099 w 821903"/>
                      <a:gd name="connsiteY95" fmla="*/ 343130 h 980999"/>
                      <a:gd name="connsiteX96" fmla="*/ 187695 w 821903"/>
                      <a:gd name="connsiteY96" fmla="*/ 347529 h 980999"/>
                      <a:gd name="connsiteX97" fmla="*/ 208224 w 821903"/>
                      <a:gd name="connsiteY97" fmla="*/ 348995 h 980999"/>
                      <a:gd name="connsiteX98" fmla="*/ 240484 w 821903"/>
                      <a:gd name="connsiteY98" fmla="*/ 356327 h 980999"/>
                      <a:gd name="connsiteX99" fmla="*/ 272744 w 821903"/>
                      <a:gd name="connsiteY99" fmla="*/ 344596 h 980999"/>
                      <a:gd name="connsiteX100" fmla="*/ 319668 w 821903"/>
                      <a:gd name="connsiteY100" fmla="*/ 288874 h 980999"/>
                      <a:gd name="connsiteX101" fmla="*/ 319668 w 821903"/>
                      <a:gd name="connsiteY101" fmla="*/ 275677 h 980999"/>
                      <a:gd name="connsiteX102" fmla="*/ 312336 w 821903"/>
                      <a:gd name="connsiteY102" fmla="*/ 262480 h 980999"/>
                      <a:gd name="connsiteX103" fmla="*/ 318202 w 821903"/>
                      <a:gd name="connsiteY103" fmla="*/ 246350 h 980999"/>
                      <a:gd name="connsiteX104" fmla="*/ 328466 w 821903"/>
                      <a:gd name="connsiteY104" fmla="*/ 231686 h 980999"/>
                      <a:gd name="connsiteX105" fmla="*/ 321135 w 821903"/>
                      <a:gd name="connsiteY105" fmla="*/ 218489 h 980999"/>
                      <a:gd name="connsiteX106" fmla="*/ 344597 w 821903"/>
                      <a:gd name="connsiteY106" fmla="*/ 193560 h 980999"/>
                      <a:gd name="connsiteX107" fmla="*/ 351928 w 821903"/>
                      <a:gd name="connsiteY107" fmla="*/ 193560 h 980999"/>
                      <a:gd name="connsiteX108" fmla="*/ 362193 w 821903"/>
                      <a:gd name="connsiteY108" fmla="*/ 178897 h 980999"/>
                      <a:gd name="connsiteX109" fmla="*/ 363659 w 821903"/>
                      <a:gd name="connsiteY109" fmla="*/ 159834 h 980999"/>
                      <a:gd name="connsiteX110" fmla="*/ 378323 w 821903"/>
                      <a:gd name="connsiteY110" fmla="*/ 153969 h 980999"/>
                      <a:gd name="connsiteX111" fmla="*/ 378323 w 821903"/>
                      <a:gd name="connsiteY111" fmla="*/ 137839 h 980999"/>
                      <a:gd name="connsiteX112" fmla="*/ 388588 w 821903"/>
                      <a:gd name="connsiteY112" fmla="*/ 124641 h 980999"/>
                      <a:gd name="connsiteX113" fmla="*/ 391520 w 821903"/>
                      <a:gd name="connsiteY113" fmla="*/ 112910 h 980999"/>
                      <a:gd name="connsiteX114" fmla="*/ 414982 w 821903"/>
                      <a:gd name="connsiteY114" fmla="*/ 77718 h 980999"/>
                      <a:gd name="connsiteX115" fmla="*/ 432579 w 821903"/>
                      <a:gd name="connsiteY115" fmla="*/ 86516 h 980999"/>
                      <a:gd name="connsiteX116" fmla="*/ 454574 w 821903"/>
                      <a:gd name="connsiteY116" fmla="*/ 77718 h 980999"/>
                      <a:gd name="connsiteX117" fmla="*/ 475103 w 821903"/>
                      <a:gd name="connsiteY117" fmla="*/ 46924 h 980999"/>
                      <a:gd name="connsiteX118" fmla="*/ 508830 w 821903"/>
                      <a:gd name="connsiteY118" fmla="*/ 55722 h 980999"/>
                      <a:gd name="connsiteX119" fmla="*/ 532292 w 821903"/>
                      <a:gd name="connsiteY119" fmla="*/ 38126 h 980999"/>
                      <a:gd name="connsiteX120" fmla="*/ 554287 w 821903"/>
                      <a:gd name="connsiteY120" fmla="*/ 43991 h 980999"/>
                      <a:gd name="connsiteX121" fmla="*/ 563085 w 821903"/>
                      <a:gd name="connsiteY121" fmla="*/ 33727 h 980999"/>
                      <a:gd name="connsiteX122" fmla="*/ 583614 w 821903"/>
                      <a:gd name="connsiteY122" fmla="*/ 41058 h 980999"/>
                      <a:gd name="connsiteX123" fmla="*/ 629072 w 821903"/>
                      <a:gd name="connsiteY123" fmla="*/ 43991 h 980999"/>
                      <a:gd name="connsiteX124" fmla="*/ 659866 w 821903"/>
                      <a:gd name="connsiteY124" fmla="*/ 1466 h 980999"/>
                      <a:gd name="connsiteX125" fmla="*/ 686260 w 821903"/>
                      <a:gd name="connsiteY125" fmla="*/ 13197 h 980999"/>
                      <a:gd name="connsiteX126" fmla="*/ 703857 w 821903"/>
                      <a:gd name="connsiteY126" fmla="*/ 2933 h 980999"/>
                      <a:gd name="connsiteX127" fmla="*/ 724386 w 821903"/>
                      <a:gd name="connsiteY127" fmla="*/ 7332 h 980999"/>
                      <a:gd name="connsiteX0" fmla="*/ 741982 w 1197145"/>
                      <a:gd name="connsiteY0" fmla="*/ 0 h 980999"/>
                      <a:gd name="connsiteX1" fmla="*/ 752247 w 1197145"/>
                      <a:gd name="connsiteY1" fmla="*/ 14664 h 980999"/>
                      <a:gd name="connsiteX2" fmla="*/ 763978 w 1197145"/>
                      <a:gd name="connsiteY2" fmla="*/ 27861 h 980999"/>
                      <a:gd name="connsiteX3" fmla="*/ 787440 w 1197145"/>
                      <a:gd name="connsiteY3" fmla="*/ 30794 h 980999"/>
                      <a:gd name="connsiteX4" fmla="*/ 813834 w 1197145"/>
                      <a:gd name="connsiteY4" fmla="*/ 39592 h 980999"/>
                      <a:gd name="connsiteX5" fmla="*/ 821903 w 1197145"/>
                      <a:gd name="connsiteY5" fmla="*/ 39592 h 980999"/>
                      <a:gd name="connsiteX6" fmla="*/ 1197143 w 1197145"/>
                      <a:gd name="connsiteY6" fmla="*/ 190922 h 980999"/>
                      <a:gd name="connsiteX7" fmla="*/ 821903 w 1197145"/>
                      <a:gd name="connsiteY7" fmla="*/ 308944 h 980999"/>
                      <a:gd name="connsiteX8" fmla="*/ 806502 w 1197145"/>
                      <a:gd name="connsiteY8" fmla="*/ 305004 h 980999"/>
                      <a:gd name="connsiteX9" fmla="*/ 794771 w 1197145"/>
                      <a:gd name="connsiteY9" fmla="*/ 291807 h 980999"/>
                      <a:gd name="connsiteX10" fmla="*/ 709722 w 1197145"/>
                      <a:gd name="connsiteY10" fmla="*/ 306471 h 980999"/>
                      <a:gd name="connsiteX11" fmla="*/ 681861 w 1197145"/>
                      <a:gd name="connsiteY11" fmla="*/ 327000 h 980999"/>
                      <a:gd name="connsiteX12" fmla="*/ 590946 w 1197145"/>
                      <a:gd name="connsiteY12" fmla="*/ 375390 h 980999"/>
                      <a:gd name="connsiteX13" fmla="*/ 571883 w 1197145"/>
                      <a:gd name="connsiteY13" fmla="*/ 379789 h 980999"/>
                      <a:gd name="connsiteX14" fmla="*/ 526426 w 1197145"/>
                      <a:gd name="connsiteY14" fmla="*/ 397385 h 980999"/>
                      <a:gd name="connsiteX15" fmla="*/ 517628 w 1197145"/>
                      <a:gd name="connsiteY15" fmla="*/ 407650 h 980999"/>
                      <a:gd name="connsiteX16" fmla="*/ 502964 w 1197145"/>
                      <a:gd name="connsiteY16" fmla="*/ 431112 h 980999"/>
                      <a:gd name="connsiteX17" fmla="*/ 492700 w 1197145"/>
                      <a:gd name="connsiteY17" fmla="*/ 428179 h 980999"/>
                      <a:gd name="connsiteX18" fmla="*/ 475103 w 1197145"/>
                      <a:gd name="connsiteY18" fmla="*/ 422314 h 980999"/>
                      <a:gd name="connsiteX19" fmla="*/ 461906 w 1197145"/>
                      <a:gd name="connsiteY19" fmla="*/ 436977 h 980999"/>
                      <a:gd name="connsiteX20" fmla="*/ 457507 w 1197145"/>
                      <a:gd name="connsiteY20" fmla="*/ 451641 h 980999"/>
                      <a:gd name="connsiteX21" fmla="*/ 450175 w 1197145"/>
                      <a:gd name="connsiteY21" fmla="*/ 461905 h 980999"/>
                      <a:gd name="connsiteX22" fmla="*/ 451641 w 1197145"/>
                      <a:gd name="connsiteY22" fmla="*/ 473636 h 980999"/>
                      <a:gd name="connsiteX23" fmla="*/ 453108 w 1197145"/>
                      <a:gd name="connsiteY23" fmla="*/ 513228 h 980999"/>
                      <a:gd name="connsiteX24" fmla="*/ 458973 w 1197145"/>
                      <a:gd name="connsiteY24" fmla="*/ 519094 h 980999"/>
                      <a:gd name="connsiteX25" fmla="*/ 453108 w 1197145"/>
                      <a:gd name="connsiteY25" fmla="*/ 538157 h 980999"/>
                      <a:gd name="connsiteX26" fmla="*/ 453108 w 1197145"/>
                      <a:gd name="connsiteY26" fmla="*/ 555753 h 980999"/>
                      <a:gd name="connsiteX27" fmla="*/ 442843 w 1197145"/>
                      <a:gd name="connsiteY27" fmla="*/ 580681 h 980999"/>
                      <a:gd name="connsiteX28" fmla="*/ 428179 w 1197145"/>
                      <a:gd name="connsiteY28" fmla="*/ 590946 h 980999"/>
                      <a:gd name="connsiteX29" fmla="*/ 432579 w 1197145"/>
                      <a:gd name="connsiteY29" fmla="*/ 601210 h 980999"/>
                      <a:gd name="connsiteX30" fmla="*/ 428179 w 1197145"/>
                      <a:gd name="connsiteY30" fmla="*/ 623206 h 980999"/>
                      <a:gd name="connsiteX31" fmla="*/ 412049 w 1197145"/>
                      <a:gd name="connsiteY31" fmla="*/ 612941 h 980999"/>
                      <a:gd name="connsiteX32" fmla="*/ 392987 w 1197145"/>
                      <a:gd name="connsiteY32" fmla="*/ 621739 h 980999"/>
                      <a:gd name="connsiteX33" fmla="*/ 372457 w 1197145"/>
                      <a:gd name="connsiteY33" fmla="*/ 667197 h 980999"/>
                      <a:gd name="connsiteX34" fmla="*/ 362193 w 1197145"/>
                      <a:gd name="connsiteY34" fmla="*/ 671596 h 980999"/>
                      <a:gd name="connsiteX35" fmla="*/ 343130 w 1197145"/>
                      <a:gd name="connsiteY35" fmla="*/ 715587 h 980999"/>
                      <a:gd name="connsiteX36" fmla="*/ 334332 w 1197145"/>
                      <a:gd name="connsiteY36" fmla="*/ 728784 h 980999"/>
                      <a:gd name="connsiteX37" fmla="*/ 318202 w 1197145"/>
                      <a:gd name="connsiteY37" fmla="*/ 714121 h 980999"/>
                      <a:gd name="connsiteX38" fmla="*/ 285942 w 1197145"/>
                      <a:gd name="connsiteY38" fmla="*/ 719986 h 980999"/>
                      <a:gd name="connsiteX39" fmla="*/ 274211 w 1197145"/>
                      <a:gd name="connsiteY39" fmla="*/ 769842 h 980999"/>
                      <a:gd name="connsiteX40" fmla="*/ 274211 w 1197145"/>
                      <a:gd name="connsiteY40" fmla="*/ 787439 h 980999"/>
                      <a:gd name="connsiteX41" fmla="*/ 275677 w 1197145"/>
                      <a:gd name="connsiteY41" fmla="*/ 813833 h 980999"/>
                      <a:gd name="connsiteX42" fmla="*/ 275677 w 1197145"/>
                      <a:gd name="connsiteY42" fmla="*/ 849026 h 980999"/>
                      <a:gd name="connsiteX43" fmla="*/ 261014 w 1197145"/>
                      <a:gd name="connsiteY43" fmla="*/ 863690 h 980999"/>
                      <a:gd name="connsiteX44" fmla="*/ 236085 w 1197145"/>
                      <a:gd name="connsiteY44" fmla="*/ 866623 h 980999"/>
                      <a:gd name="connsiteX45" fmla="*/ 240484 w 1197145"/>
                      <a:gd name="connsiteY45" fmla="*/ 898883 h 980999"/>
                      <a:gd name="connsiteX46" fmla="*/ 237552 w 1197145"/>
                      <a:gd name="connsiteY46" fmla="*/ 910614 h 980999"/>
                      <a:gd name="connsiteX47" fmla="*/ 274211 w 1197145"/>
                      <a:gd name="connsiteY47" fmla="*/ 931143 h 980999"/>
                      <a:gd name="connsiteX48" fmla="*/ 290341 w 1197145"/>
                      <a:gd name="connsiteY48" fmla="*/ 954605 h 980999"/>
                      <a:gd name="connsiteX49" fmla="*/ 284475 w 1197145"/>
                      <a:gd name="connsiteY49" fmla="*/ 980999 h 980999"/>
                      <a:gd name="connsiteX50" fmla="*/ 250749 w 1197145"/>
                      <a:gd name="connsiteY50" fmla="*/ 973667 h 980999"/>
                      <a:gd name="connsiteX51" fmla="*/ 249283 w 1197145"/>
                      <a:gd name="connsiteY51" fmla="*/ 963403 h 980999"/>
                      <a:gd name="connsiteX52" fmla="*/ 227287 w 1197145"/>
                      <a:gd name="connsiteY52" fmla="*/ 935542 h 980999"/>
                      <a:gd name="connsiteX53" fmla="*/ 212623 w 1197145"/>
                      <a:gd name="connsiteY53" fmla="*/ 926744 h 980999"/>
                      <a:gd name="connsiteX54" fmla="*/ 162767 w 1197145"/>
                      <a:gd name="connsiteY54" fmla="*/ 931143 h 980999"/>
                      <a:gd name="connsiteX55" fmla="*/ 140771 w 1197145"/>
                      <a:gd name="connsiteY55" fmla="*/ 959004 h 980999"/>
                      <a:gd name="connsiteX56" fmla="*/ 98247 w 1197145"/>
                      <a:gd name="connsiteY56" fmla="*/ 950205 h 980999"/>
                      <a:gd name="connsiteX57" fmla="*/ 68919 w 1197145"/>
                      <a:gd name="connsiteY57" fmla="*/ 920878 h 980999"/>
                      <a:gd name="connsiteX58" fmla="*/ 54256 w 1197145"/>
                      <a:gd name="connsiteY58" fmla="*/ 934075 h 980999"/>
                      <a:gd name="connsiteX59" fmla="*/ 7332 w 1197145"/>
                      <a:gd name="connsiteY59" fmla="*/ 944340 h 980999"/>
                      <a:gd name="connsiteX60" fmla="*/ 16130 w 1197145"/>
                      <a:gd name="connsiteY60" fmla="*/ 928210 h 980999"/>
                      <a:gd name="connsiteX61" fmla="*/ 14664 w 1197145"/>
                      <a:gd name="connsiteY61" fmla="*/ 919412 h 980999"/>
                      <a:gd name="connsiteX62" fmla="*/ 27861 w 1197145"/>
                      <a:gd name="connsiteY62" fmla="*/ 912080 h 980999"/>
                      <a:gd name="connsiteX63" fmla="*/ 27861 w 1197145"/>
                      <a:gd name="connsiteY63" fmla="*/ 898883 h 980999"/>
                      <a:gd name="connsiteX64" fmla="*/ 36659 w 1197145"/>
                      <a:gd name="connsiteY64" fmla="*/ 878354 h 980999"/>
                      <a:gd name="connsiteX65" fmla="*/ 32260 w 1197145"/>
                      <a:gd name="connsiteY65" fmla="*/ 869555 h 980999"/>
                      <a:gd name="connsiteX66" fmla="*/ 68919 w 1197145"/>
                      <a:gd name="connsiteY66" fmla="*/ 841694 h 980999"/>
                      <a:gd name="connsiteX67" fmla="*/ 64520 w 1197145"/>
                      <a:gd name="connsiteY67" fmla="*/ 815300 h 980999"/>
                      <a:gd name="connsiteX68" fmla="*/ 35193 w 1197145"/>
                      <a:gd name="connsiteY68" fmla="*/ 810901 h 980999"/>
                      <a:gd name="connsiteX69" fmla="*/ 33727 w 1197145"/>
                      <a:gd name="connsiteY69" fmla="*/ 796237 h 980999"/>
                      <a:gd name="connsiteX70" fmla="*/ 51323 w 1197145"/>
                      <a:gd name="connsiteY70" fmla="*/ 793304 h 980999"/>
                      <a:gd name="connsiteX71" fmla="*/ 43991 w 1197145"/>
                      <a:gd name="connsiteY71" fmla="*/ 714121 h 980999"/>
                      <a:gd name="connsiteX72" fmla="*/ 36659 w 1197145"/>
                      <a:gd name="connsiteY72" fmla="*/ 699457 h 980999"/>
                      <a:gd name="connsiteX73" fmla="*/ 42525 w 1197145"/>
                      <a:gd name="connsiteY73" fmla="*/ 673062 h 980999"/>
                      <a:gd name="connsiteX74" fmla="*/ 32260 w 1197145"/>
                      <a:gd name="connsiteY74" fmla="*/ 658399 h 980999"/>
                      <a:gd name="connsiteX75" fmla="*/ 10265 w 1197145"/>
                      <a:gd name="connsiteY75" fmla="*/ 629071 h 980999"/>
                      <a:gd name="connsiteX76" fmla="*/ 11731 w 1197145"/>
                      <a:gd name="connsiteY76" fmla="*/ 624672 h 980999"/>
                      <a:gd name="connsiteX77" fmla="*/ 0 w 1197145"/>
                      <a:gd name="connsiteY77" fmla="*/ 601210 h 980999"/>
                      <a:gd name="connsiteX78" fmla="*/ 13197 w 1197145"/>
                      <a:gd name="connsiteY78" fmla="*/ 593878 h 980999"/>
                      <a:gd name="connsiteX79" fmla="*/ 20529 w 1197145"/>
                      <a:gd name="connsiteY79" fmla="*/ 598278 h 980999"/>
                      <a:gd name="connsiteX80" fmla="*/ 54256 w 1197145"/>
                      <a:gd name="connsiteY80" fmla="*/ 627605 h 980999"/>
                      <a:gd name="connsiteX81" fmla="*/ 87982 w 1197145"/>
                      <a:gd name="connsiteY81" fmla="*/ 589479 h 980999"/>
                      <a:gd name="connsiteX82" fmla="*/ 87982 w 1197145"/>
                      <a:gd name="connsiteY82" fmla="*/ 576282 h 980999"/>
                      <a:gd name="connsiteX83" fmla="*/ 114377 w 1197145"/>
                      <a:gd name="connsiteY83" fmla="*/ 579215 h 980999"/>
                      <a:gd name="connsiteX84" fmla="*/ 118776 w 1197145"/>
                      <a:gd name="connsiteY84" fmla="*/ 545488 h 980999"/>
                      <a:gd name="connsiteX85" fmla="*/ 121709 w 1197145"/>
                      <a:gd name="connsiteY85" fmla="*/ 524959 h 980999"/>
                      <a:gd name="connsiteX86" fmla="*/ 136372 w 1197145"/>
                      <a:gd name="connsiteY86" fmla="*/ 511762 h 980999"/>
                      <a:gd name="connsiteX87" fmla="*/ 162767 w 1197145"/>
                      <a:gd name="connsiteY87" fmla="*/ 504430 h 980999"/>
                      <a:gd name="connsiteX88" fmla="*/ 205292 w 1197145"/>
                      <a:gd name="connsiteY88" fmla="*/ 479502 h 980999"/>
                      <a:gd name="connsiteX89" fmla="*/ 206758 w 1197145"/>
                      <a:gd name="connsiteY89" fmla="*/ 460439 h 980999"/>
                      <a:gd name="connsiteX90" fmla="*/ 192094 w 1197145"/>
                      <a:gd name="connsiteY90" fmla="*/ 445775 h 980999"/>
                      <a:gd name="connsiteX91" fmla="*/ 173032 w 1197145"/>
                      <a:gd name="connsiteY91" fmla="*/ 439910 h 980999"/>
                      <a:gd name="connsiteX92" fmla="*/ 170099 w 1197145"/>
                      <a:gd name="connsiteY92" fmla="*/ 417915 h 980999"/>
                      <a:gd name="connsiteX93" fmla="*/ 159834 w 1197145"/>
                      <a:gd name="connsiteY93" fmla="*/ 413515 h 980999"/>
                      <a:gd name="connsiteX94" fmla="*/ 151036 w 1197145"/>
                      <a:gd name="connsiteY94" fmla="*/ 373924 h 980999"/>
                      <a:gd name="connsiteX95" fmla="*/ 140771 w 1197145"/>
                      <a:gd name="connsiteY95" fmla="*/ 359260 h 980999"/>
                      <a:gd name="connsiteX96" fmla="*/ 170099 w 1197145"/>
                      <a:gd name="connsiteY96" fmla="*/ 343130 h 980999"/>
                      <a:gd name="connsiteX97" fmla="*/ 187695 w 1197145"/>
                      <a:gd name="connsiteY97" fmla="*/ 347529 h 980999"/>
                      <a:gd name="connsiteX98" fmla="*/ 208224 w 1197145"/>
                      <a:gd name="connsiteY98" fmla="*/ 348995 h 980999"/>
                      <a:gd name="connsiteX99" fmla="*/ 240484 w 1197145"/>
                      <a:gd name="connsiteY99" fmla="*/ 356327 h 980999"/>
                      <a:gd name="connsiteX100" fmla="*/ 272744 w 1197145"/>
                      <a:gd name="connsiteY100" fmla="*/ 344596 h 980999"/>
                      <a:gd name="connsiteX101" fmla="*/ 319668 w 1197145"/>
                      <a:gd name="connsiteY101" fmla="*/ 288874 h 980999"/>
                      <a:gd name="connsiteX102" fmla="*/ 319668 w 1197145"/>
                      <a:gd name="connsiteY102" fmla="*/ 275677 h 980999"/>
                      <a:gd name="connsiteX103" fmla="*/ 312336 w 1197145"/>
                      <a:gd name="connsiteY103" fmla="*/ 262480 h 980999"/>
                      <a:gd name="connsiteX104" fmla="*/ 318202 w 1197145"/>
                      <a:gd name="connsiteY104" fmla="*/ 246350 h 980999"/>
                      <a:gd name="connsiteX105" fmla="*/ 328466 w 1197145"/>
                      <a:gd name="connsiteY105" fmla="*/ 231686 h 980999"/>
                      <a:gd name="connsiteX106" fmla="*/ 321135 w 1197145"/>
                      <a:gd name="connsiteY106" fmla="*/ 218489 h 980999"/>
                      <a:gd name="connsiteX107" fmla="*/ 344597 w 1197145"/>
                      <a:gd name="connsiteY107" fmla="*/ 193560 h 980999"/>
                      <a:gd name="connsiteX108" fmla="*/ 351928 w 1197145"/>
                      <a:gd name="connsiteY108" fmla="*/ 193560 h 980999"/>
                      <a:gd name="connsiteX109" fmla="*/ 362193 w 1197145"/>
                      <a:gd name="connsiteY109" fmla="*/ 178897 h 980999"/>
                      <a:gd name="connsiteX110" fmla="*/ 363659 w 1197145"/>
                      <a:gd name="connsiteY110" fmla="*/ 159834 h 980999"/>
                      <a:gd name="connsiteX111" fmla="*/ 378323 w 1197145"/>
                      <a:gd name="connsiteY111" fmla="*/ 153969 h 980999"/>
                      <a:gd name="connsiteX112" fmla="*/ 378323 w 1197145"/>
                      <a:gd name="connsiteY112" fmla="*/ 137839 h 980999"/>
                      <a:gd name="connsiteX113" fmla="*/ 388588 w 1197145"/>
                      <a:gd name="connsiteY113" fmla="*/ 124641 h 980999"/>
                      <a:gd name="connsiteX114" fmla="*/ 391520 w 1197145"/>
                      <a:gd name="connsiteY114" fmla="*/ 112910 h 980999"/>
                      <a:gd name="connsiteX115" fmla="*/ 414982 w 1197145"/>
                      <a:gd name="connsiteY115" fmla="*/ 77718 h 980999"/>
                      <a:gd name="connsiteX116" fmla="*/ 432579 w 1197145"/>
                      <a:gd name="connsiteY116" fmla="*/ 86516 h 980999"/>
                      <a:gd name="connsiteX117" fmla="*/ 454574 w 1197145"/>
                      <a:gd name="connsiteY117" fmla="*/ 77718 h 980999"/>
                      <a:gd name="connsiteX118" fmla="*/ 475103 w 1197145"/>
                      <a:gd name="connsiteY118" fmla="*/ 46924 h 980999"/>
                      <a:gd name="connsiteX119" fmla="*/ 508830 w 1197145"/>
                      <a:gd name="connsiteY119" fmla="*/ 55722 h 980999"/>
                      <a:gd name="connsiteX120" fmla="*/ 532292 w 1197145"/>
                      <a:gd name="connsiteY120" fmla="*/ 38126 h 980999"/>
                      <a:gd name="connsiteX121" fmla="*/ 554287 w 1197145"/>
                      <a:gd name="connsiteY121" fmla="*/ 43991 h 980999"/>
                      <a:gd name="connsiteX122" fmla="*/ 563085 w 1197145"/>
                      <a:gd name="connsiteY122" fmla="*/ 33727 h 980999"/>
                      <a:gd name="connsiteX123" fmla="*/ 583614 w 1197145"/>
                      <a:gd name="connsiteY123" fmla="*/ 41058 h 980999"/>
                      <a:gd name="connsiteX124" fmla="*/ 629072 w 1197145"/>
                      <a:gd name="connsiteY124" fmla="*/ 43991 h 980999"/>
                      <a:gd name="connsiteX125" fmla="*/ 659866 w 1197145"/>
                      <a:gd name="connsiteY125" fmla="*/ 1466 h 980999"/>
                      <a:gd name="connsiteX126" fmla="*/ 686260 w 1197145"/>
                      <a:gd name="connsiteY126" fmla="*/ 13197 h 980999"/>
                      <a:gd name="connsiteX127" fmla="*/ 703857 w 1197145"/>
                      <a:gd name="connsiteY127" fmla="*/ 2933 h 980999"/>
                      <a:gd name="connsiteX128" fmla="*/ 724386 w 1197145"/>
                      <a:gd name="connsiteY128" fmla="*/ 7332 h 980999"/>
                      <a:gd name="connsiteX129" fmla="*/ 741982 w 1197145"/>
                      <a:gd name="connsiteY129" fmla="*/ 0 h 980999"/>
                      <a:gd name="connsiteX0" fmla="*/ 1197143 w 1288583"/>
                      <a:gd name="connsiteY0" fmla="*/ 190922 h 980999"/>
                      <a:gd name="connsiteX1" fmla="*/ 821903 w 1288583"/>
                      <a:gd name="connsiteY1" fmla="*/ 308944 h 980999"/>
                      <a:gd name="connsiteX2" fmla="*/ 806502 w 1288583"/>
                      <a:gd name="connsiteY2" fmla="*/ 305004 h 980999"/>
                      <a:gd name="connsiteX3" fmla="*/ 794771 w 1288583"/>
                      <a:gd name="connsiteY3" fmla="*/ 291807 h 980999"/>
                      <a:gd name="connsiteX4" fmla="*/ 709722 w 1288583"/>
                      <a:gd name="connsiteY4" fmla="*/ 306471 h 980999"/>
                      <a:gd name="connsiteX5" fmla="*/ 681861 w 1288583"/>
                      <a:gd name="connsiteY5" fmla="*/ 327000 h 980999"/>
                      <a:gd name="connsiteX6" fmla="*/ 590946 w 1288583"/>
                      <a:gd name="connsiteY6" fmla="*/ 375390 h 980999"/>
                      <a:gd name="connsiteX7" fmla="*/ 571883 w 1288583"/>
                      <a:gd name="connsiteY7" fmla="*/ 379789 h 980999"/>
                      <a:gd name="connsiteX8" fmla="*/ 526426 w 1288583"/>
                      <a:gd name="connsiteY8" fmla="*/ 397385 h 980999"/>
                      <a:gd name="connsiteX9" fmla="*/ 517628 w 1288583"/>
                      <a:gd name="connsiteY9" fmla="*/ 407650 h 980999"/>
                      <a:gd name="connsiteX10" fmla="*/ 502964 w 1288583"/>
                      <a:gd name="connsiteY10" fmla="*/ 431112 h 980999"/>
                      <a:gd name="connsiteX11" fmla="*/ 492700 w 1288583"/>
                      <a:gd name="connsiteY11" fmla="*/ 428179 h 980999"/>
                      <a:gd name="connsiteX12" fmla="*/ 475103 w 1288583"/>
                      <a:gd name="connsiteY12" fmla="*/ 422314 h 980999"/>
                      <a:gd name="connsiteX13" fmla="*/ 461906 w 1288583"/>
                      <a:gd name="connsiteY13" fmla="*/ 436977 h 980999"/>
                      <a:gd name="connsiteX14" fmla="*/ 457507 w 1288583"/>
                      <a:gd name="connsiteY14" fmla="*/ 451641 h 980999"/>
                      <a:gd name="connsiteX15" fmla="*/ 450175 w 1288583"/>
                      <a:gd name="connsiteY15" fmla="*/ 461905 h 980999"/>
                      <a:gd name="connsiteX16" fmla="*/ 451641 w 1288583"/>
                      <a:gd name="connsiteY16" fmla="*/ 473636 h 980999"/>
                      <a:gd name="connsiteX17" fmla="*/ 453108 w 1288583"/>
                      <a:gd name="connsiteY17" fmla="*/ 513228 h 980999"/>
                      <a:gd name="connsiteX18" fmla="*/ 458973 w 1288583"/>
                      <a:gd name="connsiteY18" fmla="*/ 519094 h 980999"/>
                      <a:gd name="connsiteX19" fmla="*/ 453108 w 1288583"/>
                      <a:gd name="connsiteY19" fmla="*/ 538157 h 980999"/>
                      <a:gd name="connsiteX20" fmla="*/ 453108 w 1288583"/>
                      <a:gd name="connsiteY20" fmla="*/ 555753 h 980999"/>
                      <a:gd name="connsiteX21" fmla="*/ 442843 w 1288583"/>
                      <a:gd name="connsiteY21" fmla="*/ 580681 h 980999"/>
                      <a:gd name="connsiteX22" fmla="*/ 428179 w 1288583"/>
                      <a:gd name="connsiteY22" fmla="*/ 590946 h 980999"/>
                      <a:gd name="connsiteX23" fmla="*/ 432579 w 1288583"/>
                      <a:gd name="connsiteY23" fmla="*/ 601210 h 980999"/>
                      <a:gd name="connsiteX24" fmla="*/ 428179 w 1288583"/>
                      <a:gd name="connsiteY24" fmla="*/ 623206 h 980999"/>
                      <a:gd name="connsiteX25" fmla="*/ 412049 w 1288583"/>
                      <a:gd name="connsiteY25" fmla="*/ 612941 h 980999"/>
                      <a:gd name="connsiteX26" fmla="*/ 392987 w 1288583"/>
                      <a:gd name="connsiteY26" fmla="*/ 621739 h 980999"/>
                      <a:gd name="connsiteX27" fmla="*/ 372457 w 1288583"/>
                      <a:gd name="connsiteY27" fmla="*/ 667197 h 980999"/>
                      <a:gd name="connsiteX28" fmla="*/ 362193 w 1288583"/>
                      <a:gd name="connsiteY28" fmla="*/ 671596 h 980999"/>
                      <a:gd name="connsiteX29" fmla="*/ 343130 w 1288583"/>
                      <a:gd name="connsiteY29" fmla="*/ 715587 h 980999"/>
                      <a:gd name="connsiteX30" fmla="*/ 334332 w 1288583"/>
                      <a:gd name="connsiteY30" fmla="*/ 728784 h 980999"/>
                      <a:gd name="connsiteX31" fmla="*/ 318202 w 1288583"/>
                      <a:gd name="connsiteY31" fmla="*/ 714121 h 980999"/>
                      <a:gd name="connsiteX32" fmla="*/ 285942 w 1288583"/>
                      <a:gd name="connsiteY32" fmla="*/ 719986 h 980999"/>
                      <a:gd name="connsiteX33" fmla="*/ 274211 w 1288583"/>
                      <a:gd name="connsiteY33" fmla="*/ 769842 h 980999"/>
                      <a:gd name="connsiteX34" fmla="*/ 274211 w 1288583"/>
                      <a:gd name="connsiteY34" fmla="*/ 787439 h 980999"/>
                      <a:gd name="connsiteX35" fmla="*/ 275677 w 1288583"/>
                      <a:gd name="connsiteY35" fmla="*/ 813833 h 980999"/>
                      <a:gd name="connsiteX36" fmla="*/ 275677 w 1288583"/>
                      <a:gd name="connsiteY36" fmla="*/ 849026 h 980999"/>
                      <a:gd name="connsiteX37" fmla="*/ 261014 w 1288583"/>
                      <a:gd name="connsiteY37" fmla="*/ 863690 h 980999"/>
                      <a:gd name="connsiteX38" fmla="*/ 236085 w 1288583"/>
                      <a:gd name="connsiteY38" fmla="*/ 866623 h 980999"/>
                      <a:gd name="connsiteX39" fmla="*/ 240484 w 1288583"/>
                      <a:gd name="connsiteY39" fmla="*/ 898883 h 980999"/>
                      <a:gd name="connsiteX40" fmla="*/ 237552 w 1288583"/>
                      <a:gd name="connsiteY40" fmla="*/ 910614 h 980999"/>
                      <a:gd name="connsiteX41" fmla="*/ 274211 w 1288583"/>
                      <a:gd name="connsiteY41" fmla="*/ 931143 h 980999"/>
                      <a:gd name="connsiteX42" fmla="*/ 290341 w 1288583"/>
                      <a:gd name="connsiteY42" fmla="*/ 954605 h 980999"/>
                      <a:gd name="connsiteX43" fmla="*/ 284475 w 1288583"/>
                      <a:gd name="connsiteY43" fmla="*/ 980999 h 980999"/>
                      <a:gd name="connsiteX44" fmla="*/ 250749 w 1288583"/>
                      <a:gd name="connsiteY44" fmla="*/ 973667 h 980999"/>
                      <a:gd name="connsiteX45" fmla="*/ 249283 w 1288583"/>
                      <a:gd name="connsiteY45" fmla="*/ 963403 h 980999"/>
                      <a:gd name="connsiteX46" fmla="*/ 227287 w 1288583"/>
                      <a:gd name="connsiteY46" fmla="*/ 935542 h 980999"/>
                      <a:gd name="connsiteX47" fmla="*/ 212623 w 1288583"/>
                      <a:gd name="connsiteY47" fmla="*/ 926744 h 980999"/>
                      <a:gd name="connsiteX48" fmla="*/ 162767 w 1288583"/>
                      <a:gd name="connsiteY48" fmla="*/ 931143 h 980999"/>
                      <a:gd name="connsiteX49" fmla="*/ 140771 w 1288583"/>
                      <a:gd name="connsiteY49" fmla="*/ 959004 h 980999"/>
                      <a:gd name="connsiteX50" fmla="*/ 98247 w 1288583"/>
                      <a:gd name="connsiteY50" fmla="*/ 950205 h 980999"/>
                      <a:gd name="connsiteX51" fmla="*/ 68919 w 1288583"/>
                      <a:gd name="connsiteY51" fmla="*/ 920878 h 980999"/>
                      <a:gd name="connsiteX52" fmla="*/ 54256 w 1288583"/>
                      <a:gd name="connsiteY52" fmla="*/ 934075 h 980999"/>
                      <a:gd name="connsiteX53" fmla="*/ 7332 w 1288583"/>
                      <a:gd name="connsiteY53" fmla="*/ 944340 h 980999"/>
                      <a:gd name="connsiteX54" fmla="*/ 16130 w 1288583"/>
                      <a:gd name="connsiteY54" fmla="*/ 928210 h 980999"/>
                      <a:gd name="connsiteX55" fmla="*/ 14664 w 1288583"/>
                      <a:gd name="connsiteY55" fmla="*/ 919412 h 980999"/>
                      <a:gd name="connsiteX56" fmla="*/ 27861 w 1288583"/>
                      <a:gd name="connsiteY56" fmla="*/ 912080 h 980999"/>
                      <a:gd name="connsiteX57" fmla="*/ 27861 w 1288583"/>
                      <a:gd name="connsiteY57" fmla="*/ 898883 h 980999"/>
                      <a:gd name="connsiteX58" fmla="*/ 36659 w 1288583"/>
                      <a:gd name="connsiteY58" fmla="*/ 878354 h 980999"/>
                      <a:gd name="connsiteX59" fmla="*/ 32260 w 1288583"/>
                      <a:gd name="connsiteY59" fmla="*/ 869555 h 980999"/>
                      <a:gd name="connsiteX60" fmla="*/ 68919 w 1288583"/>
                      <a:gd name="connsiteY60" fmla="*/ 841694 h 980999"/>
                      <a:gd name="connsiteX61" fmla="*/ 64520 w 1288583"/>
                      <a:gd name="connsiteY61" fmla="*/ 815300 h 980999"/>
                      <a:gd name="connsiteX62" fmla="*/ 35193 w 1288583"/>
                      <a:gd name="connsiteY62" fmla="*/ 810901 h 980999"/>
                      <a:gd name="connsiteX63" fmla="*/ 33727 w 1288583"/>
                      <a:gd name="connsiteY63" fmla="*/ 796237 h 980999"/>
                      <a:gd name="connsiteX64" fmla="*/ 51323 w 1288583"/>
                      <a:gd name="connsiteY64" fmla="*/ 793304 h 980999"/>
                      <a:gd name="connsiteX65" fmla="*/ 43991 w 1288583"/>
                      <a:gd name="connsiteY65" fmla="*/ 714121 h 980999"/>
                      <a:gd name="connsiteX66" fmla="*/ 36659 w 1288583"/>
                      <a:gd name="connsiteY66" fmla="*/ 699457 h 980999"/>
                      <a:gd name="connsiteX67" fmla="*/ 42525 w 1288583"/>
                      <a:gd name="connsiteY67" fmla="*/ 673062 h 980999"/>
                      <a:gd name="connsiteX68" fmla="*/ 32260 w 1288583"/>
                      <a:gd name="connsiteY68" fmla="*/ 658399 h 980999"/>
                      <a:gd name="connsiteX69" fmla="*/ 10265 w 1288583"/>
                      <a:gd name="connsiteY69" fmla="*/ 629071 h 980999"/>
                      <a:gd name="connsiteX70" fmla="*/ 11731 w 1288583"/>
                      <a:gd name="connsiteY70" fmla="*/ 624672 h 980999"/>
                      <a:gd name="connsiteX71" fmla="*/ 0 w 1288583"/>
                      <a:gd name="connsiteY71" fmla="*/ 601210 h 980999"/>
                      <a:gd name="connsiteX72" fmla="*/ 13197 w 1288583"/>
                      <a:gd name="connsiteY72" fmla="*/ 593878 h 980999"/>
                      <a:gd name="connsiteX73" fmla="*/ 20529 w 1288583"/>
                      <a:gd name="connsiteY73" fmla="*/ 598278 h 980999"/>
                      <a:gd name="connsiteX74" fmla="*/ 54256 w 1288583"/>
                      <a:gd name="connsiteY74" fmla="*/ 627605 h 980999"/>
                      <a:gd name="connsiteX75" fmla="*/ 87982 w 1288583"/>
                      <a:gd name="connsiteY75" fmla="*/ 589479 h 980999"/>
                      <a:gd name="connsiteX76" fmla="*/ 87982 w 1288583"/>
                      <a:gd name="connsiteY76" fmla="*/ 576282 h 980999"/>
                      <a:gd name="connsiteX77" fmla="*/ 114377 w 1288583"/>
                      <a:gd name="connsiteY77" fmla="*/ 579215 h 980999"/>
                      <a:gd name="connsiteX78" fmla="*/ 118776 w 1288583"/>
                      <a:gd name="connsiteY78" fmla="*/ 545488 h 980999"/>
                      <a:gd name="connsiteX79" fmla="*/ 121709 w 1288583"/>
                      <a:gd name="connsiteY79" fmla="*/ 524959 h 980999"/>
                      <a:gd name="connsiteX80" fmla="*/ 136372 w 1288583"/>
                      <a:gd name="connsiteY80" fmla="*/ 511762 h 980999"/>
                      <a:gd name="connsiteX81" fmla="*/ 162767 w 1288583"/>
                      <a:gd name="connsiteY81" fmla="*/ 504430 h 980999"/>
                      <a:gd name="connsiteX82" fmla="*/ 205292 w 1288583"/>
                      <a:gd name="connsiteY82" fmla="*/ 479502 h 980999"/>
                      <a:gd name="connsiteX83" fmla="*/ 206758 w 1288583"/>
                      <a:gd name="connsiteY83" fmla="*/ 460439 h 980999"/>
                      <a:gd name="connsiteX84" fmla="*/ 192094 w 1288583"/>
                      <a:gd name="connsiteY84" fmla="*/ 445775 h 980999"/>
                      <a:gd name="connsiteX85" fmla="*/ 173032 w 1288583"/>
                      <a:gd name="connsiteY85" fmla="*/ 439910 h 980999"/>
                      <a:gd name="connsiteX86" fmla="*/ 170099 w 1288583"/>
                      <a:gd name="connsiteY86" fmla="*/ 417915 h 980999"/>
                      <a:gd name="connsiteX87" fmla="*/ 159834 w 1288583"/>
                      <a:gd name="connsiteY87" fmla="*/ 413515 h 980999"/>
                      <a:gd name="connsiteX88" fmla="*/ 151036 w 1288583"/>
                      <a:gd name="connsiteY88" fmla="*/ 373924 h 980999"/>
                      <a:gd name="connsiteX89" fmla="*/ 140771 w 1288583"/>
                      <a:gd name="connsiteY89" fmla="*/ 359260 h 980999"/>
                      <a:gd name="connsiteX90" fmla="*/ 170099 w 1288583"/>
                      <a:gd name="connsiteY90" fmla="*/ 343130 h 980999"/>
                      <a:gd name="connsiteX91" fmla="*/ 187695 w 1288583"/>
                      <a:gd name="connsiteY91" fmla="*/ 347529 h 980999"/>
                      <a:gd name="connsiteX92" fmla="*/ 208224 w 1288583"/>
                      <a:gd name="connsiteY92" fmla="*/ 348995 h 980999"/>
                      <a:gd name="connsiteX93" fmla="*/ 240484 w 1288583"/>
                      <a:gd name="connsiteY93" fmla="*/ 356327 h 980999"/>
                      <a:gd name="connsiteX94" fmla="*/ 272744 w 1288583"/>
                      <a:gd name="connsiteY94" fmla="*/ 344596 h 980999"/>
                      <a:gd name="connsiteX95" fmla="*/ 319668 w 1288583"/>
                      <a:gd name="connsiteY95" fmla="*/ 288874 h 980999"/>
                      <a:gd name="connsiteX96" fmla="*/ 319668 w 1288583"/>
                      <a:gd name="connsiteY96" fmla="*/ 275677 h 980999"/>
                      <a:gd name="connsiteX97" fmla="*/ 312336 w 1288583"/>
                      <a:gd name="connsiteY97" fmla="*/ 262480 h 980999"/>
                      <a:gd name="connsiteX98" fmla="*/ 318202 w 1288583"/>
                      <a:gd name="connsiteY98" fmla="*/ 246350 h 980999"/>
                      <a:gd name="connsiteX99" fmla="*/ 328466 w 1288583"/>
                      <a:gd name="connsiteY99" fmla="*/ 231686 h 980999"/>
                      <a:gd name="connsiteX100" fmla="*/ 321135 w 1288583"/>
                      <a:gd name="connsiteY100" fmla="*/ 218489 h 980999"/>
                      <a:gd name="connsiteX101" fmla="*/ 344597 w 1288583"/>
                      <a:gd name="connsiteY101" fmla="*/ 193560 h 980999"/>
                      <a:gd name="connsiteX102" fmla="*/ 351928 w 1288583"/>
                      <a:gd name="connsiteY102" fmla="*/ 193560 h 980999"/>
                      <a:gd name="connsiteX103" fmla="*/ 362193 w 1288583"/>
                      <a:gd name="connsiteY103" fmla="*/ 178897 h 980999"/>
                      <a:gd name="connsiteX104" fmla="*/ 363659 w 1288583"/>
                      <a:gd name="connsiteY104" fmla="*/ 159834 h 980999"/>
                      <a:gd name="connsiteX105" fmla="*/ 378323 w 1288583"/>
                      <a:gd name="connsiteY105" fmla="*/ 153969 h 980999"/>
                      <a:gd name="connsiteX106" fmla="*/ 378323 w 1288583"/>
                      <a:gd name="connsiteY106" fmla="*/ 137839 h 980999"/>
                      <a:gd name="connsiteX107" fmla="*/ 388588 w 1288583"/>
                      <a:gd name="connsiteY107" fmla="*/ 124641 h 980999"/>
                      <a:gd name="connsiteX108" fmla="*/ 391520 w 1288583"/>
                      <a:gd name="connsiteY108" fmla="*/ 112910 h 980999"/>
                      <a:gd name="connsiteX109" fmla="*/ 414982 w 1288583"/>
                      <a:gd name="connsiteY109" fmla="*/ 77718 h 980999"/>
                      <a:gd name="connsiteX110" fmla="*/ 432579 w 1288583"/>
                      <a:gd name="connsiteY110" fmla="*/ 86516 h 980999"/>
                      <a:gd name="connsiteX111" fmla="*/ 454574 w 1288583"/>
                      <a:gd name="connsiteY111" fmla="*/ 77718 h 980999"/>
                      <a:gd name="connsiteX112" fmla="*/ 475103 w 1288583"/>
                      <a:gd name="connsiteY112" fmla="*/ 46924 h 980999"/>
                      <a:gd name="connsiteX113" fmla="*/ 508830 w 1288583"/>
                      <a:gd name="connsiteY113" fmla="*/ 55722 h 980999"/>
                      <a:gd name="connsiteX114" fmla="*/ 532292 w 1288583"/>
                      <a:gd name="connsiteY114" fmla="*/ 38126 h 980999"/>
                      <a:gd name="connsiteX115" fmla="*/ 554287 w 1288583"/>
                      <a:gd name="connsiteY115" fmla="*/ 43991 h 980999"/>
                      <a:gd name="connsiteX116" fmla="*/ 563085 w 1288583"/>
                      <a:gd name="connsiteY116" fmla="*/ 33727 h 980999"/>
                      <a:gd name="connsiteX117" fmla="*/ 583614 w 1288583"/>
                      <a:gd name="connsiteY117" fmla="*/ 41058 h 980999"/>
                      <a:gd name="connsiteX118" fmla="*/ 629072 w 1288583"/>
                      <a:gd name="connsiteY118" fmla="*/ 43991 h 980999"/>
                      <a:gd name="connsiteX119" fmla="*/ 659866 w 1288583"/>
                      <a:gd name="connsiteY119" fmla="*/ 1466 h 980999"/>
                      <a:gd name="connsiteX120" fmla="*/ 686260 w 1288583"/>
                      <a:gd name="connsiteY120" fmla="*/ 13197 h 980999"/>
                      <a:gd name="connsiteX121" fmla="*/ 703857 w 1288583"/>
                      <a:gd name="connsiteY121" fmla="*/ 2933 h 980999"/>
                      <a:gd name="connsiteX122" fmla="*/ 724386 w 1288583"/>
                      <a:gd name="connsiteY122" fmla="*/ 7332 h 980999"/>
                      <a:gd name="connsiteX123" fmla="*/ 741982 w 1288583"/>
                      <a:gd name="connsiteY123" fmla="*/ 0 h 980999"/>
                      <a:gd name="connsiteX124" fmla="*/ 752247 w 1288583"/>
                      <a:gd name="connsiteY124" fmla="*/ 14664 h 980999"/>
                      <a:gd name="connsiteX125" fmla="*/ 763978 w 1288583"/>
                      <a:gd name="connsiteY125" fmla="*/ 27861 h 980999"/>
                      <a:gd name="connsiteX126" fmla="*/ 787440 w 1288583"/>
                      <a:gd name="connsiteY126" fmla="*/ 30794 h 980999"/>
                      <a:gd name="connsiteX127" fmla="*/ 813834 w 1288583"/>
                      <a:gd name="connsiteY127" fmla="*/ 39592 h 980999"/>
                      <a:gd name="connsiteX128" fmla="*/ 821903 w 1288583"/>
                      <a:gd name="connsiteY128" fmla="*/ 39592 h 980999"/>
                      <a:gd name="connsiteX129" fmla="*/ 1288583 w 1288583"/>
                      <a:gd name="connsiteY129" fmla="*/ 282362 h 980999"/>
                      <a:gd name="connsiteX0" fmla="*/ 821903 w 1288583"/>
                      <a:gd name="connsiteY0" fmla="*/ 308944 h 980999"/>
                      <a:gd name="connsiteX1" fmla="*/ 806502 w 1288583"/>
                      <a:gd name="connsiteY1" fmla="*/ 305004 h 980999"/>
                      <a:gd name="connsiteX2" fmla="*/ 794771 w 1288583"/>
                      <a:gd name="connsiteY2" fmla="*/ 291807 h 980999"/>
                      <a:gd name="connsiteX3" fmla="*/ 709722 w 1288583"/>
                      <a:gd name="connsiteY3" fmla="*/ 306471 h 980999"/>
                      <a:gd name="connsiteX4" fmla="*/ 681861 w 1288583"/>
                      <a:gd name="connsiteY4" fmla="*/ 327000 h 980999"/>
                      <a:gd name="connsiteX5" fmla="*/ 590946 w 1288583"/>
                      <a:gd name="connsiteY5" fmla="*/ 375390 h 980999"/>
                      <a:gd name="connsiteX6" fmla="*/ 571883 w 1288583"/>
                      <a:gd name="connsiteY6" fmla="*/ 379789 h 980999"/>
                      <a:gd name="connsiteX7" fmla="*/ 526426 w 1288583"/>
                      <a:gd name="connsiteY7" fmla="*/ 397385 h 980999"/>
                      <a:gd name="connsiteX8" fmla="*/ 517628 w 1288583"/>
                      <a:gd name="connsiteY8" fmla="*/ 407650 h 980999"/>
                      <a:gd name="connsiteX9" fmla="*/ 502964 w 1288583"/>
                      <a:gd name="connsiteY9" fmla="*/ 431112 h 980999"/>
                      <a:gd name="connsiteX10" fmla="*/ 492700 w 1288583"/>
                      <a:gd name="connsiteY10" fmla="*/ 428179 h 980999"/>
                      <a:gd name="connsiteX11" fmla="*/ 475103 w 1288583"/>
                      <a:gd name="connsiteY11" fmla="*/ 422314 h 980999"/>
                      <a:gd name="connsiteX12" fmla="*/ 461906 w 1288583"/>
                      <a:gd name="connsiteY12" fmla="*/ 436977 h 980999"/>
                      <a:gd name="connsiteX13" fmla="*/ 457507 w 1288583"/>
                      <a:gd name="connsiteY13" fmla="*/ 451641 h 980999"/>
                      <a:gd name="connsiteX14" fmla="*/ 450175 w 1288583"/>
                      <a:gd name="connsiteY14" fmla="*/ 461905 h 980999"/>
                      <a:gd name="connsiteX15" fmla="*/ 451641 w 1288583"/>
                      <a:gd name="connsiteY15" fmla="*/ 473636 h 980999"/>
                      <a:gd name="connsiteX16" fmla="*/ 453108 w 1288583"/>
                      <a:gd name="connsiteY16" fmla="*/ 513228 h 980999"/>
                      <a:gd name="connsiteX17" fmla="*/ 458973 w 1288583"/>
                      <a:gd name="connsiteY17" fmla="*/ 519094 h 980999"/>
                      <a:gd name="connsiteX18" fmla="*/ 453108 w 1288583"/>
                      <a:gd name="connsiteY18" fmla="*/ 538157 h 980999"/>
                      <a:gd name="connsiteX19" fmla="*/ 453108 w 1288583"/>
                      <a:gd name="connsiteY19" fmla="*/ 555753 h 980999"/>
                      <a:gd name="connsiteX20" fmla="*/ 442843 w 1288583"/>
                      <a:gd name="connsiteY20" fmla="*/ 580681 h 980999"/>
                      <a:gd name="connsiteX21" fmla="*/ 428179 w 1288583"/>
                      <a:gd name="connsiteY21" fmla="*/ 590946 h 980999"/>
                      <a:gd name="connsiteX22" fmla="*/ 432579 w 1288583"/>
                      <a:gd name="connsiteY22" fmla="*/ 601210 h 980999"/>
                      <a:gd name="connsiteX23" fmla="*/ 428179 w 1288583"/>
                      <a:gd name="connsiteY23" fmla="*/ 623206 h 980999"/>
                      <a:gd name="connsiteX24" fmla="*/ 412049 w 1288583"/>
                      <a:gd name="connsiteY24" fmla="*/ 612941 h 980999"/>
                      <a:gd name="connsiteX25" fmla="*/ 392987 w 1288583"/>
                      <a:gd name="connsiteY25" fmla="*/ 621739 h 980999"/>
                      <a:gd name="connsiteX26" fmla="*/ 372457 w 1288583"/>
                      <a:gd name="connsiteY26" fmla="*/ 667197 h 980999"/>
                      <a:gd name="connsiteX27" fmla="*/ 362193 w 1288583"/>
                      <a:gd name="connsiteY27" fmla="*/ 671596 h 980999"/>
                      <a:gd name="connsiteX28" fmla="*/ 343130 w 1288583"/>
                      <a:gd name="connsiteY28" fmla="*/ 715587 h 980999"/>
                      <a:gd name="connsiteX29" fmla="*/ 334332 w 1288583"/>
                      <a:gd name="connsiteY29" fmla="*/ 728784 h 980999"/>
                      <a:gd name="connsiteX30" fmla="*/ 318202 w 1288583"/>
                      <a:gd name="connsiteY30" fmla="*/ 714121 h 980999"/>
                      <a:gd name="connsiteX31" fmla="*/ 285942 w 1288583"/>
                      <a:gd name="connsiteY31" fmla="*/ 719986 h 980999"/>
                      <a:gd name="connsiteX32" fmla="*/ 274211 w 1288583"/>
                      <a:gd name="connsiteY32" fmla="*/ 769842 h 980999"/>
                      <a:gd name="connsiteX33" fmla="*/ 274211 w 1288583"/>
                      <a:gd name="connsiteY33" fmla="*/ 787439 h 980999"/>
                      <a:gd name="connsiteX34" fmla="*/ 275677 w 1288583"/>
                      <a:gd name="connsiteY34" fmla="*/ 813833 h 980999"/>
                      <a:gd name="connsiteX35" fmla="*/ 275677 w 1288583"/>
                      <a:gd name="connsiteY35" fmla="*/ 849026 h 980999"/>
                      <a:gd name="connsiteX36" fmla="*/ 261014 w 1288583"/>
                      <a:gd name="connsiteY36" fmla="*/ 863690 h 980999"/>
                      <a:gd name="connsiteX37" fmla="*/ 236085 w 1288583"/>
                      <a:gd name="connsiteY37" fmla="*/ 866623 h 980999"/>
                      <a:gd name="connsiteX38" fmla="*/ 240484 w 1288583"/>
                      <a:gd name="connsiteY38" fmla="*/ 898883 h 980999"/>
                      <a:gd name="connsiteX39" fmla="*/ 237552 w 1288583"/>
                      <a:gd name="connsiteY39" fmla="*/ 910614 h 980999"/>
                      <a:gd name="connsiteX40" fmla="*/ 274211 w 1288583"/>
                      <a:gd name="connsiteY40" fmla="*/ 931143 h 980999"/>
                      <a:gd name="connsiteX41" fmla="*/ 290341 w 1288583"/>
                      <a:gd name="connsiteY41" fmla="*/ 954605 h 980999"/>
                      <a:gd name="connsiteX42" fmla="*/ 284475 w 1288583"/>
                      <a:gd name="connsiteY42" fmla="*/ 980999 h 980999"/>
                      <a:gd name="connsiteX43" fmla="*/ 250749 w 1288583"/>
                      <a:gd name="connsiteY43" fmla="*/ 973667 h 980999"/>
                      <a:gd name="connsiteX44" fmla="*/ 249283 w 1288583"/>
                      <a:gd name="connsiteY44" fmla="*/ 963403 h 980999"/>
                      <a:gd name="connsiteX45" fmla="*/ 227287 w 1288583"/>
                      <a:gd name="connsiteY45" fmla="*/ 935542 h 980999"/>
                      <a:gd name="connsiteX46" fmla="*/ 212623 w 1288583"/>
                      <a:gd name="connsiteY46" fmla="*/ 926744 h 980999"/>
                      <a:gd name="connsiteX47" fmla="*/ 162767 w 1288583"/>
                      <a:gd name="connsiteY47" fmla="*/ 931143 h 980999"/>
                      <a:gd name="connsiteX48" fmla="*/ 140771 w 1288583"/>
                      <a:gd name="connsiteY48" fmla="*/ 959004 h 980999"/>
                      <a:gd name="connsiteX49" fmla="*/ 98247 w 1288583"/>
                      <a:gd name="connsiteY49" fmla="*/ 950205 h 980999"/>
                      <a:gd name="connsiteX50" fmla="*/ 68919 w 1288583"/>
                      <a:gd name="connsiteY50" fmla="*/ 920878 h 980999"/>
                      <a:gd name="connsiteX51" fmla="*/ 54256 w 1288583"/>
                      <a:gd name="connsiteY51" fmla="*/ 934075 h 980999"/>
                      <a:gd name="connsiteX52" fmla="*/ 7332 w 1288583"/>
                      <a:gd name="connsiteY52" fmla="*/ 944340 h 980999"/>
                      <a:gd name="connsiteX53" fmla="*/ 16130 w 1288583"/>
                      <a:gd name="connsiteY53" fmla="*/ 928210 h 980999"/>
                      <a:gd name="connsiteX54" fmla="*/ 14664 w 1288583"/>
                      <a:gd name="connsiteY54" fmla="*/ 919412 h 980999"/>
                      <a:gd name="connsiteX55" fmla="*/ 27861 w 1288583"/>
                      <a:gd name="connsiteY55" fmla="*/ 912080 h 980999"/>
                      <a:gd name="connsiteX56" fmla="*/ 27861 w 1288583"/>
                      <a:gd name="connsiteY56" fmla="*/ 898883 h 980999"/>
                      <a:gd name="connsiteX57" fmla="*/ 36659 w 1288583"/>
                      <a:gd name="connsiteY57" fmla="*/ 878354 h 980999"/>
                      <a:gd name="connsiteX58" fmla="*/ 32260 w 1288583"/>
                      <a:gd name="connsiteY58" fmla="*/ 869555 h 980999"/>
                      <a:gd name="connsiteX59" fmla="*/ 68919 w 1288583"/>
                      <a:gd name="connsiteY59" fmla="*/ 841694 h 980999"/>
                      <a:gd name="connsiteX60" fmla="*/ 64520 w 1288583"/>
                      <a:gd name="connsiteY60" fmla="*/ 815300 h 980999"/>
                      <a:gd name="connsiteX61" fmla="*/ 35193 w 1288583"/>
                      <a:gd name="connsiteY61" fmla="*/ 810901 h 980999"/>
                      <a:gd name="connsiteX62" fmla="*/ 33727 w 1288583"/>
                      <a:gd name="connsiteY62" fmla="*/ 796237 h 980999"/>
                      <a:gd name="connsiteX63" fmla="*/ 51323 w 1288583"/>
                      <a:gd name="connsiteY63" fmla="*/ 793304 h 980999"/>
                      <a:gd name="connsiteX64" fmla="*/ 43991 w 1288583"/>
                      <a:gd name="connsiteY64" fmla="*/ 714121 h 980999"/>
                      <a:gd name="connsiteX65" fmla="*/ 36659 w 1288583"/>
                      <a:gd name="connsiteY65" fmla="*/ 699457 h 980999"/>
                      <a:gd name="connsiteX66" fmla="*/ 42525 w 1288583"/>
                      <a:gd name="connsiteY66" fmla="*/ 673062 h 980999"/>
                      <a:gd name="connsiteX67" fmla="*/ 32260 w 1288583"/>
                      <a:gd name="connsiteY67" fmla="*/ 658399 h 980999"/>
                      <a:gd name="connsiteX68" fmla="*/ 10265 w 1288583"/>
                      <a:gd name="connsiteY68" fmla="*/ 629071 h 980999"/>
                      <a:gd name="connsiteX69" fmla="*/ 11731 w 1288583"/>
                      <a:gd name="connsiteY69" fmla="*/ 624672 h 980999"/>
                      <a:gd name="connsiteX70" fmla="*/ 0 w 1288583"/>
                      <a:gd name="connsiteY70" fmla="*/ 601210 h 980999"/>
                      <a:gd name="connsiteX71" fmla="*/ 13197 w 1288583"/>
                      <a:gd name="connsiteY71" fmla="*/ 593878 h 980999"/>
                      <a:gd name="connsiteX72" fmla="*/ 20529 w 1288583"/>
                      <a:gd name="connsiteY72" fmla="*/ 598278 h 980999"/>
                      <a:gd name="connsiteX73" fmla="*/ 54256 w 1288583"/>
                      <a:gd name="connsiteY73" fmla="*/ 627605 h 980999"/>
                      <a:gd name="connsiteX74" fmla="*/ 87982 w 1288583"/>
                      <a:gd name="connsiteY74" fmla="*/ 589479 h 980999"/>
                      <a:gd name="connsiteX75" fmla="*/ 87982 w 1288583"/>
                      <a:gd name="connsiteY75" fmla="*/ 576282 h 980999"/>
                      <a:gd name="connsiteX76" fmla="*/ 114377 w 1288583"/>
                      <a:gd name="connsiteY76" fmla="*/ 579215 h 980999"/>
                      <a:gd name="connsiteX77" fmla="*/ 118776 w 1288583"/>
                      <a:gd name="connsiteY77" fmla="*/ 545488 h 980999"/>
                      <a:gd name="connsiteX78" fmla="*/ 121709 w 1288583"/>
                      <a:gd name="connsiteY78" fmla="*/ 524959 h 980999"/>
                      <a:gd name="connsiteX79" fmla="*/ 136372 w 1288583"/>
                      <a:gd name="connsiteY79" fmla="*/ 511762 h 980999"/>
                      <a:gd name="connsiteX80" fmla="*/ 162767 w 1288583"/>
                      <a:gd name="connsiteY80" fmla="*/ 504430 h 980999"/>
                      <a:gd name="connsiteX81" fmla="*/ 205292 w 1288583"/>
                      <a:gd name="connsiteY81" fmla="*/ 479502 h 980999"/>
                      <a:gd name="connsiteX82" fmla="*/ 206758 w 1288583"/>
                      <a:gd name="connsiteY82" fmla="*/ 460439 h 980999"/>
                      <a:gd name="connsiteX83" fmla="*/ 192094 w 1288583"/>
                      <a:gd name="connsiteY83" fmla="*/ 445775 h 980999"/>
                      <a:gd name="connsiteX84" fmla="*/ 173032 w 1288583"/>
                      <a:gd name="connsiteY84" fmla="*/ 439910 h 980999"/>
                      <a:gd name="connsiteX85" fmla="*/ 170099 w 1288583"/>
                      <a:gd name="connsiteY85" fmla="*/ 417915 h 980999"/>
                      <a:gd name="connsiteX86" fmla="*/ 159834 w 1288583"/>
                      <a:gd name="connsiteY86" fmla="*/ 413515 h 980999"/>
                      <a:gd name="connsiteX87" fmla="*/ 151036 w 1288583"/>
                      <a:gd name="connsiteY87" fmla="*/ 373924 h 980999"/>
                      <a:gd name="connsiteX88" fmla="*/ 140771 w 1288583"/>
                      <a:gd name="connsiteY88" fmla="*/ 359260 h 980999"/>
                      <a:gd name="connsiteX89" fmla="*/ 170099 w 1288583"/>
                      <a:gd name="connsiteY89" fmla="*/ 343130 h 980999"/>
                      <a:gd name="connsiteX90" fmla="*/ 187695 w 1288583"/>
                      <a:gd name="connsiteY90" fmla="*/ 347529 h 980999"/>
                      <a:gd name="connsiteX91" fmla="*/ 208224 w 1288583"/>
                      <a:gd name="connsiteY91" fmla="*/ 348995 h 980999"/>
                      <a:gd name="connsiteX92" fmla="*/ 240484 w 1288583"/>
                      <a:gd name="connsiteY92" fmla="*/ 356327 h 980999"/>
                      <a:gd name="connsiteX93" fmla="*/ 272744 w 1288583"/>
                      <a:gd name="connsiteY93" fmla="*/ 344596 h 980999"/>
                      <a:gd name="connsiteX94" fmla="*/ 319668 w 1288583"/>
                      <a:gd name="connsiteY94" fmla="*/ 288874 h 980999"/>
                      <a:gd name="connsiteX95" fmla="*/ 319668 w 1288583"/>
                      <a:gd name="connsiteY95" fmla="*/ 275677 h 980999"/>
                      <a:gd name="connsiteX96" fmla="*/ 312336 w 1288583"/>
                      <a:gd name="connsiteY96" fmla="*/ 262480 h 980999"/>
                      <a:gd name="connsiteX97" fmla="*/ 318202 w 1288583"/>
                      <a:gd name="connsiteY97" fmla="*/ 246350 h 980999"/>
                      <a:gd name="connsiteX98" fmla="*/ 328466 w 1288583"/>
                      <a:gd name="connsiteY98" fmla="*/ 231686 h 980999"/>
                      <a:gd name="connsiteX99" fmla="*/ 321135 w 1288583"/>
                      <a:gd name="connsiteY99" fmla="*/ 218489 h 980999"/>
                      <a:gd name="connsiteX100" fmla="*/ 344597 w 1288583"/>
                      <a:gd name="connsiteY100" fmla="*/ 193560 h 980999"/>
                      <a:gd name="connsiteX101" fmla="*/ 351928 w 1288583"/>
                      <a:gd name="connsiteY101" fmla="*/ 193560 h 980999"/>
                      <a:gd name="connsiteX102" fmla="*/ 362193 w 1288583"/>
                      <a:gd name="connsiteY102" fmla="*/ 178897 h 980999"/>
                      <a:gd name="connsiteX103" fmla="*/ 363659 w 1288583"/>
                      <a:gd name="connsiteY103" fmla="*/ 159834 h 980999"/>
                      <a:gd name="connsiteX104" fmla="*/ 378323 w 1288583"/>
                      <a:gd name="connsiteY104" fmla="*/ 153969 h 980999"/>
                      <a:gd name="connsiteX105" fmla="*/ 378323 w 1288583"/>
                      <a:gd name="connsiteY105" fmla="*/ 137839 h 980999"/>
                      <a:gd name="connsiteX106" fmla="*/ 388588 w 1288583"/>
                      <a:gd name="connsiteY106" fmla="*/ 124641 h 980999"/>
                      <a:gd name="connsiteX107" fmla="*/ 391520 w 1288583"/>
                      <a:gd name="connsiteY107" fmla="*/ 112910 h 980999"/>
                      <a:gd name="connsiteX108" fmla="*/ 414982 w 1288583"/>
                      <a:gd name="connsiteY108" fmla="*/ 77718 h 980999"/>
                      <a:gd name="connsiteX109" fmla="*/ 432579 w 1288583"/>
                      <a:gd name="connsiteY109" fmla="*/ 86516 h 980999"/>
                      <a:gd name="connsiteX110" fmla="*/ 454574 w 1288583"/>
                      <a:gd name="connsiteY110" fmla="*/ 77718 h 980999"/>
                      <a:gd name="connsiteX111" fmla="*/ 475103 w 1288583"/>
                      <a:gd name="connsiteY111" fmla="*/ 46924 h 980999"/>
                      <a:gd name="connsiteX112" fmla="*/ 508830 w 1288583"/>
                      <a:gd name="connsiteY112" fmla="*/ 55722 h 980999"/>
                      <a:gd name="connsiteX113" fmla="*/ 532292 w 1288583"/>
                      <a:gd name="connsiteY113" fmla="*/ 38126 h 980999"/>
                      <a:gd name="connsiteX114" fmla="*/ 554287 w 1288583"/>
                      <a:gd name="connsiteY114" fmla="*/ 43991 h 980999"/>
                      <a:gd name="connsiteX115" fmla="*/ 563085 w 1288583"/>
                      <a:gd name="connsiteY115" fmla="*/ 33727 h 980999"/>
                      <a:gd name="connsiteX116" fmla="*/ 583614 w 1288583"/>
                      <a:gd name="connsiteY116" fmla="*/ 41058 h 980999"/>
                      <a:gd name="connsiteX117" fmla="*/ 629072 w 1288583"/>
                      <a:gd name="connsiteY117" fmla="*/ 43991 h 980999"/>
                      <a:gd name="connsiteX118" fmla="*/ 659866 w 1288583"/>
                      <a:gd name="connsiteY118" fmla="*/ 1466 h 980999"/>
                      <a:gd name="connsiteX119" fmla="*/ 686260 w 1288583"/>
                      <a:gd name="connsiteY119" fmla="*/ 13197 h 980999"/>
                      <a:gd name="connsiteX120" fmla="*/ 703857 w 1288583"/>
                      <a:gd name="connsiteY120" fmla="*/ 2933 h 980999"/>
                      <a:gd name="connsiteX121" fmla="*/ 724386 w 1288583"/>
                      <a:gd name="connsiteY121" fmla="*/ 7332 h 980999"/>
                      <a:gd name="connsiteX122" fmla="*/ 741982 w 1288583"/>
                      <a:gd name="connsiteY122" fmla="*/ 0 h 980999"/>
                      <a:gd name="connsiteX123" fmla="*/ 752247 w 1288583"/>
                      <a:gd name="connsiteY123" fmla="*/ 14664 h 980999"/>
                      <a:gd name="connsiteX124" fmla="*/ 763978 w 1288583"/>
                      <a:gd name="connsiteY124" fmla="*/ 27861 h 980999"/>
                      <a:gd name="connsiteX125" fmla="*/ 787440 w 1288583"/>
                      <a:gd name="connsiteY125" fmla="*/ 30794 h 980999"/>
                      <a:gd name="connsiteX126" fmla="*/ 813834 w 1288583"/>
                      <a:gd name="connsiteY126" fmla="*/ 39592 h 980999"/>
                      <a:gd name="connsiteX127" fmla="*/ 821903 w 1288583"/>
                      <a:gd name="connsiteY127" fmla="*/ 39592 h 980999"/>
                      <a:gd name="connsiteX128" fmla="*/ 1288583 w 1288583"/>
                      <a:gd name="connsiteY128" fmla="*/ 282362 h 980999"/>
                      <a:gd name="connsiteX0" fmla="*/ 821903 w 821903"/>
                      <a:gd name="connsiteY0" fmla="*/ 308944 h 980999"/>
                      <a:gd name="connsiteX1" fmla="*/ 806502 w 821903"/>
                      <a:gd name="connsiteY1" fmla="*/ 305004 h 980999"/>
                      <a:gd name="connsiteX2" fmla="*/ 794771 w 821903"/>
                      <a:gd name="connsiteY2" fmla="*/ 291807 h 980999"/>
                      <a:gd name="connsiteX3" fmla="*/ 709722 w 821903"/>
                      <a:gd name="connsiteY3" fmla="*/ 306471 h 980999"/>
                      <a:gd name="connsiteX4" fmla="*/ 681861 w 821903"/>
                      <a:gd name="connsiteY4" fmla="*/ 327000 h 980999"/>
                      <a:gd name="connsiteX5" fmla="*/ 590946 w 821903"/>
                      <a:gd name="connsiteY5" fmla="*/ 375390 h 980999"/>
                      <a:gd name="connsiteX6" fmla="*/ 571883 w 821903"/>
                      <a:gd name="connsiteY6" fmla="*/ 379789 h 980999"/>
                      <a:gd name="connsiteX7" fmla="*/ 526426 w 821903"/>
                      <a:gd name="connsiteY7" fmla="*/ 397385 h 980999"/>
                      <a:gd name="connsiteX8" fmla="*/ 517628 w 821903"/>
                      <a:gd name="connsiteY8" fmla="*/ 407650 h 980999"/>
                      <a:gd name="connsiteX9" fmla="*/ 502964 w 821903"/>
                      <a:gd name="connsiteY9" fmla="*/ 431112 h 980999"/>
                      <a:gd name="connsiteX10" fmla="*/ 492700 w 821903"/>
                      <a:gd name="connsiteY10" fmla="*/ 428179 h 980999"/>
                      <a:gd name="connsiteX11" fmla="*/ 475103 w 821903"/>
                      <a:gd name="connsiteY11" fmla="*/ 422314 h 980999"/>
                      <a:gd name="connsiteX12" fmla="*/ 461906 w 821903"/>
                      <a:gd name="connsiteY12" fmla="*/ 436977 h 980999"/>
                      <a:gd name="connsiteX13" fmla="*/ 457507 w 821903"/>
                      <a:gd name="connsiteY13" fmla="*/ 451641 h 980999"/>
                      <a:gd name="connsiteX14" fmla="*/ 450175 w 821903"/>
                      <a:gd name="connsiteY14" fmla="*/ 461905 h 980999"/>
                      <a:gd name="connsiteX15" fmla="*/ 451641 w 821903"/>
                      <a:gd name="connsiteY15" fmla="*/ 473636 h 980999"/>
                      <a:gd name="connsiteX16" fmla="*/ 453108 w 821903"/>
                      <a:gd name="connsiteY16" fmla="*/ 513228 h 980999"/>
                      <a:gd name="connsiteX17" fmla="*/ 458973 w 821903"/>
                      <a:gd name="connsiteY17" fmla="*/ 519094 h 980999"/>
                      <a:gd name="connsiteX18" fmla="*/ 453108 w 821903"/>
                      <a:gd name="connsiteY18" fmla="*/ 538157 h 980999"/>
                      <a:gd name="connsiteX19" fmla="*/ 453108 w 821903"/>
                      <a:gd name="connsiteY19" fmla="*/ 555753 h 980999"/>
                      <a:gd name="connsiteX20" fmla="*/ 442843 w 821903"/>
                      <a:gd name="connsiteY20" fmla="*/ 580681 h 980999"/>
                      <a:gd name="connsiteX21" fmla="*/ 428179 w 821903"/>
                      <a:gd name="connsiteY21" fmla="*/ 590946 h 980999"/>
                      <a:gd name="connsiteX22" fmla="*/ 432579 w 821903"/>
                      <a:gd name="connsiteY22" fmla="*/ 601210 h 980999"/>
                      <a:gd name="connsiteX23" fmla="*/ 428179 w 821903"/>
                      <a:gd name="connsiteY23" fmla="*/ 623206 h 980999"/>
                      <a:gd name="connsiteX24" fmla="*/ 412049 w 821903"/>
                      <a:gd name="connsiteY24" fmla="*/ 612941 h 980999"/>
                      <a:gd name="connsiteX25" fmla="*/ 392987 w 821903"/>
                      <a:gd name="connsiteY25" fmla="*/ 621739 h 980999"/>
                      <a:gd name="connsiteX26" fmla="*/ 372457 w 821903"/>
                      <a:gd name="connsiteY26" fmla="*/ 667197 h 980999"/>
                      <a:gd name="connsiteX27" fmla="*/ 362193 w 821903"/>
                      <a:gd name="connsiteY27" fmla="*/ 671596 h 980999"/>
                      <a:gd name="connsiteX28" fmla="*/ 343130 w 821903"/>
                      <a:gd name="connsiteY28" fmla="*/ 715587 h 980999"/>
                      <a:gd name="connsiteX29" fmla="*/ 334332 w 821903"/>
                      <a:gd name="connsiteY29" fmla="*/ 728784 h 980999"/>
                      <a:gd name="connsiteX30" fmla="*/ 318202 w 821903"/>
                      <a:gd name="connsiteY30" fmla="*/ 714121 h 980999"/>
                      <a:gd name="connsiteX31" fmla="*/ 285942 w 821903"/>
                      <a:gd name="connsiteY31" fmla="*/ 719986 h 980999"/>
                      <a:gd name="connsiteX32" fmla="*/ 274211 w 821903"/>
                      <a:gd name="connsiteY32" fmla="*/ 769842 h 980999"/>
                      <a:gd name="connsiteX33" fmla="*/ 274211 w 821903"/>
                      <a:gd name="connsiteY33" fmla="*/ 787439 h 980999"/>
                      <a:gd name="connsiteX34" fmla="*/ 275677 w 821903"/>
                      <a:gd name="connsiteY34" fmla="*/ 813833 h 980999"/>
                      <a:gd name="connsiteX35" fmla="*/ 275677 w 821903"/>
                      <a:gd name="connsiteY35" fmla="*/ 849026 h 980999"/>
                      <a:gd name="connsiteX36" fmla="*/ 261014 w 821903"/>
                      <a:gd name="connsiteY36" fmla="*/ 863690 h 980999"/>
                      <a:gd name="connsiteX37" fmla="*/ 236085 w 821903"/>
                      <a:gd name="connsiteY37" fmla="*/ 866623 h 980999"/>
                      <a:gd name="connsiteX38" fmla="*/ 240484 w 821903"/>
                      <a:gd name="connsiteY38" fmla="*/ 898883 h 980999"/>
                      <a:gd name="connsiteX39" fmla="*/ 237552 w 821903"/>
                      <a:gd name="connsiteY39" fmla="*/ 910614 h 980999"/>
                      <a:gd name="connsiteX40" fmla="*/ 274211 w 821903"/>
                      <a:gd name="connsiteY40" fmla="*/ 931143 h 980999"/>
                      <a:gd name="connsiteX41" fmla="*/ 290341 w 821903"/>
                      <a:gd name="connsiteY41" fmla="*/ 954605 h 980999"/>
                      <a:gd name="connsiteX42" fmla="*/ 284475 w 821903"/>
                      <a:gd name="connsiteY42" fmla="*/ 980999 h 980999"/>
                      <a:gd name="connsiteX43" fmla="*/ 250749 w 821903"/>
                      <a:gd name="connsiteY43" fmla="*/ 973667 h 980999"/>
                      <a:gd name="connsiteX44" fmla="*/ 249283 w 821903"/>
                      <a:gd name="connsiteY44" fmla="*/ 963403 h 980999"/>
                      <a:gd name="connsiteX45" fmla="*/ 227287 w 821903"/>
                      <a:gd name="connsiteY45" fmla="*/ 935542 h 980999"/>
                      <a:gd name="connsiteX46" fmla="*/ 212623 w 821903"/>
                      <a:gd name="connsiteY46" fmla="*/ 926744 h 980999"/>
                      <a:gd name="connsiteX47" fmla="*/ 162767 w 821903"/>
                      <a:gd name="connsiteY47" fmla="*/ 931143 h 980999"/>
                      <a:gd name="connsiteX48" fmla="*/ 140771 w 821903"/>
                      <a:gd name="connsiteY48" fmla="*/ 959004 h 980999"/>
                      <a:gd name="connsiteX49" fmla="*/ 98247 w 821903"/>
                      <a:gd name="connsiteY49" fmla="*/ 950205 h 980999"/>
                      <a:gd name="connsiteX50" fmla="*/ 68919 w 821903"/>
                      <a:gd name="connsiteY50" fmla="*/ 920878 h 980999"/>
                      <a:gd name="connsiteX51" fmla="*/ 54256 w 821903"/>
                      <a:gd name="connsiteY51" fmla="*/ 934075 h 980999"/>
                      <a:gd name="connsiteX52" fmla="*/ 7332 w 821903"/>
                      <a:gd name="connsiteY52" fmla="*/ 944340 h 980999"/>
                      <a:gd name="connsiteX53" fmla="*/ 16130 w 821903"/>
                      <a:gd name="connsiteY53" fmla="*/ 928210 h 980999"/>
                      <a:gd name="connsiteX54" fmla="*/ 14664 w 821903"/>
                      <a:gd name="connsiteY54" fmla="*/ 919412 h 980999"/>
                      <a:gd name="connsiteX55" fmla="*/ 27861 w 821903"/>
                      <a:gd name="connsiteY55" fmla="*/ 912080 h 980999"/>
                      <a:gd name="connsiteX56" fmla="*/ 27861 w 821903"/>
                      <a:gd name="connsiteY56" fmla="*/ 898883 h 980999"/>
                      <a:gd name="connsiteX57" fmla="*/ 36659 w 821903"/>
                      <a:gd name="connsiteY57" fmla="*/ 878354 h 980999"/>
                      <a:gd name="connsiteX58" fmla="*/ 32260 w 821903"/>
                      <a:gd name="connsiteY58" fmla="*/ 869555 h 980999"/>
                      <a:gd name="connsiteX59" fmla="*/ 68919 w 821903"/>
                      <a:gd name="connsiteY59" fmla="*/ 841694 h 980999"/>
                      <a:gd name="connsiteX60" fmla="*/ 64520 w 821903"/>
                      <a:gd name="connsiteY60" fmla="*/ 815300 h 980999"/>
                      <a:gd name="connsiteX61" fmla="*/ 35193 w 821903"/>
                      <a:gd name="connsiteY61" fmla="*/ 810901 h 980999"/>
                      <a:gd name="connsiteX62" fmla="*/ 33727 w 821903"/>
                      <a:gd name="connsiteY62" fmla="*/ 796237 h 980999"/>
                      <a:gd name="connsiteX63" fmla="*/ 51323 w 821903"/>
                      <a:gd name="connsiteY63" fmla="*/ 793304 h 980999"/>
                      <a:gd name="connsiteX64" fmla="*/ 43991 w 821903"/>
                      <a:gd name="connsiteY64" fmla="*/ 714121 h 980999"/>
                      <a:gd name="connsiteX65" fmla="*/ 36659 w 821903"/>
                      <a:gd name="connsiteY65" fmla="*/ 699457 h 980999"/>
                      <a:gd name="connsiteX66" fmla="*/ 42525 w 821903"/>
                      <a:gd name="connsiteY66" fmla="*/ 673062 h 980999"/>
                      <a:gd name="connsiteX67" fmla="*/ 32260 w 821903"/>
                      <a:gd name="connsiteY67" fmla="*/ 658399 h 980999"/>
                      <a:gd name="connsiteX68" fmla="*/ 10265 w 821903"/>
                      <a:gd name="connsiteY68" fmla="*/ 629071 h 980999"/>
                      <a:gd name="connsiteX69" fmla="*/ 11731 w 821903"/>
                      <a:gd name="connsiteY69" fmla="*/ 624672 h 980999"/>
                      <a:gd name="connsiteX70" fmla="*/ 0 w 821903"/>
                      <a:gd name="connsiteY70" fmla="*/ 601210 h 980999"/>
                      <a:gd name="connsiteX71" fmla="*/ 13197 w 821903"/>
                      <a:gd name="connsiteY71" fmla="*/ 593878 h 980999"/>
                      <a:gd name="connsiteX72" fmla="*/ 20529 w 821903"/>
                      <a:gd name="connsiteY72" fmla="*/ 598278 h 980999"/>
                      <a:gd name="connsiteX73" fmla="*/ 54256 w 821903"/>
                      <a:gd name="connsiteY73" fmla="*/ 627605 h 980999"/>
                      <a:gd name="connsiteX74" fmla="*/ 87982 w 821903"/>
                      <a:gd name="connsiteY74" fmla="*/ 589479 h 980999"/>
                      <a:gd name="connsiteX75" fmla="*/ 87982 w 821903"/>
                      <a:gd name="connsiteY75" fmla="*/ 576282 h 980999"/>
                      <a:gd name="connsiteX76" fmla="*/ 114377 w 821903"/>
                      <a:gd name="connsiteY76" fmla="*/ 579215 h 980999"/>
                      <a:gd name="connsiteX77" fmla="*/ 118776 w 821903"/>
                      <a:gd name="connsiteY77" fmla="*/ 545488 h 980999"/>
                      <a:gd name="connsiteX78" fmla="*/ 121709 w 821903"/>
                      <a:gd name="connsiteY78" fmla="*/ 524959 h 980999"/>
                      <a:gd name="connsiteX79" fmla="*/ 136372 w 821903"/>
                      <a:gd name="connsiteY79" fmla="*/ 511762 h 980999"/>
                      <a:gd name="connsiteX80" fmla="*/ 162767 w 821903"/>
                      <a:gd name="connsiteY80" fmla="*/ 504430 h 980999"/>
                      <a:gd name="connsiteX81" fmla="*/ 205292 w 821903"/>
                      <a:gd name="connsiteY81" fmla="*/ 479502 h 980999"/>
                      <a:gd name="connsiteX82" fmla="*/ 206758 w 821903"/>
                      <a:gd name="connsiteY82" fmla="*/ 460439 h 980999"/>
                      <a:gd name="connsiteX83" fmla="*/ 192094 w 821903"/>
                      <a:gd name="connsiteY83" fmla="*/ 445775 h 980999"/>
                      <a:gd name="connsiteX84" fmla="*/ 173032 w 821903"/>
                      <a:gd name="connsiteY84" fmla="*/ 439910 h 980999"/>
                      <a:gd name="connsiteX85" fmla="*/ 170099 w 821903"/>
                      <a:gd name="connsiteY85" fmla="*/ 417915 h 980999"/>
                      <a:gd name="connsiteX86" fmla="*/ 159834 w 821903"/>
                      <a:gd name="connsiteY86" fmla="*/ 413515 h 980999"/>
                      <a:gd name="connsiteX87" fmla="*/ 151036 w 821903"/>
                      <a:gd name="connsiteY87" fmla="*/ 373924 h 980999"/>
                      <a:gd name="connsiteX88" fmla="*/ 140771 w 821903"/>
                      <a:gd name="connsiteY88" fmla="*/ 359260 h 980999"/>
                      <a:gd name="connsiteX89" fmla="*/ 170099 w 821903"/>
                      <a:gd name="connsiteY89" fmla="*/ 343130 h 980999"/>
                      <a:gd name="connsiteX90" fmla="*/ 187695 w 821903"/>
                      <a:gd name="connsiteY90" fmla="*/ 347529 h 980999"/>
                      <a:gd name="connsiteX91" fmla="*/ 208224 w 821903"/>
                      <a:gd name="connsiteY91" fmla="*/ 348995 h 980999"/>
                      <a:gd name="connsiteX92" fmla="*/ 240484 w 821903"/>
                      <a:gd name="connsiteY92" fmla="*/ 356327 h 980999"/>
                      <a:gd name="connsiteX93" fmla="*/ 272744 w 821903"/>
                      <a:gd name="connsiteY93" fmla="*/ 344596 h 980999"/>
                      <a:gd name="connsiteX94" fmla="*/ 319668 w 821903"/>
                      <a:gd name="connsiteY94" fmla="*/ 288874 h 980999"/>
                      <a:gd name="connsiteX95" fmla="*/ 319668 w 821903"/>
                      <a:gd name="connsiteY95" fmla="*/ 275677 h 980999"/>
                      <a:gd name="connsiteX96" fmla="*/ 312336 w 821903"/>
                      <a:gd name="connsiteY96" fmla="*/ 262480 h 980999"/>
                      <a:gd name="connsiteX97" fmla="*/ 318202 w 821903"/>
                      <a:gd name="connsiteY97" fmla="*/ 246350 h 980999"/>
                      <a:gd name="connsiteX98" fmla="*/ 328466 w 821903"/>
                      <a:gd name="connsiteY98" fmla="*/ 231686 h 980999"/>
                      <a:gd name="connsiteX99" fmla="*/ 321135 w 821903"/>
                      <a:gd name="connsiteY99" fmla="*/ 218489 h 980999"/>
                      <a:gd name="connsiteX100" fmla="*/ 344597 w 821903"/>
                      <a:gd name="connsiteY100" fmla="*/ 193560 h 980999"/>
                      <a:gd name="connsiteX101" fmla="*/ 351928 w 821903"/>
                      <a:gd name="connsiteY101" fmla="*/ 193560 h 980999"/>
                      <a:gd name="connsiteX102" fmla="*/ 362193 w 821903"/>
                      <a:gd name="connsiteY102" fmla="*/ 178897 h 980999"/>
                      <a:gd name="connsiteX103" fmla="*/ 363659 w 821903"/>
                      <a:gd name="connsiteY103" fmla="*/ 159834 h 980999"/>
                      <a:gd name="connsiteX104" fmla="*/ 378323 w 821903"/>
                      <a:gd name="connsiteY104" fmla="*/ 153969 h 980999"/>
                      <a:gd name="connsiteX105" fmla="*/ 378323 w 821903"/>
                      <a:gd name="connsiteY105" fmla="*/ 137839 h 980999"/>
                      <a:gd name="connsiteX106" fmla="*/ 388588 w 821903"/>
                      <a:gd name="connsiteY106" fmla="*/ 124641 h 980999"/>
                      <a:gd name="connsiteX107" fmla="*/ 391520 w 821903"/>
                      <a:gd name="connsiteY107" fmla="*/ 112910 h 980999"/>
                      <a:gd name="connsiteX108" fmla="*/ 414982 w 821903"/>
                      <a:gd name="connsiteY108" fmla="*/ 77718 h 980999"/>
                      <a:gd name="connsiteX109" fmla="*/ 432579 w 821903"/>
                      <a:gd name="connsiteY109" fmla="*/ 86516 h 980999"/>
                      <a:gd name="connsiteX110" fmla="*/ 454574 w 821903"/>
                      <a:gd name="connsiteY110" fmla="*/ 77718 h 980999"/>
                      <a:gd name="connsiteX111" fmla="*/ 475103 w 821903"/>
                      <a:gd name="connsiteY111" fmla="*/ 46924 h 980999"/>
                      <a:gd name="connsiteX112" fmla="*/ 508830 w 821903"/>
                      <a:gd name="connsiteY112" fmla="*/ 55722 h 980999"/>
                      <a:gd name="connsiteX113" fmla="*/ 532292 w 821903"/>
                      <a:gd name="connsiteY113" fmla="*/ 38126 h 980999"/>
                      <a:gd name="connsiteX114" fmla="*/ 554287 w 821903"/>
                      <a:gd name="connsiteY114" fmla="*/ 43991 h 980999"/>
                      <a:gd name="connsiteX115" fmla="*/ 563085 w 821903"/>
                      <a:gd name="connsiteY115" fmla="*/ 33727 h 980999"/>
                      <a:gd name="connsiteX116" fmla="*/ 583614 w 821903"/>
                      <a:gd name="connsiteY116" fmla="*/ 41058 h 980999"/>
                      <a:gd name="connsiteX117" fmla="*/ 629072 w 821903"/>
                      <a:gd name="connsiteY117" fmla="*/ 43991 h 980999"/>
                      <a:gd name="connsiteX118" fmla="*/ 659866 w 821903"/>
                      <a:gd name="connsiteY118" fmla="*/ 1466 h 980999"/>
                      <a:gd name="connsiteX119" fmla="*/ 686260 w 821903"/>
                      <a:gd name="connsiteY119" fmla="*/ 13197 h 980999"/>
                      <a:gd name="connsiteX120" fmla="*/ 703857 w 821903"/>
                      <a:gd name="connsiteY120" fmla="*/ 2933 h 980999"/>
                      <a:gd name="connsiteX121" fmla="*/ 724386 w 821903"/>
                      <a:gd name="connsiteY121" fmla="*/ 7332 h 980999"/>
                      <a:gd name="connsiteX122" fmla="*/ 741982 w 821903"/>
                      <a:gd name="connsiteY122" fmla="*/ 0 h 980999"/>
                      <a:gd name="connsiteX123" fmla="*/ 752247 w 821903"/>
                      <a:gd name="connsiteY123" fmla="*/ 14664 h 980999"/>
                      <a:gd name="connsiteX124" fmla="*/ 763978 w 821903"/>
                      <a:gd name="connsiteY124" fmla="*/ 27861 h 980999"/>
                      <a:gd name="connsiteX125" fmla="*/ 787440 w 821903"/>
                      <a:gd name="connsiteY125" fmla="*/ 30794 h 980999"/>
                      <a:gd name="connsiteX126" fmla="*/ 813834 w 821903"/>
                      <a:gd name="connsiteY126" fmla="*/ 39592 h 980999"/>
                      <a:gd name="connsiteX127" fmla="*/ 821903 w 821903"/>
                      <a:gd name="connsiteY127" fmla="*/ 39592 h 980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821903" h="980999">
                        <a:moveTo>
                          <a:pt x="821903" y="308944"/>
                        </a:moveTo>
                        <a:lnTo>
                          <a:pt x="806502" y="305004"/>
                        </a:lnTo>
                        <a:lnTo>
                          <a:pt x="794771" y="291807"/>
                        </a:lnTo>
                        <a:lnTo>
                          <a:pt x="709722" y="306471"/>
                        </a:lnTo>
                        <a:lnTo>
                          <a:pt x="681861" y="327000"/>
                        </a:lnTo>
                        <a:lnTo>
                          <a:pt x="590946" y="375390"/>
                        </a:lnTo>
                        <a:lnTo>
                          <a:pt x="571883" y="379789"/>
                        </a:lnTo>
                        <a:lnTo>
                          <a:pt x="526426" y="397385"/>
                        </a:lnTo>
                        <a:lnTo>
                          <a:pt x="517628" y="407650"/>
                        </a:lnTo>
                        <a:lnTo>
                          <a:pt x="502964" y="431112"/>
                        </a:lnTo>
                        <a:lnTo>
                          <a:pt x="492700" y="428179"/>
                        </a:lnTo>
                        <a:lnTo>
                          <a:pt x="475103" y="422314"/>
                        </a:lnTo>
                        <a:lnTo>
                          <a:pt x="461906" y="436977"/>
                        </a:lnTo>
                        <a:lnTo>
                          <a:pt x="457507" y="451641"/>
                        </a:lnTo>
                        <a:lnTo>
                          <a:pt x="450175" y="461905"/>
                        </a:lnTo>
                        <a:lnTo>
                          <a:pt x="451641" y="473636"/>
                        </a:lnTo>
                        <a:lnTo>
                          <a:pt x="453108" y="513228"/>
                        </a:lnTo>
                        <a:lnTo>
                          <a:pt x="458973" y="519094"/>
                        </a:lnTo>
                        <a:lnTo>
                          <a:pt x="453108" y="538157"/>
                        </a:lnTo>
                        <a:lnTo>
                          <a:pt x="453108" y="555753"/>
                        </a:lnTo>
                        <a:lnTo>
                          <a:pt x="442843" y="580681"/>
                        </a:lnTo>
                        <a:lnTo>
                          <a:pt x="428179" y="590946"/>
                        </a:lnTo>
                        <a:lnTo>
                          <a:pt x="432579" y="601210"/>
                        </a:lnTo>
                        <a:lnTo>
                          <a:pt x="428179" y="623206"/>
                        </a:lnTo>
                        <a:lnTo>
                          <a:pt x="412049" y="612941"/>
                        </a:lnTo>
                        <a:lnTo>
                          <a:pt x="392987" y="621739"/>
                        </a:lnTo>
                        <a:lnTo>
                          <a:pt x="372457" y="667197"/>
                        </a:lnTo>
                        <a:lnTo>
                          <a:pt x="362193" y="671596"/>
                        </a:lnTo>
                        <a:lnTo>
                          <a:pt x="343130" y="715587"/>
                        </a:lnTo>
                        <a:lnTo>
                          <a:pt x="334332" y="728784"/>
                        </a:lnTo>
                        <a:lnTo>
                          <a:pt x="318202" y="714121"/>
                        </a:lnTo>
                        <a:lnTo>
                          <a:pt x="285942" y="719986"/>
                        </a:lnTo>
                        <a:lnTo>
                          <a:pt x="274211" y="769842"/>
                        </a:lnTo>
                        <a:lnTo>
                          <a:pt x="274211" y="787439"/>
                        </a:lnTo>
                        <a:cubicBezTo>
                          <a:pt x="274700" y="796237"/>
                          <a:pt x="275188" y="805035"/>
                          <a:pt x="275677" y="813833"/>
                        </a:cubicBezTo>
                        <a:lnTo>
                          <a:pt x="275677" y="849026"/>
                        </a:lnTo>
                        <a:lnTo>
                          <a:pt x="261014" y="863690"/>
                        </a:lnTo>
                        <a:lnTo>
                          <a:pt x="236085" y="866623"/>
                        </a:lnTo>
                        <a:lnTo>
                          <a:pt x="240484" y="898883"/>
                        </a:lnTo>
                        <a:lnTo>
                          <a:pt x="237552" y="910614"/>
                        </a:lnTo>
                        <a:lnTo>
                          <a:pt x="274211" y="931143"/>
                        </a:lnTo>
                        <a:lnTo>
                          <a:pt x="290341" y="954605"/>
                        </a:lnTo>
                        <a:lnTo>
                          <a:pt x="284475" y="980999"/>
                        </a:lnTo>
                        <a:lnTo>
                          <a:pt x="250749" y="973667"/>
                        </a:lnTo>
                        <a:lnTo>
                          <a:pt x="249283" y="963403"/>
                        </a:lnTo>
                        <a:lnTo>
                          <a:pt x="227287" y="935542"/>
                        </a:lnTo>
                        <a:lnTo>
                          <a:pt x="212623" y="926744"/>
                        </a:lnTo>
                        <a:lnTo>
                          <a:pt x="162767" y="931143"/>
                        </a:lnTo>
                        <a:lnTo>
                          <a:pt x="140771" y="959004"/>
                        </a:lnTo>
                        <a:lnTo>
                          <a:pt x="98247" y="950205"/>
                        </a:lnTo>
                        <a:lnTo>
                          <a:pt x="68919" y="920878"/>
                        </a:lnTo>
                        <a:lnTo>
                          <a:pt x="54256" y="934075"/>
                        </a:lnTo>
                        <a:lnTo>
                          <a:pt x="7332" y="944340"/>
                        </a:lnTo>
                        <a:lnTo>
                          <a:pt x="16130" y="928210"/>
                        </a:lnTo>
                        <a:lnTo>
                          <a:pt x="14664" y="919412"/>
                        </a:lnTo>
                        <a:lnTo>
                          <a:pt x="27861" y="912080"/>
                        </a:lnTo>
                        <a:lnTo>
                          <a:pt x="27861" y="898883"/>
                        </a:lnTo>
                        <a:lnTo>
                          <a:pt x="36659" y="878354"/>
                        </a:lnTo>
                        <a:lnTo>
                          <a:pt x="32260" y="869555"/>
                        </a:lnTo>
                        <a:lnTo>
                          <a:pt x="68919" y="841694"/>
                        </a:lnTo>
                        <a:lnTo>
                          <a:pt x="64520" y="815300"/>
                        </a:lnTo>
                        <a:lnTo>
                          <a:pt x="35193" y="810901"/>
                        </a:lnTo>
                        <a:lnTo>
                          <a:pt x="33727" y="796237"/>
                        </a:lnTo>
                        <a:lnTo>
                          <a:pt x="51323" y="793304"/>
                        </a:lnTo>
                        <a:lnTo>
                          <a:pt x="43991" y="714121"/>
                        </a:lnTo>
                        <a:lnTo>
                          <a:pt x="36659" y="699457"/>
                        </a:lnTo>
                        <a:lnTo>
                          <a:pt x="42525" y="673062"/>
                        </a:lnTo>
                        <a:lnTo>
                          <a:pt x="32260" y="658399"/>
                        </a:lnTo>
                        <a:lnTo>
                          <a:pt x="10265" y="629071"/>
                        </a:lnTo>
                        <a:lnTo>
                          <a:pt x="11731" y="624672"/>
                        </a:lnTo>
                        <a:lnTo>
                          <a:pt x="0" y="601210"/>
                        </a:lnTo>
                        <a:lnTo>
                          <a:pt x="13197" y="593878"/>
                        </a:lnTo>
                        <a:lnTo>
                          <a:pt x="20529" y="598278"/>
                        </a:lnTo>
                        <a:lnTo>
                          <a:pt x="54256" y="627605"/>
                        </a:lnTo>
                        <a:lnTo>
                          <a:pt x="87982" y="589479"/>
                        </a:lnTo>
                        <a:lnTo>
                          <a:pt x="87982" y="576282"/>
                        </a:lnTo>
                        <a:lnTo>
                          <a:pt x="114377" y="579215"/>
                        </a:lnTo>
                        <a:lnTo>
                          <a:pt x="118776" y="545488"/>
                        </a:lnTo>
                        <a:lnTo>
                          <a:pt x="121709" y="524959"/>
                        </a:lnTo>
                        <a:lnTo>
                          <a:pt x="136372" y="511762"/>
                        </a:lnTo>
                        <a:lnTo>
                          <a:pt x="162767" y="504430"/>
                        </a:lnTo>
                        <a:lnTo>
                          <a:pt x="205292" y="479502"/>
                        </a:lnTo>
                        <a:lnTo>
                          <a:pt x="206758" y="460439"/>
                        </a:lnTo>
                        <a:lnTo>
                          <a:pt x="192094" y="445775"/>
                        </a:lnTo>
                        <a:lnTo>
                          <a:pt x="173032" y="439910"/>
                        </a:lnTo>
                        <a:lnTo>
                          <a:pt x="170099" y="417915"/>
                        </a:lnTo>
                        <a:lnTo>
                          <a:pt x="159834" y="413515"/>
                        </a:lnTo>
                        <a:lnTo>
                          <a:pt x="151036" y="373924"/>
                        </a:lnTo>
                        <a:lnTo>
                          <a:pt x="140771" y="359260"/>
                        </a:lnTo>
                        <a:lnTo>
                          <a:pt x="170099" y="343130"/>
                        </a:lnTo>
                        <a:lnTo>
                          <a:pt x="187695" y="347529"/>
                        </a:lnTo>
                        <a:lnTo>
                          <a:pt x="208224" y="348995"/>
                        </a:lnTo>
                        <a:lnTo>
                          <a:pt x="240484" y="356327"/>
                        </a:lnTo>
                        <a:lnTo>
                          <a:pt x="272744" y="344596"/>
                        </a:lnTo>
                        <a:lnTo>
                          <a:pt x="319668" y="288874"/>
                        </a:lnTo>
                        <a:lnTo>
                          <a:pt x="319668" y="275677"/>
                        </a:lnTo>
                        <a:lnTo>
                          <a:pt x="312336" y="262480"/>
                        </a:lnTo>
                        <a:lnTo>
                          <a:pt x="318202" y="246350"/>
                        </a:lnTo>
                        <a:lnTo>
                          <a:pt x="328466" y="231686"/>
                        </a:lnTo>
                        <a:lnTo>
                          <a:pt x="321135" y="218489"/>
                        </a:lnTo>
                        <a:lnTo>
                          <a:pt x="344597" y="193560"/>
                        </a:lnTo>
                        <a:lnTo>
                          <a:pt x="351928" y="193560"/>
                        </a:lnTo>
                        <a:lnTo>
                          <a:pt x="362193" y="178897"/>
                        </a:lnTo>
                        <a:lnTo>
                          <a:pt x="363659" y="159834"/>
                        </a:lnTo>
                        <a:lnTo>
                          <a:pt x="378323" y="153969"/>
                        </a:lnTo>
                        <a:lnTo>
                          <a:pt x="378323" y="137839"/>
                        </a:lnTo>
                        <a:lnTo>
                          <a:pt x="388588" y="124641"/>
                        </a:lnTo>
                        <a:lnTo>
                          <a:pt x="391520" y="112910"/>
                        </a:lnTo>
                        <a:lnTo>
                          <a:pt x="414982" y="77718"/>
                        </a:lnTo>
                        <a:lnTo>
                          <a:pt x="432579" y="86516"/>
                        </a:lnTo>
                        <a:lnTo>
                          <a:pt x="454574" y="77718"/>
                        </a:lnTo>
                        <a:lnTo>
                          <a:pt x="475103" y="46924"/>
                        </a:lnTo>
                        <a:lnTo>
                          <a:pt x="508830" y="55722"/>
                        </a:lnTo>
                        <a:lnTo>
                          <a:pt x="532292" y="38126"/>
                        </a:lnTo>
                        <a:lnTo>
                          <a:pt x="554287" y="43991"/>
                        </a:lnTo>
                        <a:lnTo>
                          <a:pt x="563085" y="33727"/>
                        </a:lnTo>
                        <a:lnTo>
                          <a:pt x="583614" y="41058"/>
                        </a:lnTo>
                        <a:lnTo>
                          <a:pt x="629072" y="43991"/>
                        </a:lnTo>
                        <a:lnTo>
                          <a:pt x="659866" y="1466"/>
                        </a:lnTo>
                        <a:lnTo>
                          <a:pt x="686260" y="13197"/>
                        </a:lnTo>
                        <a:lnTo>
                          <a:pt x="703857" y="2933"/>
                        </a:lnTo>
                        <a:lnTo>
                          <a:pt x="724386" y="7332"/>
                        </a:lnTo>
                        <a:lnTo>
                          <a:pt x="741982" y="0"/>
                        </a:lnTo>
                        <a:lnTo>
                          <a:pt x="752247" y="14664"/>
                        </a:lnTo>
                        <a:lnTo>
                          <a:pt x="763978" y="27861"/>
                        </a:lnTo>
                        <a:lnTo>
                          <a:pt x="787440" y="30794"/>
                        </a:lnTo>
                        <a:lnTo>
                          <a:pt x="813834" y="39592"/>
                        </a:lnTo>
                        <a:lnTo>
                          <a:pt x="821903" y="39592"/>
                        </a:lnTo>
                      </a:path>
                    </a:pathLst>
                  </a:custGeom>
                  <a:solidFill>
                    <a:srgbClr val="99FF99"/>
                  </a:solidFill>
                  <a:ln w="12700">
                    <a:solidFill>
                      <a:schemeClr val="bg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 dirty="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545" name="フリーフォーム: 図形 544">
                    <a:extLst>
                      <a:ext uri="{FF2B5EF4-FFF2-40B4-BE49-F238E27FC236}">
                        <a16:creationId xmlns:a16="http://schemas.microsoft.com/office/drawing/2014/main" id="{CEE7060E-BE08-54E8-1907-D5F3D37343EF}"/>
                      </a:ext>
                    </a:extLst>
                  </p:cNvPr>
                  <p:cNvSpPr/>
                  <p:nvPr/>
                </p:nvSpPr>
                <p:spPr>
                  <a:xfrm>
                    <a:off x="3310972" y="2299023"/>
                    <a:ext cx="78544" cy="202358"/>
                  </a:xfrm>
                  <a:custGeom>
                    <a:avLst/>
                    <a:gdLst>
                      <a:gd name="connsiteX0" fmla="*/ 74873 w 78544"/>
                      <a:gd name="connsiteY0" fmla="*/ 0 h 202358"/>
                      <a:gd name="connsiteX1" fmla="*/ 78544 w 78544"/>
                      <a:gd name="connsiteY1" fmla="*/ 1530 h 202358"/>
                      <a:gd name="connsiteX2" fmla="*/ 78544 w 78544"/>
                      <a:gd name="connsiteY2" fmla="*/ 202358 h 202358"/>
                      <a:gd name="connsiteX3" fmla="*/ 70474 w 78544"/>
                      <a:gd name="connsiteY3" fmla="*/ 202358 h 202358"/>
                      <a:gd name="connsiteX4" fmla="*/ 44079 w 78544"/>
                      <a:gd name="connsiteY4" fmla="*/ 193561 h 202358"/>
                      <a:gd name="connsiteX5" fmla="*/ 20618 w 78544"/>
                      <a:gd name="connsiteY5" fmla="*/ 190627 h 202358"/>
                      <a:gd name="connsiteX6" fmla="*/ 8887 w 78544"/>
                      <a:gd name="connsiteY6" fmla="*/ 177430 h 202358"/>
                      <a:gd name="connsiteX7" fmla="*/ 0 w 78544"/>
                      <a:gd name="connsiteY7" fmla="*/ 164736 h 202358"/>
                      <a:gd name="connsiteX8" fmla="*/ 88 w 78544"/>
                      <a:gd name="connsiteY8" fmla="*/ 164233 h 202358"/>
                      <a:gd name="connsiteX9" fmla="*/ 4487 w 78544"/>
                      <a:gd name="connsiteY9" fmla="*/ 153968 h 202358"/>
                      <a:gd name="connsiteX10" fmla="*/ 19151 w 78544"/>
                      <a:gd name="connsiteY10" fmla="*/ 142237 h 202358"/>
                      <a:gd name="connsiteX11" fmla="*/ 13286 w 78544"/>
                      <a:gd name="connsiteY11" fmla="*/ 131972 h 202358"/>
                      <a:gd name="connsiteX12" fmla="*/ 19151 w 78544"/>
                      <a:gd name="connsiteY12" fmla="*/ 112910 h 202358"/>
                      <a:gd name="connsiteX13" fmla="*/ 13286 w 78544"/>
                      <a:gd name="connsiteY13" fmla="*/ 98246 h 202358"/>
                      <a:gd name="connsiteX14" fmla="*/ 7420 w 78544"/>
                      <a:gd name="connsiteY14" fmla="*/ 77717 h 202358"/>
                      <a:gd name="connsiteX15" fmla="*/ 19151 w 78544"/>
                      <a:gd name="connsiteY15" fmla="*/ 52789 h 202358"/>
                      <a:gd name="connsiteX16" fmla="*/ 38214 w 78544"/>
                      <a:gd name="connsiteY16" fmla="*/ 48390 h 202358"/>
                      <a:gd name="connsiteX17" fmla="*/ 38214 w 78544"/>
                      <a:gd name="connsiteY17" fmla="*/ 30793 h 202358"/>
                      <a:gd name="connsiteX18" fmla="*/ 51411 w 78544"/>
                      <a:gd name="connsiteY18" fmla="*/ 16130 h 202358"/>
                      <a:gd name="connsiteX0" fmla="*/ 74873 w 546653"/>
                      <a:gd name="connsiteY0" fmla="*/ 0 h 202358"/>
                      <a:gd name="connsiteX1" fmla="*/ 78544 w 546653"/>
                      <a:gd name="connsiteY1" fmla="*/ 1530 h 202358"/>
                      <a:gd name="connsiteX2" fmla="*/ 546653 w 546653"/>
                      <a:gd name="connsiteY2" fmla="*/ 151283 h 202358"/>
                      <a:gd name="connsiteX3" fmla="*/ 78544 w 546653"/>
                      <a:gd name="connsiteY3" fmla="*/ 202358 h 202358"/>
                      <a:gd name="connsiteX4" fmla="*/ 70474 w 546653"/>
                      <a:gd name="connsiteY4" fmla="*/ 202358 h 202358"/>
                      <a:gd name="connsiteX5" fmla="*/ 44079 w 546653"/>
                      <a:gd name="connsiteY5" fmla="*/ 193561 h 202358"/>
                      <a:gd name="connsiteX6" fmla="*/ 20618 w 546653"/>
                      <a:gd name="connsiteY6" fmla="*/ 190627 h 202358"/>
                      <a:gd name="connsiteX7" fmla="*/ 8887 w 546653"/>
                      <a:gd name="connsiteY7" fmla="*/ 177430 h 202358"/>
                      <a:gd name="connsiteX8" fmla="*/ 0 w 546653"/>
                      <a:gd name="connsiteY8" fmla="*/ 164736 h 202358"/>
                      <a:gd name="connsiteX9" fmla="*/ 88 w 546653"/>
                      <a:gd name="connsiteY9" fmla="*/ 164233 h 202358"/>
                      <a:gd name="connsiteX10" fmla="*/ 4487 w 546653"/>
                      <a:gd name="connsiteY10" fmla="*/ 153968 h 202358"/>
                      <a:gd name="connsiteX11" fmla="*/ 19151 w 546653"/>
                      <a:gd name="connsiteY11" fmla="*/ 142237 h 202358"/>
                      <a:gd name="connsiteX12" fmla="*/ 13286 w 546653"/>
                      <a:gd name="connsiteY12" fmla="*/ 131972 h 202358"/>
                      <a:gd name="connsiteX13" fmla="*/ 19151 w 546653"/>
                      <a:gd name="connsiteY13" fmla="*/ 112910 h 202358"/>
                      <a:gd name="connsiteX14" fmla="*/ 13286 w 546653"/>
                      <a:gd name="connsiteY14" fmla="*/ 98246 h 202358"/>
                      <a:gd name="connsiteX15" fmla="*/ 7420 w 546653"/>
                      <a:gd name="connsiteY15" fmla="*/ 77717 h 202358"/>
                      <a:gd name="connsiteX16" fmla="*/ 19151 w 546653"/>
                      <a:gd name="connsiteY16" fmla="*/ 52789 h 202358"/>
                      <a:gd name="connsiteX17" fmla="*/ 38214 w 546653"/>
                      <a:gd name="connsiteY17" fmla="*/ 48390 h 202358"/>
                      <a:gd name="connsiteX18" fmla="*/ 38214 w 546653"/>
                      <a:gd name="connsiteY18" fmla="*/ 30793 h 202358"/>
                      <a:gd name="connsiteX19" fmla="*/ 51411 w 546653"/>
                      <a:gd name="connsiteY19" fmla="*/ 16130 h 202358"/>
                      <a:gd name="connsiteX20" fmla="*/ 74873 w 546653"/>
                      <a:gd name="connsiteY20" fmla="*/ 0 h 202358"/>
                      <a:gd name="connsiteX0" fmla="*/ 546653 w 638093"/>
                      <a:gd name="connsiteY0" fmla="*/ 151283 h 242723"/>
                      <a:gd name="connsiteX1" fmla="*/ 78544 w 638093"/>
                      <a:gd name="connsiteY1" fmla="*/ 202358 h 242723"/>
                      <a:gd name="connsiteX2" fmla="*/ 70474 w 638093"/>
                      <a:gd name="connsiteY2" fmla="*/ 202358 h 242723"/>
                      <a:gd name="connsiteX3" fmla="*/ 44079 w 638093"/>
                      <a:gd name="connsiteY3" fmla="*/ 193561 h 242723"/>
                      <a:gd name="connsiteX4" fmla="*/ 20618 w 638093"/>
                      <a:gd name="connsiteY4" fmla="*/ 190627 h 242723"/>
                      <a:gd name="connsiteX5" fmla="*/ 8887 w 638093"/>
                      <a:gd name="connsiteY5" fmla="*/ 177430 h 242723"/>
                      <a:gd name="connsiteX6" fmla="*/ 0 w 638093"/>
                      <a:gd name="connsiteY6" fmla="*/ 164736 h 242723"/>
                      <a:gd name="connsiteX7" fmla="*/ 88 w 638093"/>
                      <a:gd name="connsiteY7" fmla="*/ 164233 h 242723"/>
                      <a:gd name="connsiteX8" fmla="*/ 4487 w 638093"/>
                      <a:gd name="connsiteY8" fmla="*/ 153968 h 242723"/>
                      <a:gd name="connsiteX9" fmla="*/ 19151 w 638093"/>
                      <a:gd name="connsiteY9" fmla="*/ 142237 h 242723"/>
                      <a:gd name="connsiteX10" fmla="*/ 13286 w 638093"/>
                      <a:gd name="connsiteY10" fmla="*/ 131972 h 242723"/>
                      <a:gd name="connsiteX11" fmla="*/ 19151 w 638093"/>
                      <a:gd name="connsiteY11" fmla="*/ 112910 h 242723"/>
                      <a:gd name="connsiteX12" fmla="*/ 13286 w 638093"/>
                      <a:gd name="connsiteY12" fmla="*/ 98246 h 242723"/>
                      <a:gd name="connsiteX13" fmla="*/ 7420 w 638093"/>
                      <a:gd name="connsiteY13" fmla="*/ 77717 h 242723"/>
                      <a:gd name="connsiteX14" fmla="*/ 19151 w 638093"/>
                      <a:gd name="connsiteY14" fmla="*/ 52789 h 242723"/>
                      <a:gd name="connsiteX15" fmla="*/ 38214 w 638093"/>
                      <a:gd name="connsiteY15" fmla="*/ 48390 h 242723"/>
                      <a:gd name="connsiteX16" fmla="*/ 38214 w 638093"/>
                      <a:gd name="connsiteY16" fmla="*/ 30793 h 242723"/>
                      <a:gd name="connsiteX17" fmla="*/ 51411 w 638093"/>
                      <a:gd name="connsiteY17" fmla="*/ 16130 h 242723"/>
                      <a:gd name="connsiteX18" fmla="*/ 74873 w 638093"/>
                      <a:gd name="connsiteY18" fmla="*/ 0 h 242723"/>
                      <a:gd name="connsiteX19" fmla="*/ 78544 w 638093"/>
                      <a:gd name="connsiteY19" fmla="*/ 1530 h 242723"/>
                      <a:gd name="connsiteX20" fmla="*/ 638093 w 638093"/>
                      <a:gd name="connsiteY20" fmla="*/ 242723 h 242723"/>
                      <a:gd name="connsiteX0" fmla="*/ 78544 w 638093"/>
                      <a:gd name="connsiteY0" fmla="*/ 202358 h 242723"/>
                      <a:gd name="connsiteX1" fmla="*/ 70474 w 638093"/>
                      <a:gd name="connsiteY1" fmla="*/ 202358 h 242723"/>
                      <a:gd name="connsiteX2" fmla="*/ 44079 w 638093"/>
                      <a:gd name="connsiteY2" fmla="*/ 193561 h 242723"/>
                      <a:gd name="connsiteX3" fmla="*/ 20618 w 638093"/>
                      <a:gd name="connsiteY3" fmla="*/ 190627 h 242723"/>
                      <a:gd name="connsiteX4" fmla="*/ 8887 w 638093"/>
                      <a:gd name="connsiteY4" fmla="*/ 177430 h 242723"/>
                      <a:gd name="connsiteX5" fmla="*/ 0 w 638093"/>
                      <a:gd name="connsiteY5" fmla="*/ 164736 h 242723"/>
                      <a:gd name="connsiteX6" fmla="*/ 88 w 638093"/>
                      <a:gd name="connsiteY6" fmla="*/ 164233 h 242723"/>
                      <a:gd name="connsiteX7" fmla="*/ 4487 w 638093"/>
                      <a:gd name="connsiteY7" fmla="*/ 153968 h 242723"/>
                      <a:gd name="connsiteX8" fmla="*/ 19151 w 638093"/>
                      <a:gd name="connsiteY8" fmla="*/ 142237 h 242723"/>
                      <a:gd name="connsiteX9" fmla="*/ 13286 w 638093"/>
                      <a:gd name="connsiteY9" fmla="*/ 131972 h 242723"/>
                      <a:gd name="connsiteX10" fmla="*/ 19151 w 638093"/>
                      <a:gd name="connsiteY10" fmla="*/ 112910 h 242723"/>
                      <a:gd name="connsiteX11" fmla="*/ 13286 w 638093"/>
                      <a:gd name="connsiteY11" fmla="*/ 98246 h 242723"/>
                      <a:gd name="connsiteX12" fmla="*/ 7420 w 638093"/>
                      <a:gd name="connsiteY12" fmla="*/ 77717 h 242723"/>
                      <a:gd name="connsiteX13" fmla="*/ 19151 w 638093"/>
                      <a:gd name="connsiteY13" fmla="*/ 52789 h 242723"/>
                      <a:gd name="connsiteX14" fmla="*/ 38214 w 638093"/>
                      <a:gd name="connsiteY14" fmla="*/ 48390 h 242723"/>
                      <a:gd name="connsiteX15" fmla="*/ 38214 w 638093"/>
                      <a:gd name="connsiteY15" fmla="*/ 30793 h 242723"/>
                      <a:gd name="connsiteX16" fmla="*/ 51411 w 638093"/>
                      <a:gd name="connsiteY16" fmla="*/ 16130 h 242723"/>
                      <a:gd name="connsiteX17" fmla="*/ 74873 w 638093"/>
                      <a:gd name="connsiteY17" fmla="*/ 0 h 242723"/>
                      <a:gd name="connsiteX18" fmla="*/ 78544 w 638093"/>
                      <a:gd name="connsiteY18" fmla="*/ 1530 h 242723"/>
                      <a:gd name="connsiteX19" fmla="*/ 638093 w 638093"/>
                      <a:gd name="connsiteY19" fmla="*/ 242723 h 242723"/>
                      <a:gd name="connsiteX0" fmla="*/ 78544 w 78544"/>
                      <a:gd name="connsiteY0" fmla="*/ 202358 h 202358"/>
                      <a:gd name="connsiteX1" fmla="*/ 70474 w 78544"/>
                      <a:gd name="connsiteY1" fmla="*/ 202358 h 202358"/>
                      <a:gd name="connsiteX2" fmla="*/ 44079 w 78544"/>
                      <a:gd name="connsiteY2" fmla="*/ 193561 h 202358"/>
                      <a:gd name="connsiteX3" fmla="*/ 20618 w 78544"/>
                      <a:gd name="connsiteY3" fmla="*/ 190627 h 202358"/>
                      <a:gd name="connsiteX4" fmla="*/ 8887 w 78544"/>
                      <a:gd name="connsiteY4" fmla="*/ 177430 h 202358"/>
                      <a:gd name="connsiteX5" fmla="*/ 0 w 78544"/>
                      <a:gd name="connsiteY5" fmla="*/ 164736 h 202358"/>
                      <a:gd name="connsiteX6" fmla="*/ 88 w 78544"/>
                      <a:gd name="connsiteY6" fmla="*/ 164233 h 202358"/>
                      <a:gd name="connsiteX7" fmla="*/ 4487 w 78544"/>
                      <a:gd name="connsiteY7" fmla="*/ 153968 h 202358"/>
                      <a:gd name="connsiteX8" fmla="*/ 19151 w 78544"/>
                      <a:gd name="connsiteY8" fmla="*/ 142237 h 202358"/>
                      <a:gd name="connsiteX9" fmla="*/ 13286 w 78544"/>
                      <a:gd name="connsiteY9" fmla="*/ 131972 h 202358"/>
                      <a:gd name="connsiteX10" fmla="*/ 19151 w 78544"/>
                      <a:gd name="connsiteY10" fmla="*/ 112910 h 202358"/>
                      <a:gd name="connsiteX11" fmla="*/ 13286 w 78544"/>
                      <a:gd name="connsiteY11" fmla="*/ 98246 h 202358"/>
                      <a:gd name="connsiteX12" fmla="*/ 7420 w 78544"/>
                      <a:gd name="connsiteY12" fmla="*/ 77717 h 202358"/>
                      <a:gd name="connsiteX13" fmla="*/ 19151 w 78544"/>
                      <a:gd name="connsiteY13" fmla="*/ 52789 h 202358"/>
                      <a:gd name="connsiteX14" fmla="*/ 38214 w 78544"/>
                      <a:gd name="connsiteY14" fmla="*/ 48390 h 202358"/>
                      <a:gd name="connsiteX15" fmla="*/ 38214 w 78544"/>
                      <a:gd name="connsiteY15" fmla="*/ 30793 h 202358"/>
                      <a:gd name="connsiteX16" fmla="*/ 51411 w 78544"/>
                      <a:gd name="connsiteY16" fmla="*/ 16130 h 202358"/>
                      <a:gd name="connsiteX17" fmla="*/ 74873 w 78544"/>
                      <a:gd name="connsiteY17" fmla="*/ 0 h 202358"/>
                      <a:gd name="connsiteX18" fmla="*/ 78544 w 78544"/>
                      <a:gd name="connsiteY18" fmla="*/ 1530 h 2023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8544" h="202358">
                        <a:moveTo>
                          <a:pt x="78544" y="202358"/>
                        </a:moveTo>
                        <a:lnTo>
                          <a:pt x="70474" y="202358"/>
                        </a:lnTo>
                        <a:lnTo>
                          <a:pt x="44079" y="193561"/>
                        </a:lnTo>
                        <a:lnTo>
                          <a:pt x="20618" y="190627"/>
                        </a:lnTo>
                        <a:lnTo>
                          <a:pt x="8887" y="177430"/>
                        </a:lnTo>
                        <a:lnTo>
                          <a:pt x="0" y="164736"/>
                        </a:lnTo>
                        <a:cubicBezTo>
                          <a:pt x="29" y="164568"/>
                          <a:pt x="59" y="164401"/>
                          <a:pt x="88" y="164233"/>
                        </a:cubicBezTo>
                        <a:lnTo>
                          <a:pt x="4487" y="153968"/>
                        </a:lnTo>
                        <a:lnTo>
                          <a:pt x="19151" y="142237"/>
                        </a:lnTo>
                        <a:lnTo>
                          <a:pt x="13286" y="131972"/>
                        </a:lnTo>
                        <a:lnTo>
                          <a:pt x="19151" y="112910"/>
                        </a:lnTo>
                        <a:lnTo>
                          <a:pt x="13286" y="98246"/>
                        </a:lnTo>
                        <a:lnTo>
                          <a:pt x="7420" y="77717"/>
                        </a:lnTo>
                        <a:lnTo>
                          <a:pt x="19151" y="52789"/>
                        </a:lnTo>
                        <a:lnTo>
                          <a:pt x="38214" y="48390"/>
                        </a:lnTo>
                        <a:lnTo>
                          <a:pt x="38214" y="30793"/>
                        </a:lnTo>
                        <a:lnTo>
                          <a:pt x="51411" y="16130"/>
                        </a:lnTo>
                        <a:lnTo>
                          <a:pt x="74873" y="0"/>
                        </a:lnTo>
                        <a:lnTo>
                          <a:pt x="78544" y="1530"/>
                        </a:lnTo>
                      </a:path>
                    </a:pathLst>
                  </a:custGeom>
                  <a:solidFill>
                    <a:srgbClr val="99FF99"/>
                  </a:solidFill>
                  <a:ln w="12700">
                    <a:solidFill>
                      <a:schemeClr val="bg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546" name="フリーフォーム: 図形 545">
                    <a:extLst>
                      <a:ext uri="{FF2B5EF4-FFF2-40B4-BE49-F238E27FC236}">
                        <a16:creationId xmlns:a16="http://schemas.microsoft.com/office/drawing/2014/main" id="{B657BA88-5F2A-1F5B-421C-CD9F7CC98A6D}"/>
                      </a:ext>
                    </a:extLst>
                  </p:cNvPr>
                  <p:cNvSpPr/>
                  <p:nvPr/>
                </p:nvSpPr>
                <p:spPr>
                  <a:xfrm>
                    <a:off x="3240676" y="2114747"/>
                    <a:ext cx="148840" cy="239697"/>
                  </a:xfrm>
                  <a:custGeom>
                    <a:avLst/>
                    <a:gdLst>
                      <a:gd name="connsiteX0" fmla="*/ 148840 w 148840"/>
                      <a:gd name="connsiteY0" fmla="*/ 0 h 239697"/>
                      <a:gd name="connsiteX1" fmla="*/ 148840 w 148840"/>
                      <a:gd name="connsiteY1" fmla="*/ 185805 h 239697"/>
                      <a:gd name="connsiteX2" fmla="*/ 145171 w 148840"/>
                      <a:gd name="connsiteY2" fmla="*/ 184276 h 239697"/>
                      <a:gd name="connsiteX3" fmla="*/ 121709 w 148840"/>
                      <a:gd name="connsiteY3" fmla="*/ 200405 h 239697"/>
                      <a:gd name="connsiteX4" fmla="*/ 108512 w 148840"/>
                      <a:gd name="connsiteY4" fmla="*/ 215069 h 239697"/>
                      <a:gd name="connsiteX5" fmla="*/ 108512 w 148840"/>
                      <a:gd name="connsiteY5" fmla="*/ 232665 h 239697"/>
                      <a:gd name="connsiteX6" fmla="*/ 89449 w 148840"/>
                      <a:gd name="connsiteY6" fmla="*/ 237065 h 239697"/>
                      <a:gd name="connsiteX7" fmla="*/ 88210 w 148840"/>
                      <a:gd name="connsiteY7" fmla="*/ 239697 h 239697"/>
                      <a:gd name="connsiteX8" fmla="*/ 71852 w 148840"/>
                      <a:gd name="connsiteY8" fmla="*/ 223867 h 239697"/>
                      <a:gd name="connsiteX9" fmla="*/ 54256 w 148840"/>
                      <a:gd name="connsiteY9" fmla="*/ 229732 h 239697"/>
                      <a:gd name="connsiteX10" fmla="*/ 51323 w 148840"/>
                      <a:gd name="connsiteY10" fmla="*/ 223867 h 239697"/>
                      <a:gd name="connsiteX11" fmla="*/ 39592 w 148840"/>
                      <a:gd name="connsiteY11" fmla="*/ 222400 h 239697"/>
                      <a:gd name="connsiteX12" fmla="*/ 29328 w 148840"/>
                      <a:gd name="connsiteY12" fmla="*/ 215069 h 239697"/>
                      <a:gd name="connsiteX13" fmla="*/ 43991 w 148840"/>
                      <a:gd name="connsiteY13" fmla="*/ 201872 h 239697"/>
                      <a:gd name="connsiteX14" fmla="*/ 48390 w 148840"/>
                      <a:gd name="connsiteY14" fmla="*/ 153481 h 239697"/>
                      <a:gd name="connsiteX15" fmla="*/ 43991 w 148840"/>
                      <a:gd name="connsiteY15" fmla="*/ 144683 h 239697"/>
                      <a:gd name="connsiteX16" fmla="*/ 51323 w 148840"/>
                      <a:gd name="connsiteY16" fmla="*/ 128553 h 239697"/>
                      <a:gd name="connsiteX17" fmla="*/ 58655 w 148840"/>
                      <a:gd name="connsiteY17" fmla="*/ 86029 h 239697"/>
                      <a:gd name="connsiteX18" fmla="*/ 49857 w 148840"/>
                      <a:gd name="connsiteY18" fmla="*/ 75764 h 239697"/>
                      <a:gd name="connsiteX19" fmla="*/ 24928 w 148840"/>
                      <a:gd name="connsiteY19" fmla="*/ 50836 h 239697"/>
                      <a:gd name="connsiteX20" fmla="*/ 0 w 148840"/>
                      <a:gd name="connsiteY20" fmla="*/ 28840 h 239697"/>
                      <a:gd name="connsiteX21" fmla="*/ 19063 w 148840"/>
                      <a:gd name="connsiteY21" fmla="*/ 30307 h 239697"/>
                      <a:gd name="connsiteX22" fmla="*/ 32260 w 148840"/>
                      <a:gd name="connsiteY22" fmla="*/ 37639 h 239697"/>
                      <a:gd name="connsiteX23" fmla="*/ 51323 w 148840"/>
                      <a:gd name="connsiteY23" fmla="*/ 46437 h 239697"/>
                      <a:gd name="connsiteX24" fmla="*/ 68920 w 148840"/>
                      <a:gd name="connsiteY24" fmla="*/ 44971 h 239697"/>
                      <a:gd name="connsiteX25" fmla="*/ 93848 w 148840"/>
                      <a:gd name="connsiteY25" fmla="*/ 47903 h 239697"/>
                      <a:gd name="connsiteX26" fmla="*/ 99713 w 148840"/>
                      <a:gd name="connsiteY26" fmla="*/ 47903 h 239697"/>
                      <a:gd name="connsiteX27" fmla="*/ 131973 w 148840"/>
                      <a:gd name="connsiteY27" fmla="*/ 11244 h 239697"/>
                      <a:gd name="connsiteX0" fmla="*/ 148840 w 300249"/>
                      <a:gd name="connsiteY0" fmla="*/ 0 h 239697"/>
                      <a:gd name="connsiteX1" fmla="*/ 300243 w 300249"/>
                      <a:gd name="connsiteY1" fmla="*/ 92672 h 239697"/>
                      <a:gd name="connsiteX2" fmla="*/ 148840 w 300249"/>
                      <a:gd name="connsiteY2" fmla="*/ 185805 h 239697"/>
                      <a:gd name="connsiteX3" fmla="*/ 145171 w 300249"/>
                      <a:gd name="connsiteY3" fmla="*/ 184276 h 239697"/>
                      <a:gd name="connsiteX4" fmla="*/ 121709 w 300249"/>
                      <a:gd name="connsiteY4" fmla="*/ 200405 h 239697"/>
                      <a:gd name="connsiteX5" fmla="*/ 108512 w 300249"/>
                      <a:gd name="connsiteY5" fmla="*/ 215069 h 239697"/>
                      <a:gd name="connsiteX6" fmla="*/ 108512 w 300249"/>
                      <a:gd name="connsiteY6" fmla="*/ 232665 h 239697"/>
                      <a:gd name="connsiteX7" fmla="*/ 89449 w 300249"/>
                      <a:gd name="connsiteY7" fmla="*/ 237065 h 239697"/>
                      <a:gd name="connsiteX8" fmla="*/ 88210 w 300249"/>
                      <a:gd name="connsiteY8" fmla="*/ 239697 h 239697"/>
                      <a:gd name="connsiteX9" fmla="*/ 71852 w 300249"/>
                      <a:gd name="connsiteY9" fmla="*/ 223867 h 239697"/>
                      <a:gd name="connsiteX10" fmla="*/ 54256 w 300249"/>
                      <a:gd name="connsiteY10" fmla="*/ 229732 h 239697"/>
                      <a:gd name="connsiteX11" fmla="*/ 51323 w 300249"/>
                      <a:gd name="connsiteY11" fmla="*/ 223867 h 239697"/>
                      <a:gd name="connsiteX12" fmla="*/ 39592 w 300249"/>
                      <a:gd name="connsiteY12" fmla="*/ 222400 h 239697"/>
                      <a:gd name="connsiteX13" fmla="*/ 29328 w 300249"/>
                      <a:gd name="connsiteY13" fmla="*/ 215069 h 239697"/>
                      <a:gd name="connsiteX14" fmla="*/ 43991 w 300249"/>
                      <a:gd name="connsiteY14" fmla="*/ 201872 h 239697"/>
                      <a:gd name="connsiteX15" fmla="*/ 48390 w 300249"/>
                      <a:gd name="connsiteY15" fmla="*/ 153481 h 239697"/>
                      <a:gd name="connsiteX16" fmla="*/ 43991 w 300249"/>
                      <a:gd name="connsiteY16" fmla="*/ 144683 h 239697"/>
                      <a:gd name="connsiteX17" fmla="*/ 51323 w 300249"/>
                      <a:gd name="connsiteY17" fmla="*/ 128553 h 239697"/>
                      <a:gd name="connsiteX18" fmla="*/ 58655 w 300249"/>
                      <a:gd name="connsiteY18" fmla="*/ 86029 h 239697"/>
                      <a:gd name="connsiteX19" fmla="*/ 49857 w 300249"/>
                      <a:gd name="connsiteY19" fmla="*/ 75764 h 239697"/>
                      <a:gd name="connsiteX20" fmla="*/ 24928 w 300249"/>
                      <a:gd name="connsiteY20" fmla="*/ 50836 h 239697"/>
                      <a:gd name="connsiteX21" fmla="*/ 0 w 300249"/>
                      <a:gd name="connsiteY21" fmla="*/ 28840 h 239697"/>
                      <a:gd name="connsiteX22" fmla="*/ 19063 w 300249"/>
                      <a:gd name="connsiteY22" fmla="*/ 30307 h 239697"/>
                      <a:gd name="connsiteX23" fmla="*/ 32260 w 300249"/>
                      <a:gd name="connsiteY23" fmla="*/ 37639 h 239697"/>
                      <a:gd name="connsiteX24" fmla="*/ 51323 w 300249"/>
                      <a:gd name="connsiteY24" fmla="*/ 46437 h 239697"/>
                      <a:gd name="connsiteX25" fmla="*/ 68920 w 300249"/>
                      <a:gd name="connsiteY25" fmla="*/ 44971 h 239697"/>
                      <a:gd name="connsiteX26" fmla="*/ 93848 w 300249"/>
                      <a:gd name="connsiteY26" fmla="*/ 47903 h 239697"/>
                      <a:gd name="connsiteX27" fmla="*/ 99713 w 300249"/>
                      <a:gd name="connsiteY27" fmla="*/ 47903 h 239697"/>
                      <a:gd name="connsiteX28" fmla="*/ 131973 w 300249"/>
                      <a:gd name="connsiteY28" fmla="*/ 11244 h 239697"/>
                      <a:gd name="connsiteX29" fmla="*/ 148840 w 300249"/>
                      <a:gd name="connsiteY29" fmla="*/ 0 h 239697"/>
                      <a:gd name="connsiteX0" fmla="*/ 300243 w 391683"/>
                      <a:gd name="connsiteY0" fmla="*/ 92672 h 239697"/>
                      <a:gd name="connsiteX1" fmla="*/ 148840 w 391683"/>
                      <a:gd name="connsiteY1" fmla="*/ 185805 h 239697"/>
                      <a:gd name="connsiteX2" fmla="*/ 145171 w 391683"/>
                      <a:gd name="connsiteY2" fmla="*/ 184276 h 239697"/>
                      <a:gd name="connsiteX3" fmla="*/ 121709 w 391683"/>
                      <a:gd name="connsiteY3" fmla="*/ 200405 h 239697"/>
                      <a:gd name="connsiteX4" fmla="*/ 108512 w 391683"/>
                      <a:gd name="connsiteY4" fmla="*/ 215069 h 239697"/>
                      <a:gd name="connsiteX5" fmla="*/ 108512 w 391683"/>
                      <a:gd name="connsiteY5" fmla="*/ 232665 h 239697"/>
                      <a:gd name="connsiteX6" fmla="*/ 89449 w 391683"/>
                      <a:gd name="connsiteY6" fmla="*/ 237065 h 239697"/>
                      <a:gd name="connsiteX7" fmla="*/ 88210 w 391683"/>
                      <a:gd name="connsiteY7" fmla="*/ 239697 h 239697"/>
                      <a:gd name="connsiteX8" fmla="*/ 71852 w 391683"/>
                      <a:gd name="connsiteY8" fmla="*/ 223867 h 239697"/>
                      <a:gd name="connsiteX9" fmla="*/ 54256 w 391683"/>
                      <a:gd name="connsiteY9" fmla="*/ 229732 h 239697"/>
                      <a:gd name="connsiteX10" fmla="*/ 51323 w 391683"/>
                      <a:gd name="connsiteY10" fmla="*/ 223867 h 239697"/>
                      <a:gd name="connsiteX11" fmla="*/ 39592 w 391683"/>
                      <a:gd name="connsiteY11" fmla="*/ 222400 h 239697"/>
                      <a:gd name="connsiteX12" fmla="*/ 29328 w 391683"/>
                      <a:gd name="connsiteY12" fmla="*/ 215069 h 239697"/>
                      <a:gd name="connsiteX13" fmla="*/ 43991 w 391683"/>
                      <a:gd name="connsiteY13" fmla="*/ 201872 h 239697"/>
                      <a:gd name="connsiteX14" fmla="*/ 48390 w 391683"/>
                      <a:gd name="connsiteY14" fmla="*/ 153481 h 239697"/>
                      <a:gd name="connsiteX15" fmla="*/ 43991 w 391683"/>
                      <a:gd name="connsiteY15" fmla="*/ 144683 h 239697"/>
                      <a:gd name="connsiteX16" fmla="*/ 51323 w 391683"/>
                      <a:gd name="connsiteY16" fmla="*/ 128553 h 239697"/>
                      <a:gd name="connsiteX17" fmla="*/ 58655 w 391683"/>
                      <a:gd name="connsiteY17" fmla="*/ 86029 h 239697"/>
                      <a:gd name="connsiteX18" fmla="*/ 49857 w 391683"/>
                      <a:gd name="connsiteY18" fmla="*/ 75764 h 239697"/>
                      <a:gd name="connsiteX19" fmla="*/ 24928 w 391683"/>
                      <a:gd name="connsiteY19" fmla="*/ 50836 h 239697"/>
                      <a:gd name="connsiteX20" fmla="*/ 0 w 391683"/>
                      <a:gd name="connsiteY20" fmla="*/ 28840 h 239697"/>
                      <a:gd name="connsiteX21" fmla="*/ 19063 w 391683"/>
                      <a:gd name="connsiteY21" fmla="*/ 30307 h 239697"/>
                      <a:gd name="connsiteX22" fmla="*/ 32260 w 391683"/>
                      <a:gd name="connsiteY22" fmla="*/ 37639 h 239697"/>
                      <a:gd name="connsiteX23" fmla="*/ 51323 w 391683"/>
                      <a:gd name="connsiteY23" fmla="*/ 46437 h 239697"/>
                      <a:gd name="connsiteX24" fmla="*/ 68920 w 391683"/>
                      <a:gd name="connsiteY24" fmla="*/ 44971 h 239697"/>
                      <a:gd name="connsiteX25" fmla="*/ 93848 w 391683"/>
                      <a:gd name="connsiteY25" fmla="*/ 47903 h 239697"/>
                      <a:gd name="connsiteX26" fmla="*/ 99713 w 391683"/>
                      <a:gd name="connsiteY26" fmla="*/ 47903 h 239697"/>
                      <a:gd name="connsiteX27" fmla="*/ 131973 w 391683"/>
                      <a:gd name="connsiteY27" fmla="*/ 11244 h 239697"/>
                      <a:gd name="connsiteX28" fmla="*/ 148840 w 391683"/>
                      <a:gd name="connsiteY28" fmla="*/ 0 h 239697"/>
                      <a:gd name="connsiteX29" fmla="*/ 391683 w 391683"/>
                      <a:gd name="connsiteY29" fmla="*/ 184112 h 239697"/>
                      <a:gd name="connsiteX0" fmla="*/ 148840 w 391683"/>
                      <a:gd name="connsiteY0" fmla="*/ 185805 h 239697"/>
                      <a:gd name="connsiteX1" fmla="*/ 145171 w 391683"/>
                      <a:gd name="connsiteY1" fmla="*/ 184276 h 239697"/>
                      <a:gd name="connsiteX2" fmla="*/ 121709 w 391683"/>
                      <a:gd name="connsiteY2" fmla="*/ 200405 h 239697"/>
                      <a:gd name="connsiteX3" fmla="*/ 108512 w 391683"/>
                      <a:gd name="connsiteY3" fmla="*/ 215069 h 239697"/>
                      <a:gd name="connsiteX4" fmla="*/ 108512 w 391683"/>
                      <a:gd name="connsiteY4" fmla="*/ 232665 h 239697"/>
                      <a:gd name="connsiteX5" fmla="*/ 89449 w 391683"/>
                      <a:gd name="connsiteY5" fmla="*/ 237065 h 239697"/>
                      <a:gd name="connsiteX6" fmla="*/ 88210 w 391683"/>
                      <a:gd name="connsiteY6" fmla="*/ 239697 h 239697"/>
                      <a:gd name="connsiteX7" fmla="*/ 71852 w 391683"/>
                      <a:gd name="connsiteY7" fmla="*/ 223867 h 239697"/>
                      <a:gd name="connsiteX8" fmla="*/ 54256 w 391683"/>
                      <a:gd name="connsiteY8" fmla="*/ 229732 h 239697"/>
                      <a:gd name="connsiteX9" fmla="*/ 51323 w 391683"/>
                      <a:gd name="connsiteY9" fmla="*/ 223867 h 239697"/>
                      <a:gd name="connsiteX10" fmla="*/ 39592 w 391683"/>
                      <a:gd name="connsiteY10" fmla="*/ 222400 h 239697"/>
                      <a:gd name="connsiteX11" fmla="*/ 29328 w 391683"/>
                      <a:gd name="connsiteY11" fmla="*/ 215069 h 239697"/>
                      <a:gd name="connsiteX12" fmla="*/ 43991 w 391683"/>
                      <a:gd name="connsiteY12" fmla="*/ 201872 h 239697"/>
                      <a:gd name="connsiteX13" fmla="*/ 48390 w 391683"/>
                      <a:gd name="connsiteY13" fmla="*/ 153481 h 239697"/>
                      <a:gd name="connsiteX14" fmla="*/ 43991 w 391683"/>
                      <a:gd name="connsiteY14" fmla="*/ 144683 h 239697"/>
                      <a:gd name="connsiteX15" fmla="*/ 51323 w 391683"/>
                      <a:gd name="connsiteY15" fmla="*/ 128553 h 239697"/>
                      <a:gd name="connsiteX16" fmla="*/ 58655 w 391683"/>
                      <a:gd name="connsiteY16" fmla="*/ 86029 h 239697"/>
                      <a:gd name="connsiteX17" fmla="*/ 49857 w 391683"/>
                      <a:gd name="connsiteY17" fmla="*/ 75764 h 239697"/>
                      <a:gd name="connsiteX18" fmla="*/ 24928 w 391683"/>
                      <a:gd name="connsiteY18" fmla="*/ 50836 h 239697"/>
                      <a:gd name="connsiteX19" fmla="*/ 0 w 391683"/>
                      <a:gd name="connsiteY19" fmla="*/ 28840 h 239697"/>
                      <a:gd name="connsiteX20" fmla="*/ 19063 w 391683"/>
                      <a:gd name="connsiteY20" fmla="*/ 30307 h 239697"/>
                      <a:gd name="connsiteX21" fmla="*/ 32260 w 391683"/>
                      <a:gd name="connsiteY21" fmla="*/ 37639 h 239697"/>
                      <a:gd name="connsiteX22" fmla="*/ 51323 w 391683"/>
                      <a:gd name="connsiteY22" fmla="*/ 46437 h 239697"/>
                      <a:gd name="connsiteX23" fmla="*/ 68920 w 391683"/>
                      <a:gd name="connsiteY23" fmla="*/ 44971 h 239697"/>
                      <a:gd name="connsiteX24" fmla="*/ 93848 w 391683"/>
                      <a:gd name="connsiteY24" fmla="*/ 47903 h 239697"/>
                      <a:gd name="connsiteX25" fmla="*/ 99713 w 391683"/>
                      <a:gd name="connsiteY25" fmla="*/ 47903 h 239697"/>
                      <a:gd name="connsiteX26" fmla="*/ 131973 w 391683"/>
                      <a:gd name="connsiteY26" fmla="*/ 11244 h 239697"/>
                      <a:gd name="connsiteX27" fmla="*/ 148840 w 391683"/>
                      <a:gd name="connsiteY27" fmla="*/ 0 h 239697"/>
                      <a:gd name="connsiteX28" fmla="*/ 391683 w 391683"/>
                      <a:gd name="connsiteY28" fmla="*/ 184112 h 239697"/>
                      <a:gd name="connsiteX0" fmla="*/ 148840 w 148840"/>
                      <a:gd name="connsiteY0" fmla="*/ 185805 h 239697"/>
                      <a:gd name="connsiteX1" fmla="*/ 145171 w 148840"/>
                      <a:gd name="connsiteY1" fmla="*/ 184276 h 239697"/>
                      <a:gd name="connsiteX2" fmla="*/ 121709 w 148840"/>
                      <a:gd name="connsiteY2" fmla="*/ 200405 h 239697"/>
                      <a:gd name="connsiteX3" fmla="*/ 108512 w 148840"/>
                      <a:gd name="connsiteY3" fmla="*/ 215069 h 239697"/>
                      <a:gd name="connsiteX4" fmla="*/ 108512 w 148840"/>
                      <a:gd name="connsiteY4" fmla="*/ 232665 h 239697"/>
                      <a:gd name="connsiteX5" fmla="*/ 89449 w 148840"/>
                      <a:gd name="connsiteY5" fmla="*/ 237065 h 239697"/>
                      <a:gd name="connsiteX6" fmla="*/ 88210 w 148840"/>
                      <a:gd name="connsiteY6" fmla="*/ 239697 h 239697"/>
                      <a:gd name="connsiteX7" fmla="*/ 71852 w 148840"/>
                      <a:gd name="connsiteY7" fmla="*/ 223867 h 239697"/>
                      <a:gd name="connsiteX8" fmla="*/ 54256 w 148840"/>
                      <a:gd name="connsiteY8" fmla="*/ 229732 h 239697"/>
                      <a:gd name="connsiteX9" fmla="*/ 51323 w 148840"/>
                      <a:gd name="connsiteY9" fmla="*/ 223867 h 239697"/>
                      <a:gd name="connsiteX10" fmla="*/ 39592 w 148840"/>
                      <a:gd name="connsiteY10" fmla="*/ 222400 h 239697"/>
                      <a:gd name="connsiteX11" fmla="*/ 29328 w 148840"/>
                      <a:gd name="connsiteY11" fmla="*/ 215069 h 239697"/>
                      <a:gd name="connsiteX12" fmla="*/ 43991 w 148840"/>
                      <a:gd name="connsiteY12" fmla="*/ 201872 h 239697"/>
                      <a:gd name="connsiteX13" fmla="*/ 48390 w 148840"/>
                      <a:gd name="connsiteY13" fmla="*/ 153481 h 239697"/>
                      <a:gd name="connsiteX14" fmla="*/ 43991 w 148840"/>
                      <a:gd name="connsiteY14" fmla="*/ 144683 h 239697"/>
                      <a:gd name="connsiteX15" fmla="*/ 51323 w 148840"/>
                      <a:gd name="connsiteY15" fmla="*/ 128553 h 239697"/>
                      <a:gd name="connsiteX16" fmla="*/ 58655 w 148840"/>
                      <a:gd name="connsiteY16" fmla="*/ 86029 h 239697"/>
                      <a:gd name="connsiteX17" fmla="*/ 49857 w 148840"/>
                      <a:gd name="connsiteY17" fmla="*/ 75764 h 239697"/>
                      <a:gd name="connsiteX18" fmla="*/ 24928 w 148840"/>
                      <a:gd name="connsiteY18" fmla="*/ 50836 h 239697"/>
                      <a:gd name="connsiteX19" fmla="*/ 0 w 148840"/>
                      <a:gd name="connsiteY19" fmla="*/ 28840 h 239697"/>
                      <a:gd name="connsiteX20" fmla="*/ 19063 w 148840"/>
                      <a:gd name="connsiteY20" fmla="*/ 30307 h 239697"/>
                      <a:gd name="connsiteX21" fmla="*/ 32260 w 148840"/>
                      <a:gd name="connsiteY21" fmla="*/ 37639 h 239697"/>
                      <a:gd name="connsiteX22" fmla="*/ 51323 w 148840"/>
                      <a:gd name="connsiteY22" fmla="*/ 46437 h 239697"/>
                      <a:gd name="connsiteX23" fmla="*/ 68920 w 148840"/>
                      <a:gd name="connsiteY23" fmla="*/ 44971 h 239697"/>
                      <a:gd name="connsiteX24" fmla="*/ 93848 w 148840"/>
                      <a:gd name="connsiteY24" fmla="*/ 47903 h 239697"/>
                      <a:gd name="connsiteX25" fmla="*/ 99713 w 148840"/>
                      <a:gd name="connsiteY25" fmla="*/ 47903 h 239697"/>
                      <a:gd name="connsiteX26" fmla="*/ 131973 w 148840"/>
                      <a:gd name="connsiteY26" fmla="*/ 11244 h 239697"/>
                      <a:gd name="connsiteX27" fmla="*/ 148840 w 148840"/>
                      <a:gd name="connsiteY27" fmla="*/ 0 h 239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148840" h="239697">
                        <a:moveTo>
                          <a:pt x="148840" y="185805"/>
                        </a:moveTo>
                        <a:lnTo>
                          <a:pt x="145171" y="184276"/>
                        </a:lnTo>
                        <a:lnTo>
                          <a:pt x="121709" y="200405"/>
                        </a:lnTo>
                        <a:lnTo>
                          <a:pt x="108512" y="215069"/>
                        </a:lnTo>
                        <a:lnTo>
                          <a:pt x="108512" y="232665"/>
                        </a:lnTo>
                        <a:lnTo>
                          <a:pt x="89449" y="237065"/>
                        </a:lnTo>
                        <a:lnTo>
                          <a:pt x="88210" y="239697"/>
                        </a:lnTo>
                        <a:lnTo>
                          <a:pt x="71852" y="223867"/>
                        </a:lnTo>
                        <a:lnTo>
                          <a:pt x="54256" y="229732"/>
                        </a:lnTo>
                        <a:lnTo>
                          <a:pt x="51323" y="223867"/>
                        </a:lnTo>
                        <a:lnTo>
                          <a:pt x="39592" y="222400"/>
                        </a:lnTo>
                        <a:lnTo>
                          <a:pt x="29328" y="215069"/>
                        </a:lnTo>
                        <a:lnTo>
                          <a:pt x="43991" y="201872"/>
                        </a:lnTo>
                        <a:lnTo>
                          <a:pt x="48390" y="153481"/>
                        </a:lnTo>
                        <a:lnTo>
                          <a:pt x="43991" y="144683"/>
                        </a:lnTo>
                        <a:lnTo>
                          <a:pt x="51323" y="128553"/>
                        </a:lnTo>
                        <a:lnTo>
                          <a:pt x="58655" y="86029"/>
                        </a:lnTo>
                        <a:lnTo>
                          <a:pt x="49857" y="75764"/>
                        </a:lnTo>
                        <a:lnTo>
                          <a:pt x="24928" y="50836"/>
                        </a:lnTo>
                        <a:lnTo>
                          <a:pt x="0" y="28840"/>
                        </a:lnTo>
                        <a:lnTo>
                          <a:pt x="19063" y="30307"/>
                        </a:lnTo>
                        <a:lnTo>
                          <a:pt x="32260" y="37639"/>
                        </a:lnTo>
                        <a:lnTo>
                          <a:pt x="51323" y="46437"/>
                        </a:lnTo>
                        <a:lnTo>
                          <a:pt x="68920" y="44971"/>
                        </a:lnTo>
                        <a:lnTo>
                          <a:pt x="93848" y="47903"/>
                        </a:lnTo>
                        <a:lnTo>
                          <a:pt x="99713" y="47903"/>
                        </a:lnTo>
                        <a:lnTo>
                          <a:pt x="131973" y="11244"/>
                        </a:lnTo>
                        <a:lnTo>
                          <a:pt x="148840" y="0"/>
                        </a:lnTo>
                      </a:path>
                    </a:pathLst>
                  </a:custGeom>
                  <a:solidFill>
                    <a:srgbClr val="99FF99"/>
                  </a:solidFill>
                  <a:ln w="12700">
                    <a:solidFill>
                      <a:schemeClr val="bg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547" name="フリーフォーム: 図形 546">
                    <a:extLst>
                      <a:ext uri="{FF2B5EF4-FFF2-40B4-BE49-F238E27FC236}">
                        <a16:creationId xmlns:a16="http://schemas.microsoft.com/office/drawing/2014/main" id="{11AC5F23-94D3-3A89-82B9-5E4247335EBF}"/>
                      </a:ext>
                    </a:extLst>
                  </p:cNvPr>
                  <p:cNvSpPr/>
                  <p:nvPr/>
                </p:nvSpPr>
                <p:spPr>
                  <a:xfrm>
                    <a:off x="2176091" y="2247699"/>
                    <a:ext cx="1154032" cy="1035256"/>
                  </a:xfrm>
                  <a:custGeom>
                    <a:avLst/>
                    <a:gdLst>
                      <a:gd name="connsiteX0" fmla="*/ 5425440 w 5425440"/>
                      <a:gd name="connsiteY0" fmla="*/ 1093892 h 4483100"/>
                      <a:gd name="connsiteX1" fmla="*/ 5425436 w 5425440"/>
                      <a:gd name="connsiteY1" fmla="*/ 1093896 h 4483100"/>
                      <a:gd name="connsiteX2" fmla="*/ 5359400 w 5425440"/>
                      <a:gd name="connsiteY2" fmla="*/ 1104900 h 4483100"/>
                      <a:gd name="connsiteX3" fmla="*/ 2724150 w 5425440"/>
                      <a:gd name="connsiteY3" fmla="*/ 0 h 4483100"/>
                      <a:gd name="connsiteX4" fmla="*/ 2813050 w 5425440"/>
                      <a:gd name="connsiteY4" fmla="*/ 69852 h 4483100"/>
                      <a:gd name="connsiteX5" fmla="*/ 2901950 w 5425440"/>
                      <a:gd name="connsiteY5" fmla="*/ 228600 h 4483100"/>
                      <a:gd name="connsiteX6" fmla="*/ 2984500 w 5425440"/>
                      <a:gd name="connsiteY6" fmla="*/ 311148 h 4483100"/>
                      <a:gd name="connsiteX7" fmla="*/ 3067050 w 5425440"/>
                      <a:gd name="connsiteY7" fmla="*/ 539748 h 4483100"/>
                      <a:gd name="connsiteX8" fmla="*/ 3067050 w 5425440"/>
                      <a:gd name="connsiteY8" fmla="*/ 590548 h 4483100"/>
                      <a:gd name="connsiteX9" fmla="*/ 3175000 w 5425440"/>
                      <a:gd name="connsiteY9" fmla="*/ 717548 h 4483100"/>
                      <a:gd name="connsiteX10" fmla="*/ 3238500 w 5425440"/>
                      <a:gd name="connsiteY10" fmla="*/ 717548 h 4483100"/>
                      <a:gd name="connsiteX11" fmla="*/ 3270250 w 5425440"/>
                      <a:gd name="connsiteY11" fmla="*/ 742948 h 4483100"/>
                      <a:gd name="connsiteX12" fmla="*/ 3321050 w 5425440"/>
                      <a:gd name="connsiteY12" fmla="*/ 755652 h 4483100"/>
                      <a:gd name="connsiteX13" fmla="*/ 3587750 w 5425440"/>
                      <a:gd name="connsiteY13" fmla="*/ 673100 h 4483100"/>
                      <a:gd name="connsiteX14" fmla="*/ 3708400 w 5425440"/>
                      <a:gd name="connsiteY14" fmla="*/ 590548 h 4483100"/>
                      <a:gd name="connsiteX15" fmla="*/ 3771900 w 5425440"/>
                      <a:gd name="connsiteY15" fmla="*/ 584200 h 4483100"/>
                      <a:gd name="connsiteX16" fmla="*/ 3886200 w 5425440"/>
                      <a:gd name="connsiteY16" fmla="*/ 571500 h 4483100"/>
                      <a:gd name="connsiteX17" fmla="*/ 4191000 w 5425440"/>
                      <a:gd name="connsiteY17" fmla="*/ 539748 h 4483100"/>
                      <a:gd name="connsiteX18" fmla="*/ 4432300 w 5425440"/>
                      <a:gd name="connsiteY18" fmla="*/ 609600 h 4483100"/>
                      <a:gd name="connsiteX19" fmla="*/ 4540250 w 5425440"/>
                      <a:gd name="connsiteY19" fmla="*/ 508000 h 4483100"/>
                      <a:gd name="connsiteX20" fmla="*/ 4616450 w 5425440"/>
                      <a:gd name="connsiteY20" fmla="*/ 412748 h 4483100"/>
                      <a:gd name="connsiteX21" fmla="*/ 4737100 w 5425440"/>
                      <a:gd name="connsiteY21" fmla="*/ 361948 h 4483100"/>
                      <a:gd name="connsiteX22" fmla="*/ 4743358 w 5425440"/>
                      <a:gd name="connsiteY22" fmla="*/ 360072 h 4483100"/>
                      <a:gd name="connsiteX23" fmla="*/ 4781550 w 5425440"/>
                      <a:gd name="connsiteY23" fmla="*/ 387348 h 4483100"/>
                      <a:gd name="connsiteX24" fmla="*/ 4832350 w 5425440"/>
                      <a:gd name="connsiteY24" fmla="*/ 393700 h 4483100"/>
                      <a:gd name="connsiteX25" fmla="*/ 4845050 w 5425440"/>
                      <a:gd name="connsiteY25" fmla="*/ 419100 h 4483100"/>
                      <a:gd name="connsiteX26" fmla="*/ 4921250 w 5425440"/>
                      <a:gd name="connsiteY26" fmla="*/ 393700 h 4483100"/>
                      <a:gd name="connsiteX27" fmla="*/ 4992086 w 5425440"/>
                      <a:gd name="connsiteY27" fmla="*/ 462252 h 4483100"/>
                      <a:gd name="connsiteX28" fmla="*/ 4946650 w 5425440"/>
                      <a:gd name="connsiteY28" fmla="*/ 558800 h 4483100"/>
                      <a:gd name="connsiteX29" fmla="*/ 4972050 w 5425440"/>
                      <a:gd name="connsiteY29" fmla="*/ 647700 h 4483100"/>
                      <a:gd name="connsiteX30" fmla="*/ 4997450 w 5425440"/>
                      <a:gd name="connsiteY30" fmla="*/ 711200 h 4483100"/>
                      <a:gd name="connsiteX31" fmla="*/ 4972050 w 5425440"/>
                      <a:gd name="connsiteY31" fmla="*/ 793748 h 4483100"/>
                      <a:gd name="connsiteX32" fmla="*/ 4997450 w 5425440"/>
                      <a:gd name="connsiteY32" fmla="*/ 838200 h 4483100"/>
                      <a:gd name="connsiteX33" fmla="*/ 4933950 w 5425440"/>
                      <a:gd name="connsiteY33" fmla="*/ 889000 h 4483100"/>
                      <a:gd name="connsiteX34" fmla="*/ 4914900 w 5425440"/>
                      <a:gd name="connsiteY34" fmla="*/ 933452 h 4483100"/>
                      <a:gd name="connsiteX35" fmla="*/ 4914518 w 5425440"/>
                      <a:gd name="connsiteY35" fmla="*/ 935628 h 4483100"/>
                      <a:gd name="connsiteX36" fmla="*/ 4908550 w 5425440"/>
                      <a:gd name="connsiteY36" fmla="*/ 927100 h 4483100"/>
                      <a:gd name="connsiteX37" fmla="*/ 4832350 w 5425440"/>
                      <a:gd name="connsiteY37" fmla="*/ 958852 h 4483100"/>
                      <a:gd name="connsiteX38" fmla="*/ 4743450 w 5425440"/>
                      <a:gd name="connsiteY38" fmla="*/ 939800 h 4483100"/>
                      <a:gd name="connsiteX39" fmla="*/ 4667250 w 5425440"/>
                      <a:gd name="connsiteY39" fmla="*/ 984252 h 4483100"/>
                      <a:gd name="connsiteX40" fmla="*/ 4552950 w 5425440"/>
                      <a:gd name="connsiteY40" fmla="*/ 933452 h 4483100"/>
                      <a:gd name="connsiteX41" fmla="*/ 4419600 w 5425440"/>
                      <a:gd name="connsiteY41" fmla="*/ 1117600 h 4483100"/>
                      <a:gd name="connsiteX42" fmla="*/ 4222750 w 5425440"/>
                      <a:gd name="connsiteY42" fmla="*/ 1104900 h 4483100"/>
                      <a:gd name="connsiteX43" fmla="*/ 4133850 w 5425440"/>
                      <a:gd name="connsiteY43" fmla="*/ 1073148 h 4483100"/>
                      <a:gd name="connsiteX44" fmla="*/ 4095750 w 5425440"/>
                      <a:gd name="connsiteY44" fmla="*/ 1117600 h 4483100"/>
                      <a:gd name="connsiteX45" fmla="*/ 4000500 w 5425440"/>
                      <a:gd name="connsiteY45" fmla="*/ 1092200 h 4483100"/>
                      <a:gd name="connsiteX46" fmla="*/ 3898900 w 5425440"/>
                      <a:gd name="connsiteY46" fmla="*/ 1168400 h 4483100"/>
                      <a:gd name="connsiteX47" fmla="*/ 3752850 w 5425440"/>
                      <a:gd name="connsiteY47" fmla="*/ 1130300 h 4483100"/>
                      <a:gd name="connsiteX48" fmla="*/ 3663950 w 5425440"/>
                      <a:gd name="connsiteY48" fmla="*/ 1263652 h 4483100"/>
                      <a:gd name="connsiteX49" fmla="*/ 3568700 w 5425440"/>
                      <a:gd name="connsiteY49" fmla="*/ 1301748 h 4483100"/>
                      <a:gd name="connsiteX50" fmla="*/ 3492500 w 5425440"/>
                      <a:gd name="connsiteY50" fmla="*/ 1263652 h 4483100"/>
                      <a:gd name="connsiteX51" fmla="*/ 3390900 w 5425440"/>
                      <a:gd name="connsiteY51" fmla="*/ 1416052 h 4483100"/>
                      <a:gd name="connsiteX52" fmla="*/ 3378200 w 5425440"/>
                      <a:gd name="connsiteY52" fmla="*/ 1466852 h 4483100"/>
                      <a:gd name="connsiteX53" fmla="*/ 3333750 w 5425440"/>
                      <a:gd name="connsiteY53" fmla="*/ 1524000 h 4483100"/>
                      <a:gd name="connsiteX54" fmla="*/ 3333750 w 5425440"/>
                      <a:gd name="connsiteY54" fmla="*/ 1593852 h 4483100"/>
                      <a:gd name="connsiteX55" fmla="*/ 3270250 w 5425440"/>
                      <a:gd name="connsiteY55" fmla="*/ 1619252 h 4483100"/>
                      <a:gd name="connsiteX56" fmla="*/ 3263900 w 5425440"/>
                      <a:gd name="connsiteY56" fmla="*/ 1701800 h 4483100"/>
                      <a:gd name="connsiteX57" fmla="*/ 3219450 w 5425440"/>
                      <a:gd name="connsiteY57" fmla="*/ 1765300 h 4483100"/>
                      <a:gd name="connsiteX58" fmla="*/ 3187700 w 5425440"/>
                      <a:gd name="connsiteY58" fmla="*/ 1765300 h 4483100"/>
                      <a:gd name="connsiteX59" fmla="*/ 3086100 w 5425440"/>
                      <a:gd name="connsiteY59" fmla="*/ 1873252 h 4483100"/>
                      <a:gd name="connsiteX60" fmla="*/ 3117850 w 5425440"/>
                      <a:gd name="connsiteY60" fmla="*/ 1930400 h 4483100"/>
                      <a:gd name="connsiteX61" fmla="*/ 3073400 w 5425440"/>
                      <a:gd name="connsiteY61" fmla="*/ 1993900 h 4483100"/>
                      <a:gd name="connsiteX62" fmla="*/ 3048000 w 5425440"/>
                      <a:gd name="connsiteY62" fmla="*/ 2063748 h 4483100"/>
                      <a:gd name="connsiteX63" fmla="*/ 3079750 w 5425440"/>
                      <a:gd name="connsiteY63" fmla="*/ 2120900 h 4483100"/>
                      <a:gd name="connsiteX64" fmla="*/ 3079750 w 5425440"/>
                      <a:gd name="connsiteY64" fmla="*/ 2178052 h 4483100"/>
                      <a:gd name="connsiteX65" fmla="*/ 2876550 w 5425440"/>
                      <a:gd name="connsiteY65" fmla="*/ 2419348 h 4483100"/>
                      <a:gd name="connsiteX66" fmla="*/ 2736850 w 5425440"/>
                      <a:gd name="connsiteY66" fmla="*/ 2470148 h 4483100"/>
                      <a:gd name="connsiteX67" fmla="*/ 2597150 w 5425440"/>
                      <a:gd name="connsiteY67" fmla="*/ 2438400 h 4483100"/>
                      <a:gd name="connsiteX68" fmla="*/ 2508250 w 5425440"/>
                      <a:gd name="connsiteY68" fmla="*/ 2432052 h 4483100"/>
                      <a:gd name="connsiteX69" fmla="*/ 2432050 w 5425440"/>
                      <a:gd name="connsiteY69" fmla="*/ 2413000 h 4483100"/>
                      <a:gd name="connsiteX70" fmla="*/ 2305050 w 5425440"/>
                      <a:gd name="connsiteY70" fmla="*/ 2482852 h 4483100"/>
                      <a:gd name="connsiteX71" fmla="*/ 2349500 w 5425440"/>
                      <a:gd name="connsiteY71" fmla="*/ 2546348 h 4483100"/>
                      <a:gd name="connsiteX72" fmla="*/ 2387600 w 5425440"/>
                      <a:gd name="connsiteY72" fmla="*/ 2717800 h 4483100"/>
                      <a:gd name="connsiteX73" fmla="*/ 2432050 w 5425440"/>
                      <a:gd name="connsiteY73" fmla="*/ 2736852 h 4483100"/>
                      <a:gd name="connsiteX74" fmla="*/ 2444750 w 5425440"/>
                      <a:gd name="connsiteY74" fmla="*/ 2832100 h 4483100"/>
                      <a:gd name="connsiteX75" fmla="*/ 2527300 w 5425440"/>
                      <a:gd name="connsiteY75" fmla="*/ 2857500 h 4483100"/>
                      <a:gd name="connsiteX76" fmla="*/ 2590800 w 5425440"/>
                      <a:gd name="connsiteY76" fmla="*/ 2921000 h 4483100"/>
                      <a:gd name="connsiteX77" fmla="*/ 2584450 w 5425440"/>
                      <a:gd name="connsiteY77" fmla="*/ 3003548 h 4483100"/>
                      <a:gd name="connsiteX78" fmla="*/ 2400300 w 5425440"/>
                      <a:gd name="connsiteY78" fmla="*/ 3111500 h 4483100"/>
                      <a:gd name="connsiteX79" fmla="*/ 2286000 w 5425440"/>
                      <a:gd name="connsiteY79" fmla="*/ 3143252 h 4483100"/>
                      <a:gd name="connsiteX80" fmla="*/ 2222500 w 5425440"/>
                      <a:gd name="connsiteY80" fmla="*/ 3200400 h 4483100"/>
                      <a:gd name="connsiteX81" fmla="*/ 2209800 w 5425440"/>
                      <a:gd name="connsiteY81" fmla="*/ 3289300 h 4483100"/>
                      <a:gd name="connsiteX82" fmla="*/ 2190750 w 5425440"/>
                      <a:gd name="connsiteY82" fmla="*/ 3435348 h 4483100"/>
                      <a:gd name="connsiteX83" fmla="*/ 2076450 w 5425440"/>
                      <a:gd name="connsiteY83" fmla="*/ 3422652 h 4483100"/>
                      <a:gd name="connsiteX84" fmla="*/ 2076450 w 5425440"/>
                      <a:gd name="connsiteY84" fmla="*/ 3479800 h 4483100"/>
                      <a:gd name="connsiteX85" fmla="*/ 1930400 w 5425440"/>
                      <a:gd name="connsiteY85" fmla="*/ 3644900 h 4483100"/>
                      <a:gd name="connsiteX86" fmla="*/ 1784350 w 5425440"/>
                      <a:gd name="connsiteY86" fmla="*/ 3517900 h 4483100"/>
                      <a:gd name="connsiteX87" fmla="*/ 1752600 w 5425440"/>
                      <a:gd name="connsiteY87" fmla="*/ 3498852 h 4483100"/>
                      <a:gd name="connsiteX88" fmla="*/ 1695450 w 5425440"/>
                      <a:gd name="connsiteY88" fmla="*/ 3530600 h 4483100"/>
                      <a:gd name="connsiteX89" fmla="*/ 1746250 w 5425440"/>
                      <a:gd name="connsiteY89" fmla="*/ 3632200 h 4483100"/>
                      <a:gd name="connsiteX90" fmla="*/ 1739900 w 5425440"/>
                      <a:gd name="connsiteY90" fmla="*/ 3651252 h 4483100"/>
                      <a:gd name="connsiteX91" fmla="*/ 1835150 w 5425440"/>
                      <a:gd name="connsiteY91" fmla="*/ 3778252 h 4483100"/>
                      <a:gd name="connsiteX92" fmla="*/ 1879600 w 5425440"/>
                      <a:gd name="connsiteY92" fmla="*/ 3841748 h 4483100"/>
                      <a:gd name="connsiteX93" fmla="*/ 1854200 w 5425440"/>
                      <a:gd name="connsiteY93" fmla="*/ 3956052 h 4483100"/>
                      <a:gd name="connsiteX94" fmla="*/ 1885950 w 5425440"/>
                      <a:gd name="connsiteY94" fmla="*/ 4019548 h 4483100"/>
                      <a:gd name="connsiteX95" fmla="*/ 1917700 w 5425440"/>
                      <a:gd name="connsiteY95" fmla="*/ 4362452 h 4483100"/>
                      <a:gd name="connsiteX96" fmla="*/ 1841500 w 5425440"/>
                      <a:gd name="connsiteY96" fmla="*/ 4375148 h 4483100"/>
                      <a:gd name="connsiteX97" fmla="*/ 1847066 w 5425440"/>
                      <a:gd name="connsiteY97" fmla="*/ 4430816 h 4483100"/>
                      <a:gd name="connsiteX98" fmla="*/ 1841500 w 5425440"/>
                      <a:gd name="connsiteY98" fmla="*/ 4432300 h 4483100"/>
                      <a:gd name="connsiteX99" fmla="*/ 1644650 w 5425440"/>
                      <a:gd name="connsiteY99" fmla="*/ 4483100 h 4483100"/>
                      <a:gd name="connsiteX100" fmla="*/ 1600200 w 5425440"/>
                      <a:gd name="connsiteY100" fmla="*/ 4394200 h 4483100"/>
                      <a:gd name="connsiteX101" fmla="*/ 1562100 w 5425440"/>
                      <a:gd name="connsiteY101" fmla="*/ 4394200 h 4483100"/>
                      <a:gd name="connsiteX102" fmla="*/ 1492250 w 5425440"/>
                      <a:gd name="connsiteY102" fmla="*/ 4375148 h 4483100"/>
                      <a:gd name="connsiteX103" fmla="*/ 1473200 w 5425440"/>
                      <a:gd name="connsiteY103" fmla="*/ 4318000 h 4483100"/>
                      <a:gd name="connsiteX104" fmla="*/ 1377950 w 5425440"/>
                      <a:gd name="connsiteY104" fmla="*/ 4292600 h 4483100"/>
                      <a:gd name="connsiteX105" fmla="*/ 1377950 w 5425440"/>
                      <a:gd name="connsiteY105" fmla="*/ 4184652 h 4483100"/>
                      <a:gd name="connsiteX106" fmla="*/ 1333500 w 5425440"/>
                      <a:gd name="connsiteY106" fmla="*/ 4146548 h 4483100"/>
                      <a:gd name="connsiteX107" fmla="*/ 1295400 w 5425440"/>
                      <a:gd name="connsiteY107" fmla="*/ 4089400 h 4483100"/>
                      <a:gd name="connsiteX108" fmla="*/ 1282700 w 5425440"/>
                      <a:gd name="connsiteY108" fmla="*/ 3886200 h 4483100"/>
                      <a:gd name="connsiteX109" fmla="*/ 1244600 w 5425440"/>
                      <a:gd name="connsiteY109" fmla="*/ 3841748 h 4483100"/>
                      <a:gd name="connsiteX110" fmla="*/ 1257300 w 5425440"/>
                      <a:gd name="connsiteY110" fmla="*/ 3822700 h 4483100"/>
                      <a:gd name="connsiteX111" fmla="*/ 1257300 w 5425440"/>
                      <a:gd name="connsiteY111" fmla="*/ 3740148 h 4483100"/>
                      <a:gd name="connsiteX112" fmla="*/ 1327150 w 5425440"/>
                      <a:gd name="connsiteY112" fmla="*/ 3714748 h 4483100"/>
                      <a:gd name="connsiteX113" fmla="*/ 1289050 w 5425440"/>
                      <a:gd name="connsiteY113" fmla="*/ 3657600 h 4483100"/>
                      <a:gd name="connsiteX114" fmla="*/ 1225550 w 5425440"/>
                      <a:gd name="connsiteY114" fmla="*/ 3638548 h 4483100"/>
                      <a:gd name="connsiteX115" fmla="*/ 1181100 w 5425440"/>
                      <a:gd name="connsiteY115" fmla="*/ 3625852 h 4483100"/>
                      <a:gd name="connsiteX116" fmla="*/ 1181100 w 5425440"/>
                      <a:gd name="connsiteY116" fmla="*/ 3575052 h 4483100"/>
                      <a:gd name="connsiteX117" fmla="*/ 1219200 w 5425440"/>
                      <a:gd name="connsiteY117" fmla="*/ 3530600 h 4483100"/>
                      <a:gd name="connsiteX118" fmla="*/ 1282700 w 5425440"/>
                      <a:gd name="connsiteY118" fmla="*/ 3536948 h 4483100"/>
                      <a:gd name="connsiteX119" fmla="*/ 1333500 w 5425440"/>
                      <a:gd name="connsiteY119" fmla="*/ 3524252 h 4483100"/>
                      <a:gd name="connsiteX120" fmla="*/ 1352550 w 5425440"/>
                      <a:gd name="connsiteY120" fmla="*/ 3473452 h 4483100"/>
                      <a:gd name="connsiteX121" fmla="*/ 1390650 w 5425440"/>
                      <a:gd name="connsiteY121" fmla="*/ 3378200 h 4483100"/>
                      <a:gd name="connsiteX122" fmla="*/ 1479550 w 5425440"/>
                      <a:gd name="connsiteY122" fmla="*/ 3359148 h 4483100"/>
                      <a:gd name="connsiteX123" fmla="*/ 1473200 w 5425440"/>
                      <a:gd name="connsiteY123" fmla="*/ 3321052 h 4483100"/>
                      <a:gd name="connsiteX124" fmla="*/ 1428750 w 5425440"/>
                      <a:gd name="connsiteY124" fmla="*/ 3289300 h 4483100"/>
                      <a:gd name="connsiteX125" fmla="*/ 1454150 w 5425440"/>
                      <a:gd name="connsiteY125" fmla="*/ 3238500 h 4483100"/>
                      <a:gd name="connsiteX126" fmla="*/ 1371600 w 5425440"/>
                      <a:gd name="connsiteY126" fmla="*/ 3200400 h 4483100"/>
                      <a:gd name="connsiteX127" fmla="*/ 1289050 w 5425440"/>
                      <a:gd name="connsiteY127" fmla="*/ 3175000 h 4483100"/>
                      <a:gd name="connsiteX128" fmla="*/ 1314450 w 5425440"/>
                      <a:gd name="connsiteY128" fmla="*/ 3105148 h 4483100"/>
                      <a:gd name="connsiteX129" fmla="*/ 1377950 w 5425440"/>
                      <a:gd name="connsiteY129" fmla="*/ 3086100 h 4483100"/>
                      <a:gd name="connsiteX130" fmla="*/ 1409700 w 5425440"/>
                      <a:gd name="connsiteY130" fmla="*/ 3035300 h 4483100"/>
                      <a:gd name="connsiteX131" fmla="*/ 1320800 w 5425440"/>
                      <a:gd name="connsiteY131" fmla="*/ 2990852 h 4483100"/>
                      <a:gd name="connsiteX132" fmla="*/ 1276350 w 5425440"/>
                      <a:gd name="connsiteY132" fmla="*/ 2997200 h 4483100"/>
                      <a:gd name="connsiteX133" fmla="*/ 1130300 w 5425440"/>
                      <a:gd name="connsiteY133" fmla="*/ 2997200 h 4483100"/>
                      <a:gd name="connsiteX134" fmla="*/ 1104900 w 5425440"/>
                      <a:gd name="connsiteY134" fmla="*/ 3035300 h 4483100"/>
                      <a:gd name="connsiteX135" fmla="*/ 1054100 w 5425440"/>
                      <a:gd name="connsiteY135" fmla="*/ 3028948 h 4483100"/>
                      <a:gd name="connsiteX136" fmla="*/ 996950 w 5425440"/>
                      <a:gd name="connsiteY136" fmla="*/ 2978148 h 4483100"/>
                      <a:gd name="connsiteX137" fmla="*/ 996950 w 5425440"/>
                      <a:gd name="connsiteY137" fmla="*/ 2927348 h 4483100"/>
                      <a:gd name="connsiteX138" fmla="*/ 1098550 w 5425440"/>
                      <a:gd name="connsiteY138" fmla="*/ 2901948 h 4483100"/>
                      <a:gd name="connsiteX139" fmla="*/ 1098550 w 5425440"/>
                      <a:gd name="connsiteY139" fmla="*/ 2819400 h 4483100"/>
                      <a:gd name="connsiteX140" fmla="*/ 1041400 w 5425440"/>
                      <a:gd name="connsiteY140" fmla="*/ 2806700 h 4483100"/>
                      <a:gd name="connsiteX141" fmla="*/ 1009650 w 5425440"/>
                      <a:gd name="connsiteY141" fmla="*/ 2794000 h 4483100"/>
                      <a:gd name="connsiteX142" fmla="*/ 1028700 w 5425440"/>
                      <a:gd name="connsiteY142" fmla="*/ 2743200 h 4483100"/>
                      <a:gd name="connsiteX143" fmla="*/ 1028700 w 5425440"/>
                      <a:gd name="connsiteY143" fmla="*/ 2635252 h 4483100"/>
                      <a:gd name="connsiteX144" fmla="*/ 1047750 w 5425440"/>
                      <a:gd name="connsiteY144" fmla="*/ 2603500 h 4483100"/>
                      <a:gd name="connsiteX145" fmla="*/ 1073150 w 5425440"/>
                      <a:gd name="connsiteY145" fmla="*/ 2501900 h 4483100"/>
                      <a:gd name="connsiteX146" fmla="*/ 1003300 w 5425440"/>
                      <a:gd name="connsiteY146" fmla="*/ 2489200 h 4483100"/>
                      <a:gd name="connsiteX147" fmla="*/ 895350 w 5425440"/>
                      <a:gd name="connsiteY147" fmla="*/ 2425700 h 4483100"/>
                      <a:gd name="connsiteX148" fmla="*/ 755650 w 5425440"/>
                      <a:gd name="connsiteY148" fmla="*/ 2457452 h 4483100"/>
                      <a:gd name="connsiteX149" fmla="*/ 609600 w 5425440"/>
                      <a:gd name="connsiteY149" fmla="*/ 2495548 h 4483100"/>
                      <a:gd name="connsiteX150" fmla="*/ 508000 w 5425440"/>
                      <a:gd name="connsiteY150" fmla="*/ 2597148 h 4483100"/>
                      <a:gd name="connsiteX151" fmla="*/ 412750 w 5425440"/>
                      <a:gd name="connsiteY151" fmla="*/ 2660652 h 4483100"/>
                      <a:gd name="connsiteX152" fmla="*/ 311150 w 5425440"/>
                      <a:gd name="connsiteY152" fmla="*/ 2724148 h 4483100"/>
                      <a:gd name="connsiteX153" fmla="*/ 273050 w 5425440"/>
                      <a:gd name="connsiteY153" fmla="*/ 2806700 h 4483100"/>
                      <a:gd name="connsiteX154" fmla="*/ 152400 w 5425440"/>
                      <a:gd name="connsiteY154" fmla="*/ 2800348 h 4483100"/>
                      <a:gd name="connsiteX155" fmla="*/ 133350 w 5425440"/>
                      <a:gd name="connsiteY155" fmla="*/ 2755900 h 4483100"/>
                      <a:gd name="connsiteX156" fmla="*/ 0 w 5425440"/>
                      <a:gd name="connsiteY156" fmla="*/ 2781300 h 4483100"/>
                      <a:gd name="connsiteX157" fmla="*/ 222250 w 5425440"/>
                      <a:gd name="connsiteY157" fmla="*/ 2635252 h 4483100"/>
                      <a:gd name="connsiteX158" fmla="*/ 330200 w 5425440"/>
                      <a:gd name="connsiteY158" fmla="*/ 2616200 h 4483100"/>
                      <a:gd name="connsiteX159" fmla="*/ 349250 w 5425440"/>
                      <a:gd name="connsiteY159" fmla="*/ 2540000 h 4483100"/>
                      <a:gd name="connsiteX160" fmla="*/ 419100 w 5425440"/>
                      <a:gd name="connsiteY160" fmla="*/ 2540000 h 4483100"/>
                      <a:gd name="connsiteX161" fmla="*/ 495300 w 5425440"/>
                      <a:gd name="connsiteY161" fmla="*/ 2495548 h 4483100"/>
                      <a:gd name="connsiteX162" fmla="*/ 806450 w 5425440"/>
                      <a:gd name="connsiteY162" fmla="*/ 2336800 h 4483100"/>
                      <a:gd name="connsiteX163" fmla="*/ 1104900 w 5425440"/>
                      <a:gd name="connsiteY163" fmla="*/ 2152652 h 4483100"/>
                      <a:gd name="connsiteX164" fmla="*/ 1301750 w 5425440"/>
                      <a:gd name="connsiteY164" fmla="*/ 1885948 h 4483100"/>
                      <a:gd name="connsiteX165" fmla="*/ 1644650 w 5425440"/>
                      <a:gd name="connsiteY165" fmla="*/ 1739900 h 4483100"/>
                      <a:gd name="connsiteX166" fmla="*/ 1847850 w 5425440"/>
                      <a:gd name="connsiteY166" fmla="*/ 1606548 h 4483100"/>
                      <a:gd name="connsiteX167" fmla="*/ 1924050 w 5425440"/>
                      <a:gd name="connsiteY167" fmla="*/ 1447800 h 4483100"/>
                      <a:gd name="connsiteX168" fmla="*/ 1968500 w 5425440"/>
                      <a:gd name="connsiteY168" fmla="*/ 1377948 h 4483100"/>
                      <a:gd name="connsiteX169" fmla="*/ 1930400 w 5425440"/>
                      <a:gd name="connsiteY169" fmla="*/ 1168400 h 4483100"/>
                      <a:gd name="connsiteX170" fmla="*/ 1974850 w 5425440"/>
                      <a:gd name="connsiteY170" fmla="*/ 1054100 h 4483100"/>
                      <a:gd name="connsiteX171" fmla="*/ 1955800 w 5425440"/>
                      <a:gd name="connsiteY171" fmla="*/ 984252 h 4483100"/>
                      <a:gd name="connsiteX172" fmla="*/ 2006600 w 5425440"/>
                      <a:gd name="connsiteY172" fmla="*/ 838200 h 4483100"/>
                      <a:gd name="connsiteX173" fmla="*/ 2076450 w 5425440"/>
                      <a:gd name="connsiteY173" fmla="*/ 850900 h 4483100"/>
                      <a:gd name="connsiteX174" fmla="*/ 2127250 w 5425440"/>
                      <a:gd name="connsiteY174" fmla="*/ 831852 h 4483100"/>
                      <a:gd name="connsiteX175" fmla="*/ 2165350 w 5425440"/>
                      <a:gd name="connsiteY175" fmla="*/ 723900 h 4483100"/>
                      <a:gd name="connsiteX176" fmla="*/ 2190750 w 5425440"/>
                      <a:gd name="connsiteY176" fmla="*/ 488948 h 4483100"/>
                      <a:gd name="connsiteX177" fmla="*/ 2336800 w 5425440"/>
                      <a:gd name="connsiteY177" fmla="*/ 387348 h 4483100"/>
                      <a:gd name="connsiteX178" fmla="*/ 2387600 w 5425440"/>
                      <a:gd name="connsiteY178" fmla="*/ 317500 h 4483100"/>
                      <a:gd name="connsiteX179" fmla="*/ 2571750 w 5425440"/>
                      <a:gd name="connsiteY179" fmla="*/ 273052 h 4483100"/>
                      <a:gd name="connsiteX180" fmla="*/ 2609850 w 5425440"/>
                      <a:gd name="connsiteY180" fmla="*/ 273052 h 4483100"/>
                      <a:gd name="connsiteX181" fmla="*/ 2635250 w 5425440"/>
                      <a:gd name="connsiteY181" fmla="*/ 260348 h 4483100"/>
                      <a:gd name="connsiteX182" fmla="*/ 2654300 w 5425440"/>
                      <a:gd name="connsiteY182" fmla="*/ 139700 h 4483100"/>
                      <a:gd name="connsiteX183" fmla="*/ 2641600 w 5425440"/>
                      <a:gd name="connsiteY183" fmla="*/ 57148 h 4483100"/>
                      <a:gd name="connsiteX0" fmla="*/ 5359400 w 5425436"/>
                      <a:gd name="connsiteY0" fmla="*/ 1104900 h 4483100"/>
                      <a:gd name="connsiteX1" fmla="*/ 5425436 w 5425436"/>
                      <a:gd name="connsiteY1" fmla="*/ 1093896 h 4483100"/>
                      <a:gd name="connsiteX2" fmla="*/ 5359400 w 5425436"/>
                      <a:gd name="connsiteY2" fmla="*/ 1104900 h 4483100"/>
                      <a:gd name="connsiteX3" fmla="*/ 2724150 w 5425436"/>
                      <a:gd name="connsiteY3" fmla="*/ 0 h 4483100"/>
                      <a:gd name="connsiteX4" fmla="*/ 2813050 w 5425436"/>
                      <a:gd name="connsiteY4" fmla="*/ 69852 h 4483100"/>
                      <a:gd name="connsiteX5" fmla="*/ 2901950 w 5425436"/>
                      <a:gd name="connsiteY5" fmla="*/ 228600 h 4483100"/>
                      <a:gd name="connsiteX6" fmla="*/ 2984500 w 5425436"/>
                      <a:gd name="connsiteY6" fmla="*/ 311148 h 4483100"/>
                      <a:gd name="connsiteX7" fmla="*/ 3067050 w 5425436"/>
                      <a:gd name="connsiteY7" fmla="*/ 539748 h 4483100"/>
                      <a:gd name="connsiteX8" fmla="*/ 3067050 w 5425436"/>
                      <a:gd name="connsiteY8" fmla="*/ 590548 h 4483100"/>
                      <a:gd name="connsiteX9" fmla="*/ 3175000 w 5425436"/>
                      <a:gd name="connsiteY9" fmla="*/ 717548 h 4483100"/>
                      <a:gd name="connsiteX10" fmla="*/ 3238500 w 5425436"/>
                      <a:gd name="connsiteY10" fmla="*/ 717548 h 4483100"/>
                      <a:gd name="connsiteX11" fmla="*/ 3270250 w 5425436"/>
                      <a:gd name="connsiteY11" fmla="*/ 742948 h 4483100"/>
                      <a:gd name="connsiteX12" fmla="*/ 3321050 w 5425436"/>
                      <a:gd name="connsiteY12" fmla="*/ 755652 h 4483100"/>
                      <a:gd name="connsiteX13" fmla="*/ 3587750 w 5425436"/>
                      <a:gd name="connsiteY13" fmla="*/ 673100 h 4483100"/>
                      <a:gd name="connsiteX14" fmla="*/ 3708400 w 5425436"/>
                      <a:gd name="connsiteY14" fmla="*/ 590548 h 4483100"/>
                      <a:gd name="connsiteX15" fmla="*/ 3771900 w 5425436"/>
                      <a:gd name="connsiteY15" fmla="*/ 584200 h 4483100"/>
                      <a:gd name="connsiteX16" fmla="*/ 3886200 w 5425436"/>
                      <a:gd name="connsiteY16" fmla="*/ 571500 h 4483100"/>
                      <a:gd name="connsiteX17" fmla="*/ 4191000 w 5425436"/>
                      <a:gd name="connsiteY17" fmla="*/ 539748 h 4483100"/>
                      <a:gd name="connsiteX18" fmla="*/ 4432300 w 5425436"/>
                      <a:gd name="connsiteY18" fmla="*/ 609600 h 4483100"/>
                      <a:gd name="connsiteX19" fmla="*/ 4540250 w 5425436"/>
                      <a:gd name="connsiteY19" fmla="*/ 508000 h 4483100"/>
                      <a:gd name="connsiteX20" fmla="*/ 4616450 w 5425436"/>
                      <a:gd name="connsiteY20" fmla="*/ 412748 h 4483100"/>
                      <a:gd name="connsiteX21" fmla="*/ 4737100 w 5425436"/>
                      <a:gd name="connsiteY21" fmla="*/ 361948 h 4483100"/>
                      <a:gd name="connsiteX22" fmla="*/ 4743358 w 5425436"/>
                      <a:gd name="connsiteY22" fmla="*/ 360072 h 4483100"/>
                      <a:gd name="connsiteX23" fmla="*/ 4781550 w 5425436"/>
                      <a:gd name="connsiteY23" fmla="*/ 387348 h 4483100"/>
                      <a:gd name="connsiteX24" fmla="*/ 4832350 w 5425436"/>
                      <a:gd name="connsiteY24" fmla="*/ 393700 h 4483100"/>
                      <a:gd name="connsiteX25" fmla="*/ 4845050 w 5425436"/>
                      <a:gd name="connsiteY25" fmla="*/ 419100 h 4483100"/>
                      <a:gd name="connsiteX26" fmla="*/ 4921250 w 5425436"/>
                      <a:gd name="connsiteY26" fmla="*/ 393700 h 4483100"/>
                      <a:gd name="connsiteX27" fmla="*/ 4992086 w 5425436"/>
                      <a:gd name="connsiteY27" fmla="*/ 462252 h 4483100"/>
                      <a:gd name="connsiteX28" fmla="*/ 4946650 w 5425436"/>
                      <a:gd name="connsiteY28" fmla="*/ 558800 h 4483100"/>
                      <a:gd name="connsiteX29" fmla="*/ 4972050 w 5425436"/>
                      <a:gd name="connsiteY29" fmla="*/ 647700 h 4483100"/>
                      <a:gd name="connsiteX30" fmla="*/ 4997450 w 5425436"/>
                      <a:gd name="connsiteY30" fmla="*/ 711200 h 4483100"/>
                      <a:gd name="connsiteX31" fmla="*/ 4972050 w 5425436"/>
                      <a:gd name="connsiteY31" fmla="*/ 793748 h 4483100"/>
                      <a:gd name="connsiteX32" fmla="*/ 4997450 w 5425436"/>
                      <a:gd name="connsiteY32" fmla="*/ 838200 h 4483100"/>
                      <a:gd name="connsiteX33" fmla="*/ 4933950 w 5425436"/>
                      <a:gd name="connsiteY33" fmla="*/ 889000 h 4483100"/>
                      <a:gd name="connsiteX34" fmla="*/ 4914900 w 5425436"/>
                      <a:gd name="connsiteY34" fmla="*/ 933452 h 4483100"/>
                      <a:gd name="connsiteX35" fmla="*/ 4914518 w 5425436"/>
                      <a:gd name="connsiteY35" fmla="*/ 935628 h 4483100"/>
                      <a:gd name="connsiteX36" fmla="*/ 4908550 w 5425436"/>
                      <a:gd name="connsiteY36" fmla="*/ 927100 h 4483100"/>
                      <a:gd name="connsiteX37" fmla="*/ 4832350 w 5425436"/>
                      <a:gd name="connsiteY37" fmla="*/ 958852 h 4483100"/>
                      <a:gd name="connsiteX38" fmla="*/ 4743450 w 5425436"/>
                      <a:gd name="connsiteY38" fmla="*/ 939800 h 4483100"/>
                      <a:gd name="connsiteX39" fmla="*/ 4667250 w 5425436"/>
                      <a:gd name="connsiteY39" fmla="*/ 984252 h 4483100"/>
                      <a:gd name="connsiteX40" fmla="*/ 4552950 w 5425436"/>
                      <a:gd name="connsiteY40" fmla="*/ 933452 h 4483100"/>
                      <a:gd name="connsiteX41" fmla="*/ 4419600 w 5425436"/>
                      <a:gd name="connsiteY41" fmla="*/ 1117600 h 4483100"/>
                      <a:gd name="connsiteX42" fmla="*/ 4222750 w 5425436"/>
                      <a:gd name="connsiteY42" fmla="*/ 1104900 h 4483100"/>
                      <a:gd name="connsiteX43" fmla="*/ 4133850 w 5425436"/>
                      <a:gd name="connsiteY43" fmla="*/ 1073148 h 4483100"/>
                      <a:gd name="connsiteX44" fmla="*/ 4095750 w 5425436"/>
                      <a:gd name="connsiteY44" fmla="*/ 1117600 h 4483100"/>
                      <a:gd name="connsiteX45" fmla="*/ 4000500 w 5425436"/>
                      <a:gd name="connsiteY45" fmla="*/ 1092200 h 4483100"/>
                      <a:gd name="connsiteX46" fmla="*/ 3898900 w 5425436"/>
                      <a:gd name="connsiteY46" fmla="*/ 1168400 h 4483100"/>
                      <a:gd name="connsiteX47" fmla="*/ 3752850 w 5425436"/>
                      <a:gd name="connsiteY47" fmla="*/ 1130300 h 4483100"/>
                      <a:gd name="connsiteX48" fmla="*/ 3663950 w 5425436"/>
                      <a:gd name="connsiteY48" fmla="*/ 1263652 h 4483100"/>
                      <a:gd name="connsiteX49" fmla="*/ 3568700 w 5425436"/>
                      <a:gd name="connsiteY49" fmla="*/ 1301748 h 4483100"/>
                      <a:gd name="connsiteX50" fmla="*/ 3492500 w 5425436"/>
                      <a:gd name="connsiteY50" fmla="*/ 1263652 h 4483100"/>
                      <a:gd name="connsiteX51" fmla="*/ 3390900 w 5425436"/>
                      <a:gd name="connsiteY51" fmla="*/ 1416052 h 4483100"/>
                      <a:gd name="connsiteX52" fmla="*/ 3378200 w 5425436"/>
                      <a:gd name="connsiteY52" fmla="*/ 1466852 h 4483100"/>
                      <a:gd name="connsiteX53" fmla="*/ 3333750 w 5425436"/>
                      <a:gd name="connsiteY53" fmla="*/ 1524000 h 4483100"/>
                      <a:gd name="connsiteX54" fmla="*/ 3333750 w 5425436"/>
                      <a:gd name="connsiteY54" fmla="*/ 1593852 h 4483100"/>
                      <a:gd name="connsiteX55" fmla="*/ 3270250 w 5425436"/>
                      <a:gd name="connsiteY55" fmla="*/ 1619252 h 4483100"/>
                      <a:gd name="connsiteX56" fmla="*/ 3263900 w 5425436"/>
                      <a:gd name="connsiteY56" fmla="*/ 1701800 h 4483100"/>
                      <a:gd name="connsiteX57" fmla="*/ 3219450 w 5425436"/>
                      <a:gd name="connsiteY57" fmla="*/ 1765300 h 4483100"/>
                      <a:gd name="connsiteX58" fmla="*/ 3187700 w 5425436"/>
                      <a:gd name="connsiteY58" fmla="*/ 1765300 h 4483100"/>
                      <a:gd name="connsiteX59" fmla="*/ 3086100 w 5425436"/>
                      <a:gd name="connsiteY59" fmla="*/ 1873252 h 4483100"/>
                      <a:gd name="connsiteX60" fmla="*/ 3117850 w 5425436"/>
                      <a:gd name="connsiteY60" fmla="*/ 1930400 h 4483100"/>
                      <a:gd name="connsiteX61" fmla="*/ 3073400 w 5425436"/>
                      <a:gd name="connsiteY61" fmla="*/ 1993900 h 4483100"/>
                      <a:gd name="connsiteX62" fmla="*/ 3048000 w 5425436"/>
                      <a:gd name="connsiteY62" fmla="*/ 2063748 h 4483100"/>
                      <a:gd name="connsiteX63" fmla="*/ 3079750 w 5425436"/>
                      <a:gd name="connsiteY63" fmla="*/ 2120900 h 4483100"/>
                      <a:gd name="connsiteX64" fmla="*/ 3079750 w 5425436"/>
                      <a:gd name="connsiteY64" fmla="*/ 2178052 h 4483100"/>
                      <a:gd name="connsiteX65" fmla="*/ 2876550 w 5425436"/>
                      <a:gd name="connsiteY65" fmla="*/ 2419348 h 4483100"/>
                      <a:gd name="connsiteX66" fmla="*/ 2736850 w 5425436"/>
                      <a:gd name="connsiteY66" fmla="*/ 2470148 h 4483100"/>
                      <a:gd name="connsiteX67" fmla="*/ 2597150 w 5425436"/>
                      <a:gd name="connsiteY67" fmla="*/ 2438400 h 4483100"/>
                      <a:gd name="connsiteX68" fmla="*/ 2508250 w 5425436"/>
                      <a:gd name="connsiteY68" fmla="*/ 2432052 h 4483100"/>
                      <a:gd name="connsiteX69" fmla="*/ 2432050 w 5425436"/>
                      <a:gd name="connsiteY69" fmla="*/ 2413000 h 4483100"/>
                      <a:gd name="connsiteX70" fmla="*/ 2305050 w 5425436"/>
                      <a:gd name="connsiteY70" fmla="*/ 2482852 h 4483100"/>
                      <a:gd name="connsiteX71" fmla="*/ 2349500 w 5425436"/>
                      <a:gd name="connsiteY71" fmla="*/ 2546348 h 4483100"/>
                      <a:gd name="connsiteX72" fmla="*/ 2387600 w 5425436"/>
                      <a:gd name="connsiteY72" fmla="*/ 2717800 h 4483100"/>
                      <a:gd name="connsiteX73" fmla="*/ 2432050 w 5425436"/>
                      <a:gd name="connsiteY73" fmla="*/ 2736852 h 4483100"/>
                      <a:gd name="connsiteX74" fmla="*/ 2444750 w 5425436"/>
                      <a:gd name="connsiteY74" fmla="*/ 2832100 h 4483100"/>
                      <a:gd name="connsiteX75" fmla="*/ 2527300 w 5425436"/>
                      <a:gd name="connsiteY75" fmla="*/ 2857500 h 4483100"/>
                      <a:gd name="connsiteX76" fmla="*/ 2590800 w 5425436"/>
                      <a:gd name="connsiteY76" fmla="*/ 2921000 h 4483100"/>
                      <a:gd name="connsiteX77" fmla="*/ 2584450 w 5425436"/>
                      <a:gd name="connsiteY77" fmla="*/ 3003548 h 4483100"/>
                      <a:gd name="connsiteX78" fmla="*/ 2400300 w 5425436"/>
                      <a:gd name="connsiteY78" fmla="*/ 3111500 h 4483100"/>
                      <a:gd name="connsiteX79" fmla="*/ 2286000 w 5425436"/>
                      <a:gd name="connsiteY79" fmla="*/ 3143252 h 4483100"/>
                      <a:gd name="connsiteX80" fmla="*/ 2222500 w 5425436"/>
                      <a:gd name="connsiteY80" fmla="*/ 3200400 h 4483100"/>
                      <a:gd name="connsiteX81" fmla="*/ 2209800 w 5425436"/>
                      <a:gd name="connsiteY81" fmla="*/ 3289300 h 4483100"/>
                      <a:gd name="connsiteX82" fmla="*/ 2190750 w 5425436"/>
                      <a:gd name="connsiteY82" fmla="*/ 3435348 h 4483100"/>
                      <a:gd name="connsiteX83" fmla="*/ 2076450 w 5425436"/>
                      <a:gd name="connsiteY83" fmla="*/ 3422652 h 4483100"/>
                      <a:gd name="connsiteX84" fmla="*/ 2076450 w 5425436"/>
                      <a:gd name="connsiteY84" fmla="*/ 3479800 h 4483100"/>
                      <a:gd name="connsiteX85" fmla="*/ 1930400 w 5425436"/>
                      <a:gd name="connsiteY85" fmla="*/ 3644900 h 4483100"/>
                      <a:gd name="connsiteX86" fmla="*/ 1784350 w 5425436"/>
                      <a:gd name="connsiteY86" fmla="*/ 3517900 h 4483100"/>
                      <a:gd name="connsiteX87" fmla="*/ 1752600 w 5425436"/>
                      <a:gd name="connsiteY87" fmla="*/ 3498852 h 4483100"/>
                      <a:gd name="connsiteX88" fmla="*/ 1695450 w 5425436"/>
                      <a:gd name="connsiteY88" fmla="*/ 3530600 h 4483100"/>
                      <a:gd name="connsiteX89" fmla="*/ 1746250 w 5425436"/>
                      <a:gd name="connsiteY89" fmla="*/ 3632200 h 4483100"/>
                      <a:gd name="connsiteX90" fmla="*/ 1739900 w 5425436"/>
                      <a:gd name="connsiteY90" fmla="*/ 3651252 h 4483100"/>
                      <a:gd name="connsiteX91" fmla="*/ 1835150 w 5425436"/>
                      <a:gd name="connsiteY91" fmla="*/ 3778252 h 4483100"/>
                      <a:gd name="connsiteX92" fmla="*/ 1879600 w 5425436"/>
                      <a:gd name="connsiteY92" fmla="*/ 3841748 h 4483100"/>
                      <a:gd name="connsiteX93" fmla="*/ 1854200 w 5425436"/>
                      <a:gd name="connsiteY93" fmla="*/ 3956052 h 4483100"/>
                      <a:gd name="connsiteX94" fmla="*/ 1885950 w 5425436"/>
                      <a:gd name="connsiteY94" fmla="*/ 4019548 h 4483100"/>
                      <a:gd name="connsiteX95" fmla="*/ 1917700 w 5425436"/>
                      <a:gd name="connsiteY95" fmla="*/ 4362452 h 4483100"/>
                      <a:gd name="connsiteX96" fmla="*/ 1841500 w 5425436"/>
                      <a:gd name="connsiteY96" fmla="*/ 4375148 h 4483100"/>
                      <a:gd name="connsiteX97" fmla="*/ 1847066 w 5425436"/>
                      <a:gd name="connsiteY97" fmla="*/ 4430816 h 4483100"/>
                      <a:gd name="connsiteX98" fmla="*/ 1841500 w 5425436"/>
                      <a:gd name="connsiteY98" fmla="*/ 4432300 h 4483100"/>
                      <a:gd name="connsiteX99" fmla="*/ 1644650 w 5425436"/>
                      <a:gd name="connsiteY99" fmla="*/ 4483100 h 4483100"/>
                      <a:gd name="connsiteX100" fmla="*/ 1600200 w 5425436"/>
                      <a:gd name="connsiteY100" fmla="*/ 4394200 h 4483100"/>
                      <a:gd name="connsiteX101" fmla="*/ 1562100 w 5425436"/>
                      <a:gd name="connsiteY101" fmla="*/ 4394200 h 4483100"/>
                      <a:gd name="connsiteX102" fmla="*/ 1492250 w 5425436"/>
                      <a:gd name="connsiteY102" fmla="*/ 4375148 h 4483100"/>
                      <a:gd name="connsiteX103" fmla="*/ 1473200 w 5425436"/>
                      <a:gd name="connsiteY103" fmla="*/ 4318000 h 4483100"/>
                      <a:gd name="connsiteX104" fmla="*/ 1377950 w 5425436"/>
                      <a:gd name="connsiteY104" fmla="*/ 4292600 h 4483100"/>
                      <a:gd name="connsiteX105" fmla="*/ 1377950 w 5425436"/>
                      <a:gd name="connsiteY105" fmla="*/ 4184652 h 4483100"/>
                      <a:gd name="connsiteX106" fmla="*/ 1333500 w 5425436"/>
                      <a:gd name="connsiteY106" fmla="*/ 4146548 h 4483100"/>
                      <a:gd name="connsiteX107" fmla="*/ 1295400 w 5425436"/>
                      <a:gd name="connsiteY107" fmla="*/ 4089400 h 4483100"/>
                      <a:gd name="connsiteX108" fmla="*/ 1282700 w 5425436"/>
                      <a:gd name="connsiteY108" fmla="*/ 3886200 h 4483100"/>
                      <a:gd name="connsiteX109" fmla="*/ 1244600 w 5425436"/>
                      <a:gd name="connsiteY109" fmla="*/ 3841748 h 4483100"/>
                      <a:gd name="connsiteX110" fmla="*/ 1257300 w 5425436"/>
                      <a:gd name="connsiteY110" fmla="*/ 3822700 h 4483100"/>
                      <a:gd name="connsiteX111" fmla="*/ 1257300 w 5425436"/>
                      <a:gd name="connsiteY111" fmla="*/ 3740148 h 4483100"/>
                      <a:gd name="connsiteX112" fmla="*/ 1327150 w 5425436"/>
                      <a:gd name="connsiteY112" fmla="*/ 3714748 h 4483100"/>
                      <a:gd name="connsiteX113" fmla="*/ 1289050 w 5425436"/>
                      <a:gd name="connsiteY113" fmla="*/ 3657600 h 4483100"/>
                      <a:gd name="connsiteX114" fmla="*/ 1225550 w 5425436"/>
                      <a:gd name="connsiteY114" fmla="*/ 3638548 h 4483100"/>
                      <a:gd name="connsiteX115" fmla="*/ 1181100 w 5425436"/>
                      <a:gd name="connsiteY115" fmla="*/ 3625852 h 4483100"/>
                      <a:gd name="connsiteX116" fmla="*/ 1181100 w 5425436"/>
                      <a:gd name="connsiteY116" fmla="*/ 3575052 h 4483100"/>
                      <a:gd name="connsiteX117" fmla="*/ 1219200 w 5425436"/>
                      <a:gd name="connsiteY117" fmla="*/ 3530600 h 4483100"/>
                      <a:gd name="connsiteX118" fmla="*/ 1282700 w 5425436"/>
                      <a:gd name="connsiteY118" fmla="*/ 3536948 h 4483100"/>
                      <a:gd name="connsiteX119" fmla="*/ 1333500 w 5425436"/>
                      <a:gd name="connsiteY119" fmla="*/ 3524252 h 4483100"/>
                      <a:gd name="connsiteX120" fmla="*/ 1352550 w 5425436"/>
                      <a:gd name="connsiteY120" fmla="*/ 3473452 h 4483100"/>
                      <a:gd name="connsiteX121" fmla="*/ 1390650 w 5425436"/>
                      <a:gd name="connsiteY121" fmla="*/ 3378200 h 4483100"/>
                      <a:gd name="connsiteX122" fmla="*/ 1479550 w 5425436"/>
                      <a:gd name="connsiteY122" fmla="*/ 3359148 h 4483100"/>
                      <a:gd name="connsiteX123" fmla="*/ 1473200 w 5425436"/>
                      <a:gd name="connsiteY123" fmla="*/ 3321052 h 4483100"/>
                      <a:gd name="connsiteX124" fmla="*/ 1428750 w 5425436"/>
                      <a:gd name="connsiteY124" fmla="*/ 3289300 h 4483100"/>
                      <a:gd name="connsiteX125" fmla="*/ 1454150 w 5425436"/>
                      <a:gd name="connsiteY125" fmla="*/ 3238500 h 4483100"/>
                      <a:gd name="connsiteX126" fmla="*/ 1371600 w 5425436"/>
                      <a:gd name="connsiteY126" fmla="*/ 3200400 h 4483100"/>
                      <a:gd name="connsiteX127" fmla="*/ 1289050 w 5425436"/>
                      <a:gd name="connsiteY127" fmla="*/ 3175000 h 4483100"/>
                      <a:gd name="connsiteX128" fmla="*/ 1314450 w 5425436"/>
                      <a:gd name="connsiteY128" fmla="*/ 3105148 h 4483100"/>
                      <a:gd name="connsiteX129" fmla="*/ 1377950 w 5425436"/>
                      <a:gd name="connsiteY129" fmla="*/ 3086100 h 4483100"/>
                      <a:gd name="connsiteX130" fmla="*/ 1409700 w 5425436"/>
                      <a:gd name="connsiteY130" fmla="*/ 3035300 h 4483100"/>
                      <a:gd name="connsiteX131" fmla="*/ 1320800 w 5425436"/>
                      <a:gd name="connsiteY131" fmla="*/ 2990852 h 4483100"/>
                      <a:gd name="connsiteX132" fmla="*/ 1276350 w 5425436"/>
                      <a:gd name="connsiteY132" fmla="*/ 2997200 h 4483100"/>
                      <a:gd name="connsiteX133" fmla="*/ 1130300 w 5425436"/>
                      <a:gd name="connsiteY133" fmla="*/ 2997200 h 4483100"/>
                      <a:gd name="connsiteX134" fmla="*/ 1104900 w 5425436"/>
                      <a:gd name="connsiteY134" fmla="*/ 3035300 h 4483100"/>
                      <a:gd name="connsiteX135" fmla="*/ 1054100 w 5425436"/>
                      <a:gd name="connsiteY135" fmla="*/ 3028948 h 4483100"/>
                      <a:gd name="connsiteX136" fmla="*/ 996950 w 5425436"/>
                      <a:gd name="connsiteY136" fmla="*/ 2978148 h 4483100"/>
                      <a:gd name="connsiteX137" fmla="*/ 996950 w 5425436"/>
                      <a:gd name="connsiteY137" fmla="*/ 2927348 h 4483100"/>
                      <a:gd name="connsiteX138" fmla="*/ 1098550 w 5425436"/>
                      <a:gd name="connsiteY138" fmla="*/ 2901948 h 4483100"/>
                      <a:gd name="connsiteX139" fmla="*/ 1098550 w 5425436"/>
                      <a:gd name="connsiteY139" fmla="*/ 2819400 h 4483100"/>
                      <a:gd name="connsiteX140" fmla="*/ 1041400 w 5425436"/>
                      <a:gd name="connsiteY140" fmla="*/ 2806700 h 4483100"/>
                      <a:gd name="connsiteX141" fmla="*/ 1009650 w 5425436"/>
                      <a:gd name="connsiteY141" fmla="*/ 2794000 h 4483100"/>
                      <a:gd name="connsiteX142" fmla="*/ 1028700 w 5425436"/>
                      <a:gd name="connsiteY142" fmla="*/ 2743200 h 4483100"/>
                      <a:gd name="connsiteX143" fmla="*/ 1028700 w 5425436"/>
                      <a:gd name="connsiteY143" fmla="*/ 2635252 h 4483100"/>
                      <a:gd name="connsiteX144" fmla="*/ 1047750 w 5425436"/>
                      <a:gd name="connsiteY144" fmla="*/ 2603500 h 4483100"/>
                      <a:gd name="connsiteX145" fmla="*/ 1073150 w 5425436"/>
                      <a:gd name="connsiteY145" fmla="*/ 2501900 h 4483100"/>
                      <a:gd name="connsiteX146" fmla="*/ 1003300 w 5425436"/>
                      <a:gd name="connsiteY146" fmla="*/ 2489200 h 4483100"/>
                      <a:gd name="connsiteX147" fmla="*/ 895350 w 5425436"/>
                      <a:gd name="connsiteY147" fmla="*/ 2425700 h 4483100"/>
                      <a:gd name="connsiteX148" fmla="*/ 755650 w 5425436"/>
                      <a:gd name="connsiteY148" fmla="*/ 2457452 h 4483100"/>
                      <a:gd name="connsiteX149" fmla="*/ 609600 w 5425436"/>
                      <a:gd name="connsiteY149" fmla="*/ 2495548 h 4483100"/>
                      <a:gd name="connsiteX150" fmla="*/ 508000 w 5425436"/>
                      <a:gd name="connsiteY150" fmla="*/ 2597148 h 4483100"/>
                      <a:gd name="connsiteX151" fmla="*/ 412750 w 5425436"/>
                      <a:gd name="connsiteY151" fmla="*/ 2660652 h 4483100"/>
                      <a:gd name="connsiteX152" fmla="*/ 311150 w 5425436"/>
                      <a:gd name="connsiteY152" fmla="*/ 2724148 h 4483100"/>
                      <a:gd name="connsiteX153" fmla="*/ 273050 w 5425436"/>
                      <a:gd name="connsiteY153" fmla="*/ 2806700 h 4483100"/>
                      <a:gd name="connsiteX154" fmla="*/ 152400 w 5425436"/>
                      <a:gd name="connsiteY154" fmla="*/ 2800348 h 4483100"/>
                      <a:gd name="connsiteX155" fmla="*/ 133350 w 5425436"/>
                      <a:gd name="connsiteY155" fmla="*/ 2755900 h 4483100"/>
                      <a:gd name="connsiteX156" fmla="*/ 0 w 5425436"/>
                      <a:gd name="connsiteY156" fmla="*/ 2781300 h 4483100"/>
                      <a:gd name="connsiteX157" fmla="*/ 222250 w 5425436"/>
                      <a:gd name="connsiteY157" fmla="*/ 2635252 h 4483100"/>
                      <a:gd name="connsiteX158" fmla="*/ 330200 w 5425436"/>
                      <a:gd name="connsiteY158" fmla="*/ 2616200 h 4483100"/>
                      <a:gd name="connsiteX159" fmla="*/ 349250 w 5425436"/>
                      <a:gd name="connsiteY159" fmla="*/ 2540000 h 4483100"/>
                      <a:gd name="connsiteX160" fmla="*/ 419100 w 5425436"/>
                      <a:gd name="connsiteY160" fmla="*/ 2540000 h 4483100"/>
                      <a:gd name="connsiteX161" fmla="*/ 495300 w 5425436"/>
                      <a:gd name="connsiteY161" fmla="*/ 2495548 h 4483100"/>
                      <a:gd name="connsiteX162" fmla="*/ 806450 w 5425436"/>
                      <a:gd name="connsiteY162" fmla="*/ 2336800 h 4483100"/>
                      <a:gd name="connsiteX163" fmla="*/ 1104900 w 5425436"/>
                      <a:gd name="connsiteY163" fmla="*/ 2152652 h 4483100"/>
                      <a:gd name="connsiteX164" fmla="*/ 1301750 w 5425436"/>
                      <a:gd name="connsiteY164" fmla="*/ 1885948 h 4483100"/>
                      <a:gd name="connsiteX165" fmla="*/ 1644650 w 5425436"/>
                      <a:gd name="connsiteY165" fmla="*/ 1739900 h 4483100"/>
                      <a:gd name="connsiteX166" fmla="*/ 1847850 w 5425436"/>
                      <a:gd name="connsiteY166" fmla="*/ 1606548 h 4483100"/>
                      <a:gd name="connsiteX167" fmla="*/ 1924050 w 5425436"/>
                      <a:gd name="connsiteY167" fmla="*/ 1447800 h 4483100"/>
                      <a:gd name="connsiteX168" fmla="*/ 1968500 w 5425436"/>
                      <a:gd name="connsiteY168" fmla="*/ 1377948 h 4483100"/>
                      <a:gd name="connsiteX169" fmla="*/ 1930400 w 5425436"/>
                      <a:gd name="connsiteY169" fmla="*/ 1168400 h 4483100"/>
                      <a:gd name="connsiteX170" fmla="*/ 1974850 w 5425436"/>
                      <a:gd name="connsiteY170" fmla="*/ 1054100 h 4483100"/>
                      <a:gd name="connsiteX171" fmla="*/ 1955800 w 5425436"/>
                      <a:gd name="connsiteY171" fmla="*/ 984252 h 4483100"/>
                      <a:gd name="connsiteX172" fmla="*/ 2006600 w 5425436"/>
                      <a:gd name="connsiteY172" fmla="*/ 838200 h 4483100"/>
                      <a:gd name="connsiteX173" fmla="*/ 2076450 w 5425436"/>
                      <a:gd name="connsiteY173" fmla="*/ 850900 h 4483100"/>
                      <a:gd name="connsiteX174" fmla="*/ 2127250 w 5425436"/>
                      <a:gd name="connsiteY174" fmla="*/ 831852 h 4483100"/>
                      <a:gd name="connsiteX175" fmla="*/ 2165350 w 5425436"/>
                      <a:gd name="connsiteY175" fmla="*/ 723900 h 4483100"/>
                      <a:gd name="connsiteX176" fmla="*/ 2190750 w 5425436"/>
                      <a:gd name="connsiteY176" fmla="*/ 488948 h 4483100"/>
                      <a:gd name="connsiteX177" fmla="*/ 2336800 w 5425436"/>
                      <a:gd name="connsiteY177" fmla="*/ 387348 h 4483100"/>
                      <a:gd name="connsiteX178" fmla="*/ 2387600 w 5425436"/>
                      <a:gd name="connsiteY178" fmla="*/ 317500 h 4483100"/>
                      <a:gd name="connsiteX179" fmla="*/ 2571750 w 5425436"/>
                      <a:gd name="connsiteY179" fmla="*/ 273052 h 4483100"/>
                      <a:gd name="connsiteX180" fmla="*/ 2609850 w 5425436"/>
                      <a:gd name="connsiteY180" fmla="*/ 273052 h 4483100"/>
                      <a:gd name="connsiteX181" fmla="*/ 2635250 w 5425436"/>
                      <a:gd name="connsiteY181" fmla="*/ 260348 h 4483100"/>
                      <a:gd name="connsiteX182" fmla="*/ 2654300 w 5425436"/>
                      <a:gd name="connsiteY182" fmla="*/ 139700 h 4483100"/>
                      <a:gd name="connsiteX183" fmla="*/ 2641600 w 5425436"/>
                      <a:gd name="connsiteY183" fmla="*/ 57148 h 4483100"/>
                      <a:gd name="connsiteX184" fmla="*/ 2724150 w 5425436"/>
                      <a:gd name="connsiteY184" fmla="*/ 0 h 4483100"/>
                      <a:gd name="connsiteX0" fmla="*/ 2724150 w 4997451"/>
                      <a:gd name="connsiteY0" fmla="*/ 0 h 4483100"/>
                      <a:gd name="connsiteX1" fmla="*/ 2813050 w 4997451"/>
                      <a:gd name="connsiteY1" fmla="*/ 69852 h 4483100"/>
                      <a:gd name="connsiteX2" fmla="*/ 2901950 w 4997451"/>
                      <a:gd name="connsiteY2" fmla="*/ 228600 h 4483100"/>
                      <a:gd name="connsiteX3" fmla="*/ 2984500 w 4997451"/>
                      <a:gd name="connsiteY3" fmla="*/ 311148 h 4483100"/>
                      <a:gd name="connsiteX4" fmla="*/ 3067050 w 4997451"/>
                      <a:gd name="connsiteY4" fmla="*/ 539748 h 4483100"/>
                      <a:gd name="connsiteX5" fmla="*/ 3067050 w 4997451"/>
                      <a:gd name="connsiteY5" fmla="*/ 590548 h 4483100"/>
                      <a:gd name="connsiteX6" fmla="*/ 3175000 w 4997451"/>
                      <a:gd name="connsiteY6" fmla="*/ 717548 h 4483100"/>
                      <a:gd name="connsiteX7" fmla="*/ 3238500 w 4997451"/>
                      <a:gd name="connsiteY7" fmla="*/ 717548 h 4483100"/>
                      <a:gd name="connsiteX8" fmla="*/ 3270250 w 4997451"/>
                      <a:gd name="connsiteY8" fmla="*/ 742948 h 4483100"/>
                      <a:gd name="connsiteX9" fmla="*/ 3321050 w 4997451"/>
                      <a:gd name="connsiteY9" fmla="*/ 755652 h 4483100"/>
                      <a:gd name="connsiteX10" fmla="*/ 3587750 w 4997451"/>
                      <a:gd name="connsiteY10" fmla="*/ 673100 h 4483100"/>
                      <a:gd name="connsiteX11" fmla="*/ 3708400 w 4997451"/>
                      <a:gd name="connsiteY11" fmla="*/ 590548 h 4483100"/>
                      <a:gd name="connsiteX12" fmla="*/ 3771900 w 4997451"/>
                      <a:gd name="connsiteY12" fmla="*/ 584200 h 4483100"/>
                      <a:gd name="connsiteX13" fmla="*/ 3886200 w 4997451"/>
                      <a:gd name="connsiteY13" fmla="*/ 571500 h 4483100"/>
                      <a:gd name="connsiteX14" fmla="*/ 4191000 w 4997451"/>
                      <a:gd name="connsiteY14" fmla="*/ 539748 h 4483100"/>
                      <a:gd name="connsiteX15" fmla="*/ 4432300 w 4997451"/>
                      <a:gd name="connsiteY15" fmla="*/ 609600 h 4483100"/>
                      <a:gd name="connsiteX16" fmla="*/ 4540250 w 4997451"/>
                      <a:gd name="connsiteY16" fmla="*/ 508000 h 4483100"/>
                      <a:gd name="connsiteX17" fmla="*/ 4616450 w 4997451"/>
                      <a:gd name="connsiteY17" fmla="*/ 412748 h 4483100"/>
                      <a:gd name="connsiteX18" fmla="*/ 4737100 w 4997451"/>
                      <a:gd name="connsiteY18" fmla="*/ 361948 h 4483100"/>
                      <a:gd name="connsiteX19" fmla="*/ 4743358 w 4997451"/>
                      <a:gd name="connsiteY19" fmla="*/ 360072 h 4483100"/>
                      <a:gd name="connsiteX20" fmla="*/ 4781550 w 4997451"/>
                      <a:gd name="connsiteY20" fmla="*/ 387348 h 4483100"/>
                      <a:gd name="connsiteX21" fmla="*/ 4832350 w 4997451"/>
                      <a:gd name="connsiteY21" fmla="*/ 393700 h 4483100"/>
                      <a:gd name="connsiteX22" fmla="*/ 4845050 w 4997451"/>
                      <a:gd name="connsiteY22" fmla="*/ 419100 h 4483100"/>
                      <a:gd name="connsiteX23" fmla="*/ 4921250 w 4997451"/>
                      <a:gd name="connsiteY23" fmla="*/ 393700 h 4483100"/>
                      <a:gd name="connsiteX24" fmla="*/ 4992086 w 4997451"/>
                      <a:gd name="connsiteY24" fmla="*/ 462252 h 4483100"/>
                      <a:gd name="connsiteX25" fmla="*/ 4946650 w 4997451"/>
                      <a:gd name="connsiteY25" fmla="*/ 558800 h 4483100"/>
                      <a:gd name="connsiteX26" fmla="*/ 4972050 w 4997451"/>
                      <a:gd name="connsiteY26" fmla="*/ 647700 h 4483100"/>
                      <a:gd name="connsiteX27" fmla="*/ 4997450 w 4997451"/>
                      <a:gd name="connsiteY27" fmla="*/ 711200 h 4483100"/>
                      <a:gd name="connsiteX28" fmla="*/ 4972050 w 4997451"/>
                      <a:gd name="connsiteY28" fmla="*/ 793748 h 4483100"/>
                      <a:gd name="connsiteX29" fmla="*/ 4997450 w 4997451"/>
                      <a:gd name="connsiteY29" fmla="*/ 838200 h 4483100"/>
                      <a:gd name="connsiteX30" fmla="*/ 4933950 w 4997451"/>
                      <a:gd name="connsiteY30" fmla="*/ 889000 h 4483100"/>
                      <a:gd name="connsiteX31" fmla="*/ 4914900 w 4997451"/>
                      <a:gd name="connsiteY31" fmla="*/ 933452 h 4483100"/>
                      <a:gd name="connsiteX32" fmla="*/ 4914518 w 4997451"/>
                      <a:gd name="connsiteY32" fmla="*/ 935628 h 4483100"/>
                      <a:gd name="connsiteX33" fmla="*/ 4908550 w 4997451"/>
                      <a:gd name="connsiteY33" fmla="*/ 927100 h 4483100"/>
                      <a:gd name="connsiteX34" fmla="*/ 4832350 w 4997451"/>
                      <a:gd name="connsiteY34" fmla="*/ 958852 h 4483100"/>
                      <a:gd name="connsiteX35" fmla="*/ 4743450 w 4997451"/>
                      <a:gd name="connsiteY35" fmla="*/ 939800 h 4483100"/>
                      <a:gd name="connsiteX36" fmla="*/ 4667250 w 4997451"/>
                      <a:gd name="connsiteY36" fmla="*/ 984252 h 4483100"/>
                      <a:gd name="connsiteX37" fmla="*/ 4552950 w 4997451"/>
                      <a:gd name="connsiteY37" fmla="*/ 933452 h 4483100"/>
                      <a:gd name="connsiteX38" fmla="*/ 4419600 w 4997451"/>
                      <a:gd name="connsiteY38" fmla="*/ 1117600 h 4483100"/>
                      <a:gd name="connsiteX39" fmla="*/ 4222750 w 4997451"/>
                      <a:gd name="connsiteY39" fmla="*/ 1104900 h 4483100"/>
                      <a:gd name="connsiteX40" fmla="*/ 4133850 w 4997451"/>
                      <a:gd name="connsiteY40" fmla="*/ 1073148 h 4483100"/>
                      <a:gd name="connsiteX41" fmla="*/ 4095750 w 4997451"/>
                      <a:gd name="connsiteY41" fmla="*/ 1117600 h 4483100"/>
                      <a:gd name="connsiteX42" fmla="*/ 4000500 w 4997451"/>
                      <a:gd name="connsiteY42" fmla="*/ 1092200 h 4483100"/>
                      <a:gd name="connsiteX43" fmla="*/ 3898900 w 4997451"/>
                      <a:gd name="connsiteY43" fmla="*/ 1168400 h 4483100"/>
                      <a:gd name="connsiteX44" fmla="*/ 3752850 w 4997451"/>
                      <a:gd name="connsiteY44" fmla="*/ 1130300 h 4483100"/>
                      <a:gd name="connsiteX45" fmla="*/ 3663950 w 4997451"/>
                      <a:gd name="connsiteY45" fmla="*/ 1263652 h 4483100"/>
                      <a:gd name="connsiteX46" fmla="*/ 3568700 w 4997451"/>
                      <a:gd name="connsiteY46" fmla="*/ 1301748 h 4483100"/>
                      <a:gd name="connsiteX47" fmla="*/ 3492500 w 4997451"/>
                      <a:gd name="connsiteY47" fmla="*/ 1263652 h 4483100"/>
                      <a:gd name="connsiteX48" fmla="*/ 3390900 w 4997451"/>
                      <a:gd name="connsiteY48" fmla="*/ 1416052 h 4483100"/>
                      <a:gd name="connsiteX49" fmla="*/ 3378200 w 4997451"/>
                      <a:gd name="connsiteY49" fmla="*/ 1466852 h 4483100"/>
                      <a:gd name="connsiteX50" fmla="*/ 3333750 w 4997451"/>
                      <a:gd name="connsiteY50" fmla="*/ 1524000 h 4483100"/>
                      <a:gd name="connsiteX51" fmla="*/ 3333750 w 4997451"/>
                      <a:gd name="connsiteY51" fmla="*/ 1593852 h 4483100"/>
                      <a:gd name="connsiteX52" fmla="*/ 3270250 w 4997451"/>
                      <a:gd name="connsiteY52" fmla="*/ 1619252 h 4483100"/>
                      <a:gd name="connsiteX53" fmla="*/ 3263900 w 4997451"/>
                      <a:gd name="connsiteY53" fmla="*/ 1701800 h 4483100"/>
                      <a:gd name="connsiteX54" fmla="*/ 3219450 w 4997451"/>
                      <a:gd name="connsiteY54" fmla="*/ 1765300 h 4483100"/>
                      <a:gd name="connsiteX55" fmla="*/ 3187700 w 4997451"/>
                      <a:gd name="connsiteY55" fmla="*/ 1765300 h 4483100"/>
                      <a:gd name="connsiteX56" fmla="*/ 3086100 w 4997451"/>
                      <a:gd name="connsiteY56" fmla="*/ 1873252 h 4483100"/>
                      <a:gd name="connsiteX57" fmla="*/ 3117850 w 4997451"/>
                      <a:gd name="connsiteY57" fmla="*/ 1930400 h 4483100"/>
                      <a:gd name="connsiteX58" fmla="*/ 3073400 w 4997451"/>
                      <a:gd name="connsiteY58" fmla="*/ 1993900 h 4483100"/>
                      <a:gd name="connsiteX59" fmla="*/ 3048000 w 4997451"/>
                      <a:gd name="connsiteY59" fmla="*/ 2063748 h 4483100"/>
                      <a:gd name="connsiteX60" fmla="*/ 3079750 w 4997451"/>
                      <a:gd name="connsiteY60" fmla="*/ 2120900 h 4483100"/>
                      <a:gd name="connsiteX61" fmla="*/ 3079750 w 4997451"/>
                      <a:gd name="connsiteY61" fmla="*/ 2178052 h 4483100"/>
                      <a:gd name="connsiteX62" fmla="*/ 2876550 w 4997451"/>
                      <a:gd name="connsiteY62" fmla="*/ 2419348 h 4483100"/>
                      <a:gd name="connsiteX63" fmla="*/ 2736850 w 4997451"/>
                      <a:gd name="connsiteY63" fmla="*/ 2470148 h 4483100"/>
                      <a:gd name="connsiteX64" fmla="*/ 2597150 w 4997451"/>
                      <a:gd name="connsiteY64" fmla="*/ 2438400 h 4483100"/>
                      <a:gd name="connsiteX65" fmla="*/ 2508250 w 4997451"/>
                      <a:gd name="connsiteY65" fmla="*/ 2432052 h 4483100"/>
                      <a:gd name="connsiteX66" fmla="*/ 2432050 w 4997451"/>
                      <a:gd name="connsiteY66" fmla="*/ 2413000 h 4483100"/>
                      <a:gd name="connsiteX67" fmla="*/ 2305050 w 4997451"/>
                      <a:gd name="connsiteY67" fmla="*/ 2482852 h 4483100"/>
                      <a:gd name="connsiteX68" fmla="*/ 2349500 w 4997451"/>
                      <a:gd name="connsiteY68" fmla="*/ 2546348 h 4483100"/>
                      <a:gd name="connsiteX69" fmla="*/ 2387600 w 4997451"/>
                      <a:gd name="connsiteY69" fmla="*/ 2717800 h 4483100"/>
                      <a:gd name="connsiteX70" fmla="*/ 2432050 w 4997451"/>
                      <a:gd name="connsiteY70" fmla="*/ 2736852 h 4483100"/>
                      <a:gd name="connsiteX71" fmla="*/ 2444750 w 4997451"/>
                      <a:gd name="connsiteY71" fmla="*/ 2832100 h 4483100"/>
                      <a:gd name="connsiteX72" fmla="*/ 2527300 w 4997451"/>
                      <a:gd name="connsiteY72" fmla="*/ 2857500 h 4483100"/>
                      <a:gd name="connsiteX73" fmla="*/ 2590800 w 4997451"/>
                      <a:gd name="connsiteY73" fmla="*/ 2921000 h 4483100"/>
                      <a:gd name="connsiteX74" fmla="*/ 2584450 w 4997451"/>
                      <a:gd name="connsiteY74" fmla="*/ 3003548 h 4483100"/>
                      <a:gd name="connsiteX75" fmla="*/ 2400300 w 4997451"/>
                      <a:gd name="connsiteY75" fmla="*/ 3111500 h 4483100"/>
                      <a:gd name="connsiteX76" fmla="*/ 2286000 w 4997451"/>
                      <a:gd name="connsiteY76" fmla="*/ 3143252 h 4483100"/>
                      <a:gd name="connsiteX77" fmla="*/ 2222500 w 4997451"/>
                      <a:gd name="connsiteY77" fmla="*/ 3200400 h 4483100"/>
                      <a:gd name="connsiteX78" fmla="*/ 2209800 w 4997451"/>
                      <a:gd name="connsiteY78" fmla="*/ 3289300 h 4483100"/>
                      <a:gd name="connsiteX79" fmla="*/ 2190750 w 4997451"/>
                      <a:gd name="connsiteY79" fmla="*/ 3435348 h 4483100"/>
                      <a:gd name="connsiteX80" fmla="*/ 2076450 w 4997451"/>
                      <a:gd name="connsiteY80" fmla="*/ 3422652 h 4483100"/>
                      <a:gd name="connsiteX81" fmla="*/ 2076450 w 4997451"/>
                      <a:gd name="connsiteY81" fmla="*/ 3479800 h 4483100"/>
                      <a:gd name="connsiteX82" fmla="*/ 1930400 w 4997451"/>
                      <a:gd name="connsiteY82" fmla="*/ 3644900 h 4483100"/>
                      <a:gd name="connsiteX83" fmla="*/ 1784350 w 4997451"/>
                      <a:gd name="connsiteY83" fmla="*/ 3517900 h 4483100"/>
                      <a:gd name="connsiteX84" fmla="*/ 1752600 w 4997451"/>
                      <a:gd name="connsiteY84" fmla="*/ 3498852 h 4483100"/>
                      <a:gd name="connsiteX85" fmla="*/ 1695450 w 4997451"/>
                      <a:gd name="connsiteY85" fmla="*/ 3530600 h 4483100"/>
                      <a:gd name="connsiteX86" fmla="*/ 1746250 w 4997451"/>
                      <a:gd name="connsiteY86" fmla="*/ 3632200 h 4483100"/>
                      <a:gd name="connsiteX87" fmla="*/ 1739900 w 4997451"/>
                      <a:gd name="connsiteY87" fmla="*/ 3651252 h 4483100"/>
                      <a:gd name="connsiteX88" fmla="*/ 1835150 w 4997451"/>
                      <a:gd name="connsiteY88" fmla="*/ 3778252 h 4483100"/>
                      <a:gd name="connsiteX89" fmla="*/ 1879600 w 4997451"/>
                      <a:gd name="connsiteY89" fmla="*/ 3841748 h 4483100"/>
                      <a:gd name="connsiteX90" fmla="*/ 1854200 w 4997451"/>
                      <a:gd name="connsiteY90" fmla="*/ 3956052 h 4483100"/>
                      <a:gd name="connsiteX91" fmla="*/ 1885950 w 4997451"/>
                      <a:gd name="connsiteY91" fmla="*/ 4019548 h 4483100"/>
                      <a:gd name="connsiteX92" fmla="*/ 1917700 w 4997451"/>
                      <a:gd name="connsiteY92" fmla="*/ 4362452 h 4483100"/>
                      <a:gd name="connsiteX93" fmla="*/ 1841500 w 4997451"/>
                      <a:gd name="connsiteY93" fmla="*/ 4375148 h 4483100"/>
                      <a:gd name="connsiteX94" fmla="*/ 1847066 w 4997451"/>
                      <a:gd name="connsiteY94" fmla="*/ 4430816 h 4483100"/>
                      <a:gd name="connsiteX95" fmla="*/ 1841500 w 4997451"/>
                      <a:gd name="connsiteY95" fmla="*/ 4432300 h 4483100"/>
                      <a:gd name="connsiteX96" fmla="*/ 1644650 w 4997451"/>
                      <a:gd name="connsiteY96" fmla="*/ 4483100 h 4483100"/>
                      <a:gd name="connsiteX97" fmla="*/ 1600200 w 4997451"/>
                      <a:gd name="connsiteY97" fmla="*/ 4394200 h 4483100"/>
                      <a:gd name="connsiteX98" fmla="*/ 1562100 w 4997451"/>
                      <a:gd name="connsiteY98" fmla="*/ 4394200 h 4483100"/>
                      <a:gd name="connsiteX99" fmla="*/ 1492250 w 4997451"/>
                      <a:gd name="connsiteY99" fmla="*/ 4375148 h 4483100"/>
                      <a:gd name="connsiteX100" fmla="*/ 1473200 w 4997451"/>
                      <a:gd name="connsiteY100" fmla="*/ 4318000 h 4483100"/>
                      <a:gd name="connsiteX101" fmla="*/ 1377950 w 4997451"/>
                      <a:gd name="connsiteY101" fmla="*/ 4292600 h 4483100"/>
                      <a:gd name="connsiteX102" fmla="*/ 1377950 w 4997451"/>
                      <a:gd name="connsiteY102" fmla="*/ 4184652 h 4483100"/>
                      <a:gd name="connsiteX103" fmla="*/ 1333500 w 4997451"/>
                      <a:gd name="connsiteY103" fmla="*/ 4146548 h 4483100"/>
                      <a:gd name="connsiteX104" fmla="*/ 1295400 w 4997451"/>
                      <a:gd name="connsiteY104" fmla="*/ 4089400 h 4483100"/>
                      <a:gd name="connsiteX105" fmla="*/ 1282700 w 4997451"/>
                      <a:gd name="connsiteY105" fmla="*/ 3886200 h 4483100"/>
                      <a:gd name="connsiteX106" fmla="*/ 1244600 w 4997451"/>
                      <a:gd name="connsiteY106" fmla="*/ 3841748 h 4483100"/>
                      <a:gd name="connsiteX107" fmla="*/ 1257300 w 4997451"/>
                      <a:gd name="connsiteY107" fmla="*/ 3822700 h 4483100"/>
                      <a:gd name="connsiteX108" fmla="*/ 1257300 w 4997451"/>
                      <a:gd name="connsiteY108" fmla="*/ 3740148 h 4483100"/>
                      <a:gd name="connsiteX109" fmla="*/ 1327150 w 4997451"/>
                      <a:gd name="connsiteY109" fmla="*/ 3714748 h 4483100"/>
                      <a:gd name="connsiteX110" fmla="*/ 1289050 w 4997451"/>
                      <a:gd name="connsiteY110" fmla="*/ 3657600 h 4483100"/>
                      <a:gd name="connsiteX111" fmla="*/ 1225550 w 4997451"/>
                      <a:gd name="connsiteY111" fmla="*/ 3638548 h 4483100"/>
                      <a:gd name="connsiteX112" fmla="*/ 1181100 w 4997451"/>
                      <a:gd name="connsiteY112" fmla="*/ 3625852 h 4483100"/>
                      <a:gd name="connsiteX113" fmla="*/ 1181100 w 4997451"/>
                      <a:gd name="connsiteY113" fmla="*/ 3575052 h 4483100"/>
                      <a:gd name="connsiteX114" fmla="*/ 1219200 w 4997451"/>
                      <a:gd name="connsiteY114" fmla="*/ 3530600 h 4483100"/>
                      <a:gd name="connsiteX115" fmla="*/ 1282700 w 4997451"/>
                      <a:gd name="connsiteY115" fmla="*/ 3536948 h 4483100"/>
                      <a:gd name="connsiteX116" fmla="*/ 1333500 w 4997451"/>
                      <a:gd name="connsiteY116" fmla="*/ 3524252 h 4483100"/>
                      <a:gd name="connsiteX117" fmla="*/ 1352550 w 4997451"/>
                      <a:gd name="connsiteY117" fmla="*/ 3473452 h 4483100"/>
                      <a:gd name="connsiteX118" fmla="*/ 1390650 w 4997451"/>
                      <a:gd name="connsiteY118" fmla="*/ 3378200 h 4483100"/>
                      <a:gd name="connsiteX119" fmla="*/ 1479550 w 4997451"/>
                      <a:gd name="connsiteY119" fmla="*/ 3359148 h 4483100"/>
                      <a:gd name="connsiteX120" fmla="*/ 1473200 w 4997451"/>
                      <a:gd name="connsiteY120" fmla="*/ 3321052 h 4483100"/>
                      <a:gd name="connsiteX121" fmla="*/ 1428750 w 4997451"/>
                      <a:gd name="connsiteY121" fmla="*/ 3289300 h 4483100"/>
                      <a:gd name="connsiteX122" fmla="*/ 1454150 w 4997451"/>
                      <a:gd name="connsiteY122" fmla="*/ 3238500 h 4483100"/>
                      <a:gd name="connsiteX123" fmla="*/ 1371600 w 4997451"/>
                      <a:gd name="connsiteY123" fmla="*/ 3200400 h 4483100"/>
                      <a:gd name="connsiteX124" fmla="*/ 1289050 w 4997451"/>
                      <a:gd name="connsiteY124" fmla="*/ 3175000 h 4483100"/>
                      <a:gd name="connsiteX125" fmla="*/ 1314450 w 4997451"/>
                      <a:gd name="connsiteY125" fmla="*/ 3105148 h 4483100"/>
                      <a:gd name="connsiteX126" fmla="*/ 1377950 w 4997451"/>
                      <a:gd name="connsiteY126" fmla="*/ 3086100 h 4483100"/>
                      <a:gd name="connsiteX127" fmla="*/ 1409700 w 4997451"/>
                      <a:gd name="connsiteY127" fmla="*/ 3035300 h 4483100"/>
                      <a:gd name="connsiteX128" fmla="*/ 1320800 w 4997451"/>
                      <a:gd name="connsiteY128" fmla="*/ 2990852 h 4483100"/>
                      <a:gd name="connsiteX129" fmla="*/ 1276350 w 4997451"/>
                      <a:gd name="connsiteY129" fmla="*/ 2997200 h 4483100"/>
                      <a:gd name="connsiteX130" fmla="*/ 1130300 w 4997451"/>
                      <a:gd name="connsiteY130" fmla="*/ 2997200 h 4483100"/>
                      <a:gd name="connsiteX131" fmla="*/ 1104900 w 4997451"/>
                      <a:gd name="connsiteY131" fmla="*/ 3035300 h 4483100"/>
                      <a:gd name="connsiteX132" fmla="*/ 1054100 w 4997451"/>
                      <a:gd name="connsiteY132" fmla="*/ 3028948 h 4483100"/>
                      <a:gd name="connsiteX133" fmla="*/ 996950 w 4997451"/>
                      <a:gd name="connsiteY133" fmla="*/ 2978148 h 4483100"/>
                      <a:gd name="connsiteX134" fmla="*/ 996950 w 4997451"/>
                      <a:gd name="connsiteY134" fmla="*/ 2927348 h 4483100"/>
                      <a:gd name="connsiteX135" fmla="*/ 1098550 w 4997451"/>
                      <a:gd name="connsiteY135" fmla="*/ 2901948 h 4483100"/>
                      <a:gd name="connsiteX136" fmla="*/ 1098550 w 4997451"/>
                      <a:gd name="connsiteY136" fmla="*/ 2819400 h 4483100"/>
                      <a:gd name="connsiteX137" fmla="*/ 1041400 w 4997451"/>
                      <a:gd name="connsiteY137" fmla="*/ 2806700 h 4483100"/>
                      <a:gd name="connsiteX138" fmla="*/ 1009650 w 4997451"/>
                      <a:gd name="connsiteY138" fmla="*/ 2794000 h 4483100"/>
                      <a:gd name="connsiteX139" fmla="*/ 1028700 w 4997451"/>
                      <a:gd name="connsiteY139" fmla="*/ 2743200 h 4483100"/>
                      <a:gd name="connsiteX140" fmla="*/ 1028700 w 4997451"/>
                      <a:gd name="connsiteY140" fmla="*/ 2635252 h 4483100"/>
                      <a:gd name="connsiteX141" fmla="*/ 1047750 w 4997451"/>
                      <a:gd name="connsiteY141" fmla="*/ 2603500 h 4483100"/>
                      <a:gd name="connsiteX142" fmla="*/ 1073150 w 4997451"/>
                      <a:gd name="connsiteY142" fmla="*/ 2501900 h 4483100"/>
                      <a:gd name="connsiteX143" fmla="*/ 1003300 w 4997451"/>
                      <a:gd name="connsiteY143" fmla="*/ 2489200 h 4483100"/>
                      <a:gd name="connsiteX144" fmla="*/ 895350 w 4997451"/>
                      <a:gd name="connsiteY144" fmla="*/ 2425700 h 4483100"/>
                      <a:gd name="connsiteX145" fmla="*/ 755650 w 4997451"/>
                      <a:gd name="connsiteY145" fmla="*/ 2457452 h 4483100"/>
                      <a:gd name="connsiteX146" fmla="*/ 609600 w 4997451"/>
                      <a:gd name="connsiteY146" fmla="*/ 2495548 h 4483100"/>
                      <a:gd name="connsiteX147" fmla="*/ 508000 w 4997451"/>
                      <a:gd name="connsiteY147" fmla="*/ 2597148 h 4483100"/>
                      <a:gd name="connsiteX148" fmla="*/ 412750 w 4997451"/>
                      <a:gd name="connsiteY148" fmla="*/ 2660652 h 4483100"/>
                      <a:gd name="connsiteX149" fmla="*/ 311150 w 4997451"/>
                      <a:gd name="connsiteY149" fmla="*/ 2724148 h 4483100"/>
                      <a:gd name="connsiteX150" fmla="*/ 273050 w 4997451"/>
                      <a:gd name="connsiteY150" fmla="*/ 2806700 h 4483100"/>
                      <a:gd name="connsiteX151" fmla="*/ 152400 w 4997451"/>
                      <a:gd name="connsiteY151" fmla="*/ 2800348 h 4483100"/>
                      <a:gd name="connsiteX152" fmla="*/ 133350 w 4997451"/>
                      <a:gd name="connsiteY152" fmla="*/ 2755900 h 4483100"/>
                      <a:gd name="connsiteX153" fmla="*/ 0 w 4997451"/>
                      <a:gd name="connsiteY153" fmla="*/ 2781300 h 4483100"/>
                      <a:gd name="connsiteX154" fmla="*/ 222250 w 4997451"/>
                      <a:gd name="connsiteY154" fmla="*/ 2635252 h 4483100"/>
                      <a:gd name="connsiteX155" fmla="*/ 330200 w 4997451"/>
                      <a:gd name="connsiteY155" fmla="*/ 2616200 h 4483100"/>
                      <a:gd name="connsiteX156" fmla="*/ 349250 w 4997451"/>
                      <a:gd name="connsiteY156" fmla="*/ 2540000 h 4483100"/>
                      <a:gd name="connsiteX157" fmla="*/ 419100 w 4997451"/>
                      <a:gd name="connsiteY157" fmla="*/ 2540000 h 4483100"/>
                      <a:gd name="connsiteX158" fmla="*/ 495300 w 4997451"/>
                      <a:gd name="connsiteY158" fmla="*/ 2495548 h 4483100"/>
                      <a:gd name="connsiteX159" fmla="*/ 806450 w 4997451"/>
                      <a:gd name="connsiteY159" fmla="*/ 2336800 h 4483100"/>
                      <a:gd name="connsiteX160" fmla="*/ 1104900 w 4997451"/>
                      <a:gd name="connsiteY160" fmla="*/ 2152652 h 4483100"/>
                      <a:gd name="connsiteX161" fmla="*/ 1301750 w 4997451"/>
                      <a:gd name="connsiteY161" fmla="*/ 1885948 h 4483100"/>
                      <a:gd name="connsiteX162" fmla="*/ 1644650 w 4997451"/>
                      <a:gd name="connsiteY162" fmla="*/ 1739900 h 4483100"/>
                      <a:gd name="connsiteX163" fmla="*/ 1847850 w 4997451"/>
                      <a:gd name="connsiteY163" fmla="*/ 1606548 h 4483100"/>
                      <a:gd name="connsiteX164" fmla="*/ 1924050 w 4997451"/>
                      <a:gd name="connsiteY164" fmla="*/ 1447800 h 4483100"/>
                      <a:gd name="connsiteX165" fmla="*/ 1968500 w 4997451"/>
                      <a:gd name="connsiteY165" fmla="*/ 1377948 h 4483100"/>
                      <a:gd name="connsiteX166" fmla="*/ 1930400 w 4997451"/>
                      <a:gd name="connsiteY166" fmla="*/ 1168400 h 4483100"/>
                      <a:gd name="connsiteX167" fmla="*/ 1974850 w 4997451"/>
                      <a:gd name="connsiteY167" fmla="*/ 1054100 h 4483100"/>
                      <a:gd name="connsiteX168" fmla="*/ 1955800 w 4997451"/>
                      <a:gd name="connsiteY168" fmla="*/ 984252 h 4483100"/>
                      <a:gd name="connsiteX169" fmla="*/ 2006600 w 4997451"/>
                      <a:gd name="connsiteY169" fmla="*/ 838200 h 4483100"/>
                      <a:gd name="connsiteX170" fmla="*/ 2076450 w 4997451"/>
                      <a:gd name="connsiteY170" fmla="*/ 850900 h 4483100"/>
                      <a:gd name="connsiteX171" fmla="*/ 2127250 w 4997451"/>
                      <a:gd name="connsiteY171" fmla="*/ 831852 h 4483100"/>
                      <a:gd name="connsiteX172" fmla="*/ 2165350 w 4997451"/>
                      <a:gd name="connsiteY172" fmla="*/ 723900 h 4483100"/>
                      <a:gd name="connsiteX173" fmla="*/ 2190750 w 4997451"/>
                      <a:gd name="connsiteY173" fmla="*/ 488948 h 4483100"/>
                      <a:gd name="connsiteX174" fmla="*/ 2336800 w 4997451"/>
                      <a:gd name="connsiteY174" fmla="*/ 387348 h 4483100"/>
                      <a:gd name="connsiteX175" fmla="*/ 2387600 w 4997451"/>
                      <a:gd name="connsiteY175" fmla="*/ 317500 h 4483100"/>
                      <a:gd name="connsiteX176" fmla="*/ 2571750 w 4997451"/>
                      <a:gd name="connsiteY176" fmla="*/ 273052 h 4483100"/>
                      <a:gd name="connsiteX177" fmla="*/ 2609850 w 4997451"/>
                      <a:gd name="connsiteY177" fmla="*/ 273052 h 4483100"/>
                      <a:gd name="connsiteX178" fmla="*/ 2635250 w 4997451"/>
                      <a:gd name="connsiteY178" fmla="*/ 260348 h 4483100"/>
                      <a:gd name="connsiteX179" fmla="*/ 2654300 w 4997451"/>
                      <a:gd name="connsiteY179" fmla="*/ 139700 h 4483100"/>
                      <a:gd name="connsiteX180" fmla="*/ 2641600 w 4997451"/>
                      <a:gd name="connsiteY180" fmla="*/ 57148 h 4483100"/>
                      <a:gd name="connsiteX181" fmla="*/ 2724150 w 4997451"/>
                      <a:gd name="connsiteY181" fmla="*/ 0 h 4483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</a:cxnLst>
                    <a:rect l="l" t="t" r="r" b="b"/>
                    <a:pathLst>
                      <a:path w="4997451" h="4483100">
                        <a:moveTo>
                          <a:pt x="2724150" y="0"/>
                        </a:moveTo>
                        <a:lnTo>
                          <a:pt x="2813050" y="69852"/>
                        </a:lnTo>
                        <a:lnTo>
                          <a:pt x="2901950" y="228600"/>
                        </a:lnTo>
                        <a:lnTo>
                          <a:pt x="2984500" y="311148"/>
                        </a:lnTo>
                        <a:lnTo>
                          <a:pt x="3067050" y="539748"/>
                        </a:lnTo>
                        <a:lnTo>
                          <a:pt x="3067050" y="590548"/>
                        </a:lnTo>
                        <a:lnTo>
                          <a:pt x="3175000" y="717548"/>
                        </a:lnTo>
                        <a:lnTo>
                          <a:pt x="3238500" y="717548"/>
                        </a:lnTo>
                        <a:lnTo>
                          <a:pt x="3270250" y="742948"/>
                        </a:lnTo>
                        <a:lnTo>
                          <a:pt x="3321050" y="755652"/>
                        </a:lnTo>
                        <a:lnTo>
                          <a:pt x="3587750" y="673100"/>
                        </a:lnTo>
                        <a:lnTo>
                          <a:pt x="3708400" y="590548"/>
                        </a:lnTo>
                        <a:lnTo>
                          <a:pt x="3771900" y="584200"/>
                        </a:lnTo>
                        <a:lnTo>
                          <a:pt x="3886200" y="571500"/>
                        </a:lnTo>
                        <a:lnTo>
                          <a:pt x="4191000" y="539748"/>
                        </a:lnTo>
                        <a:lnTo>
                          <a:pt x="4432300" y="609600"/>
                        </a:lnTo>
                        <a:lnTo>
                          <a:pt x="4540250" y="508000"/>
                        </a:lnTo>
                        <a:lnTo>
                          <a:pt x="4616450" y="412748"/>
                        </a:lnTo>
                        <a:lnTo>
                          <a:pt x="4737100" y="361948"/>
                        </a:lnTo>
                        <a:lnTo>
                          <a:pt x="4743358" y="360072"/>
                        </a:lnTo>
                        <a:lnTo>
                          <a:pt x="4781550" y="387348"/>
                        </a:lnTo>
                        <a:lnTo>
                          <a:pt x="4832350" y="393700"/>
                        </a:lnTo>
                        <a:lnTo>
                          <a:pt x="4845050" y="419100"/>
                        </a:lnTo>
                        <a:lnTo>
                          <a:pt x="4921250" y="393700"/>
                        </a:lnTo>
                        <a:lnTo>
                          <a:pt x="4992086" y="462252"/>
                        </a:lnTo>
                        <a:lnTo>
                          <a:pt x="4946650" y="558800"/>
                        </a:lnTo>
                        <a:lnTo>
                          <a:pt x="4972050" y="647700"/>
                        </a:lnTo>
                        <a:lnTo>
                          <a:pt x="4997450" y="711200"/>
                        </a:lnTo>
                        <a:lnTo>
                          <a:pt x="4972050" y="793748"/>
                        </a:lnTo>
                        <a:lnTo>
                          <a:pt x="4997450" y="838200"/>
                        </a:lnTo>
                        <a:lnTo>
                          <a:pt x="4933950" y="889000"/>
                        </a:lnTo>
                        <a:lnTo>
                          <a:pt x="4914900" y="933452"/>
                        </a:lnTo>
                        <a:cubicBezTo>
                          <a:pt x="4914773" y="934177"/>
                          <a:pt x="4914645" y="934903"/>
                          <a:pt x="4914518" y="935628"/>
                        </a:cubicBezTo>
                        <a:lnTo>
                          <a:pt x="4908550" y="927100"/>
                        </a:lnTo>
                        <a:lnTo>
                          <a:pt x="4832350" y="958852"/>
                        </a:lnTo>
                        <a:lnTo>
                          <a:pt x="4743450" y="939800"/>
                        </a:lnTo>
                        <a:lnTo>
                          <a:pt x="4667250" y="984252"/>
                        </a:lnTo>
                        <a:lnTo>
                          <a:pt x="4552950" y="933452"/>
                        </a:lnTo>
                        <a:lnTo>
                          <a:pt x="4419600" y="1117600"/>
                        </a:lnTo>
                        <a:lnTo>
                          <a:pt x="4222750" y="1104900"/>
                        </a:lnTo>
                        <a:lnTo>
                          <a:pt x="4133850" y="1073148"/>
                        </a:lnTo>
                        <a:lnTo>
                          <a:pt x="4095750" y="1117600"/>
                        </a:lnTo>
                        <a:lnTo>
                          <a:pt x="4000500" y="1092200"/>
                        </a:lnTo>
                        <a:lnTo>
                          <a:pt x="3898900" y="1168400"/>
                        </a:lnTo>
                        <a:lnTo>
                          <a:pt x="3752850" y="1130300"/>
                        </a:lnTo>
                        <a:lnTo>
                          <a:pt x="3663950" y="1263652"/>
                        </a:lnTo>
                        <a:lnTo>
                          <a:pt x="3568700" y="1301748"/>
                        </a:lnTo>
                        <a:lnTo>
                          <a:pt x="3492500" y="1263652"/>
                        </a:lnTo>
                        <a:lnTo>
                          <a:pt x="3390900" y="1416052"/>
                        </a:lnTo>
                        <a:lnTo>
                          <a:pt x="3378200" y="1466852"/>
                        </a:lnTo>
                        <a:lnTo>
                          <a:pt x="3333750" y="1524000"/>
                        </a:lnTo>
                        <a:lnTo>
                          <a:pt x="3333750" y="1593852"/>
                        </a:lnTo>
                        <a:lnTo>
                          <a:pt x="3270250" y="1619252"/>
                        </a:lnTo>
                        <a:lnTo>
                          <a:pt x="3263900" y="1701800"/>
                        </a:lnTo>
                        <a:lnTo>
                          <a:pt x="3219450" y="1765300"/>
                        </a:lnTo>
                        <a:lnTo>
                          <a:pt x="3187700" y="1765300"/>
                        </a:lnTo>
                        <a:lnTo>
                          <a:pt x="3086100" y="1873252"/>
                        </a:lnTo>
                        <a:lnTo>
                          <a:pt x="3117850" y="1930400"/>
                        </a:lnTo>
                        <a:lnTo>
                          <a:pt x="3073400" y="1993900"/>
                        </a:lnTo>
                        <a:lnTo>
                          <a:pt x="3048000" y="2063748"/>
                        </a:lnTo>
                        <a:lnTo>
                          <a:pt x="3079750" y="2120900"/>
                        </a:lnTo>
                        <a:lnTo>
                          <a:pt x="3079750" y="2178052"/>
                        </a:lnTo>
                        <a:lnTo>
                          <a:pt x="2876550" y="2419348"/>
                        </a:lnTo>
                        <a:lnTo>
                          <a:pt x="2736850" y="2470148"/>
                        </a:lnTo>
                        <a:lnTo>
                          <a:pt x="2597150" y="2438400"/>
                        </a:lnTo>
                        <a:lnTo>
                          <a:pt x="2508250" y="2432052"/>
                        </a:lnTo>
                        <a:lnTo>
                          <a:pt x="2432050" y="2413000"/>
                        </a:lnTo>
                        <a:lnTo>
                          <a:pt x="2305050" y="2482852"/>
                        </a:lnTo>
                        <a:lnTo>
                          <a:pt x="2349500" y="2546348"/>
                        </a:lnTo>
                        <a:lnTo>
                          <a:pt x="2387600" y="2717800"/>
                        </a:lnTo>
                        <a:lnTo>
                          <a:pt x="2432050" y="2736852"/>
                        </a:lnTo>
                        <a:lnTo>
                          <a:pt x="2444750" y="2832100"/>
                        </a:lnTo>
                        <a:lnTo>
                          <a:pt x="2527300" y="2857500"/>
                        </a:lnTo>
                        <a:lnTo>
                          <a:pt x="2590800" y="2921000"/>
                        </a:lnTo>
                        <a:lnTo>
                          <a:pt x="2584450" y="3003548"/>
                        </a:lnTo>
                        <a:lnTo>
                          <a:pt x="2400300" y="3111500"/>
                        </a:lnTo>
                        <a:lnTo>
                          <a:pt x="2286000" y="3143252"/>
                        </a:lnTo>
                        <a:lnTo>
                          <a:pt x="2222500" y="3200400"/>
                        </a:lnTo>
                        <a:lnTo>
                          <a:pt x="2209800" y="3289300"/>
                        </a:lnTo>
                        <a:lnTo>
                          <a:pt x="2190750" y="3435348"/>
                        </a:lnTo>
                        <a:lnTo>
                          <a:pt x="2076450" y="3422652"/>
                        </a:lnTo>
                        <a:lnTo>
                          <a:pt x="2076450" y="3479800"/>
                        </a:lnTo>
                        <a:lnTo>
                          <a:pt x="1930400" y="3644900"/>
                        </a:lnTo>
                        <a:lnTo>
                          <a:pt x="1784350" y="3517900"/>
                        </a:lnTo>
                        <a:lnTo>
                          <a:pt x="1752600" y="3498852"/>
                        </a:lnTo>
                        <a:lnTo>
                          <a:pt x="1695450" y="3530600"/>
                        </a:lnTo>
                        <a:lnTo>
                          <a:pt x="1746250" y="3632200"/>
                        </a:lnTo>
                        <a:lnTo>
                          <a:pt x="1739900" y="3651252"/>
                        </a:lnTo>
                        <a:lnTo>
                          <a:pt x="1835150" y="3778252"/>
                        </a:lnTo>
                        <a:lnTo>
                          <a:pt x="1879600" y="3841748"/>
                        </a:lnTo>
                        <a:lnTo>
                          <a:pt x="1854200" y="3956052"/>
                        </a:lnTo>
                        <a:lnTo>
                          <a:pt x="1885950" y="4019548"/>
                        </a:lnTo>
                        <a:lnTo>
                          <a:pt x="1917700" y="4362452"/>
                        </a:lnTo>
                        <a:lnTo>
                          <a:pt x="1841500" y="4375148"/>
                        </a:lnTo>
                        <a:lnTo>
                          <a:pt x="1847066" y="4430816"/>
                        </a:lnTo>
                        <a:lnTo>
                          <a:pt x="1841500" y="4432300"/>
                        </a:lnTo>
                        <a:lnTo>
                          <a:pt x="1644650" y="4483100"/>
                        </a:lnTo>
                        <a:lnTo>
                          <a:pt x="1600200" y="4394200"/>
                        </a:lnTo>
                        <a:lnTo>
                          <a:pt x="1562100" y="4394200"/>
                        </a:lnTo>
                        <a:lnTo>
                          <a:pt x="1492250" y="4375148"/>
                        </a:lnTo>
                        <a:lnTo>
                          <a:pt x="1473200" y="4318000"/>
                        </a:lnTo>
                        <a:lnTo>
                          <a:pt x="1377950" y="4292600"/>
                        </a:lnTo>
                        <a:lnTo>
                          <a:pt x="1377950" y="4184652"/>
                        </a:lnTo>
                        <a:lnTo>
                          <a:pt x="1333500" y="4146548"/>
                        </a:lnTo>
                        <a:lnTo>
                          <a:pt x="1295400" y="4089400"/>
                        </a:lnTo>
                        <a:lnTo>
                          <a:pt x="1282700" y="3886200"/>
                        </a:lnTo>
                        <a:lnTo>
                          <a:pt x="1244600" y="3841748"/>
                        </a:lnTo>
                        <a:lnTo>
                          <a:pt x="1257300" y="3822700"/>
                        </a:lnTo>
                        <a:lnTo>
                          <a:pt x="1257300" y="3740148"/>
                        </a:lnTo>
                        <a:lnTo>
                          <a:pt x="1327150" y="3714748"/>
                        </a:lnTo>
                        <a:lnTo>
                          <a:pt x="1289050" y="3657600"/>
                        </a:lnTo>
                        <a:lnTo>
                          <a:pt x="1225550" y="3638548"/>
                        </a:lnTo>
                        <a:lnTo>
                          <a:pt x="1181100" y="3625852"/>
                        </a:lnTo>
                        <a:lnTo>
                          <a:pt x="1181100" y="3575052"/>
                        </a:lnTo>
                        <a:lnTo>
                          <a:pt x="1219200" y="3530600"/>
                        </a:lnTo>
                        <a:lnTo>
                          <a:pt x="1282700" y="3536948"/>
                        </a:lnTo>
                        <a:lnTo>
                          <a:pt x="1333500" y="3524252"/>
                        </a:lnTo>
                        <a:lnTo>
                          <a:pt x="1352550" y="3473452"/>
                        </a:lnTo>
                        <a:lnTo>
                          <a:pt x="1390650" y="3378200"/>
                        </a:lnTo>
                        <a:lnTo>
                          <a:pt x="1479550" y="3359148"/>
                        </a:lnTo>
                        <a:lnTo>
                          <a:pt x="1473200" y="3321052"/>
                        </a:lnTo>
                        <a:lnTo>
                          <a:pt x="1428750" y="3289300"/>
                        </a:lnTo>
                        <a:lnTo>
                          <a:pt x="1454150" y="3238500"/>
                        </a:lnTo>
                        <a:lnTo>
                          <a:pt x="1371600" y="3200400"/>
                        </a:lnTo>
                        <a:lnTo>
                          <a:pt x="1289050" y="3175000"/>
                        </a:lnTo>
                        <a:lnTo>
                          <a:pt x="1314450" y="3105148"/>
                        </a:lnTo>
                        <a:lnTo>
                          <a:pt x="1377950" y="3086100"/>
                        </a:lnTo>
                        <a:lnTo>
                          <a:pt x="1409700" y="3035300"/>
                        </a:lnTo>
                        <a:lnTo>
                          <a:pt x="1320800" y="2990852"/>
                        </a:lnTo>
                        <a:lnTo>
                          <a:pt x="1276350" y="2997200"/>
                        </a:lnTo>
                        <a:lnTo>
                          <a:pt x="1130300" y="2997200"/>
                        </a:lnTo>
                        <a:lnTo>
                          <a:pt x="1104900" y="3035300"/>
                        </a:lnTo>
                        <a:lnTo>
                          <a:pt x="1054100" y="3028948"/>
                        </a:lnTo>
                        <a:lnTo>
                          <a:pt x="996950" y="2978148"/>
                        </a:lnTo>
                        <a:lnTo>
                          <a:pt x="996950" y="2927348"/>
                        </a:lnTo>
                        <a:lnTo>
                          <a:pt x="1098550" y="2901948"/>
                        </a:lnTo>
                        <a:lnTo>
                          <a:pt x="1098550" y="2819400"/>
                        </a:lnTo>
                        <a:lnTo>
                          <a:pt x="1041400" y="2806700"/>
                        </a:lnTo>
                        <a:lnTo>
                          <a:pt x="1009650" y="2794000"/>
                        </a:lnTo>
                        <a:lnTo>
                          <a:pt x="1028700" y="2743200"/>
                        </a:lnTo>
                        <a:lnTo>
                          <a:pt x="1028700" y="2635252"/>
                        </a:lnTo>
                        <a:lnTo>
                          <a:pt x="1047750" y="2603500"/>
                        </a:lnTo>
                        <a:lnTo>
                          <a:pt x="1073150" y="2501900"/>
                        </a:lnTo>
                        <a:lnTo>
                          <a:pt x="1003300" y="2489200"/>
                        </a:lnTo>
                        <a:lnTo>
                          <a:pt x="895350" y="2425700"/>
                        </a:lnTo>
                        <a:lnTo>
                          <a:pt x="755650" y="2457452"/>
                        </a:lnTo>
                        <a:lnTo>
                          <a:pt x="609600" y="2495548"/>
                        </a:lnTo>
                        <a:lnTo>
                          <a:pt x="508000" y="2597148"/>
                        </a:lnTo>
                        <a:lnTo>
                          <a:pt x="412750" y="2660652"/>
                        </a:lnTo>
                        <a:lnTo>
                          <a:pt x="311150" y="2724148"/>
                        </a:lnTo>
                        <a:lnTo>
                          <a:pt x="273050" y="2806700"/>
                        </a:lnTo>
                        <a:lnTo>
                          <a:pt x="152400" y="2800348"/>
                        </a:lnTo>
                        <a:lnTo>
                          <a:pt x="133350" y="2755900"/>
                        </a:lnTo>
                        <a:lnTo>
                          <a:pt x="0" y="2781300"/>
                        </a:lnTo>
                        <a:lnTo>
                          <a:pt x="222250" y="2635252"/>
                        </a:lnTo>
                        <a:lnTo>
                          <a:pt x="330200" y="2616200"/>
                        </a:lnTo>
                        <a:lnTo>
                          <a:pt x="349250" y="2540000"/>
                        </a:lnTo>
                        <a:lnTo>
                          <a:pt x="419100" y="2540000"/>
                        </a:lnTo>
                        <a:lnTo>
                          <a:pt x="495300" y="2495548"/>
                        </a:lnTo>
                        <a:lnTo>
                          <a:pt x="806450" y="2336800"/>
                        </a:lnTo>
                        <a:lnTo>
                          <a:pt x="1104900" y="2152652"/>
                        </a:lnTo>
                        <a:lnTo>
                          <a:pt x="1301750" y="1885948"/>
                        </a:lnTo>
                        <a:lnTo>
                          <a:pt x="1644650" y="1739900"/>
                        </a:lnTo>
                        <a:lnTo>
                          <a:pt x="1847850" y="1606548"/>
                        </a:lnTo>
                        <a:lnTo>
                          <a:pt x="1924050" y="1447800"/>
                        </a:lnTo>
                        <a:lnTo>
                          <a:pt x="1968500" y="1377948"/>
                        </a:lnTo>
                        <a:lnTo>
                          <a:pt x="1930400" y="1168400"/>
                        </a:lnTo>
                        <a:lnTo>
                          <a:pt x="1974850" y="1054100"/>
                        </a:lnTo>
                        <a:lnTo>
                          <a:pt x="1955800" y="984252"/>
                        </a:lnTo>
                        <a:lnTo>
                          <a:pt x="2006600" y="838200"/>
                        </a:lnTo>
                        <a:lnTo>
                          <a:pt x="2076450" y="850900"/>
                        </a:lnTo>
                        <a:lnTo>
                          <a:pt x="2127250" y="831852"/>
                        </a:lnTo>
                        <a:lnTo>
                          <a:pt x="2165350" y="723900"/>
                        </a:lnTo>
                        <a:lnTo>
                          <a:pt x="2190750" y="488948"/>
                        </a:lnTo>
                        <a:lnTo>
                          <a:pt x="2336800" y="387348"/>
                        </a:lnTo>
                        <a:lnTo>
                          <a:pt x="2387600" y="317500"/>
                        </a:lnTo>
                        <a:lnTo>
                          <a:pt x="2571750" y="273052"/>
                        </a:lnTo>
                        <a:lnTo>
                          <a:pt x="2609850" y="273052"/>
                        </a:lnTo>
                        <a:lnTo>
                          <a:pt x="2635250" y="260348"/>
                        </a:lnTo>
                        <a:lnTo>
                          <a:pt x="2654300" y="139700"/>
                        </a:lnTo>
                        <a:lnTo>
                          <a:pt x="2641600" y="57148"/>
                        </a:lnTo>
                        <a:lnTo>
                          <a:pt x="2724150" y="0"/>
                        </a:lnTo>
                        <a:close/>
                      </a:path>
                    </a:pathLst>
                  </a:custGeom>
                  <a:solidFill>
                    <a:srgbClr val="99FF99"/>
                  </a:solidFill>
                  <a:ln w="12700">
                    <a:solidFill>
                      <a:schemeClr val="bg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548" name="フリーフォーム: 図形 547">
                    <a:extLst>
                      <a:ext uri="{FF2B5EF4-FFF2-40B4-BE49-F238E27FC236}">
                        <a16:creationId xmlns:a16="http://schemas.microsoft.com/office/drawing/2014/main" id="{B25621BE-A99C-A21F-33E2-8D824A2F158E}"/>
                      </a:ext>
                    </a:extLst>
                  </p:cNvPr>
                  <p:cNvSpPr/>
                  <p:nvPr/>
                </p:nvSpPr>
                <p:spPr>
                  <a:xfrm>
                    <a:off x="2933325" y="1031787"/>
                    <a:ext cx="456191" cy="420554"/>
                  </a:xfrm>
                  <a:custGeom>
                    <a:avLst/>
                    <a:gdLst>
                      <a:gd name="connsiteX0" fmla="*/ 65107 w 456191"/>
                      <a:gd name="connsiteY0" fmla="*/ 0 h 420554"/>
                      <a:gd name="connsiteX1" fmla="*/ 91502 w 456191"/>
                      <a:gd name="connsiteY1" fmla="*/ 0 h 420554"/>
                      <a:gd name="connsiteX2" fmla="*/ 87982 w 456191"/>
                      <a:gd name="connsiteY2" fmla="*/ 36953 h 420554"/>
                      <a:gd name="connsiteX3" fmla="*/ 100300 w 456191"/>
                      <a:gd name="connsiteY3" fmla="*/ 49270 h 420554"/>
                      <a:gd name="connsiteX4" fmla="*/ 154849 w 456191"/>
                      <a:gd name="connsiteY4" fmla="*/ 77425 h 420554"/>
                      <a:gd name="connsiteX5" fmla="*/ 207638 w 456191"/>
                      <a:gd name="connsiteY5" fmla="*/ 79184 h 420554"/>
                      <a:gd name="connsiteX6" fmla="*/ 216436 w 456191"/>
                      <a:gd name="connsiteY6" fmla="*/ 51030 h 420554"/>
                      <a:gd name="connsiteX7" fmla="*/ 249869 w 456191"/>
                      <a:gd name="connsiteY7" fmla="*/ 33434 h 420554"/>
                      <a:gd name="connsiteX8" fmla="*/ 325534 w 456191"/>
                      <a:gd name="connsiteY8" fmla="*/ 12318 h 420554"/>
                      <a:gd name="connsiteX9" fmla="*/ 374804 w 456191"/>
                      <a:gd name="connsiteY9" fmla="*/ 38713 h 420554"/>
                      <a:gd name="connsiteX10" fmla="*/ 425833 w 456191"/>
                      <a:gd name="connsiteY10" fmla="*/ 42232 h 420554"/>
                      <a:gd name="connsiteX11" fmla="*/ 456191 w 456191"/>
                      <a:gd name="connsiteY11" fmla="*/ 42232 h 420554"/>
                      <a:gd name="connsiteX12" fmla="*/ 456191 w 456191"/>
                      <a:gd name="connsiteY12" fmla="*/ 212825 h 420554"/>
                      <a:gd name="connsiteX13" fmla="*/ 411756 w 456191"/>
                      <a:gd name="connsiteY13" fmla="*/ 195320 h 420554"/>
                      <a:gd name="connsiteX14" fmla="*/ 388881 w 456191"/>
                      <a:gd name="connsiteY14" fmla="*/ 197080 h 420554"/>
                      <a:gd name="connsiteX15" fmla="*/ 339611 w 456191"/>
                      <a:gd name="connsiteY15" fmla="*/ 181243 h 420554"/>
                      <a:gd name="connsiteX16" fmla="*/ 327294 w 456191"/>
                      <a:gd name="connsiteY16" fmla="*/ 183003 h 420554"/>
                      <a:gd name="connsiteX17" fmla="*/ 313216 w 456191"/>
                      <a:gd name="connsiteY17" fmla="*/ 211157 h 420554"/>
                      <a:gd name="connsiteX18" fmla="*/ 306178 w 456191"/>
                      <a:gd name="connsiteY18" fmla="*/ 244590 h 420554"/>
                      <a:gd name="connsiteX19" fmla="*/ 300899 w 456191"/>
                      <a:gd name="connsiteY19" fmla="*/ 263946 h 420554"/>
                      <a:gd name="connsiteX20" fmla="*/ 274504 w 456191"/>
                      <a:gd name="connsiteY20" fmla="*/ 269225 h 420554"/>
                      <a:gd name="connsiteX21" fmla="*/ 267466 w 456191"/>
                      <a:gd name="connsiteY21" fmla="*/ 283302 h 420554"/>
                      <a:gd name="connsiteX22" fmla="*/ 281543 w 456191"/>
                      <a:gd name="connsiteY22" fmla="*/ 311457 h 420554"/>
                      <a:gd name="connsiteX23" fmla="*/ 221715 w 456191"/>
                      <a:gd name="connsiteY23" fmla="*/ 327293 h 420554"/>
                      <a:gd name="connsiteX24" fmla="*/ 190041 w 456191"/>
                      <a:gd name="connsiteY24" fmla="*/ 316735 h 420554"/>
                      <a:gd name="connsiteX25" fmla="*/ 195320 w 456191"/>
                      <a:gd name="connsiteY25" fmla="*/ 371284 h 420554"/>
                      <a:gd name="connsiteX26" fmla="*/ 174205 w 456191"/>
                      <a:gd name="connsiteY26" fmla="*/ 387121 h 420554"/>
                      <a:gd name="connsiteX27" fmla="*/ 144291 w 456191"/>
                      <a:gd name="connsiteY27" fmla="*/ 385361 h 420554"/>
                      <a:gd name="connsiteX28" fmla="*/ 131973 w 456191"/>
                      <a:gd name="connsiteY28" fmla="*/ 394160 h 420554"/>
                      <a:gd name="connsiteX29" fmla="*/ 121415 w 456191"/>
                      <a:gd name="connsiteY29" fmla="*/ 387121 h 420554"/>
                      <a:gd name="connsiteX30" fmla="*/ 110858 w 456191"/>
                      <a:gd name="connsiteY30" fmla="*/ 390640 h 420554"/>
                      <a:gd name="connsiteX31" fmla="*/ 114377 w 456191"/>
                      <a:gd name="connsiteY31" fmla="*/ 409996 h 420554"/>
                      <a:gd name="connsiteX32" fmla="*/ 96780 w 456191"/>
                      <a:gd name="connsiteY32" fmla="*/ 420554 h 420554"/>
                      <a:gd name="connsiteX33" fmla="*/ 79184 w 456191"/>
                      <a:gd name="connsiteY33" fmla="*/ 411756 h 420554"/>
                      <a:gd name="connsiteX34" fmla="*/ 65107 w 456191"/>
                      <a:gd name="connsiteY34" fmla="*/ 417035 h 420554"/>
                      <a:gd name="connsiteX35" fmla="*/ 61588 w 456191"/>
                      <a:gd name="connsiteY35" fmla="*/ 411756 h 420554"/>
                      <a:gd name="connsiteX36" fmla="*/ 0 w 456191"/>
                      <a:gd name="connsiteY36" fmla="*/ 409996 h 420554"/>
                      <a:gd name="connsiteX37" fmla="*/ 12318 w 456191"/>
                      <a:gd name="connsiteY37" fmla="*/ 350169 h 420554"/>
                      <a:gd name="connsiteX38" fmla="*/ 40472 w 456191"/>
                      <a:gd name="connsiteY38" fmla="*/ 329053 h 420554"/>
                      <a:gd name="connsiteX39" fmla="*/ 31674 w 456191"/>
                      <a:gd name="connsiteY39" fmla="*/ 295620 h 420554"/>
                      <a:gd name="connsiteX40" fmla="*/ 19356 w 456191"/>
                      <a:gd name="connsiteY40" fmla="*/ 293860 h 420554"/>
                      <a:gd name="connsiteX41" fmla="*/ 28154 w 456191"/>
                      <a:gd name="connsiteY41" fmla="*/ 279783 h 420554"/>
                      <a:gd name="connsiteX42" fmla="*/ 68626 w 456191"/>
                      <a:gd name="connsiteY42" fmla="*/ 262187 h 420554"/>
                      <a:gd name="connsiteX43" fmla="*/ 121415 w 456191"/>
                      <a:gd name="connsiteY43" fmla="*/ 242831 h 420554"/>
                      <a:gd name="connsiteX44" fmla="*/ 121415 w 456191"/>
                      <a:gd name="connsiteY44" fmla="*/ 168926 h 420554"/>
                      <a:gd name="connsiteX45" fmla="*/ 135493 w 456191"/>
                      <a:gd name="connsiteY45" fmla="*/ 151329 h 420554"/>
                      <a:gd name="connsiteX46" fmla="*/ 131973 w 456191"/>
                      <a:gd name="connsiteY46" fmla="*/ 142531 h 420554"/>
                      <a:gd name="connsiteX47" fmla="*/ 135493 w 456191"/>
                      <a:gd name="connsiteY47" fmla="*/ 128454 h 420554"/>
                      <a:gd name="connsiteX48" fmla="*/ 119656 w 456191"/>
                      <a:gd name="connsiteY48" fmla="*/ 103819 h 420554"/>
                      <a:gd name="connsiteX49" fmla="*/ 70386 w 456191"/>
                      <a:gd name="connsiteY49" fmla="*/ 66867 h 420554"/>
                      <a:gd name="connsiteX50" fmla="*/ 45751 w 456191"/>
                      <a:gd name="connsiteY50" fmla="*/ 14078 h 420554"/>
                      <a:gd name="connsiteX0" fmla="*/ 65107 w 609981"/>
                      <a:gd name="connsiteY0" fmla="*/ 0 h 420554"/>
                      <a:gd name="connsiteX1" fmla="*/ 91502 w 609981"/>
                      <a:gd name="connsiteY1" fmla="*/ 0 h 420554"/>
                      <a:gd name="connsiteX2" fmla="*/ 87982 w 609981"/>
                      <a:gd name="connsiteY2" fmla="*/ 36953 h 420554"/>
                      <a:gd name="connsiteX3" fmla="*/ 100300 w 609981"/>
                      <a:gd name="connsiteY3" fmla="*/ 49270 h 420554"/>
                      <a:gd name="connsiteX4" fmla="*/ 154849 w 609981"/>
                      <a:gd name="connsiteY4" fmla="*/ 77425 h 420554"/>
                      <a:gd name="connsiteX5" fmla="*/ 207638 w 609981"/>
                      <a:gd name="connsiteY5" fmla="*/ 79184 h 420554"/>
                      <a:gd name="connsiteX6" fmla="*/ 216436 w 609981"/>
                      <a:gd name="connsiteY6" fmla="*/ 51030 h 420554"/>
                      <a:gd name="connsiteX7" fmla="*/ 249869 w 609981"/>
                      <a:gd name="connsiteY7" fmla="*/ 33434 h 420554"/>
                      <a:gd name="connsiteX8" fmla="*/ 325534 w 609981"/>
                      <a:gd name="connsiteY8" fmla="*/ 12318 h 420554"/>
                      <a:gd name="connsiteX9" fmla="*/ 374804 w 609981"/>
                      <a:gd name="connsiteY9" fmla="*/ 38713 h 420554"/>
                      <a:gd name="connsiteX10" fmla="*/ 425833 w 609981"/>
                      <a:gd name="connsiteY10" fmla="*/ 42232 h 420554"/>
                      <a:gd name="connsiteX11" fmla="*/ 456191 w 609981"/>
                      <a:gd name="connsiteY11" fmla="*/ 42232 h 420554"/>
                      <a:gd name="connsiteX12" fmla="*/ 609975 w 609981"/>
                      <a:gd name="connsiteY12" fmla="*/ 144551 h 420554"/>
                      <a:gd name="connsiteX13" fmla="*/ 456191 w 609981"/>
                      <a:gd name="connsiteY13" fmla="*/ 212825 h 420554"/>
                      <a:gd name="connsiteX14" fmla="*/ 411756 w 609981"/>
                      <a:gd name="connsiteY14" fmla="*/ 195320 h 420554"/>
                      <a:gd name="connsiteX15" fmla="*/ 388881 w 609981"/>
                      <a:gd name="connsiteY15" fmla="*/ 197080 h 420554"/>
                      <a:gd name="connsiteX16" fmla="*/ 339611 w 609981"/>
                      <a:gd name="connsiteY16" fmla="*/ 181243 h 420554"/>
                      <a:gd name="connsiteX17" fmla="*/ 327294 w 609981"/>
                      <a:gd name="connsiteY17" fmla="*/ 183003 h 420554"/>
                      <a:gd name="connsiteX18" fmla="*/ 313216 w 609981"/>
                      <a:gd name="connsiteY18" fmla="*/ 211157 h 420554"/>
                      <a:gd name="connsiteX19" fmla="*/ 306178 w 609981"/>
                      <a:gd name="connsiteY19" fmla="*/ 244590 h 420554"/>
                      <a:gd name="connsiteX20" fmla="*/ 300899 w 609981"/>
                      <a:gd name="connsiteY20" fmla="*/ 263946 h 420554"/>
                      <a:gd name="connsiteX21" fmla="*/ 274504 w 609981"/>
                      <a:gd name="connsiteY21" fmla="*/ 269225 h 420554"/>
                      <a:gd name="connsiteX22" fmla="*/ 267466 w 609981"/>
                      <a:gd name="connsiteY22" fmla="*/ 283302 h 420554"/>
                      <a:gd name="connsiteX23" fmla="*/ 281543 w 609981"/>
                      <a:gd name="connsiteY23" fmla="*/ 311457 h 420554"/>
                      <a:gd name="connsiteX24" fmla="*/ 221715 w 609981"/>
                      <a:gd name="connsiteY24" fmla="*/ 327293 h 420554"/>
                      <a:gd name="connsiteX25" fmla="*/ 190041 w 609981"/>
                      <a:gd name="connsiteY25" fmla="*/ 316735 h 420554"/>
                      <a:gd name="connsiteX26" fmla="*/ 195320 w 609981"/>
                      <a:gd name="connsiteY26" fmla="*/ 371284 h 420554"/>
                      <a:gd name="connsiteX27" fmla="*/ 174205 w 609981"/>
                      <a:gd name="connsiteY27" fmla="*/ 387121 h 420554"/>
                      <a:gd name="connsiteX28" fmla="*/ 144291 w 609981"/>
                      <a:gd name="connsiteY28" fmla="*/ 385361 h 420554"/>
                      <a:gd name="connsiteX29" fmla="*/ 131973 w 609981"/>
                      <a:gd name="connsiteY29" fmla="*/ 394160 h 420554"/>
                      <a:gd name="connsiteX30" fmla="*/ 121415 w 609981"/>
                      <a:gd name="connsiteY30" fmla="*/ 387121 h 420554"/>
                      <a:gd name="connsiteX31" fmla="*/ 110858 w 609981"/>
                      <a:gd name="connsiteY31" fmla="*/ 390640 h 420554"/>
                      <a:gd name="connsiteX32" fmla="*/ 114377 w 609981"/>
                      <a:gd name="connsiteY32" fmla="*/ 409996 h 420554"/>
                      <a:gd name="connsiteX33" fmla="*/ 96780 w 609981"/>
                      <a:gd name="connsiteY33" fmla="*/ 420554 h 420554"/>
                      <a:gd name="connsiteX34" fmla="*/ 79184 w 609981"/>
                      <a:gd name="connsiteY34" fmla="*/ 411756 h 420554"/>
                      <a:gd name="connsiteX35" fmla="*/ 65107 w 609981"/>
                      <a:gd name="connsiteY35" fmla="*/ 417035 h 420554"/>
                      <a:gd name="connsiteX36" fmla="*/ 61588 w 609981"/>
                      <a:gd name="connsiteY36" fmla="*/ 411756 h 420554"/>
                      <a:gd name="connsiteX37" fmla="*/ 0 w 609981"/>
                      <a:gd name="connsiteY37" fmla="*/ 409996 h 420554"/>
                      <a:gd name="connsiteX38" fmla="*/ 12318 w 609981"/>
                      <a:gd name="connsiteY38" fmla="*/ 350169 h 420554"/>
                      <a:gd name="connsiteX39" fmla="*/ 40472 w 609981"/>
                      <a:gd name="connsiteY39" fmla="*/ 329053 h 420554"/>
                      <a:gd name="connsiteX40" fmla="*/ 31674 w 609981"/>
                      <a:gd name="connsiteY40" fmla="*/ 295620 h 420554"/>
                      <a:gd name="connsiteX41" fmla="*/ 19356 w 609981"/>
                      <a:gd name="connsiteY41" fmla="*/ 293860 h 420554"/>
                      <a:gd name="connsiteX42" fmla="*/ 28154 w 609981"/>
                      <a:gd name="connsiteY42" fmla="*/ 279783 h 420554"/>
                      <a:gd name="connsiteX43" fmla="*/ 68626 w 609981"/>
                      <a:gd name="connsiteY43" fmla="*/ 262187 h 420554"/>
                      <a:gd name="connsiteX44" fmla="*/ 121415 w 609981"/>
                      <a:gd name="connsiteY44" fmla="*/ 242831 h 420554"/>
                      <a:gd name="connsiteX45" fmla="*/ 121415 w 609981"/>
                      <a:gd name="connsiteY45" fmla="*/ 168926 h 420554"/>
                      <a:gd name="connsiteX46" fmla="*/ 135493 w 609981"/>
                      <a:gd name="connsiteY46" fmla="*/ 151329 h 420554"/>
                      <a:gd name="connsiteX47" fmla="*/ 131973 w 609981"/>
                      <a:gd name="connsiteY47" fmla="*/ 142531 h 420554"/>
                      <a:gd name="connsiteX48" fmla="*/ 135493 w 609981"/>
                      <a:gd name="connsiteY48" fmla="*/ 128454 h 420554"/>
                      <a:gd name="connsiteX49" fmla="*/ 119656 w 609981"/>
                      <a:gd name="connsiteY49" fmla="*/ 103819 h 420554"/>
                      <a:gd name="connsiteX50" fmla="*/ 70386 w 609981"/>
                      <a:gd name="connsiteY50" fmla="*/ 66867 h 420554"/>
                      <a:gd name="connsiteX51" fmla="*/ 45751 w 609981"/>
                      <a:gd name="connsiteY51" fmla="*/ 14078 h 420554"/>
                      <a:gd name="connsiteX52" fmla="*/ 65107 w 609981"/>
                      <a:gd name="connsiteY52" fmla="*/ 0 h 420554"/>
                      <a:gd name="connsiteX0" fmla="*/ 609975 w 701415"/>
                      <a:gd name="connsiteY0" fmla="*/ 144551 h 420554"/>
                      <a:gd name="connsiteX1" fmla="*/ 456191 w 701415"/>
                      <a:gd name="connsiteY1" fmla="*/ 212825 h 420554"/>
                      <a:gd name="connsiteX2" fmla="*/ 411756 w 701415"/>
                      <a:gd name="connsiteY2" fmla="*/ 195320 h 420554"/>
                      <a:gd name="connsiteX3" fmla="*/ 388881 w 701415"/>
                      <a:gd name="connsiteY3" fmla="*/ 197080 h 420554"/>
                      <a:gd name="connsiteX4" fmla="*/ 339611 w 701415"/>
                      <a:gd name="connsiteY4" fmla="*/ 181243 h 420554"/>
                      <a:gd name="connsiteX5" fmla="*/ 327294 w 701415"/>
                      <a:gd name="connsiteY5" fmla="*/ 183003 h 420554"/>
                      <a:gd name="connsiteX6" fmla="*/ 313216 w 701415"/>
                      <a:gd name="connsiteY6" fmla="*/ 211157 h 420554"/>
                      <a:gd name="connsiteX7" fmla="*/ 306178 w 701415"/>
                      <a:gd name="connsiteY7" fmla="*/ 244590 h 420554"/>
                      <a:gd name="connsiteX8" fmla="*/ 300899 w 701415"/>
                      <a:gd name="connsiteY8" fmla="*/ 263946 h 420554"/>
                      <a:gd name="connsiteX9" fmla="*/ 274504 w 701415"/>
                      <a:gd name="connsiteY9" fmla="*/ 269225 h 420554"/>
                      <a:gd name="connsiteX10" fmla="*/ 267466 w 701415"/>
                      <a:gd name="connsiteY10" fmla="*/ 283302 h 420554"/>
                      <a:gd name="connsiteX11" fmla="*/ 281543 w 701415"/>
                      <a:gd name="connsiteY11" fmla="*/ 311457 h 420554"/>
                      <a:gd name="connsiteX12" fmla="*/ 221715 w 701415"/>
                      <a:gd name="connsiteY12" fmla="*/ 327293 h 420554"/>
                      <a:gd name="connsiteX13" fmla="*/ 190041 w 701415"/>
                      <a:gd name="connsiteY13" fmla="*/ 316735 h 420554"/>
                      <a:gd name="connsiteX14" fmla="*/ 195320 w 701415"/>
                      <a:gd name="connsiteY14" fmla="*/ 371284 h 420554"/>
                      <a:gd name="connsiteX15" fmla="*/ 174205 w 701415"/>
                      <a:gd name="connsiteY15" fmla="*/ 387121 h 420554"/>
                      <a:gd name="connsiteX16" fmla="*/ 144291 w 701415"/>
                      <a:gd name="connsiteY16" fmla="*/ 385361 h 420554"/>
                      <a:gd name="connsiteX17" fmla="*/ 131973 w 701415"/>
                      <a:gd name="connsiteY17" fmla="*/ 394160 h 420554"/>
                      <a:gd name="connsiteX18" fmla="*/ 121415 w 701415"/>
                      <a:gd name="connsiteY18" fmla="*/ 387121 h 420554"/>
                      <a:gd name="connsiteX19" fmla="*/ 110858 w 701415"/>
                      <a:gd name="connsiteY19" fmla="*/ 390640 h 420554"/>
                      <a:gd name="connsiteX20" fmla="*/ 114377 w 701415"/>
                      <a:gd name="connsiteY20" fmla="*/ 409996 h 420554"/>
                      <a:gd name="connsiteX21" fmla="*/ 96780 w 701415"/>
                      <a:gd name="connsiteY21" fmla="*/ 420554 h 420554"/>
                      <a:gd name="connsiteX22" fmla="*/ 79184 w 701415"/>
                      <a:gd name="connsiteY22" fmla="*/ 411756 h 420554"/>
                      <a:gd name="connsiteX23" fmla="*/ 65107 w 701415"/>
                      <a:gd name="connsiteY23" fmla="*/ 417035 h 420554"/>
                      <a:gd name="connsiteX24" fmla="*/ 61588 w 701415"/>
                      <a:gd name="connsiteY24" fmla="*/ 411756 h 420554"/>
                      <a:gd name="connsiteX25" fmla="*/ 0 w 701415"/>
                      <a:gd name="connsiteY25" fmla="*/ 409996 h 420554"/>
                      <a:gd name="connsiteX26" fmla="*/ 12318 w 701415"/>
                      <a:gd name="connsiteY26" fmla="*/ 350169 h 420554"/>
                      <a:gd name="connsiteX27" fmla="*/ 40472 w 701415"/>
                      <a:gd name="connsiteY27" fmla="*/ 329053 h 420554"/>
                      <a:gd name="connsiteX28" fmla="*/ 31674 w 701415"/>
                      <a:gd name="connsiteY28" fmla="*/ 295620 h 420554"/>
                      <a:gd name="connsiteX29" fmla="*/ 19356 w 701415"/>
                      <a:gd name="connsiteY29" fmla="*/ 293860 h 420554"/>
                      <a:gd name="connsiteX30" fmla="*/ 28154 w 701415"/>
                      <a:gd name="connsiteY30" fmla="*/ 279783 h 420554"/>
                      <a:gd name="connsiteX31" fmla="*/ 68626 w 701415"/>
                      <a:gd name="connsiteY31" fmla="*/ 262187 h 420554"/>
                      <a:gd name="connsiteX32" fmla="*/ 121415 w 701415"/>
                      <a:gd name="connsiteY32" fmla="*/ 242831 h 420554"/>
                      <a:gd name="connsiteX33" fmla="*/ 121415 w 701415"/>
                      <a:gd name="connsiteY33" fmla="*/ 168926 h 420554"/>
                      <a:gd name="connsiteX34" fmla="*/ 135493 w 701415"/>
                      <a:gd name="connsiteY34" fmla="*/ 151329 h 420554"/>
                      <a:gd name="connsiteX35" fmla="*/ 131973 w 701415"/>
                      <a:gd name="connsiteY35" fmla="*/ 142531 h 420554"/>
                      <a:gd name="connsiteX36" fmla="*/ 135493 w 701415"/>
                      <a:gd name="connsiteY36" fmla="*/ 128454 h 420554"/>
                      <a:gd name="connsiteX37" fmla="*/ 119656 w 701415"/>
                      <a:gd name="connsiteY37" fmla="*/ 103819 h 420554"/>
                      <a:gd name="connsiteX38" fmla="*/ 70386 w 701415"/>
                      <a:gd name="connsiteY38" fmla="*/ 66867 h 420554"/>
                      <a:gd name="connsiteX39" fmla="*/ 45751 w 701415"/>
                      <a:gd name="connsiteY39" fmla="*/ 14078 h 420554"/>
                      <a:gd name="connsiteX40" fmla="*/ 65107 w 701415"/>
                      <a:gd name="connsiteY40" fmla="*/ 0 h 420554"/>
                      <a:gd name="connsiteX41" fmla="*/ 91502 w 701415"/>
                      <a:gd name="connsiteY41" fmla="*/ 0 h 420554"/>
                      <a:gd name="connsiteX42" fmla="*/ 87982 w 701415"/>
                      <a:gd name="connsiteY42" fmla="*/ 36953 h 420554"/>
                      <a:gd name="connsiteX43" fmla="*/ 100300 w 701415"/>
                      <a:gd name="connsiteY43" fmla="*/ 49270 h 420554"/>
                      <a:gd name="connsiteX44" fmla="*/ 154849 w 701415"/>
                      <a:gd name="connsiteY44" fmla="*/ 77425 h 420554"/>
                      <a:gd name="connsiteX45" fmla="*/ 207638 w 701415"/>
                      <a:gd name="connsiteY45" fmla="*/ 79184 h 420554"/>
                      <a:gd name="connsiteX46" fmla="*/ 216436 w 701415"/>
                      <a:gd name="connsiteY46" fmla="*/ 51030 h 420554"/>
                      <a:gd name="connsiteX47" fmla="*/ 249869 w 701415"/>
                      <a:gd name="connsiteY47" fmla="*/ 33434 h 420554"/>
                      <a:gd name="connsiteX48" fmla="*/ 325534 w 701415"/>
                      <a:gd name="connsiteY48" fmla="*/ 12318 h 420554"/>
                      <a:gd name="connsiteX49" fmla="*/ 374804 w 701415"/>
                      <a:gd name="connsiteY49" fmla="*/ 38713 h 420554"/>
                      <a:gd name="connsiteX50" fmla="*/ 425833 w 701415"/>
                      <a:gd name="connsiteY50" fmla="*/ 42232 h 420554"/>
                      <a:gd name="connsiteX51" fmla="*/ 456191 w 701415"/>
                      <a:gd name="connsiteY51" fmla="*/ 42232 h 420554"/>
                      <a:gd name="connsiteX52" fmla="*/ 701415 w 701415"/>
                      <a:gd name="connsiteY52" fmla="*/ 235991 h 420554"/>
                      <a:gd name="connsiteX0" fmla="*/ 456191 w 701415"/>
                      <a:gd name="connsiteY0" fmla="*/ 212825 h 420554"/>
                      <a:gd name="connsiteX1" fmla="*/ 411756 w 701415"/>
                      <a:gd name="connsiteY1" fmla="*/ 195320 h 420554"/>
                      <a:gd name="connsiteX2" fmla="*/ 388881 w 701415"/>
                      <a:gd name="connsiteY2" fmla="*/ 197080 h 420554"/>
                      <a:gd name="connsiteX3" fmla="*/ 339611 w 701415"/>
                      <a:gd name="connsiteY3" fmla="*/ 181243 h 420554"/>
                      <a:gd name="connsiteX4" fmla="*/ 327294 w 701415"/>
                      <a:gd name="connsiteY4" fmla="*/ 183003 h 420554"/>
                      <a:gd name="connsiteX5" fmla="*/ 313216 w 701415"/>
                      <a:gd name="connsiteY5" fmla="*/ 211157 h 420554"/>
                      <a:gd name="connsiteX6" fmla="*/ 306178 w 701415"/>
                      <a:gd name="connsiteY6" fmla="*/ 244590 h 420554"/>
                      <a:gd name="connsiteX7" fmla="*/ 300899 w 701415"/>
                      <a:gd name="connsiteY7" fmla="*/ 263946 h 420554"/>
                      <a:gd name="connsiteX8" fmla="*/ 274504 w 701415"/>
                      <a:gd name="connsiteY8" fmla="*/ 269225 h 420554"/>
                      <a:gd name="connsiteX9" fmla="*/ 267466 w 701415"/>
                      <a:gd name="connsiteY9" fmla="*/ 283302 h 420554"/>
                      <a:gd name="connsiteX10" fmla="*/ 281543 w 701415"/>
                      <a:gd name="connsiteY10" fmla="*/ 311457 h 420554"/>
                      <a:gd name="connsiteX11" fmla="*/ 221715 w 701415"/>
                      <a:gd name="connsiteY11" fmla="*/ 327293 h 420554"/>
                      <a:gd name="connsiteX12" fmla="*/ 190041 w 701415"/>
                      <a:gd name="connsiteY12" fmla="*/ 316735 h 420554"/>
                      <a:gd name="connsiteX13" fmla="*/ 195320 w 701415"/>
                      <a:gd name="connsiteY13" fmla="*/ 371284 h 420554"/>
                      <a:gd name="connsiteX14" fmla="*/ 174205 w 701415"/>
                      <a:gd name="connsiteY14" fmla="*/ 387121 h 420554"/>
                      <a:gd name="connsiteX15" fmla="*/ 144291 w 701415"/>
                      <a:gd name="connsiteY15" fmla="*/ 385361 h 420554"/>
                      <a:gd name="connsiteX16" fmla="*/ 131973 w 701415"/>
                      <a:gd name="connsiteY16" fmla="*/ 394160 h 420554"/>
                      <a:gd name="connsiteX17" fmla="*/ 121415 w 701415"/>
                      <a:gd name="connsiteY17" fmla="*/ 387121 h 420554"/>
                      <a:gd name="connsiteX18" fmla="*/ 110858 w 701415"/>
                      <a:gd name="connsiteY18" fmla="*/ 390640 h 420554"/>
                      <a:gd name="connsiteX19" fmla="*/ 114377 w 701415"/>
                      <a:gd name="connsiteY19" fmla="*/ 409996 h 420554"/>
                      <a:gd name="connsiteX20" fmla="*/ 96780 w 701415"/>
                      <a:gd name="connsiteY20" fmla="*/ 420554 h 420554"/>
                      <a:gd name="connsiteX21" fmla="*/ 79184 w 701415"/>
                      <a:gd name="connsiteY21" fmla="*/ 411756 h 420554"/>
                      <a:gd name="connsiteX22" fmla="*/ 65107 w 701415"/>
                      <a:gd name="connsiteY22" fmla="*/ 417035 h 420554"/>
                      <a:gd name="connsiteX23" fmla="*/ 61588 w 701415"/>
                      <a:gd name="connsiteY23" fmla="*/ 411756 h 420554"/>
                      <a:gd name="connsiteX24" fmla="*/ 0 w 701415"/>
                      <a:gd name="connsiteY24" fmla="*/ 409996 h 420554"/>
                      <a:gd name="connsiteX25" fmla="*/ 12318 w 701415"/>
                      <a:gd name="connsiteY25" fmla="*/ 350169 h 420554"/>
                      <a:gd name="connsiteX26" fmla="*/ 40472 w 701415"/>
                      <a:gd name="connsiteY26" fmla="*/ 329053 h 420554"/>
                      <a:gd name="connsiteX27" fmla="*/ 31674 w 701415"/>
                      <a:gd name="connsiteY27" fmla="*/ 295620 h 420554"/>
                      <a:gd name="connsiteX28" fmla="*/ 19356 w 701415"/>
                      <a:gd name="connsiteY28" fmla="*/ 293860 h 420554"/>
                      <a:gd name="connsiteX29" fmla="*/ 28154 w 701415"/>
                      <a:gd name="connsiteY29" fmla="*/ 279783 h 420554"/>
                      <a:gd name="connsiteX30" fmla="*/ 68626 w 701415"/>
                      <a:gd name="connsiteY30" fmla="*/ 262187 h 420554"/>
                      <a:gd name="connsiteX31" fmla="*/ 121415 w 701415"/>
                      <a:gd name="connsiteY31" fmla="*/ 242831 h 420554"/>
                      <a:gd name="connsiteX32" fmla="*/ 121415 w 701415"/>
                      <a:gd name="connsiteY32" fmla="*/ 168926 h 420554"/>
                      <a:gd name="connsiteX33" fmla="*/ 135493 w 701415"/>
                      <a:gd name="connsiteY33" fmla="*/ 151329 h 420554"/>
                      <a:gd name="connsiteX34" fmla="*/ 131973 w 701415"/>
                      <a:gd name="connsiteY34" fmla="*/ 142531 h 420554"/>
                      <a:gd name="connsiteX35" fmla="*/ 135493 w 701415"/>
                      <a:gd name="connsiteY35" fmla="*/ 128454 h 420554"/>
                      <a:gd name="connsiteX36" fmla="*/ 119656 w 701415"/>
                      <a:gd name="connsiteY36" fmla="*/ 103819 h 420554"/>
                      <a:gd name="connsiteX37" fmla="*/ 70386 w 701415"/>
                      <a:gd name="connsiteY37" fmla="*/ 66867 h 420554"/>
                      <a:gd name="connsiteX38" fmla="*/ 45751 w 701415"/>
                      <a:gd name="connsiteY38" fmla="*/ 14078 h 420554"/>
                      <a:gd name="connsiteX39" fmla="*/ 65107 w 701415"/>
                      <a:gd name="connsiteY39" fmla="*/ 0 h 420554"/>
                      <a:gd name="connsiteX40" fmla="*/ 91502 w 701415"/>
                      <a:gd name="connsiteY40" fmla="*/ 0 h 420554"/>
                      <a:gd name="connsiteX41" fmla="*/ 87982 w 701415"/>
                      <a:gd name="connsiteY41" fmla="*/ 36953 h 420554"/>
                      <a:gd name="connsiteX42" fmla="*/ 100300 w 701415"/>
                      <a:gd name="connsiteY42" fmla="*/ 49270 h 420554"/>
                      <a:gd name="connsiteX43" fmla="*/ 154849 w 701415"/>
                      <a:gd name="connsiteY43" fmla="*/ 77425 h 420554"/>
                      <a:gd name="connsiteX44" fmla="*/ 207638 w 701415"/>
                      <a:gd name="connsiteY44" fmla="*/ 79184 h 420554"/>
                      <a:gd name="connsiteX45" fmla="*/ 216436 w 701415"/>
                      <a:gd name="connsiteY45" fmla="*/ 51030 h 420554"/>
                      <a:gd name="connsiteX46" fmla="*/ 249869 w 701415"/>
                      <a:gd name="connsiteY46" fmla="*/ 33434 h 420554"/>
                      <a:gd name="connsiteX47" fmla="*/ 325534 w 701415"/>
                      <a:gd name="connsiteY47" fmla="*/ 12318 h 420554"/>
                      <a:gd name="connsiteX48" fmla="*/ 374804 w 701415"/>
                      <a:gd name="connsiteY48" fmla="*/ 38713 h 420554"/>
                      <a:gd name="connsiteX49" fmla="*/ 425833 w 701415"/>
                      <a:gd name="connsiteY49" fmla="*/ 42232 h 420554"/>
                      <a:gd name="connsiteX50" fmla="*/ 456191 w 701415"/>
                      <a:gd name="connsiteY50" fmla="*/ 42232 h 420554"/>
                      <a:gd name="connsiteX51" fmla="*/ 701415 w 701415"/>
                      <a:gd name="connsiteY51" fmla="*/ 235991 h 420554"/>
                      <a:gd name="connsiteX0" fmla="*/ 456191 w 456191"/>
                      <a:gd name="connsiteY0" fmla="*/ 212825 h 420554"/>
                      <a:gd name="connsiteX1" fmla="*/ 411756 w 456191"/>
                      <a:gd name="connsiteY1" fmla="*/ 195320 h 420554"/>
                      <a:gd name="connsiteX2" fmla="*/ 388881 w 456191"/>
                      <a:gd name="connsiteY2" fmla="*/ 197080 h 420554"/>
                      <a:gd name="connsiteX3" fmla="*/ 339611 w 456191"/>
                      <a:gd name="connsiteY3" fmla="*/ 181243 h 420554"/>
                      <a:gd name="connsiteX4" fmla="*/ 327294 w 456191"/>
                      <a:gd name="connsiteY4" fmla="*/ 183003 h 420554"/>
                      <a:gd name="connsiteX5" fmla="*/ 313216 w 456191"/>
                      <a:gd name="connsiteY5" fmla="*/ 211157 h 420554"/>
                      <a:gd name="connsiteX6" fmla="*/ 306178 w 456191"/>
                      <a:gd name="connsiteY6" fmla="*/ 244590 h 420554"/>
                      <a:gd name="connsiteX7" fmla="*/ 300899 w 456191"/>
                      <a:gd name="connsiteY7" fmla="*/ 263946 h 420554"/>
                      <a:gd name="connsiteX8" fmla="*/ 274504 w 456191"/>
                      <a:gd name="connsiteY8" fmla="*/ 269225 h 420554"/>
                      <a:gd name="connsiteX9" fmla="*/ 267466 w 456191"/>
                      <a:gd name="connsiteY9" fmla="*/ 283302 h 420554"/>
                      <a:gd name="connsiteX10" fmla="*/ 281543 w 456191"/>
                      <a:gd name="connsiteY10" fmla="*/ 311457 h 420554"/>
                      <a:gd name="connsiteX11" fmla="*/ 221715 w 456191"/>
                      <a:gd name="connsiteY11" fmla="*/ 327293 h 420554"/>
                      <a:gd name="connsiteX12" fmla="*/ 190041 w 456191"/>
                      <a:gd name="connsiteY12" fmla="*/ 316735 h 420554"/>
                      <a:gd name="connsiteX13" fmla="*/ 195320 w 456191"/>
                      <a:gd name="connsiteY13" fmla="*/ 371284 h 420554"/>
                      <a:gd name="connsiteX14" fmla="*/ 174205 w 456191"/>
                      <a:gd name="connsiteY14" fmla="*/ 387121 h 420554"/>
                      <a:gd name="connsiteX15" fmla="*/ 144291 w 456191"/>
                      <a:gd name="connsiteY15" fmla="*/ 385361 h 420554"/>
                      <a:gd name="connsiteX16" fmla="*/ 131973 w 456191"/>
                      <a:gd name="connsiteY16" fmla="*/ 394160 h 420554"/>
                      <a:gd name="connsiteX17" fmla="*/ 121415 w 456191"/>
                      <a:gd name="connsiteY17" fmla="*/ 387121 h 420554"/>
                      <a:gd name="connsiteX18" fmla="*/ 110858 w 456191"/>
                      <a:gd name="connsiteY18" fmla="*/ 390640 h 420554"/>
                      <a:gd name="connsiteX19" fmla="*/ 114377 w 456191"/>
                      <a:gd name="connsiteY19" fmla="*/ 409996 h 420554"/>
                      <a:gd name="connsiteX20" fmla="*/ 96780 w 456191"/>
                      <a:gd name="connsiteY20" fmla="*/ 420554 h 420554"/>
                      <a:gd name="connsiteX21" fmla="*/ 79184 w 456191"/>
                      <a:gd name="connsiteY21" fmla="*/ 411756 h 420554"/>
                      <a:gd name="connsiteX22" fmla="*/ 65107 w 456191"/>
                      <a:gd name="connsiteY22" fmla="*/ 417035 h 420554"/>
                      <a:gd name="connsiteX23" fmla="*/ 61588 w 456191"/>
                      <a:gd name="connsiteY23" fmla="*/ 411756 h 420554"/>
                      <a:gd name="connsiteX24" fmla="*/ 0 w 456191"/>
                      <a:gd name="connsiteY24" fmla="*/ 409996 h 420554"/>
                      <a:gd name="connsiteX25" fmla="*/ 12318 w 456191"/>
                      <a:gd name="connsiteY25" fmla="*/ 350169 h 420554"/>
                      <a:gd name="connsiteX26" fmla="*/ 40472 w 456191"/>
                      <a:gd name="connsiteY26" fmla="*/ 329053 h 420554"/>
                      <a:gd name="connsiteX27" fmla="*/ 31674 w 456191"/>
                      <a:gd name="connsiteY27" fmla="*/ 295620 h 420554"/>
                      <a:gd name="connsiteX28" fmla="*/ 19356 w 456191"/>
                      <a:gd name="connsiteY28" fmla="*/ 293860 h 420554"/>
                      <a:gd name="connsiteX29" fmla="*/ 28154 w 456191"/>
                      <a:gd name="connsiteY29" fmla="*/ 279783 h 420554"/>
                      <a:gd name="connsiteX30" fmla="*/ 68626 w 456191"/>
                      <a:gd name="connsiteY30" fmla="*/ 262187 h 420554"/>
                      <a:gd name="connsiteX31" fmla="*/ 121415 w 456191"/>
                      <a:gd name="connsiteY31" fmla="*/ 242831 h 420554"/>
                      <a:gd name="connsiteX32" fmla="*/ 121415 w 456191"/>
                      <a:gd name="connsiteY32" fmla="*/ 168926 h 420554"/>
                      <a:gd name="connsiteX33" fmla="*/ 135493 w 456191"/>
                      <a:gd name="connsiteY33" fmla="*/ 151329 h 420554"/>
                      <a:gd name="connsiteX34" fmla="*/ 131973 w 456191"/>
                      <a:gd name="connsiteY34" fmla="*/ 142531 h 420554"/>
                      <a:gd name="connsiteX35" fmla="*/ 135493 w 456191"/>
                      <a:gd name="connsiteY35" fmla="*/ 128454 h 420554"/>
                      <a:gd name="connsiteX36" fmla="*/ 119656 w 456191"/>
                      <a:gd name="connsiteY36" fmla="*/ 103819 h 420554"/>
                      <a:gd name="connsiteX37" fmla="*/ 70386 w 456191"/>
                      <a:gd name="connsiteY37" fmla="*/ 66867 h 420554"/>
                      <a:gd name="connsiteX38" fmla="*/ 45751 w 456191"/>
                      <a:gd name="connsiteY38" fmla="*/ 14078 h 420554"/>
                      <a:gd name="connsiteX39" fmla="*/ 65107 w 456191"/>
                      <a:gd name="connsiteY39" fmla="*/ 0 h 420554"/>
                      <a:gd name="connsiteX40" fmla="*/ 91502 w 456191"/>
                      <a:gd name="connsiteY40" fmla="*/ 0 h 420554"/>
                      <a:gd name="connsiteX41" fmla="*/ 87982 w 456191"/>
                      <a:gd name="connsiteY41" fmla="*/ 36953 h 420554"/>
                      <a:gd name="connsiteX42" fmla="*/ 100300 w 456191"/>
                      <a:gd name="connsiteY42" fmla="*/ 49270 h 420554"/>
                      <a:gd name="connsiteX43" fmla="*/ 154849 w 456191"/>
                      <a:gd name="connsiteY43" fmla="*/ 77425 h 420554"/>
                      <a:gd name="connsiteX44" fmla="*/ 207638 w 456191"/>
                      <a:gd name="connsiteY44" fmla="*/ 79184 h 420554"/>
                      <a:gd name="connsiteX45" fmla="*/ 216436 w 456191"/>
                      <a:gd name="connsiteY45" fmla="*/ 51030 h 420554"/>
                      <a:gd name="connsiteX46" fmla="*/ 249869 w 456191"/>
                      <a:gd name="connsiteY46" fmla="*/ 33434 h 420554"/>
                      <a:gd name="connsiteX47" fmla="*/ 325534 w 456191"/>
                      <a:gd name="connsiteY47" fmla="*/ 12318 h 420554"/>
                      <a:gd name="connsiteX48" fmla="*/ 374804 w 456191"/>
                      <a:gd name="connsiteY48" fmla="*/ 38713 h 420554"/>
                      <a:gd name="connsiteX49" fmla="*/ 425833 w 456191"/>
                      <a:gd name="connsiteY49" fmla="*/ 42232 h 420554"/>
                      <a:gd name="connsiteX50" fmla="*/ 456191 w 456191"/>
                      <a:gd name="connsiteY50" fmla="*/ 42232 h 420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</a:cxnLst>
                    <a:rect l="l" t="t" r="r" b="b"/>
                    <a:pathLst>
                      <a:path w="456191" h="420554">
                        <a:moveTo>
                          <a:pt x="456191" y="212825"/>
                        </a:moveTo>
                        <a:lnTo>
                          <a:pt x="411756" y="195320"/>
                        </a:lnTo>
                        <a:lnTo>
                          <a:pt x="388881" y="197080"/>
                        </a:lnTo>
                        <a:lnTo>
                          <a:pt x="339611" y="181243"/>
                        </a:lnTo>
                        <a:lnTo>
                          <a:pt x="327294" y="183003"/>
                        </a:lnTo>
                        <a:lnTo>
                          <a:pt x="313216" y="211157"/>
                        </a:lnTo>
                        <a:lnTo>
                          <a:pt x="306178" y="244590"/>
                        </a:lnTo>
                        <a:lnTo>
                          <a:pt x="300899" y="263946"/>
                        </a:lnTo>
                        <a:lnTo>
                          <a:pt x="274504" y="269225"/>
                        </a:lnTo>
                        <a:lnTo>
                          <a:pt x="267466" y="283302"/>
                        </a:lnTo>
                        <a:lnTo>
                          <a:pt x="281543" y="311457"/>
                        </a:lnTo>
                        <a:lnTo>
                          <a:pt x="221715" y="327293"/>
                        </a:lnTo>
                        <a:lnTo>
                          <a:pt x="190041" y="316735"/>
                        </a:lnTo>
                        <a:lnTo>
                          <a:pt x="195320" y="371284"/>
                        </a:lnTo>
                        <a:lnTo>
                          <a:pt x="174205" y="387121"/>
                        </a:lnTo>
                        <a:lnTo>
                          <a:pt x="144291" y="385361"/>
                        </a:lnTo>
                        <a:lnTo>
                          <a:pt x="131973" y="394160"/>
                        </a:lnTo>
                        <a:lnTo>
                          <a:pt x="121415" y="387121"/>
                        </a:lnTo>
                        <a:lnTo>
                          <a:pt x="110858" y="390640"/>
                        </a:lnTo>
                        <a:lnTo>
                          <a:pt x="114377" y="409996"/>
                        </a:lnTo>
                        <a:lnTo>
                          <a:pt x="96780" y="420554"/>
                        </a:lnTo>
                        <a:lnTo>
                          <a:pt x="79184" y="411756"/>
                        </a:lnTo>
                        <a:lnTo>
                          <a:pt x="65107" y="417035"/>
                        </a:lnTo>
                        <a:lnTo>
                          <a:pt x="61588" y="411756"/>
                        </a:lnTo>
                        <a:lnTo>
                          <a:pt x="0" y="409996"/>
                        </a:lnTo>
                        <a:lnTo>
                          <a:pt x="12318" y="350169"/>
                        </a:lnTo>
                        <a:lnTo>
                          <a:pt x="40472" y="329053"/>
                        </a:lnTo>
                        <a:lnTo>
                          <a:pt x="31674" y="295620"/>
                        </a:lnTo>
                        <a:lnTo>
                          <a:pt x="19356" y="293860"/>
                        </a:lnTo>
                        <a:lnTo>
                          <a:pt x="28154" y="279783"/>
                        </a:lnTo>
                        <a:lnTo>
                          <a:pt x="68626" y="262187"/>
                        </a:lnTo>
                        <a:lnTo>
                          <a:pt x="121415" y="242831"/>
                        </a:lnTo>
                        <a:lnTo>
                          <a:pt x="121415" y="168926"/>
                        </a:lnTo>
                        <a:lnTo>
                          <a:pt x="135493" y="151329"/>
                        </a:lnTo>
                        <a:lnTo>
                          <a:pt x="131973" y="142531"/>
                        </a:lnTo>
                        <a:lnTo>
                          <a:pt x="135493" y="128454"/>
                        </a:lnTo>
                        <a:lnTo>
                          <a:pt x="119656" y="103819"/>
                        </a:lnTo>
                        <a:lnTo>
                          <a:pt x="70386" y="66867"/>
                        </a:lnTo>
                        <a:lnTo>
                          <a:pt x="45751" y="14078"/>
                        </a:lnTo>
                        <a:lnTo>
                          <a:pt x="65107" y="0"/>
                        </a:lnTo>
                        <a:lnTo>
                          <a:pt x="91502" y="0"/>
                        </a:lnTo>
                        <a:lnTo>
                          <a:pt x="87982" y="36953"/>
                        </a:lnTo>
                        <a:lnTo>
                          <a:pt x="100300" y="49270"/>
                        </a:lnTo>
                        <a:lnTo>
                          <a:pt x="154849" y="77425"/>
                        </a:lnTo>
                        <a:lnTo>
                          <a:pt x="207638" y="79184"/>
                        </a:lnTo>
                        <a:lnTo>
                          <a:pt x="216436" y="51030"/>
                        </a:lnTo>
                        <a:lnTo>
                          <a:pt x="249869" y="33434"/>
                        </a:lnTo>
                        <a:lnTo>
                          <a:pt x="325534" y="12318"/>
                        </a:lnTo>
                        <a:lnTo>
                          <a:pt x="374804" y="38713"/>
                        </a:lnTo>
                        <a:lnTo>
                          <a:pt x="425833" y="42232"/>
                        </a:lnTo>
                        <a:lnTo>
                          <a:pt x="456191" y="42232"/>
                        </a:lnTo>
                      </a:path>
                    </a:pathLst>
                  </a:custGeom>
                  <a:solidFill>
                    <a:srgbClr val="99FF99"/>
                  </a:solidFill>
                  <a:ln w="12700">
                    <a:solidFill>
                      <a:schemeClr val="bg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549" name="フリーフォーム: 図形 548">
                    <a:extLst>
                      <a:ext uri="{FF2B5EF4-FFF2-40B4-BE49-F238E27FC236}">
                        <a16:creationId xmlns:a16="http://schemas.microsoft.com/office/drawing/2014/main" id="{0CEC79D3-8105-1109-1722-9AEB0A3C1358}"/>
                      </a:ext>
                    </a:extLst>
                  </p:cNvPr>
                  <p:cNvSpPr/>
                  <p:nvPr/>
                </p:nvSpPr>
                <p:spPr>
                  <a:xfrm>
                    <a:off x="1330291" y="1783156"/>
                    <a:ext cx="985400" cy="728491"/>
                  </a:xfrm>
                  <a:custGeom>
                    <a:avLst/>
                    <a:gdLst>
                      <a:gd name="connsiteX0" fmla="*/ 2506980 w 4267200"/>
                      <a:gd name="connsiteY0" fmla="*/ 0 h 3154680"/>
                      <a:gd name="connsiteX1" fmla="*/ 2560320 w 4267200"/>
                      <a:gd name="connsiteY1" fmla="*/ 220980 h 3154680"/>
                      <a:gd name="connsiteX2" fmla="*/ 2621280 w 4267200"/>
                      <a:gd name="connsiteY2" fmla="*/ 259080 h 3154680"/>
                      <a:gd name="connsiteX3" fmla="*/ 2644140 w 4267200"/>
                      <a:gd name="connsiteY3" fmla="*/ 396240 h 3154680"/>
                      <a:gd name="connsiteX4" fmla="*/ 2575560 w 4267200"/>
                      <a:gd name="connsiteY4" fmla="*/ 426720 h 3154680"/>
                      <a:gd name="connsiteX5" fmla="*/ 2583180 w 4267200"/>
                      <a:gd name="connsiteY5" fmla="*/ 502920 h 3154680"/>
                      <a:gd name="connsiteX6" fmla="*/ 2491740 w 4267200"/>
                      <a:gd name="connsiteY6" fmla="*/ 617220 h 3154680"/>
                      <a:gd name="connsiteX7" fmla="*/ 2522220 w 4267200"/>
                      <a:gd name="connsiteY7" fmla="*/ 708660 h 3154680"/>
                      <a:gd name="connsiteX8" fmla="*/ 2560320 w 4267200"/>
                      <a:gd name="connsiteY8" fmla="*/ 861060 h 3154680"/>
                      <a:gd name="connsiteX9" fmla="*/ 2621280 w 4267200"/>
                      <a:gd name="connsiteY9" fmla="*/ 929640 h 3154680"/>
                      <a:gd name="connsiteX10" fmla="*/ 2682240 w 4267200"/>
                      <a:gd name="connsiteY10" fmla="*/ 929640 h 3154680"/>
                      <a:gd name="connsiteX11" fmla="*/ 2712720 w 4267200"/>
                      <a:gd name="connsiteY11" fmla="*/ 899160 h 3154680"/>
                      <a:gd name="connsiteX12" fmla="*/ 2857500 w 4267200"/>
                      <a:gd name="connsiteY12" fmla="*/ 899160 h 3154680"/>
                      <a:gd name="connsiteX13" fmla="*/ 2857500 w 4267200"/>
                      <a:gd name="connsiteY13" fmla="*/ 944880 h 3154680"/>
                      <a:gd name="connsiteX14" fmla="*/ 2773680 w 4267200"/>
                      <a:gd name="connsiteY14" fmla="*/ 1120140 h 3154680"/>
                      <a:gd name="connsiteX15" fmla="*/ 2766060 w 4267200"/>
                      <a:gd name="connsiteY15" fmla="*/ 1158240 h 3154680"/>
                      <a:gd name="connsiteX16" fmla="*/ 2796540 w 4267200"/>
                      <a:gd name="connsiteY16" fmla="*/ 1211580 h 3154680"/>
                      <a:gd name="connsiteX17" fmla="*/ 2811780 w 4267200"/>
                      <a:gd name="connsiteY17" fmla="*/ 1280160 h 3154680"/>
                      <a:gd name="connsiteX18" fmla="*/ 2918460 w 4267200"/>
                      <a:gd name="connsiteY18" fmla="*/ 1379220 h 3154680"/>
                      <a:gd name="connsiteX19" fmla="*/ 3139440 w 4267200"/>
                      <a:gd name="connsiteY19" fmla="*/ 1379220 h 3154680"/>
                      <a:gd name="connsiteX20" fmla="*/ 3131820 w 4267200"/>
                      <a:gd name="connsiteY20" fmla="*/ 1303020 h 3154680"/>
                      <a:gd name="connsiteX21" fmla="*/ 3238500 w 4267200"/>
                      <a:gd name="connsiteY21" fmla="*/ 1280160 h 3154680"/>
                      <a:gd name="connsiteX22" fmla="*/ 3360420 w 4267200"/>
                      <a:gd name="connsiteY22" fmla="*/ 1348740 h 3154680"/>
                      <a:gd name="connsiteX23" fmla="*/ 3467100 w 4267200"/>
                      <a:gd name="connsiteY23" fmla="*/ 1181100 h 3154680"/>
                      <a:gd name="connsiteX24" fmla="*/ 3520440 w 4267200"/>
                      <a:gd name="connsiteY24" fmla="*/ 1143000 h 3154680"/>
                      <a:gd name="connsiteX25" fmla="*/ 3543300 w 4267200"/>
                      <a:gd name="connsiteY25" fmla="*/ 1112520 h 3154680"/>
                      <a:gd name="connsiteX26" fmla="*/ 3451860 w 4267200"/>
                      <a:gd name="connsiteY26" fmla="*/ 990600 h 3154680"/>
                      <a:gd name="connsiteX27" fmla="*/ 3482340 w 4267200"/>
                      <a:gd name="connsiteY27" fmla="*/ 929640 h 3154680"/>
                      <a:gd name="connsiteX28" fmla="*/ 3550920 w 4267200"/>
                      <a:gd name="connsiteY28" fmla="*/ 845820 h 3154680"/>
                      <a:gd name="connsiteX29" fmla="*/ 3581400 w 4267200"/>
                      <a:gd name="connsiteY29" fmla="*/ 784860 h 3154680"/>
                      <a:gd name="connsiteX30" fmla="*/ 3703320 w 4267200"/>
                      <a:gd name="connsiteY30" fmla="*/ 784860 h 3154680"/>
                      <a:gd name="connsiteX31" fmla="*/ 3710940 w 4267200"/>
                      <a:gd name="connsiteY31" fmla="*/ 899160 h 3154680"/>
                      <a:gd name="connsiteX32" fmla="*/ 3710940 w 4267200"/>
                      <a:gd name="connsiteY32" fmla="*/ 1005840 h 3154680"/>
                      <a:gd name="connsiteX33" fmla="*/ 3710940 w 4267200"/>
                      <a:gd name="connsiteY33" fmla="*/ 1120140 h 3154680"/>
                      <a:gd name="connsiteX34" fmla="*/ 3710940 w 4267200"/>
                      <a:gd name="connsiteY34" fmla="*/ 1181100 h 3154680"/>
                      <a:gd name="connsiteX35" fmla="*/ 3794760 w 4267200"/>
                      <a:gd name="connsiteY35" fmla="*/ 1234440 h 3154680"/>
                      <a:gd name="connsiteX36" fmla="*/ 3802380 w 4267200"/>
                      <a:gd name="connsiteY36" fmla="*/ 1287780 h 3154680"/>
                      <a:gd name="connsiteX37" fmla="*/ 3878580 w 4267200"/>
                      <a:gd name="connsiteY37" fmla="*/ 1295400 h 3154680"/>
                      <a:gd name="connsiteX38" fmla="*/ 3855720 w 4267200"/>
                      <a:gd name="connsiteY38" fmla="*/ 1356360 h 3154680"/>
                      <a:gd name="connsiteX39" fmla="*/ 3909060 w 4267200"/>
                      <a:gd name="connsiteY39" fmla="*/ 1493520 h 3154680"/>
                      <a:gd name="connsiteX40" fmla="*/ 3909060 w 4267200"/>
                      <a:gd name="connsiteY40" fmla="*/ 1554480 h 3154680"/>
                      <a:gd name="connsiteX41" fmla="*/ 3931920 w 4267200"/>
                      <a:gd name="connsiteY41" fmla="*/ 1623060 h 3154680"/>
                      <a:gd name="connsiteX42" fmla="*/ 3939540 w 4267200"/>
                      <a:gd name="connsiteY42" fmla="*/ 1653540 h 3154680"/>
                      <a:gd name="connsiteX43" fmla="*/ 4000500 w 4267200"/>
                      <a:gd name="connsiteY43" fmla="*/ 1668780 h 3154680"/>
                      <a:gd name="connsiteX44" fmla="*/ 4091940 w 4267200"/>
                      <a:gd name="connsiteY44" fmla="*/ 1668780 h 3154680"/>
                      <a:gd name="connsiteX45" fmla="*/ 4091940 w 4267200"/>
                      <a:gd name="connsiteY45" fmla="*/ 1729740 h 3154680"/>
                      <a:gd name="connsiteX46" fmla="*/ 4229100 w 4267200"/>
                      <a:gd name="connsiteY46" fmla="*/ 1744980 h 3154680"/>
                      <a:gd name="connsiteX47" fmla="*/ 4198620 w 4267200"/>
                      <a:gd name="connsiteY47" fmla="*/ 1821180 h 3154680"/>
                      <a:gd name="connsiteX48" fmla="*/ 4236720 w 4267200"/>
                      <a:gd name="connsiteY48" fmla="*/ 1889760 h 3154680"/>
                      <a:gd name="connsiteX49" fmla="*/ 4267200 w 4267200"/>
                      <a:gd name="connsiteY49" fmla="*/ 2004060 h 3154680"/>
                      <a:gd name="connsiteX50" fmla="*/ 4114800 w 4267200"/>
                      <a:gd name="connsiteY50" fmla="*/ 2065020 h 3154680"/>
                      <a:gd name="connsiteX51" fmla="*/ 4145280 w 4267200"/>
                      <a:gd name="connsiteY51" fmla="*/ 2362200 h 3154680"/>
                      <a:gd name="connsiteX52" fmla="*/ 4122420 w 4267200"/>
                      <a:gd name="connsiteY52" fmla="*/ 2529840 h 3154680"/>
                      <a:gd name="connsiteX53" fmla="*/ 4061460 w 4267200"/>
                      <a:gd name="connsiteY53" fmla="*/ 2636520 h 3154680"/>
                      <a:gd name="connsiteX54" fmla="*/ 3886200 w 4267200"/>
                      <a:gd name="connsiteY54" fmla="*/ 2689860 h 3154680"/>
                      <a:gd name="connsiteX55" fmla="*/ 3916680 w 4267200"/>
                      <a:gd name="connsiteY55" fmla="*/ 2979420 h 3154680"/>
                      <a:gd name="connsiteX56" fmla="*/ 3939540 w 4267200"/>
                      <a:gd name="connsiteY56" fmla="*/ 3048000 h 3154680"/>
                      <a:gd name="connsiteX57" fmla="*/ 3939540 w 4267200"/>
                      <a:gd name="connsiteY57" fmla="*/ 3124200 h 3154680"/>
                      <a:gd name="connsiteX58" fmla="*/ 3893820 w 4267200"/>
                      <a:gd name="connsiteY58" fmla="*/ 3154680 h 3154680"/>
                      <a:gd name="connsiteX59" fmla="*/ 3825240 w 4267200"/>
                      <a:gd name="connsiteY59" fmla="*/ 3116580 h 3154680"/>
                      <a:gd name="connsiteX60" fmla="*/ 3832860 w 4267200"/>
                      <a:gd name="connsiteY60" fmla="*/ 3002280 h 3154680"/>
                      <a:gd name="connsiteX61" fmla="*/ 3672840 w 4267200"/>
                      <a:gd name="connsiteY61" fmla="*/ 2872740 h 3154680"/>
                      <a:gd name="connsiteX62" fmla="*/ 3604260 w 4267200"/>
                      <a:gd name="connsiteY62" fmla="*/ 2903220 h 3154680"/>
                      <a:gd name="connsiteX63" fmla="*/ 3451860 w 4267200"/>
                      <a:gd name="connsiteY63" fmla="*/ 2811780 h 3154680"/>
                      <a:gd name="connsiteX64" fmla="*/ 3406140 w 4267200"/>
                      <a:gd name="connsiteY64" fmla="*/ 2811780 h 3154680"/>
                      <a:gd name="connsiteX65" fmla="*/ 3375660 w 4267200"/>
                      <a:gd name="connsiteY65" fmla="*/ 2727960 h 3154680"/>
                      <a:gd name="connsiteX66" fmla="*/ 3322320 w 4267200"/>
                      <a:gd name="connsiteY66" fmla="*/ 2750820 h 3154680"/>
                      <a:gd name="connsiteX67" fmla="*/ 3147060 w 4267200"/>
                      <a:gd name="connsiteY67" fmla="*/ 2590800 h 3154680"/>
                      <a:gd name="connsiteX68" fmla="*/ 3063240 w 4267200"/>
                      <a:gd name="connsiteY68" fmla="*/ 2522220 h 3154680"/>
                      <a:gd name="connsiteX69" fmla="*/ 2979708 w 4267200"/>
                      <a:gd name="connsiteY69" fmla="*/ 2477668 h 3154680"/>
                      <a:gd name="connsiteX70" fmla="*/ 2916556 w 4267200"/>
                      <a:gd name="connsiteY70" fmla="*/ 2549844 h 3154680"/>
                      <a:gd name="connsiteX71" fmla="*/ 2830830 w 4267200"/>
                      <a:gd name="connsiteY71" fmla="*/ 2530792 h 3154680"/>
                      <a:gd name="connsiteX72" fmla="*/ 2914792 w 4267200"/>
                      <a:gd name="connsiteY72" fmla="*/ 2417628 h 3154680"/>
                      <a:gd name="connsiteX73" fmla="*/ 2811780 w 4267200"/>
                      <a:gd name="connsiteY73" fmla="*/ 2286000 h 3154680"/>
                      <a:gd name="connsiteX74" fmla="*/ 2773680 w 4267200"/>
                      <a:gd name="connsiteY74" fmla="*/ 2308860 h 3154680"/>
                      <a:gd name="connsiteX75" fmla="*/ 2705100 w 4267200"/>
                      <a:gd name="connsiteY75" fmla="*/ 2278380 h 3154680"/>
                      <a:gd name="connsiteX76" fmla="*/ 2590800 w 4267200"/>
                      <a:gd name="connsiteY76" fmla="*/ 2316480 h 3154680"/>
                      <a:gd name="connsiteX77" fmla="*/ 2423160 w 4267200"/>
                      <a:gd name="connsiteY77" fmla="*/ 2377440 h 3154680"/>
                      <a:gd name="connsiteX78" fmla="*/ 2324100 w 4267200"/>
                      <a:gd name="connsiteY78" fmla="*/ 2369820 h 3154680"/>
                      <a:gd name="connsiteX79" fmla="*/ 2133600 w 4267200"/>
                      <a:gd name="connsiteY79" fmla="*/ 2499360 h 3154680"/>
                      <a:gd name="connsiteX80" fmla="*/ 1996440 w 4267200"/>
                      <a:gd name="connsiteY80" fmla="*/ 2468880 h 3154680"/>
                      <a:gd name="connsiteX81" fmla="*/ 1866900 w 4267200"/>
                      <a:gd name="connsiteY81" fmla="*/ 2400300 h 3154680"/>
                      <a:gd name="connsiteX82" fmla="*/ 1866900 w 4267200"/>
                      <a:gd name="connsiteY82" fmla="*/ 2476500 h 3154680"/>
                      <a:gd name="connsiteX83" fmla="*/ 1844040 w 4267200"/>
                      <a:gd name="connsiteY83" fmla="*/ 2514600 h 3154680"/>
                      <a:gd name="connsiteX84" fmla="*/ 1744980 w 4267200"/>
                      <a:gd name="connsiteY84" fmla="*/ 2575560 h 3154680"/>
                      <a:gd name="connsiteX85" fmla="*/ 1714500 w 4267200"/>
                      <a:gd name="connsiteY85" fmla="*/ 2491740 h 3154680"/>
                      <a:gd name="connsiteX86" fmla="*/ 1676400 w 4267200"/>
                      <a:gd name="connsiteY86" fmla="*/ 2400300 h 3154680"/>
                      <a:gd name="connsiteX87" fmla="*/ 1638300 w 4267200"/>
                      <a:gd name="connsiteY87" fmla="*/ 2400300 h 3154680"/>
                      <a:gd name="connsiteX88" fmla="*/ 1577340 w 4267200"/>
                      <a:gd name="connsiteY88" fmla="*/ 2522220 h 3154680"/>
                      <a:gd name="connsiteX89" fmla="*/ 1508760 w 4267200"/>
                      <a:gd name="connsiteY89" fmla="*/ 2606040 h 3154680"/>
                      <a:gd name="connsiteX90" fmla="*/ 1493520 w 4267200"/>
                      <a:gd name="connsiteY90" fmla="*/ 2644140 h 3154680"/>
                      <a:gd name="connsiteX91" fmla="*/ 1249680 w 4267200"/>
                      <a:gd name="connsiteY91" fmla="*/ 2781300 h 3154680"/>
                      <a:gd name="connsiteX92" fmla="*/ 1097280 w 4267200"/>
                      <a:gd name="connsiteY92" fmla="*/ 2712720 h 3154680"/>
                      <a:gd name="connsiteX93" fmla="*/ 1005840 w 4267200"/>
                      <a:gd name="connsiteY93" fmla="*/ 2758440 h 3154680"/>
                      <a:gd name="connsiteX94" fmla="*/ 944880 w 4267200"/>
                      <a:gd name="connsiteY94" fmla="*/ 2682240 h 3154680"/>
                      <a:gd name="connsiteX95" fmla="*/ 967740 w 4267200"/>
                      <a:gd name="connsiteY95" fmla="*/ 2613660 h 3154680"/>
                      <a:gd name="connsiteX96" fmla="*/ 906780 w 4267200"/>
                      <a:gd name="connsiteY96" fmla="*/ 2537460 h 3154680"/>
                      <a:gd name="connsiteX97" fmla="*/ 822960 w 4267200"/>
                      <a:gd name="connsiteY97" fmla="*/ 2499360 h 3154680"/>
                      <a:gd name="connsiteX98" fmla="*/ 746760 w 4267200"/>
                      <a:gd name="connsiteY98" fmla="*/ 2407920 h 3154680"/>
                      <a:gd name="connsiteX99" fmla="*/ 601980 w 4267200"/>
                      <a:gd name="connsiteY99" fmla="*/ 2385060 h 3154680"/>
                      <a:gd name="connsiteX100" fmla="*/ 525780 w 4267200"/>
                      <a:gd name="connsiteY100" fmla="*/ 2324100 h 3154680"/>
                      <a:gd name="connsiteX101" fmla="*/ 457200 w 4267200"/>
                      <a:gd name="connsiteY101" fmla="*/ 2522220 h 3154680"/>
                      <a:gd name="connsiteX102" fmla="*/ 403860 w 4267200"/>
                      <a:gd name="connsiteY102" fmla="*/ 2598420 h 3154680"/>
                      <a:gd name="connsiteX103" fmla="*/ 167640 w 4267200"/>
                      <a:gd name="connsiteY103" fmla="*/ 2720340 h 3154680"/>
                      <a:gd name="connsiteX104" fmla="*/ 144780 w 4267200"/>
                      <a:gd name="connsiteY104" fmla="*/ 2613660 h 3154680"/>
                      <a:gd name="connsiteX105" fmla="*/ 160020 w 4267200"/>
                      <a:gd name="connsiteY105" fmla="*/ 2293620 h 3154680"/>
                      <a:gd name="connsiteX106" fmla="*/ 53340 w 4267200"/>
                      <a:gd name="connsiteY106" fmla="*/ 2209800 h 3154680"/>
                      <a:gd name="connsiteX107" fmla="*/ 0 w 4267200"/>
                      <a:gd name="connsiteY107" fmla="*/ 2080260 h 3154680"/>
                      <a:gd name="connsiteX108" fmla="*/ 22860 w 4267200"/>
                      <a:gd name="connsiteY108" fmla="*/ 2019300 h 3154680"/>
                      <a:gd name="connsiteX109" fmla="*/ 91440 w 4267200"/>
                      <a:gd name="connsiteY109" fmla="*/ 2004060 h 3154680"/>
                      <a:gd name="connsiteX110" fmla="*/ 175260 w 4267200"/>
                      <a:gd name="connsiteY110" fmla="*/ 1920240 h 3154680"/>
                      <a:gd name="connsiteX111" fmla="*/ 220980 w 4267200"/>
                      <a:gd name="connsiteY111" fmla="*/ 1859280 h 3154680"/>
                      <a:gd name="connsiteX112" fmla="*/ 175260 w 4267200"/>
                      <a:gd name="connsiteY112" fmla="*/ 1706880 h 3154680"/>
                      <a:gd name="connsiteX113" fmla="*/ 182880 w 4267200"/>
                      <a:gd name="connsiteY113" fmla="*/ 1645920 h 3154680"/>
                      <a:gd name="connsiteX114" fmla="*/ 0 w 4267200"/>
                      <a:gd name="connsiteY114" fmla="*/ 1470660 h 3154680"/>
                      <a:gd name="connsiteX115" fmla="*/ 45720 w 4267200"/>
                      <a:gd name="connsiteY115" fmla="*/ 1386840 h 3154680"/>
                      <a:gd name="connsiteX116" fmla="*/ 137160 w 4267200"/>
                      <a:gd name="connsiteY116" fmla="*/ 1181100 h 3154680"/>
                      <a:gd name="connsiteX117" fmla="*/ 190500 w 4267200"/>
                      <a:gd name="connsiteY117" fmla="*/ 1242060 h 3154680"/>
                      <a:gd name="connsiteX118" fmla="*/ 335280 w 4267200"/>
                      <a:gd name="connsiteY118" fmla="*/ 1150620 h 3154680"/>
                      <a:gd name="connsiteX119" fmla="*/ 502920 w 4267200"/>
                      <a:gd name="connsiteY119" fmla="*/ 1143000 h 3154680"/>
                      <a:gd name="connsiteX120" fmla="*/ 487680 w 4267200"/>
                      <a:gd name="connsiteY120" fmla="*/ 1066800 h 3154680"/>
                      <a:gd name="connsiteX121" fmla="*/ 320040 w 4267200"/>
                      <a:gd name="connsiteY121" fmla="*/ 1043940 h 3154680"/>
                      <a:gd name="connsiteX122" fmla="*/ 289560 w 4267200"/>
                      <a:gd name="connsiteY122" fmla="*/ 1005840 h 3154680"/>
                      <a:gd name="connsiteX123" fmla="*/ 289560 w 4267200"/>
                      <a:gd name="connsiteY123" fmla="*/ 944880 h 3154680"/>
                      <a:gd name="connsiteX124" fmla="*/ 373380 w 4267200"/>
                      <a:gd name="connsiteY124" fmla="*/ 906780 h 3154680"/>
                      <a:gd name="connsiteX125" fmla="*/ 434340 w 4267200"/>
                      <a:gd name="connsiteY125" fmla="*/ 906780 h 3154680"/>
                      <a:gd name="connsiteX126" fmla="*/ 472440 w 4267200"/>
                      <a:gd name="connsiteY126" fmla="*/ 990600 h 3154680"/>
                      <a:gd name="connsiteX127" fmla="*/ 739140 w 4267200"/>
                      <a:gd name="connsiteY127" fmla="*/ 944880 h 3154680"/>
                      <a:gd name="connsiteX128" fmla="*/ 754380 w 4267200"/>
                      <a:gd name="connsiteY128" fmla="*/ 998220 h 3154680"/>
                      <a:gd name="connsiteX129" fmla="*/ 822960 w 4267200"/>
                      <a:gd name="connsiteY129" fmla="*/ 990600 h 3154680"/>
                      <a:gd name="connsiteX130" fmla="*/ 861060 w 4267200"/>
                      <a:gd name="connsiteY130" fmla="*/ 1120140 h 3154680"/>
                      <a:gd name="connsiteX131" fmla="*/ 982980 w 4267200"/>
                      <a:gd name="connsiteY131" fmla="*/ 1112520 h 3154680"/>
                      <a:gd name="connsiteX132" fmla="*/ 1005840 w 4267200"/>
                      <a:gd name="connsiteY132" fmla="*/ 1066800 h 3154680"/>
                      <a:gd name="connsiteX133" fmla="*/ 967740 w 4267200"/>
                      <a:gd name="connsiteY133" fmla="*/ 1036320 h 3154680"/>
                      <a:gd name="connsiteX134" fmla="*/ 960120 w 4267200"/>
                      <a:gd name="connsiteY134" fmla="*/ 967740 h 3154680"/>
                      <a:gd name="connsiteX135" fmla="*/ 1059180 w 4267200"/>
                      <a:gd name="connsiteY135" fmla="*/ 967740 h 3154680"/>
                      <a:gd name="connsiteX136" fmla="*/ 1165860 w 4267200"/>
                      <a:gd name="connsiteY136" fmla="*/ 922020 h 3154680"/>
                      <a:gd name="connsiteX137" fmla="*/ 1196340 w 4267200"/>
                      <a:gd name="connsiteY137" fmla="*/ 906780 h 3154680"/>
                      <a:gd name="connsiteX138" fmla="*/ 1272540 w 4267200"/>
                      <a:gd name="connsiteY138" fmla="*/ 967740 h 3154680"/>
                      <a:gd name="connsiteX139" fmla="*/ 1257300 w 4267200"/>
                      <a:gd name="connsiteY139" fmla="*/ 990600 h 3154680"/>
                      <a:gd name="connsiteX140" fmla="*/ 1165860 w 4267200"/>
                      <a:gd name="connsiteY140" fmla="*/ 975360 h 3154680"/>
                      <a:gd name="connsiteX141" fmla="*/ 1074420 w 4267200"/>
                      <a:gd name="connsiteY141" fmla="*/ 990600 h 3154680"/>
                      <a:gd name="connsiteX142" fmla="*/ 1066800 w 4267200"/>
                      <a:gd name="connsiteY142" fmla="*/ 1059180 h 3154680"/>
                      <a:gd name="connsiteX143" fmla="*/ 1082040 w 4267200"/>
                      <a:gd name="connsiteY143" fmla="*/ 1120140 h 3154680"/>
                      <a:gd name="connsiteX144" fmla="*/ 1135380 w 4267200"/>
                      <a:gd name="connsiteY144" fmla="*/ 1074420 h 3154680"/>
                      <a:gd name="connsiteX145" fmla="*/ 1219200 w 4267200"/>
                      <a:gd name="connsiteY145" fmla="*/ 1082040 h 3154680"/>
                      <a:gd name="connsiteX146" fmla="*/ 1341120 w 4267200"/>
                      <a:gd name="connsiteY146" fmla="*/ 1112520 h 3154680"/>
                      <a:gd name="connsiteX147" fmla="*/ 1417320 w 4267200"/>
                      <a:gd name="connsiteY147" fmla="*/ 1036320 h 3154680"/>
                      <a:gd name="connsiteX148" fmla="*/ 1417320 w 4267200"/>
                      <a:gd name="connsiteY148" fmla="*/ 975360 h 3154680"/>
                      <a:gd name="connsiteX149" fmla="*/ 1493520 w 4267200"/>
                      <a:gd name="connsiteY149" fmla="*/ 944880 h 3154680"/>
                      <a:gd name="connsiteX150" fmla="*/ 1539240 w 4267200"/>
                      <a:gd name="connsiteY150" fmla="*/ 990600 h 3154680"/>
                      <a:gd name="connsiteX151" fmla="*/ 1630680 w 4267200"/>
                      <a:gd name="connsiteY151" fmla="*/ 944880 h 3154680"/>
                      <a:gd name="connsiteX152" fmla="*/ 1714500 w 4267200"/>
                      <a:gd name="connsiteY152" fmla="*/ 922020 h 3154680"/>
                      <a:gd name="connsiteX153" fmla="*/ 1729740 w 4267200"/>
                      <a:gd name="connsiteY153" fmla="*/ 838200 h 3154680"/>
                      <a:gd name="connsiteX154" fmla="*/ 1767840 w 4267200"/>
                      <a:gd name="connsiteY154" fmla="*/ 731520 h 3154680"/>
                      <a:gd name="connsiteX155" fmla="*/ 1828800 w 4267200"/>
                      <a:gd name="connsiteY155" fmla="*/ 701040 h 3154680"/>
                      <a:gd name="connsiteX156" fmla="*/ 1805940 w 4267200"/>
                      <a:gd name="connsiteY156" fmla="*/ 586740 h 3154680"/>
                      <a:gd name="connsiteX157" fmla="*/ 1859280 w 4267200"/>
                      <a:gd name="connsiteY157" fmla="*/ 533400 h 3154680"/>
                      <a:gd name="connsiteX158" fmla="*/ 1981200 w 4267200"/>
                      <a:gd name="connsiteY158" fmla="*/ 541020 h 3154680"/>
                      <a:gd name="connsiteX159" fmla="*/ 2004060 w 4267200"/>
                      <a:gd name="connsiteY159" fmla="*/ 472440 h 3154680"/>
                      <a:gd name="connsiteX160" fmla="*/ 2072640 w 4267200"/>
                      <a:gd name="connsiteY160" fmla="*/ 449580 h 3154680"/>
                      <a:gd name="connsiteX161" fmla="*/ 2095500 w 4267200"/>
                      <a:gd name="connsiteY161" fmla="*/ 388620 h 3154680"/>
                      <a:gd name="connsiteX162" fmla="*/ 2133600 w 4267200"/>
                      <a:gd name="connsiteY162" fmla="*/ 243840 h 3154680"/>
                      <a:gd name="connsiteX163" fmla="*/ 2164080 w 4267200"/>
                      <a:gd name="connsiteY163" fmla="*/ 213360 h 3154680"/>
                      <a:gd name="connsiteX164" fmla="*/ 2247900 w 4267200"/>
                      <a:gd name="connsiteY164" fmla="*/ 213360 h 3154680"/>
                      <a:gd name="connsiteX165" fmla="*/ 2247900 w 4267200"/>
                      <a:gd name="connsiteY165" fmla="*/ 114300 h 3154680"/>
                      <a:gd name="connsiteX166" fmla="*/ 2308860 w 4267200"/>
                      <a:gd name="connsiteY166" fmla="*/ 45720 h 3154680"/>
                      <a:gd name="connsiteX167" fmla="*/ 2369820 w 4267200"/>
                      <a:gd name="connsiteY167" fmla="*/ 76200 h 3154680"/>
                      <a:gd name="connsiteX168" fmla="*/ 2400300 w 4267200"/>
                      <a:gd name="connsiteY168" fmla="*/ 114300 h 3154680"/>
                      <a:gd name="connsiteX169" fmla="*/ 2453640 w 4267200"/>
                      <a:gd name="connsiteY169" fmla="*/ 99060 h 3154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</a:cxnLst>
                    <a:rect l="l" t="t" r="r" b="b"/>
                    <a:pathLst>
                      <a:path w="4267200" h="3154680">
                        <a:moveTo>
                          <a:pt x="2506980" y="0"/>
                        </a:moveTo>
                        <a:lnTo>
                          <a:pt x="2560320" y="220980"/>
                        </a:lnTo>
                        <a:lnTo>
                          <a:pt x="2621280" y="259080"/>
                        </a:lnTo>
                        <a:lnTo>
                          <a:pt x="2644140" y="396240"/>
                        </a:lnTo>
                        <a:lnTo>
                          <a:pt x="2575560" y="426720"/>
                        </a:lnTo>
                        <a:lnTo>
                          <a:pt x="2583180" y="502920"/>
                        </a:lnTo>
                        <a:lnTo>
                          <a:pt x="2491740" y="617220"/>
                        </a:lnTo>
                        <a:lnTo>
                          <a:pt x="2522220" y="708660"/>
                        </a:lnTo>
                        <a:lnTo>
                          <a:pt x="2560320" y="861060"/>
                        </a:lnTo>
                        <a:lnTo>
                          <a:pt x="2621280" y="929640"/>
                        </a:lnTo>
                        <a:lnTo>
                          <a:pt x="2682240" y="929640"/>
                        </a:lnTo>
                        <a:lnTo>
                          <a:pt x="2712720" y="899160"/>
                        </a:lnTo>
                        <a:lnTo>
                          <a:pt x="2857500" y="899160"/>
                        </a:lnTo>
                        <a:lnTo>
                          <a:pt x="2857500" y="944880"/>
                        </a:lnTo>
                        <a:lnTo>
                          <a:pt x="2773680" y="1120140"/>
                        </a:lnTo>
                        <a:lnTo>
                          <a:pt x="2766060" y="1158240"/>
                        </a:lnTo>
                        <a:lnTo>
                          <a:pt x="2796540" y="1211580"/>
                        </a:lnTo>
                        <a:lnTo>
                          <a:pt x="2811780" y="1280160"/>
                        </a:lnTo>
                        <a:lnTo>
                          <a:pt x="2918460" y="1379220"/>
                        </a:lnTo>
                        <a:lnTo>
                          <a:pt x="3139440" y="1379220"/>
                        </a:lnTo>
                        <a:lnTo>
                          <a:pt x="3131820" y="1303020"/>
                        </a:lnTo>
                        <a:lnTo>
                          <a:pt x="3238500" y="1280160"/>
                        </a:lnTo>
                        <a:lnTo>
                          <a:pt x="3360420" y="1348740"/>
                        </a:lnTo>
                        <a:lnTo>
                          <a:pt x="3467100" y="1181100"/>
                        </a:lnTo>
                        <a:lnTo>
                          <a:pt x="3520440" y="1143000"/>
                        </a:lnTo>
                        <a:lnTo>
                          <a:pt x="3543300" y="1112520"/>
                        </a:lnTo>
                        <a:lnTo>
                          <a:pt x="3451860" y="990600"/>
                        </a:lnTo>
                        <a:lnTo>
                          <a:pt x="3482340" y="929640"/>
                        </a:lnTo>
                        <a:lnTo>
                          <a:pt x="3550920" y="845820"/>
                        </a:lnTo>
                        <a:lnTo>
                          <a:pt x="3581400" y="784860"/>
                        </a:lnTo>
                        <a:lnTo>
                          <a:pt x="3703320" y="784860"/>
                        </a:lnTo>
                        <a:lnTo>
                          <a:pt x="3710940" y="899160"/>
                        </a:lnTo>
                        <a:lnTo>
                          <a:pt x="3710940" y="1005840"/>
                        </a:lnTo>
                        <a:lnTo>
                          <a:pt x="3710940" y="1120140"/>
                        </a:lnTo>
                        <a:lnTo>
                          <a:pt x="3710940" y="1181100"/>
                        </a:lnTo>
                        <a:lnTo>
                          <a:pt x="3794760" y="1234440"/>
                        </a:lnTo>
                        <a:lnTo>
                          <a:pt x="3802380" y="1287780"/>
                        </a:lnTo>
                        <a:lnTo>
                          <a:pt x="3878580" y="1295400"/>
                        </a:lnTo>
                        <a:lnTo>
                          <a:pt x="3855720" y="1356360"/>
                        </a:lnTo>
                        <a:lnTo>
                          <a:pt x="3909060" y="1493520"/>
                        </a:lnTo>
                        <a:lnTo>
                          <a:pt x="3909060" y="1554480"/>
                        </a:lnTo>
                        <a:lnTo>
                          <a:pt x="3931920" y="1623060"/>
                        </a:lnTo>
                        <a:lnTo>
                          <a:pt x="3939540" y="1653540"/>
                        </a:lnTo>
                        <a:lnTo>
                          <a:pt x="4000500" y="1668780"/>
                        </a:lnTo>
                        <a:lnTo>
                          <a:pt x="4091940" y="1668780"/>
                        </a:lnTo>
                        <a:lnTo>
                          <a:pt x="4091940" y="1729740"/>
                        </a:lnTo>
                        <a:lnTo>
                          <a:pt x="4229100" y="1744980"/>
                        </a:lnTo>
                        <a:lnTo>
                          <a:pt x="4198620" y="1821180"/>
                        </a:lnTo>
                        <a:lnTo>
                          <a:pt x="4236720" y="1889760"/>
                        </a:lnTo>
                        <a:lnTo>
                          <a:pt x="4267200" y="2004060"/>
                        </a:lnTo>
                        <a:lnTo>
                          <a:pt x="4114800" y="2065020"/>
                        </a:lnTo>
                        <a:lnTo>
                          <a:pt x="4145280" y="2362200"/>
                        </a:lnTo>
                        <a:lnTo>
                          <a:pt x="4122420" y="2529840"/>
                        </a:lnTo>
                        <a:lnTo>
                          <a:pt x="4061460" y="2636520"/>
                        </a:lnTo>
                        <a:lnTo>
                          <a:pt x="3886200" y="2689860"/>
                        </a:lnTo>
                        <a:lnTo>
                          <a:pt x="3916680" y="2979420"/>
                        </a:lnTo>
                        <a:lnTo>
                          <a:pt x="3939540" y="3048000"/>
                        </a:lnTo>
                        <a:lnTo>
                          <a:pt x="3939540" y="3124200"/>
                        </a:lnTo>
                        <a:lnTo>
                          <a:pt x="3893820" y="3154680"/>
                        </a:lnTo>
                        <a:lnTo>
                          <a:pt x="3825240" y="3116580"/>
                        </a:lnTo>
                        <a:lnTo>
                          <a:pt x="3832860" y="3002280"/>
                        </a:lnTo>
                        <a:lnTo>
                          <a:pt x="3672840" y="2872740"/>
                        </a:lnTo>
                        <a:lnTo>
                          <a:pt x="3604260" y="2903220"/>
                        </a:lnTo>
                        <a:lnTo>
                          <a:pt x="3451860" y="2811780"/>
                        </a:lnTo>
                        <a:lnTo>
                          <a:pt x="3406140" y="2811780"/>
                        </a:lnTo>
                        <a:lnTo>
                          <a:pt x="3375660" y="2727960"/>
                        </a:lnTo>
                        <a:lnTo>
                          <a:pt x="3322320" y="2750820"/>
                        </a:lnTo>
                        <a:lnTo>
                          <a:pt x="3147060" y="2590800"/>
                        </a:lnTo>
                        <a:lnTo>
                          <a:pt x="3063240" y="2522220"/>
                        </a:lnTo>
                        <a:lnTo>
                          <a:pt x="2979708" y="2477668"/>
                        </a:lnTo>
                        <a:lnTo>
                          <a:pt x="2916556" y="2549844"/>
                        </a:lnTo>
                        <a:lnTo>
                          <a:pt x="2830830" y="2530792"/>
                        </a:lnTo>
                        <a:lnTo>
                          <a:pt x="2914792" y="2417628"/>
                        </a:lnTo>
                        <a:lnTo>
                          <a:pt x="2811780" y="2286000"/>
                        </a:lnTo>
                        <a:lnTo>
                          <a:pt x="2773680" y="2308860"/>
                        </a:lnTo>
                        <a:lnTo>
                          <a:pt x="2705100" y="2278380"/>
                        </a:lnTo>
                        <a:lnTo>
                          <a:pt x="2590800" y="2316480"/>
                        </a:lnTo>
                        <a:lnTo>
                          <a:pt x="2423160" y="2377440"/>
                        </a:lnTo>
                        <a:lnTo>
                          <a:pt x="2324100" y="2369820"/>
                        </a:lnTo>
                        <a:lnTo>
                          <a:pt x="2133600" y="2499360"/>
                        </a:lnTo>
                        <a:lnTo>
                          <a:pt x="1996440" y="2468880"/>
                        </a:lnTo>
                        <a:lnTo>
                          <a:pt x="1866900" y="2400300"/>
                        </a:lnTo>
                        <a:lnTo>
                          <a:pt x="1866900" y="2476500"/>
                        </a:lnTo>
                        <a:lnTo>
                          <a:pt x="1844040" y="2514600"/>
                        </a:lnTo>
                        <a:lnTo>
                          <a:pt x="1744980" y="2575560"/>
                        </a:lnTo>
                        <a:lnTo>
                          <a:pt x="1714500" y="2491740"/>
                        </a:lnTo>
                        <a:lnTo>
                          <a:pt x="1676400" y="2400300"/>
                        </a:lnTo>
                        <a:lnTo>
                          <a:pt x="1638300" y="2400300"/>
                        </a:lnTo>
                        <a:lnTo>
                          <a:pt x="1577340" y="2522220"/>
                        </a:lnTo>
                        <a:lnTo>
                          <a:pt x="1508760" y="2606040"/>
                        </a:lnTo>
                        <a:lnTo>
                          <a:pt x="1493520" y="2644140"/>
                        </a:lnTo>
                        <a:lnTo>
                          <a:pt x="1249680" y="2781300"/>
                        </a:lnTo>
                        <a:lnTo>
                          <a:pt x="1097280" y="2712720"/>
                        </a:lnTo>
                        <a:lnTo>
                          <a:pt x="1005840" y="2758440"/>
                        </a:lnTo>
                        <a:lnTo>
                          <a:pt x="944880" y="2682240"/>
                        </a:lnTo>
                        <a:lnTo>
                          <a:pt x="967740" y="2613660"/>
                        </a:lnTo>
                        <a:lnTo>
                          <a:pt x="906780" y="2537460"/>
                        </a:lnTo>
                        <a:lnTo>
                          <a:pt x="822960" y="2499360"/>
                        </a:lnTo>
                        <a:lnTo>
                          <a:pt x="746760" y="2407920"/>
                        </a:lnTo>
                        <a:lnTo>
                          <a:pt x="601980" y="2385060"/>
                        </a:lnTo>
                        <a:lnTo>
                          <a:pt x="525780" y="2324100"/>
                        </a:lnTo>
                        <a:lnTo>
                          <a:pt x="457200" y="2522220"/>
                        </a:lnTo>
                        <a:lnTo>
                          <a:pt x="403860" y="2598420"/>
                        </a:lnTo>
                        <a:lnTo>
                          <a:pt x="167640" y="2720340"/>
                        </a:lnTo>
                        <a:lnTo>
                          <a:pt x="144780" y="2613660"/>
                        </a:lnTo>
                        <a:lnTo>
                          <a:pt x="160020" y="2293620"/>
                        </a:lnTo>
                        <a:lnTo>
                          <a:pt x="53340" y="2209800"/>
                        </a:lnTo>
                        <a:lnTo>
                          <a:pt x="0" y="2080260"/>
                        </a:lnTo>
                        <a:lnTo>
                          <a:pt x="22860" y="2019300"/>
                        </a:lnTo>
                        <a:lnTo>
                          <a:pt x="91440" y="2004060"/>
                        </a:lnTo>
                        <a:lnTo>
                          <a:pt x="175260" y="1920240"/>
                        </a:lnTo>
                        <a:lnTo>
                          <a:pt x="220980" y="1859280"/>
                        </a:lnTo>
                        <a:lnTo>
                          <a:pt x="175260" y="1706880"/>
                        </a:lnTo>
                        <a:lnTo>
                          <a:pt x="182880" y="1645920"/>
                        </a:lnTo>
                        <a:lnTo>
                          <a:pt x="0" y="1470660"/>
                        </a:lnTo>
                        <a:lnTo>
                          <a:pt x="45720" y="1386840"/>
                        </a:lnTo>
                        <a:lnTo>
                          <a:pt x="137160" y="1181100"/>
                        </a:lnTo>
                        <a:lnTo>
                          <a:pt x="190500" y="1242060"/>
                        </a:lnTo>
                        <a:lnTo>
                          <a:pt x="335280" y="1150620"/>
                        </a:lnTo>
                        <a:lnTo>
                          <a:pt x="502920" y="1143000"/>
                        </a:lnTo>
                        <a:lnTo>
                          <a:pt x="487680" y="1066800"/>
                        </a:lnTo>
                        <a:lnTo>
                          <a:pt x="320040" y="1043940"/>
                        </a:lnTo>
                        <a:lnTo>
                          <a:pt x="289560" y="1005840"/>
                        </a:lnTo>
                        <a:lnTo>
                          <a:pt x="289560" y="944880"/>
                        </a:lnTo>
                        <a:lnTo>
                          <a:pt x="373380" y="906780"/>
                        </a:lnTo>
                        <a:lnTo>
                          <a:pt x="434340" y="906780"/>
                        </a:lnTo>
                        <a:lnTo>
                          <a:pt x="472440" y="990600"/>
                        </a:lnTo>
                        <a:lnTo>
                          <a:pt x="739140" y="944880"/>
                        </a:lnTo>
                        <a:lnTo>
                          <a:pt x="754380" y="998220"/>
                        </a:lnTo>
                        <a:lnTo>
                          <a:pt x="822960" y="990600"/>
                        </a:lnTo>
                        <a:lnTo>
                          <a:pt x="861060" y="1120140"/>
                        </a:lnTo>
                        <a:lnTo>
                          <a:pt x="982980" y="1112520"/>
                        </a:lnTo>
                        <a:lnTo>
                          <a:pt x="1005840" y="1066800"/>
                        </a:lnTo>
                        <a:lnTo>
                          <a:pt x="967740" y="1036320"/>
                        </a:lnTo>
                        <a:lnTo>
                          <a:pt x="960120" y="967740"/>
                        </a:lnTo>
                        <a:lnTo>
                          <a:pt x="1059180" y="967740"/>
                        </a:lnTo>
                        <a:lnTo>
                          <a:pt x="1165860" y="922020"/>
                        </a:lnTo>
                        <a:lnTo>
                          <a:pt x="1196340" y="906780"/>
                        </a:lnTo>
                        <a:lnTo>
                          <a:pt x="1272540" y="967740"/>
                        </a:lnTo>
                        <a:lnTo>
                          <a:pt x="1257300" y="990600"/>
                        </a:lnTo>
                        <a:lnTo>
                          <a:pt x="1165860" y="975360"/>
                        </a:lnTo>
                        <a:lnTo>
                          <a:pt x="1074420" y="990600"/>
                        </a:lnTo>
                        <a:lnTo>
                          <a:pt x="1066800" y="1059180"/>
                        </a:lnTo>
                        <a:lnTo>
                          <a:pt x="1082040" y="1120140"/>
                        </a:lnTo>
                        <a:lnTo>
                          <a:pt x="1135380" y="1074420"/>
                        </a:lnTo>
                        <a:lnTo>
                          <a:pt x="1219200" y="1082040"/>
                        </a:lnTo>
                        <a:lnTo>
                          <a:pt x="1341120" y="1112520"/>
                        </a:lnTo>
                        <a:lnTo>
                          <a:pt x="1417320" y="1036320"/>
                        </a:lnTo>
                        <a:lnTo>
                          <a:pt x="1417320" y="975360"/>
                        </a:lnTo>
                        <a:lnTo>
                          <a:pt x="1493520" y="944880"/>
                        </a:lnTo>
                        <a:lnTo>
                          <a:pt x="1539240" y="990600"/>
                        </a:lnTo>
                        <a:lnTo>
                          <a:pt x="1630680" y="944880"/>
                        </a:lnTo>
                        <a:lnTo>
                          <a:pt x="1714500" y="922020"/>
                        </a:lnTo>
                        <a:lnTo>
                          <a:pt x="1729740" y="838200"/>
                        </a:lnTo>
                        <a:lnTo>
                          <a:pt x="1767840" y="731520"/>
                        </a:lnTo>
                        <a:lnTo>
                          <a:pt x="1828800" y="701040"/>
                        </a:lnTo>
                        <a:lnTo>
                          <a:pt x="1805940" y="586740"/>
                        </a:lnTo>
                        <a:lnTo>
                          <a:pt x="1859280" y="533400"/>
                        </a:lnTo>
                        <a:lnTo>
                          <a:pt x="1981200" y="541020"/>
                        </a:lnTo>
                        <a:lnTo>
                          <a:pt x="2004060" y="472440"/>
                        </a:lnTo>
                        <a:lnTo>
                          <a:pt x="2072640" y="449580"/>
                        </a:lnTo>
                        <a:lnTo>
                          <a:pt x="2095500" y="388620"/>
                        </a:lnTo>
                        <a:lnTo>
                          <a:pt x="2133600" y="243840"/>
                        </a:lnTo>
                        <a:lnTo>
                          <a:pt x="2164080" y="213360"/>
                        </a:lnTo>
                        <a:lnTo>
                          <a:pt x="2247900" y="213360"/>
                        </a:lnTo>
                        <a:lnTo>
                          <a:pt x="2247900" y="114300"/>
                        </a:lnTo>
                        <a:lnTo>
                          <a:pt x="2308860" y="45720"/>
                        </a:lnTo>
                        <a:lnTo>
                          <a:pt x="2369820" y="76200"/>
                        </a:lnTo>
                        <a:lnTo>
                          <a:pt x="2400300" y="114300"/>
                        </a:lnTo>
                        <a:lnTo>
                          <a:pt x="2453640" y="9906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>
                    <a:solidFill>
                      <a:schemeClr val="bg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550" name="フリーフォーム: 図形 549">
                    <a:extLst>
                      <a:ext uri="{FF2B5EF4-FFF2-40B4-BE49-F238E27FC236}">
                        <a16:creationId xmlns:a16="http://schemas.microsoft.com/office/drawing/2014/main" id="{08089F1A-28D8-CC52-FEEF-1CBDD057FB2C}"/>
                      </a:ext>
                    </a:extLst>
                  </p:cNvPr>
                  <p:cNvSpPr/>
                  <p:nvPr/>
                </p:nvSpPr>
                <p:spPr>
                  <a:xfrm>
                    <a:off x="751369" y="2393750"/>
                    <a:ext cx="816473" cy="814713"/>
                  </a:xfrm>
                  <a:custGeom>
                    <a:avLst/>
                    <a:gdLst>
                      <a:gd name="connsiteX0" fmla="*/ 3535680 w 3535680"/>
                      <a:gd name="connsiteY0" fmla="*/ 1264920 h 3528060"/>
                      <a:gd name="connsiteX1" fmla="*/ 3474720 w 3535680"/>
                      <a:gd name="connsiteY1" fmla="*/ 1379220 h 3528060"/>
                      <a:gd name="connsiteX2" fmla="*/ 3512820 w 3535680"/>
                      <a:gd name="connsiteY2" fmla="*/ 1470660 h 3528060"/>
                      <a:gd name="connsiteX3" fmla="*/ 3512820 w 3535680"/>
                      <a:gd name="connsiteY3" fmla="*/ 1539240 h 3528060"/>
                      <a:gd name="connsiteX4" fmla="*/ 3467100 w 3535680"/>
                      <a:gd name="connsiteY4" fmla="*/ 1577340 h 3528060"/>
                      <a:gd name="connsiteX5" fmla="*/ 3474720 w 3535680"/>
                      <a:gd name="connsiteY5" fmla="*/ 1638300 h 3528060"/>
                      <a:gd name="connsiteX6" fmla="*/ 3383280 w 3535680"/>
                      <a:gd name="connsiteY6" fmla="*/ 1691640 h 3528060"/>
                      <a:gd name="connsiteX7" fmla="*/ 3268980 w 3535680"/>
                      <a:gd name="connsiteY7" fmla="*/ 1706880 h 3528060"/>
                      <a:gd name="connsiteX8" fmla="*/ 3223260 w 3535680"/>
                      <a:gd name="connsiteY8" fmla="*/ 1661160 h 3528060"/>
                      <a:gd name="connsiteX9" fmla="*/ 3101340 w 3535680"/>
                      <a:gd name="connsiteY9" fmla="*/ 1699260 h 3528060"/>
                      <a:gd name="connsiteX10" fmla="*/ 3017520 w 3535680"/>
                      <a:gd name="connsiteY10" fmla="*/ 1638300 h 3528060"/>
                      <a:gd name="connsiteX11" fmla="*/ 2933700 w 3535680"/>
                      <a:gd name="connsiteY11" fmla="*/ 1684020 h 3528060"/>
                      <a:gd name="connsiteX12" fmla="*/ 2773680 w 3535680"/>
                      <a:gd name="connsiteY12" fmla="*/ 1737360 h 3528060"/>
                      <a:gd name="connsiteX13" fmla="*/ 2705100 w 3535680"/>
                      <a:gd name="connsiteY13" fmla="*/ 1859280 h 3528060"/>
                      <a:gd name="connsiteX14" fmla="*/ 2659380 w 3535680"/>
                      <a:gd name="connsiteY14" fmla="*/ 1889760 h 3528060"/>
                      <a:gd name="connsiteX15" fmla="*/ 2598420 w 3535680"/>
                      <a:gd name="connsiteY15" fmla="*/ 1988820 h 3528060"/>
                      <a:gd name="connsiteX16" fmla="*/ 2598420 w 3535680"/>
                      <a:gd name="connsiteY16" fmla="*/ 2141220 h 3528060"/>
                      <a:gd name="connsiteX17" fmla="*/ 2537460 w 3535680"/>
                      <a:gd name="connsiteY17" fmla="*/ 2148840 h 3528060"/>
                      <a:gd name="connsiteX18" fmla="*/ 2522220 w 3535680"/>
                      <a:gd name="connsiteY18" fmla="*/ 2194560 h 3528060"/>
                      <a:gd name="connsiteX19" fmla="*/ 2446020 w 3535680"/>
                      <a:gd name="connsiteY19" fmla="*/ 2270760 h 3528060"/>
                      <a:gd name="connsiteX20" fmla="*/ 2484120 w 3535680"/>
                      <a:gd name="connsiteY20" fmla="*/ 2301240 h 3528060"/>
                      <a:gd name="connsiteX21" fmla="*/ 2514600 w 3535680"/>
                      <a:gd name="connsiteY21" fmla="*/ 2468880 h 3528060"/>
                      <a:gd name="connsiteX22" fmla="*/ 2499360 w 3535680"/>
                      <a:gd name="connsiteY22" fmla="*/ 2499360 h 3528060"/>
                      <a:gd name="connsiteX23" fmla="*/ 2522220 w 3535680"/>
                      <a:gd name="connsiteY23" fmla="*/ 2583180 h 3528060"/>
                      <a:gd name="connsiteX24" fmla="*/ 2415540 w 3535680"/>
                      <a:gd name="connsiteY24" fmla="*/ 2583180 h 3528060"/>
                      <a:gd name="connsiteX25" fmla="*/ 2415540 w 3535680"/>
                      <a:gd name="connsiteY25" fmla="*/ 2644140 h 3528060"/>
                      <a:gd name="connsiteX26" fmla="*/ 2476500 w 3535680"/>
                      <a:gd name="connsiteY26" fmla="*/ 2667000 h 3528060"/>
                      <a:gd name="connsiteX27" fmla="*/ 2453640 w 3535680"/>
                      <a:gd name="connsiteY27" fmla="*/ 2735580 h 3528060"/>
                      <a:gd name="connsiteX28" fmla="*/ 2560320 w 3535680"/>
                      <a:gd name="connsiteY28" fmla="*/ 2857500 h 3528060"/>
                      <a:gd name="connsiteX29" fmla="*/ 2529840 w 3535680"/>
                      <a:gd name="connsiteY29" fmla="*/ 3086100 h 3528060"/>
                      <a:gd name="connsiteX30" fmla="*/ 2461260 w 3535680"/>
                      <a:gd name="connsiteY30" fmla="*/ 3147060 h 3528060"/>
                      <a:gd name="connsiteX31" fmla="*/ 2316480 w 3535680"/>
                      <a:gd name="connsiteY31" fmla="*/ 3101340 h 3528060"/>
                      <a:gd name="connsiteX32" fmla="*/ 2225040 w 3535680"/>
                      <a:gd name="connsiteY32" fmla="*/ 3070860 h 3528060"/>
                      <a:gd name="connsiteX33" fmla="*/ 2125980 w 3535680"/>
                      <a:gd name="connsiteY33" fmla="*/ 2948940 h 3528060"/>
                      <a:gd name="connsiteX34" fmla="*/ 2026920 w 3535680"/>
                      <a:gd name="connsiteY34" fmla="*/ 2987040 h 3528060"/>
                      <a:gd name="connsiteX35" fmla="*/ 1965960 w 3535680"/>
                      <a:gd name="connsiteY35" fmla="*/ 2941320 h 3528060"/>
                      <a:gd name="connsiteX36" fmla="*/ 1897380 w 3535680"/>
                      <a:gd name="connsiteY36" fmla="*/ 3116580 h 3528060"/>
                      <a:gd name="connsiteX37" fmla="*/ 1668780 w 3535680"/>
                      <a:gd name="connsiteY37" fmla="*/ 3124200 h 3528060"/>
                      <a:gd name="connsiteX38" fmla="*/ 1607820 w 3535680"/>
                      <a:gd name="connsiteY38" fmla="*/ 3185160 h 3528060"/>
                      <a:gd name="connsiteX39" fmla="*/ 1630680 w 3535680"/>
                      <a:gd name="connsiteY39" fmla="*/ 3246120 h 3528060"/>
                      <a:gd name="connsiteX40" fmla="*/ 1409700 w 3535680"/>
                      <a:gd name="connsiteY40" fmla="*/ 3329940 h 3528060"/>
                      <a:gd name="connsiteX41" fmla="*/ 1432560 w 3535680"/>
                      <a:gd name="connsiteY41" fmla="*/ 3482340 h 3528060"/>
                      <a:gd name="connsiteX42" fmla="*/ 1386840 w 3535680"/>
                      <a:gd name="connsiteY42" fmla="*/ 3528060 h 3528060"/>
                      <a:gd name="connsiteX43" fmla="*/ 1127760 w 3535680"/>
                      <a:gd name="connsiteY43" fmla="*/ 3520440 h 3528060"/>
                      <a:gd name="connsiteX44" fmla="*/ 1188720 w 3535680"/>
                      <a:gd name="connsiteY44" fmla="*/ 3345180 h 3528060"/>
                      <a:gd name="connsiteX45" fmla="*/ 1158240 w 3535680"/>
                      <a:gd name="connsiteY45" fmla="*/ 3268980 h 3528060"/>
                      <a:gd name="connsiteX46" fmla="*/ 1074420 w 3535680"/>
                      <a:gd name="connsiteY46" fmla="*/ 3169920 h 3528060"/>
                      <a:gd name="connsiteX47" fmla="*/ 990600 w 3535680"/>
                      <a:gd name="connsiteY47" fmla="*/ 3032760 h 3528060"/>
                      <a:gd name="connsiteX48" fmla="*/ 914400 w 3535680"/>
                      <a:gd name="connsiteY48" fmla="*/ 2781300 h 3528060"/>
                      <a:gd name="connsiteX49" fmla="*/ 1013460 w 3535680"/>
                      <a:gd name="connsiteY49" fmla="*/ 2735580 h 3528060"/>
                      <a:gd name="connsiteX50" fmla="*/ 1036320 w 3535680"/>
                      <a:gd name="connsiteY50" fmla="*/ 2667000 h 3528060"/>
                      <a:gd name="connsiteX51" fmla="*/ 1074420 w 3535680"/>
                      <a:gd name="connsiteY51" fmla="*/ 2606040 h 3528060"/>
                      <a:gd name="connsiteX52" fmla="*/ 1074420 w 3535680"/>
                      <a:gd name="connsiteY52" fmla="*/ 2606040 h 3528060"/>
                      <a:gd name="connsiteX53" fmla="*/ 1150620 w 3535680"/>
                      <a:gd name="connsiteY53" fmla="*/ 2575560 h 3528060"/>
                      <a:gd name="connsiteX54" fmla="*/ 1188720 w 3535680"/>
                      <a:gd name="connsiteY54" fmla="*/ 2537460 h 3528060"/>
                      <a:gd name="connsiteX55" fmla="*/ 1203960 w 3535680"/>
                      <a:gd name="connsiteY55" fmla="*/ 2461260 h 3528060"/>
                      <a:gd name="connsiteX56" fmla="*/ 1280160 w 3535680"/>
                      <a:gd name="connsiteY56" fmla="*/ 2453640 h 3528060"/>
                      <a:gd name="connsiteX57" fmla="*/ 1318260 w 3535680"/>
                      <a:gd name="connsiteY57" fmla="*/ 2385060 h 3528060"/>
                      <a:gd name="connsiteX58" fmla="*/ 1371600 w 3535680"/>
                      <a:gd name="connsiteY58" fmla="*/ 2377440 h 3528060"/>
                      <a:gd name="connsiteX59" fmla="*/ 1371600 w 3535680"/>
                      <a:gd name="connsiteY59" fmla="*/ 2308860 h 3528060"/>
                      <a:gd name="connsiteX60" fmla="*/ 1432560 w 3535680"/>
                      <a:gd name="connsiteY60" fmla="*/ 2308860 h 3528060"/>
                      <a:gd name="connsiteX61" fmla="*/ 1493520 w 3535680"/>
                      <a:gd name="connsiteY61" fmla="*/ 2255520 h 3528060"/>
                      <a:gd name="connsiteX62" fmla="*/ 1539240 w 3535680"/>
                      <a:gd name="connsiteY62" fmla="*/ 2148840 h 3528060"/>
                      <a:gd name="connsiteX63" fmla="*/ 1531620 w 3535680"/>
                      <a:gd name="connsiteY63" fmla="*/ 1965960 h 3528060"/>
                      <a:gd name="connsiteX64" fmla="*/ 1470660 w 3535680"/>
                      <a:gd name="connsiteY64" fmla="*/ 1889760 h 3528060"/>
                      <a:gd name="connsiteX65" fmla="*/ 1333500 w 3535680"/>
                      <a:gd name="connsiteY65" fmla="*/ 1927860 h 3528060"/>
                      <a:gd name="connsiteX66" fmla="*/ 1203960 w 3535680"/>
                      <a:gd name="connsiteY66" fmla="*/ 2065020 h 3528060"/>
                      <a:gd name="connsiteX67" fmla="*/ 1150620 w 3535680"/>
                      <a:gd name="connsiteY67" fmla="*/ 2072640 h 3528060"/>
                      <a:gd name="connsiteX68" fmla="*/ 1104900 w 3535680"/>
                      <a:gd name="connsiteY68" fmla="*/ 1988820 h 3528060"/>
                      <a:gd name="connsiteX69" fmla="*/ 929640 w 3535680"/>
                      <a:gd name="connsiteY69" fmla="*/ 1920240 h 3528060"/>
                      <a:gd name="connsiteX70" fmla="*/ 723900 w 3535680"/>
                      <a:gd name="connsiteY70" fmla="*/ 1798320 h 3528060"/>
                      <a:gd name="connsiteX71" fmla="*/ 647700 w 3535680"/>
                      <a:gd name="connsiteY71" fmla="*/ 1805940 h 3528060"/>
                      <a:gd name="connsiteX72" fmla="*/ 510540 w 3535680"/>
                      <a:gd name="connsiteY72" fmla="*/ 1783080 h 3528060"/>
                      <a:gd name="connsiteX73" fmla="*/ 457200 w 3535680"/>
                      <a:gd name="connsiteY73" fmla="*/ 1821180 h 3528060"/>
                      <a:gd name="connsiteX74" fmla="*/ 327660 w 3535680"/>
                      <a:gd name="connsiteY74" fmla="*/ 1783080 h 3528060"/>
                      <a:gd name="connsiteX75" fmla="*/ 228600 w 3535680"/>
                      <a:gd name="connsiteY75" fmla="*/ 1805940 h 3528060"/>
                      <a:gd name="connsiteX76" fmla="*/ 190500 w 3535680"/>
                      <a:gd name="connsiteY76" fmla="*/ 1836420 h 3528060"/>
                      <a:gd name="connsiteX77" fmla="*/ 0 w 3535680"/>
                      <a:gd name="connsiteY77" fmla="*/ 1821180 h 3528060"/>
                      <a:gd name="connsiteX78" fmla="*/ 30480 w 3535680"/>
                      <a:gd name="connsiteY78" fmla="*/ 1744980 h 3528060"/>
                      <a:gd name="connsiteX79" fmla="*/ 114300 w 3535680"/>
                      <a:gd name="connsiteY79" fmla="*/ 1691640 h 3528060"/>
                      <a:gd name="connsiteX80" fmla="*/ 228600 w 3535680"/>
                      <a:gd name="connsiteY80" fmla="*/ 1691640 h 3528060"/>
                      <a:gd name="connsiteX81" fmla="*/ 274320 w 3535680"/>
                      <a:gd name="connsiteY81" fmla="*/ 1653540 h 3528060"/>
                      <a:gd name="connsiteX82" fmla="*/ 342900 w 3535680"/>
                      <a:gd name="connsiteY82" fmla="*/ 1615440 h 3528060"/>
                      <a:gd name="connsiteX83" fmla="*/ 373380 w 3535680"/>
                      <a:gd name="connsiteY83" fmla="*/ 1524000 h 3528060"/>
                      <a:gd name="connsiteX84" fmla="*/ 304800 w 3535680"/>
                      <a:gd name="connsiteY84" fmla="*/ 1516380 h 3528060"/>
                      <a:gd name="connsiteX85" fmla="*/ 289560 w 3535680"/>
                      <a:gd name="connsiteY85" fmla="*/ 1478280 h 3528060"/>
                      <a:gd name="connsiteX86" fmla="*/ 251460 w 3535680"/>
                      <a:gd name="connsiteY86" fmla="*/ 1440180 h 3528060"/>
                      <a:gd name="connsiteX87" fmla="*/ 190500 w 3535680"/>
                      <a:gd name="connsiteY87" fmla="*/ 1455420 h 3528060"/>
                      <a:gd name="connsiteX88" fmla="*/ 167640 w 3535680"/>
                      <a:gd name="connsiteY88" fmla="*/ 1409700 h 3528060"/>
                      <a:gd name="connsiteX89" fmla="*/ 236220 w 3535680"/>
                      <a:gd name="connsiteY89" fmla="*/ 1356360 h 3528060"/>
                      <a:gd name="connsiteX90" fmla="*/ 335280 w 3535680"/>
                      <a:gd name="connsiteY90" fmla="*/ 1348740 h 3528060"/>
                      <a:gd name="connsiteX91" fmla="*/ 365760 w 3535680"/>
                      <a:gd name="connsiteY91" fmla="*/ 1257300 h 3528060"/>
                      <a:gd name="connsiteX92" fmla="*/ 449580 w 3535680"/>
                      <a:gd name="connsiteY92" fmla="*/ 1196340 h 3528060"/>
                      <a:gd name="connsiteX93" fmla="*/ 510540 w 3535680"/>
                      <a:gd name="connsiteY93" fmla="*/ 1104900 h 3528060"/>
                      <a:gd name="connsiteX94" fmla="*/ 594360 w 3535680"/>
                      <a:gd name="connsiteY94" fmla="*/ 1150620 h 3528060"/>
                      <a:gd name="connsiteX95" fmla="*/ 579120 w 3535680"/>
                      <a:gd name="connsiteY95" fmla="*/ 1264920 h 3528060"/>
                      <a:gd name="connsiteX96" fmla="*/ 670560 w 3535680"/>
                      <a:gd name="connsiteY96" fmla="*/ 1295400 h 3528060"/>
                      <a:gd name="connsiteX97" fmla="*/ 655320 w 3535680"/>
                      <a:gd name="connsiteY97" fmla="*/ 1402080 h 3528060"/>
                      <a:gd name="connsiteX98" fmla="*/ 784860 w 3535680"/>
                      <a:gd name="connsiteY98" fmla="*/ 1440180 h 3528060"/>
                      <a:gd name="connsiteX99" fmla="*/ 830580 w 3535680"/>
                      <a:gd name="connsiteY99" fmla="*/ 1371600 h 3528060"/>
                      <a:gd name="connsiteX100" fmla="*/ 960120 w 3535680"/>
                      <a:gd name="connsiteY100" fmla="*/ 1356360 h 3528060"/>
                      <a:gd name="connsiteX101" fmla="*/ 1051560 w 3535680"/>
                      <a:gd name="connsiteY101" fmla="*/ 1363980 h 3528060"/>
                      <a:gd name="connsiteX102" fmla="*/ 1051560 w 3535680"/>
                      <a:gd name="connsiteY102" fmla="*/ 1303020 h 3528060"/>
                      <a:gd name="connsiteX103" fmla="*/ 1097280 w 3535680"/>
                      <a:gd name="connsiteY103" fmla="*/ 1272540 h 3528060"/>
                      <a:gd name="connsiteX104" fmla="*/ 1089660 w 3535680"/>
                      <a:gd name="connsiteY104" fmla="*/ 1196340 h 3528060"/>
                      <a:gd name="connsiteX105" fmla="*/ 1135380 w 3535680"/>
                      <a:gd name="connsiteY105" fmla="*/ 1135380 h 3528060"/>
                      <a:gd name="connsiteX106" fmla="*/ 1112520 w 3535680"/>
                      <a:gd name="connsiteY106" fmla="*/ 1074420 h 3528060"/>
                      <a:gd name="connsiteX107" fmla="*/ 1112520 w 3535680"/>
                      <a:gd name="connsiteY107" fmla="*/ 1074420 h 3528060"/>
                      <a:gd name="connsiteX108" fmla="*/ 1143000 w 3535680"/>
                      <a:gd name="connsiteY108" fmla="*/ 914400 h 3528060"/>
                      <a:gd name="connsiteX109" fmla="*/ 1257300 w 3535680"/>
                      <a:gd name="connsiteY109" fmla="*/ 861060 h 3528060"/>
                      <a:gd name="connsiteX110" fmla="*/ 1325880 w 3535680"/>
                      <a:gd name="connsiteY110" fmla="*/ 754380 h 3528060"/>
                      <a:gd name="connsiteX111" fmla="*/ 1325880 w 3535680"/>
                      <a:gd name="connsiteY111" fmla="*/ 678180 h 3528060"/>
                      <a:gd name="connsiteX112" fmla="*/ 1264920 w 3535680"/>
                      <a:gd name="connsiteY112" fmla="*/ 624840 h 3528060"/>
                      <a:gd name="connsiteX113" fmla="*/ 1264920 w 3535680"/>
                      <a:gd name="connsiteY113" fmla="*/ 563880 h 3528060"/>
                      <a:gd name="connsiteX114" fmla="*/ 1363980 w 3535680"/>
                      <a:gd name="connsiteY114" fmla="*/ 510540 h 3528060"/>
                      <a:gd name="connsiteX115" fmla="*/ 1363980 w 3535680"/>
                      <a:gd name="connsiteY115" fmla="*/ 411480 h 3528060"/>
                      <a:gd name="connsiteX116" fmla="*/ 1478280 w 3535680"/>
                      <a:gd name="connsiteY116" fmla="*/ 396240 h 3528060"/>
                      <a:gd name="connsiteX117" fmla="*/ 1493520 w 3535680"/>
                      <a:gd name="connsiteY117" fmla="*/ 289560 h 3528060"/>
                      <a:gd name="connsiteX118" fmla="*/ 1584960 w 3535680"/>
                      <a:gd name="connsiteY118" fmla="*/ 281940 h 3528060"/>
                      <a:gd name="connsiteX119" fmla="*/ 1661160 w 3535680"/>
                      <a:gd name="connsiteY119" fmla="*/ 335280 h 3528060"/>
                      <a:gd name="connsiteX120" fmla="*/ 1790700 w 3535680"/>
                      <a:gd name="connsiteY120" fmla="*/ 335280 h 3528060"/>
                      <a:gd name="connsiteX121" fmla="*/ 1958340 w 3535680"/>
                      <a:gd name="connsiteY121" fmla="*/ 106680 h 3528060"/>
                      <a:gd name="connsiteX122" fmla="*/ 2080260 w 3535680"/>
                      <a:gd name="connsiteY122" fmla="*/ 106680 h 3528060"/>
                      <a:gd name="connsiteX123" fmla="*/ 2125980 w 3535680"/>
                      <a:gd name="connsiteY123" fmla="*/ 137160 h 3528060"/>
                      <a:gd name="connsiteX124" fmla="*/ 2316480 w 3535680"/>
                      <a:gd name="connsiteY124" fmla="*/ 114300 h 3528060"/>
                      <a:gd name="connsiteX125" fmla="*/ 2415540 w 3535680"/>
                      <a:gd name="connsiteY125" fmla="*/ 129540 h 3528060"/>
                      <a:gd name="connsiteX126" fmla="*/ 2522220 w 3535680"/>
                      <a:gd name="connsiteY126" fmla="*/ 190500 h 3528060"/>
                      <a:gd name="connsiteX127" fmla="*/ 2560320 w 3535680"/>
                      <a:gd name="connsiteY127" fmla="*/ 228600 h 3528060"/>
                      <a:gd name="connsiteX128" fmla="*/ 2590800 w 3535680"/>
                      <a:gd name="connsiteY128" fmla="*/ 266700 h 3528060"/>
                      <a:gd name="connsiteX129" fmla="*/ 2682240 w 3535680"/>
                      <a:gd name="connsiteY129" fmla="*/ 274320 h 3528060"/>
                      <a:gd name="connsiteX130" fmla="*/ 2705100 w 3535680"/>
                      <a:gd name="connsiteY130" fmla="*/ 190500 h 3528060"/>
                      <a:gd name="connsiteX131" fmla="*/ 2758440 w 3535680"/>
                      <a:gd name="connsiteY131" fmla="*/ 114300 h 3528060"/>
                      <a:gd name="connsiteX132" fmla="*/ 2766060 w 3535680"/>
                      <a:gd name="connsiteY132" fmla="*/ 60960 h 3528060"/>
                      <a:gd name="connsiteX133" fmla="*/ 2857500 w 3535680"/>
                      <a:gd name="connsiteY133" fmla="*/ 30480 h 3528060"/>
                      <a:gd name="connsiteX134" fmla="*/ 2933700 w 3535680"/>
                      <a:gd name="connsiteY134" fmla="*/ 0 h 3528060"/>
                      <a:gd name="connsiteX135" fmla="*/ 2971800 w 3535680"/>
                      <a:gd name="connsiteY135" fmla="*/ 0 h 3528060"/>
                      <a:gd name="connsiteX136" fmla="*/ 2987040 w 3535680"/>
                      <a:gd name="connsiteY136" fmla="*/ 30480 h 3528060"/>
                      <a:gd name="connsiteX137" fmla="*/ 2926080 w 3535680"/>
                      <a:gd name="connsiteY137" fmla="*/ 251460 h 3528060"/>
                      <a:gd name="connsiteX138" fmla="*/ 2926080 w 3535680"/>
                      <a:gd name="connsiteY138" fmla="*/ 388620 h 3528060"/>
                      <a:gd name="connsiteX139" fmla="*/ 2910840 w 3535680"/>
                      <a:gd name="connsiteY139" fmla="*/ 457200 h 3528060"/>
                      <a:gd name="connsiteX140" fmla="*/ 2857500 w 3535680"/>
                      <a:gd name="connsiteY140" fmla="*/ 525780 h 3528060"/>
                      <a:gd name="connsiteX141" fmla="*/ 2849880 w 3535680"/>
                      <a:gd name="connsiteY141" fmla="*/ 563880 h 3528060"/>
                      <a:gd name="connsiteX142" fmla="*/ 2857500 w 3535680"/>
                      <a:gd name="connsiteY142" fmla="*/ 594360 h 3528060"/>
                      <a:gd name="connsiteX143" fmla="*/ 2933700 w 3535680"/>
                      <a:gd name="connsiteY143" fmla="*/ 594360 h 3528060"/>
                      <a:gd name="connsiteX144" fmla="*/ 2933700 w 3535680"/>
                      <a:gd name="connsiteY144" fmla="*/ 594360 h 3528060"/>
                      <a:gd name="connsiteX145" fmla="*/ 2910840 w 3535680"/>
                      <a:gd name="connsiteY145" fmla="*/ 685800 h 3528060"/>
                      <a:gd name="connsiteX146" fmla="*/ 3009900 w 3535680"/>
                      <a:gd name="connsiteY146" fmla="*/ 754380 h 3528060"/>
                      <a:gd name="connsiteX147" fmla="*/ 2994660 w 3535680"/>
                      <a:gd name="connsiteY147" fmla="*/ 830580 h 3528060"/>
                      <a:gd name="connsiteX148" fmla="*/ 3070860 w 3535680"/>
                      <a:gd name="connsiteY148" fmla="*/ 1051560 h 3528060"/>
                      <a:gd name="connsiteX149" fmla="*/ 3192780 w 3535680"/>
                      <a:gd name="connsiteY149" fmla="*/ 1181100 h 3528060"/>
                      <a:gd name="connsiteX150" fmla="*/ 3246120 w 3535680"/>
                      <a:gd name="connsiteY150" fmla="*/ 1264920 h 3528060"/>
                      <a:gd name="connsiteX151" fmla="*/ 3337560 w 3535680"/>
                      <a:gd name="connsiteY151" fmla="*/ 1234440 h 3528060"/>
                      <a:gd name="connsiteX152" fmla="*/ 3535680 w 3535680"/>
                      <a:gd name="connsiteY152" fmla="*/ 1264920 h 3528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</a:cxnLst>
                    <a:rect l="l" t="t" r="r" b="b"/>
                    <a:pathLst>
                      <a:path w="3535680" h="3528060">
                        <a:moveTo>
                          <a:pt x="3535680" y="1264920"/>
                        </a:moveTo>
                        <a:lnTo>
                          <a:pt x="3474720" y="1379220"/>
                        </a:lnTo>
                        <a:lnTo>
                          <a:pt x="3512820" y="1470660"/>
                        </a:lnTo>
                        <a:lnTo>
                          <a:pt x="3512820" y="1539240"/>
                        </a:lnTo>
                        <a:lnTo>
                          <a:pt x="3467100" y="1577340"/>
                        </a:lnTo>
                        <a:lnTo>
                          <a:pt x="3474720" y="1638300"/>
                        </a:lnTo>
                        <a:lnTo>
                          <a:pt x="3383280" y="1691640"/>
                        </a:lnTo>
                        <a:lnTo>
                          <a:pt x="3268980" y="1706880"/>
                        </a:lnTo>
                        <a:lnTo>
                          <a:pt x="3223260" y="1661160"/>
                        </a:lnTo>
                        <a:lnTo>
                          <a:pt x="3101340" y="1699260"/>
                        </a:lnTo>
                        <a:lnTo>
                          <a:pt x="3017520" y="1638300"/>
                        </a:lnTo>
                        <a:lnTo>
                          <a:pt x="2933700" y="1684020"/>
                        </a:lnTo>
                        <a:lnTo>
                          <a:pt x="2773680" y="1737360"/>
                        </a:lnTo>
                        <a:lnTo>
                          <a:pt x="2705100" y="1859280"/>
                        </a:lnTo>
                        <a:lnTo>
                          <a:pt x="2659380" y="1889760"/>
                        </a:lnTo>
                        <a:lnTo>
                          <a:pt x="2598420" y="1988820"/>
                        </a:lnTo>
                        <a:lnTo>
                          <a:pt x="2598420" y="2141220"/>
                        </a:lnTo>
                        <a:lnTo>
                          <a:pt x="2537460" y="2148840"/>
                        </a:lnTo>
                        <a:lnTo>
                          <a:pt x="2522220" y="2194560"/>
                        </a:lnTo>
                        <a:lnTo>
                          <a:pt x="2446020" y="2270760"/>
                        </a:lnTo>
                        <a:lnTo>
                          <a:pt x="2484120" y="2301240"/>
                        </a:lnTo>
                        <a:lnTo>
                          <a:pt x="2514600" y="2468880"/>
                        </a:lnTo>
                        <a:lnTo>
                          <a:pt x="2499360" y="2499360"/>
                        </a:lnTo>
                        <a:lnTo>
                          <a:pt x="2522220" y="2583180"/>
                        </a:lnTo>
                        <a:lnTo>
                          <a:pt x="2415540" y="2583180"/>
                        </a:lnTo>
                        <a:lnTo>
                          <a:pt x="2415540" y="2644140"/>
                        </a:lnTo>
                        <a:lnTo>
                          <a:pt x="2476500" y="2667000"/>
                        </a:lnTo>
                        <a:lnTo>
                          <a:pt x="2453640" y="2735580"/>
                        </a:lnTo>
                        <a:lnTo>
                          <a:pt x="2560320" y="2857500"/>
                        </a:lnTo>
                        <a:lnTo>
                          <a:pt x="2529840" y="3086100"/>
                        </a:lnTo>
                        <a:lnTo>
                          <a:pt x="2461260" y="3147060"/>
                        </a:lnTo>
                        <a:lnTo>
                          <a:pt x="2316480" y="3101340"/>
                        </a:lnTo>
                        <a:lnTo>
                          <a:pt x="2225040" y="3070860"/>
                        </a:lnTo>
                        <a:lnTo>
                          <a:pt x="2125980" y="2948940"/>
                        </a:lnTo>
                        <a:lnTo>
                          <a:pt x="2026920" y="2987040"/>
                        </a:lnTo>
                        <a:lnTo>
                          <a:pt x="1965960" y="2941320"/>
                        </a:lnTo>
                        <a:lnTo>
                          <a:pt x="1897380" y="3116580"/>
                        </a:lnTo>
                        <a:lnTo>
                          <a:pt x="1668780" y="3124200"/>
                        </a:lnTo>
                        <a:lnTo>
                          <a:pt x="1607820" y="3185160"/>
                        </a:lnTo>
                        <a:lnTo>
                          <a:pt x="1630680" y="3246120"/>
                        </a:lnTo>
                        <a:lnTo>
                          <a:pt x="1409700" y="3329940"/>
                        </a:lnTo>
                        <a:lnTo>
                          <a:pt x="1432560" y="3482340"/>
                        </a:lnTo>
                        <a:lnTo>
                          <a:pt x="1386840" y="3528060"/>
                        </a:lnTo>
                        <a:lnTo>
                          <a:pt x="1127760" y="3520440"/>
                        </a:lnTo>
                        <a:lnTo>
                          <a:pt x="1188720" y="3345180"/>
                        </a:lnTo>
                        <a:lnTo>
                          <a:pt x="1158240" y="3268980"/>
                        </a:lnTo>
                        <a:lnTo>
                          <a:pt x="1074420" y="3169920"/>
                        </a:lnTo>
                        <a:lnTo>
                          <a:pt x="990600" y="3032760"/>
                        </a:lnTo>
                        <a:lnTo>
                          <a:pt x="914400" y="2781300"/>
                        </a:lnTo>
                        <a:lnTo>
                          <a:pt x="1013460" y="2735580"/>
                        </a:lnTo>
                        <a:lnTo>
                          <a:pt x="1036320" y="2667000"/>
                        </a:lnTo>
                        <a:lnTo>
                          <a:pt x="1074420" y="2606040"/>
                        </a:lnTo>
                        <a:lnTo>
                          <a:pt x="1074420" y="2606040"/>
                        </a:lnTo>
                        <a:lnTo>
                          <a:pt x="1150620" y="2575560"/>
                        </a:lnTo>
                        <a:lnTo>
                          <a:pt x="1188720" y="2537460"/>
                        </a:lnTo>
                        <a:lnTo>
                          <a:pt x="1203960" y="2461260"/>
                        </a:lnTo>
                        <a:lnTo>
                          <a:pt x="1280160" y="2453640"/>
                        </a:lnTo>
                        <a:lnTo>
                          <a:pt x="1318260" y="2385060"/>
                        </a:lnTo>
                        <a:lnTo>
                          <a:pt x="1371600" y="2377440"/>
                        </a:lnTo>
                        <a:lnTo>
                          <a:pt x="1371600" y="2308860"/>
                        </a:lnTo>
                        <a:lnTo>
                          <a:pt x="1432560" y="2308860"/>
                        </a:lnTo>
                        <a:lnTo>
                          <a:pt x="1493520" y="2255520"/>
                        </a:lnTo>
                        <a:lnTo>
                          <a:pt x="1539240" y="2148840"/>
                        </a:lnTo>
                        <a:lnTo>
                          <a:pt x="1531620" y="1965960"/>
                        </a:lnTo>
                        <a:lnTo>
                          <a:pt x="1470660" y="1889760"/>
                        </a:lnTo>
                        <a:lnTo>
                          <a:pt x="1333500" y="1927860"/>
                        </a:lnTo>
                        <a:lnTo>
                          <a:pt x="1203960" y="2065020"/>
                        </a:lnTo>
                        <a:lnTo>
                          <a:pt x="1150620" y="2072640"/>
                        </a:lnTo>
                        <a:lnTo>
                          <a:pt x="1104900" y="1988820"/>
                        </a:lnTo>
                        <a:lnTo>
                          <a:pt x="929640" y="1920240"/>
                        </a:lnTo>
                        <a:lnTo>
                          <a:pt x="723900" y="1798320"/>
                        </a:lnTo>
                        <a:lnTo>
                          <a:pt x="647700" y="1805940"/>
                        </a:lnTo>
                        <a:lnTo>
                          <a:pt x="510540" y="1783080"/>
                        </a:lnTo>
                        <a:lnTo>
                          <a:pt x="457200" y="1821180"/>
                        </a:lnTo>
                        <a:lnTo>
                          <a:pt x="327660" y="1783080"/>
                        </a:lnTo>
                        <a:lnTo>
                          <a:pt x="228600" y="1805940"/>
                        </a:lnTo>
                        <a:lnTo>
                          <a:pt x="190500" y="1836420"/>
                        </a:lnTo>
                        <a:lnTo>
                          <a:pt x="0" y="1821180"/>
                        </a:lnTo>
                        <a:lnTo>
                          <a:pt x="30480" y="1744980"/>
                        </a:lnTo>
                        <a:lnTo>
                          <a:pt x="114300" y="1691640"/>
                        </a:lnTo>
                        <a:lnTo>
                          <a:pt x="228600" y="1691640"/>
                        </a:lnTo>
                        <a:lnTo>
                          <a:pt x="274320" y="1653540"/>
                        </a:lnTo>
                        <a:lnTo>
                          <a:pt x="342900" y="1615440"/>
                        </a:lnTo>
                        <a:lnTo>
                          <a:pt x="373380" y="1524000"/>
                        </a:lnTo>
                        <a:lnTo>
                          <a:pt x="304800" y="1516380"/>
                        </a:lnTo>
                        <a:lnTo>
                          <a:pt x="289560" y="1478280"/>
                        </a:lnTo>
                        <a:lnTo>
                          <a:pt x="251460" y="1440180"/>
                        </a:lnTo>
                        <a:lnTo>
                          <a:pt x="190500" y="1455420"/>
                        </a:lnTo>
                        <a:lnTo>
                          <a:pt x="167640" y="1409700"/>
                        </a:lnTo>
                        <a:lnTo>
                          <a:pt x="236220" y="1356360"/>
                        </a:lnTo>
                        <a:lnTo>
                          <a:pt x="335280" y="1348740"/>
                        </a:lnTo>
                        <a:lnTo>
                          <a:pt x="365760" y="1257300"/>
                        </a:lnTo>
                        <a:lnTo>
                          <a:pt x="449580" y="1196340"/>
                        </a:lnTo>
                        <a:lnTo>
                          <a:pt x="510540" y="1104900"/>
                        </a:lnTo>
                        <a:lnTo>
                          <a:pt x="594360" y="1150620"/>
                        </a:lnTo>
                        <a:lnTo>
                          <a:pt x="579120" y="1264920"/>
                        </a:lnTo>
                        <a:lnTo>
                          <a:pt x="670560" y="1295400"/>
                        </a:lnTo>
                        <a:lnTo>
                          <a:pt x="655320" y="1402080"/>
                        </a:lnTo>
                        <a:lnTo>
                          <a:pt x="784860" y="1440180"/>
                        </a:lnTo>
                        <a:lnTo>
                          <a:pt x="830580" y="1371600"/>
                        </a:lnTo>
                        <a:lnTo>
                          <a:pt x="960120" y="1356360"/>
                        </a:lnTo>
                        <a:lnTo>
                          <a:pt x="1051560" y="1363980"/>
                        </a:lnTo>
                        <a:lnTo>
                          <a:pt x="1051560" y="1303020"/>
                        </a:lnTo>
                        <a:lnTo>
                          <a:pt x="1097280" y="1272540"/>
                        </a:lnTo>
                        <a:lnTo>
                          <a:pt x="1089660" y="1196340"/>
                        </a:lnTo>
                        <a:lnTo>
                          <a:pt x="1135380" y="1135380"/>
                        </a:lnTo>
                        <a:lnTo>
                          <a:pt x="1112520" y="1074420"/>
                        </a:lnTo>
                        <a:lnTo>
                          <a:pt x="1112520" y="1074420"/>
                        </a:lnTo>
                        <a:lnTo>
                          <a:pt x="1143000" y="914400"/>
                        </a:lnTo>
                        <a:lnTo>
                          <a:pt x="1257300" y="861060"/>
                        </a:lnTo>
                        <a:lnTo>
                          <a:pt x="1325880" y="754380"/>
                        </a:lnTo>
                        <a:lnTo>
                          <a:pt x="1325880" y="678180"/>
                        </a:lnTo>
                        <a:lnTo>
                          <a:pt x="1264920" y="624840"/>
                        </a:lnTo>
                        <a:lnTo>
                          <a:pt x="1264920" y="563880"/>
                        </a:lnTo>
                        <a:lnTo>
                          <a:pt x="1363980" y="510540"/>
                        </a:lnTo>
                        <a:lnTo>
                          <a:pt x="1363980" y="411480"/>
                        </a:lnTo>
                        <a:lnTo>
                          <a:pt x="1478280" y="396240"/>
                        </a:lnTo>
                        <a:lnTo>
                          <a:pt x="1493520" y="289560"/>
                        </a:lnTo>
                        <a:lnTo>
                          <a:pt x="1584960" y="281940"/>
                        </a:lnTo>
                        <a:lnTo>
                          <a:pt x="1661160" y="335280"/>
                        </a:lnTo>
                        <a:lnTo>
                          <a:pt x="1790700" y="335280"/>
                        </a:lnTo>
                        <a:lnTo>
                          <a:pt x="1958340" y="106680"/>
                        </a:lnTo>
                        <a:lnTo>
                          <a:pt x="2080260" y="106680"/>
                        </a:lnTo>
                        <a:lnTo>
                          <a:pt x="2125980" y="137160"/>
                        </a:lnTo>
                        <a:lnTo>
                          <a:pt x="2316480" y="114300"/>
                        </a:lnTo>
                        <a:lnTo>
                          <a:pt x="2415540" y="129540"/>
                        </a:lnTo>
                        <a:lnTo>
                          <a:pt x="2522220" y="190500"/>
                        </a:lnTo>
                        <a:lnTo>
                          <a:pt x="2560320" y="228600"/>
                        </a:lnTo>
                        <a:lnTo>
                          <a:pt x="2590800" y="266700"/>
                        </a:lnTo>
                        <a:lnTo>
                          <a:pt x="2682240" y="274320"/>
                        </a:lnTo>
                        <a:lnTo>
                          <a:pt x="2705100" y="190500"/>
                        </a:lnTo>
                        <a:lnTo>
                          <a:pt x="2758440" y="114300"/>
                        </a:lnTo>
                        <a:lnTo>
                          <a:pt x="2766060" y="60960"/>
                        </a:lnTo>
                        <a:lnTo>
                          <a:pt x="2857500" y="30480"/>
                        </a:lnTo>
                        <a:lnTo>
                          <a:pt x="2933700" y="0"/>
                        </a:lnTo>
                        <a:lnTo>
                          <a:pt x="2971800" y="0"/>
                        </a:lnTo>
                        <a:lnTo>
                          <a:pt x="2987040" y="30480"/>
                        </a:lnTo>
                        <a:lnTo>
                          <a:pt x="2926080" y="251460"/>
                        </a:lnTo>
                        <a:lnTo>
                          <a:pt x="2926080" y="388620"/>
                        </a:lnTo>
                        <a:lnTo>
                          <a:pt x="2910840" y="457200"/>
                        </a:lnTo>
                        <a:lnTo>
                          <a:pt x="2857500" y="525780"/>
                        </a:lnTo>
                        <a:lnTo>
                          <a:pt x="2849880" y="563880"/>
                        </a:lnTo>
                        <a:lnTo>
                          <a:pt x="2857500" y="594360"/>
                        </a:lnTo>
                        <a:lnTo>
                          <a:pt x="2933700" y="594360"/>
                        </a:lnTo>
                        <a:lnTo>
                          <a:pt x="2933700" y="594360"/>
                        </a:lnTo>
                        <a:lnTo>
                          <a:pt x="2910840" y="685800"/>
                        </a:lnTo>
                        <a:lnTo>
                          <a:pt x="3009900" y="754380"/>
                        </a:lnTo>
                        <a:lnTo>
                          <a:pt x="2994660" y="830580"/>
                        </a:lnTo>
                        <a:lnTo>
                          <a:pt x="3070860" y="1051560"/>
                        </a:lnTo>
                        <a:lnTo>
                          <a:pt x="3192780" y="1181100"/>
                        </a:lnTo>
                        <a:lnTo>
                          <a:pt x="3246120" y="1264920"/>
                        </a:lnTo>
                        <a:lnTo>
                          <a:pt x="3337560" y="1234440"/>
                        </a:lnTo>
                        <a:lnTo>
                          <a:pt x="3535680" y="1264920"/>
                        </a:lnTo>
                        <a:close/>
                      </a:path>
                    </a:pathLst>
                  </a:custGeom>
                  <a:solidFill>
                    <a:srgbClr val="99FF99"/>
                  </a:solidFill>
                  <a:ln w="12700">
                    <a:solidFill>
                      <a:schemeClr val="bg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551" name="フリーフォーム: 図形 550">
                    <a:extLst>
                      <a:ext uri="{FF2B5EF4-FFF2-40B4-BE49-F238E27FC236}">
                        <a16:creationId xmlns:a16="http://schemas.microsoft.com/office/drawing/2014/main" id="{7A9C6550-AEC4-D146-E146-EC40F11D90C7}"/>
                      </a:ext>
                    </a:extLst>
                  </p:cNvPr>
                  <p:cNvSpPr/>
                  <p:nvPr/>
                </p:nvSpPr>
                <p:spPr>
                  <a:xfrm>
                    <a:off x="1513405" y="3343957"/>
                    <a:ext cx="524262" cy="205561"/>
                  </a:xfrm>
                  <a:custGeom>
                    <a:avLst/>
                    <a:gdLst>
                      <a:gd name="connsiteX0" fmla="*/ 253277 w 524262"/>
                      <a:gd name="connsiteY0" fmla="*/ 0 h 205561"/>
                      <a:gd name="connsiteX1" fmla="*/ 267355 w 524262"/>
                      <a:gd name="connsiteY1" fmla="*/ 22875 h 205561"/>
                      <a:gd name="connsiteX2" fmla="*/ 283191 w 524262"/>
                      <a:gd name="connsiteY2" fmla="*/ 40472 h 205561"/>
                      <a:gd name="connsiteX3" fmla="*/ 274393 w 524262"/>
                      <a:gd name="connsiteY3" fmla="*/ 54549 h 205561"/>
                      <a:gd name="connsiteX4" fmla="*/ 297268 w 524262"/>
                      <a:gd name="connsiteY4" fmla="*/ 66866 h 205561"/>
                      <a:gd name="connsiteX5" fmla="*/ 325423 w 524262"/>
                      <a:gd name="connsiteY5" fmla="*/ 75665 h 205561"/>
                      <a:gd name="connsiteX6" fmla="*/ 334221 w 524262"/>
                      <a:gd name="connsiteY6" fmla="*/ 59828 h 205561"/>
                      <a:gd name="connsiteX7" fmla="*/ 350058 w 524262"/>
                      <a:gd name="connsiteY7" fmla="*/ 59828 h 205561"/>
                      <a:gd name="connsiteX8" fmla="*/ 387010 w 524262"/>
                      <a:gd name="connsiteY8" fmla="*/ 59828 h 205561"/>
                      <a:gd name="connsiteX9" fmla="*/ 411645 w 524262"/>
                      <a:gd name="connsiteY9" fmla="*/ 59828 h 205561"/>
                      <a:gd name="connsiteX10" fmla="*/ 423963 w 524262"/>
                      <a:gd name="connsiteY10" fmla="*/ 42231 h 205561"/>
                      <a:gd name="connsiteX11" fmla="*/ 436280 w 524262"/>
                      <a:gd name="connsiteY11" fmla="*/ 8798 h 205561"/>
                      <a:gd name="connsiteX12" fmla="*/ 464434 w 524262"/>
                      <a:gd name="connsiteY12" fmla="*/ 7039 h 205561"/>
                      <a:gd name="connsiteX13" fmla="*/ 474992 w 524262"/>
                      <a:gd name="connsiteY13" fmla="*/ 14077 h 205561"/>
                      <a:gd name="connsiteX14" fmla="*/ 492589 w 524262"/>
                      <a:gd name="connsiteY14" fmla="*/ 12318 h 205561"/>
                      <a:gd name="connsiteX15" fmla="*/ 508425 w 524262"/>
                      <a:gd name="connsiteY15" fmla="*/ 17597 h 205561"/>
                      <a:gd name="connsiteX16" fmla="*/ 524262 w 524262"/>
                      <a:gd name="connsiteY16" fmla="*/ 19356 h 205561"/>
                      <a:gd name="connsiteX17" fmla="*/ 510185 w 524262"/>
                      <a:gd name="connsiteY17" fmla="*/ 45751 h 205561"/>
                      <a:gd name="connsiteX18" fmla="*/ 510185 w 524262"/>
                      <a:gd name="connsiteY18" fmla="*/ 84463 h 205561"/>
                      <a:gd name="connsiteX19" fmla="*/ 522502 w 524262"/>
                      <a:gd name="connsiteY19" fmla="*/ 93261 h 205561"/>
                      <a:gd name="connsiteX20" fmla="*/ 511945 w 524262"/>
                      <a:gd name="connsiteY20" fmla="*/ 102059 h 205561"/>
                      <a:gd name="connsiteX21" fmla="*/ 510185 w 524262"/>
                      <a:gd name="connsiteY21" fmla="*/ 124935 h 205561"/>
                      <a:gd name="connsiteX22" fmla="*/ 494348 w 524262"/>
                      <a:gd name="connsiteY22" fmla="*/ 121415 h 205561"/>
                      <a:gd name="connsiteX23" fmla="*/ 487310 w 524262"/>
                      <a:gd name="connsiteY23" fmla="*/ 131973 h 205561"/>
                      <a:gd name="connsiteX24" fmla="*/ 480271 w 524262"/>
                      <a:gd name="connsiteY24" fmla="*/ 144291 h 205561"/>
                      <a:gd name="connsiteX25" fmla="*/ 460915 w 524262"/>
                      <a:gd name="connsiteY25" fmla="*/ 146050 h 205561"/>
                      <a:gd name="connsiteX26" fmla="*/ 460915 w 524262"/>
                      <a:gd name="connsiteY26" fmla="*/ 163647 h 205561"/>
                      <a:gd name="connsiteX27" fmla="*/ 439182 w 524262"/>
                      <a:gd name="connsiteY27" fmla="*/ 205561 h 205561"/>
                      <a:gd name="connsiteX28" fmla="*/ 0 w 524262"/>
                      <a:gd name="connsiteY28" fmla="*/ 205561 h 205561"/>
                      <a:gd name="connsiteX29" fmla="*/ 1649 w 524262"/>
                      <a:gd name="connsiteY29" fmla="*/ 204118 h 205561"/>
                      <a:gd name="connsiteX30" fmla="*/ 1649 w 524262"/>
                      <a:gd name="connsiteY30" fmla="*/ 175964 h 205561"/>
                      <a:gd name="connsiteX31" fmla="*/ 10447 w 524262"/>
                      <a:gd name="connsiteY31" fmla="*/ 158368 h 205561"/>
                      <a:gd name="connsiteX32" fmla="*/ 29803 w 524262"/>
                      <a:gd name="connsiteY32" fmla="*/ 135492 h 205561"/>
                      <a:gd name="connsiteX33" fmla="*/ 42121 w 524262"/>
                      <a:gd name="connsiteY33" fmla="*/ 135492 h 205561"/>
                      <a:gd name="connsiteX34" fmla="*/ 43880 w 524262"/>
                      <a:gd name="connsiteY34" fmla="*/ 121415 h 205561"/>
                      <a:gd name="connsiteX35" fmla="*/ 49159 w 524262"/>
                      <a:gd name="connsiteY35" fmla="*/ 96780 h 205561"/>
                      <a:gd name="connsiteX36" fmla="*/ 79073 w 524262"/>
                      <a:gd name="connsiteY36" fmla="*/ 86222 h 205561"/>
                      <a:gd name="connsiteX37" fmla="*/ 94910 w 524262"/>
                      <a:gd name="connsiteY37" fmla="*/ 61588 h 205561"/>
                      <a:gd name="connsiteX38" fmla="*/ 87871 w 524262"/>
                      <a:gd name="connsiteY38" fmla="*/ 49270 h 205561"/>
                      <a:gd name="connsiteX39" fmla="*/ 87871 w 524262"/>
                      <a:gd name="connsiteY39" fmla="*/ 42231 h 205561"/>
                      <a:gd name="connsiteX40" fmla="*/ 100189 w 524262"/>
                      <a:gd name="connsiteY40" fmla="*/ 26395 h 205561"/>
                      <a:gd name="connsiteX41" fmla="*/ 110747 w 524262"/>
                      <a:gd name="connsiteY41" fmla="*/ 10558 h 205561"/>
                      <a:gd name="connsiteX42" fmla="*/ 149459 w 524262"/>
                      <a:gd name="connsiteY42" fmla="*/ 8798 h 205561"/>
                      <a:gd name="connsiteX43" fmla="*/ 167055 w 524262"/>
                      <a:gd name="connsiteY43" fmla="*/ 10558 h 205561"/>
                      <a:gd name="connsiteX44" fmla="*/ 168815 w 524262"/>
                      <a:gd name="connsiteY44" fmla="*/ 26395 h 205561"/>
                      <a:gd name="connsiteX45" fmla="*/ 188171 w 524262"/>
                      <a:gd name="connsiteY45" fmla="*/ 26395 h 205561"/>
                      <a:gd name="connsiteX46" fmla="*/ 216325 w 524262"/>
                      <a:gd name="connsiteY46" fmla="*/ 26395 h 205561"/>
                      <a:gd name="connsiteX47" fmla="*/ 225123 w 524262"/>
                      <a:gd name="connsiteY47" fmla="*/ 19356 h 205561"/>
                      <a:gd name="connsiteX48" fmla="*/ 232162 w 524262"/>
                      <a:gd name="connsiteY48" fmla="*/ 8798 h 205561"/>
                      <a:gd name="connsiteX0" fmla="*/ 253277 w 524262"/>
                      <a:gd name="connsiteY0" fmla="*/ 0 h 306499"/>
                      <a:gd name="connsiteX1" fmla="*/ 267355 w 524262"/>
                      <a:gd name="connsiteY1" fmla="*/ 22875 h 306499"/>
                      <a:gd name="connsiteX2" fmla="*/ 283191 w 524262"/>
                      <a:gd name="connsiteY2" fmla="*/ 40472 h 306499"/>
                      <a:gd name="connsiteX3" fmla="*/ 274393 w 524262"/>
                      <a:gd name="connsiteY3" fmla="*/ 54549 h 306499"/>
                      <a:gd name="connsiteX4" fmla="*/ 297268 w 524262"/>
                      <a:gd name="connsiteY4" fmla="*/ 66866 h 306499"/>
                      <a:gd name="connsiteX5" fmla="*/ 325423 w 524262"/>
                      <a:gd name="connsiteY5" fmla="*/ 75665 h 306499"/>
                      <a:gd name="connsiteX6" fmla="*/ 334221 w 524262"/>
                      <a:gd name="connsiteY6" fmla="*/ 59828 h 306499"/>
                      <a:gd name="connsiteX7" fmla="*/ 350058 w 524262"/>
                      <a:gd name="connsiteY7" fmla="*/ 59828 h 306499"/>
                      <a:gd name="connsiteX8" fmla="*/ 387010 w 524262"/>
                      <a:gd name="connsiteY8" fmla="*/ 59828 h 306499"/>
                      <a:gd name="connsiteX9" fmla="*/ 411645 w 524262"/>
                      <a:gd name="connsiteY9" fmla="*/ 59828 h 306499"/>
                      <a:gd name="connsiteX10" fmla="*/ 423963 w 524262"/>
                      <a:gd name="connsiteY10" fmla="*/ 42231 h 306499"/>
                      <a:gd name="connsiteX11" fmla="*/ 436280 w 524262"/>
                      <a:gd name="connsiteY11" fmla="*/ 8798 h 306499"/>
                      <a:gd name="connsiteX12" fmla="*/ 464434 w 524262"/>
                      <a:gd name="connsiteY12" fmla="*/ 7039 h 306499"/>
                      <a:gd name="connsiteX13" fmla="*/ 474992 w 524262"/>
                      <a:gd name="connsiteY13" fmla="*/ 14077 h 306499"/>
                      <a:gd name="connsiteX14" fmla="*/ 492589 w 524262"/>
                      <a:gd name="connsiteY14" fmla="*/ 12318 h 306499"/>
                      <a:gd name="connsiteX15" fmla="*/ 508425 w 524262"/>
                      <a:gd name="connsiteY15" fmla="*/ 17597 h 306499"/>
                      <a:gd name="connsiteX16" fmla="*/ 524262 w 524262"/>
                      <a:gd name="connsiteY16" fmla="*/ 19356 h 306499"/>
                      <a:gd name="connsiteX17" fmla="*/ 510185 w 524262"/>
                      <a:gd name="connsiteY17" fmla="*/ 45751 h 306499"/>
                      <a:gd name="connsiteX18" fmla="*/ 510185 w 524262"/>
                      <a:gd name="connsiteY18" fmla="*/ 84463 h 306499"/>
                      <a:gd name="connsiteX19" fmla="*/ 522502 w 524262"/>
                      <a:gd name="connsiteY19" fmla="*/ 93261 h 306499"/>
                      <a:gd name="connsiteX20" fmla="*/ 511945 w 524262"/>
                      <a:gd name="connsiteY20" fmla="*/ 102059 h 306499"/>
                      <a:gd name="connsiteX21" fmla="*/ 510185 w 524262"/>
                      <a:gd name="connsiteY21" fmla="*/ 124935 h 306499"/>
                      <a:gd name="connsiteX22" fmla="*/ 494348 w 524262"/>
                      <a:gd name="connsiteY22" fmla="*/ 121415 h 306499"/>
                      <a:gd name="connsiteX23" fmla="*/ 487310 w 524262"/>
                      <a:gd name="connsiteY23" fmla="*/ 131973 h 306499"/>
                      <a:gd name="connsiteX24" fmla="*/ 480271 w 524262"/>
                      <a:gd name="connsiteY24" fmla="*/ 144291 h 306499"/>
                      <a:gd name="connsiteX25" fmla="*/ 460915 w 524262"/>
                      <a:gd name="connsiteY25" fmla="*/ 146050 h 306499"/>
                      <a:gd name="connsiteX26" fmla="*/ 460915 w 524262"/>
                      <a:gd name="connsiteY26" fmla="*/ 163647 h 306499"/>
                      <a:gd name="connsiteX27" fmla="*/ 439182 w 524262"/>
                      <a:gd name="connsiteY27" fmla="*/ 205561 h 306499"/>
                      <a:gd name="connsiteX28" fmla="*/ 336826 w 524262"/>
                      <a:gd name="connsiteY28" fmla="*/ 306499 h 306499"/>
                      <a:gd name="connsiteX29" fmla="*/ 0 w 524262"/>
                      <a:gd name="connsiteY29" fmla="*/ 205561 h 306499"/>
                      <a:gd name="connsiteX30" fmla="*/ 1649 w 524262"/>
                      <a:gd name="connsiteY30" fmla="*/ 204118 h 306499"/>
                      <a:gd name="connsiteX31" fmla="*/ 1649 w 524262"/>
                      <a:gd name="connsiteY31" fmla="*/ 175964 h 306499"/>
                      <a:gd name="connsiteX32" fmla="*/ 10447 w 524262"/>
                      <a:gd name="connsiteY32" fmla="*/ 158368 h 306499"/>
                      <a:gd name="connsiteX33" fmla="*/ 29803 w 524262"/>
                      <a:gd name="connsiteY33" fmla="*/ 135492 h 306499"/>
                      <a:gd name="connsiteX34" fmla="*/ 42121 w 524262"/>
                      <a:gd name="connsiteY34" fmla="*/ 135492 h 306499"/>
                      <a:gd name="connsiteX35" fmla="*/ 43880 w 524262"/>
                      <a:gd name="connsiteY35" fmla="*/ 121415 h 306499"/>
                      <a:gd name="connsiteX36" fmla="*/ 49159 w 524262"/>
                      <a:gd name="connsiteY36" fmla="*/ 96780 h 306499"/>
                      <a:gd name="connsiteX37" fmla="*/ 79073 w 524262"/>
                      <a:gd name="connsiteY37" fmla="*/ 86222 h 306499"/>
                      <a:gd name="connsiteX38" fmla="*/ 94910 w 524262"/>
                      <a:gd name="connsiteY38" fmla="*/ 61588 h 306499"/>
                      <a:gd name="connsiteX39" fmla="*/ 87871 w 524262"/>
                      <a:gd name="connsiteY39" fmla="*/ 49270 h 306499"/>
                      <a:gd name="connsiteX40" fmla="*/ 87871 w 524262"/>
                      <a:gd name="connsiteY40" fmla="*/ 42231 h 306499"/>
                      <a:gd name="connsiteX41" fmla="*/ 100189 w 524262"/>
                      <a:gd name="connsiteY41" fmla="*/ 26395 h 306499"/>
                      <a:gd name="connsiteX42" fmla="*/ 110747 w 524262"/>
                      <a:gd name="connsiteY42" fmla="*/ 10558 h 306499"/>
                      <a:gd name="connsiteX43" fmla="*/ 149459 w 524262"/>
                      <a:gd name="connsiteY43" fmla="*/ 8798 h 306499"/>
                      <a:gd name="connsiteX44" fmla="*/ 167055 w 524262"/>
                      <a:gd name="connsiteY44" fmla="*/ 10558 h 306499"/>
                      <a:gd name="connsiteX45" fmla="*/ 168815 w 524262"/>
                      <a:gd name="connsiteY45" fmla="*/ 26395 h 306499"/>
                      <a:gd name="connsiteX46" fmla="*/ 188171 w 524262"/>
                      <a:gd name="connsiteY46" fmla="*/ 26395 h 306499"/>
                      <a:gd name="connsiteX47" fmla="*/ 216325 w 524262"/>
                      <a:gd name="connsiteY47" fmla="*/ 26395 h 306499"/>
                      <a:gd name="connsiteX48" fmla="*/ 225123 w 524262"/>
                      <a:gd name="connsiteY48" fmla="*/ 19356 h 306499"/>
                      <a:gd name="connsiteX49" fmla="*/ 232162 w 524262"/>
                      <a:gd name="connsiteY49" fmla="*/ 8798 h 306499"/>
                      <a:gd name="connsiteX50" fmla="*/ 253277 w 524262"/>
                      <a:gd name="connsiteY50" fmla="*/ 0 h 306499"/>
                      <a:gd name="connsiteX0" fmla="*/ 336826 w 524262"/>
                      <a:gd name="connsiteY0" fmla="*/ 306499 h 397939"/>
                      <a:gd name="connsiteX1" fmla="*/ 0 w 524262"/>
                      <a:gd name="connsiteY1" fmla="*/ 205561 h 397939"/>
                      <a:gd name="connsiteX2" fmla="*/ 1649 w 524262"/>
                      <a:gd name="connsiteY2" fmla="*/ 204118 h 397939"/>
                      <a:gd name="connsiteX3" fmla="*/ 1649 w 524262"/>
                      <a:gd name="connsiteY3" fmla="*/ 175964 h 397939"/>
                      <a:gd name="connsiteX4" fmla="*/ 10447 w 524262"/>
                      <a:gd name="connsiteY4" fmla="*/ 158368 h 397939"/>
                      <a:gd name="connsiteX5" fmla="*/ 29803 w 524262"/>
                      <a:gd name="connsiteY5" fmla="*/ 135492 h 397939"/>
                      <a:gd name="connsiteX6" fmla="*/ 42121 w 524262"/>
                      <a:gd name="connsiteY6" fmla="*/ 135492 h 397939"/>
                      <a:gd name="connsiteX7" fmla="*/ 43880 w 524262"/>
                      <a:gd name="connsiteY7" fmla="*/ 121415 h 397939"/>
                      <a:gd name="connsiteX8" fmla="*/ 49159 w 524262"/>
                      <a:gd name="connsiteY8" fmla="*/ 96780 h 397939"/>
                      <a:gd name="connsiteX9" fmla="*/ 79073 w 524262"/>
                      <a:gd name="connsiteY9" fmla="*/ 86222 h 397939"/>
                      <a:gd name="connsiteX10" fmla="*/ 94910 w 524262"/>
                      <a:gd name="connsiteY10" fmla="*/ 61588 h 397939"/>
                      <a:gd name="connsiteX11" fmla="*/ 87871 w 524262"/>
                      <a:gd name="connsiteY11" fmla="*/ 49270 h 397939"/>
                      <a:gd name="connsiteX12" fmla="*/ 87871 w 524262"/>
                      <a:gd name="connsiteY12" fmla="*/ 42231 h 397939"/>
                      <a:gd name="connsiteX13" fmla="*/ 100189 w 524262"/>
                      <a:gd name="connsiteY13" fmla="*/ 26395 h 397939"/>
                      <a:gd name="connsiteX14" fmla="*/ 110747 w 524262"/>
                      <a:gd name="connsiteY14" fmla="*/ 10558 h 397939"/>
                      <a:gd name="connsiteX15" fmla="*/ 149459 w 524262"/>
                      <a:gd name="connsiteY15" fmla="*/ 8798 h 397939"/>
                      <a:gd name="connsiteX16" fmla="*/ 167055 w 524262"/>
                      <a:gd name="connsiteY16" fmla="*/ 10558 h 397939"/>
                      <a:gd name="connsiteX17" fmla="*/ 168815 w 524262"/>
                      <a:gd name="connsiteY17" fmla="*/ 26395 h 397939"/>
                      <a:gd name="connsiteX18" fmla="*/ 188171 w 524262"/>
                      <a:gd name="connsiteY18" fmla="*/ 26395 h 397939"/>
                      <a:gd name="connsiteX19" fmla="*/ 216325 w 524262"/>
                      <a:gd name="connsiteY19" fmla="*/ 26395 h 397939"/>
                      <a:gd name="connsiteX20" fmla="*/ 225123 w 524262"/>
                      <a:gd name="connsiteY20" fmla="*/ 19356 h 397939"/>
                      <a:gd name="connsiteX21" fmla="*/ 232162 w 524262"/>
                      <a:gd name="connsiteY21" fmla="*/ 8798 h 397939"/>
                      <a:gd name="connsiteX22" fmla="*/ 253277 w 524262"/>
                      <a:gd name="connsiteY22" fmla="*/ 0 h 397939"/>
                      <a:gd name="connsiteX23" fmla="*/ 267355 w 524262"/>
                      <a:gd name="connsiteY23" fmla="*/ 22875 h 397939"/>
                      <a:gd name="connsiteX24" fmla="*/ 283191 w 524262"/>
                      <a:gd name="connsiteY24" fmla="*/ 40472 h 397939"/>
                      <a:gd name="connsiteX25" fmla="*/ 274393 w 524262"/>
                      <a:gd name="connsiteY25" fmla="*/ 54549 h 397939"/>
                      <a:gd name="connsiteX26" fmla="*/ 297268 w 524262"/>
                      <a:gd name="connsiteY26" fmla="*/ 66866 h 397939"/>
                      <a:gd name="connsiteX27" fmla="*/ 325423 w 524262"/>
                      <a:gd name="connsiteY27" fmla="*/ 75665 h 397939"/>
                      <a:gd name="connsiteX28" fmla="*/ 334221 w 524262"/>
                      <a:gd name="connsiteY28" fmla="*/ 59828 h 397939"/>
                      <a:gd name="connsiteX29" fmla="*/ 350058 w 524262"/>
                      <a:gd name="connsiteY29" fmla="*/ 59828 h 397939"/>
                      <a:gd name="connsiteX30" fmla="*/ 387010 w 524262"/>
                      <a:gd name="connsiteY30" fmla="*/ 59828 h 397939"/>
                      <a:gd name="connsiteX31" fmla="*/ 411645 w 524262"/>
                      <a:gd name="connsiteY31" fmla="*/ 59828 h 397939"/>
                      <a:gd name="connsiteX32" fmla="*/ 423963 w 524262"/>
                      <a:gd name="connsiteY32" fmla="*/ 42231 h 397939"/>
                      <a:gd name="connsiteX33" fmla="*/ 436280 w 524262"/>
                      <a:gd name="connsiteY33" fmla="*/ 8798 h 397939"/>
                      <a:gd name="connsiteX34" fmla="*/ 464434 w 524262"/>
                      <a:gd name="connsiteY34" fmla="*/ 7039 h 397939"/>
                      <a:gd name="connsiteX35" fmla="*/ 474992 w 524262"/>
                      <a:gd name="connsiteY35" fmla="*/ 14077 h 397939"/>
                      <a:gd name="connsiteX36" fmla="*/ 492589 w 524262"/>
                      <a:gd name="connsiteY36" fmla="*/ 12318 h 397939"/>
                      <a:gd name="connsiteX37" fmla="*/ 508425 w 524262"/>
                      <a:gd name="connsiteY37" fmla="*/ 17597 h 397939"/>
                      <a:gd name="connsiteX38" fmla="*/ 524262 w 524262"/>
                      <a:gd name="connsiteY38" fmla="*/ 19356 h 397939"/>
                      <a:gd name="connsiteX39" fmla="*/ 510185 w 524262"/>
                      <a:gd name="connsiteY39" fmla="*/ 45751 h 397939"/>
                      <a:gd name="connsiteX40" fmla="*/ 510185 w 524262"/>
                      <a:gd name="connsiteY40" fmla="*/ 84463 h 397939"/>
                      <a:gd name="connsiteX41" fmla="*/ 522502 w 524262"/>
                      <a:gd name="connsiteY41" fmla="*/ 93261 h 397939"/>
                      <a:gd name="connsiteX42" fmla="*/ 511945 w 524262"/>
                      <a:gd name="connsiteY42" fmla="*/ 102059 h 397939"/>
                      <a:gd name="connsiteX43" fmla="*/ 510185 w 524262"/>
                      <a:gd name="connsiteY43" fmla="*/ 124935 h 397939"/>
                      <a:gd name="connsiteX44" fmla="*/ 494348 w 524262"/>
                      <a:gd name="connsiteY44" fmla="*/ 121415 h 397939"/>
                      <a:gd name="connsiteX45" fmla="*/ 487310 w 524262"/>
                      <a:gd name="connsiteY45" fmla="*/ 131973 h 397939"/>
                      <a:gd name="connsiteX46" fmla="*/ 480271 w 524262"/>
                      <a:gd name="connsiteY46" fmla="*/ 144291 h 397939"/>
                      <a:gd name="connsiteX47" fmla="*/ 460915 w 524262"/>
                      <a:gd name="connsiteY47" fmla="*/ 146050 h 397939"/>
                      <a:gd name="connsiteX48" fmla="*/ 460915 w 524262"/>
                      <a:gd name="connsiteY48" fmla="*/ 163647 h 397939"/>
                      <a:gd name="connsiteX49" fmla="*/ 439182 w 524262"/>
                      <a:gd name="connsiteY49" fmla="*/ 205561 h 397939"/>
                      <a:gd name="connsiteX50" fmla="*/ 428266 w 524262"/>
                      <a:gd name="connsiteY50" fmla="*/ 397939 h 397939"/>
                      <a:gd name="connsiteX0" fmla="*/ 0 w 524262"/>
                      <a:gd name="connsiteY0" fmla="*/ 205561 h 397939"/>
                      <a:gd name="connsiteX1" fmla="*/ 1649 w 524262"/>
                      <a:gd name="connsiteY1" fmla="*/ 204118 h 397939"/>
                      <a:gd name="connsiteX2" fmla="*/ 1649 w 524262"/>
                      <a:gd name="connsiteY2" fmla="*/ 175964 h 397939"/>
                      <a:gd name="connsiteX3" fmla="*/ 10447 w 524262"/>
                      <a:gd name="connsiteY3" fmla="*/ 158368 h 397939"/>
                      <a:gd name="connsiteX4" fmla="*/ 29803 w 524262"/>
                      <a:gd name="connsiteY4" fmla="*/ 135492 h 397939"/>
                      <a:gd name="connsiteX5" fmla="*/ 42121 w 524262"/>
                      <a:gd name="connsiteY5" fmla="*/ 135492 h 397939"/>
                      <a:gd name="connsiteX6" fmla="*/ 43880 w 524262"/>
                      <a:gd name="connsiteY6" fmla="*/ 121415 h 397939"/>
                      <a:gd name="connsiteX7" fmla="*/ 49159 w 524262"/>
                      <a:gd name="connsiteY7" fmla="*/ 96780 h 397939"/>
                      <a:gd name="connsiteX8" fmla="*/ 79073 w 524262"/>
                      <a:gd name="connsiteY8" fmla="*/ 86222 h 397939"/>
                      <a:gd name="connsiteX9" fmla="*/ 94910 w 524262"/>
                      <a:gd name="connsiteY9" fmla="*/ 61588 h 397939"/>
                      <a:gd name="connsiteX10" fmla="*/ 87871 w 524262"/>
                      <a:gd name="connsiteY10" fmla="*/ 49270 h 397939"/>
                      <a:gd name="connsiteX11" fmla="*/ 87871 w 524262"/>
                      <a:gd name="connsiteY11" fmla="*/ 42231 h 397939"/>
                      <a:gd name="connsiteX12" fmla="*/ 100189 w 524262"/>
                      <a:gd name="connsiteY12" fmla="*/ 26395 h 397939"/>
                      <a:gd name="connsiteX13" fmla="*/ 110747 w 524262"/>
                      <a:gd name="connsiteY13" fmla="*/ 10558 h 397939"/>
                      <a:gd name="connsiteX14" fmla="*/ 149459 w 524262"/>
                      <a:gd name="connsiteY14" fmla="*/ 8798 h 397939"/>
                      <a:gd name="connsiteX15" fmla="*/ 167055 w 524262"/>
                      <a:gd name="connsiteY15" fmla="*/ 10558 h 397939"/>
                      <a:gd name="connsiteX16" fmla="*/ 168815 w 524262"/>
                      <a:gd name="connsiteY16" fmla="*/ 26395 h 397939"/>
                      <a:gd name="connsiteX17" fmla="*/ 188171 w 524262"/>
                      <a:gd name="connsiteY17" fmla="*/ 26395 h 397939"/>
                      <a:gd name="connsiteX18" fmla="*/ 216325 w 524262"/>
                      <a:gd name="connsiteY18" fmla="*/ 26395 h 397939"/>
                      <a:gd name="connsiteX19" fmla="*/ 225123 w 524262"/>
                      <a:gd name="connsiteY19" fmla="*/ 19356 h 397939"/>
                      <a:gd name="connsiteX20" fmla="*/ 232162 w 524262"/>
                      <a:gd name="connsiteY20" fmla="*/ 8798 h 397939"/>
                      <a:gd name="connsiteX21" fmla="*/ 253277 w 524262"/>
                      <a:gd name="connsiteY21" fmla="*/ 0 h 397939"/>
                      <a:gd name="connsiteX22" fmla="*/ 267355 w 524262"/>
                      <a:gd name="connsiteY22" fmla="*/ 22875 h 397939"/>
                      <a:gd name="connsiteX23" fmla="*/ 283191 w 524262"/>
                      <a:gd name="connsiteY23" fmla="*/ 40472 h 397939"/>
                      <a:gd name="connsiteX24" fmla="*/ 274393 w 524262"/>
                      <a:gd name="connsiteY24" fmla="*/ 54549 h 397939"/>
                      <a:gd name="connsiteX25" fmla="*/ 297268 w 524262"/>
                      <a:gd name="connsiteY25" fmla="*/ 66866 h 397939"/>
                      <a:gd name="connsiteX26" fmla="*/ 325423 w 524262"/>
                      <a:gd name="connsiteY26" fmla="*/ 75665 h 397939"/>
                      <a:gd name="connsiteX27" fmla="*/ 334221 w 524262"/>
                      <a:gd name="connsiteY27" fmla="*/ 59828 h 397939"/>
                      <a:gd name="connsiteX28" fmla="*/ 350058 w 524262"/>
                      <a:gd name="connsiteY28" fmla="*/ 59828 h 397939"/>
                      <a:gd name="connsiteX29" fmla="*/ 387010 w 524262"/>
                      <a:gd name="connsiteY29" fmla="*/ 59828 h 397939"/>
                      <a:gd name="connsiteX30" fmla="*/ 411645 w 524262"/>
                      <a:gd name="connsiteY30" fmla="*/ 59828 h 397939"/>
                      <a:gd name="connsiteX31" fmla="*/ 423963 w 524262"/>
                      <a:gd name="connsiteY31" fmla="*/ 42231 h 397939"/>
                      <a:gd name="connsiteX32" fmla="*/ 436280 w 524262"/>
                      <a:gd name="connsiteY32" fmla="*/ 8798 h 397939"/>
                      <a:gd name="connsiteX33" fmla="*/ 464434 w 524262"/>
                      <a:gd name="connsiteY33" fmla="*/ 7039 h 397939"/>
                      <a:gd name="connsiteX34" fmla="*/ 474992 w 524262"/>
                      <a:gd name="connsiteY34" fmla="*/ 14077 h 397939"/>
                      <a:gd name="connsiteX35" fmla="*/ 492589 w 524262"/>
                      <a:gd name="connsiteY35" fmla="*/ 12318 h 397939"/>
                      <a:gd name="connsiteX36" fmla="*/ 508425 w 524262"/>
                      <a:gd name="connsiteY36" fmla="*/ 17597 h 397939"/>
                      <a:gd name="connsiteX37" fmla="*/ 524262 w 524262"/>
                      <a:gd name="connsiteY37" fmla="*/ 19356 h 397939"/>
                      <a:gd name="connsiteX38" fmla="*/ 510185 w 524262"/>
                      <a:gd name="connsiteY38" fmla="*/ 45751 h 397939"/>
                      <a:gd name="connsiteX39" fmla="*/ 510185 w 524262"/>
                      <a:gd name="connsiteY39" fmla="*/ 84463 h 397939"/>
                      <a:gd name="connsiteX40" fmla="*/ 522502 w 524262"/>
                      <a:gd name="connsiteY40" fmla="*/ 93261 h 397939"/>
                      <a:gd name="connsiteX41" fmla="*/ 511945 w 524262"/>
                      <a:gd name="connsiteY41" fmla="*/ 102059 h 397939"/>
                      <a:gd name="connsiteX42" fmla="*/ 510185 w 524262"/>
                      <a:gd name="connsiteY42" fmla="*/ 124935 h 397939"/>
                      <a:gd name="connsiteX43" fmla="*/ 494348 w 524262"/>
                      <a:gd name="connsiteY43" fmla="*/ 121415 h 397939"/>
                      <a:gd name="connsiteX44" fmla="*/ 487310 w 524262"/>
                      <a:gd name="connsiteY44" fmla="*/ 131973 h 397939"/>
                      <a:gd name="connsiteX45" fmla="*/ 480271 w 524262"/>
                      <a:gd name="connsiteY45" fmla="*/ 144291 h 397939"/>
                      <a:gd name="connsiteX46" fmla="*/ 460915 w 524262"/>
                      <a:gd name="connsiteY46" fmla="*/ 146050 h 397939"/>
                      <a:gd name="connsiteX47" fmla="*/ 460915 w 524262"/>
                      <a:gd name="connsiteY47" fmla="*/ 163647 h 397939"/>
                      <a:gd name="connsiteX48" fmla="*/ 439182 w 524262"/>
                      <a:gd name="connsiteY48" fmla="*/ 205561 h 397939"/>
                      <a:gd name="connsiteX49" fmla="*/ 428266 w 524262"/>
                      <a:gd name="connsiteY49" fmla="*/ 397939 h 397939"/>
                      <a:gd name="connsiteX0" fmla="*/ 0 w 524262"/>
                      <a:gd name="connsiteY0" fmla="*/ 205561 h 205561"/>
                      <a:gd name="connsiteX1" fmla="*/ 1649 w 524262"/>
                      <a:gd name="connsiteY1" fmla="*/ 204118 h 205561"/>
                      <a:gd name="connsiteX2" fmla="*/ 1649 w 524262"/>
                      <a:gd name="connsiteY2" fmla="*/ 175964 h 205561"/>
                      <a:gd name="connsiteX3" fmla="*/ 10447 w 524262"/>
                      <a:gd name="connsiteY3" fmla="*/ 158368 h 205561"/>
                      <a:gd name="connsiteX4" fmla="*/ 29803 w 524262"/>
                      <a:gd name="connsiteY4" fmla="*/ 135492 h 205561"/>
                      <a:gd name="connsiteX5" fmla="*/ 42121 w 524262"/>
                      <a:gd name="connsiteY5" fmla="*/ 135492 h 205561"/>
                      <a:gd name="connsiteX6" fmla="*/ 43880 w 524262"/>
                      <a:gd name="connsiteY6" fmla="*/ 121415 h 205561"/>
                      <a:gd name="connsiteX7" fmla="*/ 49159 w 524262"/>
                      <a:gd name="connsiteY7" fmla="*/ 96780 h 205561"/>
                      <a:gd name="connsiteX8" fmla="*/ 79073 w 524262"/>
                      <a:gd name="connsiteY8" fmla="*/ 86222 h 205561"/>
                      <a:gd name="connsiteX9" fmla="*/ 94910 w 524262"/>
                      <a:gd name="connsiteY9" fmla="*/ 61588 h 205561"/>
                      <a:gd name="connsiteX10" fmla="*/ 87871 w 524262"/>
                      <a:gd name="connsiteY10" fmla="*/ 49270 h 205561"/>
                      <a:gd name="connsiteX11" fmla="*/ 87871 w 524262"/>
                      <a:gd name="connsiteY11" fmla="*/ 42231 h 205561"/>
                      <a:gd name="connsiteX12" fmla="*/ 100189 w 524262"/>
                      <a:gd name="connsiteY12" fmla="*/ 26395 h 205561"/>
                      <a:gd name="connsiteX13" fmla="*/ 110747 w 524262"/>
                      <a:gd name="connsiteY13" fmla="*/ 10558 h 205561"/>
                      <a:gd name="connsiteX14" fmla="*/ 149459 w 524262"/>
                      <a:gd name="connsiteY14" fmla="*/ 8798 h 205561"/>
                      <a:gd name="connsiteX15" fmla="*/ 167055 w 524262"/>
                      <a:gd name="connsiteY15" fmla="*/ 10558 h 205561"/>
                      <a:gd name="connsiteX16" fmla="*/ 168815 w 524262"/>
                      <a:gd name="connsiteY16" fmla="*/ 26395 h 205561"/>
                      <a:gd name="connsiteX17" fmla="*/ 188171 w 524262"/>
                      <a:gd name="connsiteY17" fmla="*/ 26395 h 205561"/>
                      <a:gd name="connsiteX18" fmla="*/ 216325 w 524262"/>
                      <a:gd name="connsiteY18" fmla="*/ 26395 h 205561"/>
                      <a:gd name="connsiteX19" fmla="*/ 225123 w 524262"/>
                      <a:gd name="connsiteY19" fmla="*/ 19356 h 205561"/>
                      <a:gd name="connsiteX20" fmla="*/ 232162 w 524262"/>
                      <a:gd name="connsiteY20" fmla="*/ 8798 h 205561"/>
                      <a:gd name="connsiteX21" fmla="*/ 253277 w 524262"/>
                      <a:gd name="connsiteY21" fmla="*/ 0 h 205561"/>
                      <a:gd name="connsiteX22" fmla="*/ 267355 w 524262"/>
                      <a:gd name="connsiteY22" fmla="*/ 22875 h 205561"/>
                      <a:gd name="connsiteX23" fmla="*/ 283191 w 524262"/>
                      <a:gd name="connsiteY23" fmla="*/ 40472 h 205561"/>
                      <a:gd name="connsiteX24" fmla="*/ 274393 w 524262"/>
                      <a:gd name="connsiteY24" fmla="*/ 54549 h 205561"/>
                      <a:gd name="connsiteX25" fmla="*/ 297268 w 524262"/>
                      <a:gd name="connsiteY25" fmla="*/ 66866 h 205561"/>
                      <a:gd name="connsiteX26" fmla="*/ 325423 w 524262"/>
                      <a:gd name="connsiteY26" fmla="*/ 75665 h 205561"/>
                      <a:gd name="connsiteX27" fmla="*/ 334221 w 524262"/>
                      <a:gd name="connsiteY27" fmla="*/ 59828 h 205561"/>
                      <a:gd name="connsiteX28" fmla="*/ 350058 w 524262"/>
                      <a:gd name="connsiteY28" fmla="*/ 59828 h 205561"/>
                      <a:gd name="connsiteX29" fmla="*/ 387010 w 524262"/>
                      <a:gd name="connsiteY29" fmla="*/ 59828 h 205561"/>
                      <a:gd name="connsiteX30" fmla="*/ 411645 w 524262"/>
                      <a:gd name="connsiteY30" fmla="*/ 59828 h 205561"/>
                      <a:gd name="connsiteX31" fmla="*/ 423963 w 524262"/>
                      <a:gd name="connsiteY31" fmla="*/ 42231 h 205561"/>
                      <a:gd name="connsiteX32" fmla="*/ 436280 w 524262"/>
                      <a:gd name="connsiteY32" fmla="*/ 8798 h 205561"/>
                      <a:gd name="connsiteX33" fmla="*/ 464434 w 524262"/>
                      <a:gd name="connsiteY33" fmla="*/ 7039 h 205561"/>
                      <a:gd name="connsiteX34" fmla="*/ 474992 w 524262"/>
                      <a:gd name="connsiteY34" fmla="*/ 14077 h 205561"/>
                      <a:gd name="connsiteX35" fmla="*/ 492589 w 524262"/>
                      <a:gd name="connsiteY35" fmla="*/ 12318 h 205561"/>
                      <a:gd name="connsiteX36" fmla="*/ 508425 w 524262"/>
                      <a:gd name="connsiteY36" fmla="*/ 17597 h 205561"/>
                      <a:gd name="connsiteX37" fmla="*/ 524262 w 524262"/>
                      <a:gd name="connsiteY37" fmla="*/ 19356 h 205561"/>
                      <a:gd name="connsiteX38" fmla="*/ 510185 w 524262"/>
                      <a:gd name="connsiteY38" fmla="*/ 45751 h 205561"/>
                      <a:gd name="connsiteX39" fmla="*/ 510185 w 524262"/>
                      <a:gd name="connsiteY39" fmla="*/ 84463 h 205561"/>
                      <a:gd name="connsiteX40" fmla="*/ 522502 w 524262"/>
                      <a:gd name="connsiteY40" fmla="*/ 93261 h 205561"/>
                      <a:gd name="connsiteX41" fmla="*/ 511945 w 524262"/>
                      <a:gd name="connsiteY41" fmla="*/ 102059 h 205561"/>
                      <a:gd name="connsiteX42" fmla="*/ 510185 w 524262"/>
                      <a:gd name="connsiteY42" fmla="*/ 124935 h 205561"/>
                      <a:gd name="connsiteX43" fmla="*/ 494348 w 524262"/>
                      <a:gd name="connsiteY43" fmla="*/ 121415 h 205561"/>
                      <a:gd name="connsiteX44" fmla="*/ 487310 w 524262"/>
                      <a:gd name="connsiteY44" fmla="*/ 131973 h 205561"/>
                      <a:gd name="connsiteX45" fmla="*/ 480271 w 524262"/>
                      <a:gd name="connsiteY45" fmla="*/ 144291 h 205561"/>
                      <a:gd name="connsiteX46" fmla="*/ 460915 w 524262"/>
                      <a:gd name="connsiteY46" fmla="*/ 146050 h 205561"/>
                      <a:gd name="connsiteX47" fmla="*/ 460915 w 524262"/>
                      <a:gd name="connsiteY47" fmla="*/ 163647 h 205561"/>
                      <a:gd name="connsiteX48" fmla="*/ 439182 w 524262"/>
                      <a:gd name="connsiteY48" fmla="*/ 205561 h 205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524262" h="205561">
                        <a:moveTo>
                          <a:pt x="0" y="205561"/>
                        </a:moveTo>
                        <a:lnTo>
                          <a:pt x="1649" y="204118"/>
                        </a:lnTo>
                        <a:lnTo>
                          <a:pt x="1649" y="175964"/>
                        </a:lnTo>
                        <a:lnTo>
                          <a:pt x="10447" y="158368"/>
                        </a:lnTo>
                        <a:lnTo>
                          <a:pt x="29803" y="135492"/>
                        </a:lnTo>
                        <a:lnTo>
                          <a:pt x="42121" y="135492"/>
                        </a:lnTo>
                        <a:lnTo>
                          <a:pt x="43880" y="121415"/>
                        </a:lnTo>
                        <a:lnTo>
                          <a:pt x="49159" y="96780"/>
                        </a:lnTo>
                        <a:lnTo>
                          <a:pt x="79073" y="86222"/>
                        </a:lnTo>
                        <a:lnTo>
                          <a:pt x="94910" y="61588"/>
                        </a:lnTo>
                        <a:lnTo>
                          <a:pt x="87871" y="49270"/>
                        </a:lnTo>
                        <a:lnTo>
                          <a:pt x="87871" y="42231"/>
                        </a:lnTo>
                        <a:lnTo>
                          <a:pt x="100189" y="26395"/>
                        </a:lnTo>
                        <a:lnTo>
                          <a:pt x="110747" y="10558"/>
                        </a:lnTo>
                        <a:lnTo>
                          <a:pt x="149459" y="8798"/>
                        </a:lnTo>
                        <a:lnTo>
                          <a:pt x="167055" y="10558"/>
                        </a:lnTo>
                        <a:lnTo>
                          <a:pt x="168815" y="26395"/>
                        </a:lnTo>
                        <a:lnTo>
                          <a:pt x="188171" y="26395"/>
                        </a:lnTo>
                        <a:lnTo>
                          <a:pt x="216325" y="26395"/>
                        </a:lnTo>
                        <a:lnTo>
                          <a:pt x="225123" y="19356"/>
                        </a:lnTo>
                        <a:lnTo>
                          <a:pt x="232162" y="8798"/>
                        </a:lnTo>
                        <a:lnTo>
                          <a:pt x="253277" y="0"/>
                        </a:lnTo>
                        <a:lnTo>
                          <a:pt x="267355" y="22875"/>
                        </a:lnTo>
                        <a:lnTo>
                          <a:pt x="283191" y="40472"/>
                        </a:lnTo>
                        <a:lnTo>
                          <a:pt x="274393" y="54549"/>
                        </a:lnTo>
                        <a:lnTo>
                          <a:pt x="297268" y="66866"/>
                        </a:lnTo>
                        <a:lnTo>
                          <a:pt x="325423" y="75665"/>
                        </a:lnTo>
                        <a:lnTo>
                          <a:pt x="334221" y="59828"/>
                        </a:lnTo>
                        <a:lnTo>
                          <a:pt x="350058" y="59828"/>
                        </a:lnTo>
                        <a:lnTo>
                          <a:pt x="387010" y="59828"/>
                        </a:lnTo>
                        <a:lnTo>
                          <a:pt x="411645" y="59828"/>
                        </a:lnTo>
                        <a:lnTo>
                          <a:pt x="423963" y="42231"/>
                        </a:lnTo>
                        <a:lnTo>
                          <a:pt x="436280" y="8798"/>
                        </a:lnTo>
                        <a:lnTo>
                          <a:pt x="464434" y="7039"/>
                        </a:lnTo>
                        <a:lnTo>
                          <a:pt x="474992" y="14077"/>
                        </a:lnTo>
                        <a:lnTo>
                          <a:pt x="492589" y="12318"/>
                        </a:lnTo>
                        <a:lnTo>
                          <a:pt x="508425" y="17597"/>
                        </a:lnTo>
                        <a:lnTo>
                          <a:pt x="524262" y="19356"/>
                        </a:lnTo>
                        <a:lnTo>
                          <a:pt x="510185" y="45751"/>
                        </a:lnTo>
                        <a:lnTo>
                          <a:pt x="510185" y="84463"/>
                        </a:lnTo>
                        <a:lnTo>
                          <a:pt x="522502" y="93261"/>
                        </a:lnTo>
                        <a:lnTo>
                          <a:pt x="511945" y="102059"/>
                        </a:lnTo>
                        <a:lnTo>
                          <a:pt x="510185" y="124935"/>
                        </a:lnTo>
                        <a:lnTo>
                          <a:pt x="494348" y="121415"/>
                        </a:lnTo>
                        <a:lnTo>
                          <a:pt x="487310" y="131973"/>
                        </a:lnTo>
                        <a:lnTo>
                          <a:pt x="480271" y="144291"/>
                        </a:lnTo>
                        <a:lnTo>
                          <a:pt x="460915" y="146050"/>
                        </a:lnTo>
                        <a:lnTo>
                          <a:pt x="460915" y="163647"/>
                        </a:lnTo>
                        <a:lnTo>
                          <a:pt x="439182" y="205561"/>
                        </a:lnTo>
                      </a:path>
                    </a:pathLst>
                  </a:custGeom>
                  <a:solidFill>
                    <a:srgbClr val="99FF99"/>
                  </a:solidFill>
                  <a:ln w="12700">
                    <a:solidFill>
                      <a:schemeClr val="bg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552" name="フリーフォーム: 図形 551">
                    <a:extLst>
                      <a:ext uri="{FF2B5EF4-FFF2-40B4-BE49-F238E27FC236}">
                        <a16:creationId xmlns:a16="http://schemas.microsoft.com/office/drawing/2014/main" id="{3FCE7A2F-617C-F77B-27FE-24EE3E618E6D}"/>
                      </a:ext>
                    </a:extLst>
                  </p:cNvPr>
                  <p:cNvSpPr/>
                  <p:nvPr/>
                </p:nvSpPr>
                <p:spPr>
                  <a:xfrm>
                    <a:off x="1309176" y="2623090"/>
                    <a:ext cx="844921" cy="819775"/>
                  </a:xfrm>
                  <a:custGeom>
                    <a:avLst/>
                    <a:gdLst>
                      <a:gd name="connsiteX0" fmla="*/ 2312670 w 3658870"/>
                      <a:gd name="connsiteY0" fmla="*/ 0 h 3549980"/>
                      <a:gd name="connsiteX1" fmla="*/ 2407920 w 3658870"/>
                      <a:gd name="connsiteY1" fmla="*/ 44452 h 3549980"/>
                      <a:gd name="connsiteX2" fmla="*/ 2503170 w 3658870"/>
                      <a:gd name="connsiteY2" fmla="*/ 88900 h 3549980"/>
                      <a:gd name="connsiteX3" fmla="*/ 2674620 w 3658870"/>
                      <a:gd name="connsiteY3" fmla="*/ 228600 h 3549980"/>
                      <a:gd name="connsiteX4" fmla="*/ 2700020 w 3658870"/>
                      <a:gd name="connsiteY4" fmla="*/ 317500 h 3549980"/>
                      <a:gd name="connsiteX5" fmla="*/ 2769870 w 3658870"/>
                      <a:gd name="connsiteY5" fmla="*/ 387348 h 3549980"/>
                      <a:gd name="connsiteX6" fmla="*/ 2776220 w 3658870"/>
                      <a:gd name="connsiteY6" fmla="*/ 565148 h 3549980"/>
                      <a:gd name="connsiteX7" fmla="*/ 2719070 w 3658870"/>
                      <a:gd name="connsiteY7" fmla="*/ 679452 h 3549980"/>
                      <a:gd name="connsiteX8" fmla="*/ 2769870 w 3658870"/>
                      <a:gd name="connsiteY8" fmla="*/ 774700 h 3549980"/>
                      <a:gd name="connsiteX9" fmla="*/ 2769870 w 3658870"/>
                      <a:gd name="connsiteY9" fmla="*/ 838200 h 3549980"/>
                      <a:gd name="connsiteX10" fmla="*/ 2706370 w 3658870"/>
                      <a:gd name="connsiteY10" fmla="*/ 876300 h 3549980"/>
                      <a:gd name="connsiteX11" fmla="*/ 2661920 w 3658870"/>
                      <a:gd name="connsiteY11" fmla="*/ 1054100 h 3549980"/>
                      <a:gd name="connsiteX12" fmla="*/ 2573020 w 3658870"/>
                      <a:gd name="connsiteY12" fmla="*/ 1054100 h 3549980"/>
                      <a:gd name="connsiteX13" fmla="*/ 2515870 w 3658870"/>
                      <a:gd name="connsiteY13" fmla="*/ 1016000 h 3549980"/>
                      <a:gd name="connsiteX14" fmla="*/ 2465070 w 3658870"/>
                      <a:gd name="connsiteY14" fmla="*/ 1003300 h 3549980"/>
                      <a:gd name="connsiteX15" fmla="*/ 2439670 w 3658870"/>
                      <a:gd name="connsiteY15" fmla="*/ 1022348 h 3549980"/>
                      <a:gd name="connsiteX16" fmla="*/ 2503170 w 3658870"/>
                      <a:gd name="connsiteY16" fmla="*/ 1143000 h 3549980"/>
                      <a:gd name="connsiteX17" fmla="*/ 2471420 w 3658870"/>
                      <a:gd name="connsiteY17" fmla="*/ 1187452 h 3549980"/>
                      <a:gd name="connsiteX18" fmla="*/ 2344420 w 3658870"/>
                      <a:gd name="connsiteY18" fmla="*/ 1206500 h 3549980"/>
                      <a:gd name="connsiteX19" fmla="*/ 2344420 w 3658870"/>
                      <a:gd name="connsiteY19" fmla="*/ 1295400 h 3549980"/>
                      <a:gd name="connsiteX20" fmla="*/ 2204720 w 3658870"/>
                      <a:gd name="connsiteY20" fmla="*/ 1250948 h 3549980"/>
                      <a:gd name="connsiteX21" fmla="*/ 2166620 w 3658870"/>
                      <a:gd name="connsiteY21" fmla="*/ 1200148 h 3549980"/>
                      <a:gd name="connsiteX22" fmla="*/ 2052320 w 3658870"/>
                      <a:gd name="connsiteY22" fmla="*/ 1231900 h 3549980"/>
                      <a:gd name="connsiteX23" fmla="*/ 2077720 w 3658870"/>
                      <a:gd name="connsiteY23" fmla="*/ 1435100 h 3549980"/>
                      <a:gd name="connsiteX24" fmla="*/ 2077720 w 3658870"/>
                      <a:gd name="connsiteY24" fmla="*/ 1536700 h 3549980"/>
                      <a:gd name="connsiteX25" fmla="*/ 2122170 w 3658870"/>
                      <a:gd name="connsiteY25" fmla="*/ 1562100 h 3549980"/>
                      <a:gd name="connsiteX26" fmla="*/ 2312670 w 3658870"/>
                      <a:gd name="connsiteY26" fmla="*/ 1625600 h 3549980"/>
                      <a:gd name="connsiteX27" fmla="*/ 2338070 w 3658870"/>
                      <a:gd name="connsiteY27" fmla="*/ 1619252 h 3549980"/>
                      <a:gd name="connsiteX28" fmla="*/ 2490470 w 3658870"/>
                      <a:gd name="connsiteY28" fmla="*/ 1587500 h 3549980"/>
                      <a:gd name="connsiteX29" fmla="*/ 2534920 w 3658870"/>
                      <a:gd name="connsiteY29" fmla="*/ 1562100 h 3549980"/>
                      <a:gd name="connsiteX30" fmla="*/ 2604770 w 3658870"/>
                      <a:gd name="connsiteY30" fmla="*/ 1536700 h 3549980"/>
                      <a:gd name="connsiteX31" fmla="*/ 2668270 w 3658870"/>
                      <a:gd name="connsiteY31" fmla="*/ 1536700 h 3549980"/>
                      <a:gd name="connsiteX32" fmla="*/ 2738120 w 3658870"/>
                      <a:gd name="connsiteY32" fmla="*/ 1562100 h 3549980"/>
                      <a:gd name="connsiteX33" fmla="*/ 2807970 w 3658870"/>
                      <a:gd name="connsiteY33" fmla="*/ 1625600 h 3549980"/>
                      <a:gd name="connsiteX34" fmla="*/ 2877820 w 3658870"/>
                      <a:gd name="connsiteY34" fmla="*/ 1612900 h 3549980"/>
                      <a:gd name="connsiteX35" fmla="*/ 2985770 w 3658870"/>
                      <a:gd name="connsiteY35" fmla="*/ 1651000 h 3549980"/>
                      <a:gd name="connsiteX36" fmla="*/ 3144520 w 3658870"/>
                      <a:gd name="connsiteY36" fmla="*/ 1619252 h 3549980"/>
                      <a:gd name="connsiteX37" fmla="*/ 3214370 w 3658870"/>
                      <a:gd name="connsiteY37" fmla="*/ 1562100 h 3549980"/>
                      <a:gd name="connsiteX38" fmla="*/ 3271520 w 3658870"/>
                      <a:gd name="connsiteY38" fmla="*/ 1574800 h 3549980"/>
                      <a:gd name="connsiteX39" fmla="*/ 3195320 w 3658870"/>
                      <a:gd name="connsiteY39" fmla="*/ 1676400 h 3549980"/>
                      <a:gd name="connsiteX40" fmla="*/ 3195320 w 3658870"/>
                      <a:gd name="connsiteY40" fmla="*/ 1746252 h 3549980"/>
                      <a:gd name="connsiteX41" fmla="*/ 3163570 w 3658870"/>
                      <a:gd name="connsiteY41" fmla="*/ 1803400 h 3549980"/>
                      <a:gd name="connsiteX42" fmla="*/ 3169920 w 3658870"/>
                      <a:gd name="connsiteY42" fmla="*/ 1860548 h 3549980"/>
                      <a:gd name="connsiteX43" fmla="*/ 3087370 w 3658870"/>
                      <a:gd name="connsiteY43" fmla="*/ 1873252 h 3549980"/>
                      <a:gd name="connsiteX44" fmla="*/ 3055620 w 3658870"/>
                      <a:gd name="connsiteY44" fmla="*/ 1924052 h 3549980"/>
                      <a:gd name="connsiteX45" fmla="*/ 3061970 w 3658870"/>
                      <a:gd name="connsiteY45" fmla="*/ 2012948 h 3549980"/>
                      <a:gd name="connsiteX46" fmla="*/ 2966720 w 3658870"/>
                      <a:gd name="connsiteY46" fmla="*/ 2076452 h 3549980"/>
                      <a:gd name="connsiteX47" fmla="*/ 3125470 w 3658870"/>
                      <a:gd name="connsiteY47" fmla="*/ 2095500 h 3549980"/>
                      <a:gd name="connsiteX48" fmla="*/ 3176270 w 3658870"/>
                      <a:gd name="connsiteY48" fmla="*/ 2076452 h 3549980"/>
                      <a:gd name="connsiteX49" fmla="*/ 3233420 w 3658870"/>
                      <a:gd name="connsiteY49" fmla="*/ 2063748 h 3549980"/>
                      <a:gd name="connsiteX50" fmla="*/ 3258820 w 3658870"/>
                      <a:gd name="connsiteY50" fmla="*/ 2044700 h 3549980"/>
                      <a:gd name="connsiteX51" fmla="*/ 3290570 w 3658870"/>
                      <a:gd name="connsiteY51" fmla="*/ 2095500 h 3549980"/>
                      <a:gd name="connsiteX52" fmla="*/ 3265170 w 3658870"/>
                      <a:gd name="connsiteY52" fmla="*/ 2152652 h 3549980"/>
                      <a:gd name="connsiteX53" fmla="*/ 3220720 w 3658870"/>
                      <a:gd name="connsiteY53" fmla="*/ 2171700 h 3549980"/>
                      <a:gd name="connsiteX54" fmla="*/ 3176270 w 3658870"/>
                      <a:gd name="connsiteY54" fmla="*/ 2241548 h 3549980"/>
                      <a:gd name="connsiteX55" fmla="*/ 3214370 w 3658870"/>
                      <a:gd name="connsiteY55" fmla="*/ 2254252 h 3549980"/>
                      <a:gd name="connsiteX56" fmla="*/ 3265170 w 3658870"/>
                      <a:gd name="connsiteY56" fmla="*/ 2266948 h 3549980"/>
                      <a:gd name="connsiteX57" fmla="*/ 3335020 w 3658870"/>
                      <a:gd name="connsiteY57" fmla="*/ 2292348 h 3549980"/>
                      <a:gd name="connsiteX58" fmla="*/ 3430270 w 3658870"/>
                      <a:gd name="connsiteY58" fmla="*/ 2286000 h 3549980"/>
                      <a:gd name="connsiteX59" fmla="*/ 3512820 w 3658870"/>
                      <a:gd name="connsiteY59" fmla="*/ 2298700 h 3549980"/>
                      <a:gd name="connsiteX60" fmla="*/ 3563620 w 3658870"/>
                      <a:gd name="connsiteY60" fmla="*/ 2273300 h 3549980"/>
                      <a:gd name="connsiteX61" fmla="*/ 3601720 w 3658870"/>
                      <a:gd name="connsiteY61" fmla="*/ 2330452 h 3549980"/>
                      <a:gd name="connsiteX62" fmla="*/ 3335020 w 3658870"/>
                      <a:gd name="connsiteY62" fmla="*/ 2387600 h 3549980"/>
                      <a:gd name="connsiteX63" fmla="*/ 3335020 w 3658870"/>
                      <a:gd name="connsiteY63" fmla="*/ 2476500 h 3549980"/>
                      <a:gd name="connsiteX64" fmla="*/ 3373120 w 3658870"/>
                      <a:gd name="connsiteY64" fmla="*/ 2514600 h 3549980"/>
                      <a:gd name="connsiteX65" fmla="*/ 3335020 w 3658870"/>
                      <a:gd name="connsiteY65" fmla="*/ 2584452 h 3549980"/>
                      <a:gd name="connsiteX66" fmla="*/ 3341370 w 3658870"/>
                      <a:gd name="connsiteY66" fmla="*/ 2635252 h 3549980"/>
                      <a:gd name="connsiteX67" fmla="*/ 3430270 w 3658870"/>
                      <a:gd name="connsiteY67" fmla="*/ 2654300 h 3549980"/>
                      <a:gd name="connsiteX68" fmla="*/ 3430270 w 3658870"/>
                      <a:gd name="connsiteY68" fmla="*/ 2717800 h 3549980"/>
                      <a:gd name="connsiteX69" fmla="*/ 3519170 w 3658870"/>
                      <a:gd name="connsiteY69" fmla="*/ 2730500 h 3549980"/>
                      <a:gd name="connsiteX70" fmla="*/ 3563620 w 3658870"/>
                      <a:gd name="connsiteY70" fmla="*/ 2781300 h 3549980"/>
                      <a:gd name="connsiteX71" fmla="*/ 3658870 w 3658870"/>
                      <a:gd name="connsiteY71" fmla="*/ 2781300 h 3549980"/>
                      <a:gd name="connsiteX72" fmla="*/ 3633470 w 3658870"/>
                      <a:gd name="connsiteY72" fmla="*/ 2832100 h 3549980"/>
                      <a:gd name="connsiteX73" fmla="*/ 3614420 w 3658870"/>
                      <a:gd name="connsiteY73" fmla="*/ 2901948 h 3549980"/>
                      <a:gd name="connsiteX74" fmla="*/ 3544570 w 3658870"/>
                      <a:gd name="connsiteY74" fmla="*/ 2908300 h 3549980"/>
                      <a:gd name="connsiteX75" fmla="*/ 3582670 w 3658870"/>
                      <a:gd name="connsiteY75" fmla="*/ 2965452 h 3549980"/>
                      <a:gd name="connsiteX76" fmla="*/ 3474720 w 3658870"/>
                      <a:gd name="connsiteY76" fmla="*/ 3105148 h 3549980"/>
                      <a:gd name="connsiteX77" fmla="*/ 3557270 w 3658870"/>
                      <a:gd name="connsiteY77" fmla="*/ 3136900 h 3549980"/>
                      <a:gd name="connsiteX78" fmla="*/ 3563620 w 3658870"/>
                      <a:gd name="connsiteY78" fmla="*/ 3181348 h 3549980"/>
                      <a:gd name="connsiteX79" fmla="*/ 3468370 w 3658870"/>
                      <a:gd name="connsiteY79" fmla="*/ 3251200 h 3549980"/>
                      <a:gd name="connsiteX80" fmla="*/ 3392170 w 3658870"/>
                      <a:gd name="connsiteY80" fmla="*/ 3314700 h 3549980"/>
                      <a:gd name="connsiteX81" fmla="*/ 3335020 w 3658870"/>
                      <a:gd name="connsiteY81" fmla="*/ 3321052 h 3549980"/>
                      <a:gd name="connsiteX82" fmla="*/ 3309620 w 3658870"/>
                      <a:gd name="connsiteY82" fmla="*/ 3384548 h 3549980"/>
                      <a:gd name="connsiteX83" fmla="*/ 3201670 w 3658870"/>
                      <a:gd name="connsiteY83" fmla="*/ 3390900 h 3549980"/>
                      <a:gd name="connsiteX84" fmla="*/ 3201670 w 3658870"/>
                      <a:gd name="connsiteY84" fmla="*/ 3454400 h 3549980"/>
                      <a:gd name="connsiteX85" fmla="*/ 3188970 w 3658870"/>
                      <a:gd name="connsiteY85" fmla="*/ 3543300 h 3549980"/>
                      <a:gd name="connsiteX86" fmla="*/ 3117708 w 3658870"/>
                      <a:gd name="connsiteY86" fmla="*/ 3549980 h 3549980"/>
                      <a:gd name="connsiteX87" fmla="*/ 3147060 w 3658870"/>
                      <a:gd name="connsiteY87" fmla="*/ 3525520 h 3549980"/>
                      <a:gd name="connsiteX88" fmla="*/ 3093720 w 3658870"/>
                      <a:gd name="connsiteY88" fmla="*/ 3487420 h 3549980"/>
                      <a:gd name="connsiteX89" fmla="*/ 3093720 w 3658870"/>
                      <a:gd name="connsiteY89" fmla="*/ 3319780 h 3549980"/>
                      <a:gd name="connsiteX90" fmla="*/ 3154680 w 3658870"/>
                      <a:gd name="connsiteY90" fmla="*/ 3205480 h 3549980"/>
                      <a:gd name="connsiteX91" fmla="*/ 3086100 w 3658870"/>
                      <a:gd name="connsiteY91" fmla="*/ 3197860 h 3549980"/>
                      <a:gd name="connsiteX92" fmla="*/ 3017520 w 3658870"/>
                      <a:gd name="connsiteY92" fmla="*/ 3175000 h 3549980"/>
                      <a:gd name="connsiteX93" fmla="*/ 2941320 w 3658870"/>
                      <a:gd name="connsiteY93" fmla="*/ 3182620 h 3549980"/>
                      <a:gd name="connsiteX94" fmla="*/ 2895600 w 3658870"/>
                      <a:gd name="connsiteY94" fmla="*/ 3152140 h 3549980"/>
                      <a:gd name="connsiteX95" fmla="*/ 2773680 w 3658870"/>
                      <a:gd name="connsiteY95" fmla="*/ 3159760 h 3549980"/>
                      <a:gd name="connsiteX96" fmla="*/ 2720340 w 3658870"/>
                      <a:gd name="connsiteY96" fmla="*/ 3304540 h 3549980"/>
                      <a:gd name="connsiteX97" fmla="*/ 2667000 w 3658870"/>
                      <a:gd name="connsiteY97" fmla="*/ 3380740 h 3549980"/>
                      <a:gd name="connsiteX98" fmla="*/ 2560320 w 3658870"/>
                      <a:gd name="connsiteY98" fmla="*/ 3380740 h 3549980"/>
                      <a:gd name="connsiteX99" fmla="*/ 2400300 w 3658870"/>
                      <a:gd name="connsiteY99" fmla="*/ 3380740 h 3549980"/>
                      <a:gd name="connsiteX100" fmla="*/ 2331720 w 3658870"/>
                      <a:gd name="connsiteY100" fmla="*/ 3380740 h 3549980"/>
                      <a:gd name="connsiteX101" fmla="*/ 2293620 w 3658870"/>
                      <a:gd name="connsiteY101" fmla="*/ 3449320 h 3549980"/>
                      <a:gd name="connsiteX102" fmla="*/ 2171700 w 3658870"/>
                      <a:gd name="connsiteY102" fmla="*/ 3411220 h 3549980"/>
                      <a:gd name="connsiteX103" fmla="*/ 2072640 w 3658870"/>
                      <a:gd name="connsiteY103" fmla="*/ 3357880 h 3549980"/>
                      <a:gd name="connsiteX104" fmla="*/ 2110740 w 3658870"/>
                      <a:gd name="connsiteY104" fmla="*/ 3296920 h 3549980"/>
                      <a:gd name="connsiteX105" fmla="*/ 2042160 w 3658870"/>
                      <a:gd name="connsiteY105" fmla="*/ 3220720 h 3549980"/>
                      <a:gd name="connsiteX106" fmla="*/ 1981200 w 3658870"/>
                      <a:gd name="connsiteY106" fmla="*/ 3121660 h 3549980"/>
                      <a:gd name="connsiteX107" fmla="*/ 1889760 w 3658870"/>
                      <a:gd name="connsiteY107" fmla="*/ 3159760 h 3549980"/>
                      <a:gd name="connsiteX108" fmla="*/ 1859280 w 3658870"/>
                      <a:gd name="connsiteY108" fmla="*/ 3205480 h 3549980"/>
                      <a:gd name="connsiteX109" fmla="*/ 1821180 w 3658870"/>
                      <a:gd name="connsiteY109" fmla="*/ 3235960 h 3549980"/>
                      <a:gd name="connsiteX110" fmla="*/ 1699260 w 3658870"/>
                      <a:gd name="connsiteY110" fmla="*/ 3235960 h 3549980"/>
                      <a:gd name="connsiteX111" fmla="*/ 1615440 w 3658870"/>
                      <a:gd name="connsiteY111" fmla="*/ 3235960 h 3549980"/>
                      <a:gd name="connsiteX112" fmla="*/ 1607820 w 3658870"/>
                      <a:gd name="connsiteY112" fmla="*/ 3167380 h 3549980"/>
                      <a:gd name="connsiteX113" fmla="*/ 1536774 w 3658870"/>
                      <a:gd name="connsiteY113" fmla="*/ 3160276 h 3549980"/>
                      <a:gd name="connsiteX114" fmla="*/ 1531620 w 3658870"/>
                      <a:gd name="connsiteY114" fmla="*/ 3124200 h 3549980"/>
                      <a:gd name="connsiteX115" fmla="*/ 1442720 w 3658870"/>
                      <a:gd name="connsiteY115" fmla="*/ 3054348 h 3549980"/>
                      <a:gd name="connsiteX116" fmla="*/ 1290320 w 3658870"/>
                      <a:gd name="connsiteY116" fmla="*/ 2952748 h 3549980"/>
                      <a:gd name="connsiteX117" fmla="*/ 1264920 w 3658870"/>
                      <a:gd name="connsiteY117" fmla="*/ 2705100 h 3549980"/>
                      <a:gd name="connsiteX118" fmla="*/ 1322070 w 3658870"/>
                      <a:gd name="connsiteY118" fmla="*/ 2635252 h 3549980"/>
                      <a:gd name="connsiteX119" fmla="*/ 1258570 w 3658870"/>
                      <a:gd name="connsiteY119" fmla="*/ 2578100 h 3549980"/>
                      <a:gd name="connsiteX120" fmla="*/ 1252220 w 3658870"/>
                      <a:gd name="connsiteY120" fmla="*/ 2520948 h 3549980"/>
                      <a:gd name="connsiteX121" fmla="*/ 1201420 w 3658870"/>
                      <a:gd name="connsiteY121" fmla="*/ 2476500 h 3549980"/>
                      <a:gd name="connsiteX122" fmla="*/ 1182370 w 3658870"/>
                      <a:gd name="connsiteY122" fmla="*/ 2349500 h 3549980"/>
                      <a:gd name="connsiteX123" fmla="*/ 1049020 w 3658870"/>
                      <a:gd name="connsiteY123" fmla="*/ 2222500 h 3549980"/>
                      <a:gd name="connsiteX124" fmla="*/ 1010920 w 3658870"/>
                      <a:gd name="connsiteY124" fmla="*/ 2038348 h 3549980"/>
                      <a:gd name="connsiteX125" fmla="*/ 890270 w 3658870"/>
                      <a:gd name="connsiteY125" fmla="*/ 1936748 h 3549980"/>
                      <a:gd name="connsiteX126" fmla="*/ 845820 w 3658870"/>
                      <a:gd name="connsiteY126" fmla="*/ 1873252 h 3549980"/>
                      <a:gd name="connsiteX127" fmla="*/ 687070 w 3658870"/>
                      <a:gd name="connsiteY127" fmla="*/ 1828800 h 3549980"/>
                      <a:gd name="connsiteX128" fmla="*/ 547370 w 3658870"/>
                      <a:gd name="connsiteY128" fmla="*/ 1892300 h 3549980"/>
                      <a:gd name="connsiteX129" fmla="*/ 458470 w 3658870"/>
                      <a:gd name="connsiteY129" fmla="*/ 1892300 h 3549980"/>
                      <a:gd name="connsiteX130" fmla="*/ 464820 w 3658870"/>
                      <a:gd name="connsiteY130" fmla="*/ 2044700 h 3549980"/>
                      <a:gd name="connsiteX131" fmla="*/ 496570 w 3658870"/>
                      <a:gd name="connsiteY131" fmla="*/ 2101852 h 3549980"/>
                      <a:gd name="connsiteX132" fmla="*/ 572770 w 3658870"/>
                      <a:gd name="connsiteY132" fmla="*/ 2235200 h 3549980"/>
                      <a:gd name="connsiteX133" fmla="*/ 534670 w 3658870"/>
                      <a:gd name="connsiteY133" fmla="*/ 2286000 h 3549980"/>
                      <a:gd name="connsiteX134" fmla="*/ 579120 w 3658870"/>
                      <a:gd name="connsiteY134" fmla="*/ 2324100 h 3549980"/>
                      <a:gd name="connsiteX135" fmla="*/ 579120 w 3658870"/>
                      <a:gd name="connsiteY135" fmla="*/ 2349500 h 3549980"/>
                      <a:gd name="connsiteX136" fmla="*/ 534670 w 3658870"/>
                      <a:gd name="connsiteY136" fmla="*/ 2393948 h 3549980"/>
                      <a:gd name="connsiteX137" fmla="*/ 490220 w 3658870"/>
                      <a:gd name="connsiteY137" fmla="*/ 2444748 h 3549980"/>
                      <a:gd name="connsiteX138" fmla="*/ 414020 w 3658870"/>
                      <a:gd name="connsiteY138" fmla="*/ 2444748 h 3549980"/>
                      <a:gd name="connsiteX139" fmla="*/ 375920 w 3658870"/>
                      <a:gd name="connsiteY139" fmla="*/ 2349500 h 3549980"/>
                      <a:gd name="connsiteX140" fmla="*/ 363220 w 3658870"/>
                      <a:gd name="connsiteY140" fmla="*/ 2349500 h 3549980"/>
                      <a:gd name="connsiteX141" fmla="*/ 331470 w 3658870"/>
                      <a:gd name="connsiteY141" fmla="*/ 2330452 h 3549980"/>
                      <a:gd name="connsiteX142" fmla="*/ 267970 w 3658870"/>
                      <a:gd name="connsiteY142" fmla="*/ 2343148 h 3549980"/>
                      <a:gd name="connsiteX143" fmla="*/ 198120 w 3658870"/>
                      <a:gd name="connsiteY143" fmla="*/ 2292348 h 3549980"/>
                      <a:gd name="connsiteX144" fmla="*/ 172720 w 3658870"/>
                      <a:gd name="connsiteY144" fmla="*/ 2216148 h 3549980"/>
                      <a:gd name="connsiteX145" fmla="*/ 33020 w 3658870"/>
                      <a:gd name="connsiteY145" fmla="*/ 2203452 h 3549980"/>
                      <a:gd name="connsiteX146" fmla="*/ 11669 w 3658870"/>
                      <a:gd name="connsiteY146" fmla="*/ 2143168 h 3549980"/>
                      <a:gd name="connsiteX147" fmla="*/ 45720 w 3658870"/>
                      <a:gd name="connsiteY147" fmla="*/ 2153920 h 3549980"/>
                      <a:gd name="connsiteX148" fmla="*/ 114300 w 3658870"/>
                      <a:gd name="connsiteY148" fmla="*/ 2092960 h 3549980"/>
                      <a:gd name="connsiteX149" fmla="*/ 144780 w 3658870"/>
                      <a:gd name="connsiteY149" fmla="*/ 1864360 h 3549980"/>
                      <a:gd name="connsiteX150" fmla="*/ 38100 w 3658870"/>
                      <a:gd name="connsiteY150" fmla="*/ 1742440 h 3549980"/>
                      <a:gd name="connsiteX151" fmla="*/ 60960 w 3658870"/>
                      <a:gd name="connsiteY151" fmla="*/ 1673860 h 3549980"/>
                      <a:gd name="connsiteX152" fmla="*/ 0 w 3658870"/>
                      <a:gd name="connsiteY152" fmla="*/ 1651000 h 3549980"/>
                      <a:gd name="connsiteX153" fmla="*/ 0 w 3658870"/>
                      <a:gd name="connsiteY153" fmla="*/ 1590040 h 3549980"/>
                      <a:gd name="connsiteX154" fmla="*/ 106680 w 3658870"/>
                      <a:gd name="connsiteY154" fmla="*/ 1590040 h 3549980"/>
                      <a:gd name="connsiteX155" fmla="*/ 83820 w 3658870"/>
                      <a:gd name="connsiteY155" fmla="*/ 1506220 h 3549980"/>
                      <a:gd name="connsiteX156" fmla="*/ 99060 w 3658870"/>
                      <a:gd name="connsiteY156" fmla="*/ 1475740 h 3549980"/>
                      <a:gd name="connsiteX157" fmla="*/ 68580 w 3658870"/>
                      <a:gd name="connsiteY157" fmla="*/ 1308100 h 3549980"/>
                      <a:gd name="connsiteX158" fmla="*/ 30480 w 3658870"/>
                      <a:gd name="connsiteY158" fmla="*/ 1277620 h 3549980"/>
                      <a:gd name="connsiteX159" fmla="*/ 106680 w 3658870"/>
                      <a:gd name="connsiteY159" fmla="*/ 1201420 h 3549980"/>
                      <a:gd name="connsiteX160" fmla="*/ 121920 w 3658870"/>
                      <a:gd name="connsiteY160" fmla="*/ 1155700 h 3549980"/>
                      <a:gd name="connsiteX161" fmla="*/ 182880 w 3658870"/>
                      <a:gd name="connsiteY161" fmla="*/ 1148080 h 3549980"/>
                      <a:gd name="connsiteX162" fmla="*/ 182880 w 3658870"/>
                      <a:gd name="connsiteY162" fmla="*/ 995680 h 3549980"/>
                      <a:gd name="connsiteX163" fmla="*/ 243840 w 3658870"/>
                      <a:gd name="connsiteY163" fmla="*/ 896620 h 3549980"/>
                      <a:gd name="connsiteX164" fmla="*/ 289560 w 3658870"/>
                      <a:gd name="connsiteY164" fmla="*/ 866140 h 3549980"/>
                      <a:gd name="connsiteX165" fmla="*/ 358140 w 3658870"/>
                      <a:gd name="connsiteY165" fmla="*/ 744220 h 3549980"/>
                      <a:gd name="connsiteX166" fmla="*/ 518160 w 3658870"/>
                      <a:gd name="connsiteY166" fmla="*/ 690880 h 3549980"/>
                      <a:gd name="connsiteX167" fmla="*/ 601980 w 3658870"/>
                      <a:gd name="connsiteY167" fmla="*/ 645160 h 3549980"/>
                      <a:gd name="connsiteX168" fmla="*/ 685800 w 3658870"/>
                      <a:gd name="connsiteY168" fmla="*/ 706120 h 3549980"/>
                      <a:gd name="connsiteX169" fmla="*/ 807720 w 3658870"/>
                      <a:gd name="connsiteY169" fmla="*/ 668020 h 3549980"/>
                      <a:gd name="connsiteX170" fmla="*/ 853440 w 3658870"/>
                      <a:gd name="connsiteY170" fmla="*/ 713740 h 3549980"/>
                      <a:gd name="connsiteX171" fmla="*/ 967740 w 3658870"/>
                      <a:gd name="connsiteY171" fmla="*/ 698500 h 3549980"/>
                      <a:gd name="connsiteX172" fmla="*/ 1059180 w 3658870"/>
                      <a:gd name="connsiteY172" fmla="*/ 645160 h 3549980"/>
                      <a:gd name="connsiteX173" fmla="*/ 1051560 w 3658870"/>
                      <a:gd name="connsiteY173" fmla="*/ 584200 h 3549980"/>
                      <a:gd name="connsiteX174" fmla="*/ 1097280 w 3658870"/>
                      <a:gd name="connsiteY174" fmla="*/ 546100 h 3549980"/>
                      <a:gd name="connsiteX175" fmla="*/ 1097280 w 3658870"/>
                      <a:gd name="connsiteY175" fmla="*/ 477520 h 3549980"/>
                      <a:gd name="connsiteX176" fmla="*/ 1059180 w 3658870"/>
                      <a:gd name="connsiteY176" fmla="*/ 386080 h 3549980"/>
                      <a:gd name="connsiteX177" fmla="*/ 1109863 w 3658870"/>
                      <a:gd name="connsiteY177" fmla="*/ 291052 h 3549980"/>
                      <a:gd name="connsiteX178" fmla="*/ 1137920 w 3658870"/>
                      <a:gd name="connsiteY178" fmla="*/ 285748 h 3549980"/>
                      <a:gd name="connsiteX179" fmla="*/ 1290320 w 3658870"/>
                      <a:gd name="connsiteY179" fmla="*/ 311148 h 3549980"/>
                      <a:gd name="connsiteX180" fmla="*/ 1360170 w 3658870"/>
                      <a:gd name="connsiteY180" fmla="*/ 406400 h 3549980"/>
                      <a:gd name="connsiteX181" fmla="*/ 1823720 w 3658870"/>
                      <a:gd name="connsiteY181" fmla="*/ 431800 h 3549980"/>
                      <a:gd name="connsiteX182" fmla="*/ 1849120 w 3658870"/>
                      <a:gd name="connsiteY182" fmla="*/ 330200 h 3549980"/>
                      <a:gd name="connsiteX183" fmla="*/ 1938020 w 3658870"/>
                      <a:gd name="connsiteY183" fmla="*/ 285748 h 3549980"/>
                      <a:gd name="connsiteX184" fmla="*/ 1982470 w 3658870"/>
                      <a:gd name="connsiteY184" fmla="*/ 241300 h 3549980"/>
                      <a:gd name="connsiteX185" fmla="*/ 2020570 w 3658870"/>
                      <a:gd name="connsiteY185" fmla="*/ 190500 h 3549980"/>
                      <a:gd name="connsiteX186" fmla="*/ 2039620 w 3658870"/>
                      <a:gd name="connsiteY186" fmla="*/ 146052 h 3549980"/>
                      <a:gd name="connsiteX187" fmla="*/ 2045970 w 3658870"/>
                      <a:gd name="connsiteY187" fmla="*/ 101600 h 3549980"/>
                      <a:gd name="connsiteX188" fmla="*/ 2153920 w 3658870"/>
                      <a:gd name="connsiteY188" fmla="*/ 50800 h 3549980"/>
                      <a:gd name="connsiteX189" fmla="*/ 2211070 w 3658870"/>
                      <a:gd name="connsiteY189" fmla="*/ 38100 h 3549980"/>
                      <a:gd name="connsiteX190" fmla="*/ 2280920 w 3658870"/>
                      <a:gd name="connsiteY190" fmla="*/ 38100 h 3549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</a:cxnLst>
                    <a:rect l="l" t="t" r="r" b="b"/>
                    <a:pathLst>
                      <a:path w="3658870" h="3549980">
                        <a:moveTo>
                          <a:pt x="2312670" y="0"/>
                        </a:moveTo>
                        <a:lnTo>
                          <a:pt x="2407920" y="44452"/>
                        </a:lnTo>
                        <a:lnTo>
                          <a:pt x="2503170" y="88900"/>
                        </a:lnTo>
                        <a:lnTo>
                          <a:pt x="2674620" y="228600"/>
                        </a:lnTo>
                        <a:lnTo>
                          <a:pt x="2700020" y="317500"/>
                        </a:lnTo>
                        <a:lnTo>
                          <a:pt x="2769870" y="387348"/>
                        </a:lnTo>
                        <a:lnTo>
                          <a:pt x="2776220" y="565148"/>
                        </a:lnTo>
                        <a:lnTo>
                          <a:pt x="2719070" y="679452"/>
                        </a:lnTo>
                        <a:lnTo>
                          <a:pt x="2769870" y="774700"/>
                        </a:lnTo>
                        <a:lnTo>
                          <a:pt x="2769870" y="838200"/>
                        </a:lnTo>
                        <a:lnTo>
                          <a:pt x="2706370" y="876300"/>
                        </a:lnTo>
                        <a:lnTo>
                          <a:pt x="2661920" y="1054100"/>
                        </a:lnTo>
                        <a:lnTo>
                          <a:pt x="2573020" y="1054100"/>
                        </a:lnTo>
                        <a:lnTo>
                          <a:pt x="2515870" y="1016000"/>
                        </a:lnTo>
                        <a:lnTo>
                          <a:pt x="2465070" y="1003300"/>
                        </a:lnTo>
                        <a:lnTo>
                          <a:pt x="2439670" y="1022348"/>
                        </a:lnTo>
                        <a:lnTo>
                          <a:pt x="2503170" y="1143000"/>
                        </a:lnTo>
                        <a:lnTo>
                          <a:pt x="2471420" y="1187452"/>
                        </a:lnTo>
                        <a:lnTo>
                          <a:pt x="2344420" y="1206500"/>
                        </a:lnTo>
                        <a:lnTo>
                          <a:pt x="2344420" y="1295400"/>
                        </a:lnTo>
                        <a:lnTo>
                          <a:pt x="2204720" y="1250948"/>
                        </a:lnTo>
                        <a:lnTo>
                          <a:pt x="2166620" y="1200148"/>
                        </a:lnTo>
                        <a:lnTo>
                          <a:pt x="2052320" y="1231900"/>
                        </a:lnTo>
                        <a:lnTo>
                          <a:pt x="2077720" y="1435100"/>
                        </a:lnTo>
                        <a:lnTo>
                          <a:pt x="2077720" y="1536700"/>
                        </a:lnTo>
                        <a:lnTo>
                          <a:pt x="2122170" y="1562100"/>
                        </a:lnTo>
                        <a:lnTo>
                          <a:pt x="2312670" y="1625600"/>
                        </a:lnTo>
                        <a:lnTo>
                          <a:pt x="2338070" y="1619252"/>
                        </a:lnTo>
                        <a:lnTo>
                          <a:pt x="2490470" y="1587500"/>
                        </a:lnTo>
                        <a:lnTo>
                          <a:pt x="2534920" y="1562100"/>
                        </a:lnTo>
                        <a:lnTo>
                          <a:pt x="2604770" y="1536700"/>
                        </a:lnTo>
                        <a:lnTo>
                          <a:pt x="2668270" y="1536700"/>
                        </a:lnTo>
                        <a:lnTo>
                          <a:pt x="2738120" y="1562100"/>
                        </a:lnTo>
                        <a:lnTo>
                          <a:pt x="2807970" y="1625600"/>
                        </a:lnTo>
                        <a:lnTo>
                          <a:pt x="2877820" y="1612900"/>
                        </a:lnTo>
                        <a:lnTo>
                          <a:pt x="2985770" y="1651000"/>
                        </a:lnTo>
                        <a:lnTo>
                          <a:pt x="3144520" y="1619252"/>
                        </a:lnTo>
                        <a:lnTo>
                          <a:pt x="3214370" y="1562100"/>
                        </a:lnTo>
                        <a:lnTo>
                          <a:pt x="3271520" y="1574800"/>
                        </a:lnTo>
                        <a:lnTo>
                          <a:pt x="3195320" y="1676400"/>
                        </a:lnTo>
                        <a:lnTo>
                          <a:pt x="3195320" y="1746252"/>
                        </a:lnTo>
                        <a:lnTo>
                          <a:pt x="3163570" y="1803400"/>
                        </a:lnTo>
                        <a:lnTo>
                          <a:pt x="3169920" y="1860548"/>
                        </a:lnTo>
                        <a:lnTo>
                          <a:pt x="3087370" y="1873252"/>
                        </a:lnTo>
                        <a:lnTo>
                          <a:pt x="3055620" y="1924052"/>
                        </a:lnTo>
                        <a:lnTo>
                          <a:pt x="3061970" y="2012948"/>
                        </a:lnTo>
                        <a:lnTo>
                          <a:pt x="2966720" y="2076452"/>
                        </a:lnTo>
                        <a:lnTo>
                          <a:pt x="3125470" y="2095500"/>
                        </a:lnTo>
                        <a:lnTo>
                          <a:pt x="3176270" y="2076452"/>
                        </a:lnTo>
                        <a:lnTo>
                          <a:pt x="3233420" y="2063748"/>
                        </a:lnTo>
                        <a:lnTo>
                          <a:pt x="3258820" y="2044700"/>
                        </a:lnTo>
                        <a:lnTo>
                          <a:pt x="3290570" y="2095500"/>
                        </a:lnTo>
                        <a:lnTo>
                          <a:pt x="3265170" y="2152652"/>
                        </a:lnTo>
                        <a:lnTo>
                          <a:pt x="3220720" y="2171700"/>
                        </a:lnTo>
                        <a:lnTo>
                          <a:pt x="3176270" y="2241548"/>
                        </a:lnTo>
                        <a:lnTo>
                          <a:pt x="3214370" y="2254252"/>
                        </a:lnTo>
                        <a:lnTo>
                          <a:pt x="3265170" y="2266948"/>
                        </a:lnTo>
                        <a:lnTo>
                          <a:pt x="3335020" y="2292348"/>
                        </a:lnTo>
                        <a:lnTo>
                          <a:pt x="3430270" y="2286000"/>
                        </a:lnTo>
                        <a:lnTo>
                          <a:pt x="3512820" y="2298700"/>
                        </a:lnTo>
                        <a:lnTo>
                          <a:pt x="3563620" y="2273300"/>
                        </a:lnTo>
                        <a:lnTo>
                          <a:pt x="3601720" y="2330452"/>
                        </a:lnTo>
                        <a:lnTo>
                          <a:pt x="3335020" y="2387600"/>
                        </a:lnTo>
                        <a:lnTo>
                          <a:pt x="3335020" y="2476500"/>
                        </a:lnTo>
                        <a:lnTo>
                          <a:pt x="3373120" y="2514600"/>
                        </a:lnTo>
                        <a:lnTo>
                          <a:pt x="3335020" y="2584452"/>
                        </a:lnTo>
                        <a:lnTo>
                          <a:pt x="3341370" y="2635252"/>
                        </a:lnTo>
                        <a:lnTo>
                          <a:pt x="3430270" y="2654300"/>
                        </a:lnTo>
                        <a:lnTo>
                          <a:pt x="3430270" y="2717800"/>
                        </a:lnTo>
                        <a:lnTo>
                          <a:pt x="3519170" y="2730500"/>
                        </a:lnTo>
                        <a:lnTo>
                          <a:pt x="3563620" y="2781300"/>
                        </a:lnTo>
                        <a:lnTo>
                          <a:pt x="3658870" y="2781300"/>
                        </a:lnTo>
                        <a:lnTo>
                          <a:pt x="3633470" y="2832100"/>
                        </a:lnTo>
                        <a:lnTo>
                          <a:pt x="3614420" y="2901948"/>
                        </a:lnTo>
                        <a:lnTo>
                          <a:pt x="3544570" y="2908300"/>
                        </a:lnTo>
                        <a:lnTo>
                          <a:pt x="3582670" y="2965452"/>
                        </a:lnTo>
                        <a:lnTo>
                          <a:pt x="3474720" y="3105148"/>
                        </a:lnTo>
                        <a:lnTo>
                          <a:pt x="3557270" y="3136900"/>
                        </a:lnTo>
                        <a:lnTo>
                          <a:pt x="3563620" y="3181348"/>
                        </a:lnTo>
                        <a:lnTo>
                          <a:pt x="3468370" y="3251200"/>
                        </a:lnTo>
                        <a:lnTo>
                          <a:pt x="3392170" y="3314700"/>
                        </a:lnTo>
                        <a:lnTo>
                          <a:pt x="3335020" y="3321052"/>
                        </a:lnTo>
                        <a:lnTo>
                          <a:pt x="3309620" y="3384548"/>
                        </a:lnTo>
                        <a:lnTo>
                          <a:pt x="3201670" y="3390900"/>
                        </a:lnTo>
                        <a:lnTo>
                          <a:pt x="3201670" y="3454400"/>
                        </a:lnTo>
                        <a:lnTo>
                          <a:pt x="3188970" y="3543300"/>
                        </a:lnTo>
                        <a:lnTo>
                          <a:pt x="3117708" y="3549980"/>
                        </a:lnTo>
                        <a:lnTo>
                          <a:pt x="3147060" y="3525520"/>
                        </a:lnTo>
                        <a:lnTo>
                          <a:pt x="3093720" y="3487420"/>
                        </a:lnTo>
                        <a:lnTo>
                          <a:pt x="3093720" y="3319780"/>
                        </a:lnTo>
                        <a:lnTo>
                          <a:pt x="3154680" y="3205480"/>
                        </a:lnTo>
                        <a:lnTo>
                          <a:pt x="3086100" y="3197860"/>
                        </a:lnTo>
                        <a:lnTo>
                          <a:pt x="3017520" y="3175000"/>
                        </a:lnTo>
                        <a:lnTo>
                          <a:pt x="2941320" y="3182620"/>
                        </a:lnTo>
                        <a:lnTo>
                          <a:pt x="2895600" y="3152140"/>
                        </a:lnTo>
                        <a:lnTo>
                          <a:pt x="2773680" y="3159760"/>
                        </a:lnTo>
                        <a:lnTo>
                          <a:pt x="2720340" y="3304540"/>
                        </a:lnTo>
                        <a:lnTo>
                          <a:pt x="2667000" y="3380740"/>
                        </a:lnTo>
                        <a:lnTo>
                          <a:pt x="2560320" y="3380740"/>
                        </a:lnTo>
                        <a:lnTo>
                          <a:pt x="2400300" y="3380740"/>
                        </a:lnTo>
                        <a:lnTo>
                          <a:pt x="2331720" y="3380740"/>
                        </a:lnTo>
                        <a:lnTo>
                          <a:pt x="2293620" y="3449320"/>
                        </a:lnTo>
                        <a:lnTo>
                          <a:pt x="2171700" y="3411220"/>
                        </a:lnTo>
                        <a:lnTo>
                          <a:pt x="2072640" y="3357880"/>
                        </a:lnTo>
                        <a:lnTo>
                          <a:pt x="2110740" y="3296920"/>
                        </a:lnTo>
                        <a:lnTo>
                          <a:pt x="2042160" y="3220720"/>
                        </a:lnTo>
                        <a:lnTo>
                          <a:pt x="1981200" y="3121660"/>
                        </a:lnTo>
                        <a:lnTo>
                          <a:pt x="1889760" y="3159760"/>
                        </a:lnTo>
                        <a:lnTo>
                          <a:pt x="1859280" y="3205480"/>
                        </a:lnTo>
                        <a:lnTo>
                          <a:pt x="1821180" y="3235960"/>
                        </a:lnTo>
                        <a:lnTo>
                          <a:pt x="1699260" y="3235960"/>
                        </a:lnTo>
                        <a:lnTo>
                          <a:pt x="1615440" y="3235960"/>
                        </a:lnTo>
                        <a:lnTo>
                          <a:pt x="1607820" y="3167380"/>
                        </a:lnTo>
                        <a:lnTo>
                          <a:pt x="1536774" y="3160276"/>
                        </a:lnTo>
                        <a:lnTo>
                          <a:pt x="1531620" y="3124200"/>
                        </a:lnTo>
                        <a:lnTo>
                          <a:pt x="1442720" y="3054348"/>
                        </a:lnTo>
                        <a:lnTo>
                          <a:pt x="1290320" y="2952748"/>
                        </a:lnTo>
                        <a:lnTo>
                          <a:pt x="1264920" y="2705100"/>
                        </a:lnTo>
                        <a:lnTo>
                          <a:pt x="1322070" y="2635252"/>
                        </a:lnTo>
                        <a:lnTo>
                          <a:pt x="1258570" y="2578100"/>
                        </a:lnTo>
                        <a:lnTo>
                          <a:pt x="1252220" y="2520948"/>
                        </a:lnTo>
                        <a:lnTo>
                          <a:pt x="1201420" y="2476500"/>
                        </a:lnTo>
                        <a:lnTo>
                          <a:pt x="1182370" y="2349500"/>
                        </a:lnTo>
                        <a:lnTo>
                          <a:pt x="1049020" y="2222500"/>
                        </a:lnTo>
                        <a:lnTo>
                          <a:pt x="1010920" y="2038348"/>
                        </a:lnTo>
                        <a:lnTo>
                          <a:pt x="890270" y="1936748"/>
                        </a:lnTo>
                        <a:lnTo>
                          <a:pt x="845820" y="1873252"/>
                        </a:lnTo>
                        <a:lnTo>
                          <a:pt x="687070" y="1828800"/>
                        </a:lnTo>
                        <a:lnTo>
                          <a:pt x="547370" y="1892300"/>
                        </a:lnTo>
                        <a:lnTo>
                          <a:pt x="458470" y="1892300"/>
                        </a:lnTo>
                        <a:lnTo>
                          <a:pt x="464820" y="2044700"/>
                        </a:lnTo>
                        <a:lnTo>
                          <a:pt x="496570" y="2101852"/>
                        </a:lnTo>
                        <a:lnTo>
                          <a:pt x="572770" y="2235200"/>
                        </a:lnTo>
                        <a:lnTo>
                          <a:pt x="534670" y="2286000"/>
                        </a:lnTo>
                        <a:lnTo>
                          <a:pt x="579120" y="2324100"/>
                        </a:lnTo>
                        <a:lnTo>
                          <a:pt x="579120" y="2349500"/>
                        </a:lnTo>
                        <a:lnTo>
                          <a:pt x="534670" y="2393948"/>
                        </a:lnTo>
                        <a:lnTo>
                          <a:pt x="490220" y="2444748"/>
                        </a:lnTo>
                        <a:lnTo>
                          <a:pt x="414020" y="2444748"/>
                        </a:lnTo>
                        <a:lnTo>
                          <a:pt x="375920" y="2349500"/>
                        </a:lnTo>
                        <a:lnTo>
                          <a:pt x="363220" y="2349500"/>
                        </a:lnTo>
                        <a:lnTo>
                          <a:pt x="331470" y="2330452"/>
                        </a:lnTo>
                        <a:lnTo>
                          <a:pt x="267970" y="2343148"/>
                        </a:lnTo>
                        <a:lnTo>
                          <a:pt x="198120" y="2292348"/>
                        </a:lnTo>
                        <a:lnTo>
                          <a:pt x="172720" y="2216148"/>
                        </a:lnTo>
                        <a:lnTo>
                          <a:pt x="33020" y="2203452"/>
                        </a:lnTo>
                        <a:lnTo>
                          <a:pt x="11669" y="2143168"/>
                        </a:lnTo>
                        <a:lnTo>
                          <a:pt x="45720" y="2153920"/>
                        </a:lnTo>
                        <a:lnTo>
                          <a:pt x="114300" y="2092960"/>
                        </a:lnTo>
                        <a:lnTo>
                          <a:pt x="144780" y="1864360"/>
                        </a:lnTo>
                        <a:lnTo>
                          <a:pt x="38100" y="1742440"/>
                        </a:lnTo>
                        <a:lnTo>
                          <a:pt x="60960" y="1673860"/>
                        </a:lnTo>
                        <a:lnTo>
                          <a:pt x="0" y="1651000"/>
                        </a:lnTo>
                        <a:lnTo>
                          <a:pt x="0" y="1590040"/>
                        </a:lnTo>
                        <a:lnTo>
                          <a:pt x="106680" y="1590040"/>
                        </a:lnTo>
                        <a:lnTo>
                          <a:pt x="83820" y="1506220"/>
                        </a:lnTo>
                        <a:lnTo>
                          <a:pt x="99060" y="1475740"/>
                        </a:lnTo>
                        <a:lnTo>
                          <a:pt x="68580" y="1308100"/>
                        </a:lnTo>
                        <a:lnTo>
                          <a:pt x="30480" y="1277620"/>
                        </a:lnTo>
                        <a:lnTo>
                          <a:pt x="106680" y="1201420"/>
                        </a:lnTo>
                        <a:lnTo>
                          <a:pt x="121920" y="1155700"/>
                        </a:lnTo>
                        <a:lnTo>
                          <a:pt x="182880" y="1148080"/>
                        </a:lnTo>
                        <a:lnTo>
                          <a:pt x="182880" y="995680"/>
                        </a:lnTo>
                        <a:lnTo>
                          <a:pt x="243840" y="896620"/>
                        </a:lnTo>
                        <a:lnTo>
                          <a:pt x="289560" y="866140"/>
                        </a:lnTo>
                        <a:lnTo>
                          <a:pt x="358140" y="744220"/>
                        </a:lnTo>
                        <a:lnTo>
                          <a:pt x="518160" y="690880"/>
                        </a:lnTo>
                        <a:lnTo>
                          <a:pt x="601980" y="645160"/>
                        </a:lnTo>
                        <a:lnTo>
                          <a:pt x="685800" y="706120"/>
                        </a:lnTo>
                        <a:lnTo>
                          <a:pt x="807720" y="668020"/>
                        </a:lnTo>
                        <a:lnTo>
                          <a:pt x="853440" y="713740"/>
                        </a:lnTo>
                        <a:lnTo>
                          <a:pt x="967740" y="698500"/>
                        </a:lnTo>
                        <a:lnTo>
                          <a:pt x="1059180" y="645160"/>
                        </a:lnTo>
                        <a:lnTo>
                          <a:pt x="1051560" y="584200"/>
                        </a:lnTo>
                        <a:lnTo>
                          <a:pt x="1097280" y="546100"/>
                        </a:lnTo>
                        <a:lnTo>
                          <a:pt x="1097280" y="477520"/>
                        </a:lnTo>
                        <a:lnTo>
                          <a:pt x="1059180" y="386080"/>
                        </a:lnTo>
                        <a:lnTo>
                          <a:pt x="1109863" y="291052"/>
                        </a:lnTo>
                        <a:lnTo>
                          <a:pt x="1137920" y="285748"/>
                        </a:lnTo>
                        <a:lnTo>
                          <a:pt x="1290320" y="311148"/>
                        </a:lnTo>
                        <a:lnTo>
                          <a:pt x="1360170" y="406400"/>
                        </a:lnTo>
                        <a:lnTo>
                          <a:pt x="1823720" y="431800"/>
                        </a:lnTo>
                        <a:lnTo>
                          <a:pt x="1849120" y="330200"/>
                        </a:lnTo>
                        <a:lnTo>
                          <a:pt x="1938020" y="285748"/>
                        </a:lnTo>
                        <a:lnTo>
                          <a:pt x="1982470" y="241300"/>
                        </a:lnTo>
                        <a:lnTo>
                          <a:pt x="2020570" y="190500"/>
                        </a:lnTo>
                        <a:lnTo>
                          <a:pt x="2039620" y="146052"/>
                        </a:lnTo>
                        <a:lnTo>
                          <a:pt x="2045970" y="101600"/>
                        </a:lnTo>
                        <a:lnTo>
                          <a:pt x="2153920" y="50800"/>
                        </a:lnTo>
                        <a:lnTo>
                          <a:pt x="2211070" y="38100"/>
                        </a:lnTo>
                        <a:lnTo>
                          <a:pt x="2280920" y="38100"/>
                        </a:lnTo>
                        <a:close/>
                      </a:path>
                    </a:pathLst>
                  </a:custGeom>
                  <a:solidFill>
                    <a:srgbClr val="99FF99"/>
                  </a:solidFill>
                  <a:ln w="12700">
                    <a:solidFill>
                      <a:schemeClr val="bg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553" name="フリーフォーム: 図形 552">
                    <a:extLst>
                      <a:ext uri="{FF2B5EF4-FFF2-40B4-BE49-F238E27FC236}">
                        <a16:creationId xmlns:a16="http://schemas.microsoft.com/office/drawing/2014/main" id="{AFE265FC-E7F3-2CBC-F557-6263F10B676C}"/>
                      </a:ext>
                    </a:extLst>
                  </p:cNvPr>
                  <p:cNvSpPr/>
                  <p:nvPr/>
                </p:nvSpPr>
                <p:spPr>
                  <a:xfrm>
                    <a:off x="1905694" y="991756"/>
                    <a:ext cx="1167082" cy="1109893"/>
                  </a:xfrm>
                  <a:custGeom>
                    <a:avLst/>
                    <a:gdLst>
                      <a:gd name="connsiteX0" fmla="*/ 4368164 w 5053964"/>
                      <a:gd name="connsiteY0" fmla="*/ 0 h 4806316"/>
                      <a:gd name="connsiteX1" fmla="*/ 4482464 w 5053964"/>
                      <a:gd name="connsiteY1" fmla="*/ 85724 h 4806316"/>
                      <a:gd name="connsiteX2" fmla="*/ 4806316 w 5053964"/>
                      <a:gd name="connsiteY2" fmla="*/ 47624 h 4806316"/>
                      <a:gd name="connsiteX3" fmla="*/ 5053964 w 5053964"/>
                      <a:gd name="connsiteY3" fmla="*/ 95252 h 4806316"/>
                      <a:gd name="connsiteX4" fmla="*/ 4872990 w 5053964"/>
                      <a:gd name="connsiteY4" fmla="*/ 161924 h 4806316"/>
                      <a:gd name="connsiteX5" fmla="*/ 4845108 w 5053964"/>
                      <a:gd name="connsiteY5" fmla="*/ 186092 h 4806316"/>
                      <a:gd name="connsiteX6" fmla="*/ 4846320 w 5053964"/>
                      <a:gd name="connsiteY6" fmla="*/ 173356 h 4806316"/>
                      <a:gd name="connsiteX7" fmla="*/ 4732020 w 5053964"/>
                      <a:gd name="connsiteY7" fmla="*/ 173356 h 4806316"/>
                      <a:gd name="connsiteX8" fmla="*/ 4648200 w 5053964"/>
                      <a:gd name="connsiteY8" fmla="*/ 234316 h 4806316"/>
                      <a:gd name="connsiteX9" fmla="*/ 4754880 w 5053964"/>
                      <a:gd name="connsiteY9" fmla="*/ 462916 h 4806316"/>
                      <a:gd name="connsiteX10" fmla="*/ 4968240 w 5053964"/>
                      <a:gd name="connsiteY10" fmla="*/ 622936 h 4806316"/>
                      <a:gd name="connsiteX11" fmla="*/ 5036820 w 5053964"/>
                      <a:gd name="connsiteY11" fmla="*/ 729616 h 4806316"/>
                      <a:gd name="connsiteX12" fmla="*/ 5021580 w 5053964"/>
                      <a:gd name="connsiteY12" fmla="*/ 790576 h 4806316"/>
                      <a:gd name="connsiteX13" fmla="*/ 5036820 w 5053964"/>
                      <a:gd name="connsiteY13" fmla="*/ 828676 h 4806316"/>
                      <a:gd name="connsiteX14" fmla="*/ 4975860 w 5053964"/>
                      <a:gd name="connsiteY14" fmla="*/ 904876 h 4806316"/>
                      <a:gd name="connsiteX15" fmla="*/ 4975860 w 5053964"/>
                      <a:gd name="connsiteY15" fmla="*/ 1224916 h 4806316"/>
                      <a:gd name="connsiteX16" fmla="*/ 4747260 w 5053964"/>
                      <a:gd name="connsiteY16" fmla="*/ 1308736 h 4806316"/>
                      <a:gd name="connsiteX17" fmla="*/ 4572000 w 5053964"/>
                      <a:gd name="connsiteY17" fmla="*/ 1384936 h 4806316"/>
                      <a:gd name="connsiteX18" fmla="*/ 4533900 w 5053964"/>
                      <a:gd name="connsiteY18" fmla="*/ 1445896 h 4806316"/>
                      <a:gd name="connsiteX19" fmla="*/ 4587240 w 5053964"/>
                      <a:gd name="connsiteY19" fmla="*/ 1453516 h 4806316"/>
                      <a:gd name="connsiteX20" fmla="*/ 4625340 w 5053964"/>
                      <a:gd name="connsiteY20" fmla="*/ 1598296 h 4806316"/>
                      <a:gd name="connsiteX21" fmla="*/ 4503420 w 5053964"/>
                      <a:gd name="connsiteY21" fmla="*/ 1689736 h 4806316"/>
                      <a:gd name="connsiteX22" fmla="*/ 4456930 w 5053964"/>
                      <a:gd name="connsiteY22" fmla="*/ 1915540 h 4806316"/>
                      <a:gd name="connsiteX23" fmla="*/ 4368164 w 5053964"/>
                      <a:gd name="connsiteY23" fmla="*/ 1885952 h 4806316"/>
                      <a:gd name="connsiteX24" fmla="*/ 4206240 w 5053964"/>
                      <a:gd name="connsiteY24" fmla="*/ 1981200 h 4806316"/>
                      <a:gd name="connsiteX25" fmla="*/ 4044316 w 5053964"/>
                      <a:gd name="connsiteY25" fmla="*/ 1866900 h 4806316"/>
                      <a:gd name="connsiteX26" fmla="*/ 3930016 w 5053964"/>
                      <a:gd name="connsiteY26" fmla="*/ 1933576 h 4806316"/>
                      <a:gd name="connsiteX27" fmla="*/ 3787140 w 5053964"/>
                      <a:gd name="connsiteY27" fmla="*/ 1914524 h 4806316"/>
                      <a:gd name="connsiteX28" fmla="*/ 3729990 w 5053964"/>
                      <a:gd name="connsiteY28" fmla="*/ 1838324 h 4806316"/>
                      <a:gd name="connsiteX29" fmla="*/ 3653790 w 5053964"/>
                      <a:gd name="connsiteY29" fmla="*/ 1866900 h 4806316"/>
                      <a:gd name="connsiteX30" fmla="*/ 3520440 w 5053964"/>
                      <a:gd name="connsiteY30" fmla="*/ 1981200 h 4806316"/>
                      <a:gd name="connsiteX31" fmla="*/ 3501390 w 5053964"/>
                      <a:gd name="connsiteY31" fmla="*/ 2076452 h 4806316"/>
                      <a:gd name="connsiteX32" fmla="*/ 3368040 w 5053964"/>
                      <a:gd name="connsiteY32" fmla="*/ 2247900 h 4806316"/>
                      <a:gd name="connsiteX33" fmla="*/ 3310890 w 5053964"/>
                      <a:gd name="connsiteY33" fmla="*/ 2343152 h 4806316"/>
                      <a:gd name="connsiteX34" fmla="*/ 3206116 w 5053964"/>
                      <a:gd name="connsiteY34" fmla="*/ 2409824 h 4806316"/>
                      <a:gd name="connsiteX35" fmla="*/ 3082290 w 5053964"/>
                      <a:gd name="connsiteY35" fmla="*/ 2409824 h 4806316"/>
                      <a:gd name="connsiteX36" fmla="*/ 2929890 w 5053964"/>
                      <a:gd name="connsiteY36" fmla="*/ 2619376 h 4806316"/>
                      <a:gd name="connsiteX37" fmla="*/ 3177540 w 5053964"/>
                      <a:gd name="connsiteY37" fmla="*/ 2705100 h 4806316"/>
                      <a:gd name="connsiteX38" fmla="*/ 3187064 w 5053964"/>
                      <a:gd name="connsiteY38" fmla="*/ 2809876 h 4806316"/>
                      <a:gd name="connsiteX39" fmla="*/ 3072764 w 5053964"/>
                      <a:gd name="connsiteY39" fmla="*/ 2809876 h 4806316"/>
                      <a:gd name="connsiteX40" fmla="*/ 3025140 w 5053964"/>
                      <a:gd name="connsiteY40" fmla="*/ 2886076 h 4806316"/>
                      <a:gd name="connsiteX41" fmla="*/ 2872740 w 5053964"/>
                      <a:gd name="connsiteY41" fmla="*/ 2838452 h 4806316"/>
                      <a:gd name="connsiteX42" fmla="*/ 2644140 w 5053964"/>
                      <a:gd name="connsiteY42" fmla="*/ 2981324 h 4806316"/>
                      <a:gd name="connsiteX43" fmla="*/ 2406016 w 5053964"/>
                      <a:gd name="connsiteY43" fmla="*/ 2971800 h 4806316"/>
                      <a:gd name="connsiteX44" fmla="*/ 2291716 w 5053964"/>
                      <a:gd name="connsiteY44" fmla="*/ 2924176 h 4806316"/>
                      <a:gd name="connsiteX45" fmla="*/ 2272664 w 5053964"/>
                      <a:gd name="connsiteY45" fmla="*/ 3000376 h 4806316"/>
                      <a:gd name="connsiteX46" fmla="*/ 2186940 w 5053964"/>
                      <a:gd name="connsiteY46" fmla="*/ 3076576 h 4806316"/>
                      <a:gd name="connsiteX47" fmla="*/ 2120264 w 5053964"/>
                      <a:gd name="connsiteY47" fmla="*/ 2981324 h 4806316"/>
                      <a:gd name="connsiteX48" fmla="*/ 1977390 w 5053964"/>
                      <a:gd name="connsiteY48" fmla="*/ 3019424 h 4806316"/>
                      <a:gd name="connsiteX49" fmla="*/ 1920240 w 5053964"/>
                      <a:gd name="connsiteY49" fmla="*/ 2990852 h 4806316"/>
                      <a:gd name="connsiteX50" fmla="*/ 1872616 w 5053964"/>
                      <a:gd name="connsiteY50" fmla="*/ 3076576 h 4806316"/>
                      <a:gd name="connsiteX51" fmla="*/ 1786890 w 5053964"/>
                      <a:gd name="connsiteY51" fmla="*/ 2952752 h 4806316"/>
                      <a:gd name="connsiteX52" fmla="*/ 1710690 w 5053964"/>
                      <a:gd name="connsiteY52" fmla="*/ 2952752 h 4806316"/>
                      <a:gd name="connsiteX53" fmla="*/ 1710690 w 5053964"/>
                      <a:gd name="connsiteY53" fmla="*/ 3067052 h 4806316"/>
                      <a:gd name="connsiteX54" fmla="*/ 1663064 w 5053964"/>
                      <a:gd name="connsiteY54" fmla="*/ 3171824 h 4806316"/>
                      <a:gd name="connsiteX55" fmla="*/ 1463040 w 5053964"/>
                      <a:gd name="connsiteY55" fmla="*/ 3276600 h 4806316"/>
                      <a:gd name="connsiteX56" fmla="*/ 1405890 w 5053964"/>
                      <a:gd name="connsiteY56" fmla="*/ 3352800 h 4806316"/>
                      <a:gd name="connsiteX57" fmla="*/ 1472564 w 5053964"/>
                      <a:gd name="connsiteY57" fmla="*/ 3390900 h 4806316"/>
                      <a:gd name="connsiteX58" fmla="*/ 1348740 w 5053964"/>
                      <a:gd name="connsiteY58" fmla="*/ 3648076 h 4806316"/>
                      <a:gd name="connsiteX59" fmla="*/ 1405890 w 5053964"/>
                      <a:gd name="connsiteY59" fmla="*/ 3724276 h 4806316"/>
                      <a:gd name="connsiteX60" fmla="*/ 1348740 w 5053964"/>
                      <a:gd name="connsiteY60" fmla="*/ 3867152 h 4806316"/>
                      <a:gd name="connsiteX61" fmla="*/ 1205864 w 5053964"/>
                      <a:gd name="connsiteY61" fmla="*/ 3990976 h 4806316"/>
                      <a:gd name="connsiteX62" fmla="*/ 1158240 w 5053964"/>
                      <a:gd name="connsiteY62" fmla="*/ 4000500 h 4806316"/>
                      <a:gd name="connsiteX63" fmla="*/ 1101090 w 5053964"/>
                      <a:gd name="connsiteY63" fmla="*/ 4086224 h 4806316"/>
                      <a:gd name="connsiteX64" fmla="*/ 1167764 w 5053964"/>
                      <a:gd name="connsiteY64" fmla="*/ 4114800 h 4806316"/>
                      <a:gd name="connsiteX65" fmla="*/ 1197658 w 5053964"/>
                      <a:gd name="connsiteY65" fmla="*/ 4211956 h 4806316"/>
                      <a:gd name="connsiteX66" fmla="*/ 1089660 w 5053964"/>
                      <a:gd name="connsiteY66" fmla="*/ 4211956 h 4806316"/>
                      <a:gd name="connsiteX67" fmla="*/ 1059180 w 5053964"/>
                      <a:gd name="connsiteY67" fmla="*/ 4272916 h 4806316"/>
                      <a:gd name="connsiteX68" fmla="*/ 990600 w 5053964"/>
                      <a:gd name="connsiteY68" fmla="*/ 4356736 h 4806316"/>
                      <a:gd name="connsiteX69" fmla="*/ 960120 w 5053964"/>
                      <a:gd name="connsiteY69" fmla="*/ 4417696 h 4806316"/>
                      <a:gd name="connsiteX70" fmla="*/ 1051560 w 5053964"/>
                      <a:gd name="connsiteY70" fmla="*/ 4539616 h 4806316"/>
                      <a:gd name="connsiteX71" fmla="*/ 1028700 w 5053964"/>
                      <a:gd name="connsiteY71" fmla="*/ 4570096 h 4806316"/>
                      <a:gd name="connsiteX72" fmla="*/ 975360 w 5053964"/>
                      <a:gd name="connsiteY72" fmla="*/ 4608196 h 4806316"/>
                      <a:gd name="connsiteX73" fmla="*/ 868680 w 5053964"/>
                      <a:gd name="connsiteY73" fmla="*/ 4775836 h 4806316"/>
                      <a:gd name="connsiteX74" fmla="*/ 746760 w 5053964"/>
                      <a:gd name="connsiteY74" fmla="*/ 4707256 h 4806316"/>
                      <a:gd name="connsiteX75" fmla="*/ 640080 w 5053964"/>
                      <a:gd name="connsiteY75" fmla="*/ 4730116 h 4806316"/>
                      <a:gd name="connsiteX76" fmla="*/ 647700 w 5053964"/>
                      <a:gd name="connsiteY76" fmla="*/ 4806316 h 4806316"/>
                      <a:gd name="connsiteX77" fmla="*/ 426720 w 5053964"/>
                      <a:gd name="connsiteY77" fmla="*/ 4806316 h 4806316"/>
                      <a:gd name="connsiteX78" fmla="*/ 320040 w 5053964"/>
                      <a:gd name="connsiteY78" fmla="*/ 4707256 h 4806316"/>
                      <a:gd name="connsiteX79" fmla="*/ 304800 w 5053964"/>
                      <a:gd name="connsiteY79" fmla="*/ 4638676 h 4806316"/>
                      <a:gd name="connsiteX80" fmla="*/ 274320 w 5053964"/>
                      <a:gd name="connsiteY80" fmla="*/ 4585336 h 4806316"/>
                      <a:gd name="connsiteX81" fmla="*/ 281940 w 5053964"/>
                      <a:gd name="connsiteY81" fmla="*/ 4547236 h 4806316"/>
                      <a:gd name="connsiteX82" fmla="*/ 365760 w 5053964"/>
                      <a:gd name="connsiteY82" fmla="*/ 4371976 h 4806316"/>
                      <a:gd name="connsiteX83" fmla="*/ 365760 w 5053964"/>
                      <a:gd name="connsiteY83" fmla="*/ 4326256 h 4806316"/>
                      <a:gd name="connsiteX84" fmla="*/ 220980 w 5053964"/>
                      <a:gd name="connsiteY84" fmla="*/ 4326256 h 4806316"/>
                      <a:gd name="connsiteX85" fmla="*/ 190500 w 5053964"/>
                      <a:gd name="connsiteY85" fmla="*/ 4356736 h 4806316"/>
                      <a:gd name="connsiteX86" fmla="*/ 129540 w 5053964"/>
                      <a:gd name="connsiteY86" fmla="*/ 4356736 h 4806316"/>
                      <a:gd name="connsiteX87" fmla="*/ 68580 w 5053964"/>
                      <a:gd name="connsiteY87" fmla="*/ 4288156 h 4806316"/>
                      <a:gd name="connsiteX88" fmla="*/ 30480 w 5053964"/>
                      <a:gd name="connsiteY88" fmla="*/ 4135756 h 4806316"/>
                      <a:gd name="connsiteX89" fmla="*/ 0 w 5053964"/>
                      <a:gd name="connsiteY89" fmla="*/ 4044316 h 4806316"/>
                      <a:gd name="connsiteX90" fmla="*/ 91440 w 5053964"/>
                      <a:gd name="connsiteY90" fmla="*/ 3930016 h 4806316"/>
                      <a:gd name="connsiteX91" fmla="*/ 83820 w 5053964"/>
                      <a:gd name="connsiteY91" fmla="*/ 3853816 h 4806316"/>
                      <a:gd name="connsiteX92" fmla="*/ 152400 w 5053964"/>
                      <a:gd name="connsiteY92" fmla="*/ 3823336 h 4806316"/>
                      <a:gd name="connsiteX93" fmla="*/ 129540 w 5053964"/>
                      <a:gd name="connsiteY93" fmla="*/ 3686176 h 4806316"/>
                      <a:gd name="connsiteX94" fmla="*/ 68580 w 5053964"/>
                      <a:gd name="connsiteY94" fmla="*/ 3648076 h 4806316"/>
                      <a:gd name="connsiteX95" fmla="*/ 15474 w 5053964"/>
                      <a:gd name="connsiteY95" fmla="*/ 3428062 h 4806316"/>
                      <a:gd name="connsiteX96" fmla="*/ 24764 w 5053964"/>
                      <a:gd name="connsiteY96" fmla="*/ 3390900 h 4806316"/>
                      <a:gd name="connsiteX97" fmla="*/ 272416 w 5053964"/>
                      <a:gd name="connsiteY97" fmla="*/ 3448052 h 4806316"/>
                      <a:gd name="connsiteX98" fmla="*/ 453390 w 5053964"/>
                      <a:gd name="connsiteY98" fmla="*/ 3352800 h 4806316"/>
                      <a:gd name="connsiteX99" fmla="*/ 586740 w 5053964"/>
                      <a:gd name="connsiteY99" fmla="*/ 3267076 h 4806316"/>
                      <a:gd name="connsiteX100" fmla="*/ 624840 w 5053964"/>
                      <a:gd name="connsiteY100" fmla="*/ 3152776 h 4806316"/>
                      <a:gd name="connsiteX101" fmla="*/ 701040 w 5053964"/>
                      <a:gd name="connsiteY101" fmla="*/ 3143252 h 4806316"/>
                      <a:gd name="connsiteX102" fmla="*/ 777240 w 5053964"/>
                      <a:gd name="connsiteY102" fmla="*/ 3019424 h 4806316"/>
                      <a:gd name="connsiteX103" fmla="*/ 843916 w 5053964"/>
                      <a:gd name="connsiteY103" fmla="*/ 2952752 h 4806316"/>
                      <a:gd name="connsiteX104" fmla="*/ 958216 w 5053964"/>
                      <a:gd name="connsiteY104" fmla="*/ 2867024 h 4806316"/>
                      <a:gd name="connsiteX105" fmla="*/ 996316 w 5053964"/>
                      <a:gd name="connsiteY105" fmla="*/ 2771776 h 4806316"/>
                      <a:gd name="connsiteX106" fmla="*/ 1062990 w 5053964"/>
                      <a:gd name="connsiteY106" fmla="*/ 2733676 h 4806316"/>
                      <a:gd name="connsiteX107" fmla="*/ 1167764 w 5053964"/>
                      <a:gd name="connsiteY107" fmla="*/ 2619376 h 4806316"/>
                      <a:gd name="connsiteX108" fmla="*/ 1263016 w 5053964"/>
                      <a:gd name="connsiteY108" fmla="*/ 2533652 h 4806316"/>
                      <a:gd name="connsiteX109" fmla="*/ 1434464 w 5053964"/>
                      <a:gd name="connsiteY109" fmla="*/ 2352676 h 4806316"/>
                      <a:gd name="connsiteX110" fmla="*/ 1758316 w 5053964"/>
                      <a:gd name="connsiteY110" fmla="*/ 2076452 h 4806316"/>
                      <a:gd name="connsiteX111" fmla="*/ 1948816 w 5053964"/>
                      <a:gd name="connsiteY111" fmla="*/ 2047876 h 4806316"/>
                      <a:gd name="connsiteX112" fmla="*/ 2025016 w 5053964"/>
                      <a:gd name="connsiteY112" fmla="*/ 1885952 h 4806316"/>
                      <a:gd name="connsiteX113" fmla="*/ 2196464 w 5053964"/>
                      <a:gd name="connsiteY113" fmla="*/ 1685924 h 4806316"/>
                      <a:gd name="connsiteX114" fmla="*/ 2244090 w 5053964"/>
                      <a:gd name="connsiteY114" fmla="*/ 1552576 h 4806316"/>
                      <a:gd name="connsiteX115" fmla="*/ 2491740 w 5053964"/>
                      <a:gd name="connsiteY115" fmla="*/ 1362076 h 4806316"/>
                      <a:gd name="connsiteX116" fmla="*/ 2787016 w 5053964"/>
                      <a:gd name="connsiteY116" fmla="*/ 1209676 h 4806316"/>
                      <a:gd name="connsiteX117" fmla="*/ 2948940 w 5053964"/>
                      <a:gd name="connsiteY117" fmla="*/ 1152524 h 4806316"/>
                      <a:gd name="connsiteX118" fmla="*/ 3025140 w 5053964"/>
                      <a:gd name="connsiteY118" fmla="*/ 1009652 h 4806316"/>
                      <a:gd name="connsiteX119" fmla="*/ 3053716 w 5053964"/>
                      <a:gd name="connsiteY119" fmla="*/ 771524 h 4806316"/>
                      <a:gd name="connsiteX120" fmla="*/ 2910840 w 5053964"/>
                      <a:gd name="connsiteY120" fmla="*/ 619124 h 4806316"/>
                      <a:gd name="connsiteX121" fmla="*/ 3063240 w 5053964"/>
                      <a:gd name="connsiteY121" fmla="*/ 561976 h 4806316"/>
                      <a:gd name="connsiteX122" fmla="*/ 3206116 w 5053964"/>
                      <a:gd name="connsiteY122" fmla="*/ 590552 h 4806316"/>
                      <a:gd name="connsiteX123" fmla="*/ 3310890 w 5053964"/>
                      <a:gd name="connsiteY123" fmla="*/ 561976 h 4806316"/>
                      <a:gd name="connsiteX124" fmla="*/ 3244216 w 5053964"/>
                      <a:gd name="connsiteY124" fmla="*/ 457200 h 4806316"/>
                      <a:gd name="connsiteX125" fmla="*/ 3387090 w 5053964"/>
                      <a:gd name="connsiteY125" fmla="*/ 438152 h 4806316"/>
                      <a:gd name="connsiteX126" fmla="*/ 3491864 w 5053964"/>
                      <a:gd name="connsiteY126" fmla="*/ 323852 h 4806316"/>
                      <a:gd name="connsiteX127" fmla="*/ 3977640 w 5053964"/>
                      <a:gd name="connsiteY127" fmla="*/ 314324 h 4806316"/>
                      <a:gd name="connsiteX128" fmla="*/ 3949064 w 5053964"/>
                      <a:gd name="connsiteY128" fmla="*/ 200024 h 4806316"/>
                      <a:gd name="connsiteX129" fmla="*/ 4120516 w 5053964"/>
                      <a:gd name="connsiteY129" fmla="*/ 190500 h 4806316"/>
                      <a:gd name="connsiteX130" fmla="*/ 4177664 w 5053964"/>
                      <a:gd name="connsiteY130" fmla="*/ 161924 h 4806316"/>
                      <a:gd name="connsiteX131" fmla="*/ 4244340 w 5053964"/>
                      <a:gd name="connsiteY131" fmla="*/ 47624 h 48063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</a:cxnLst>
                    <a:rect l="l" t="t" r="r" b="b"/>
                    <a:pathLst>
                      <a:path w="5053964" h="4806316">
                        <a:moveTo>
                          <a:pt x="4368164" y="0"/>
                        </a:moveTo>
                        <a:lnTo>
                          <a:pt x="4482464" y="85724"/>
                        </a:lnTo>
                        <a:lnTo>
                          <a:pt x="4806316" y="47624"/>
                        </a:lnTo>
                        <a:lnTo>
                          <a:pt x="5053964" y="95252"/>
                        </a:lnTo>
                        <a:lnTo>
                          <a:pt x="4872990" y="161924"/>
                        </a:lnTo>
                        <a:lnTo>
                          <a:pt x="4845108" y="186092"/>
                        </a:lnTo>
                        <a:lnTo>
                          <a:pt x="4846320" y="173356"/>
                        </a:lnTo>
                        <a:lnTo>
                          <a:pt x="4732020" y="173356"/>
                        </a:lnTo>
                        <a:lnTo>
                          <a:pt x="4648200" y="234316"/>
                        </a:lnTo>
                        <a:lnTo>
                          <a:pt x="4754880" y="462916"/>
                        </a:lnTo>
                        <a:lnTo>
                          <a:pt x="4968240" y="622936"/>
                        </a:lnTo>
                        <a:lnTo>
                          <a:pt x="5036820" y="729616"/>
                        </a:lnTo>
                        <a:lnTo>
                          <a:pt x="5021580" y="790576"/>
                        </a:lnTo>
                        <a:lnTo>
                          <a:pt x="5036820" y="828676"/>
                        </a:lnTo>
                        <a:lnTo>
                          <a:pt x="4975860" y="904876"/>
                        </a:lnTo>
                        <a:lnTo>
                          <a:pt x="4975860" y="1224916"/>
                        </a:lnTo>
                        <a:lnTo>
                          <a:pt x="4747260" y="1308736"/>
                        </a:lnTo>
                        <a:lnTo>
                          <a:pt x="4572000" y="1384936"/>
                        </a:lnTo>
                        <a:lnTo>
                          <a:pt x="4533900" y="1445896"/>
                        </a:lnTo>
                        <a:lnTo>
                          <a:pt x="4587240" y="1453516"/>
                        </a:lnTo>
                        <a:lnTo>
                          <a:pt x="4625340" y="1598296"/>
                        </a:lnTo>
                        <a:lnTo>
                          <a:pt x="4503420" y="1689736"/>
                        </a:lnTo>
                        <a:lnTo>
                          <a:pt x="4456930" y="1915540"/>
                        </a:lnTo>
                        <a:lnTo>
                          <a:pt x="4368164" y="1885952"/>
                        </a:lnTo>
                        <a:lnTo>
                          <a:pt x="4206240" y="1981200"/>
                        </a:lnTo>
                        <a:lnTo>
                          <a:pt x="4044316" y="1866900"/>
                        </a:lnTo>
                        <a:lnTo>
                          <a:pt x="3930016" y="1933576"/>
                        </a:lnTo>
                        <a:lnTo>
                          <a:pt x="3787140" y="1914524"/>
                        </a:lnTo>
                        <a:lnTo>
                          <a:pt x="3729990" y="1838324"/>
                        </a:lnTo>
                        <a:lnTo>
                          <a:pt x="3653790" y="1866900"/>
                        </a:lnTo>
                        <a:lnTo>
                          <a:pt x="3520440" y="1981200"/>
                        </a:lnTo>
                        <a:lnTo>
                          <a:pt x="3501390" y="2076452"/>
                        </a:lnTo>
                        <a:lnTo>
                          <a:pt x="3368040" y="2247900"/>
                        </a:lnTo>
                        <a:lnTo>
                          <a:pt x="3310890" y="2343152"/>
                        </a:lnTo>
                        <a:lnTo>
                          <a:pt x="3206116" y="2409824"/>
                        </a:lnTo>
                        <a:lnTo>
                          <a:pt x="3082290" y="2409824"/>
                        </a:lnTo>
                        <a:lnTo>
                          <a:pt x="2929890" y="2619376"/>
                        </a:lnTo>
                        <a:lnTo>
                          <a:pt x="3177540" y="2705100"/>
                        </a:lnTo>
                        <a:lnTo>
                          <a:pt x="3187064" y="2809876"/>
                        </a:lnTo>
                        <a:lnTo>
                          <a:pt x="3072764" y="2809876"/>
                        </a:lnTo>
                        <a:lnTo>
                          <a:pt x="3025140" y="2886076"/>
                        </a:lnTo>
                        <a:lnTo>
                          <a:pt x="2872740" y="2838452"/>
                        </a:lnTo>
                        <a:lnTo>
                          <a:pt x="2644140" y="2981324"/>
                        </a:lnTo>
                        <a:lnTo>
                          <a:pt x="2406016" y="2971800"/>
                        </a:lnTo>
                        <a:lnTo>
                          <a:pt x="2291716" y="2924176"/>
                        </a:lnTo>
                        <a:lnTo>
                          <a:pt x="2272664" y="3000376"/>
                        </a:lnTo>
                        <a:lnTo>
                          <a:pt x="2186940" y="3076576"/>
                        </a:lnTo>
                        <a:lnTo>
                          <a:pt x="2120264" y="2981324"/>
                        </a:lnTo>
                        <a:lnTo>
                          <a:pt x="1977390" y="3019424"/>
                        </a:lnTo>
                        <a:lnTo>
                          <a:pt x="1920240" y="2990852"/>
                        </a:lnTo>
                        <a:lnTo>
                          <a:pt x="1872616" y="3076576"/>
                        </a:lnTo>
                        <a:lnTo>
                          <a:pt x="1786890" y="2952752"/>
                        </a:lnTo>
                        <a:lnTo>
                          <a:pt x="1710690" y="2952752"/>
                        </a:lnTo>
                        <a:lnTo>
                          <a:pt x="1710690" y="3067052"/>
                        </a:lnTo>
                        <a:lnTo>
                          <a:pt x="1663064" y="3171824"/>
                        </a:lnTo>
                        <a:lnTo>
                          <a:pt x="1463040" y="3276600"/>
                        </a:lnTo>
                        <a:lnTo>
                          <a:pt x="1405890" y="3352800"/>
                        </a:lnTo>
                        <a:lnTo>
                          <a:pt x="1472564" y="3390900"/>
                        </a:lnTo>
                        <a:lnTo>
                          <a:pt x="1348740" y="3648076"/>
                        </a:lnTo>
                        <a:lnTo>
                          <a:pt x="1405890" y="3724276"/>
                        </a:lnTo>
                        <a:lnTo>
                          <a:pt x="1348740" y="3867152"/>
                        </a:lnTo>
                        <a:lnTo>
                          <a:pt x="1205864" y="3990976"/>
                        </a:lnTo>
                        <a:lnTo>
                          <a:pt x="1158240" y="4000500"/>
                        </a:lnTo>
                        <a:lnTo>
                          <a:pt x="1101090" y="4086224"/>
                        </a:lnTo>
                        <a:lnTo>
                          <a:pt x="1167764" y="4114800"/>
                        </a:lnTo>
                        <a:lnTo>
                          <a:pt x="1197658" y="4211956"/>
                        </a:lnTo>
                        <a:lnTo>
                          <a:pt x="1089660" y="4211956"/>
                        </a:lnTo>
                        <a:lnTo>
                          <a:pt x="1059180" y="4272916"/>
                        </a:lnTo>
                        <a:lnTo>
                          <a:pt x="990600" y="4356736"/>
                        </a:lnTo>
                        <a:lnTo>
                          <a:pt x="960120" y="4417696"/>
                        </a:lnTo>
                        <a:lnTo>
                          <a:pt x="1051560" y="4539616"/>
                        </a:lnTo>
                        <a:lnTo>
                          <a:pt x="1028700" y="4570096"/>
                        </a:lnTo>
                        <a:lnTo>
                          <a:pt x="975360" y="4608196"/>
                        </a:lnTo>
                        <a:lnTo>
                          <a:pt x="868680" y="4775836"/>
                        </a:lnTo>
                        <a:lnTo>
                          <a:pt x="746760" y="4707256"/>
                        </a:lnTo>
                        <a:lnTo>
                          <a:pt x="640080" y="4730116"/>
                        </a:lnTo>
                        <a:lnTo>
                          <a:pt x="647700" y="4806316"/>
                        </a:lnTo>
                        <a:lnTo>
                          <a:pt x="426720" y="4806316"/>
                        </a:lnTo>
                        <a:lnTo>
                          <a:pt x="320040" y="4707256"/>
                        </a:lnTo>
                        <a:lnTo>
                          <a:pt x="304800" y="4638676"/>
                        </a:lnTo>
                        <a:lnTo>
                          <a:pt x="274320" y="4585336"/>
                        </a:lnTo>
                        <a:lnTo>
                          <a:pt x="281940" y="4547236"/>
                        </a:lnTo>
                        <a:lnTo>
                          <a:pt x="365760" y="4371976"/>
                        </a:lnTo>
                        <a:lnTo>
                          <a:pt x="365760" y="4326256"/>
                        </a:lnTo>
                        <a:lnTo>
                          <a:pt x="220980" y="4326256"/>
                        </a:lnTo>
                        <a:lnTo>
                          <a:pt x="190500" y="4356736"/>
                        </a:lnTo>
                        <a:lnTo>
                          <a:pt x="129540" y="4356736"/>
                        </a:lnTo>
                        <a:lnTo>
                          <a:pt x="68580" y="4288156"/>
                        </a:lnTo>
                        <a:lnTo>
                          <a:pt x="30480" y="4135756"/>
                        </a:lnTo>
                        <a:lnTo>
                          <a:pt x="0" y="4044316"/>
                        </a:lnTo>
                        <a:lnTo>
                          <a:pt x="91440" y="3930016"/>
                        </a:lnTo>
                        <a:lnTo>
                          <a:pt x="83820" y="3853816"/>
                        </a:lnTo>
                        <a:lnTo>
                          <a:pt x="152400" y="3823336"/>
                        </a:lnTo>
                        <a:lnTo>
                          <a:pt x="129540" y="3686176"/>
                        </a:lnTo>
                        <a:lnTo>
                          <a:pt x="68580" y="3648076"/>
                        </a:lnTo>
                        <a:lnTo>
                          <a:pt x="15474" y="3428062"/>
                        </a:lnTo>
                        <a:lnTo>
                          <a:pt x="24764" y="3390900"/>
                        </a:lnTo>
                        <a:lnTo>
                          <a:pt x="272416" y="3448052"/>
                        </a:lnTo>
                        <a:lnTo>
                          <a:pt x="453390" y="3352800"/>
                        </a:lnTo>
                        <a:lnTo>
                          <a:pt x="586740" y="3267076"/>
                        </a:lnTo>
                        <a:lnTo>
                          <a:pt x="624840" y="3152776"/>
                        </a:lnTo>
                        <a:lnTo>
                          <a:pt x="701040" y="3143252"/>
                        </a:lnTo>
                        <a:lnTo>
                          <a:pt x="777240" y="3019424"/>
                        </a:lnTo>
                        <a:lnTo>
                          <a:pt x="843916" y="2952752"/>
                        </a:lnTo>
                        <a:lnTo>
                          <a:pt x="958216" y="2867024"/>
                        </a:lnTo>
                        <a:lnTo>
                          <a:pt x="996316" y="2771776"/>
                        </a:lnTo>
                        <a:lnTo>
                          <a:pt x="1062990" y="2733676"/>
                        </a:lnTo>
                        <a:lnTo>
                          <a:pt x="1167764" y="2619376"/>
                        </a:lnTo>
                        <a:lnTo>
                          <a:pt x="1263016" y="2533652"/>
                        </a:lnTo>
                        <a:lnTo>
                          <a:pt x="1434464" y="2352676"/>
                        </a:lnTo>
                        <a:lnTo>
                          <a:pt x="1758316" y="2076452"/>
                        </a:lnTo>
                        <a:lnTo>
                          <a:pt x="1948816" y="2047876"/>
                        </a:lnTo>
                        <a:lnTo>
                          <a:pt x="2025016" y="1885952"/>
                        </a:lnTo>
                        <a:lnTo>
                          <a:pt x="2196464" y="1685924"/>
                        </a:lnTo>
                        <a:lnTo>
                          <a:pt x="2244090" y="1552576"/>
                        </a:lnTo>
                        <a:lnTo>
                          <a:pt x="2491740" y="1362076"/>
                        </a:lnTo>
                        <a:lnTo>
                          <a:pt x="2787016" y="1209676"/>
                        </a:lnTo>
                        <a:lnTo>
                          <a:pt x="2948940" y="1152524"/>
                        </a:lnTo>
                        <a:lnTo>
                          <a:pt x="3025140" y="1009652"/>
                        </a:lnTo>
                        <a:lnTo>
                          <a:pt x="3053716" y="771524"/>
                        </a:lnTo>
                        <a:lnTo>
                          <a:pt x="2910840" y="619124"/>
                        </a:lnTo>
                        <a:lnTo>
                          <a:pt x="3063240" y="561976"/>
                        </a:lnTo>
                        <a:lnTo>
                          <a:pt x="3206116" y="590552"/>
                        </a:lnTo>
                        <a:lnTo>
                          <a:pt x="3310890" y="561976"/>
                        </a:lnTo>
                        <a:lnTo>
                          <a:pt x="3244216" y="457200"/>
                        </a:lnTo>
                        <a:lnTo>
                          <a:pt x="3387090" y="438152"/>
                        </a:lnTo>
                        <a:lnTo>
                          <a:pt x="3491864" y="323852"/>
                        </a:lnTo>
                        <a:lnTo>
                          <a:pt x="3977640" y="314324"/>
                        </a:lnTo>
                        <a:lnTo>
                          <a:pt x="3949064" y="200024"/>
                        </a:lnTo>
                        <a:lnTo>
                          <a:pt x="4120516" y="190500"/>
                        </a:lnTo>
                        <a:lnTo>
                          <a:pt x="4177664" y="161924"/>
                        </a:lnTo>
                        <a:lnTo>
                          <a:pt x="4244340" y="47624"/>
                        </a:lnTo>
                        <a:close/>
                      </a:path>
                    </a:pathLst>
                  </a:custGeom>
                  <a:solidFill>
                    <a:srgbClr val="00FF00"/>
                  </a:solidFill>
                  <a:ln w="12700">
                    <a:solidFill>
                      <a:schemeClr val="bg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554" name="フリーフォーム: 図形 553">
                    <a:extLst>
                      <a:ext uri="{FF2B5EF4-FFF2-40B4-BE49-F238E27FC236}">
                        <a16:creationId xmlns:a16="http://schemas.microsoft.com/office/drawing/2014/main" id="{1D283B6E-EF0F-AF78-D692-7F385A970AAB}"/>
                      </a:ext>
                    </a:extLst>
                  </p:cNvPr>
                  <p:cNvSpPr/>
                  <p:nvPr/>
                </p:nvSpPr>
                <p:spPr>
                  <a:xfrm>
                    <a:off x="3032593" y="1213033"/>
                    <a:ext cx="356923" cy="772189"/>
                  </a:xfrm>
                  <a:custGeom>
                    <a:avLst/>
                    <a:gdLst>
                      <a:gd name="connsiteX0" fmla="*/ 240342 w 356923"/>
                      <a:gd name="connsiteY0" fmla="*/ 0 h 772189"/>
                      <a:gd name="connsiteX1" fmla="*/ 289612 w 356923"/>
                      <a:gd name="connsiteY1" fmla="*/ 15837 h 772189"/>
                      <a:gd name="connsiteX2" fmla="*/ 312488 w 356923"/>
                      <a:gd name="connsiteY2" fmla="*/ 14078 h 772189"/>
                      <a:gd name="connsiteX3" fmla="*/ 356923 w 356923"/>
                      <a:gd name="connsiteY3" fmla="*/ 31582 h 772189"/>
                      <a:gd name="connsiteX4" fmla="*/ 356923 w 356923"/>
                      <a:gd name="connsiteY4" fmla="*/ 763479 h 772189"/>
                      <a:gd name="connsiteX5" fmla="*/ 351786 w 356923"/>
                      <a:gd name="connsiteY5" fmla="*/ 756059 h 772189"/>
                      <a:gd name="connsiteX6" fmla="*/ 342988 w 356923"/>
                      <a:gd name="connsiteY6" fmla="*/ 735530 h 772189"/>
                      <a:gd name="connsiteX7" fmla="*/ 334190 w 356923"/>
                      <a:gd name="connsiteY7" fmla="*/ 732598 h 772189"/>
                      <a:gd name="connsiteX8" fmla="*/ 323925 w 356923"/>
                      <a:gd name="connsiteY8" fmla="*/ 728198 h 772189"/>
                      <a:gd name="connsiteX9" fmla="*/ 304863 w 356923"/>
                      <a:gd name="connsiteY9" fmla="*/ 715001 h 772189"/>
                      <a:gd name="connsiteX10" fmla="*/ 294598 w 356923"/>
                      <a:gd name="connsiteY10" fmla="*/ 719400 h 772189"/>
                      <a:gd name="connsiteX11" fmla="*/ 287266 w 356923"/>
                      <a:gd name="connsiteY11" fmla="*/ 731131 h 772189"/>
                      <a:gd name="connsiteX12" fmla="*/ 271136 w 356923"/>
                      <a:gd name="connsiteY12" fmla="*/ 719400 h 772189"/>
                      <a:gd name="connsiteX13" fmla="*/ 241809 w 356923"/>
                      <a:gd name="connsiteY13" fmla="*/ 723799 h 772189"/>
                      <a:gd name="connsiteX14" fmla="*/ 235943 w 356923"/>
                      <a:gd name="connsiteY14" fmla="*/ 734064 h 772189"/>
                      <a:gd name="connsiteX15" fmla="*/ 228611 w 356923"/>
                      <a:gd name="connsiteY15" fmla="*/ 748727 h 772189"/>
                      <a:gd name="connsiteX16" fmla="*/ 197818 w 356923"/>
                      <a:gd name="connsiteY16" fmla="*/ 750194 h 772189"/>
                      <a:gd name="connsiteX17" fmla="*/ 175822 w 356923"/>
                      <a:gd name="connsiteY17" fmla="*/ 751660 h 772189"/>
                      <a:gd name="connsiteX18" fmla="*/ 171423 w 356923"/>
                      <a:gd name="connsiteY18" fmla="*/ 763391 h 772189"/>
                      <a:gd name="connsiteX19" fmla="*/ 149427 w 356923"/>
                      <a:gd name="connsiteY19" fmla="*/ 772189 h 772189"/>
                      <a:gd name="connsiteX20" fmla="*/ 133297 w 356923"/>
                      <a:gd name="connsiteY20" fmla="*/ 763391 h 772189"/>
                      <a:gd name="connsiteX21" fmla="*/ 120100 w 356923"/>
                      <a:gd name="connsiteY21" fmla="*/ 742862 h 772189"/>
                      <a:gd name="connsiteX22" fmla="*/ 131831 w 356923"/>
                      <a:gd name="connsiteY22" fmla="*/ 720867 h 772189"/>
                      <a:gd name="connsiteX23" fmla="*/ 125966 w 356923"/>
                      <a:gd name="connsiteY23" fmla="*/ 679808 h 772189"/>
                      <a:gd name="connsiteX24" fmla="*/ 106903 w 356923"/>
                      <a:gd name="connsiteY24" fmla="*/ 651947 h 772189"/>
                      <a:gd name="connsiteX25" fmla="*/ 95172 w 356923"/>
                      <a:gd name="connsiteY25" fmla="*/ 646082 h 772189"/>
                      <a:gd name="connsiteX26" fmla="*/ 83441 w 356923"/>
                      <a:gd name="connsiteY26" fmla="*/ 621154 h 772189"/>
                      <a:gd name="connsiteX27" fmla="*/ 92239 w 356923"/>
                      <a:gd name="connsiteY27" fmla="*/ 577163 h 772189"/>
                      <a:gd name="connsiteX28" fmla="*/ 81975 w 356923"/>
                      <a:gd name="connsiteY28" fmla="*/ 574230 h 772189"/>
                      <a:gd name="connsiteX29" fmla="*/ 59979 w 356923"/>
                      <a:gd name="connsiteY29" fmla="*/ 533171 h 772189"/>
                      <a:gd name="connsiteX30" fmla="*/ 76109 w 356923"/>
                      <a:gd name="connsiteY30" fmla="*/ 453988 h 772189"/>
                      <a:gd name="connsiteX31" fmla="*/ 40916 w 356923"/>
                      <a:gd name="connsiteY31" fmla="*/ 437858 h 772189"/>
                      <a:gd name="connsiteX32" fmla="*/ 15988 w 356923"/>
                      <a:gd name="connsiteY32" fmla="*/ 389468 h 772189"/>
                      <a:gd name="connsiteX33" fmla="*/ 27719 w 356923"/>
                      <a:gd name="connsiteY33" fmla="*/ 352808 h 772189"/>
                      <a:gd name="connsiteX34" fmla="*/ 18921 w 356923"/>
                      <a:gd name="connsiteY34" fmla="*/ 329346 h 772189"/>
                      <a:gd name="connsiteX35" fmla="*/ 39450 w 356923"/>
                      <a:gd name="connsiteY35" fmla="*/ 300019 h 772189"/>
                      <a:gd name="connsiteX36" fmla="*/ 35051 w 356923"/>
                      <a:gd name="connsiteY36" fmla="*/ 286822 h 772189"/>
                      <a:gd name="connsiteX37" fmla="*/ 21853 w 356923"/>
                      <a:gd name="connsiteY37" fmla="*/ 275091 h 772189"/>
                      <a:gd name="connsiteX38" fmla="*/ 2791 w 356923"/>
                      <a:gd name="connsiteY38" fmla="*/ 254562 h 772189"/>
                      <a:gd name="connsiteX39" fmla="*/ 0 w 356923"/>
                      <a:gd name="connsiteY39" fmla="*/ 237818 h 772189"/>
                      <a:gd name="connsiteX40" fmla="*/ 15108 w 356923"/>
                      <a:gd name="connsiteY40" fmla="*/ 228754 h 772189"/>
                      <a:gd name="connsiteX41" fmla="*/ 11589 w 356923"/>
                      <a:gd name="connsiteY41" fmla="*/ 209398 h 772189"/>
                      <a:gd name="connsiteX42" fmla="*/ 22147 w 356923"/>
                      <a:gd name="connsiteY42" fmla="*/ 205878 h 772189"/>
                      <a:gd name="connsiteX43" fmla="*/ 32705 w 356923"/>
                      <a:gd name="connsiteY43" fmla="*/ 212917 h 772189"/>
                      <a:gd name="connsiteX44" fmla="*/ 45022 w 356923"/>
                      <a:gd name="connsiteY44" fmla="*/ 204119 h 772189"/>
                      <a:gd name="connsiteX45" fmla="*/ 74936 w 356923"/>
                      <a:gd name="connsiteY45" fmla="*/ 205878 h 772189"/>
                      <a:gd name="connsiteX46" fmla="*/ 96052 w 356923"/>
                      <a:gd name="connsiteY46" fmla="*/ 190041 h 772189"/>
                      <a:gd name="connsiteX47" fmla="*/ 90773 w 356923"/>
                      <a:gd name="connsiteY47" fmla="*/ 135493 h 772189"/>
                      <a:gd name="connsiteX48" fmla="*/ 122446 w 356923"/>
                      <a:gd name="connsiteY48" fmla="*/ 146051 h 772189"/>
                      <a:gd name="connsiteX49" fmla="*/ 182274 w 356923"/>
                      <a:gd name="connsiteY49" fmla="*/ 130214 h 772189"/>
                      <a:gd name="connsiteX50" fmla="*/ 168197 w 356923"/>
                      <a:gd name="connsiteY50" fmla="*/ 102059 h 772189"/>
                      <a:gd name="connsiteX51" fmla="*/ 175236 w 356923"/>
                      <a:gd name="connsiteY51" fmla="*/ 87982 h 772189"/>
                      <a:gd name="connsiteX52" fmla="*/ 201630 w 356923"/>
                      <a:gd name="connsiteY52" fmla="*/ 82704 h 772189"/>
                      <a:gd name="connsiteX53" fmla="*/ 206909 w 356923"/>
                      <a:gd name="connsiteY53" fmla="*/ 63347 h 772189"/>
                      <a:gd name="connsiteX54" fmla="*/ 213948 w 356923"/>
                      <a:gd name="connsiteY54" fmla="*/ 29914 h 772189"/>
                      <a:gd name="connsiteX55" fmla="*/ 228025 w 356923"/>
                      <a:gd name="connsiteY55" fmla="*/ 1760 h 772189"/>
                      <a:gd name="connsiteX0" fmla="*/ 240342 w 439281"/>
                      <a:gd name="connsiteY0" fmla="*/ 0 h 772189"/>
                      <a:gd name="connsiteX1" fmla="*/ 289612 w 439281"/>
                      <a:gd name="connsiteY1" fmla="*/ 15837 h 772189"/>
                      <a:gd name="connsiteX2" fmla="*/ 312488 w 439281"/>
                      <a:gd name="connsiteY2" fmla="*/ 14078 h 772189"/>
                      <a:gd name="connsiteX3" fmla="*/ 356923 w 439281"/>
                      <a:gd name="connsiteY3" fmla="*/ 31582 h 772189"/>
                      <a:gd name="connsiteX4" fmla="*/ 439270 w 439281"/>
                      <a:gd name="connsiteY4" fmla="*/ 341923 h 772189"/>
                      <a:gd name="connsiteX5" fmla="*/ 356923 w 439281"/>
                      <a:gd name="connsiteY5" fmla="*/ 763479 h 772189"/>
                      <a:gd name="connsiteX6" fmla="*/ 351786 w 439281"/>
                      <a:gd name="connsiteY6" fmla="*/ 756059 h 772189"/>
                      <a:gd name="connsiteX7" fmla="*/ 342988 w 439281"/>
                      <a:gd name="connsiteY7" fmla="*/ 735530 h 772189"/>
                      <a:gd name="connsiteX8" fmla="*/ 334190 w 439281"/>
                      <a:gd name="connsiteY8" fmla="*/ 732598 h 772189"/>
                      <a:gd name="connsiteX9" fmla="*/ 323925 w 439281"/>
                      <a:gd name="connsiteY9" fmla="*/ 728198 h 772189"/>
                      <a:gd name="connsiteX10" fmla="*/ 304863 w 439281"/>
                      <a:gd name="connsiteY10" fmla="*/ 715001 h 772189"/>
                      <a:gd name="connsiteX11" fmla="*/ 294598 w 439281"/>
                      <a:gd name="connsiteY11" fmla="*/ 719400 h 772189"/>
                      <a:gd name="connsiteX12" fmla="*/ 287266 w 439281"/>
                      <a:gd name="connsiteY12" fmla="*/ 731131 h 772189"/>
                      <a:gd name="connsiteX13" fmla="*/ 271136 w 439281"/>
                      <a:gd name="connsiteY13" fmla="*/ 719400 h 772189"/>
                      <a:gd name="connsiteX14" fmla="*/ 241809 w 439281"/>
                      <a:gd name="connsiteY14" fmla="*/ 723799 h 772189"/>
                      <a:gd name="connsiteX15" fmla="*/ 235943 w 439281"/>
                      <a:gd name="connsiteY15" fmla="*/ 734064 h 772189"/>
                      <a:gd name="connsiteX16" fmla="*/ 228611 w 439281"/>
                      <a:gd name="connsiteY16" fmla="*/ 748727 h 772189"/>
                      <a:gd name="connsiteX17" fmla="*/ 197818 w 439281"/>
                      <a:gd name="connsiteY17" fmla="*/ 750194 h 772189"/>
                      <a:gd name="connsiteX18" fmla="*/ 175822 w 439281"/>
                      <a:gd name="connsiteY18" fmla="*/ 751660 h 772189"/>
                      <a:gd name="connsiteX19" fmla="*/ 171423 w 439281"/>
                      <a:gd name="connsiteY19" fmla="*/ 763391 h 772189"/>
                      <a:gd name="connsiteX20" fmla="*/ 149427 w 439281"/>
                      <a:gd name="connsiteY20" fmla="*/ 772189 h 772189"/>
                      <a:gd name="connsiteX21" fmla="*/ 133297 w 439281"/>
                      <a:gd name="connsiteY21" fmla="*/ 763391 h 772189"/>
                      <a:gd name="connsiteX22" fmla="*/ 120100 w 439281"/>
                      <a:gd name="connsiteY22" fmla="*/ 742862 h 772189"/>
                      <a:gd name="connsiteX23" fmla="*/ 131831 w 439281"/>
                      <a:gd name="connsiteY23" fmla="*/ 720867 h 772189"/>
                      <a:gd name="connsiteX24" fmla="*/ 125966 w 439281"/>
                      <a:gd name="connsiteY24" fmla="*/ 679808 h 772189"/>
                      <a:gd name="connsiteX25" fmla="*/ 106903 w 439281"/>
                      <a:gd name="connsiteY25" fmla="*/ 651947 h 772189"/>
                      <a:gd name="connsiteX26" fmla="*/ 95172 w 439281"/>
                      <a:gd name="connsiteY26" fmla="*/ 646082 h 772189"/>
                      <a:gd name="connsiteX27" fmla="*/ 83441 w 439281"/>
                      <a:gd name="connsiteY27" fmla="*/ 621154 h 772189"/>
                      <a:gd name="connsiteX28" fmla="*/ 92239 w 439281"/>
                      <a:gd name="connsiteY28" fmla="*/ 577163 h 772189"/>
                      <a:gd name="connsiteX29" fmla="*/ 81975 w 439281"/>
                      <a:gd name="connsiteY29" fmla="*/ 574230 h 772189"/>
                      <a:gd name="connsiteX30" fmla="*/ 59979 w 439281"/>
                      <a:gd name="connsiteY30" fmla="*/ 533171 h 772189"/>
                      <a:gd name="connsiteX31" fmla="*/ 76109 w 439281"/>
                      <a:gd name="connsiteY31" fmla="*/ 453988 h 772189"/>
                      <a:gd name="connsiteX32" fmla="*/ 40916 w 439281"/>
                      <a:gd name="connsiteY32" fmla="*/ 437858 h 772189"/>
                      <a:gd name="connsiteX33" fmla="*/ 15988 w 439281"/>
                      <a:gd name="connsiteY33" fmla="*/ 389468 h 772189"/>
                      <a:gd name="connsiteX34" fmla="*/ 27719 w 439281"/>
                      <a:gd name="connsiteY34" fmla="*/ 352808 h 772189"/>
                      <a:gd name="connsiteX35" fmla="*/ 18921 w 439281"/>
                      <a:gd name="connsiteY35" fmla="*/ 329346 h 772189"/>
                      <a:gd name="connsiteX36" fmla="*/ 39450 w 439281"/>
                      <a:gd name="connsiteY36" fmla="*/ 300019 h 772189"/>
                      <a:gd name="connsiteX37" fmla="*/ 35051 w 439281"/>
                      <a:gd name="connsiteY37" fmla="*/ 286822 h 772189"/>
                      <a:gd name="connsiteX38" fmla="*/ 21853 w 439281"/>
                      <a:gd name="connsiteY38" fmla="*/ 275091 h 772189"/>
                      <a:gd name="connsiteX39" fmla="*/ 2791 w 439281"/>
                      <a:gd name="connsiteY39" fmla="*/ 254562 h 772189"/>
                      <a:gd name="connsiteX40" fmla="*/ 0 w 439281"/>
                      <a:gd name="connsiteY40" fmla="*/ 237818 h 772189"/>
                      <a:gd name="connsiteX41" fmla="*/ 15108 w 439281"/>
                      <a:gd name="connsiteY41" fmla="*/ 228754 h 772189"/>
                      <a:gd name="connsiteX42" fmla="*/ 11589 w 439281"/>
                      <a:gd name="connsiteY42" fmla="*/ 209398 h 772189"/>
                      <a:gd name="connsiteX43" fmla="*/ 22147 w 439281"/>
                      <a:gd name="connsiteY43" fmla="*/ 205878 h 772189"/>
                      <a:gd name="connsiteX44" fmla="*/ 32705 w 439281"/>
                      <a:gd name="connsiteY44" fmla="*/ 212917 h 772189"/>
                      <a:gd name="connsiteX45" fmla="*/ 45022 w 439281"/>
                      <a:gd name="connsiteY45" fmla="*/ 204119 h 772189"/>
                      <a:gd name="connsiteX46" fmla="*/ 74936 w 439281"/>
                      <a:gd name="connsiteY46" fmla="*/ 205878 h 772189"/>
                      <a:gd name="connsiteX47" fmla="*/ 96052 w 439281"/>
                      <a:gd name="connsiteY47" fmla="*/ 190041 h 772189"/>
                      <a:gd name="connsiteX48" fmla="*/ 90773 w 439281"/>
                      <a:gd name="connsiteY48" fmla="*/ 135493 h 772189"/>
                      <a:gd name="connsiteX49" fmla="*/ 122446 w 439281"/>
                      <a:gd name="connsiteY49" fmla="*/ 146051 h 772189"/>
                      <a:gd name="connsiteX50" fmla="*/ 182274 w 439281"/>
                      <a:gd name="connsiteY50" fmla="*/ 130214 h 772189"/>
                      <a:gd name="connsiteX51" fmla="*/ 168197 w 439281"/>
                      <a:gd name="connsiteY51" fmla="*/ 102059 h 772189"/>
                      <a:gd name="connsiteX52" fmla="*/ 175236 w 439281"/>
                      <a:gd name="connsiteY52" fmla="*/ 87982 h 772189"/>
                      <a:gd name="connsiteX53" fmla="*/ 201630 w 439281"/>
                      <a:gd name="connsiteY53" fmla="*/ 82704 h 772189"/>
                      <a:gd name="connsiteX54" fmla="*/ 206909 w 439281"/>
                      <a:gd name="connsiteY54" fmla="*/ 63347 h 772189"/>
                      <a:gd name="connsiteX55" fmla="*/ 213948 w 439281"/>
                      <a:gd name="connsiteY55" fmla="*/ 29914 h 772189"/>
                      <a:gd name="connsiteX56" fmla="*/ 228025 w 439281"/>
                      <a:gd name="connsiteY56" fmla="*/ 1760 h 772189"/>
                      <a:gd name="connsiteX57" fmla="*/ 240342 w 439281"/>
                      <a:gd name="connsiteY57" fmla="*/ 0 h 772189"/>
                      <a:gd name="connsiteX0" fmla="*/ 439270 w 530710"/>
                      <a:gd name="connsiteY0" fmla="*/ 341923 h 772189"/>
                      <a:gd name="connsiteX1" fmla="*/ 356923 w 530710"/>
                      <a:gd name="connsiteY1" fmla="*/ 763479 h 772189"/>
                      <a:gd name="connsiteX2" fmla="*/ 351786 w 530710"/>
                      <a:gd name="connsiteY2" fmla="*/ 756059 h 772189"/>
                      <a:gd name="connsiteX3" fmla="*/ 342988 w 530710"/>
                      <a:gd name="connsiteY3" fmla="*/ 735530 h 772189"/>
                      <a:gd name="connsiteX4" fmla="*/ 334190 w 530710"/>
                      <a:gd name="connsiteY4" fmla="*/ 732598 h 772189"/>
                      <a:gd name="connsiteX5" fmla="*/ 323925 w 530710"/>
                      <a:gd name="connsiteY5" fmla="*/ 728198 h 772189"/>
                      <a:gd name="connsiteX6" fmla="*/ 304863 w 530710"/>
                      <a:gd name="connsiteY6" fmla="*/ 715001 h 772189"/>
                      <a:gd name="connsiteX7" fmla="*/ 294598 w 530710"/>
                      <a:gd name="connsiteY7" fmla="*/ 719400 h 772189"/>
                      <a:gd name="connsiteX8" fmla="*/ 287266 w 530710"/>
                      <a:gd name="connsiteY8" fmla="*/ 731131 h 772189"/>
                      <a:gd name="connsiteX9" fmla="*/ 271136 w 530710"/>
                      <a:gd name="connsiteY9" fmla="*/ 719400 h 772189"/>
                      <a:gd name="connsiteX10" fmla="*/ 241809 w 530710"/>
                      <a:gd name="connsiteY10" fmla="*/ 723799 h 772189"/>
                      <a:gd name="connsiteX11" fmla="*/ 235943 w 530710"/>
                      <a:gd name="connsiteY11" fmla="*/ 734064 h 772189"/>
                      <a:gd name="connsiteX12" fmla="*/ 228611 w 530710"/>
                      <a:gd name="connsiteY12" fmla="*/ 748727 h 772189"/>
                      <a:gd name="connsiteX13" fmla="*/ 197818 w 530710"/>
                      <a:gd name="connsiteY13" fmla="*/ 750194 h 772189"/>
                      <a:gd name="connsiteX14" fmla="*/ 175822 w 530710"/>
                      <a:gd name="connsiteY14" fmla="*/ 751660 h 772189"/>
                      <a:gd name="connsiteX15" fmla="*/ 171423 w 530710"/>
                      <a:gd name="connsiteY15" fmla="*/ 763391 h 772189"/>
                      <a:gd name="connsiteX16" fmla="*/ 149427 w 530710"/>
                      <a:gd name="connsiteY16" fmla="*/ 772189 h 772189"/>
                      <a:gd name="connsiteX17" fmla="*/ 133297 w 530710"/>
                      <a:gd name="connsiteY17" fmla="*/ 763391 h 772189"/>
                      <a:gd name="connsiteX18" fmla="*/ 120100 w 530710"/>
                      <a:gd name="connsiteY18" fmla="*/ 742862 h 772189"/>
                      <a:gd name="connsiteX19" fmla="*/ 131831 w 530710"/>
                      <a:gd name="connsiteY19" fmla="*/ 720867 h 772189"/>
                      <a:gd name="connsiteX20" fmla="*/ 125966 w 530710"/>
                      <a:gd name="connsiteY20" fmla="*/ 679808 h 772189"/>
                      <a:gd name="connsiteX21" fmla="*/ 106903 w 530710"/>
                      <a:gd name="connsiteY21" fmla="*/ 651947 h 772189"/>
                      <a:gd name="connsiteX22" fmla="*/ 95172 w 530710"/>
                      <a:gd name="connsiteY22" fmla="*/ 646082 h 772189"/>
                      <a:gd name="connsiteX23" fmla="*/ 83441 w 530710"/>
                      <a:gd name="connsiteY23" fmla="*/ 621154 h 772189"/>
                      <a:gd name="connsiteX24" fmla="*/ 92239 w 530710"/>
                      <a:gd name="connsiteY24" fmla="*/ 577163 h 772189"/>
                      <a:gd name="connsiteX25" fmla="*/ 81975 w 530710"/>
                      <a:gd name="connsiteY25" fmla="*/ 574230 h 772189"/>
                      <a:gd name="connsiteX26" fmla="*/ 59979 w 530710"/>
                      <a:gd name="connsiteY26" fmla="*/ 533171 h 772189"/>
                      <a:gd name="connsiteX27" fmla="*/ 76109 w 530710"/>
                      <a:gd name="connsiteY27" fmla="*/ 453988 h 772189"/>
                      <a:gd name="connsiteX28" fmla="*/ 40916 w 530710"/>
                      <a:gd name="connsiteY28" fmla="*/ 437858 h 772189"/>
                      <a:gd name="connsiteX29" fmla="*/ 15988 w 530710"/>
                      <a:gd name="connsiteY29" fmla="*/ 389468 h 772189"/>
                      <a:gd name="connsiteX30" fmla="*/ 27719 w 530710"/>
                      <a:gd name="connsiteY30" fmla="*/ 352808 h 772189"/>
                      <a:gd name="connsiteX31" fmla="*/ 18921 w 530710"/>
                      <a:gd name="connsiteY31" fmla="*/ 329346 h 772189"/>
                      <a:gd name="connsiteX32" fmla="*/ 39450 w 530710"/>
                      <a:gd name="connsiteY32" fmla="*/ 300019 h 772189"/>
                      <a:gd name="connsiteX33" fmla="*/ 35051 w 530710"/>
                      <a:gd name="connsiteY33" fmla="*/ 286822 h 772189"/>
                      <a:gd name="connsiteX34" fmla="*/ 21853 w 530710"/>
                      <a:gd name="connsiteY34" fmla="*/ 275091 h 772189"/>
                      <a:gd name="connsiteX35" fmla="*/ 2791 w 530710"/>
                      <a:gd name="connsiteY35" fmla="*/ 254562 h 772189"/>
                      <a:gd name="connsiteX36" fmla="*/ 0 w 530710"/>
                      <a:gd name="connsiteY36" fmla="*/ 237818 h 772189"/>
                      <a:gd name="connsiteX37" fmla="*/ 15108 w 530710"/>
                      <a:gd name="connsiteY37" fmla="*/ 228754 h 772189"/>
                      <a:gd name="connsiteX38" fmla="*/ 11589 w 530710"/>
                      <a:gd name="connsiteY38" fmla="*/ 209398 h 772189"/>
                      <a:gd name="connsiteX39" fmla="*/ 22147 w 530710"/>
                      <a:gd name="connsiteY39" fmla="*/ 205878 h 772189"/>
                      <a:gd name="connsiteX40" fmla="*/ 32705 w 530710"/>
                      <a:gd name="connsiteY40" fmla="*/ 212917 h 772189"/>
                      <a:gd name="connsiteX41" fmla="*/ 45022 w 530710"/>
                      <a:gd name="connsiteY41" fmla="*/ 204119 h 772189"/>
                      <a:gd name="connsiteX42" fmla="*/ 74936 w 530710"/>
                      <a:gd name="connsiteY42" fmla="*/ 205878 h 772189"/>
                      <a:gd name="connsiteX43" fmla="*/ 96052 w 530710"/>
                      <a:gd name="connsiteY43" fmla="*/ 190041 h 772189"/>
                      <a:gd name="connsiteX44" fmla="*/ 90773 w 530710"/>
                      <a:gd name="connsiteY44" fmla="*/ 135493 h 772189"/>
                      <a:gd name="connsiteX45" fmla="*/ 122446 w 530710"/>
                      <a:gd name="connsiteY45" fmla="*/ 146051 h 772189"/>
                      <a:gd name="connsiteX46" fmla="*/ 182274 w 530710"/>
                      <a:gd name="connsiteY46" fmla="*/ 130214 h 772189"/>
                      <a:gd name="connsiteX47" fmla="*/ 168197 w 530710"/>
                      <a:gd name="connsiteY47" fmla="*/ 102059 h 772189"/>
                      <a:gd name="connsiteX48" fmla="*/ 175236 w 530710"/>
                      <a:gd name="connsiteY48" fmla="*/ 87982 h 772189"/>
                      <a:gd name="connsiteX49" fmla="*/ 201630 w 530710"/>
                      <a:gd name="connsiteY49" fmla="*/ 82704 h 772189"/>
                      <a:gd name="connsiteX50" fmla="*/ 206909 w 530710"/>
                      <a:gd name="connsiteY50" fmla="*/ 63347 h 772189"/>
                      <a:gd name="connsiteX51" fmla="*/ 213948 w 530710"/>
                      <a:gd name="connsiteY51" fmla="*/ 29914 h 772189"/>
                      <a:gd name="connsiteX52" fmla="*/ 228025 w 530710"/>
                      <a:gd name="connsiteY52" fmla="*/ 1760 h 772189"/>
                      <a:gd name="connsiteX53" fmla="*/ 240342 w 530710"/>
                      <a:gd name="connsiteY53" fmla="*/ 0 h 772189"/>
                      <a:gd name="connsiteX54" fmla="*/ 289612 w 530710"/>
                      <a:gd name="connsiteY54" fmla="*/ 15837 h 772189"/>
                      <a:gd name="connsiteX55" fmla="*/ 312488 w 530710"/>
                      <a:gd name="connsiteY55" fmla="*/ 14078 h 772189"/>
                      <a:gd name="connsiteX56" fmla="*/ 356923 w 530710"/>
                      <a:gd name="connsiteY56" fmla="*/ 31582 h 772189"/>
                      <a:gd name="connsiteX57" fmla="*/ 530710 w 530710"/>
                      <a:gd name="connsiteY57" fmla="*/ 433363 h 772189"/>
                      <a:gd name="connsiteX0" fmla="*/ 356923 w 530710"/>
                      <a:gd name="connsiteY0" fmla="*/ 763479 h 772189"/>
                      <a:gd name="connsiteX1" fmla="*/ 351786 w 530710"/>
                      <a:gd name="connsiteY1" fmla="*/ 756059 h 772189"/>
                      <a:gd name="connsiteX2" fmla="*/ 342988 w 530710"/>
                      <a:gd name="connsiteY2" fmla="*/ 735530 h 772189"/>
                      <a:gd name="connsiteX3" fmla="*/ 334190 w 530710"/>
                      <a:gd name="connsiteY3" fmla="*/ 732598 h 772189"/>
                      <a:gd name="connsiteX4" fmla="*/ 323925 w 530710"/>
                      <a:gd name="connsiteY4" fmla="*/ 728198 h 772189"/>
                      <a:gd name="connsiteX5" fmla="*/ 304863 w 530710"/>
                      <a:gd name="connsiteY5" fmla="*/ 715001 h 772189"/>
                      <a:gd name="connsiteX6" fmla="*/ 294598 w 530710"/>
                      <a:gd name="connsiteY6" fmla="*/ 719400 h 772189"/>
                      <a:gd name="connsiteX7" fmla="*/ 287266 w 530710"/>
                      <a:gd name="connsiteY7" fmla="*/ 731131 h 772189"/>
                      <a:gd name="connsiteX8" fmla="*/ 271136 w 530710"/>
                      <a:gd name="connsiteY8" fmla="*/ 719400 h 772189"/>
                      <a:gd name="connsiteX9" fmla="*/ 241809 w 530710"/>
                      <a:gd name="connsiteY9" fmla="*/ 723799 h 772189"/>
                      <a:gd name="connsiteX10" fmla="*/ 235943 w 530710"/>
                      <a:gd name="connsiteY10" fmla="*/ 734064 h 772189"/>
                      <a:gd name="connsiteX11" fmla="*/ 228611 w 530710"/>
                      <a:gd name="connsiteY11" fmla="*/ 748727 h 772189"/>
                      <a:gd name="connsiteX12" fmla="*/ 197818 w 530710"/>
                      <a:gd name="connsiteY12" fmla="*/ 750194 h 772189"/>
                      <a:gd name="connsiteX13" fmla="*/ 175822 w 530710"/>
                      <a:gd name="connsiteY13" fmla="*/ 751660 h 772189"/>
                      <a:gd name="connsiteX14" fmla="*/ 171423 w 530710"/>
                      <a:gd name="connsiteY14" fmla="*/ 763391 h 772189"/>
                      <a:gd name="connsiteX15" fmla="*/ 149427 w 530710"/>
                      <a:gd name="connsiteY15" fmla="*/ 772189 h 772189"/>
                      <a:gd name="connsiteX16" fmla="*/ 133297 w 530710"/>
                      <a:gd name="connsiteY16" fmla="*/ 763391 h 772189"/>
                      <a:gd name="connsiteX17" fmla="*/ 120100 w 530710"/>
                      <a:gd name="connsiteY17" fmla="*/ 742862 h 772189"/>
                      <a:gd name="connsiteX18" fmla="*/ 131831 w 530710"/>
                      <a:gd name="connsiteY18" fmla="*/ 720867 h 772189"/>
                      <a:gd name="connsiteX19" fmla="*/ 125966 w 530710"/>
                      <a:gd name="connsiteY19" fmla="*/ 679808 h 772189"/>
                      <a:gd name="connsiteX20" fmla="*/ 106903 w 530710"/>
                      <a:gd name="connsiteY20" fmla="*/ 651947 h 772189"/>
                      <a:gd name="connsiteX21" fmla="*/ 95172 w 530710"/>
                      <a:gd name="connsiteY21" fmla="*/ 646082 h 772189"/>
                      <a:gd name="connsiteX22" fmla="*/ 83441 w 530710"/>
                      <a:gd name="connsiteY22" fmla="*/ 621154 h 772189"/>
                      <a:gd name="connsiteX23" fmla="*/ 92239 w 530710"/>
                      <a:gd name="connsiteY23" fmla="*/ 577163 h 772189"/>
                      <a:gd name="connsiteX24" fmla="*/ 81975 w 530710"/>
                      <a:gd name="connsiteY24" fmla="*/ 574230 h 772189"/>
                      <a:gd name="connsiteX25" fmla="*/ 59979 w 530710"/>
                      <a:gd name="connsiteY25" fmla="*/ 533171 h 772189"/>
                      <a:gd name="connsiteX26" fmla="*/ 76109 w 530710"/>
                      <a:gd name="connsiteY26" fmla="*/ 453988 h 772189"/>
                      <a:gd name="connsiteX27" fmla="*/ 40916 w 530710"/>
                      <a:gd name="connsiteY27" fmla="*/ 437858 h 772189"/>
                      <a:gd name="connsiteX28" fmla="*/ 15988 w 530710"/>
                      <a:gd name="connsiteY28" fmla="*/ 389468 h 772189"/>
                      <a:gd name="connsiteX29" fmla="*/ 27719 w 530710"/>
                      <a:gd name="connsiteY29" fmla="*/ 352808 h 772189"/>
                      <a:gd name="connsiteX30" fmla="*/ 18921 w 530710"/>
                      <a:gd name="connsiteY30" fmla="*/ 329346 h 772189"/>
                      <a:gd name="connsiteX31" fmla="*/ 39450 w 530710"/>
                      <a:gd name="connsiteY31" fmla="*/ 300019 h 772189"/>
                      <a:gd name="connsiteX32" fmla="*/ 35051 w 530710"/>
                      <a:gd name="connsiteY32" fmla="*/ 286822 h 772189"/>
                      <a:gd name="connsiteX33" fmla="*/ 21853 w 530710"/>
                      <a:gd name="connsiteY33" fmla="*/ 275091 h 772189"/>
                      <a:gd name="connsiteX34" fmla="*/ 2791 w 530710"/>
                      <a:gd name="connsiteY34" fmla="*/ 254562 h 772189"/>
                      <a:gd name="connsiteX35" fmla="*/ 0 w 530710"/>
                      <a:gd name="connsiteY35" fmla="*/ 237818 h 772189"/>
                      <a:gd name="connsiteX36" fmla="*/ 15108 w 530710"/>
                      <a:gd name="connsiteY36" fmla="*/ 228754 h 772189"/>
                      <a:gd name="connsiteX37" fmla="*/ 11589 w 530710"/>
                      <a:gd name="connsiteY37" fmla="*/ 209398 h 772189"/>
                      <a:gd name="connsiteX38" fmla="*/ 22147 w 530710"/>
                      <a:gd name="connsiteY38" fmla="*/ 205878 h 772189"/>
                      <a:gd name="connsiteX39" fmla="*/ 32705 w 530710"/>
                      <a:gd name="connsiteY39" fmla="*/ 212917 h 772189"/>
                      <a:gd name="connsiteX40" fmla="*/ 45022 w 530710"/>
                      <a:gd name="connsiteY40" fmla="*/ 204119 h 772189"/>
                      <a:gd name="connsiteX41" fmla="*/ 74936 w 530710"/>
                      <a:gd name="connsiteY41" fmla="*/ 205878 h 772189"/>
                      <a:gd name="connsiteX42" fmla="*/ 96052 w 530710"/>
                      <a:gd name="connsiteY42" fmla="*/ 190041 h 772189"/>
                      <a:gd name="connsiteX43" fmla="*/ 90773 w 530710"/>
                      <a:gd name="connsiteY43" fmla="*/ 135493 h 772189"/>
                      <a:gd name="connsiteX44" fmla="*/ 122446 w 530710"/>
                      <a:gd name="connsiteY44" fmla="*/ 146051 h 772189"/>
                      <a:gd name="connsiteX45" fmla="*/ 182274 w 530710"/>
                      <a:gd name="connsiteY45" fmla="*/ 130214 h 772189"/>
                      <a:gd name="connsiteX46" fmla="*/ 168197 w 530710"/>
                      <a:gd name="connsiteY46" fmla="*/ 102059 h 772189"/>
                      <a:gd name="connsiteX47" fmla="*/ 175236 w 530710"/>
                      <a:gd name="connsiteY47" fmla="*/ 87982 h 772189"/>
                      <a:gd name="connsiteX48" fmla="*/ 201630 w 530710"/>
                      <a:gd name="connsiteY48" fmla="*/ 82704 h 772189"/>
                      <a:gd name="connsiteX49" fmla="*/ 206909 w 530710"/>
                      <a:gd name="connsiteY49" fmla="*/ 63347 h 772189"/>
                      <a:gd name="connsiteX50" fmla="*/ 213948 w 530710"/>
                      <a:gd name="connsiteY50" fmla="*/ 29914 h 772189"/>
                      <a:gd name="connsiteX51" fmla="*/ 228025 w 530710"/>
                      <a:gd name="connsiteY51" fmla="*/ 1760 h 772189"/>
                      <a:gd name="connsiteX52" fmla="*/ 240342 w 530710"/>
                      <a:gd name="connsiteY52" fmla="*/ 0 h 772189"/>
                      <a:gd name="connsiteX53" fmla="*/ 289612 w 530710"/>
                      <a:gd name="connsiteY53" fmla="*/ 15837 h 772189"/>
                      <a:gd name="connsiteX54" fmla="*/ 312488 w 530710"/>
                      <a:gd name="connsiteY54" fmla="*/ 14078 h 772189"/>
                      <a:gd name="connsiteX55" fmla="*/ 356923 w 530710"/>
                      <a:gd name="connsiteY55" fmla="*/ 31582 h 772189"/>
                      <a:gd name="connsiteX56" fmla="*/ 530710 w 530710"/>
                      <a:gd name="connsiteY56" fmla="*/ 433363 h 772189"/>
                      <a:gd name="connsiteX0" fmla="*/ 356923 w 356923"/>
                      <a:gd name="connsiteY0" fmla="*/ 763479 h 772189"/>
                      <a:gd name="connsiteX1" fmla="*/ 351786 w 356923"/>
                      <a:gd name="connsiteY1" fmla="*/ 756059 h 772189"/>
                      <a:gd name="connsiteX2" fmla="*/ 342988 w 356923"/>
                      <a:gd name="connsiteY2" fmla="*/ 735530 h 772189"/>
                      <a:gd name="connsiteX3" fmla="*/ 334190 w 356923"/>
                      <a:gd name="connsiteY3" fmla="*/ 732598 h 772189"/>
                      <a:gd name="connsiteX4" fmla="*/ 323925 w 356923"/>
                      <a:gd name="connsiteY4" fmla="*/ 728198 h 772189"/>
                      <a:gd name="connsiteX5" fmla="*/ 304863 w 356923"/>
                      <a:gd name="connsiteY5" fmla="*/ 715001 h 772189"/>
                      <a:gd name="connsiteX6" fmla="*/ 294598 w 356923"/>
                      <a:gd name="connsiteY6" fmla="*/ 719400 h 772189"/>
                      <a:gd name="connsiteX7" fmla="*/ 287266 w 356923"/>
                      <a:gd name="connsiteY7" fmla="*/ 731131 h 772189"/>
                      <a:gd name="connsiteX8" fmla="*/ 271136 w 356923"/>
                      <a:gd name="connsiteY8" fmla="*/ 719400 h 772189"/>
                      <a:gd name="connsiteX9" fmla="*/ 241809 w 356923"/>
                      <a:gd name="connsiteY9" fmla="*/ 723799 h 772189"/>
                      <a:gd name="connsiteX10" fmla="*/ 235943 w 356923"/>
                      <a:gd name="connsiteY10" fmla="*/ 734064 h 772189"/>
                      <a:gd name="connsiteX11" fmla="*/ 228611 w 356923"/>
                      <a:gd name="connsiteY11" fmla="*/ 748727 h 772189"/>
                      <a:gd name="connsiteX12" fmla="*/ 197818 w 356923"/>
                      <a:gd name="connsiteY12" fmla="*/ 750194 h 772189"/>
                      <a:gd name="connsiteX13" fmla="*/ 175822 w 356923"/>
                      <a:gd name="connsiteY13" fmla="*/ 751660 h 772189"/>
                      <a:gd name="connsiteX14" fmla="*/ 171423 w 356923"/>
                      <a:gd name="connsiteY14" fmla="*/ 763391 h 772189"/>
                      <a:gd name="connsiteX15" fmla="*/ 149427 w 356923"/>
                      <a:gd name="connsiteY15" fmla="*/ 772189 h 772189"/>
                      <a:gd name="connsiteX16" fmla="*/ 133297 w 356923"/>
                      <a:gd name="connsiteY16" fmla="*/ 763391 h 772189"/>
                      <a:gd name="connsiteX17" fmla="*/ 120100 w 356923"/>
                      <a:gd name="connsiteY17" fmla="*/ 742862 h 772189"/>
                      <a:gd name="connsiteX18" fmla="*/ 131831 w 356923"/>
                      <a:gd name="connsiteY18" fmla="*/ 720867 h 772189"/>
                      <a:gd name="connsiteX19" fmla="*/ 125966 w 356923"/>
                      <a:gd name="connsiteY19" fmla="*/ 679808 h 772189"/>
                      <a:gd name="connsiteX20" fmla="*/ 106903 w 356923"/>
                      <a:gd name="connsiteY20" fmla="*/ 651947 h 772189"/>
                      <a:gd name="connsiteX21" fmla="*/ 95172 w 356923"/>
                      <a:gd name="connsiteY21" fmla="*/ 646082 h 772189"/>
                      <a:gd name="connsiteX22" fmla="*/ 83441 w 356923"/>
                      <a:gd name="connsiteY22" fmla="*/ 621154 h 772189"/>
                      <a:gd name="connsiteX23" fmla="*/ 92239 w 356923"/>
                      <a:gd name="connsiteY23" fmla="*/ 577163 h 772189"/>
                      <a:gd name="connsiteX24" fmla="*/ 81975 w 356923"/>
                      <a:gd name="connsiteY24" fmla="*/ 574230 h 772189"/>
                      <a:gd name="connsiteX25" fmla="*/ 59979 w 356923"/>
                      <a:gd name="connsiteY25" fmla="*/ 533171 h 772189"/>
                      <a:gd name="connsiteX26" fmla="*/ 76109 w 356923"/>
                      <a:gd name="connsiteY26" fmla="*/ 453988 h 772189"/>
                      <a:gd name="connsiteX27" fmla="*/ 40916 w 356923"/>
                      <a:gd name="connsiteY27" fmla="*/ 437858 h 772189"/>
                      <a:gd name="connsiteX28" fmla="*/ 15988 w 356923"/>
                      <a:gd name="connsiteY28" fmla="*/ 389468 h 772189"/>
                      <a:gd name="connsiteX29" fmla="*/ 27719 w 356923"/>
                      <a:gd name="connsiteY29" fmla="*/ 352808 h 772189"/>
                      <a:gd name="connsiteX30" fmla="*/ 18921 w 356923"/>
                      <a:gd name="connsiteY30" fmla="*/ 329346 h 772189"/>
                      <a:gd name="connsiteX31" fmla="*/ 39450 w 356923"/>
                      <a:gd name="connsiteY31" fmla="*/ 300019 h 772189"/>
                      <a:gd name="connsiteX32" fmla="*/ 35051 w 356923"/>
                      <a:gd name="connsiteY32" fmla="*/ 286822 h 772189"/>
                      <a:gd name="connsiteX33" fmla="*/ 21853 w 356923"/>
                      <a:gd name="connsiteY33" fmla="*/ 275091 h 772189"/>
                      <a:gd name="connsiteX34" fmla="*/ 2791 w 356923"/>
                      <a:gd name="connsiteY34" fmla="*/ 254562 h 772189"/>
                      <a:gd name="connsiteX35" fmla="*/ 0 w 356923"/>
                      <a:gd name="connsiteY35" fmla="*/ 237818 h 772189"/>
                      <a:gd name="connsiteX36" fmla="*/ 15108 w 356923"/>
                      <a:gd name="connsiteY36" fmla="*/ 228754 h 772189"/>
                      <a:gd name="connsiteX37" fmla="*/ 11589 w 356923"/>
                      <a:gd name="connsiteY37" fmla="*/ 209398 h 772189"/>
                      <a:gd name="connsiteX38" fmla="*/ 22147 w 356923"/>
                      <a:gd name="connsiteY38" fmla="*/ 205878 h 772189"/>
                      <a:gd name="connsiteX39" fmla="*/ 32705 w 356923"/>
                      <a:gd name="connsiteY39" fmla="*/ 212917 h 772189"/>
                      <a:gd name="connsiteX40" fmla="*/ 45022 w 356923"/>
                      <a:gd name="connsiteY40" fmla="*/ 204119 h 772189"/>
                      <a:gd name="connsiteX41" fmla="*/ 74936 w 356923"/>
                      <a:gd name="connsiteY41" fmla="*/ 205878 h 772189"/>
                      <a:gd name="connsiteX42" fmla="*/ 96052 w 356923"/>
                      <a:gd name="connsiteY42" fmla="*/ 190041 h 772189"/>
                      <a:gd name="connsiteX43" fmla="*/ 90773 w 356923"/>
                      <a:gd name="connsiteY43" fmla="*/ 135493 h 772189"/>
                      <a:gd name="connsiteX44" fmla="*/ 122446 w 356923"/>
                      <a:gd name="connsiteY44" fmla="*/ 146051 h 772189"/>
                      <a:gd name="connsiteX45" fmla="*/ 182274 w 356923"/>
                      <a:gd name="connsiteY45" fmla="*/ 130214 h 772189"/>
                      <a:gd name="connsiteX46" fmla="*/ 168197 w 356923"/>
                      <a:gd name="connsiteY46" fmla="*/ 102059 h 772189"/>
                      <a:gd name="connsiteX47" fmla="*/ 175236 w 356923"/>
                      <a:gd name="connsiteY47" fmla="*/ 87982 h 772189"/>
                      <a:gd name="connsiteX48" fmla="*/ 201630 w 356923"/>
                      <a:gd name="connsiteY48" fmla="*/ 82704 h 772189"/>
                      <a:gd name="connsiteX49" fmla="*/ 206909 w 356923"/>
                      <a:gd name="connsiteY49" fmla="*/ 63347 h 772189"/>
                      <a:gd name="connsiteX50" fmla="*/ 213948 w 356923"/>
                      <a:gd name="connsiteY50" fmla="*/ 29914 h 772189"/>
                      <a:gd name="connsiteX51" fmla="*/ 228025 w 356923"/>
                      <a:gd name="connsiteY51" fmla="*/ 1760 h 772189"/>
                      <a:gd name="connsiteX52" fmla="*/ 240342 w 356923"/>
                      <a:gd name="connsiteY52" fmla="*/ 0 h 772189"/>
                      <a:gd name="connsiteX53" fmla="*/ 289612 w 356923"/>
                      <a:gd name="connsiteY53" fmla="*/ 15837 h 772189"/>
                      <a:gd name="connsiteX54" fmla="*/ 312488 w 356923"/>
                      <a:gd name="connsiteY54" fmla="*/ 14078 h 772189"/>
                      <a:gd name="connsiteX55" fmla="*/ 356923 w 356923"/>
                      <a:gd name="connsiteY55" fmla="*/ 31582 h 7721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</a:cxnLst>
                    <a:rect l="l" t="t" r="r" b="b"/>
                    <a:pathLst>
                      <a:path w="356923" h="772189">
                        <a:moveTo>
                          <a:pt x="356923" y="763479"/>
                        </a:moveTo>
                        <a:lnTo>
                          <a:pt x="351786" y="756059"/>
                        </a:lnTo>
                        <a:lnTo>
                          <a:pt x="342988" y="735530"/>
                        </a:lnTo>
                        <a:lnTo>
                          <a:pt x="334190" y="732598"/>
                        </a:lnTo>
                        <a:lnTo>
                          <a:pt x="323925" y="728198"/>
                        </a:lnTo>
                        <a:lnTo>
                          <a:pt x="304863" y="715001"/>
                        </a:lnTo>
                        <a:lnTo>
                          <a:pt x="294598" y="719400"/>
                        </a:lnTo>
                        <a:lnTo>
                          <a:pt x="287266" y="731131"/>
                        </a:lnTo>
                        <a:lnTo>
                          <a:pt x="271136" y="719400"/>
                        </a:lnTo>
                        <a:lnTo>
                          <a:pt x="241809" y="723799"/>
                        </a:lnTo>
                        <a:lnTo>
                          <a:pt x="235943" y="734064"/>
                        </a:lnTo>
                        <a:lnTo>
                          <a:pt x="228611" y="748727"/>
                        </a:lnTo>
                        <a:lnTo>
                          <a:pt x="197818" y="750194"/>
                        </a:lnTo>
                        <a:lnTo>
                          <a:pt x="175822" y="751660"/>
                        </a:lnTo>
                        <a:lnTo>
                          <a:pt x="171423" y="763391"/>
                        </a:lnTo>
                        <a:lnTo>
                          <a:pt x="149427" y="772189"/>
                        </a:lnTo>
                        <a:lnTo>
                          <a:pt x="133297" y="763391"/>
                        </a:lnTo>
                        <a:lnTo>
                          <a:pt x="120100" y="742862"/>
                        </a:lnTo>
                        <a:lnTo>
                          <a:pt x="131831" y="720867"/>
                        </a:lnTo>
                        <a:lnTo>
                          <a:pt x="125966" y="679808"/>
                        </a:lnTo>
                        <a:lnTo>
                          <a:pt x="106903" y="651947"/>
                        </a:lnTo>
                        <a:lnTo>
                          <a:pt x="95172" y="646082"/>
                        </a:lnTo>
                        <a:lnTo>
                          <a:pt x="83441" y="621154"/>
                        </a:lnTo>
                        <a:lnTo>
                          <a:pt x="92239" y="577163"/>
                        </a:lnTo>
                        <a:lnTo>
                          <a:pt x="81975" y="574230"/>
                        </a:lnTo>
                        <a:lnTo>
                          <a:pt x="59979" y="533171"/>
                        </a:lnTo>
                        <a:lnTo>
                          <a:pt x="76109" y="453988"/>
                        </a:lnTo>
                        <a:lnTo>
                          <a:pt x="40916" y="437858"/>
                        </a:lnTo>
                        <a:lnTo>
                          <a:pt x="15988" y="389468"/>
                        </a:lnTo>
                        <a:lnTo>
                          <a:pt x="27719" y="352808"/>
                        </a:lnTo>
                        <a:lnTo>
                          <a:pt x="18921" y="329346"/>
                        </a:lnTo>
                        <a:lnTo>
                          <a:pt x="39450" y="300019"/>
                        </a:lnTo>
                        <a:lnTo>
                          <a:pt x="35051" y="286822"/>
                        </a:lnTo>
                        <a:lnTo>
                          <a:pt x="21853" y="275091"/>
                        </a:lnTo>
                        <a:lnTo>
                          <a:pt x="2791" y="254562"/>
                        </a:lnTo>
                        <a:lnTo>
                          <a:pt x="0" y="237818"/>
                        </a:lnTo>
                        <a:lnTo>
                          <a:pt x="15108" y="228754"/>
                        </a:lnTo>
                        <a:lnTo>
                          <a:pt x="11589" y="209398"/>
                        </a:lnTo>
                        <a:lnTo>
                          <a:pt x="22147" y="205878"/>
                        </a:lnTo>
                        <a:lnTo>
                          <a:pt x="32705" y="212917"/>
                        </a:lnTo>
                        <a:lnTo>
                          <a:pt x="45022" y="204119"/>
                        </a:lnTo>
                        <a:lnTo>
                          <a:pt x="74936" y="205878"/>
                        </a:lnTo>
                        <a:lnTo>
                          <a:pt x="96052" y="190041"/>
                        </a:lnTo>
                        <a:lnTo>
                          <a:pt x="90773" y="135493"/>
                        </a:lnTo>
                        <a:lnTo>
                          <a:pt x="122446" y="146051"/>
                        </a:lnTo>
                        <a:lnTo>
                          <a:pt x="182274" y="130214"/>
                        </a:lnTo>
                        <a:lnTo>
                          <a:pt x="168197" y="102059"/>
                        </a:lnTo>
                        <a:lnTo>
                          <a:pt x="175236" y="87982"/>
                        </a:lnTo>
                        <a:lnTo>
                          <a:pt x="201630" y="82704"/>
                        </a:lnTo>
                        <a:lnTo>
                          <a:pt x="206909" y="63347"/>
                        </a:lnTo>
                        <a:lnTo>
                          <a:pt x="213948" y="29914"/>
                        </a:lnTo>
                        <a:lnTo>
                          <a:pt x="228025" y="1760"/>
                        </a:lnTo>
                        <a:lnTo>
                          <a:pt x="240342" y="0"/>
                        </a:lnTo>
                        <a:lnTo>
                          <a:pt x="289612" y="15837"/>
                        </a:lnTo>
                        <a:lnTo>
                          <a:pt x="312488" y="14078"/>
                        </a:lnTo>
                        <a:lnTo>
                          <a:pt x="356923" y="31582"/>
                        </a:lnTo>
                      </a:path>
                    </a:pathLst>
                  </a:custGeom>
                  <a:solidFill>
                    <a:srgbClr val="99FF99"/>
                  </a:solidFill>
                  <a:ln w="12700">
                    <a:solidFill>
                      <a:schemeClr val="bg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555" name="フリーフォーム: 図形 554">
                    <a:extLst>
                      <a:ext uri="{FF2B5EF4-FFF2-40B4-BE49-F238E27FC236}">
                        <a16:creationId xmlns:a16="http://schemas.microsoft.com/office/drawing/2014/main" id="{3434F61E-544B-4E38-A6F8-427AE97936E1}"/>
                      </a:ext>
                    </a:extLst>
                  </p:cNvPr>
                  <p:cNvSpPr/>
                  <p:nvPr/>
                </p:nvSpPr>
                <p:spPr>
                  <a:xfrm>
                    <a:off x="2159963" y="1416270"/>
                    <a:ext cx="1008587" cy="780401"/>
                  </a:xfrm>
                  <a:custGeom>
                    <a:avLst/>
                    <a:gdLst>
                      <a:gd name="connsiteX0" fmla="*/ 2628900 w 4367616"/>
                      <a:gd name="connsiteY0" fmla="*/ 0 h 3379472"/>
                      <a:gd name="connsiteX1" fmla="*/ 2686050 w 4367616"/>
                      <a:gd name="connsiteY1" fmla="*/ 76200 h 3379472"/>
                      <a:gd name="connsiteX2" fmla="*/ 2828926 w 4367616"/>
                      <a:gd name="connsiteY2" fmla="*/ 95252 h 3379472"/>
                      <a:gd name="connsiteX3" fmla="*/ 2943226 w 4367616"/>
                      <a:gd name="connsiteY3" fmla="*/ 28576 h 3379472"/>
                      <a:gd name="connsiteX4" fmla="*/ 3105150 w 4367616"/>
                      <a:gd name="connsiteY4" fmla="*/ 142876 h 3379472"/>
                      <a:gd name="connsiteX5" fmla="*/ 3267074 w 4367616"/>
                      <a:gd name="connsiteY5" fmla="*/ 47628 h 3379472"/>
                      <a:gd name="connsiteX6" fmla="*/ 3355840 w 4367616"/>
                      <a:gd name="connsiteY6" fmla="*/ 77216 h 3379472"/>
                      <a:gd name="connsiteX7" fmla="*/ 3348990 w 4367616"/>
                      <a:gd name="connsiteY7" fmla="*/ 110492 h 3379472"/>
                      <a:gd name="connsiteX8" fmla="*/ 3615690 w 4367616"/>
                      <a:gd name="connsiteY8" fmla="*/ 118112 h 3379472"/>
                      <a:gd name="connsiteX9" fmla="*/ 3630930 w 4367616"/>
                      <a:gd name="connsiteY9" fmla="*/ 140972 h 3379472"/>
                      <a:gd name="connsiteX10" fmla="*/ 3691890 w 4367616"/>
                      <a:gd name="connsiteY10" fmla="*/ 118112 h 3379472"/>
                      <a:gd name="connsiteX11" fmla="*/ 3768090 w 4367616"/>
                      <a:gd name="connsiteY11" fmla="*/ 156212 h 3379472"/>
                      <a:gd name="connsiteX12" fmla="*/ 3778866 w 4367616"/>
                      <a:gd name="connsiteY12" fmla="*/ 149746 h 3379472"/>
                      <a:gd name="connsiteX13" fmla="*/ 3790950 w 4367616"/>
                      <a:gd name="connsiteY13" fmla="*/ 222252 h 3379472"/>
                      <a:gd name="connsiteX14" fmla="*/ 3873500 w 4367616"/>
                      <a:gd name="connsiteY14" fmla="*/ 311152 h 3379472"/>
                      <a:gd name="connsiteX15" fmla="*/ 3930650 w 4367616"/>
                      <a:gd name="connsiteY15" fmla="*/ 361952 h 3379472"/>
                      <a:gd name="connsiteX16" fmla="*/ 3949700 w 4367616"/>
                      <a:gd name="connsiteY16" fmla="*/ 419102 h 3379472"/>
                      <a:gd name="connsiteX17" fmla="*/ 3860800 w 4367616"/>
                      <a:gd name="connsiteY17" fmla="*/ 546102 h 3379472"/>
                      <a:gd name="connsiteX18" fmla="*/ 3898900 w 4367616"/>
                      <a:gd name="connsiteY18" fmla="*/ 647702 h 3379472"/>
                      <a:gd name="connsiteX19" fmla="*/ 3848100 w 4367616"/>
                      <a:gd name="connsiteY19" fmla="*/ 806452 h 3379472"/>
                      <a:gd name="connsiteX20" fmla="*/ 3956050 w 4367616"/>
                      <a:gd name="connsiteY20" fmla="*/ 1016002 h 3379472"/>
                      <a:gd name="connsiteX21" fmla="*/ 4108450 w 4367616"/>
                      <a:gd name="connsiteY21" fmla="*/ 1085852 h 3379472"/>
                      <a:gd name="connsiteX22" fmla="*/ 4038600 w 4367616"/>
                      <a:gd name="connsiteY22" fmla="*/ 1428752 h 3379472"/>
                      <a:gd name="connsiteX23" fmla="*/ 4133850 w 4367616"/>
                      <a:gd name="connsiteY23" fmla="*/ 1606552 h 3379472"/>
                      <a:gd name="connsiteX24" fmla="*/ 4178300 w 4367616"/>
                      <a:gd name="connsiteY24" fmla="*/ 1619252 h 3379472"/>
                      <a:gd name="connsiteX25" fmla="*/ 4140200 w 4367616"/>
                      <a:gd name="connsiteY25" fmla="*/ 1809752 h 3379472"/>
                      <a:gd name="connsiteX26" fmla="*/ 4191000 w 4367616"/>
                      <a:gd name="connsiteY26" fmla="*/ 1917702 h 3379472"/>
                      <a:gd name="connsiteX27" fmla="*/ 4241800 w 4367616"/>
                      <a:gd name="connsiteY27" fmla="*/ 1943102 h 3379472"/>
                      <a:gd name="connsiteX28" fmla="*/ 4324350 w 4367616"/>
                      <a:gd name="connsiteY28" fmla="*/ 2063752 h 3379472"/>
                      <a:gd name="connsiteX29" fmla="*/ 4349750 w 4367616"/>
                      <a:gd name="connsiteY29" fmla="*/ 2241552 h 3379472"/>
                      <a:gd name="connsiteX30" fmla="*/ 4298950 w 4367616"/>
                      <a:gd name="connsiteY30" fmla="*/ 2336802 h 3379472"/>
                      <a:gd name="connsiteX31" fmla="*/ 4356100 w 4367616"/>
                      <a:gd name="connsiteY31" fmla="*/ 2425702 h 3379472"/>
                      <a:gd name="connsiteX32" fmla="*/ 4367616 w 4367616"/>
                      <a:gd name="connsiteY32" fmla="*/ 2431984 h 3379472"/>
                      <a:gd name="connsiteX33" fmla="*/ 4316730 w 4367616"/>
                      <a:gd name="connsiteY33" fmla="*/ 2472692 h 3379472"/>
                      <a:gd name="connsiteX34" fmla="*/ 4187190 w 4367616"/>
                      <a:gd name="connsiteY34" fmla="*/ 2518412 h 3379472"/>
                      <a:gd name="connsiteX35" fmla="*/ 4126230 w 4367616"/>
                      <a:gd name="connsiteY35" fmla="*/ 2586992 h 3379472"/>
                      <a:gd name="connsiteX36" fmla="*/ 4110990 w 4367616"/>
                      <a:gd name="connsiteY36" fmla="*/ 2731772 h 3379472"/>
                      <a:gd name="connsiteX37" fmla="*/ 4057650 w 4367616"/>
                      <a:gd name="connsiteY37" fmla="*/ 2739392 h 3379472"/>
                      <a:gd name="connsiteX38" fmla="*/ 3935730 w 4367616"/>
                      <a:gd name="connsiteY38" fmla="*/ 2693672 h 3379472"/>
                      <a:gd name="connsiteX39" fmla="*/ 3768090 w 4367616"/>
                      <a:gd name="connsiteY39" fmla="*/ 2640332 h 3379472"/>
                      <a:gd name="connsiteX40" fmla="*/ 3798570 w 4367616"/>
                      <a:gd name="connsiteY40" fmla="*/ 2556512 h 3379472"/>
                      <a:gd name="connsiteX41" fmla="*/ 3722370 w 4367616"/>
                      <a:gd name="connsiteY41" fmla="*/ 2487932 h 3379472"/>
                      <a:gd name="connsiteX42" fmla="*/ 3653790 w 4367616"/>
                      <a:gd name="connsiteY42" fmla="*/ 2571752 h 3379472"/>
                      <a:gd name="connsiteX43" fmla="*/ 3341370 w 4367616"/>
                      <a:gd name="connsiteY43" fmla="*/ 2663192 h 3379472"/>
                      <a:gd name="connsiteX44" fmla="*/ 3227070 w 4367616"/>
                      <a:gd name="connsiteY44" fmla="*/ 2663192 h 3379472"/>
                      <a:gd name="connsiteX45" fmla="*/ 3173730 w 4367616"/>
                      <a:gd name="connsiteY45" fmla="*/ 2815592 h 3379472"/>
                      <a:gd name="connsiteX46" fmla="*/ 3105150 w 4367616"/>
                      <a:gd name="connsiteY46" fmla="*/ 2876552 h 3379472"/>
                      <a:gd name="connsiteX47" fmla="*/ 2792730 w 4367616"/>
                      <a:gd name="connsiteY47" fmla="*/ 2823212 h 3379472"/>
                      <a:gd name="connsiteX48" fmla="*/ 2739390 w 4367616"/>
                      <a:gd name="connsiteY48" fmla="*/ 2876552 h 3379472"/>
                      <a:gd name="connsiteX49" fmla="*/ 2625090 w 4367616"/>
                      <a:gd name="connsiteY49" fmla="*/ 2884172 h 3379472"/>
                      <a:gd name="connsiteX50" fmla="*/ 2487930 w 4367616"/>
                      <a:gd name="connsiteY50" fmla="*/ 3028952 h 3379472"/>
                      <a:gd name="connsiteX51" fmla="*/ 2426970 w 4367616"/>
                      <a:gd name="connsiteY51" fmla="*/ 2960372 h 3379472"/>
                      <a:gd name="connsiteX52" fmla="*/ 2350770 w 4367616"/>
                      <a:gd name="connsiteY52" fmla="*/ 2960372 h 3379472"/>
                      <a:gd name="connsiteX53" fmla="*/ 2335530 w 4367616"/>
                      <a:gd name="connsiteY53" fmla="*/ 3059432 h 3379472"/>
                      <a:gd name="connsiteX54" fmla="*/ 2221230 w 4367616"/>
                      <a:gd name="connsiteY54" fmla="*/ 3219452 h 3379472"/>
                      <a:gd name="connsiteX55" fmla="*/ 2007870 w 4367616"/>
                      <a:gd name="connsiteY55" fmla="*/ 3219452 h 3379472"/>
                      <a:gd name="connsiteX56" fmla="*/ 1847850 w 4367616"/>
                      <a:gd name="connsiteY56" fmla="*/ 3348992 h 3379472"/>
                      <a:gd name="connsiteX57" fmla="*/ 1764030 w 4367616"/>
                      <a:gd name="connsiteY57" fmla="*/ 3303272 h 3379472"/>
                      <a:gd name="connsiteX58" fmla="*/ 1741170 w 4367616"/>
                      <a:gd name="connsiteY58" fmla="*/ 3295652 h 3379472"/>
                      <a:gd name="connsiteX59" fmla="*/ 1642110 w 4367616"/>
                      <a:gd name="connsiteY59" fmla="*/ 3379472 h 3379472"/>
                      <a:gd name="connsiteX60" fmla="*/ 1558290 w 4367616"/>
                      <a:gd name="connsiteY60" fmla="*/ 3326132 h 3379472"/>
                      <a:gd name="connsiteX61" fmla="*/ 1611630 w 4367616"/>
                      <a:gd name="connsiteY61" fmla="*/ 3257552 h 3379472"/>
                      <a:gd name="connsiteX62" fmla="*/ 1497330 w 4367616"/>
                      <a:gd name="connsiteY62" fmla="*/ 3196592 h 3379472"/>
                      <a:gd name="connsiteX63" fmla="*/ 1421130 w 4367616"/>
                      <a:gd name="connsiteY63" fmla="*/ 3013712 h 3379472"/>
                      <a:gd name="connsiteX64" fmla="*/ 1413510 w 4367616"/>
                      <a:gd name="connsiteY64" fmla="*/ 2907032 h 3379472"/>
                      <a:gd name="connsiteX65" fmla="*/ 1436370 w 4367616"/>
                      <a:gd name="connsiteY65" fmla="*/ 2823212 h 3379472"/>
                      <a:gd name="connsiteX66" fmla="*/ 1367790 w 4367616"/>
                      <a:gd name="connsiteY66" fmla="*/ 2807972 h 3379472"/>
                      <a:gd name="connsiteX67" fmla="*/ 1268730 w 4367616"/>
                      <a:gd name="connsiteY67" fmla="*/ 2846072 h 3379472"/>
                      <a:gd name="connsiteX68" fmla="*/ 1131570 w 4367616"/>
                      <a:gd name="connsiteY68" fmla="*/ 2777492 h 3379472"/>
                      <a:gd name="connsiteX69" fmla="*/ 1032510 w 4367616"/>
                      <a:gd name="connsiteY69" fmla="*/ 2792732 h 3379472"/>
                      <a:gd name="connsiteX70" fmla="*/ 902970 w 4367616"/>
                      <a:gd name="connsiteY70" fmla="*/ 2807972 h 3379472"/>
                      <a:gd name="connsiteX71" fmla="*/ 864870 w 4367616"/>
                      <a:gd name="connsiteY71" fmla="*/ 2922272 h 3379472"/>
                      <a:gd name="connsiteX72" fmla="*/ 742950 w 4367616"/>
                      <a:gd name="connsiteY72" fmla="*/ 3036572 h 3379472"/>
                      <a:gd name="connsiteX73" fmla="*/ 613410 w 4367616"/>
                      <a:gd name="connsiteY73" fmla="*/ 3143252 h 3379472"/>
                      <a:gd name="connsiteX74" fmla="*/ 575310 w 4367616"/>
                      <a:gd name="connsiteY74" fmla="*/ 3219452 h 3379472"/>
                      <a:gd name="connsiteX75" fmla="*/ 628650 w 4367616"/>
                      <a:gd name="connsiteY75" fmla="*/ 3326132 h 3379472"/>
                      <a:gd name="connsiteX76" fmla="*/ 615398 w 4367616"/>
                      <a:gd name="connsiteY76" fmla="*/ 3331432 h 3379472"/>
                      <a:gd name="connsiteX77" fmla="*/ 499110 w 4367616"/>
                      <a:gd name="connsiteY77" fmla="*/ 3318512 h 3379472"/>
                      <a:gd name="connsiteX78" fmla="*/ 499110 w 4367616"/>
                      <a:gd name="connsiteY78" fmla="*/ 3257552 h 3379472"/>
                      <a:gd name="connsiteX79" fmla="*/ 407670 w 4367616"/>
                      <a:gd name="connsiteY79" fmla="*/ 3257552 h 3379472"/>
                      <a:gd name="connsiteX80" fmla="*/ 346710 w 4367616"/>
                      <a:gd name="connsiteY80" fmla="*/ 3242312 h 3379472"/>
                      <a:gd name="connsiteX81" fmla="*/ 339090 w 4367616"/>
                      <a:gd name="connsiteY81" fmla="*/ 3211832 h 3379472"/>
                      <a:gd name="connsiteX82" fmla="*/ 316230 w 4367616"/>
                      <a:gd name="connsiteY82" fmla="*/ 3143252 h 3379472"/>
                      <a:gd name="connsiteX83" fmla="*/ 316230 w 4367616"/>
                      <a:gd name="connsiteY83" fmla="*/ 3082292 h 3379472"/>
                      <a:gd name="connsiteX84" fmla="*/ 262890 w 4367616"/>
                      <a:gd name="connsiteY84" fmla="*/ 2945132 h 3379472"/>
                      <a:gd name="connsiteX85" fmla="*/ 285750 w 4367616"/>
                      <a:gd name="connsiteY85" fmla="*/ 2884172 h 3379472"/>
                      <a:gd name="connsiteX86" fmla="*/ 209550 w 4367616"/>
                      <a:gd name="connsiteY86" fmla="*/ 2876552 h 3379472"/>
                      <a:gd name="connsiteX87" fmla="*/ 201930 w 4367616"/>
                      <a:gd name="connsiteY87" fmla="*/ 2823212 h 3379472"/>
                      <a:gd name="connsiteX88" fmla="*/ 118110 w 4367616"/>
                      <a:gd name="connsiteY88" fmla="*/ 2769872 h 3379472"/>
                      <a:gd name="connsiteX89" fmla="*/ 118110 w 4367616"/>
                      <a:gd name="connsiteY89" fmla="*/ 2708912 h 3379472"/>
                      <a:gd name="connsiteX90" fmla="*/ 118110 w 4367616"/>
                      <a:gd name="connsiteY90" fmla="*/ 2594612 h 3379472"/>
                      <a:gd name="connsiteX91" fmla="*/ 118110 w 4367616"/>
                      <a:gd name="connsiteY91" fmla="*/ 2487932 h 3379472"/>
                      <a:gd name="connsiteX92" fmla="*/ 110490 w 4367616"/>
                      <a:gd name="connsiteY92" fmla="*/ 2373632 h 3379472"/>
                      <a:gd name="connsiteX93" fmla="*/ 96568 w 4367616"/>
                      <a:gd name="connsiteY93" fmla="*/ 2373632 h 3379472"/>
                      <a:gd name="connsiteX94" fmla="*/ 66674 w 4367616"/>
                      <a:gd name="connsiteY94" fmla="*/ 2276476 h 3379472"/>
                      <a:gd name="connsiteX95" fmla="*/ 0 w 4367616"/>
                      <a:gd name="connsiteY95" fmla="*/ 2247900 h 3379472"/>
                      <a:gd name="connsiteX96" fmla="*/ 57150 w 4367616"/>
                      <a:gd name="connsiteY96" fmla="*/ 2162176 h 3379472"/>
                      <a:gd name="connsiteX97" fmla="*/ 104774 w 4367616"/>
                      <a:gd name="connsiteY97" fmla="*/ 2152652 h 3379472"/>
                      <a:gd name="connsiteX98" fmla="*/ 247650 w 4367616"/>
                      <a:gd name="connsiteY98" fmla="*/ 2028828 h 3379472"/>
                      <a:gd name="connsiteX99" fmla="*/ 304800 w 4367616"/>
                      <a:gd name="connsiteY99" fmla="*/ 1885952 h 3379472"/>
                      <a:gd name="connsiteX100" fmla="*/ 247650 w 4367616"/>
                      <a:gd name="connsiteY100" fmla="*/ 1809752 h 3379472"/>
                      <a:gd name="connsiteX101" fmla="*/ 371474 w 4367616"/>
                      <a:gd name="connsiteY101" fmla="*/ 1552576 h 3379472"/>
                      <a:gd name="connsiteX102" fmla="*/ 304800 w 4367616"/>
                      <a:gd name="connsiteY102" fmla="*/ 1514476 h 3379472"/>
                      <a:gd name="connsiteX103" fmla="*/ 361950 w 4367616"/>
                      <a:gd name="connsiteY103" fmla="*/ 1438276 h 3379472"/>
                      <a:gd name="connsiteX104" fmla="*/ 561974 w 4367616"/>
                      <a:gd name="connsiteY104" fmla="*/ 1333500 h 3379472"/>
                      <a:gd name="connsiteX105" fmla="*/ 609600 w 4367616"/>
                      <a:gd name="connsiteY105" fmla="*/ 1228728 h 3379472"/>
                      <a:gd name="connsiteX106" fmla="*/ 609600 w 4367616"/>
                      <a:gd name="connsiteY106" fmla="*/ 1114428 h 3379472"/>
                      <a:gd name="connsiteX107" fmla="*/ 685800 w 4367616"/>
                      <a:gd name="connsiteY107" fmla="*/ 1114428 h 3379472"/>
                      <a:gd name="connsiteX108" fmla="*/ 771526 w 4367616"/>
                      <a:gd name="connsiteY108" fmla="*/ 1238252 h 3379472"/>
                      <a:gd name="connsiteX109" fmla="*/ 819150 w 4367616"/>
                      <a:gd name="connsiteY109" fmla="*/ 1152528 h 3379472"/>
                      <a:gd name="connsiteX110" fmla="*/ 876300 w 4367616"/>
                      <a:gd name="connsiteY110" fmla="*/ 1181100 h 3379472"/>
                      <a:gd name="connsiteX111" fmla="*/ 1019174 w 4367616"/>
                      <a:gd name="connsiteY111" fmla="*/ 1143000 h 3379472"/>
                      <a:gd name="connsiteX112" fmla="*/ 1085850 w 4367616"/>
                      <a:gd name="connsiteY112" fmla="*/ 1238252 h 3379472"/>
                      <a:gd name="connsiteX113" fmla="*/ 1171574 w 4367616"/>
                      <a:gd name="connsiteY113" fmla="*/ 1162052 h 3379472"/>
                      <a:gd name="connsiteX114" fmla="*/ 1190626 w 4367616"/>
                      <a:gd name="connsiteY114" fmla="*/ 1085852 h 3379472"/>
                      <a:gd name="connsiteX115" fmla="*/ 1304926 w 4367616"/>
                      <a:gd name="connsiteY115" fmla="*/ 1133476 h 3379472"/>
                      <a:gd name="connsiteX116" fmla="*/ 1543050 w 4367616"/>
                      <a:gd name="connsiteY116" fmla="*/ 1143000 h 3379472"/>
                      <a:gd name="connsiteX117" fmla="*/ 1771650 w 4367616"/>
                      <a:gd name="connsiteY117" fmla="*/ 1000128 h 3379472"/>
                      <a:gd name="connsiteX118" fmla="*/ 1924050 w 4367616"/>
                      <a:gd name="connsiteY118" fmla="*/ 1047752 h 3379472"/>
                      <a:gd name="connsiteX119" fmla="*/ 1971674 w 4367616"/>
                      <a:gd name="connsiteY119" fmla="*/ 971552 h 3379472"/>
                      <a:gd name="connsiteX120" fmla="*/ 2085974 w 4367616"/>
                      <a:gd name="connsiteY120" fmla="*/ 971552 h 3379472"/>
                      <a:gd name="connsiteX121" fmla="*/ 2076450 w 4367616"/>
                      <a:gd name="connsiteY121" fmla="*/ 866776 h 3379472"/>
                      <a:gd name="connsiteX122" fmla="*/ 1828800 w 4367616"/>
                      <a:gd name="connsiteY122" fmla="*/ 781052 h 3379472"/>
                      <a:gd name="connsiteX123" fmla="*/ 1981200 w 4367616"/>
                      <a:gd name="connsiteY123" fmla="*/ 571500 h 3379472"/>
                      <a:gd name="connsiteX124" fmla="*/ 2105026 w 4367616"/>
                      <a:gd name="connsiteY124" fmla="*/ 571500 h 3379472"/>
                      <a:gd name="connsiteX125" fmla="*/ 2209800 w 4367616"/>
                      <a:gd name="connsiteY125" fmla="*/ 504828 h 3379472"/>
                      <a:gd name="connsiteX126" fmla="*/ 2266950 w 4367616"/>
                      <a:gd name="connsiteY126" fmla="*/ 409576 h 3379472"/>
                      <a:gd name="connsiteX127" fmla="*/ 2400300 w 4367616"/>
                      <a:gd name="connsiteY127" fmla="*/ 238128 h 3379472"/>
                      <a:gd name="connsiteX128" fmla="*/ 2419350 w 4367616"/>
                      <a:gd name="connsiteY128" fmla="*/ 142876 h 3379472"/>
                      <a:gd name="connsiteX129" fmla="*/ 2552700 w 4367616"/>
                      <a:gd name="connsiteY129" fmla="*/ 28576 h 33794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</a:cxnLst>
                    <a:rect l="l" t="t" r="r" b="b"/>
                    <a:pathLst>
                      <a:path w="4367616" h="3379472">
                        <a:moveTo>
                          <a:pt x="2628900" y="0"/>
                        </a:moveTo>
                        <a:lnTo>
                          <a:pt x="2686050" y="76200"/>
                        </a:lnTo>
                        <a:lnTo>
                          <a:pt x="2828926" y="95252"/>
                        </a:lnTo>
                        <a:lnTo>
                          <a:pt x="2943226" y="28576"/>
                        </a:lnTo>
                        <a:lnTo>
                          <a:pt x="3105150" y="142876"/>
                        </a:lnTo>
                        <a:lnTo>
                          <a:pt x="3267074" y="47628"/>
                        </a:lnTo>
                        <a:lnTo>
                          <a:pt x="3355840" y="77216"/>
                        </a:lnTo>
                        <a:lnTo>
                          <a:pt x="3348990" y="110492"/>
                        </a:lnTo>
                        <a:lnTo>
                          <a:pt x="3615690" y="118112"/>
                        </a:lnTo>
                        <a:lnTo>
                          <a:pt x="3630930" y="140972"/>
                        </a:lnTo>
                        <a:lnTo>
                          <a:pt x="3691890" y="118112"/>
                        </a:lnTo>
                        <a:lnTo>
                          <a:pt x="3768090" y="156212"/>
                        </a:lnTo>
                        <a:lnTo>
                          <a:pt x="3778866" y="149746"/>
                        </a:lnTo>
                        <a:lnTo>
                          <a:pt x="3790950" y="222252"/>
                        </a:lnTo>
                        <a:lnTo>
                          <a:pt x="3873500" y="311152"/>
                        </a:lnTo>
                        <a:lnTo>
                          <a:pt x="3930650" y="361952"/>
                        </a:lnTo>
                        <a:lnTo>
                          <a:pt x="3949700" y="419102"/>
                        </a:lnTo>
                        <a:lnTo>
                          <a:pt x="3860800" y="546102"/>
                        </a:lnTo>
                        <a:lnTo>
                          <a:pt x="3898900" y="647702"/>
                        </a:lnTo>
                        <a:lnTo>
                          <a:pt x="3848100" y="806452"/>
                        </a:lnTo>
                        <a:lnTo>
                          <a:pt x="3956050" y="1016002"/>
                        </a:lnTo>
                        <a:lnTo>
                          <a:pt x="4108450" y="1085852"/>
                        </a:lnTo>
                        <a:lnTo>
                          <a:pt x="4038600" y="1428752"/>
                        </a:lnTo>
                        <a:lnTo>
                          <a:pt x="4133850" y="1606552"/>
                        </a:lnTo>
                        <a:lnTo>
                          <a:pt x="4178300" y="1619252"/>
                        </a:lnTo>
                        <a:lnTo>
                          <a:pt x="4140200" y="1809752"/>
                        </a:lnTo>
                        <a:lnTo>
                          <a:pt x="4191000" y="1917702"/>
                        </a:lnTo>
                        <a:lnTo>
                          <a:pt x="4241800" y="1943102"/>
                        </a:lnTo>
                        <a:lnTo>
                          <a:pt x="4324350" y="2063752"/>
                        </a:lnTo>
                        <a:lnTo>
                          <a:pt x="4349750" y="2241552"/>
                        </a:lnTo>
                        <a:lnTo>
                          <a:pt x="4298950" y="2336802"/>
                        </a:lnTo>
                        <a:lnTo>
                          <a:pt x="4356100" y="2425702"/>
                        </a:lnTo>
                        <a:lnTo>
                          <a:pt x="4367616" y="2431984"/>
                        </a:lnTo>
                        <a:lnTo>
                          <a:pt x="4316730" y="2472692"/>
                        </a:lnTo>
                        <a:lnTo>
                          <a:pt x="4187190" y="2518412"/>
                        </a:lnTo>
                        <a:lnTo>
                          <a:pt x="4126230" y="2586992"/>
                        </a:lnTo>
                        <a:lnTo>
                          <a:pt x="4110990" y="2731772"/>
                        </a:lnTo>
                        <a:lnTo>
                          <a:pt x="4057650" y="2739392"/>
                        </a:lnTo>
                        <a:lnTo>
                          <a:pt x="3935730" y="2693672"/>
                        </a:lnTo>
                        <a:lnTo>
                          <a:pt x="3768090" y="2640332"/>
                        </a:lnTo>
                        <a:lnTo>
                          <a:pt x="3798570" y="2556512"/>
                        </a:lnTo>
                        <a:lnTo>
                          <a:pt x="3722370" y="2487932"/>
                        </a:lnTo>
                        <a:lnTo>
                          <a:pt x="3653790" y="2571752"/>
                        </a:lnTo>
                        <a:lnTo>
                          <a:pt x="3341370" y="2663192"/>
                        </a:lnTo>
                        <a:lnTo>
                          <a:pt x="3227070" y="2663192"/>
                        </a:lnTo>
                        <a:lnTo>
                          <a:pt x="3173730" y="2815592"/>
                        </a:lnTo>
                        <a:lnTo>
                          <a:pt x="3105150" y="2876552"/>
                        </a:lnTo>
                        <a:lnTo>
                          <a:pt x="2792730" y="2823212"/>
                        </a:lnTo>
                        <a:lnTo>
                          <a:pt x="2739390" y="2876552"/>
                        </a:lnTo>
                        <a:lnTo>
                          <a:pt x="2625090" y="2884172"/>
                        </a:lnTo>
                        <a:lnTo>
                          <a:pt x="2487930" y="3028952"/>
                        </a:lnTo>
                        <a:lnTo>
                          <a:pt x="2426970" y="2960372"/>
                        </a:lnTo>
                        <a:lnTo>
                          <a:pt x="2350770" y="2960372"/>
                        </a:lnTo>
                        <a:lnTo>
                          <a:pt x="2335530" y="3059432"/>
                        </a:lnTo>
                        <a:lnTo>
                          <a:pt x="2221230" y="3219452"/>
                        </a:lnTo>
                        <a:lnTo>
                          <a:pt x="2007870" y="3219452"/>
                        </a:lnTo>
                        <a:lnTo>
                          <a:pt x="1847850" y="3348992"/>
                        </a:lnTo>
                        <a:cubicBezTo>
                          <a:pt x="1769472" y="3301964"/>
                          <a:pt x="1801270" y="3303272"/>
                          <a:pt x="1764030" y="3303272"/>
                        </a:cubicBezTo>
                        <a:lnTo>
                          <a:pt x="1741170" y="3295652"/>
                        </a:lnTo>
                        <a:lnTo>
                          <a:pt x="1642110" y="3379472"/>
                        </a:lnTo>
                        <a:lnTo>
                          <a:pt x="1558290" y="3326132"/>
                        </a:lnTo>
                        <a:lnTo>
                          <a:pt x="1611630" y="3257552"/>
                        </a:lnTo>
                        <a:lnTo>
                          <a:pt x="1497330" y="3196592"/>
                        </a:lnTo>
                        <a:lnTo>
                          <a:pt x="1421130" y="3013712"/>
                        </a:lnTo>
                        <a:lnTo>
                          <a:pt x="1413510" y="2907032"/>
                        </a:lnTo>
                        <a:lnTo>
                          <a:pt x="1436370" y="2823212"/>
                        </a:lnTo>
                        <a:lnTo>
                          <a:pt x="1367790" y="2807972"/>
                        </a:lnTo>
                        <a:lnTo>
                          <a:pt x="1268730" y="2846072"/>
                        </a:lnTo>
                        <a:lnTo>
                          <a:pt x="1131570" y="2777492"/>
                        </a:lnTo>
                        <a:lnTo>
                          <a:pt x="1032510" y="2792732"/>
                        </a:lnTo>
                        <a:lnTo>
                          <a:pt x="902970" y="2807972"/>
                        </a:lnTo>
                        <a:lnTo>
                          <a:pt x="864870" y="2922272"/>
                        </a:lnTo>
                        <a:lnTo>
                          <a:pt x="742950" y="3036572"/>
                        </a:lnTo>
                        <a:lnTo>
                          <a:pt x="613410" y="3143252"/>
                        </a:lnTo>
                        <a:lnTo>
                          <a:pt x="575310" y="3219452"/>
                        </a:lnTo>
                        <a:lnTo>
                          <a:pt x="628650" y="3326132"/>
                        </a:lnTo>
                        <a:lnTo>
                          <a:pt x="615398" y="3331432"/>
                        </a:lnTo>
                        <a:lnTo>
                          <a:pt x="499110" y="3318512"/>
                        </a:lnTo>
                        <a:lnTo>
                          <a:pt x="499110" y="3257552"/>
                        </a:lnTo>
                        <a:lnTo>
                          <a:pt x="407670" y="3257552"/>
                        </a:lnTo>
                        <a:lnTo>
                          <a:pt x="346710" y="3242312"/>
                        </a:lnTo>
                        <a:lnTo>
                          <a:pt x="339090" y="3211832"/>
                        </a:lnTo>
                        <a:lnTo>
                          <a:pt x="316230" y="3143252"/>
                        </a:lnTo>
                        <a:lnTo>
                          <a:pt x="316230" y="3082292"/>
                        </a:lnTo>
                        <a:lnTo>
                          <a:pt x="262890" y="2945132"/>
                        </a:lnTo>
                        <a:lnTo>
                          <a:pt x="285750" y="2884172"/>
                        </a:lnTo>
                        <a:lnTo>
                          <a:pt x="209550" y="2876552"/>
                        </a:lnTo>
                        <a:lnTo>
                          <a:pt x="201930" y="2823212"/>
                        </a:lnTo>
                        <a:lnTo>
                          <a:pt x="118110" y="2769872"/>
                        </a:lnTo>
                        <a:lnTo>
                          <a:pt x="118110" y="2708912"/>
                        </a:lnTo>
                        <a:lnTo>
                          <a:pt x="118110" y="2594612"/>
                        </a:lnTo>
                        <a:lnTo>
                          <a:pt x="118110" y="2487932"/>
                        </a:lnTo>
                        <a:lnTo>
                          <a:pt x="110490" y="2373632"/>
                        </a:lnTo>
                        <a:lnTo>
                          <a:pt x="96568" y="2373632"/>
                        </a:lnTo>
                        <a:lnTo>
                          <a:pt x="66674" y="2276476"/>
                        </a:lnTo>
                        <a:lnTo>
                          <a:pt x="0" y="2247900"/>
                        </a:lnTo>
                        <a:lnTo>
                          <a:pt x="57150" y="2162176"/>
                        </a:lnTo>
                        <a:lnTo>
                          <a:pt x="104774" y="2152652"/>
                        </a:lnTo>
                        <a:lnTo>
                          <a:pt x="247650" y="2028828"/>
                        </a:lnTo>
                        <a:lnTo>
                          <a:pt x="304800" y="1885952"/>
                        </a:lnTo>
                        <a:lnTo>
                          <a:pt x="247650" y="1809752"/>
                        </a:lnTo>
                        <a:lnTo>
                          <a:pt x="371474" y="1552576"/>
                        </a:lnTo>
                        <a:lnTo>
                          <a:pt x="304800" y="1514476"/>
                        </a:lnTo>
                        <a:lnTo>
                          <a:pt x="361950" y="1438276"/>
                        </a:lnTo>
                        <a:lnTo>
                          <a:pt x="561974" y="1333500"/>
                        </a:lnTo>
                        <a:lnTo>
                          <a:pt x="609600" y="1228728"/>
                        </a:lnTo>
                        <a:lnTo>
                          <a:pt x="609600" y="1114428"/>
                        </a:lnTo>
                        <a:lnTo>
                          <a:pt x="685800" y="1114428"/>
                        </a:lnTo>
                        <a:lnTo>
                          <a:pt x="771526" y="1238252"/>
                        </a:lnTo>
                        <a:lnTo>
                          <a:pt x="819150" y="1152528"/>
                        </a:lnTo>
                        <a:lnTo>
                          <a:pt x="876300" y="1181100"/>
                        </a:lnTo>
                        <a:lnTo>
                          <a:pt x="1019174" y="1143000"/>
                        </a:lnTo>
                        <a:lnTo>
                          <a:pt x="1085850" y="1238252"/>
                        </a:lnTo>
                        <a:lnTo>
                          <a:pt x="1171574" y="1162052"/>
                        </a:lnTo>
                        <a:lnTo>
                          <a:pt x="1190626" y="1085852"/>
                        </a:lnTo>
                        <a:lnTo>
                          <a:pt x="1304926" y="1133476"/>
                        </a:lnTo>
                        <a:lnTo>
                          <a:pt x="1543050" y="1143000"/>
                        </a:lnTo>
                        <a:lnTo>
                          <a:pt x="1771650" y="1000128"/>
                        </a:lnTo>
                        <a:lnTo>
                          <a:pt x="1924050" y="1047752"/>
                        </a:lnTo>
                        <a:lnTo>
                          <a:pt x="1971674" y="971552"/>
                        </a:lnTo>
                        <a:lnTo>
                          <a:pt x="2085974" y="971552"/>
                        </a:lnTo>
                        <a:lnTo>
                          <a:pt x="2076450" y="866776"/>
                        </a:lnTo>
                        <a:lnTo>
                          <a:pt x="1828800" y="781052"/>
                        </a:lnTo>
                        <a:lnTo>
                          <a:pt x="1981200" y="571500"/>
                        </a:lnTo>
                        <a:lnTo>
                          <a:pt x="2105026" y="571500"/>
                        </a:lnTo>
                        <a:lnTo>
                          <a:pt x="2209800" y="504828"/>
                        </a:lnTo>
                        <a:lnTo>
                          <a:pt x="2266950" y="409576"/>
                        </a:lnTo>
                        <a:lnTo>
                          <a:pt x="2400300" y="238128"/>
                        </a:lnTo>
                        <a:lnTo>
                          <a:pt x="2419350" y="142876"/>
                        </a:lnTo>
                        <a:lnTo>
                          <a:pt x="2552700" y="28576"/>
                        </a:lnTo>
                        <a:close/>
                      </a:path>
                    </a:pathLst>
                  </a:custGeom>
                  <a:solidFill>
                    <a:srgbClr val="00FF00"/>
                  </a:solidFill>
                  <a:ln w="12700">
                    <a:solidFill>
                      <a:schemeClr val="bg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556" name="フリーフォーム: 図形 555">
                    <a:extLst>
                      <a:ext uri="{FF2B5EF4-FFF2-40B4-BE49-F238E27FC236}">
                        <a16:creationId xmlns:a16="http://schemas.microsoft.com/office/drawing/2014/main" id="{75BEA339-13E4-2DA9-5346-5866E7F73792}"/>
                      </a:ext>
                    </a:extLst>
                  </p:cNvPr>
                  <p:cNvSpPr/>
                  <p:nvPr/>
                </p:nvSpPr>
                <p:spPr>
                  <a:xfrm>
                    <a:off x="663981" y="2757671"/>
                    <a:ext cx="442836" cy="491559"/>
                  </a:xfrm>
                  <a:custGeom>
                    <a:avLst/>
                    <a:gdLst>
                      <a:gd name="connsiteX0" fmla="*/ 0 w 442836"/>
                      <a:gd name="connsiteY0" fmla="*/ 0 h 491559"/>
                      <a:gd name="connsiteX1" fmla="*/ 285 w 442836"/>
                      <a:gd name="connsiteY1" fmla="*/ 326 h 491559"/>
                      <a:gd name="connsiteX2" fmla="*/ 26680 w 442836"/>
                      <a:gd name="connsiteY2" fmla="*/ 3259 h 491559"/>
                      <a:gd name="connsiteX3" fmla="*/ 31079 w 442836"/>
                      <a:gd name="connsiteY3" fmla="*/ 19388 h 491559"/>
                      <a:gd name="connsiteX4" fmla="*/ 25214 w 442836"/>
                      <a:gd name="connsiteY4" fmla="*/ 29653 h 491559"/>
                      <a:gd name="connsiteX5" fmla="*/ 31079 w 442836"/>
                      <a:gd name="connsiteY5" fmla="*/ 54581 h 491559"/>
                      <a:gd name="connsiteX6" fmla="*/ 41344 w 442836"/>
                      <a:gd name="connsiteY6" fmla="*/ 67779 h 491559"/>
                      <a:gd name="connsiteX7" fmla="*/ 67738 w 442836"/>
                      <a:gd name="connsiteY7" fmla="*/ 73644 h 491559"/>
                      <a:gd name="connsiteX8" fmla="*/ 88268 w 442836"/>
                      <a:gd name="connsiteY8" fmla="*/ 72178 h 491559"/>
                      <a:gd name="connsiteX9" fmla="*/ 89549 w 442836"/>
                      <a:gd name="connsiteY9" fmla="*/ 56807 h 491559"/>
                      <a:gd name="connsiteX10" fmla="*/ 131379 w 442836"/>
                      <a:gd name="connsiteY10" fmla="*/ 60154 h 491559"/>
                      <a:gd name="connsiteX11" fmla="*/ 140177 w 442836"/>
                      <a:gd name="connsiteY11" fmla="*/ 53115 h 491559"/>
                      <a:gd name="connsiteX12" fmla="*/ 163053 w 442836"/>
                      <a:gd name="connsiteY12" fmla="*/ 47836 h 491559"/>
                      <a:gd name="connsiteX13" fmla="*/ 192967 w 442836"/>
                      <a:gd name="connsiteY13" fmla="*/ 56635 h 491559"/>
                      <a:gd name="connsiteX14" fmla="*/ 205284 w 442836"/>
                      <a:gd name="connsiteY14" fmla="*/ 47836 h 491559"/>
                      <a:gd name="connsiteX15" fmla="*/ 236958 w 442836"/>
                      <a:gd name="connsiteY15" fmla="*/ 53115 h 491559"/>
                      <a:gd name="connsiteX16" fmla="*/ 254554 w 442836"/>
                      <a:gd name="connsiteY16" fmla="*/ 51356 h 491559"/>
                      <a:gd name="connsiteX17" fmla="*/ 302064 w 442836"/>
                      <a:gd name="connsiteY17" fmla="*/ 79510 h 491559"/>
                      <a:gd name="connsiteX18" fmla="*/ 342536 w 442836"/>
                      <a:gd name="connsiteY18" fmla="*/ 95347 h 491559"/>
                      <a:gd name="connsiteX19" fmla="*/ 353094 w 442836"/>
                      <a:gd name="connsiteY19" fmla="*/ 114703 h 491559"/>
                      <a:gd name="connsiteX20" fmla="*/ 365412 w 442836"/>
                      <a:gd name="connsiteY20" fmla="*/ 112943 h 491559"/>
                      <a:gd name="connsiteX21" fmla="*/ 395326 w 442836"/>
                      <a:gd name="connsiteY21" fmla="*/ 81269 h 491559"/>
                      <a:gd name="connsiteX22" fmla="*/ 426999 w 442836"/>
                      <a:gd name="connsiteY22" fmla="*/ 72471 h 491559"/>
                      <a:gd name="connsiteX23" fmla="*/ 441076 w 442836"/>
                      <a:gd name="connsiteY23" fmla="*/ 90068 h 491559"/>
                      <a:gd name="connsiteX24" fmla="*/ 442836 w 442836"/>
                      <a:gd name="connsiteY24" fmla="*/ 132299 h 491559"/>
                      <a:gd name="connsiteX25" fmla="*/ 432278 w 442836"/>
                      <a:gd name="connsiteY25" fmla="*/ 156934 h 491559"/>
                      <a:gd name="connsiteX26" fmla="*/ 418201 w 442836"/>
                      <a:gd name="connsiteY26" fmla="*/ 169251 h 491559"/>
                      <a:gd name="connsiteX27" fmla="*/ 404124 w 442836"/>
                      <a:gd name="connsiteY27" fmla="*/ 169251 h 491559"/>
                      <a:gd name="connsiteX28" fmla="*/ 404124 w 442836"/>
                      <a:gd name="connsiteY28" fmla="*/ 185088 h 491559"/>
                      <a:gd name="connsiteX29" fmla="*/ 391806 w 442836"/>
                      <a:gd name="connsiteY29" fmla="*/ 186848 h 491559"/>
                      <a:gd name="connsiteX30" fmla="*/ 383008 w 442836"/>
                      <a:gd name="connsiteY30" fmla="*/ 202685 h 491559"/>
                      <a:gd name="connsiteX31" fmla="*/ 365412 w 442836"/>
                      <a:gd name="connsiteY31" fmla="*/ 204444 h 491559"/>
                      <a:gd name="connsiteX32" fmla="*/ 361892 w 442836"/>
                      <a:gd name="connsiteY32" fmla="*/ 222041 h 491559"/>
                      <a:gd name="connsiteX33" fmla="*/ 353094 w 442836"/>
                      <a:gd name="connsiteY33" fmla="*/ 230839 h 491559"/>
                      <a:gd name="connsiteX34" fmla="*/ 335498 w 442836"/>
                      <a:gd name="connsiteY34" fmla="*/ 237877 h 491559"/>
                      <a:gd name="connsiteX35" fmla="*/ 326700 w 442836"/>
                      <a:gd name="connsiteY35" fmla="*/ 251954 h 491559"/>
                      <a:gd name="connsiteX36" fmla="*/ 321421 w 442836"/>
                      <a:gd name="connsiteY36" fmla="*/ 267791 h 491559"/>
                      <a:gd name="connsiteX37" fmla="*/ 298545 w 442836"/>
                      <a:gd name="connsiteY37" fmla="*/ 278349 h 491559"/>
                      <a:gd name="connsiteX38" fmla="*/ 315102 w 442836"/>
                      <a:gd name="connsiteY38" fmla="*/ 332987 h 491559"/>
                      <a:gd name="connsiteX39" fmla="*/ 267165 w 442836"/>
                      <a:gd name="connsiteY39" fmla="*/ 331725 h 491559"/>
                      <a:gd name="connsiteX40" fmla="*/ 262766 w 442836"/>
                      <a:gd name="connsiteY40" fmla="*/ 318527 h 491559"/>
                      <a:gd name="connsiteX41" fmla="*/ 224640 w 442836"/>
                      <a:gd name="connsiteY41" fmla="*/ 293599 h 491559"/>
                      <a:gd name="connsiteX42" fmla="*/ 221707 w 442836"/>
                      <a:gd name="connsiteY42" fmla="*/ 309730 h 491559"/>
                      <a:gd name="connsiteX43" fmla="*/ 164519 w 442836"/>
                      <a:gd name="connsiteY43" fmla="*/ 355187 h 491559"/>
                      <a:gd name="connsiteX44" fmla="*/ 149855 w 442836"/>
                      <a:gd name="connsiteY44" fmla="*/ 355187 h 491559"/>
                      <a:gd name="connsiteX45" fmla="*/ 151322 w 442836"/>
                      <a:gd name="connsiteY45" fmla="*/ 368384 h 491559"/>
                      <a:gd name="connsiteX46" fmla="*/ 161586 w 442836"/>
                      <a:gd name="connsiteY46" fmla="*/ 383047 h 491559"/>
                      <a:gd name="connsiteX47" fmla="*/ 163053 w 442836"/>
                      <a:gd name="connsiteY47" fmla="*/ 396245 h 491559"/>
                      <a:gd name="connsiteX48" fmla="*/ 183582 w 442836"/>
                      <a:gd name="connsiteY48" fmla="*/ 416774 h 491559"/>
                      <a:gd name="connsiteX49" fmla="*/ 192380 w 442836"/>
                      <a:gd name="connsiteY49" fmla="*/ 459298 h 491559"/>
                      <a:gd name="connsiteX50" fmla="*/ 218775 w 442836"/>
                      <a:gd name="connsiteY50" fmla="*/ 478361 h 491559"/>
                      <a:gd name="connsiteX51" fmla="*/ 209976 w 442836"/>
                      <a:gd name="connsiteY51" fmla="*/ 491559 h 491559"/>
                      <a:gd name="connsiteX52" fmla="*/ 130792 w 442836"/>
                      <a:gd name="connsiteY52" fmla="*/ 479828 h 491559"/>
                      <a:gd name="connsiteX53" fmla="*/ 132259 w 442836"/>
                      <a:gd name="connsiteY53" fmla="*/ 469563 h 491559"/>
                      <a:gd name="connsiteX54" fmla="*/ 124927 w 442836"/>
                      <a:gd name="connsiteY54" fmla="*/ 466630 h 491559"/>
                      <a:gd name="connsiteX55" fmla="*/ 104398 w 442836"/>
                      <a:gd name="connsiteY55" fmla="*/ 460765 h 491559"/>
                      <a:gd name="connsiteX56" fmla="*/ 78003 w 442836"/>
                      <a:gd name="connsiteY56" fmla="*/ 438770 h 491559"/>
                      <a:gd name="connsiteX57" fmla="*/ 56008 w 442836"/>
                      <a:gd name="connsiteY57" fmla="*/ 422639 h 491559"/>
                      <a:gd name="connsiteX58" fmla="*/ 51608 w 442836"/>
                      <a:gd name="connsiteY58" fmla="*/ 409443 h 491559"/>
                      <a:gd name="connsiteX59" fmla="*/ 16416 w 442836"/>
                      <a:gd name="connsiteY59" fmla="*/ 387447 h 491559"/>
                      <a:gd name="connsiteX60" fmla="*/ 7617 w 442836"/>
                      <a:gd name="connsiteY60" fmla="*/ 361052 h 491559"/>
                      <a:gd name="connsiteX61" fmla="*/ 29613 w 442836"/>
                      <a:gd name="connsiteY61" fmla="*/ 355187 h 491559"/>
                      <a:gd name="connsiteX62" fmla="*/ 17882 w 442836"/>
                      <a:gd name="connsiteY62" fmla="*/ 314128 h 491559"/>
                      <a:gd name="connsiteX63" fmla="*/ 0 w 442836"/>
                      <a:gd name="connsiteY63" fmla="*/ 317238 h 491559"/>
                      <a:gd name="connsiteX0" fmla="*/ 185350 w 628186"/>
                      <a:gd name="connsiteY0" fmla="*/ 0 h 491559"/>
                      <a:gd name="connsiteX1" fmla="*/ 185635 w 628186"/>
                      <a:gd name="connsiteY1" fmla="*/ 326 h 491559"/>
                      <a:gd name="connsiteX2" fmla="*/ 212030 w 628186"/>
                      <a:gd name="connsiteY2" fmla="*/ 3259 h 491559"/>
                      <a:gd name="connsiteX3" fmla="*/ 216429 w 628186"/>
                      <a:gd name="connsiteY3" fmla="*/ 19388 h 491559"/>
                      <a:gd name="connsiteX4" fmla="*/ 210564 w 628186"/>
                      <a:gd name="connsiteY4" fmla="*/ 29653 h 491559"/>
                      <a:gd name="connsiteX5" fmla="*/ 216429 w 628186"/>
                      <a:gd name="connsiteY5" fmla="*/ 54581 h 491559"/>
                      <a:gd name="connsiteX6" fmla="*/ 226694 w 628186"/>
                      <a:gd name="connsiteY6" fmla="*/ 67779 h 491559"/>
                      <a:gd name="connsiteX7" fmla="*/ 253088 w 628186"/>
                      <a:gd name="connsiteY7" fmla="*/ 73644 h 491559"/>
                      <a:gd name="connsiteX8" fmla="*/ 273618 w 628186"/>
                      <a:gd name="connsiteY8" fmla="*/ 72178 h 491559"/>
                      <a:gd name="connsiteX9" fmla="*/ 274899 w 628186"/>
                      <a:gd name="connsiteY9" fmla="*/ 56807 h 491559"/>
                      <a:gd name="connsiteX10" fmla="*/ 316729 w 628186"/>
                      <a:gd name="connsiteY10" fmla="*/ 60154 h 491559"/>
                      <a:gd name="connsiteX11" fmla="*/ 325527 w 628186"/>
                      <a:gd name="connsiteY11" fmla="*/ 53115 h 491559"/>
                      <a:gd name="connsiteX12" fmla="*/ 348403 w 628186"/>
                      <a:gd name="connsiteY12" fmla="*/ 47836 h 491559"/>
                      <a:gd name="connsiteX13" fmla="*/ 378317 w 628186"/>
                      <a:gd name="connsiteY13" fmla="*/ 56635 h 491559"/>
                      <a:gd name="connsiteX14" fmla="*/ 390634 w 628186"/>
                      <a:gd name="connsiteY14" fmla="*/ 47836 h 491559"/>
                      <a:gd name="connsiteX15" fmla="*/ 422308 w 628186"/>
                      <a:gd name="connsiteY15" fmla="*/ 53115 h 491559"/>
                      <a:gd name="connsiteX16" fmla="*/ 439904 w 628186"/>
                      <a:gd name="connsiteY16" fmla="*/ 51356 h 491559"/>
                      <a:gd name="connsiteX17" fmla="*/ 487414 w 628186"/>
                      <a:gd name="connsiteY17" fmla="*/ 79510 h 491559"/>
                      <a:gd name="connsiteX18" fmla="*/ 527886 w 628186"/>
                      <a:gd name="connsiteY18" fmla="*/ 95347 h 491559"/>
                      <a:gd name="connsiteX19" fmla="*/ 538444 w 628186"/>
                      <a:gd name="connsiteY19" fmla="*/ 114703 h 491559"/>
                      <a:gd name="connsiteX20" fmla="*/ 550762 w 628186"/>
                      <a:gd name="connsiteY20" fmla="*/ 112943 h 491559"/>
                      <a:gd name="connsiteX21" fmla="*/ 580676 w 628186"/>
                      <a:gd name="connsiteY21" fmla="*/ 81269 h 491559"/>
                      <a:gd name="connsiteX22" fmla="*/ 612349 w 628186"/>
                      <a:gd name="connsiteY22" fmla="*/ 72471 h 491559"/>
                      <a:gd name="connsiteX23" fmla="*/ 626426 w 628186"/>
                      <a:gd name="connsiteY23" fmla="*/ 90068 h 491559"/>
                      <a:gd name="connsiteX24" fmla="*/ 628186 w 628186"/>
                      <a:gd name="connsiteY24" fmla="*/ 132299 h 491559"/>
                      <a:gd name="connsiteX25" fmla="*/ 617628 w 628186"/>
                      <a:gd name="connsiteY25" fmla="*/ 156934 h 491559"/>
                      <a:gd name="connsiteX26" fmla="*/ 603551 w 628186"/>
                      <a:gd name="connsiteY26" fmla="*/ 169251 h 491559"/>
                      <a:gd name="connsiteX27" fmla="*/ 589474 w 628186"/>
                      <a:gd name="connsiteY27" fmla="*/ 169251 h 491559"/>
                      <a:gd name="connsiteX28" fmla="*/ 589474 w 628186"/>
                      <a:gd name="connsiteY28" fmla="*/ 185088 h 491559"/>
                      <a:gd name="connsiteX29" fmla="*/ 577156 w 628186"/>
                      <a:gd name="connsiteY29" fmla="*/ 186848 h 491559"/>
                      <a:gd name="connsiteX30" fmla="*/ 568358 w 628186"/>
                      <a:gd name="connsiteY30" fmla="*/ 202685 h 491559"/>
                      <a:gd name="connsiteX31" fmla="*/ 550762 w 628186"/>
                      <a:gd name="connsiteY31" fmla="*/ 204444 h 491559"/>
                      <a:gd name="connsiteX32" fmla="*/ 547242 w 628186"/>
                      <a:gd name="connsiteY32" fmla="*/ 222041 h 491559"/>
                      <a:gd name="connsiteX33" fmla="*/ 538444 w 628186"/>
                      <a:gd name="connsiteY33" fmla="*/ 230839 h 491559"/>
                      <a:gd name="connsiteX34" fmla="*/ 520848 w 628186"/>
                      <a:gd name="connsiteY34" fmla="*/ 237877 h 491559"/>
                      <a:gd name="connsiteX35" fmla="*/ 512050 w 628186"/>
                      <a:gd name="connsiteY35" fmla="*/ 251954 h 491559"/>
                      <a:gd name="connsiteX36" fmla="*/ 506771 w 628186"/>
                      <a:gd name="connsiteY36" fmla="*/ 267791 h 491559"/>
                      <a:gd name="connsiteX37" fmla="*/ 483895 w 628186"/>
                      <a:gd name="connsiteY37" fmla="*/ 278349 h 491559"/>
                      <a:gd name="connsiteX38" fmla="*/ 500452 w 628186"/>
                      <a:gd name="connsiteY38" fmla="*/ 332987 h 491559"/>
                      <a:gd name="connsiteX39" fmla="*/ 452515 w 628186"/>
                      <a:gd name="connsiteY39" fmla="*/ 331725 h 491559"/>
                      <a:gd name="connsiteX40" fmla="*/ 448116 w 628186"/>
                      <a:gd name="connsiteY40" fmla="*/ 318527 h 491559"/>
                      <a:gd name="connsiteX41" fmla="*/ 409990 w 628186"/>
                      <a:gd name="connsiteY41" fmla="*/ 293599 h 491559"/>
                      <a:gd name="connsiteX42" fmla="*/ 407057 w 628186"/>
                      <a:gd name="connsiteY42" fmla="*/ 309730 h 491559"/>
                      <a:gd name="connsiteX43" fmla="*/ 349869 w 628186"/>
                      <a:gd name="connsiteY43" fmla="*/ 355187 h 491559"/>
                      <a:gd name="connsiteX44" fmla="*/ 335205 w 628186"/>
                      <a:gd name="connsiteY44" fmla="*/ 355187 h 491559"/>
                      <a:gd name="connsiteX45" fmla="*/ 336672 w 628186"/>
                      <a:gd name="connsiteY45" fmla="*/ 368384 h 491559"/>
                      <a:gd name="connsiteX46" fmla="*/ 346936 w 628186"/>
                      <a:gd name="connsiteY46" fmla="*/ 383047 h 491559"/>
                      <a:gd name="connsiteX47" fmla="*/ 348403 w 628186"/>
                      <a:gd name="connsiteY47" fmla="*/ 396245 h 491559"/>
                      <a:gd name="connsiteX48" fmla="*/ 368932 w 628186"/>
                      <a:gd name="connsiteY48" fmla="*/ 416774 h 491559"/>
                      <a:gd name="connsiteX49" fmla="*/ 377730 w 628186"/>
                      <a:gd name="connsiteY49" fmla="*/ 459298 h 491559"/>
                      <a:gd name="connsiteX50" fmla="*/ 404125 w 628186"/>
                      <a:gd name="connsiteY50" fmla="*/ 478361 h 491559"/>
                      <a:gd name="connsiteX51" fmla="*/ 395326 w 628186"/>
                      <a:gd name="connsiteY51" fmla="*/ 491559 h 491559"/>
                      <a:gd name="connsiteX52" fmla="*/ 316142 w 628186"/>
                      <a:gd name="connsiteY52" fmla="*/ 479828 h 491559"/>
                      <a:gd name="connsiteX53" fmla="*/ 317609 w 628186"/>
                      <a:gd name="connsiteY53" fmla="*/ 469563 h 491559"/>
                      <a:gd name="connsiteX54" fmla="*/ 310277 w 628186"/>
                      <a:gd name="connsiteY54" fmla="*/ 466630 h 491559"/>
                      <a:gd name="connsiteX55" fmla="*/ 289748 w 628186"/>
                      <a:gd name="connsiteY55" fmla="*/ 460765 h 491559"/>
                      <a:gd name="connsiteX56" fmla="*/ 263353 w 628186"/>
                      <a:gd name="connsiteY56" fmla="*/ 438770 h 491559"/>
                      <a:gd name="connsiteX57" fmla="*/ 241358 w 628186"/>
                      <a:gd name="connsiteY57" fmla="*/ 422639 h 491559"/>
                      <a:gd name="connsiteX58" fmla="*/ 236958 w 628186"/>
                      <a:gd name="connsiteY58" fmla="*/ 409443 h 491559"/>
                      <a:gd name="connsiteX59" fmla="*/ 201766 w 628186"/>
                      <a:gd name="connsiteY59" fmla="*/ 387447 h 491559"/>
                      <a:gd name="connsiteX60" fmla="*/ 192967 w 628186"/>
                      <a:gd name="connsiteY60" fmla="*/ 361052 h 491559"/>
                      <a:gd name="connsiteX61" fmla="*/ 214963 w 628186"/>
                      <a:gd name="connsiteY61" fmla="*/ 355187 h 491559"/>
                      <a:gd name="connsiteX62" fmla="*/ 203232 w 628186"/>
                      <a:gd name="connsiteY62" fmla="*/ 314128 h 491559"/>
                      <a:gd name="connsiteX63" fmla="*/ 185350 w 628186"/>
                      <a:gd name="connsiteY63" fmla="*/ 317238 h 491559"/>
                      <a:gd name="connsiteX64" fmla="*/ 0 w 628186"/>
                      <a:gd name="connsiteY64" fmla="*/ 154598 h 491559"/>
                      <a:gd name="connsiteX65" fmla="*/ 185350 w 628186"/>
                      <a:gd name="connsiteY65" fmla="*/ 0 h 491559"/>
                      <a:gd name="connsiteX0" fmla="*/ 0 w 628186"/>
                      <a:gd name="connsiteY0" fmla="*/ 154598 h 491559"/>
                      <a:gd name="connsiteX1" fmla="*/ 185350 w 628186"/>
                      <a:gd name="connsiteY1" fmla="*/ 0 h 491559"/>
                      <a:gd name="connsiteX2" fmla="*/ 185635 w 628186"/>
                      <a:gd name="connsiteY2" fmla="*/ 326 h 491559"/>
                      <a:gd name="connsiteX3" fmla="*/ 212030 w 628186"/>
                      <a:gd name="connsiteY3" fmla="*/ 3259 h 491559"/>
                      <a:gd name="connsiteX4" fmla="*/ 216429 w 628186"/>
                      <a:gd name="connsiteY4" fmla="*/ 19388 h 491559"/>
                      <a:gd name="connsiteX5" fmla="*/ 210564 w 628186"/>
                      <a:gd name="connsiteY5" fmla="*/ 29653 h 491559"/>
                      <a:gd name="connsiteX6" fmla="*/ 216429 w 628186"/>
                      <a:gd name="connsiteY6" fmla="*/ 54581 h 491559"/>
                      <a:gd name="connsiteX7" fmla="*/ 226694 w 628186"/>
                      <a:gd name="connsiteY7" fmla="*/ 67779 h 491559"/>
                      <a:gd name="connsiteX8" fmla="*/ 253088 w 628186"/>
                      <a:gd name="connsiteY8" fmla="*/ 73644 h 491559"/>
                      <a:gd name="connsiteX9" fmla="*/ 273618 w 628186"/>
                      <a:gd name="connsiteY9" fmla="*/ 72178 h 491559"/>
                      <a:gd name="connsiteX10" fmla="*/ 274899 w 628186"/>
                      <a:gd name="connsiteY10" fmla="*/ 56807 h 491559"/>
                      <a:gd name="connsiteX11" fmla="*/ 316729 w 628186"/>
                      <a:gd name="connsiteY11" fmla="*/ 60154 h 491559"/>
                      <a:gd name="connsiteX12" fmla="*/ 325527 w 628186"/>
                      <a:gd name="connsiteY12" fmla="*/ 53115 h 491559"/>
                      <a:gd name="connsiteX13" fmla="*/ 348403 w 628186"/>
                      <a:gd name="connsiteY13" fmla="*/ 47836 h 491559"/>
                      <a:gd name="connsiteX14" fmla="*/ 378317 w 628186"/>
                      <a:gd name="connsiteY14" fmla="*/ 56635 h 491559"/>
                      <a:gd name="connsiteX15" fmla="*/ 390634 w 628186"/>
                      <a:gd name="connsiteY15" fmla="*/ 47836 h 491559"/>
                      <a:gd name="connsiteX16" fmla="*/ 422308 w 628186"/>
                      <a:gd name="connsiteY16" fmla="*/ 53115 h 491559"/>
                      <a:gd name="connsiteX17" fmla="*/ 439904 w 628186"/>
                      <a:gd name="connsiteY17" fmla="*/ 51356 h 491559"/>
                      <a:gd name="connsiteX18" fmla="*/ 487414 w 628186"/>
                      <a:gd name="connsiteY18" fmla="*/ 79510 h 491559"/>
                      <a:gd name="connsiteX19" fmla="*/ 527886 w 628186"/>
                      <a:gd name="connsiteY19" fmla="*/ 95347 h 491559"/>
                      <a:gd name="connsiteX20" fmla="*/ 538444 w 628186"/>
                      <a:gd name="connsiteY20" fmla="*/ 114703 h 491559"/>
                      <a:gd name="connsiteX21" fmla="*/ 550762 w 628186"/>
                      <a:gd name="connsiteY21" fmla="*/ 112943 h 491559"/>
                      <a:gd name="connsiteX22" fmla="*/ 580676 w 628186"/>
                      <a:gd name="connsiteY22" fmla="*/ 81269 h 491559"/>
                      <a:gd name="connsiteX23" fmla="*/ 612349 w 628186"/>
                      <a:gd name="connsiteY23" fmla="*/ 72471 h 491559"/>
                      <a:gd name="connsiteX24" fmla="*/ 626426 w 628186"/>
                      <a:gd name="connsiteY24" fmla="*/ 90068 h 491559"/>
                      <a:gd name="connsiteX25" fmla="*/ 628186 w 628186"/>
                      <a:gd name="connsiteY25" fmla="*/ 132299 h 491559"/>
                      <a:gd name="connsiteX26" fmla="*/ 617628 w 628186"/>
                      <a:gd name="connsiteY26" fmla="*/ 156934 h 491559"/>
                      <a:gd name="connsiteX27" fmla="*/ 603551 w 628186"/>
                      <a:gd name="connsiteY27" fmla="*/ 169251 h 491559"/>
                      <a:gd name="connsiteX28" fmla="*/ 589474 w 628186"/>
                      <a:gd name="connsiteY28" fmla="*/ 169251 h 491559"/>
                      <a:gd name="connsiteX29" fmla="*/ 589474 w 628186"/>
                      <a:gd name="connsiteY29" fmla="*/ 185088 h 491559"/>
                      <a:gd name="connsiteX30" fmla="*/ 577156 w 628186"/>
                      <a:gd name="connsiteY30" fmla="*/ 186848 h 491559"/>
                      <a:gd name="connsiteX31" fmla="*/ 568358 w 628186"/>
                      <a:gd name="connsiteY31" fmla="*/ 202685 h 491559"/>
                      <a:gd name="connsiteX32" fmla="*/ 550762 w 628186"/>
                      <a:gd name="connsiteY32" fmla="*/ 204444 h 491559"/>
                      <a:gd name="connsiteX33" fmla="*/ 547242 w 628186"/>
                      <a:gd name="connsiteY33" fmla="*/ 222041 h 491559"/>
                      <a:gd name="connsiteX34" fmla="*/ 538444 w 628186"/>
                      <a:gd name="connsiteY34" fmla="*/ 230839 h 491559"/>
                      <a:gd name="connsiteX35" fmla="*/ 520848 w 628186"/>
                      <a:gd name="connsiteY35" fmla="*/ 237877 h 491559"/>
                      <a:gd name="connsiteX36" fmla="*/ 512050 w 628186"/>
                      <a:gd name="connsiteY36" fmla="*/ 251954 h 491559"/>
                      <a:gd name="connsiteX37" fmla="*/ 506771 w 628186"/>
                      <a:gd name="connsiteY37" fmla="*/ 267791 h 491559"/>
                      <a:gd name="connsiteX38" fmla="*/ 483895 w 628186"/>
                      <a:gd name="connsiteY38" fmla="*/ 278349 h 491559"/>
                      <a:gd name="connsiteX39" fmla="*/ 500452 w 628186"/>
                      <a:gd name="connsiteY39" fmla="*/ 332987 h 491559"/>
                      <a:gd name="connsiteX40" fmla="*/ 452515 w 628186"/>
                      <a:gd name="connsiteY40" fmla="*/ 331725 h 491559"/>
                      <a:gd name="connsiteX41" fmla="*/ 448116 w 628186"/>
                      <a:gd name="connsiteY41" fmla="*/ 318527 h 491559"/>
                      <a:gd name="connsiteX42" fmla="*/ 409990 w 628186"/>
                      <a:gd name="connsiteY42" fmla="*/ 293599 h 491559"/>
                      <a:gd name="connsiteX43" fmla="*/ 407057 w 628186"/>
                      <a:gd name="connsiteY43" fmla="*/ 309730 h 491559"/>
                      <a:gd name="connsiteX44" fmla="*/ 349869 w 628186"/>
                      <a:gd name="connsiteY44" fmla="*/ 355187 h 491559"/>
                      <a:gd name="connsiteX45" fmla="*/ 335205 w 628186"/>
                      <a:gd name="connsiteY45" fmla="*/ 355187 h 491559"/>
                      <a:gd name="connsiteX46" fmla="*/ 336672 w 628186"/>
                      <a:gd name="connsiteY46" fmla="*/ 368384 h 491559"/>
                      <a:gd name="connsiteX47" fmla="*/ 346936 w 628186"/>
                      <a:gd name="connsiteY47" fmla="*/ 383047 h 491559"/>
                      <a:gd name="connsiteX48" fmla="*/ 348403 w 628186"/>
                      <a:gd name="connsiteY48" fmla="*/ 396245 h 491559"/>
                      <a:gd name="connsiteX49" fmla="*/ 368932 w 628186"/>
                      <a:gd name="connsiteY49" fmla="*/ 416774 h 491559"/>
                      <a:gd name="connsiteX50" fmla="*/ 377730 w 628186"/>
                      <a:gd name="connsiteY50" fmla="*/ 459298 h 491559"/>
                      <a:gd name="connsiteX51" fmla="*/ 404125 w 628186"/>
                      <a:gd name="connsiteY51" fmla="*/ 478361 h 491559"/>
                      <a:gd name="connsiteX52" fmla="*/ 395326 w 628186"/>
                      <a:gd name="connsiteY52" fmla="*/ 491559 h 491559"/>
                      <a:gd name="connsiteX53" fmla="*/ 316142 w 628186"/>
                      <a:gd name="connsiteY53" fmla="*/ 479828 h 491559"/>
                      <a:gd name="connsiteX54" fmla="*/ 317609 w 628186"/>
                      <a:gd name="connsiteY54" fmla="*/ 469563 h 491559"/>
                      <a:gd name="connsiteX55" fmla="*/ 310277 w 628186"/>
                      <a:gd name="connsiteY55" fmla="*/ 466630 h 491559"/>
                      <a:gd name="connsiteX56" fmla="*/ 289748 w 628186"/>
                      <a:gd name="connsiteY56" fmla="*/ 460765 h 491559"/>
                      <a:gd name="connsiteX57" fmla="*/ 263353 w 628186"/>
                      <a:gd name="connsiteY57" fmla="*/ 438770 h 491559"/>
                      <a:gd name="connsiteX58" fmla="*/ 241358 w 628186"/>
                      <a:gd name="connsiteY58" fmla="*/ 422639 h 491559"/>
                      <a:gd name="connsiteX59" fmla="*/ 236958 w 628186"/>
                      <a:gd name="connsiteY59" fmla="*/ 409443 h 491559"/>
                      <a:gd name="connsiteX60" fmla="*/ 201766 w 628186"/>
                      <a:gd name="connsiteY60" fmla="*/ 387447 h 491559"/>
                      <a:gd name="connsiteX61" fmla="*/ 192967 w 628186"/>
                      <a:gd name="connsiteY61" fmla="*/ 361052 h 491559"/>
                      <a:gd name="connsiteX62" fmla="*/ 214963 w 628186"/>
                      <a:gd name="connsiteY62" fmla="*/ 355187 h 491559"/>
                      <a:gd name="connsiteX63" fmla="*/ 203232 w 628186"/>
                      <a:gd name="connsiteY63" fmla="*/ 314128 h 491559"/>
                      <a:gd name="connsiteX64" fmla="*/ 185350 w 628186"/>
                      <a:gd name="connsiteY64" fmla="*/ 317238 h 491559"/>
                      <a:gd name="connsiteX65" fmla="*/ 91440 w 628186"/>
                      <a:gd name="connsiteY65" fmla="*/ 246038 h 491559"/>
                      <a:gd name="connsiteX0" fmla="*/ 119296 w 562132"/>
                      <a:gd name="connsiteY0" fmla="*/ 0 h 491559"/>
                      <a:gd name="connsiteX1" fmla="*/ 119581 w 562132"/>
                      <a:gd name="connsiteY1" fmla="*/ 326 h 491559"/>
                      <a:gd name="connsiteX2" fmla="*/ 145976 w 562132"/>
                      <a:gd name="connsiteY2" fmla="*/ 3259 h 491559"/>
                      <a:gd name="connsiteX3" fmla="*/ 150375 w 562132"/>
                      <a:gd name="connsiteY3" fmla="*/ 19388 h 491559"/>
                      <a:gd name="connsiteX4" fmla="*/ 144510 w 562132"/>
                      <a:gd name="connsiteY4" fmla="*/ 29653 h 491559"/>
                      <a:gd name="connsiteX5" fmla="*/ 150375 w 562132"/>
                      <a:gd name="connsiteY5" fmla="*/ 54581 h 491559"/>
                      <a:gd name="connsiteX6" fmla="*/ 160640 w 562132"/>
                      <a:gd name="connsiteY6" fmla="*/ 67779 h 491559"/>
                      <a:gd name="connsiteX7" fmla="*/ 187034 w 562132"/>
                      <a:gd name="connsiteY7" fmla="*/ 73644 h 491559"/>
                      <a:gd name="connsiteX8" fmla="*/ 207564 w 562132"/>
                      <a:gd name="connsiteY8" fmla="*/ 72178 h 491559"/>
                      <a:gd name="connsiteX9" fmla="*/ 208845 w 562132"/>
                      <a:gd name="connsiteY9" fmla="*/ 56807 h 491559"/>
                      <a:gd name="connsiteX10" fmla="*/ 250675 w 562132"/>
                      <a:gd name="connsiteY10" fmla="*/ 60154 h 491559"/>
                      <a:gd name="connsiteX11" fmla="*/ 259473 w 562132"/>
                      <a:gd name="connsiteY11" fmla="*/ 53115 h 491559"/>
                      <a:gd name="connsiteX12" fmla="*/ 282349 w 562132"/>
                      <a:gd name="connsiteY12" fmla="*/ 47836 h 491559"/>
                      <a:gd name="connsiteX13" fmla="*/ 312263 w 562132"/>
                      <a:gd name="connsiteY13" fmla="*/ 56635 h 491559"/>
                      <a:gd name="connsiteX14" fmla="*/ 324580 w 562132"/>
                      <a:gd name="connsiteY14" fmla="*/ 47836 h 491559"/>
                      <a:gd name="connsiteX15" fmla="*/ 356254 w 562132"/>
                      <a:gd name="connsiteY15" fmla="*/ 53115 h 491559"/>
                      <a:gd name="connsiteX16" fmla="*/ 373850 w 562132"/>
                      <a:gd name="connsiteY16" fmla="*/ 51356 h 491559"/>
                      <a:gd name="connsiteX17" fmla="*/ 421360 w 562132"/>
                      <a:gd name="connsiteY17" fmla="*/ 79510 h 491559"/>
                      <a:gd name="connsiteX18" fmla="*/ 461832 w 562132"/>
                      <a:gd name="connsiteY18" fmla="*/ 95347 h 491559"/>
                      <a:gd name="connsiteX19" fmla="*/ 472390 w 562132"/>
                      <a:gd name="connsiteY19" fmla="*/ 114703 h 491559"/>
                      <a:gd name="connsiteX20" fmla="*/ 484708 w 562132"/>
                      <a:gd name="connsiteY20" fmla="*/ 112943 h 491559"/>
                      <a:gd name="connsiteX21" fmla="*/ 514622 w 562132"/>
                      <a:gd name="connsiteY21" fmla="*/ 81269 h 491559"/>
                      <a:gd name="connsiteX22" fmla="*/ 546295 w 562132"/>
                      <a:gd name="connsiteY22" fmla="*/ 72471 h 491559"/>
                      <a:gd name="connsiteX23" fmla="*/ 560372 w 562132"/>
                      <a:gd name="connsiteY23" fmla="*/ 90068 h 491559"/>
                      <a:gd name="connsiteX24" fmla="*/ 562132 w 562132"/>
                      <a:gd name="connsiteY24" fmla="*/ 132299 h 491559"/>
                      <a:gd name="connsiteX25" fmla="*/ 551574 w 562132"/>
                      <a:gd name="connsiteY25" fmla="*/ 156934 h 491559"/>
                      <a:gd name="connsiteX26" fmla="*/ 537497 w 562132"/>
                      <a:gd name="connsiteY26" fmla="*/ 169251 h 491559"/>
                      <a:gd name="connsiteX27" fmla="*/ 523420 w 562132"/>
                      <a:gd name="connsiteY27" fmla="*/ 169251 h 491559"/>
                      <a:gd name="connsiteX28" fmla="*/ 523420 w 562132"/>
                      <a:gd name="connsiteY28" fmla="*/ 185088 h 491559"/>
                      <a:gd name="connsiteX29" fmla="*/ 511102 w 562132"/>
                      <a:gd name="connsiteY29" fmla="*/ 186848 h 491559"/>
                      <a:gd name="connsiteX30" fmla="*/ 502304 w 562132"/>
                      <a:gd name="connsiteY30" fmla="*/ 202685 h 491559"/>
                      <a:gd name="connsiteX31" fmla="*/ 484708 w 562132"/>
                      <a:gd name="connsiteY31" fmla="*/ 204444 h 491559"/>
                      <a:gd name="connsiteX32" fmla="*/ 481188 w 562132"/>
                      <a:gd name="connsiteY32" fmla="*/ 222041 h 491559"/>
                      <a:gd name="connsiteX33" fmla="*/ 472390 w 562132"/>
                      <a:gd name="connsiteY33" fmla="*/ 230839 h 491559"/>
                      <a:gd name="connsiteX34" fmla="*/ 454794 w 562132"/>
                      <a:gd name="connsiteY34" fmla="*/ 237877 h 491559"/>
                      <a:gd name="connsiteX35" fmla="*/ 445996 w 562132"/>
                      <a:gd name="connsiteY35" fmla="*/ 251954 h 491559"/>
                      <a:gd name="connsiteX36" fmla="*/ 440717 w 562132"/>
                      <a:gd name="connsiteY36" fmla="*/ 267791 h 491559"/>
                      <a:gd name="connsiteX37" fmla="*/ 417841 w 562132"/>
                      <a:gd name="connsiteY37" fmla="*/ 278349 h 491559"/>
                      <a:gd name="connsiteX38" fmla="*/ 434398 w 562132"/>
                      <a:gd name="connsiteY38" fmla="*/ 332987 h 491559"/>
                      <a:gd name="connsiteX39" fmla="*/ 386461 w 562132"/>
                      <a:gd name="connsiteY39" fmla="*/ 331725 h 491559"/>
                      <a:gd name="connsiteX40" fmla="*/ 382062 w 562132"/>
                      <a:gd name="connsiteY40" fmla="*/ 318527 h 491559"/>
                      <a:gd name="connsiteX41" fmla="*/ 343936 w 562132"/>
                      <a:gd name="connsiteY41" fmla="*/ 293599 h 491559"/>
                      <a:gd name="connsiteX42" fmla="*/ 341003 w 562132"/>
                      <a:gd name="connsiteY42" fmla="*/ 309730 h 491559"/>
                      <a:gd name="connsiteX43" fmla="*/ 283815 w 562132"/>
                      <a:gd name="connsiteY43" fmla="*/ 355187 h 491559"/>
                      <a:gd name="connsiteX44" fmla="*/ 269151 w 562132"/>
                      <a:gd name="connsiteY44" fmla="*/ 355187 h 491559"/>
                      <a:gd name="connsiteX45" fmla="*/ 270618 w 562132"/>
                      <a:gd name="connsiteY45" fmla="*/ 368384 h 491559"/>
                      <a:gd name="connsiteX46" fmla="*/ 280882 w 562132"/>
                      <a:gd name="connsiteY46" fmla="*/ 383047 h 491559"/>
                      <a:gd name="connsiteX47" fmla="*/ 282349 w 562132"/>
                      <a:gd name="connsiteY47" fmla="*/ 396245 h 491559"/>
                      <a:gd name="connsiteX48" fmla="*/ 302878 w 562132"/>
                      <a:gd name="connsiteY48" fmla="*/ 416774 h 491559"/>
                      <a:gd name="connsiteX49" fmla="*/ 311676 w 562132"/>
                      <a:gd name="connsiteY49" fmla="*/ 459298 h 491559"/>
                      <a:gd name="connsiteX50" fmla="*/ 338071 w 562132"/>
                      <a:gd name="connsiteY50" fmla="*/ 478361 h 491559"/>
                      <a:gd name="connsiteX51" fmla="*/ 329272 w 562132"/>
                      <a:gd name="connsiteY51" fmla="*/ 491559 h 491559"/>
                      <a:gd name="connsiteX52" fmla="*/ 250088 w 562132"/>
                      <a:gd name="connsiteY52" fmla="*/ 479828 h 491559"/>
                      <a:gd name="connsiteX53" fmla="*/ 251555 w 562132"/>
                      <a:gd name="connsiteY53" fmla="*/ 469563 h 491559"/>
                      <a:gd name="connsiteX54" fmla="*/ 244223 w 562132"/>
                      <a:gd name="connsiteY54" fmla="*/ 466630 h 491559"/>
                      <a:gd name="connsiteX55" fmla="*/ 223694 w 562132"/>
                      <a:gd name="connsiteY55" fmla="*/ 460765 h 491559"/>
                      <a:gd name="connsiteX56" fmla="*/ 197299 w 562132"/>
                      <a:gd name="connsiteY56" fmla="*/ 438770 h 491559"/>
                      <a:gd name="connsiteX57" fmla="*/ 175304 w 562132"/>
                      <a:gd name="connsiteY57" fmla="*/ 422639 h 491559"/>
                      <a:gd name="connsiteX58" fmla="*/ 170904 w 562132"/>
                      <a:gd name="connsiteY58" fmla="*/ 409443 h 491559"/>
                      <a:gd name="connsiteX59" fmla="*/ 135712 w 562132"/>
                      <a:gd name="connsiteY59" fmla="*/ 387447 h 491559"/>
                      <a:gd name="connsiteX60" fmla="*/ 126913 w 562132"/>
                      <a:gd name="connsiteY60" fmla="*/ 361052 h 491559"/>
                      <a:gd name="connsiteX61" fmla="*/ 148909 w 562132"/>
                      <a:gd name="connsiteY61" fmla="*/ 355187 h 491559"/>
                      <a:gd name="connsiteX62" fmla="*/ 137178 w 562132"/>
                      <a:gd name="connsiteY62" fmla="*/ 314128 h 491559"/>
                      <a:gd name="connsiteX63" fmla="*/ 119296 w 562132"/>
                      <a:gd name="connsiteY63" fmla="*/ 317238 h 491559"/>
                      <a:gd name="connsiteX64" fmla="*/ 25386 w 562132"/>
                      <a:gd name="connsiteY64" fmla="*/ 246038 h 491559"/>
                      <a:gd name="connsiteX0" fmla="*/ 0 w 442836"/>
                      <a:gd name="connsiteY0" fmla="*/ 0 h 491559"/>
                      <a:gd name="connsiteX1" fmla="*/ 285 w 442836"/>
                      <a:gd name="connsiteY1" fmla="*/ 326 h 491559"/>
                      <a:gd name="connsiteX2" fmla="*/ 26680 w 442836"/>
                      <a:gd name="connsiteY2" fmla="*/ 3259 h 491559"/>
                      <a:gd name="connsiteX3" fmla="*/ 31079 w 442836"/>
                      <a:gd name="connsiteY3" fmla="*/ 19388 h 491559"/>
                      <a:gd name="connsiteX4" fmla="*/ 25214 w 442836"/>
                      <a:gd name="connsiteY4" fmla="*/ 29653 h 491559"/>
                      <a:gd name="connsiteX5" fmla="*/ 31079 w 442836"/>
                      <a:gd name="connsiteY5" fmla="*/ 54581 h 491559"/>
                      <a:gd name="connsiteX6" fmla="*/ 41344 w 442836"/>
                      <a:gd name="connsiteY6" fmla="*/ 67779 h 491559"/>
                      <a:gd name="connsiteX7" fmla="*/ 67738 w 442836"/>
                      <a:gd name="connsiteY7" fmla="*/ 73644 h 491559"/>
                      <a:gd name="connsiteX8" fmla="*/ 88268 w 442836"/>
                      <a:gd name="connsiteY8" fmla="*/ 72178 h 491559"/>
                      <a:gd name="connsiteX9" fmla="*/ 89549 w 442836"/>
                      <a:gd name="connsiteY9" fmla="*/ 56807 h 491559"/>
                      <a:gd name="connsiteX10" fmla="*/ 131379 w 442836"/>
                      <a:gd name="connsiteY10" fmla="*/ 60154 h 491559"/>
                      <a:gd name="connsiteX11" fmla="*/ 140177 w 442836"/>
                      <a:gd name="connsiteY11" fmla="*/ 53115 h 491559"/>
                      <a:gd name="connsiteX12" fmla="*/ 163053 w 442836"/>
                      <a:gd name="connsiteY12" fmla="*/ 47836 h 491559"/>
                      <a:gd name="connsiteX13" fmla="*/ 192967 w 442836"/>
                      <a:gd name="connsiteY13" fmla="*/ 56635 h 491559"/>
                      <a:gd name="connsiteX14" fmla="*/ 205284 w 442836"/>
                      <a:gd name="connsiteY14" fmla="*/ 47836 h 491559"/>
                      <a:gd name="connsiteX15" fmla="*/ 236958 w 442836"/>
                      <a:gd name="connsiteY15" fmla="*/ 53115 h 491559"/>
                      <a:gd name="connsiteX16" fmla="*/ 254554 w 442836"/>
                      <a:gd name="connsiteY16" fmla="*/ 51356 h 491559"/>
                      <a:gd name="connsiteX17" fmla="*/ 302064 w 442836"/>
                      <a:gd name="connsiteY17" fmla="*/ 79510 h 491559"/>
                      <a:gd name="connsiteX18" fmla="*/ 342536 w 442836"/>
                      <a:gd name="connsiteY18" fmla="*/ 95347 h 491559"/>
                      <a:gd name="connsiteX19" fmla="*/ 353094 w 442836"/>
                      <a:gd name="connsiteY19" fmla="*/ 114703 h 491559"/>
                      <a:gd name="connsiteX20" fmla="*/ 365412 w 442836"/>
                      <a:gd name="connsiteY20" fmla="*/ 112943 h 491559"/>
                      <a:gd name="connsiteX21" fmla="*/ 395326 w 442836"/>
                      <a:gd name="connsiteY21" fmla="*/ 81269 h 491559"/>
                      <a:gd name="connsiteX22" fmla="*/ 426999 w 442836"/>
                      <a:gd name="connsiteY22" fmla="*/ 72471 h 491559"/>
                      <a:gd name="connsiteX23" fmla="*/ 441076 w 442836"/>
                      <a:gd name="connsiteY23" fmla="*/ 90068 h 491559"/>
                      <a:gd name="connsiteX24" fmla="*/ 442836 w 442836"/>
                      <a:gd name="connsiteY24" fmla="*/ 132299 h 491559"/>
                      <a:gd name="connsiteX25" fmla="*/ 432278 w 442836"/>
                      <a:gd name="connsiteY25" fmla="*/ 156934 h 491559"/>
                      <a:gd name="connsiteX26" fmla="*/ 418201 w 442836"/>
                      <a:gd name="connsiteY26" fmla="*/ 169251 h 491559"/>
                      <a:gd name="connsiteX27" fmla="*/ 404124 w 442836"/>
                      <a:gd name="connsiteY27" fmla="*/ 169251 h 491559"/>
                      <a:gd name="connsiteX28" fmla="*/ 404124 w 442836"/>
                      <a:gd name="connsiteY28" fmla="*/ 185088 h 491559"/>
                      <a:gd name="connsiteX29" fmla="*/ 391806 w 442836"/>
                      <a:gd name="connsiteY29" fmla="*/ 186848 h 491559"/>
                      <a:gd name="connsiteX30" fmla="*/ 383008 w 442836"/>
                      <a:gd name="connsiteY30" fmla="*/ 202685 h 491559"/>
                      <a:gd name="connsiteX31" fmla="*/ 365412 w 442836"/>
                      <a:gd name="connsiteY31" fmla="*/ 204444 h 491559"/>
                      <a:gd name="connsiteX32" fmla="*/ 361892 w 442836"/>
                      <a:gd name="connsiteY32" fmla="*/ 222041 h 491559"/>
                      <a:gd name="connsiteX33" fmla="*/ 353094 w 442836"/>
                      <a:gd name="connsiteY33" fmla="*/ 230839 h 491559"/>
                      <a:gd name="connsiteX34" fmla="*/ 335498 w 442836"/>
                      <a:gd name="connsiteY34" fmla="*/ 237877 h 491559"/>
                      <a:gd name="connsiteX35" fmla="*/ 326700 w 442836"/>
                      <a:gd name="connsiteY35" fmla="*/ 251954 h 491559"/>
                      <a:gd name="connsiteX36" fmla="*/ 321421 w 442836"/>
                      <a:gd name="connsiteY36" fmla="*/ 267791 h 491559"/>
                      <a:gd name="connsiteX37" fmla="*/ 298545 w 442836"/>
                      <a:gd name="connsiteY37" fmla="*/ 278349 h 491559"/>
                      <a:gd name="connsiteX38" fmla="*/ 315102 w 442836"/>
                      <a:gd name="connsiteY38" fmla="*/ 332987 h 491559"/>
                      <a:gd name="connsiteX39" fmla="*/ 267165 w 442836"/>
                      <a:gd name="connsiteY39" fmla="*/ 331725 h 491559"/>
                      <a:gd name="connsiteX40" fmla="*/ 262766 w 442836"/>
                      <a:gd name="connsiteY40" fmla="*/ 318527 h 491559"/>
                      <a:gd name="connsiteX41" fmla="*/ 224640 w 442836"/>
                      <a:gd name="connsiteY41" fmla="*/ 293599 h 491559"/>
                      <a:gd name="connsiteX42" fmla="*/ 221707 w 442836"/>
                      <a:gd name="connsiteY42" fmla="*/ 309730 h 491559"/>
                      <a:gd name="connsiteX43" fmla="*/ 164519 w 442836"/>
                      <a:gd name="connsiteY43" fmla="*/ 355187 h 491559"/>
                      <a:gd name="connsiteX44" fmla="*/ 149855 w 442836"/>
                      <a:gd name="connsiteY44" fmla="*/ 355187 h 491559"/>
                      <a:gd name="connsiteX45" fmla="*/ 151322 w 442836"/>
                      <a:gd name="connsiteY45" fmla="*/ 368384 h 491559"/>
                      <a:gd name="connsiteX46" fmla="*/ 161586 w 442836"/>
                      <a:gd name="connsiteY46" fmla="*/ 383047 h 491559"/>
                      <a:gd name="connsiteX47" fmla="*/ 163053 w 442836"/>
                      <a:gd name="connsiteY47" fmla="*/ 396245 h 491559"/>
                      <a:gd name="connsiteX48" fmla="*/ 183582 w 442836"/>
                      <a:gd name="connsiteY48" fmla="*/ 416774 h 491559"/>
                      <a:gd name="connsiteX49" fmla="*/ 192380 w 442836"/>
                      <a:gd name="connsiteY49" fmla="*/ 459298 h 491559"/>
                      <a:gd name="connsiteX50" fmla="*/ 218775 w 442836"/>
                      <a:gd name="connsiteY50" fmla="*/ 478361 h 491559"/>
                      <a:gd name="connsiteX51" fmla="*/ 209976 w 442836"/>
                      <a:gd name="connsiteY51" fmla="*/ 491559 h 491559"/>
                      <a:gd name="connsiteX52" fmla="*/ 130792 w 442836"/>
                      <a:gd name="connsiteY52" fmla="*/ 479828 h 491559"/>
                      <a:gd name="connsiteX53" fmla="*/ 132259 w 442836"/>
                      <a:gd name="connsiteY53" fmla="*/ 469563 h 491559"/>
                      <a:gd name="connsiteX54" fmla="*/ 124927 w 442836"/>
                      <a:gd name="connsiteY54" fmla="*/ 466630 h 491559"/>
                      <a:gd name="connsiteX55" fmla="*/ 104398 w 442836"/>
                      <a:gd name="connsiteY55" fmla="*/ 460765 h 491559"/>
                      <a:gd name="connsiteX56" fmla="*/ 78003 w 442836"/>
                      <a:gd name="connsiteY56" fmla="*/ 438770 h 491559"/>
                      <a:gd name="connsiteX57" fmla="*/ 56008 w 442836"/>
                      <a:gd name="connsiteY57" fmla="*/ 422639 h 491559"/>
                      <a:gd name="connsiteX58" fmla="*/ 51608 w 442836"/>
                      <a:gd name="connsiteY58" fmla="*/ 409443 h 491559"/>
                      <a:gd name="connsiteX59" fmla="*/ 16416 w 442836"/>
                      <a:gd name="connsiteY59" fmla="*/ 387447 h 491559"/>
                      <a:gd name="connsiteX60" fmla="*/ 7617 w 442836"/>
                      <a:gd name="connsiteY60" fmla="*/ 361052 h 491559"/>
                      <a:gd name="connsiteX61" fmla="*/ 29613 w 442836"/>
                      <a:gd name="connsiteY61" fmla="*/ 355187 h 491559"/>
                      <a:gd name="connsiteX62" fmla="*/ 17882 w 442836"/>
                      <a:gd name="connsiteY62" fmla="*/ 314128 h 491559"/>
                      <a:gd name="connsiteX63" fmla="*/ 0 w 442836"/>
                      <a:gd name="connsiteY63" fmla="*/ 317238 h 491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42836" h="491559">
                        <a:moveTo>
                          <a:pt x="0" y="0"/>
                        </a:moveTo>
                        <a:lnTo>
                          <a:pt x="285" y="326"/>
                        </a:lnTo>
                        <a:lnTo>
                          <a:pt x="26680" y="3259"/>
                        </a:lnTo>
                        <a:lnTo>
                          <a:pt x="31079" y="19388"/>
                        </a:lnTo>
                        <a:lnTo>
                          <a:pt x="25214" y="29653"/>
                        </a:lnTo>
                        <a:lnTo>
                          <a:pt x="31079" y="54581"/>
                        </a:lnTo>
                        <a:lnTo>
                          <a:pt x="41344" y="67779"/>
                        </a:lnTo>
                        <a:lnTo>
                          <a:pt x="67738" y="73644"/>
                        </a:lnTo>
                        <a:lnTo>
                          <a:pt x="88268" y="72178"/>
                        </a:lnTo>
                        <a:lnTo>
                          <a:pt x="89549" y="56807"/>
                        </a:lnTo>
                        <a:lnTo>
                          <a:pt x="131379" y="60154"/>
                        </a:lnTo>
                        <a:lnTo>
                          <a:pt x="140177" y="53115"/>
                        </a:lnTo>
                        <a:lnTo>
                          <a:pt x="163053" y="47836"/>
                        </a:lnTo>
                        <a:lnTo>
                          <a:pt x="192967" y="56635"/>
                        </a:lnTo>
                        <a:lnTo>
                          <a:pt x="205284" y="47836"/>
                        </a:lnTo>
                        <a:lnTo>
                          <a:pt x="236958" y="53115"/>
                        </a:lnTo>
                        <a:lnTo>
                          <a:pt x="254554" y="51356"/>
                        </a:lnTo>
                        <a:lnTo>
                          <a:pt x="302064" y="79510"/>
                        </a:lnTo>
                        <a:lnTo>
                          <a:pt x="342536" y="95347"/>
                        </a:lnTo>
                        <a:lnTo>
                          <a:pt x="353094" y="114703"/>
                        </a:lnTo>
                        <a:lnTo>
                          <a:pt x="365412" y="112943"/>
                        </a:lnTo>
                        <a:lnTo>
                          <a:pt x="395326" y="81269"/>
                        </a:lnTo>
                        <a:lnTo>
                          <a:pt x="426999" y="72471"/>
                        </a:lnTo>
                        <a:lnTo>
                          <a:pt x="441076" y="90068"/>
                        </a:lnTo>
                        <a:cubicBezTo>
                          <a:pt x="441663" y="104145"/>
                          <a:pt x="442249" y="118222"/>
                          <a:pt x="442836" y="132299"/>
                        </a:cubicBezTo>
                        <a:lnTo>
                          <a:pt x="432278" y="156934"/>
                        </a:lnTo>
                        <a:lnTo>
                          <a:pt x="418201" y="169251"/>
                        </a:lnTo>
                        <a:lnTo>
                          <a:pt x="404124" y="169251"/>
                        </a:lnTo>
                        <a:lnTo>
                          <a:pt x="404124" y="185088"/>
                        </a:lnTo>
                        <a:lnTo>
                          <a:pt x="391806" y="186848"/>
                        </a:lnTo>
                        <a:lnTo>
                          <a:pt x="383008" y="202685"/>
                        </a:lnTo>
                        <a:lnTo>
                          <a:pt x="365412" y="204444"/>
                        </a:lnTo>
                        <a:lnTo>
                          <a:pt x="361892" y="222041"/>
                        </a:lnTo>
                        <a:lnTo>
                          <a:pt x="353094" y="230839"/>
                        </a:lnTo>
                        <a:lnTo>
                          <a:pt x="335498" y="237877"/>
                        </a:lnTo>
                        <a:lnTo>
                          <a:pt x="326700" y="251954"/>
                        </a:lnTo>
                        <a:lnTo>
                          <a:pt x="321421" y="267791"/>
                        </a:lnTo>
                        <a:lnTo>
                          <a:pt x="298545" y="278349"/>
                        </a:lnTo>
                        <a:lnTo>
                          <a:pt x="315102" y="332987"/>
                        </a:lnTo>
                        <a:lnTo>
                          <a:pt x="267165" y="331725"/>
                        </a:lnTo>
                        <a:lnTo>
                          <a:pt x="262766" y="318527"/>
                        </a:lnTo>
                        <a:lnTo>
                          <a:pt x="224640" y="293599"/>
                        </a:lnTo>
                        <a:lnTo>
                          <a:pt x="221707" y="309730"/>
                        </a:lnTo>
                        <a:lnTo>
                          <a:pt x="164519" y="355187"/>
                        </a:lnTo>
                        <a:lnTo>
                          <a:pt x="149855" y="355187"/>
                        </a:lnTo>
                        <a:lnTo>
                          <a:pt x="151322" y="368384"/>
                        </a:lnTo>
                        <a:lnTo>
                          <a:pt x="161586" y="383047"/>
                        </a:lnTo>
                        <a:lnTo>
                          <a:pt x="163053" y="396245"/>
                        </a:lnTo>
                        <a:lnTo>
                          <a:pt x="183582" y="416774"/>
                        </a:lnTo>
                        <a:lnTo>
                          <a:pt x="192380" y="459298"/>
                        </a:lnTo>
                        <a:lnTo>
                          <a:pt x="218775" y="478361"/>
                        </a:lnTo>
                        <a:lnTo>
                          <a:pt x="209976" y="491559"/>
                        </a:lnTo>
                        <a:lnTo>
                          <a:pt x="130792" y="479828"/>
                        </a:lnTo>
                        <a:lnTo>
                          <a:pt x="132259" y="469563"/>
                        </a:lnTo>
                        <a:lnTo>
                          <a:pt x="124927" y="466630"/>
                        </a:lnTo>
                        <a:lnTo>
                          <a:pt x="104398" y="460765"/>
                        </a:lnTo>
                        <a:lnTo>
                          <a:pt x="78003" y="438770"/>
                        </a:lnTo>
                        <a:lnTo>
                          <a:pt x="56008" y="422639"/>
                        </a:lnTo>
                        <a:lnTo>
                          <a:pt x="51608" y="409443"/>
                        </a:lnTo>
                        <a:lnTo>
                          <a:pt x="16416" y="387447"/>
                        </a:lnTo>
                        <a:lnTo>
                          <a:pt x="7617" y="361052"/>
                        </a:lnTo>
                        <a:lnTo>
                          <a:pt x="29613" y="355187"/>
                        </a:lnTo>
                        <a:lnTo>
                          <a:pt x="17882" y="314128"/>
                        </a:lnTo>
                        <a:lnTo>
                          <a:pt x="0" y="317238"/>
                        </a:lnTo>
                      </a:path>
                    </a:pathLst>
                  </a:custGeom>
                  <a:solidFill>
                    <a:srgbClr val="99FF99"/>
                  </a:solidFill>
                  <a:ln w="12700">
                    <a:solidFill>
                      <a:schemeClr val="bg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</p:grpSp>
          </p:grp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D86C42CE-A4AF-ADFF-2229-E2972DE51009}"/>
                  </a:ext>
                </a:extLst>
              </p:cNvPr>
              <p:cNvSpPr/>
              <p:nvPr/>
            </p:nvSpPr>
            <p:spPr>
              <a:xfrm>
                <a:off x="663982" y="3071798"/>
                <a:ext cx="328019" cy="473636"/>
              </a:xfrm>
              <a:custGeom>
                <a:avLst/>
                <a:gdLst>
                  <a:gd name="connsiteX0" fmla="*/ 19422 w 328019"/>
                  <a:gd name="connsiteY0" fmla="*/ 0 h 473636"/>
                  <a:gd name="connsiteX1" fmla="*/ 31153 w 328019"/>
                  <a:gd name="connsiteY1" fmla="*/ 41058 h 473636"/>
                  <a:gd name="connsiteX2" fmla="*/ 9157 w 328019"/>
                  <a:gd name="connsiteY2" fmla="*/ 46924 h 473636"/>
                  <a:gd name="connsiteX3" fmla="*/ 17956 w 328019"/>
                  <a:gd name="connsiteY3" fmla="*/ 73318 h 473636"/>
                  <a:gd name="connsiteX4" fmla="*/ 53149 w 328019"/>
                  <a:gd name="connsiteY4" fmla="*/ 95314 h 473636"/>
                  <a:gd name="connsiteX5" fmla="*/ 57548 w 328019"/>
                  <a:gd name="connsiteY5" fmla="*/ 108511 h 473636"/>
                  <a:gd name="connsiteX6" fmla="*/ 79543 w 328019"/>
                  <a:gd name="connsiteY6" fmla="*/ 124642 h 473636"/>
                  <a:gd name="connsiteX7" fmla="*/ 105938 w 328019"/>
                  <a:gd name="connsiteY7" fmla="*/ 146637 h 473636"/>
                  <a:gd name="connsiteX8" fmla="*/ 126467 w 328019"/>
                  <a:gd name="connsiteY8" fmla="*/ 152502 h 473636"/>
                  <a:gd name="connsiteX9" fmla="*/ 133799 w 328019"/>
                  <a:gd name="connsiteY9" fmla="*/ 155435 h 473636"/>
                  <a:gd name="connsiteX10" fmla="*/ 132332 w 328019"/>
                  <a:gd name="connsiteY10" fmla="*/ 165700 h 473636"/>
                  <a:gd name="connsiteX11" fmla="*/ 203756 w 328019"/>
                  <a:gd name="connsiteY11" fmla="*/ 176281 h 473636"/>
                  <a:gd name="connsiteX12" fmla="*/ 199345 w 328019"/>
                  <a:gd name="connsiteY12" fmla="*/ 195393 h 473636"/>
                  <a:gd name="connsiteX13" fmla="*/ 170751 w 328019"/>
                  <a:gd name="connsiteY13" fmla="*/ 212990 h 473636"/>
                  <a:gd name="connsiteX14" fmla="*/ 170751 w 328019"/>
                  <a:gd name="connsiteY14" fmla="*/ 222888 h 473636"/>
                  <a:gd name="connsiteX15" fmla="*/ 192747 w 328019"/>
                  <a:gd name="connsiteY15" fmla="*/ 260280 h 473636"/>
                  <a:gd name="connsiteX16" fmla="*/ 209243 w 328019"/>
                  <a:gd name="connsiteY16" fmla="*/ 261380 h 473636"/>
                  <a:gd name="connsiteX17" fmla="*/ 223540 w 328019"/>
                  <a:gd name="connsiteY17" fmla="*/ 248182 h 473636"/>
                  <a:gd name="connsiteX18" fmla="*/ 276330 w 328019"/>
                  <a:gd name="connsiteY18" fmla="*/ 240484 h 473636"/>
                  <a:gd name="connsiteX19" fmla="*/ 292826 w 328019"/>
                  <a:gd name="connsiteY19" fmla="*/ 258081 h 473636"/>
                  <a:gd name="connsiteX20" fmla="*/ 323620 w 328019"/>
                  <a:gd name="connsiteY20" fmla="*/ 321867 h 473636"/>
                  <a:gd name="connsiteX21" fmla="*/ 321420 w 328019"/>
                  <a:gd name="connsiteY21" fmla="*/ 344964 h 473636"/>
                  <a:gd name="connsiteX22" fmla="*/ 328019 w 328019"/>
                  <a:gd name="connsiteY22" fmla="*/ 354861 h 473636"/>
                  <a:gd name="connsiteX23" fmla="*/ 303824 w 328019"/>
                  <a:gd name="connsiteY23" fmla="*/ 385654 h 473636"/>
                  <a:gd name="connsiteX24" fmla="*/ 311523 w 328019"/>
                  <a:gd name="connsiteY24" fmla="*/ 405451 h 473636"/>
                  <a:gd name="connsiteX25" fmla="*/ 302724 w 328019"/>
                  <a:gd name="connsiteY25" fmla="*/ 417549 h 473636"/>
                  <a:gd name="connsiteX26" fmla="*/ 267532 w 328019"/>
                  <a:gd name="connsiteY26" fmla="*/ 431846 h 473636"/>
                  <a:gd name="connsiteX27" fmla="*/ 244436 w 328019"/>
                  <a:gd name="connsiteY27" fmla="*/ 434045 h 473636"/>
                  <a:gd name="connsiteX28" fmla="*/ 238937 w 328019"/>
                  <a:gd name="connsiteY28" fmla="*/ 454941 h 473636"/>
                  <a:gd name="connsiteX29" fmla="*/ 226840 w 328019"/>
                  <a:gd name="connsiteY29" fmla="*/ 454941 h 473636"/>
                  <a:gd name="connsiteX30" fmla="*/ 221341 w 328019"/>
                  <a:gd name="connsiteY30" fmla="*/ 467038 h 473636"/>
                  <a:gd name="connsiteX31" fmla="*/ 198246 w 328019"/>
                  <a:gd name="connsiteY31" fmla="*/ 467038 h 473636"/>
                  <a:gd name="connsiteX32" fmla="*/ 187248 w 328019"/>
                  <a:gd name="connsiteY32" fmla="*/ 473636 h 473636"/>
                  <a:gd name="connsiteX33" fmla="*/ 177350 w 328019"/>
                  <a:gd name="connsiteY33" fmla="*/ 461540 h 473636"/>
                  <a:gd name="connsiteX34" fmla="*/ 146556 w 328019"/>
                  <a:gd name="connsiteY34" fmla="*/ 445042 h 473636"/>
                  <a:gd name="connsiteX35" fmla="*/ 144357 w 328019"/>
                  <a:gd name="connsiteY35" fmla="*/ 404351 h 473636"/>
                  <a:gd name="connsiteX36" fmla="*/ 161953 w 328019"/>
                  <a:gd name="connsiteY36" fmla="*/ 407650 h 473636"/>
                  <a:gd name="connsiteX37" fmla="*/ 204844 w 328019"/>
                  <a:gd name="connsiteY37" fmla="*/ 370258 h 473636"/>
                  <a:gd name="connsiteX38" fmla="*/ 207044 w 328019"/>
                  <a:gd name="connsiteY38" fmla="*/ 350461 h 473636"/>
                  <a:gd name="connsiteX39" fmla="*/ 196046 w 328019"/>
                  <a:gd name="connsiteY39" fmla="*/ 344964 h 473636"/>
                  <a:gd name="connsiteX40" fmla="*/ 191647 w 328019"/>
                  <a:gd name="connsiteY40" fmla="*/ 332865 h 473636"/>
                  <a:gd name="connsiteX41" fmla="*/ 193846 w 328019"/>
                  <a:gd name="connsiteY41" fmla="*/ 324068 h 473636"/>
                  <a:gd name="connsiteX42" fmla="*/ 185048 w 328019"/>
                  <a:gd name="connsiteY42" fmla="*/ 310870 h 473636"/>
                  <a:gd name="connsiteX43" fmla="*/ 155354 w 328019"/>
                  <a:gd name="connsiteY43" fmla="*/ 316369 h 473636"/>
                  <a:gd name="connsiteX44" fmla="*/ 146556 w 328019"/>
                  <a:gd name="connsiteY44" fmla="*/ 320768 h 473636"/>
                  <a:gd name="connsiteX45" fmla="*/ 135558 w 328019"/>
                  <a:gd name="connsiteY45" fmla="*/ 310870 h 473636"/>
                  <a:gd name="connsiteX46" fmla="*/ 109164 w 328019"/>
                  <a:gd name="connsiteY46" fmla="*/ 313069 h 473636"/>
                  <a:gd name="connsiteX47" fmla="*/ 87168 w 328019"/>
                  <a:gd name="connsiteY47" fmla="*/ 337265 h 473636"/>
                  <a:gd name="connsiteX48" fmla="*/ 47576 w 328019"/>
                  <a:gd name="connsiteY48" fmla="*/ 344964 h 473636"/>
                  <a:gd name="connsiteX49" fmla="*/ 44277 w 328019"/>
                  <a:gd name="connsiteY49" fmla="*/ 337265 h 473636"/>
                  <a:gd name="connsiteX50" fmla="*/ 27780 w 328019"/>
                  <a:gd name="connsiteY50" fmla="*/ 339464 h 473636"/>
                  <a:gd name="connsiteX51" fmla="*/ 26680 w 328019"/>
                  <a:gd name="connsiteY51" fmla="*/ 349362 h 473636"/>
                  <a:gd name="connsiteX52" fmla="*/ 29980 w 328019"/>
                  <a:gd name="connsiteY52" fmla="*/ 357060 h 473636"/>
                  <a:gd name="connsiteX53" fmla="*/ 5785 w 328019"/>
                  <a:gd name="connsiteY53" fmla="*/ 381256 h 473636"/>
                  <a:gd name="connsiteX54" fmla="*/ 0 w 328019"/>
                  <a:gd name="connsiteY54" fmla="*/ 392300 h 473636"/>
                  <a:gd name="connsiteX55" fmla="*/ 0 w 328019"/>
                  <a:gd name="connsiteY55" fmla="*/ 324078 h 473636"/>
                  <a:gd name="connsiteX56" fmla="*/ 167941 w 328019"/>
                  <a:gd name="connsiteY56" fmla="*/ 245985 h 473636"/>
                  <a:gd name="connsiteX57" fmla="*/ 0 w 328019"/>
                  <a:gd name="connsiteY57" fmla="*/ 92320 h 473636"/>
                  <a:gd name="connsiteX58" fmla="*/ 0 w 328019"/>
                  <a:gd name="connsiteY58" fmla="*/ 3378 h 473636"/>
                  <a:gd name="connsiteX59" fmla="*/ 19422 w 328019"/>
                  <a:gd name="connsiteY59" fmla="*/ 0 h 473636"/>
                  <a:gd name="connsiteX0" fmla="*/ 203906 w 512503"/>
                  <a:gd name="connsiteY0" fmla="*/ 0 h 473636"/>
                  <a:gd name="connsiteX1" fmla="*/ 215637 w 512503"/>
                  <a:gd name="connsiteY1" fmla="*/ 41058 h 473636"/>
                  <a:gd name="connsiteX2" fmla="*/ 193641 w 512503"/>
                  <a:gd name="connsiteY2" fmla="*/ 46924 h 473636"/>
                  <a:gd name="connsiteX3" fmla="*/ 202440 w 512503"/>
                  <a:gd name="connsiteY3" fmla="*/ 73318 h 473636"/>
                  <a:gd name="connsiteX4" fmla="*/ 237633 w 512503"/>
                  <a:gd name="connsiteY4" fmla="*/ 95314 h 473636"/>
                  <a:gd name="connsiteX5" fmla="*/ 242032 w 512503"/>
                  <a:gd name="connsiteY5" fmla="*/ 108511 h 473636"/>
                  <a:gd name="connsiteX6" fmla="*/ 264027 w 512503"/>
                  <a:gd name="connsiteY6" fmla="*/ 124642 h 473636"/>
                  <a:gd name="connsiteX7" fmla="*/ 290422 w 512503"/>
                  <a:gd name="connsiteY7" fmla="*/ 146637 h 473636"/>
                  <a:gd name="connsiteX8" fmla="*/ 310951 w 512503"/>
                  <a:gd name="connsiteY8" fmla="*/ 152502 h 473636"/>
                  <a:gd name="connsiteX9" fmla="*/ 318283 w 512503"/>
                  <a:gd name="connsiteY9" fmla="*/ 155435 h 473636"/>
                  <a:gd name="connsiteX10" fmla="*/ 316816 w 512503"/>
                  <a:gd name="connsiteY10" fmla="*/ 165700 h 473636"/>
                  <a:gd name="connsiteX11" fmla="*/ 388240 w 512503"/>
                  <a:gd name="connsiteY11" fmla="*/ 176281 h 473636"/>
                  <a:gd name="connsiteX12" fmla="*/ 383829 w 512503"/>
                  <a:gd name="connsiteY12" fmla="*/ 195393 h 473636"/>
                  <a:gd name="connsiteX13" fmla="*/ 355235 w 512503"/>
                  <a:gd name="connsiteY13" fmla="*/ 212990 h 473636"/>
                  <a:gd name="connsiteX14" fmla="*/ 355235 w 512503"/>
                  <a:gd name="connsiteY14" fmla="*/ 222888 h 473636"/>
                  <a:gd name="connsiteX15" fmla="*/ 377231 w 512503"/>
                  <a:gd name="connsiteY15" fmla="*/ 260280 h 473636"/>
                  <a:gd name="connsiteX16" fmla="*/ 393727 w 512503"/>
                  <a:gd name="connsiteY16" fmla="*/ 261380 h 473636"/>
                  <a:gd name="connsiteX17" fmla="*/ 408024 w 512503"/>
                  <a:gd name="connsiteY17" fmla="*/ 248182 h 473636"/>
                  <a:gd name="connsiteX18" fmla="*/ 460814 w 512503"/>
                  <a:gd name="connsiteY18" fmla="*/ 240484 h 473636"/>
                  <a:gd name="connsiteX19" fmla="*/ 477310 w 512503"/>
                  <a:gd name="connsiteY19" fmla="*/ 258081 h 473636"/>
                  <a:gd name="connsiteX20" fmla="*/ 508104 w 512503"/>
                  <a:gd name="connsiteY20" fmla="*/ 321867 h 473636"/>
                  <a:gd name="connsiteX21" fmla="*/ 505904 w 512503"/>
                  <a:gd name="connsiteY21" fmla="*/ 344964 h 473636"/>
                  <a:gd name="connsiteX22" fmla="*/ 512503 w 512503"/>
                  <a:gd name="connsiteY22" fmla="*/ 354861 h 473636"/>
                  <a:gd name="connsiteX23" fmla="*/ 488308 w 512503"/>
                  <a:gd name="connsiteY23" fmla="*/ 385654 h 473636"/>
                  <a:gd name="connsiteX24" fmla="*/ 496007 w 512503"/>
                  <a:gd name="connsiteY24" fmla="*/ 405451 h 473636"/>
                  <a:gd name="connsiteX25" fmla="*/ 487208 w 512503"/>
                  <a:gd name="connsiteY25" fmla="*/ 417549 h 473636"/>
                  <a:gd name="connsiteX26" fmla="*/ 452016 w 512503"/>
                  <a:gd name="connsiteY26" fmla="*/ 431846 h 473636"/>
                  <a:gd name="connsiteX27" fmla="*/ 428920 w 512503"/>
                  <a:gd name="connsiteY27" fmla="*/ 434045 h 473636"/>
                  <a:gd name="connsiteX28" fmla="*/ 423421 w 512503"/>
                  <a:gd name="connsiteY28" fmla="*/ 454941 h 473636"/>
                  <a:gd name="connsiteX29" fmla="*/ 411324 w 512503"/>
                  <a:gd name="connsiteY29" fmla="*/ 454941 h 473636"/>
                  <a:gd name="connsiteX30" fmla="*/ 405825 w 512503"/>
                  <a:gd name="connsiteY30" fmla="*/ 467038 h 473636"/>
                  <a:gd name="connsiteX31" fmla="*/ 382730 w 512503"/>
                  <a:gd name="connsiteY31" fmla="*/ 467038 h 473636"/>
                  <a:gd name="connsiteX32" fmla="*/ 371732 w 512503"/>
                  <a:gd name="connsiteY32" fmla="*/ 473636 h 473636"/>
                  <a:gd name="connsiteX33" fmla="*/ 361834 w 512503"/>
                  <a:gd name="connsiteY33" fmla="*/ 461540 h 473636"/>
                  <a:gd name="connsiteX34" fmla="*/ 331040 w 512503"/>
                  <a:gd name="connsiteY34" fmla="*/ 445042 h 473636"/>
                  <a:gd name="connsiteX35" fmla="*/ 328841 w 512503"/>
                  <a:gd name="connsiteY35" fmla="*/ 404351 h 473636"/>
                  <a:gd name="connsiteX36" fmla="*/ 346437 w 512503"/>
                  <a:gd name="connsiteY36" fmla="*/ 407650 h 473636"/>
                  <a:gd name="connsiteX37" fmla="*/ 389328 w 512503"/>
                  <a:gd name="connsiteY37" fmla="*/ 370258 h 473636"/>
                  <a:gd name="connsiteX38" fmla="*/ 391528 w 512503"/>
                  <a:gd name="connsiteY38" fmla="*/ 350461 h 473636"/>
                  <a:gd name="connsiteX39" fmla="*/ 380530 w 512503"/>
                  <a:gd name="connsiteY39" fmla="*/ 344964 h 473636"/>
                  <a:gd name="connsiteX40" fmla="*/ 376131 w 512503"/>
                  <a:gd name="connsiteY40" fmla="*/ 332865 h 473636"/>
                  <a:gd name="connsiteX41" fmla="*/ 378330 w 512503"/>
                  <a:gd name="connsiteY41" fmla="*/ 324068 h 473636"/>
                  <a:gd name="connsiteX42" fmla="*/ 369532 w 512503"/>
                  <a:gd name="connsiteY42" fmla="*/ 310870 h 473636"/>
                  <a:gd name="connsiteX43" fmla="*/ 339838 w 512503"/>
                  <a:gd name="connsiteY43" fmla="*/ 316369 h 473636"/>
                  <a:gd name="connsiteX44" fmla="*/ 331040 w 512503"/>
                  <a:gd name="connsiteY44" fmla="*/ 320768 h 473636"/>
                  <a:gd name="connsiteX45" fmla="*/ 320042 w 512503"/>
                  <a:gd name="connsiteY45" fmla="*/ 310870 h 473636"/>
                  <a:gd name="connsiteX46" fmla="*/ 293648 w 512503"/>
                  <a:gd name="connsiteY46" fmla="*/ 313069 h 473636"/>
                  <a:gd name="connsiteX47" fmla="*/ 271652 w 512503"/>
                  <a:gd name="connsiteY47" fmla="*/ 337265 h 473636"/>
                  <a:gd name="connsiteX48" fmla="*/ 232060 w 512503"/>
                  <a:gd name="connsiteY48" fmla="*/ 344964 h 473636"/>
                  <a:gd name="connsiteX49" fmla="*/ 228761 w 512503"/>
                  <a:gd name="connsiteY49" fmla="*/ 337265 h 473636"/>
                  <a:gd name="connsiteX50" fmla="*/ 212264 w 512503"/>
                  <a:gd name="connsiteY50" fmla="*/ 339464 h 473636"/>
                  <a:gd name="connsiteX51" fmla="*/ 211164 w 512503"/>
                  <a:gd name="connsiteY51" fmla="*/ 349362 h 473636"/>
                  <a:gd name="connsiteX52" fmla="*/ 214464 w 512503"/>
                  <a:gd name="connsiteY52" fmla="*/ 357060 h 473636"/>
                  <a:gd name="connsiteX53" fmla="*/ 190269 w 512503"/>
                  <a:gd name="connsiteY53" fmla="*/ 381256 h 473636"/>
                  <a:gd name="connsiteX54" fmla="*/ 184484 w 512503"/>
                  <a:gd name="connsiteY54" fmla="*/ 392300 h 473636"/>
                  <a:gd name="connsiteX55" fmla="*/ 184484 w 512503"/>
                  <a:gd name="connsiteY55" fmla="*/ 324078 h 473636"/>
                  <a:gd name="connsiteX56" fmla="*/ 0 w 512503"/>
                  <a:gd name="connsiteY56" fmla="*/ 212648 h 473636"/>
                  <a:gd name="connsiteX57" fmla="*/ 184484 w 512503"/>
                  <a:gd name="connsiteY57" fmla="*/ 92320 h 473636"/>
                  <a:gd name="connsiteX58" fmla="*/ 184484 w 512503"/>
                  <a:gd name="connsiteY58" fmla="*/ 3378 h 473636"/>
                  <a:gd name="connsiteX59" fmla="*/ 203906 w 512503"/>
                  <a:gd name="connsiteY59" fmla="*/ 0 h 473636"/>
                  <a:gd name="connsiteX0" fmla="*/ 0 w 512503"/>
                  <a:gd name="connsiteY0" fmla="*/ 212648 h 473636"/>
                  <a:gd name="connsiteX1" fmla="*/ 184484 w 512503"/>
                  <a:gd name="connsiteY1" fmla="*/ 92320 h 473636"/>
                  <a:gd name="connsiteX2" fmla="*/ 184484 w 512503"/>
                  <a:gd name="connsiteY2" fmla="*/ 3378 h 473636"/>
                  <a:gd name="connsiteX3" fmla="*/ 203906 w 512503"/>
                  <a:gd name="connsiteY3" fmla="*/ 0 h 473636"/>
                  <a:gd name="connsiteX4" fmla="*/ 215637 w 512503"/>
                  <a:gd name="connsiteY4" fmla="*/ 41058 h 473636"/>
                  <a:gd name="connsiteX5" fmla="*/ 193641 w 512503"/>
                  <a:gd name="connsiteY5" fmla="*/ 46924 h 473636"/>
                  <a:gd name="connsiteX6" fmla="*/ 202440 w 512503"/>
                  <a:gd name="connsiteY6" fmla="*/ 73318 h 473636"/>
                  <a:gd name="connsiteX7" fmla="*/ 237633 w 512503"/>
                  <a:gd name="connsiteY7" fmla="*/ 95314 h 473636"/>
                  <a:gd name="connsiteX8" fmla="*/ 242032 w 512503"/>
                  <a:gd name="connsiteY8" fmla="*/ 108511 h 473636"/>
                  <a:gd name="connsiteX9" fmla="*/ 264027 w 512503"/>
                  <a:gd name="connsiteY9" fmla="*/ 124642 h 473636"/>
                  <a:gd name="connsiteX10" fmla="*/ 290422 w 512503"/>
                  <a:gd name="connsiteY10" fmla="*/ 146637 h 473636"/>
                  <a:gd name="connsiteX11" fmla="*/ 310951 w 512503"/>
                  <a:gd name="connsiteY11" fmla="*/ 152502 h 473636"/>
                  <a:gd name="connsiteX12" fmla="*/ 318283 w 512503"/>
                  <a:gd name="connsiteY12" fmla="*/ 155435 h 473636"/>
                  <a:gd name="connsiteX13" fmla="*/ 316816 w 512503"/>
                  <a:gd name="connsiteY13" fmla="*/ 165700 h 473636"/>
                  <a:gd name="connsiteX14" fmla="*/ 388240 w 512503"/>
                  <a:gd name="connsiteY14" fmla="*/ 176281 h 473636"/>
                  <a:gd name="connsiteX15" fmla="*/ 383829 w 512503"/>
                  <a:gd name="connsiteY15" fmla="*/ 195393 h 473636"/>
                  <a:gd name="connsiteX16" fmla="*/ 355235 w 512503"/>
                  <a:gd name="connsiteY16" fmla="*/ 212990 h 473636"/>
                  <a:gd name="connsiteX17" fmla="*/ 355235 w 512503"/>
                  <a:gd name="connsiteY17" fmla="*/ 222888 h 473636"/>
                  <a:gd name="connsiteX18" fmla="*/ 377231 w 512503"/>
                  <a:gd name="connsiteY18" fmla="*/ 260280 h 473636"/>
                  <a:gd name="connsiteX19" fmla="*/ 393727 w 512503"/>
                  <a:gd name="connsiteY19" fmla="*/ 261380 h 473636"/>
                  <a:gd name="connsiteX20" fmla="*/ 408024 w 512503"/>
                  <a:gd name="connsiteY20" fmla="*/ 248182 h 473636"/>
                  <a:gd name="connsiteX21" fmla="*/ 460814 w 512503"/>
                  <a:gd name="connsiteY21" fmla="*/ 240484 h 473636"/>
                  <a:gd name="connsiteX22" fmla="*/ 477310 w 512503"/>
                  <a:gd name="connsiteY22" fmla="*/ 258081 h 473636"/>
                  <a:gd name="connsiteX23" fmla="*/ 508104 w 512503"/>
                  <a:gd name="connsiteY23" fmla="*/ 321867 h 473636"/>
                  <a:gd name="connsiteX24" fmla="*/ 505904 w 512503"/>
                  <a:gd name="connsiteY24" fmla="*/ 344964 h 473636"/>
                  <a:gd name="connsiteX25" fmla="*/ 512503 w 512503"/>
                  <a:gd name="connsiteY25" fmla="*/ 354861 h 473636"/>
                  <a:gd name="connsiteX26" fmla="*/ 488308 w 512503"/>
                  <a:gd name="connsiteY26" fmla="*/ 385654 h 473636"/>
                  <a:gd name="connsiteX27" fmla="*/ 496007 w 512503"/>
                  <a:gd name="connsiteY27" fmla="*/ 405451 h 473636"/>
                  <a:gd name="connsiteX28" fmla="*/ 487208 w 512503"/>
                  <a:gd name="connsiteY28" fmla="*/ 417549 h 473636"/>
                  <a:gd name="connsiteX29" fmla="*/ 452016 w 512503"/>
                  <a:gd name="connsiteY29" fmla="*/ 431846 h 473636"/>
                  <a:gd name="connsiteX30" fmla="*/ 428920 w 512503"/>
                  <a:gd name="connsiteY30" fmla="*/ 434045 h 473636"/>
                  <a:gd name="connsiteX31" fmla="*/ 423421 w 512503"/>
                  <a:gd name="connsiteY31" fmla="*/ 454941 h 473636"/>
                  <a:gd name="connsiteX32" fmla="*/ 411324 w 512503"/>
                  <a:gd name="connsiteY32" fmla="*/ 454941 h 473636"/>
                  <a:gd name="connsiteX33" fmla="*/ 405825 w 512503"/>
                  <a:gd name="connsiteY33" fmla="*/ 467038 h 473636"/>
                  <a:gd name="connsiteX34" fmla="*/ 382730 w 512503"/>
                  <a:gd name="connsiteY34" fmla="*/ 467038 h 473636"/>
                  <a:gd name="connsiteX35" fmla="*/ 371732 w 512503"/>
                  <a:gd name="connsiteY35" fmla="*/ 473636 h 473636"/>
                  <a:gd name="connsiteX36" fmla="*/ 361834 w 512503"/>
                  <a:gd name="connsiteY36" fmla="*/ 461540 h 473636"/>
                  <a:gd name="connsiteX37" fmla="*/ 331040 w 512503"/>
                  <a:gd name="connsiteY37" fmla="*/ 445042 h 473636"/>
                  <a:gd name="connsiteX38" fmla="*/ 328841 w 512503"/>
                  <a:gd name="connsiteY38" fmla="*/ 404351 h 473636"/>
                  <a:gd name="connsiteX39" fmla="*/ 346437 w 512503"/>
                  <a:gd name="connsiteY39" fmla="*/ 407650 h 473636"/>
                  <a:gd name="connsiteX40" fmla="*/ 389328 w 512503"/>
                  <a:gd name="connsiteY40" fmla="*/ 370258 h 473636"/>
                  <a:gd name="connsiteX41" fmla="*/ 391528 w 512503"/>
                  <a:gd name="connsiteY41" fmla="*/ 350461 h 473636"/>
                  <a:gd name="connsiteX42" fmla="*/ 380530 w 512503"/>
                  <a:gd name="connsiteY42" fmla="*/ 344964 h 473636"/>
                  <a:gd name="connsiteX43" fmla="*/ 376131 w 512503"/>
                  <a:gd name="connsiteY43" fmla="*/ 332865 h 473636"/>
                  <a:gd name="connsiteX44" fmla="*/ 378330 w 512503"/>
                  <a:gd name="connsiteY44" fmla="*/ 324068 h 473636"/>
                  <a:gd name="connsiteX45" fmla="*/ 369532 w 512503"/>
                  <a:gd name="connsiteY45" fmla="*/ 310870 h 473636"/>
                  <a:gd name="connsiteX46" fmla="*/ 339838 w 512503"/>
                  <a:gd name="connsiteY46" fmla="*/ 316369 h 473636"/>
                  <a:gd name="connsiteX47" fmla="*/ 331040 w 512503"/>
                  <a:gd name="connsiteY47" fmla="*/ 320768 h 473636"/>
                  <a:gd name="connsiteX48" fmla="*/ 320042 w 512503"/>
                  <a:gd name="connsiteY48" fmla="*/ 310870 h 473636"/>
                  <a:gd name="connsiteX49" fmla="*/ 293648 w 512503"/>
                  <a:gd name="connsiteY49" fmla="*/ 313069 h 473636"/>
                  <a:gd name="connsiteX50" fmla="*/ 271652 w 512503"/>
                  <a:gd name="connsiteY50" fmla="*/ 337265 h 473636"/>
                  <a:gd name="connsiteX51" fmla="*/ 232060 w 512503"/>
                  <a:gd name="connsiteY51" fmla="*/ 344964 h 473636"/>
                  <a:gd name="connsiteX52" fmla="*/ 228761 w 512503"/>
                  <a:gd name="connsiteY52" fmla="*/ 337265 h 473636"/>
                  <a:gd name="connsiteX53" fmla="*/ 212264 w 512503"/>
                  <a:gd name="connsiteY53" fmla="*/ 339464 h 473636"/>
                  <a:gd name="connsiteX54" fmla="*/ 211164 w 512503"/>
                  <a:gd name="connsiteY54" fmla="*/ 349362 h 473636"/>
                  <a:gd name="connsiteX55" fmla="*/ 214464 w 512503"/>
                  <a:gd name="connsiteY55" fmla="*/ 357060 h 473636"/>
                  <a:gd name="connsiteX56" fmla="*/ 190269 w 512503"/>
                  <a:gd name="connsiteY56" fmla="*/ 381256 h 473636"/>
                  <a:gd name="connsiteX57" fmla="*/ 184484 w 512503"/>
                  <a:gd name="connsiteY57" fmla="*/ 392300 h 473636"/>
                  <a:gd name="connsiteX58" fmla="*/ 184484 w 512503"/>
                  <a:gd name="connsiteY58" fmla="*/ 324078 h 473636"/>
                  <a:gd name="connsiteX59" fmla="*/ 91440 w 512503"/>
                  <a:gd name="connsiteY59" fmla="*/ 304088 h 473636"/>
                  <a:gd name="connsiteX0" fmla="*/ 93044 w 421063"/>
                  <a:gd name="connsiteY0" fmla="*/ 92320 h 473636"/>
                  <a:gd name="connsiteX1" fmla="*/ 93044 w 421063"/>
                  <a:gd name="connsiteY1" fmla="*/ 3378 h 473636"/>
                  <a:gd name="connsiteX2" fmla="*/ 112466 w 421063"/>
                  <a:gd name="connsiteY2" fmla="*/ 0 h 473636"/>
                  <a:gd name="connsiteX3" fmla="*/ 124197 w 421063"/>
                  <a:gd name="connsiteY3" fmla="*/ 41058 h 473636"/>
                  <a:gd name="connsiteX4" fmla="*/ 102201 w 421063"/>
                  <a:gd name="connsiteY4" fmla="*/ 46924 h 473636"/>
                  <a:gd name="connsiteX5" fmla="*/ 111000 w 421063"/>
                  <a:gd name="connsiteY5" fmla="*/ 73318 h 473636"/>
                  <a:gd name="connsiteX6" fmla="*/ 146193 w 421063"/>
                  <a:gd name="connsiteY6" fmla="*/ 95314 h 473636"/>
                  <a:gd name="connsiteX7" fmla="*/ 150592 w 421063"/>
                  <a:gd name="connsiteY7" fmla="*/ 108511 h 473636"/>
                  <a:gd name="connsiteX8" fmla="*/ 172587 w 421063"/>
                  <a:gd name="connsiteY8" fmla="*/ 124642 h 473636"/>
                  <a:gd name="connsiteX9" fmla="*/ 198982 w 421063"/>
                  <a:gd name="connsiteY9" fmla="*/ 146637 h 473636"/>
                  <a:gd name="connsiteX10" fmla="*/ 219511 w 421063"/>
                  <a:gd name="connsiteY10" fmla="*/ 152502 h 473636"/>
                  <a:gd name="connsiteX11" fmla="*/ 226843 w 421063"/>
                  <a:gd name="connsiteY11" fmla="*/ 155435 h 473636"/>
                  <a:gd name="connsiteX12" fmla="*/ 225376 w 421063"/>
                  <a:gd name="connsiteY12" fmla="*/ 165700 h 473636"/>
                  <a:gd name="connsiteX13" fmla="*/ 296800 w 421063"/>
                  <a:gd name="connsiteY13" fmla="*/ 176281 h 473636"/>
                  <a:gd name="connsiteX14" fmla="*/ 292389 w 421063"/>
                  <a:gd name="connsiteY14" fmla="*/ 195393 h 473636"/>
                  <a:gd name="connsiteX15" fmla="*/ 263795 w 421063"/>
                  <a:gd name="connsiteY15" fmla="*/ 212990 h 473636"/>
                  <a:gd name="connsiteX16" fmla="*/ 263795 w 421063"/>
                  <a:gd name="connsiteY16" fmla="*/ 222888 h 473636"/>
                  <a:gd name="connsiteX17" fmla="*/ 285791 w 421063"/>
                  <a:gd name="connsiteY17" fmla="*/ 260280 h 473636"/>
                  <a:gd name="connsiteX18" fmla="*/ 302287 w 421063"/>
                  <a:gd name="connsiteY18" fmla="*/ 261380 h 473636"/>
                  <a:gd name="connsiteX19" fmla="*/ 316584 w 421063"/>
                  <a:gd name="connsiteY19" fmla="*/ 248182 h 473636"/>
                  <a:gd name="connsiteX20" fmla="*/ 369374 w 421063"/>
                  <a:gd name="connsiteY20" fmla="*/ 240484 h 473636"/>
                  <a:gd name="connsiteX21" fmla="*/ 385870 w 421063"/>
                  <a:gd name="connsiteY21" fmla="*/ 258081 h 473636"/>
                  <a:gd name="connsiteX22" fmla="*/ 416664 w 421063"/>
                  <a:gd name="connsiteY22" fmla="*/ 321867 h 473636"/>
                  <a:gd name="connsiteX23" fmla="*/ 414464 w 421063"/>
                  <a:gd name="connsiteY23" fmla="*/ 344964 h 473636"/>
                  <a:gd name="connsiteX24" fmla="*/ 421063 w 421063"/>
                  <a:gd name="connsiteY24" fmla="*/ 354861 h 473636"/>
                  <a:gd name="connsiteX25" fmla="*/ 396868 w 421063"/>
                  <a:gd name="connsiteY25" fmla="*/ 385654 h 473636"/>
                  <a:gd name="connsiteX26" fmla="*/ 404567 w 421063"/>
                  <a:gd name="connsiteY26" fmla="*/ 405451 h 473636"/>
                  <a:gd name="connsiteX27" fmla="*/ 395768 w 421063"/>
                  <a:gd name="connsiteY27" fmla="*/ 417549 h 473636"/>
                  <a:gd name="connsiteX28" fmla="*/ 360576 w 421063"/>
                  <a:gd name="connsiteY28" fmla="*/ 431846 h 473636"/>
                  <a:gd name="connsiteX29" fmla="*/ 337480 w 421063"/>
                  <a:gd name="connsiteY29" fmla="*/ 434045 h 473636"/>
                  <a:gd name="connsiteX30" fmla="*/ 331981 w 421063"/>
                  <a:gd name="connsiteY30" fmla="*/ 454941 h 473636"/>
                  <a:gd name="connsiteX31" fmla="*/ 319884 w 421063"/>
                  <a:gd name="connsiteY31" fmla="*/ 454941 h 473636"/>
                  <a:gd name="connsiteX32" fmla="*/ 314385 w 421063"/>
                  <a:gd name="connsiteY32" fmla="*/ 467038 h 473636"/>
                  <a:gd name="connsiteX33" fmla="*/ 291290 w 421063"/>
                  <a:gd name="connsiteY33" fmla="*/ 467038 h 473636"/>
                  <a:gd name="connsiteX34" fmla="*/ 280292 w 421063"/>
                  <a:gd name="connsiteY34" fmla="*/ 473636 h 473636"/>
                  <a:gd name="connsiteX35" fmla="*/ 270394 w 421063"/>
                  <a:gd name="connsiteY35" fmla="*/ 461540 h 473636"/>
                  <a:gd name="connsiteX36" fmla="*/ 239600 w 421063"/>
                  <a:gd name="connsiteY36" fmla="*/ 445042 h 473636"/>
                  <a:gd name="connsiteX37" fmla="*/ 237401 w 421063"/>
                  <a:gd name="connsiteY37" fmla="*/ 404351 h 473636"/>
                  <a:gd name="connsiteX38" fmla="*/ 254997 w 421063"/>
                  <a:gd name="connsiteY38" fmla="*/ 407650 h 473636"/>
                  <a:gd name="connsiteX39" fmla="*/ 297888 w 421063"/>
                  <a:gd name="connsiteY39" fmla="*/ 370258 h 473636"/>
                  <a:gd name="connsiteX40" fmla="*/ 300088 w 421063"/>
                  <a:gd name="connsiteY40" fmla="*/ 350461 h 473636"/>
                  <a:gd name="connsiteX41" fmla="*/ 289090 w 421063"/>
                  <a:gd name="connsiteY41" fmla="*/ 344964 h 473636"/>
                  <a:gd name="connsiteX42" fmla="*/ 284691 w 421063"/>
                  <a:gd name="connsiteY42" fmla="*/ 332865 h 473636"/>
                  <a:gd name="connsiteX43" fmla="*/ 286890 w 421063"/>
                  <a:gd name="connsiteY43" fmla="*/ 324068 h 473636"/>
                  <a:gd name="connsiteX44" fmla="*/ 278092 w 421063"/>
                  <a:gd name="connsiteY44" fmla="*/ 310870 h 473636"/>
                  <a:gd name="connsiteX45" fmla="*/ 248398 w 421063"/>
                  <a:gd name="connsiteY45" fmla="*/ 316369 h 473636"/>
                  <a:gd name="connsiteX46" fmla="*/ 239600 w 421063"/>
                  <a:gd name="connsiteY46" fmla="*/ 320768 h 473636"/>
                  <a:gd name="connsiteX47" fmla="*/ 228602 w 421063"/>
                  <a:gd name="connsiteY47" fmla="*/ 310870 h 473636"/>
                  <a:gd name="connsiteX48" fmla="*/ 202208 w 421063"/>
                  <a:gd name="connsiteY48" fmla="*/ 313069 h 473636"/>
                  <a:gd name="connsiteX49" fmla="*/ 180212 w 421063"/>
                  <a:gd name="connsiteY49" fmla="*/ 337265 h 473636"/>
                  <a:gd name="connsiteX50" fmla="*/ 140620 w 421063"/>
                  <a:gd name="connsiteY50" fmla="*/ 344964 h 473636"/>
                  <a:gd name="connsiteX51" fmla="*/ 137321 w 421063"/>
                  <a:gd name="connsiteY51" fmla="*/ 337265 h 473636"/>
                  <a:gd name="connsiteX52" fmla="*/ 120824 w 421063"/>
                  <a:gd name="connsiteY52" fmla="*/ 339464 h 473636"/>
                  <a:gd name="connsiteX53" fmla="*/ 119724 w 421063"/>
                  <a:gd name="connsiteY53" fmla="*/ 349362 h 473636"/>
                  <a:gd name="connsiteX54" fmla="*/ 123024 w 421063"/>
                  <a:gd name="connsiteY54" fmla="*/ 357060 h 473636"/>
                  <a:gd name="connsiteX55" fmla="*/ 98829 w 421063"/>
                  <a:gd name="connsiteY55" fmla="*/ 381256 h 473636"/>
                  <a:gd name="connsiteX56" fmla="*/ 93044 w 421063"/>
                  <a:gd name="connsiteY56" fmla="*/ 392300 h 473636"/>
                  <a:gd name="connsiteX57" fmla="*/ 93044 w 421063"/>
                  <a:gd name="connsiteY57" fmla="*/ 324078 h 473636"/>
                  <a:gd name="connsiteX58" fmla="*/ 0 w 421063"/>
                  <a:gd name="connsiteY58" fmla="*/ 304088 h 473636"/>
                  <a:gd name="connsiteX0" fmla="*/ 93044 w 421063"/>
                  <a:gd name="connsiteY0" fmla="*/ 3378 h 473636"/>
                  <a:gd name="connsiteX1" fmla="*/ 112466 w 421063"/>
                  <a:gd name="connsiteY1" fmla="*/ 0 h 473636"/>
                  <a:gd name="connsiteX2" fmla="*/ 124197 w 421063"/>
                  <a:gd name="connsiteY2" fmla="*/ 41058 h 473636"/>
                  <a:gd name="connsiteX3" fmla="*/ 102201 w 421063"/>
                  <a:gd name="connsiteY3" fmla="*/ 46924 h 473636"/>
                  <a:gd name="connsiteX4" fmla="*/ 111000 w 421063"/>
                  <a:gd name="connsiteY4" fmla="*/ 73318 h 473636"/>
                  <a:gd name="connsiteX5" fmla="*/ 146193 w 421063"/>
                  <a:gd name="connsiteY5" fmla="*/ 95314 h 473636"/>
                  <a:gd name="connsiteX6" fmla="*/ 150592 w 421063"/>
                  <a:gd name="connsiteY6" fmla="*/ 108511 h 473636"/>
                  <a:gd name="connsiteX7" fmla="*/ 172587 w 421063"/>
                  <a:gd name="connsiteY7" fmla="*/ 124642 h 473636"/>
                  <a:gd name="connsiteX8" fmla="*/ 198982 w 421063"/>
                  <a:gd name="connsiteY8" fmla="*/ 146637 h 473636"/>
                  <a:gd name="connsiteX9" fmla="*/ 219511 w 421063"/>
                  <a:gd name="connsiteY9" fmla="*/ 152502 h 473636"/>
                  <a:gd name="connsiteX10" fmla="*/ 226843 w 421063"/>
                  <a:gd name="connsiteY10" fmla="*/ 155435 h 473636"/>
                  <a:gd name="connsiteX11" fmla="*/ 225376 w 421063"/>
                  <a:gd name="connsiteY11" fmla="*/ 165700 h 473636"/>
                  <a:gd name="connsiteX12" fmla="*/ 296800 w 421063"/>
                  <a:gd name="connsiteY12" fmla="*/ 176281 h 473636"/>
                  <a:gd name="connsiteX13" fmla="*/ 292389 w 421063"/>
                  <a:gd name="connsiteY13" fmla="*/ 195393 h 473636"/>
                  <a:gd name="connsiteX14" fmla="*/ 263795 w 421063"/>
                  <a:gd name="connsiteY14" fmla="*/ 212990 h 473636"/>
                  <a:gd name="connsiteX15" fmla="*/ 263795 w 421063"/>
                  <a:gd name="connsiteY15" fmla="*/ 222888 h 473636"/>
                  <a:gd name="connsiteX16" fmla="*/ 285791 w 421063"/>
                  <a:gd name="connsiteY16" fmla="*/ 260280 h 473636"/>
                  <a:gd name="connsiteX17" fmla="*/ 302287 w 421063"/>
                  <a:gd name="connsiteY17" fmla="*/ 261380 h 473636"/>
                  <a:gd name="connsiteX18" fmla="*/ 316584 w 421063"/>
                  <a:gd name="connsiteY18" fmla="*/ 248182 h 473636"/>
                  <a:gd name="connsiteX19" fmla="*/ 369374 w 421063"/>
                  <a:gd name="connsiteY19" fmla="*/ 240484 h 473636"/>
                  <a:gd name="connsiteX20" fmla="*/ 385870 w 421063"/>
                  <a:gd name="connsiteY20" fmla="*/ 258081 h 473636"/>
                  <a:gd name="connsiteX21" fmla="*/ 416664 w 421063"/>
                  <a:gd name="connsiteY21" fmla="*/ 321867 h 473636"/>
                  <a:gd name="connsiteX22" fmla="*/ 414464 w 421063"/>
                  <a:gd name="connsiteY22" fmla="*/ 344964 h 473636"/>
                  <a:gd name="connsiteX23" fmla="*/ 421063 w 421063"/>
                  <a:gd name="connsiteY23" fmla="*/ 354861 h 473636"/>
                  <a:gd name="connsiteX24" fmla="*/ 396868 w 421063"/>
                  <a:gd name="connsiteY24" fmla="*/ 385654 h 473636"/>
                  <a:gd name="connsiteX25" fmla="*/ 404567 w 421063"/>
                  <a:gd name="connsiteY25" fmla="*/ 405451 h 473636"/>
                  <a:gd name="connsiteX26" fmla="*/ 395768 w 421063"/>
                  <a:gd name="connsiteY26" fmla="*/ 417549 h 473636"/>
                  <a:gd name="connsiteX27" fmla="*/ 360576 w 421063"/>
                  <a:gd name="connsiteY27" fmla="*/ 431846 h 473636"/>
                  <a:gd name="connsiteX28" fmla="*/ 337480 w 421063"/>
                  <a:gd name="connsiteY28" fmla="*/ 434045 h 473636"/>
                  <a:gd name="connsiteX29" fmla="*/ 331981 w 421063"/>
                  <a:gd name="connsiteY29" fmla="*/ 454941 h 473636"/>
                  <a:gd name="connsiteX30" fmla="*/ 319884 w 421063"/>
                  <a:gd name="connsiteY30" fmla="*/ 454941 h 473636"/>
                  <a:gd name="connsiteX31" fmla="*/ 314385 w 421063"/>
                  <a:gd name="connsiteY31" fmla="*/ 467038 h 473636"/>
                  <a:gd name="connsiteX32" fmla="*/ 291290 w 421063"/>
                  <a:gd name="connsiteY32" fmla="*/ 467038 h 473636"/>
                  <a:gd name="connsiteX33" fmla="*/ 280292 w 421063"/>
                  <a:gd name="connsiteY33" fmla="*/ 473636 h 473636"/>
                  <a:gd name="connsiteX34" fmla="*/ 270394 w 421063"/>
                  <a:gd name="connsiteY34" fmla="*/ 461540 h 473636"/>
                  <a:gd name="connsiteX35" fmla="*/ 239600 w 421063"/>
                  <a:gd name="connsiteY35" fmla="*/ 445042 h 473636"/>
                  <a:gd name="connsiteX36" fmla="*/ 237401 w 421063"/>
                  <a:gd name="connsiteY36" fmla="*/ 404351 h 473636"/>
                  <a:gd name="connsiteX37" fmla="*/ 254997 w 421063"/>
                  <a:gd name="connsiteY37" fmla="*/ 407650 h 473636"/>
                  <a:gd name="connsiteX38" fmla="*/ 297888 w 421063"/>
                  <a:gd name="connsiteY38" fmla="*/ 370258 h 473636"/>
                  <a:gd name="connsiteX39" fmla="*/ 300088 w 421063"/>
                  <a:gd name="connsiteY39" fmla="*/ 350461 h 473636"/>
                  <a:gd name="connsiteX40" fmla="*/ 289090 w 421063"/>
                  <a:gd name="connsiteY40" fmla="*/ 344964 h 473636"/>
                  <a:gd name="connsiteX41" fmla="*/ 284691 w 421063"/>
                  <a:gd name="connsiteY41" fmla="*/ 332865 h 473636"/>
                  <a:gd name="connsiteX42" fmla="*/ 286890 w 421063"/>
                  <a:gd name="connsiteY42" fmla="*/ 324068 h 473636"/>
                  <a:gd name="connsiteX43" fmla="*/ 278092 w 421063"/>
                  <a:gd name="connsiteY43" fmla="*/ 310870 h 473636"/>
                  <a:gd name="connsiteX44" fmla="*/ 248398 w 421063"/>
                  <a:gd name="connsiteY44" fmla="*/ 316369 h 473636"/>
                  <a:gd name="connsiteX45" fmla="*/ 239600 w 421063"/>
                  <a:gd name="connsiteY45" fmla="*/ 320768 h 473636"/>
                  <a:gd name="connsiteX46" fmla="*/ 228602 w 421063"/>
                  <a:gd name="connsiteY46" fmla="*/ 310870 h 473636"/>
                  <a:gd name="connsiteX47" fmla="*/ 202208 w 421063"/>
                  <a:gd name="connsiteY47" fmla="*/ 313069 h 473636"/>
                  <a:gd name="connsiteX48" fmla="*/ 180212 w 421063"/>
                  <a:gd name="connsiteY48" fmla="*/ 337265 h 473636"/>
                  <a:gd name="connsiteX49" fmla="*/ 140620 w 421063"/>
                  <a:gd name="connsiteY49" fmla="*/ 344964 h 473636"/>
                  <a:gd name="connsiteX50" fmla="*/ 137321 w 421063"/>
                  <a:gd name="connsiteY50" fmla="*/ 337265 h 473636"/>
                  <a:gd name="connsiteX51" fmla="*/ 120824 w 421063"/>
                  <a:gd name="connsiteY51" fmla="*/ 339464 h 473636"/>
                  <a:gd name="connsiteX52" fmla="*/ 119724 w 421063"/>
                  <a:gd name="connsiteY52" fmla="*/ 349362 h 473636"/>
                  <a:gd name="connsiteX53" fmla="*/ 123024 w 421063"/>
                  <a:gd name="connsiteY53" fmla="*/ 357060 h 473636"/>
                  <a:gd name="connsiteX54" fmla="*/ 98829 w 421063"/>
                  <a:gd name="connsiteY54" fmla="*/ 381256 h 473636"/>
                  <a:gd name="connsiteX55" fmla="*/ 93044 w 421063"/>
                  <a:gd name="connsiteY55" fmla="*/ 392300 h 473636"/>
                  <a:gd name="connsiteX56" fmla="*/ 93044 w 421063"/>
                  <a:gd name="connsiteY56" fmla="*/ 324078 h 473636"/>
                  <a:gd name="connsiteX57" fmla="*/ 0 w 421063"/>
                  <a:gd name="connsiteY57" fmla="*/ 304088 h 473636"/>
                  <a:gd name="connsiteX0" fmla="*/ 93044 w 421063"/>
                  <a:gd name="connsiteY0" fmla="*/ 3378 h 473636"/>
                  <a:gd name="connsiteX1" fmla="*/ 112466 w 421063"/>
                  <a:gd name="connsiteY1" fmla="*/ 0 h 473636"/>
                  <a:gd name="connsiteX2" fmla="*/ 124197 w 421063"/>
                  <a:gd name="connsiteY2" fmla="*/ 41058 h 473636"/>
                  <a:gd name="connsiteX3" fmla="*/ 102201 w 421063"/>
                  <a:gd name="connsiteY3" fmla="*/ 46924 h 473636"/>
                  <a:gd name="connsiteX4" fmla="*/ 111000 w 421063"/>
                  <a:gd name="connsiteY4" fmla="*/ 73318 h 473636"/>
                  <a:gd name="connsiteX5" fmla="*/ 146193 w 421063"/>
                  <a:gd name="connsiteY5" fmla="*/ 95314 h 473636"/>
                  <a:gd name="connsiteX6" fmla="*/ 150592 w 421063"/>
                  <a:gd name="connsiteY6" fmla="*/ 108511 h 473636"/>
                  <a:gd name="connsiteX7" fmla="*/ 172587 w 421063"/>
                  <a:gd name="connsiteY7" fmla="*/ 124642 h 473636"/>
                  <a:gd name="connsiteX8" fmla="*/ 198982 w 421063"/>
                  <a:gd name="connsiteY8" fmla="*/ 146637 h 473636"/>
                  <a:gd name="connsiteX9" fmla="*/ 219511 w 421063"/>
                  <a:gd name="connsiteY9" fmla="*/ 152502 h 473636"/>
                  <a:gd name="connsiteX10" fmla="*/ 226843 w 421063"/>
                  <a:gd name="connsiteY10" fmla="*/ 155435 h 473636"/>
                  <a:gd name="connsiteX11" fmla="*/ 225376 w 421063"/>
                  <a:gd name="connsiteY11" fmla="*/ 165700 h 473636"/>
                  <a:gd name="connsiteX12" fmla="*/ 296800 w 421063"/>
                  <a:gd name="connsiteY12" fmla="*/ 176281 h 473636"/>
                  <a:gd name="connsiteX13" fmla="*/ 292389 w 421063"/>
                  <a:gd name="connsiteY13" fmla="*/ 195393 h 473636"/>
                  <a:gd name="connsiteX14" fmla="*/ 263795 w 421063"/>
                  <a:gd name="connsiteY14" fmla="*/ 212990 h 473636"/>
                  <a:gd name="connsiteX15" fmla="*/ 263795 w 421063"/>
                  <a:gd name="connsiteY15" fmla="*/ 222888 h 473636"/>
                  <a:gd name="connsiteX16" fmla="*/ 285791 w 421063"/>
                  <a:gd name="connsiteY16" fmla="*/ 260280 h 473636"/>
                  <a:gd name="connsiteX17" fmla="*/ 302287 w 421063"/>
                  <a:gd name="connsiteY17" fmla="*/ 261380 h 473636"/>
                  <a:gd name="connsiteX18" fmla="*/ 316584 w 421063"/>
                  <a:gd name="connsiteY18" fmla="*/ 248182 h 473636"/>
                  <a:gd name="connsiteX19" fmla="*/ 369374 w 421063"/>
                  <a:gd name="connsiteY19" fmla="*/ 240484 h 473636"/>
                  <a:gd name="connsiteX20" fmla="*/ 385870 w 421063"/>
                  <a:gd name="connsiteY20" fmla="*/ 258081 h 473636"/>
                  <a:gd name="connsiteX21" fmla="*/ 416664 w 421063"/>
                  <a:gd name="connsiteY21" fmla="*/ 321867 h 473636"/>
                  <a:gd name="connsiteX22" fmla="*/ 414464 w 421063"/>
                  <a:gd name="connsiteY22" fmla="*/ 344964 h 473636"/>
                  <a:gd name="connsiteX23" fmla="*/ 421063 w 421063"/>
                  <a:gd name="connsiteY23" fmla="*/ 354861 h 473636"/>
                  <a:gd name="connsiteX24" fmla="*/ 396868 w 421063"/>
                  <a:gd name="connsiteY24" fmla="*/ 385654 h 473636"/>
                  <a:gd name="connsiteX25" fmla="*/ 404567 w 421063"/>
                  <a:gd name="connsiteY25" fmla="*/ 405451 h 473636"/>
                  <a:gd name="connsiteX26" fmla="*/ 395768 w 421063"/>
                  <a:gd name="connsiteY26" fmla="*/ 417549 h 473636"/>
                  <a:gd name="connsiteX27" fmla="*/ 360576 w 421063"/>
                  <a:gd name="connsiteY27" fmla="*/ 431846 h 473636"/>
                  <a:gd name="connsiteX28" fmla="*/ 337480 w 421063"/>
                  <a:gd name="connsiteY28" fmla="*/ 434045 h 473636"/>
                  <a:gd name="connsiteX29" fmla="*/ 331981 w 421063"/>
                  <a:gd name="connsiteY29" fmla="*/ 454941 h 473636"/>
                  <a:gd name="connsiteX30" fmla="*/ 319884 w 421063"/>
                  <a:gd name="connsiteY30" fmla="*/ 454941 h 473636"/>
                  <a:gd name="connsiteX31" fmla="*/ 314385 w 421063"/>
                  <a:gd name="connsiteY31" fmla="*/ 467038 h 473636"/>
                  <a:gd name="connsiteX32" fmla="*/ 291290 w 421063"/>
                  <a:gd name="connsiteY32" fmla="*/ 467038 h 473636"/>
                  <a:gd name="connsiteX33" fmla="*/ 280292 w 421063"/>
                  <a:gd name="connsiteY33" fmla="*/ 473636 h 473636"/>
                  <a:gd name="connsiteX34" fmla="*/ 270394 w 421063"/>
                  <a:gd name="connsiteY34" fmla="*/ 461540 h 473636"/>
                  <a:gd name="connsiteX35" fmla="*/ 239600 w 421063"/>
                  <a:gd name="connsiteY35" fmla="*/ 445042 h 473636"/>
                  <a:gd name="connsiteX36" fmla="*/ 237401 w 421063"/>
                  <a:gd name="connsiteY36" fmla="*/ 404351 h 473636"/>
                  <a:gd name="connsiteX37" fmla="*/ 254997 w 421063"/>
                  <a:gd name="connsiteY37" fmla="*/ 407650 h 473636"/>
                  <a:gd name="connsiteX38" fmla="*/ 297888 w 421063"/>
                  <a:gd name="connsiteY38" fmla="*/ 370258 h 473636"/>
                  <a:gd name="connsiteX39" fmla="*/ 300088 w 421063"/>
                  <a:gd name="connsiteY39" fmla="*/ 350461 h 473636"/>
                  <a:gd name="connsiteX40" fmla="*/ 289090 w 421063"/>
                  <a:gd name="connsiteY40" fmla="*/ 344964 h 473636"/>
                  <a:gd name="connsiteX41" fmla="*/ 284691 w 421063"/>
                  <a:gd name="connsiteY41" fmla="*/ 332865 h 473636"/>
                  <a:gd name="connsiteX42" fmla="*/ 286890 w 421063"/>
                  <a:gd name="connsiteY42" fmla="*/ 324068 h 473636"/>
                  <a:gd name="connsiteX43" fmla="*/ 278092 w 421063"/>
                  <a:gd name="connsiteY43" fmla="*/ 310870 h 473636"/>
                  <a:gd name="connsiteX44" fmla="*/ 248398 w 421063"/>
                  <a:gd name="connsiteY44" fmla="*/ 316369 h 473636"/>
                  <a:gd name="connsiteX45" fmla="*/ 239600 w 421063"/>
                  <a:gd name="connsiteY45" fmla="*/ 320768 h 473636"/>
                  <a:gd name="connsiteX46" fmla="*/ 228602 w 421063"/>
                  <a:gd name="connsiteY46" fmla="*/ 310870 h 473636"/>
                  <a:gd name="connsiteX47" fmla="*/ 202208 w 421063"/>
                  <a:gd name="connsiteY47" fmla="*/ 313069 h 473636"/>
                  <a:gd name="connsiteX48" fmla="*/ 180212 w 421063"/>
                  <a:gd name="connsiteY48" fmla="*/ 337265 h 473636"/>
                  <a:gd name="connsiteX49" fmla="*/ 140620 w 421063"/>
                  <a:gd name="connsiteY49" fmla="*/ 344964 h 473636"/>
                  <a:gd name="connsiteX50" fmla="*/ 137321 w 421063"/>
                  <a:gd name="connsiteY50" fmla="*/ 337265 h 473636"/>
                  <a:gd name="connsiteX51" fmla="*/ 120824 w 421063"/>
                  <a:gd name="connsiteY51" fmla="*/ 339464 h 473636"/>
                  <a:gd name="connsiteX52" fmla="*/ 119724 w 421063"/>
                  <a:gd name="connsiteY52" fmla="*/ 349362 h 473636"/>
                  <a:gd name="connsiteX53" fmla="*/ 123024 w 421063"/>
                  <a:gd name="connsiteY53" fmla="*/ 357060 h 473636"/>
                  <a:gd name="connsiteX54" fmla="*/ 98829 w 421063"/>
                  <a:gd name="connsiteY54" fmla="*/ 381256 h 473636"/>
                  <a:gd name="connsiteX55" fmla="*/ 93044 w 421063"/>
                  <a:gd name="connsiteY55" fmla="*/ 392300 h 473636"/>
                  <a:gd name="connsiteX56" fmla="*/ 0 w 421063"/>
                  <a:gd name="connsiteY56" fmla="*/ 304088 h 473636"/>
                  <a:gd name="connsiteX0" fmla="*/ 0 w 328019"/>
                  <a:gd name="connsiteY0" fmla="*/ 3378 h 473636"/>
                  <a:gd name="connsiteX1" fmla="*/ 19422 w 328019"/>
                  <a:gd name="connsiteY1" fmla="*/ 0 h 473636"/>
                  <a:gd name="connsiteX2" fmla="*/ 31153 w 328019"/>
                  <a:gd name="connsiteY2" fmla="*/ 41058 h 473636"/>
                  <a:gd name="connsiteX3" fmla="*/ 9157 w 328019"/>
                  <a:gd name="connsiteY3" fmla="*/ 46924 h 473636"/>
                  <a:gd name="connsiteX4" fmla="*/ 17956 w 328019"/>
                  <a:gd name="connsiteY4" fmla="*/ 73318 h 473636"/>
                  <a:gd name="connsiteX5" fmla="*/ 53149 w 328019"/>
                  <a:gd name="connsiteY5" fmla="*/ 95314 h 473636"/>
                  <a:gd name="connsiteX6" fmla="*/ 57548 w 328019"/>
                  <a:gd name="connsiteY6" fmla="*/ 108511 h 473636"/>
                  <a:gd name="connsiteX7" fmla="*/ 79543 w 328019"/>
                  <a:gd name="connsiteY7" fmla="*/ 124642 h 473636"/>
                  <a:gd name="connsiteX8" fmla="*/ 105938 w 328019"/>
                  <a:gd name="connsiteY8" fmla="*/ 146637 h 473636"/>
                  <a:gd name="connsiteX9" fmla="*/ 126467 w 328019"/>
                  <a:gd name="connsiteY9" fmla="*/ 152502 h 473636"/>
                  <a:gd name="connsiteX10" fmla="*/ 133799 w 328019"/>
                  <a:gd name="connsiteY10" fmla="*/ 155435 h 473636"/>
                  <a:gd name="connsiteX11" fmla="*/ 132332 w 328019"/>
                  <a:gd name="connsiteY11" fmla="*/ 165700 h 473636"/>
                  <a:gd name="connsiteX12" fmla="*/ 203756 w 328019"/>
                  <a:gd name="connsiteY12" fmla="*/ 176281 h 473636"/>
                  <a:gd name="connsiteX13" fmla="*/ 199345 w 328019"/>
                  <a:gd name="connsiteY13" fmla="*/ 195393 h 473636"/>
                  <a:gd name="connsiteX14" fmla="*/ 170751 w 328019"/>
                  <a:gd name="connsiteY14" fmla="*/ 212990 h 473636"/>
                  <a:gd name="connsiteX15" fmla="*/ 170751 w 328019"/>
                  <a:gd name="connsiteY15" fmla="*/ 222888 h 473636"/>
                  <a:gd name="connsiteX16" fmla="*/ 192747 w 328019"/>
                  <a:gd name="connsiteY16" fmla="*/ 260280 h 473636"/>
                  <a:gd name="connsiteX17" fmla="*/ 209243 w 328019"/>
                  <a:gd name="connsiteY17" fmla="*/ 261380 h 473636"/>
                  <a:gd name="connsiteX18" fmla="*/ 223540 w 328019"/>
                  <a:gd name="connsiteY18" fmla="*/ 248182 h 473636"/>
                  <a:gd name="connsiteX19" fmla="*/ 276330 w 328019"/>
                  <a:gd name="connsiteY19" fmla="*/ 240484 h 473636"/>
                  <a:gd name="connsiteX20" fmla="*/ 292826 w 328019"/>
                  <a:gd name="connsiteY20" fmla="*/ 258081 h 473636"/>
                  <a:gd name="connsiteX21" fmla="*/ 323620 w 328019"/>
                  <a:gd name="connsiteY21" fmla="*/ 321867 h 473636"/>
                  <a:gd name="connsiteX22" fmla="*/ 321420 w 328019"/>
                  <a:gd name="connsiteY22" fmla="*/ 344964 h 473636"/>
                  <a:gd name="connsiteX23" fmla="*/ 328019 w 328019"/>
                  <a:gd name="connsiteY23" fmla="*/ 354861 h 473636"/>
                  <a:gd name="connsiteX24" fmla="*/ 303824 w 328019"/>
                  <a:gd name="connsiteY24" fmla="*/ 385654 h 473636"/>
                  <a:gd name="connsiteX25" fmla="*/ 311523 w 328019"/>
                  <a:gd name="connsiteY25" fmla="*/ 405451 h 473636"/>
                  <a:gd name="connsiteX26" fmla="*/ 302724 w 328019"/>
                  <a:gd name="connsiteY26" fmla="*/ 417549 h 473636"/>
                  <a:gd name="connsiteX27" fmla="*/ 267532 w 328019"/>
                  <a:gd name="connsiteY27" fmla="*/ 431846 h 473636"/>
                  <a:gd name="connsiteX28" fmla="*/ 244436 w 328019"/>
                  <a:gd name="connsiteY28" fmla="*/ 434045 h 473636"/>
                  <a:gd name="connsiteX29" fmla="*/ 238937 w 328019"/>
                  <a:gd name="connsiteY29" fmla="*/ 454941 h 473636"/>
                  <a:gd name="connsiteX30" fmla="*/ 226840 w 328019"/>
                  <a:gd name="connsiteY30" fmla="*/ 454941 h 473636"/>
                  <a:gd name="connsiteX31" fmla="*/ 221341 w 328019"/>
                  <a:gd name="connsiteY31" fmla="*/ 467038 h 473636"/>
                  <a:gd name="connsiteX32" fmla="*/ 198246 w 328019"/>
                  <a:gd name="connsiteY32" fmla="*/ 467038 h 473636"/>
                  <a:gd name="connsiteX33" fmla="*/ 187248 w 328019"/>
                  <a:gd name="connsiteY33" fmla="*/ 473636 h 473636"/>
                  <a:gd name="connsiteX34" fmla="*/ 177350 w 328019"/>
                  <a:gd name="connsiteY34" fmla="*/ 461540 h 473636"/>
                  <a:gd name="connsiteX35" fmla="*/ 146556 w 328019"/>
                  <a:gd name="connsiteY35" fmla="*/ 445042 h 473636"/>
                  <a:gd name="connsiteX36" fmla="*/ 144357 w 328019"/>
                  <a:gd name="connsiteY36" fmla="*/ 404351 h 473636"/>
                  <a:gd name="connsiteX37" fmla="*/ 161953 w 328019"/>
                  <a:gd name="connsiteY37" fmla="*/ 407650 h 473636"/>
                  <a:gd name="connsiteX38" fmla="*/ 204844 w 328019"/>
                  <a:gd name="connsiteY38" fmla="*/ 370258 h 473636"/>
                  <a:gd name="connsiteX39" fmla="*/ 207044 w 328019"/>
                  <a:gd name="connsiteY39" fmla="*/ 350461 h 473636"/>
                  <a:gd name="connsiteX40" fmla="*/ 196046 w 328019"/>
                  <a:gd name="connsiteY40" fmla="*/ 344964 h 473636"/>
                  <a:gd name="connsiteX41" fmla="*/ 191647 w 328019"/>
                  <a:gd name="connsiteY41" fmla="*/ 332865 h 473636"/>
                  <a:gd name="connsiteX42" fmla="*/ 193846 w 328019"/>
                  <a:gd name="connsiteY42" fmla="*/ 324068 h 473636"/>
                  <a:gd name="connsiteX43" fmla="*/ 185048 w 328019"/>
                  <a:gd name="connsiteY43" fmla="*/ 310870 h 473636"/>
                  <a:gd name="connsiteX44" fmla="*/ 155354 w 328019"/>
                  <a:gd name="connsiteY44" fmla="*/ 316369 h 473636"/>
                  <a:gd name="connsiteX45" fmla="*/ 146556 w 328019"/>
                  <a:gd name="connsiteY45" fmla="*/ 320768 h 473636"/>
                  <a:gd name="connsiteX46" fmla="*/ 135558 w 328019"/>
                  <a:gd name="connsiteY46" fmla="*/ 310870 h 473636"/>
                  <a:gd name="connsiteX47" fmla="*/ 109164 w 328019"/>
                  <a:gd name="connsiteY47" fmla="*/ 313069 h 473636"/>
                  <a:gd name="connsiteX48" fmla="*/ 87168 w 328019"/>
                  <a:gd name="connsiteY48" fmla="*/ 337265 h 473636"/>
                  <a:gd name="connsiteX49" fmla="*/ 47576 w 328019"/>
                  <a:gd name="connsiteY49" fmla="*/ 344964 h 473636"/>
                  <a:gd name="connsiteX50" fmla="*/ 44277 w 328019"/>
                  <a:gd name="connsiteY50" fmla="*/ 337265 h 473636"/>
                  <a:gd name="connsiteX51" fmla="*/ 27780 w 328019"/>
                  <a:gd name="connsiteY51" fmla="*/ 339464 h 473636"/>
                  <a:gd name="connsiteX52" fmla="*/ 26680 w 328019"/>
                  <a:gd name="connsiteY52" fmla="*/ 349362 h 473636"/>
                  <a:gd name="connsiteX53" fmla="*/ 29980 w 328019"/>
                  <a:gd name="connsiteY53" fmla="*/ 357060 h 473636"/>
                  <a:gd name="connsiteX54" fmla="*/ 5785 w 328019"/>
                  <a:gd name="connsiteY54" fmla="*/ 381256 h 473636"/>
                  <a:gd name="connsiteX55" fmla="*/ 0 w 328019"/>
                  <a:gd name="connsiteY55" fmla="*/ 392300 h 473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328019" h="473636">
                    <a:moveTo>
                      <a:pt x="0" y="3378"/>
                    </a:moveTo>
                    <a:lnTo>
                      <a:pt x="19422" y="0"/>
                    </a:lnTo>
                    <a:lnTo>
                      <a:pt x="31153" y="41058"/>
                    </a:lnTo>
                    <a:lnTo>
                      <a:pt x="9157" y="46924"/>
                    </a:lnTo>
                    <a:lnTo>
                      <a:pt x="17956" y="73318"/>
                    </a:lnTo>
                    <a:lnTo>
                      <a:pt x="53149" y="95314"/>
                    </a:lnTo>
                    <a:lnTo>
                      <a:pt x="57548" y="108511"/>
                    </a:lnTo>
                    <a:lnTo>
                      <a:pt x="79543" y="124642"/>
                    </a:lnTo>
                    <a:lnTo>
                      <a:pt x="105938" y="146637"/>
                    </a:lnTo>
                    <a:lnTo>
                      <a:pt x="126467" y="152502"/>
                    </a:lnTo>
                    <a:lnTo>
                      <a:pt x="133799" y="155435"/>
                    </a:lnTo>
                    <a:lnTo>
                      <a:pt x="132332" y="165700"/>
                    </a:lnTo>
                    <a:lnTo>
                      <a:pt x="203756" y="176281"/>
                    </a:lnTo>
                    <a:lnTo>
                      <a:pt x="199345" y="195393"/>
                    </a:lnTo>
                    <a:lnTo>
                      <a:pt x="170751" y="212990"/>
                    </a:lnTo>
                    <a:lnTo>
                      <a:pt x="170751" y="222888"/>
                    </a:lnTo>
                    <a:lnTo>
                      <a:pt x="192747" y="260280"/>
                    </a:lnTo>
                    <a:lnTo>
                      <a:pt x="209243" y="261380"/>
                    </a:lnTo>
                    <a:lnTo>
                      <a:pt x="223540" y="248182"/>
                    </a:lnTo>
                    <a:lnTo>
                      <a:pt x="276330" y="240484"/>
                    </a:lnTo>
                    <a:lnTo>
                      <a:pt x="292826" y="258081"/>
                    </a:lnTo>
                    <a:lnTo>
                      <a:pt x="323620" y="321867"/>
                    </a:lnTo>
                    <a:lnTo>
                      <a:pt x="321420" y="344964"/>
                    </a:lnTo>
                    <a:lnTo>
                      <a:pt x="328019" y="354861"/>
                    </a:lnTo>
                    <a:lnTo>
                      <a:pt x="303824" y="385654"/>
                    </a:lnTo>
                    <a:lnTo>
                      <a:pt x="311523" y="405451"/>
                    </a:lnTo>
                    <a:lnTo>
                      <a:pt x="302724" y="417549"/>
                    </a:lnTo>
                    <a:lnTo>
                      <a:pt x="267532" y="431846"/>
                    </a:lnTo>
                    <a:lnTo>
                      <a:pt x="244436" y="434045"/>
                    </a:lnTo>
                    <a:lnTo>
                      <a:pt x="238937" y="454941"/>
                    </a:lnTo>
                    <a:lnTo>
                      <a:pt x="226840" y="454941"/>
                    </a:lnTo>
                    <a:lnTo>
                      <a:pt x="221341" y="467038"/>
                    </a:lnTo>
                    <a:lnTo>
                      <a:pt x="198246" y="467038"/>
                    </a:lnTo>
                    <a:lnTo>
                      <a:pt x="187248" y="473636"/>
                    </a:lnTo>
                    <a:lnTo>
                      <a:pt x="177350" y="461540"/>
                    </a:lnTo>
                    <a:lnTo>
                      <a:pt x="146556" y="445042"/>
                    </a:lnTo>
                    <a:lnTo>
                      <a:pt x="144357" y="404351"/>
                    </a:lnTo>
                    <a:lnTo>
                      <a:pt x="161953" y="407650"/>
                    </a:lnTo>
                    <a:lnTo>
                      <a:pt x="204844" y="370258"/>
                    </a:lnTo>
                    <a:lnTo>
                      <a:pt x="207044" y="350461"/>
                    </a:lnTo>
                    <a:lnTo>
                      <a:pt x="196046" y="344964"/>
                    </a:lnTo>
                    <a:lnTo>
                      <a:pt x="191647" y="332865"/>
                    </a:lnTo>
                    <a:lnTo>
                      <a:pt x="193846" y="324068"/>
                    </a:lnTo>
                    <a:lnTo>
                      <a:pt x="185048" y="310870"/>
                    </a:lnTo>
                    <a:lnTo>
                      <a:pt x="155354" y="316369"/>
                    </a:lnTo>
                    <a:lnTo>
                      <a:pt x="146556" y="320768"/>
                    </a:lnTo>
                    <a:lnTo>
                      <a:pt x="135558" y="310870"/>
                    </a:lnTo>
                    <a:lnTo>
                      <a:pt x="109164" y="313069"/>
                    </a:lnTo>
                    <a:lnTo>
                      <a:pt x="87168" y="337265"/>
                    </a:lnTo>
                    <a:lnTo>
                      <a:pt x="47576" y="344964"/>
                    </a:lnTo>
                    <a:lnTo>
                      <a:pt x="44277" y="337265"/>
                    </a:lnTo>
                    <a:lnTo>
                      <a:pt x="27780" y="339464"/>
                    </a:lnTo>
                    <a:lnTo>
                      <a:pt x="26680" y="349362"/>
                    </a:lnTo>
                    <a:lnTo>
                      <a:pt x="29980" y="357060"/>
                    </a:lnTo>
                    <a:lnTo>
                      <a:pt x="5785" y="381256"/>
                    </a:lnTo>
                    <a:lnTo>
                      <a:pt x="0" y="39230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B20CC052-BAC7-C0E1-6E89-14E461D3280D}"/>
                  </a:ext>
                </a:extLst>
              </p:cNvPr>
              <p:cNvSpPr/>
              <p:nvPr/>
            </p:nvSpPr>
            <p:spPr>
              <a:xfrm>
                <a:off x="663982" y="3164118"/>
                <a:ext cx="60774" cy="185556"/>
              </a:xfrm>
              <a:custGeom>
                <a:avLst/>
                <a:gdLst>
                  <a:gd name="connsiteX0" fmla="*/ 0 w 167941"/>
                  <a:gd name="connsiteY0" fmla="*/ 0 h 231758"/>
                  <a:gd name="connsiteX1" fmla="*/ 167941 w 167941"/>
                  <a:gd name="connsiteY1" fmla="*/ 153665 h 231758"/>
                  <a:gd name="connsiteX2" fmla="*/ 0 w 167941"/>
                  <a:gd name="connsiteY2" fmla="*/ 231758 h 231758"/>
                  <a:gd name="connsiteX3" fmla="*/ 0 w 167941"/>
                  <a:gd name="connsiteY3" fmla="*/ 156982 h 231758"/>
                  <a:gd name="connsiteX4" fmla="*/ 9084 w 167941"/>
                  <a:gd name="connsiteY4" fmla="*/ 159162 h 231758"/>
                  <a:gd name="connsiteX5" fmla="*/ 50876 w 167941"/>
                  <a:gd name="connsiteY5" fmla="*/ 185556 h 231758"/>
                  <a:gd name="connsiteX6" fmla="*/ 60774 w 167941"/>
                  <a:gd name="connsiteY6" fmla="*/ 178958 h 231758"/>
                  <a:gd name="connsiteX7" fmla="*/ 33279 w 167941"/>
                  <a:gd name="connsiteY7" fmla="*/ 148164 h 231758"/>
                  <a:gd name="connsiteX8" fmla="*/ 34379 w 167941"/>
                  <a:gd name="connsiteY8" fmla="*/ 136067 h 231758"/>
                  <a:gd name="connsiteX9" fmla="*/ 6885 w 167941"/>
                  <a:gd name="connsiteY9" fmla="*/ 112971 h 231758"/>
                  <a:gd name="connsiteX10" fmla="*/ 5785 w 167941"/>
                  <a:gd name="connsiteY10" fmla="*/ 81078 h 231758"/>
                  <a:gd name="connsiteX11" fmla="*/ 24481 w 167941"/>
                  <a:gd name="connsiteY11" fmla="*/ 61282 h 231758"/>
                  <a:gd name="connsiteX12" fmla="*/ 17882 w 167941"/>
                  <a:gd name="connsiteY12" fmla="*/ 30488 h 231758"/>
                  <a:gd name="connsiteX13" fmla="*/ 0 w 167941"/>
                  <a:gd name="connsiteY13" fmla="*/ 15816 h 231758"/>
                  <a:gd name="connsiteX14" fmla="*/ 0 w 167941"/>
                  <a:gd name="connsiteY14" fmla="*/ 0 h 231758"/>
                  <a:gd name="connsiteX0" fmla="*/ 0 w 301291"/>
                  <a:gd name="connsiteY0" fmla="*/ 232097 h 463855"/>
                  <a:gd name="connsiteX1" fmla="*/ 301291 w 301291"/>
                  <a:gd name="connsiteY1" fmla="*/ 0 h 463855"/>
                  <a:gd name="connsiteX2" fmla="*/ 0 w 301291"/>
                  <a:gd name="connsiteY2" fmla="*/ 463855 h 463855"/>
                  <a:gd name="connsiteX3" fmla="*/ 0 w 301291"/>
                  <a:gd name="connsiteY3" fmla="*/ 389079 h 463855"/>
                  <a:gd name="connsiteX4" fmla="*/ 9084 w 301291"/>
                  <a:gd name="connsiteY4" fmla="*/ 391259 h 463855"/>
                  <a:gd name="connsiteX5" fmla="*/ 50876 w 301291"/>
                  <a:gd name="connsiteY5" fmla="*/ 417653 h 463855"/>
                  <a:gd name="connsiteX6" fmla="*/ 60774 w 301291"/>
                  <a:gd name="connsiteY6" fmla="*/ 411055 h 463855"/>
                  <a:gd name="connsiteX7" fmla="*/ 33279 w 301291"/>
                  <a:gd name="connsiteY7" fmla="*/ 380261 h 463855"/>
                  <a:gd name="connsiteX8" fmla="*/ 34379 w 301291"/>
                  <a:gd name="connsiteY8" fmla="*/ 368164 h 463855"/>
                  <a:gd name="connsiteX9" fmla="*/ 6885 w 301291"/>
                  <a:gd name="connsiteY9" fmla="*/ 345068 h 463855"/>
                  <a:gd name="connsiteX10" fmla="*/ 5785 w 301291"/>
                  <a:gd name="connsiteY10" fmla="*/ 313175 h 463855"/>
                  <a:gd name="connsiteX11" fmla="*/ 24481 w 301291"/>
                  <a:gd name="connsiteY11" fmla="*/ 293379 h 463855"/>
                  <a:gd name="connsiteX12" fmla="*/ 17882 w 301291"/>
                  <a:gd name="connsiteY12" fmla="*/ 262585 h 463855"/>
                  <a:gd name="connsiteX13" fmla="*/ 0 w 301291"/>
                  <a:gd name="connsiteY13" fmla="*/ 247913 h 463855"/>
                  <a:gd name="connsiteX14" fmla="*/ 0 w 301291"/>
                  <a:gd name="connsiteY14" fmla="*/ 232097 h 463855"/>
                  <a:gd name="connsiteX0" fmla="*/ 301291 w 392731"/>
                  <a:gd name="connsiteY0" fmla="*/ 0 h 463855"/>
                  <a:gd name="connsiteX1" fmla="*/ 0 w 392731"/>
                  <a:gd name="connsiteY1" fmla="*/ 463855 h 463855"/>
                  <a:gd name="connsiteX2" fmla="*/ 0 w 392731"/>
                  <a:gd name="connsiteY2" fmla="*/ 389079 h 463855"/>
                  <a:gd name="connsiteX3" fmla="*/ 9084 w 392731"/>
                  <a:gd name="connsiteY3" fmla="*/ 391259 h 463855"/>
                  <a:gd name="connsiteX4" fmla="*/ 50876 w 392731"/>
                  <a:gd name="connsiteY4" fmla="*/ 417653 h 463855"/>
                  <a:gd name="connsiteX5" fmla="*/ 60774 w 392731"/>
                  <a:gd name="connsiteY5" fmla="*/ 411055 h 463855"/>
                  <a:gd name="connsiteX6" fmla="*/ 33279 w 392731"/>
                  <a:gd name="connsiteY6" fmla="*/ 380261 h 463855"/>
                  <a:gd name="connsiteX7" fmla="*/ 34379 w 392731"/>
                  <a:gd name="connsiteY7" fmla="*/ 368164 h 463855"/>
                  <a:gd name="connsiteX8" fmla="*/ 6885 w 392731"/>
                  <a:gd name="connsiteY8" fmla="*/ 345068 h 463855"/>
                  <a:gd name="connsiteX9" fmla="*/ 5785 w 392731"/>
                  <a:gd name="connsiteY9" fmla="*/ 313175 h 463855"/>
                  <a:gd name="connsiteX10" fmla="*/ 24481 w 392731"/>
                  <a:gd name="connsiteY10" fmla="*/ 293379 h 463855"/>
                  <a:gd name="connsiteX11" fmla="*/ 17882 w 392731"/>
                  <a:gd name="connsiteY11" fmla="*/ 262585 h 463855"/>
                  <a:gd name="connsiteX12" fmla="*/ 0 w 392731"/>
                  <a:gd name="connsiteY12" fmla="*/ 247913 h 463855"/>
                  <a:gd name="connsiteX13" fmla="*/ 0 w 392731"/>
                  <a:gd name="connsiteY13" fmla="*/ 232097 h 463855"/>
                  <a:gd name="connsiteX14" fmla="*/ 392731 w 392731"/>
                  <a:gd name="connsiteY14" fmla="*/ 91440 h 463855"/>
                  <a:gd name="connsiteX0" fmla="*/ 301291 w 301291"/>
                  <a:gd name="connsiteY0" fmla="*/ 0 h 463855"/>
                  <a:gd name="connsiteX1" fmla="*/ 0 w 301291"/>
                  <a:gd name="connsiteY1" fmla="*/ 463855 h 463855"/>
                  <a:gd name="connsiteX2" fmla="*/ 0 w 301291"/>
                  <a:gd name="connsiteY2" fmla="*/ 389079 h 463855"/>
                  <a:gd name="connsiteX3" fmla="*/ 9084 w 301291"/>
                  <a:gd name="connsiteY3" fmla="*/ 391259 h 463855"/>
                  <a:gd name="connsiteX4" fmla="*/ 50876 w 301291"/>
                  <a:gd name="connsiteY4" fmla="*/ 417653 h 463855"/>
                  <a:gd name="connsiteX5" fmla="*/ 60774 w 301291"/>
                  <a:gd name="connsiteY5" fmla="*/ 411055 h 463855"/>
                  <a:gd name="connsiteX6" fmla="*/ 33279 w 301291"/>
                  <a:gd name="connsiteY6" fmla="*/ 380261 h 463855"/>
                  <a:gd name="connsiteX7" fmla="*/ 34379 w 301291"/>
                  <a:gd name="connsiteY7" fmla="*/ 368164 h 463855"/>
                  <a:gd name="connsiteX8" fmla="*/ 6885 w 301291"/>
                  <a:gd name="connsiteY8" fmla="*/ 345068 h 463855"/>
                  <a:gd name="connsiteX9" fmla="*/ 5785 w 301291"/>
                  <a:gd name="connsiteY9" fmla="*/ 313175 h 463855"/>
                  <a:gd name="connsiteX10" fmla="*/ 24481 w 301291"/>
                  <a:gd name="connsiteY10" fmla="*/ 293379 h 463855"/>
                  <a:gd name="connsiteX11" fmla="*/ 17882 w 301291"/>
                  <a:gd name="connsiteY11" fmla="*/ 262585 h 463855"/>
                  <a:gd name="connsiteX12" fmla="*/ 0 w 301291"/>
                  <a:gd name="connsiteY12" fmla="*/ 247913 h 463855"/>
                  <a:gd name="connsiteX13" fmla="*/ 0 w 301291"/>
                  <a:gd name="connsiteY13" fmla="*/ 232097 h 463855"/>
                  <a:gd name="connsiteX0" fmla="*/ 0 w 60774"/>
                  <a:gd name="connsiteY0" fmla="*/ 231758 h 231758"/>
                  <a:gd name="connsiteX1" fmla="*/ 0 w 60774"/>
                  <a:gd name="connsiteY1" fmla="*/ 156982 h 231758"/>
                  <a:gd name="connsiteX2" fmla="*/ 9084 w 60774"/>
                  <a:gd name="connsiteY2" fmla="*/ 159162 h 231758"/>
                  <a:gd name="connsiteX3" fmla="*/ 50876 w 60774"/>
                  <a:gd name="connsiteY3" fmla="*/ 185556 h 231758"/>
                  <a:gd name="connsiteX4" fmla="*/ 60774 w 60774"/>
                  <a:gd name="connsiteY4" fmla="*/ 178958 h 231758"/>
                  <a:gd name="connsiteX5" fmla="*/ 33279 w 60774"/>
                  <a:gd name="connsiteY5" fmla="*/ 148164 h 231758"/>
                  <a:gd name="connsiteX6" fmla="*/ 34379 w 60774"/>
                  <a:gd name="connsiteY6" fmla="*/ 136067 h 231758"/>
                  <a:gd name="connsiteX7" fmla="*/ 6885 w 60774"/>
                  <a:gd name="connsiteY7" fmla="*/ 112971 h 231758"/>
                  <a:gd name="connsiteX8" fmla="*/ 5785 w 60774"/>
                  <a:gd name="connsiteY8" fmla="*/ 81078 h 231758"/>
                  <a:gd name="connsiteX9" fmla="*/ 24481 w 60774"/>
                  <a:gd name="connsiteY9" fmla="*/ 61282 h 231758"/>
                  <a:gd name="connsiteX10" fmla="*/ 17882 w 60774"/>
                  <a:gd name="connsiteY10" fmla="*/ 30488 h 231758"/>
                  <a:gd name="connsiteX11" fmla="*/ 0 w 60774"/>
                  <a:gd name="connsiteY11" fmla="*/ 15816 h 231758"/>
                  <a:gd name="connsiteX12" fmla="*/ 0 w 60774"/>
                  <a:gd name="connsiteY12" fmla="*/ 0 h 231758"/>
                  <a:gd name="connsiteX0" fmla="*/ 0 w 60774"/>
                  <a:gd name="connsiteY0" fmla="*/ 156982 h 185556"/>
                  <a:gd name="connsiteX1" fmla="*/ 9084 w 60774"/>
                  <a:gd name="connsiteY1" fmla="*/ 159162 h 185556"/>
                  <a:gd name="connsiteX2" fmla="*/ 50876 w 60774"/>
                  <a:gd name="connsiteY2" fmla="*/ 185556 h 185556"/>
                  <a:gd name="connsiteX3" fmla="*/ 60774 w 60774"/>
                  <a:gd name="connsiteY3" fmla="*/ 178958 h 185556"/>
                  <a:gd name="connsiteX4" fmla="*/ 33279 w 60774"/>
                  <a:gd name="connsiteY4" fmla="*/ 148164 h 185556"/>
                  <a:gd name="connsiteX5" fmla="*/ 34379 w 60774"/>
                  <a:gd name="connsiteY5" fmla="*/ 136067 h 185556"/>
                  <a:gd name="connsiteX6" fmla="*/ 6885 w 60774"/>
                  <a:gd name="connsiteY6" fmla="*/ 112971 h 185556"/>
                  <a:gd name="connsiteX7" fmla="*/ 5785 w 60774"/>
                  <a:gd name="connsiteY7" fmla="*/ 81078 h 185556"/>
                  <a:gd name="connsiteX8" fmla="*/ 24481 w 60774"/>
                  <a:gd name="connsiteY8" fmla="*/ 61282 h 185556"/>
                  <a:gd name="connsiteX9" fmla="*/ 17882 w 60774"/>
                  <a:gd name="connsiteY9" fmla="*/ 30488 h 185556"/>
                  <a:gd name="connsiteX10" fmla="*/ 0 w 60774"/>
                  <a:gd name="connsiteY10" fmla="*/ 15816 h 185556"/>
                  <a:gd name="connsiteX11" fmla="*/ 0 w 60774"/>
                  <a:gd name="connsiteY11" fmla="*/ 0 h 185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0774" h="185556">
                    <a:moveTo>
                      <a:pt x="0" y="156982"/>
                    </a:moveTo>
                    <a:lnTo>
                      <a:pt x="9084" y="159162"/>
                    </a:lnTo>
                    <a:lnTo>
                      <a:pt x="50876" y="185556"/>
                    </a:lnTo>
                    <a:lnTo>
                      <a:pt x="60774" y="178958"/>
                    </a:lnTo>
                    <a:lnTo>
                      <a:pt x="33279" y="148164"/>
                    </a:lnTo>
                    <a:cubicBezTo>
                      <a:pt x="33646" y="144132"/>
                      <a:pt x="34012" y="140099"/>
                      <a:pt x="34379" y="136067"/>
                    </a:cubicBezTo>
                    <a:lnTo>
                      <a:pt x="6885" y="112971"/>
                    </a:lnTo>
                    <a:cubicBezTo>
                      <a:pt x="6518" y="102340"/>
                      <a:pt x="6152" y="91709"/>
                      <a:pt x="5785" y="81078"/>
                    </a:cubicBezTo>
                    <a:lnTo>
                      <a:pt x="24481" y="61282"/>
                    </a:lnTo>
                    <a:lnTo>
                      <a:pt x="17882" y="30488"/>
                    </a:lnTo>
                    <a:lnTo>
                      <a:pt x="0" y="1581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57" name="グループ化 556">
              <a:extLst>
                <a:ext uri="{FF2B5EF4-FFF2-40B4-BE49-F238E27FC236}">
                  <a16:creationId xmlns:a16="http://schemas.microsoft.com/office/drawing/2014/main" id="{1577776E-A379-CFF3-5C17-0B33FFB8F170}"/>
                </a:ext>
              </a:extLst>
            </p:cNvPr>
            <p:cNvGrpSpPr/>
            <p:nvPr/>
          </p:nvGrpSpPr>
          <p:grpSpPr>
            <a:xfrm>
              <a:off x="4480063" y="1410004"/>
              <a:ext cx="1274029" cy="897446"/>
              <a:chOff x="1553983" y="1410004"/>
              <a:chExt cx="1274029" cy="897446"/>
            </a:xfrm>
          </p:grpSpPr>
          <p:sp>
            <p:nvSpPr>
              <p:cNvPr id="558" name="正方形/長方形 557">
                <a:extLst>
                  <a:ext uri="{FF2B5EF4-FFF2-40B4-BE49-F238E27FC236}">
                    <a16:creationId xmlns:a16="http://schemas.microsoft.com/office/drawing/2014/main" id="{C1AA3FA6-8371-9235-6267-8321DB750912}"/>
                  </a:ext>
                </a:extLst>
              </p:cNvPr>
              <p:cNvSpPr/>
              <p:nvPr/>
            </p:nvSpPr>
            <p:spPr>
              <a:xfrm rot="20707676">
                <a:off x="1553983" y="2061229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山口</a:t>
                </a:r>
              </a:p>
            </p:txBody>
          </p:sp>
          <p:sp>
            <p:nvSpPr>
              <p:cNvPr id="559" name="正方形/長方形 558">
                <a:extLst>
                  <a:ext uri="{FF2B5EF4-FFF2-40B4-BE49-F238E27FC236}">
                    <a16:creationId xmlns:a16="http://schemas.microsoft.com/office/drawing/2014/main" id="{4DA9272E-9BC3-4C87-AB43-735A369B3023}"/>
                  </a:ext>
                </a:extLst>
              </p:cNvPr>
              <p:cNvSpPr/>
              <p:nvPr/>
            </p:nvSpPr>
            <p:spPr>
              <a:xfrm rot="19268282">
                <a:off x="2383951" y="1410004"/>
                <a:ext cx="269303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島根</a:t>
                </a:r>
              </a:p>
            </p:txBody>
          </p:sp>
          <p:sp>
            <p:nvSpPr>
              <p:cNvPr id="560" name="正方形/長方形 559">
                <a:extLst>
                  <a:ext uri="{FF2B5EF4-FFF2-40B4-BE49-F238E27FC236}">
                    <a16:creationId xmlns:a16="http://schemas.microsoft.com/office/drawing/2014/main" id="{267ADE1B-9BBA-6EDB-F08D-638727CECB95}"/>
                  </a:ext>
                </a:extLst>
              </p:cNvPr>
              <p:cNvSpPr/>
              <p:nvPr/>
            </p:nvSpPr>
            <p:spPr>
              <a:xfrm>
                <a:off x="2558709" y="1752249"/>
                <a:ext cx="269303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広島</a:t>
                </a:r>
              </a:p>
            </p:txBody>
          </p:sp>
        </p:grpSp>
      </p:grpSp>
      <p:grpSp>
        <p:nvGrpSpPr>
          <p:cNvPr id="672" name="グループ化 671">
            <a:extLst>
              <a:ext uri="{FF2B5EF4-FFF2-40B4-BE49-F238E27FC236}">
                <a16:creationId xmlns:a16="http://schemas.microsoft.com/office/drawing/2014/main" id="{D5CB237A-2562-51A1-5BE3-6E947FEF5765}"/>
              </a:ext>
            </a:extLst>
          </p:cNvPr>
          <p:cNvGrpSpPr/>
          <p:nvPr/>
        </p:nvGrpSpPr>
        <p:grpSpPr>
          <a:xfrm>
            <a:off x="6569481" y="991756"/>
            <a:ext cx="2725535" cy="2557762"/>
            <a:chOff x="6569481" y="991756"/>
            <a:chExt cx="2725535" cy="2557762"/>
          </a:xfrm>
        </p:grpSpPr>
        <p:grpSp>
          <p:nvGrpSpPr>
            <p:cNvPr id="561" name="グループ化 560">
              <a:extLst>
                <a:ext uri="{FF2B5EF4-FFF2-40B4-BE49-F238E27FC236}">
                  <a16:creationId xmlns:a16="http://schemas.microsoft.com/office/drawing/2014/main" id="{B3DAB169-7957-9747-32CD-B0629B3F2F25}"/>
                </a:ext>
              </a:extLst>
            </p:cNvPr>
            <p:cNvGrpSpPr/>
            <p:nvPr/>
          </p:nvGrpSpPr>
          <p:grpSpPr>
            <a:xfrm>
              <a:off x="6569481" y="991756"/>
              <a:ext cx="2725535" cy="2557762"/>
              <a:chOff x="663981" y="991756"/>
              <a:chExt cx="2725535" cy="2557762"/>
            </a:xfrm>
          </p:grpSpPr>
          <p:grpSp>
            <p:nvGrpSpPr>
              <p:cNvPr id="612" name="グループ化 611">
                <a:extLst>
                  <a:ext uri="{FF2B5EF4-FFF2-40B4-BE49-F238E27FC236}">
                    <a16:creationId xmlns:a16="http://schemas.microsoft.com/office/drawing/2014/main" id="{BAEFBD9A-BDDB-1F7E-8332-66F50BE2D802}"/>
                  </a:ext>
                </a:extLst>
              </p:cNvPr>
              <p:cNvGrpSpPr/>
              <p:nvPr/>
            </p:nvGrpSpPr>
            <p:grpSpPr>
              <a:xfrm>
                <a:off x="663981" y="991756"/>
                <a:ext cx="2725535" cy="2557762"/>
                <a:chOff x="663981" y="991756"/>
                <a:chExt cx="2725535" cy="2557762"/>
              </a:xfrm>
            </p:grpSpPr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AFD536F1-6C81-08EA-6DB0-0D624C5951E7}"/>
                    </a:ext>
                  </a:extLst>
                </p:cNvPr>
                <p:cNvSpPr/>
                <p:nvPr/>
              </p:nvSpPr>
              <p:spPr>
                <a:xfrm>
                  <a:off x="1003000" y="3045405"/>
                  <a:ext cx="661057" cy="504113"/>
                </a:xfrm>
                <a:custGeom>
                  <a:avLst/>
                  <a:gdLst>
                    <a:gd name="connsiteX0" fmla="*/ 464840 w 661057"/>
                    <a:gd name="connsiteY0" fmla="*/ 0 h 504113"/>
                    <a:gd name="connsiteX1" fmla="*/ 501499 w 661057"/>
                    <a:gd name="connsiteY1" fmla="*/ 10265 h 504113"/>
                    <a:gd name="connsiteX2" fmla="*/ 511764 w 661057"/>
                    <a:gd name="connsiteY2" fmla="*/ 24928 h 504113"/>
                    <a:gd name="connsiteX3" fmla="*/ 539625 w 661057"/>
                    <a:gd name="connsiteY3" fmla="*/ 48390 h 504113"/>
                    <a:gd name="connsiteX4" fmla="*/ 548423 w 661057"/>
                    <a:gd name="connsiteY4" fmla="*/ 90915 h 504113"/>
                    <a:gd name="connsiteX5" fmla="*/ 579217 w 661057"/>
                    <a:gd name="connsiteY5" fmla="*/ 120242 h 504113"/>
                    <a:gd name="connsiteX6" fmla="*/ 583616 w 661057"/>
                    <a:gd name="connsiteY6" fmla="*/ 149570 h 504113"/>
                    <a:gd name="connsiteX7" fmla="*/ 595347 w 661057"/>
                    <a:gd name="connsiteY7" fmla="*/ 159834 h 504113"/>
                    <a:gd name="connsiteX8" fmla="*/ 596813 w 661057"/>
                    <a:gd name="connsiteY8" fmla="*/ 173031 h 504113"/>
                    <a:gd name="connsiteX9" fmla="*/ 611477 w 661057"/>
                    <a:gd name="connsiteY9" fmla="*/ 186229 h 504113"/>
                    <a:gd name="connsiteX10" fmla="*/ 598280 w 661057"/>
                    <a:gd name="connsiteY10" fmla="*/ 202359 h 504113"/>
                    <a:gd name="connsiteX11" fmla="*/ 604145 w 661057"/>
                    <a:gd name="connsiteY11" fmla="*/ 259547 h 504113"/>
                    <a:gd name="connsiteX12" fmla="*/ 639338 w 661057"/>
                    <a:gd name="connsiteY12" fmla="*/ 283009 h 504113"/>
                    <a:gd name="connsiteX13" fmla="*/ 659867 w 661057"/>
                    <a:gd name="connsiteY13" fmla="*/ 299139 h 504113"/>
                    <a:gd name="connsiteX14" fmla="*/ 661057 w 661057"/>
                    <a:gd name="connsiteY14" fmla="*/ 307470 h 504113"/>
                    <a:gd name="connsiteX15" fmla="*/ 659867 w 661057"/>
                    <a:gd name="connsiteY15" fmla="*/ 307351 h 504113"/>
                    <a:gd name="connsiteX16" fmla="*/ 621155 w 661057"/>
                    <a:gd name="connsiteY16" fmla="*/ 309110 h 504113"/>
                    <a:gd name="connsiteX17" fmla="*/ 610597 w 661057"/>
                    <a:gd name="connsiteY17" fmla="*/ 324947 h 504113"/>
                    <a:gd name="connsiteX18" fmla="*/ 598279 w 661057"/>
                    <a:gd name="connsiteY18" fmla="*/ 340784 h 504113"/>
                    <a:gd name="connsiteX19" fmla="*/ 598279 w 661057"/>
                    <a:gd name="connsiteY19" fmla="*/ 347822 h 504113"/>
                    <a:gd name="connsiteX20" fmla="*/ 605318 w 661057"/>
                    <a:gd name="connsiteY20" fmla="*/ 360140 h 504113"/>
                    <a:gd name="connsiteX21" fmla="*/ 589481 w 661057"/>
                    <a:gd name="connsiteY21" fmla="*/ 384775 h 504113"/>
                    <a:gd name="connsiteX22" fmla="*/ 559567 w 661057"/>
                    <a:gd name="connsiteY22" fmla="*/ 395333 h 504113"/>
                    <a:gd name="connsiteX23" fmla="*/ 554288 w 661057"/>
                    <a:gd name="connsiteY23" fmla="*/ 419968 h 504113"/>
                    <a:gd name="connsiteX24" fmla="*/ 552529 w 661057"/>
                    <a:gd name="connsiteY24" fmla="*/ 434045 h 504113"/>
                    <a:gd name="connsiteX25" fmla="*/ 540211 w 661057"/>
                    <a:gd name="connsiteY25" fmla="*/ 434045 h 504113"/>
                    <a:gd name="connsiteX26" fmla="*/ 520855 w 661057"/>
                    <a:gd name="connsiteY26" fmla="*/ 456920 h 504113"/>
                    <a:gd name="connsiteX27" fmla="*/ 512057 w 661057"/>
                    <a:gd name="connsiteY27" fmla="*/ 474517 h 504113"/>
                    <a:gd name="connsiteX28" fmla="*/ 512057 w 661057"/>
                    <a:gd name="connsiteY28" fmla="*/ 502671 h 504113"/>
                    <a:gd name="connsiteX29" fmla="*/ 510408 w 661057"/>
                    <a:gd name="connsiteY29" fmla="*/ 504113 h 504113"/>
                    <a:gd name="connsiteX30" fmla="*/ 156482 w 661057"/>
                    <a:gd name="connsiteY30" fmla="*/ 504113 h 504113"/>
                    <a:gd name="connsiteX31" fmla="*/ 187696 w 661057"/>
                    <a:gd name="connsiteY31" fmla="*/ 479503 h 504113"/>
                    <a:gd name="connsiteX32" fmla="*/ 175965 w 661057"/>
                    <a:gd name="connsiteY32" fmla="*/ 472170 h 504113"/>
                    <a:gd name="connsiteX33" fmla="*/ 145171 w 661057"/>
                    <a:gd name="connsiteY33" fmla="*/ 473637 h 504113"/>
                    <a:gd name="connsiteX34" fmla="*/ 107045 w 661057"/>
                    <a:gd name="connsiteY34" fmla="*/ 483901 h 504113"/>
                    <a:gd name="connsiteX35" fmla="*/ 43991 w 661057"/>
                    <a:gd name="connsiteY35" fmla="*/ 498565 h 504113"/>
                    <a:gd name="connsiteX36" fmla="*/ 42882 w 661057"/>
                    <a:gd name="connsiteY36" fmla="*/ 504113 h 504113"/>
                    <a:gd name="connsiteX37" fmla="*/ 1034 w 661057"/>
                    <a:gd name="connsiteY37" fmla="*/ 504113 h 504113"/>
                    <a:gd name="connsiteX38" fmla="*/ 0 w 661057"/>
                    <a:gd name="connsiteY38" fmla="*/ 502965 h 504113"/>
                    <a:gd name="connsiteX39" fmla="*/ 13198 w 661057"/>
                    <a:gd name="connsiteY39" fmla="*/ 492700 h 504113"/>
                    <a:gd name="connsiteX40" fmla="*/ 35193 w 661057"/>
                    <a:gd name="connsiteY40" fmla="*/ 475103 h 504113"/>
                    <a:gd name="connsiteX41" fmla="*/ 64521 w 661057"/>
                    <a:gd name="connsiteY41" fmla="*/ 464838 h 504113"/>
                    <a:gd name="connsiteX42" fmla="*/ 101180 w 661057"/>
                    <a:gd name="connsiteY42" fmla="*/ 444310 h 504113"/>
                    <a:gd name="connsiteX43" fmla="*/ 121709 w 661057"/>
                    <a:gd name="connsiteY43" fmla="*/ 417914 h 504113"/>
                    <a:gd name="connsiteX44" fmla="*/ 145171 w 661057"/>
                    <a:gd name="connsiteY44" fmla="*/ 398852 h 504113"/>
                    <a:gd name="connsiteX45" fmla="*/ 146637 w 661057"/>
                    <a:gd name="connsiteY45" fmla="*/ 356328 h 504113"/>
                    <a:gd name="connsiteX46" fmla="*/ 156902 w 661057"/>
                    <a:gd name="connsiteY46" fmla="*/ 343130 h 504113"/>
                    <a:gd name="connsiteX47" fmla="*/ 117310 w 661057"/>
                    <a:gd name="connsiteY47" fmla="*/ 290341 h 504113"/>
                    <a:gd name="connsiteX48" fmla="*/ 93848 w 661057"/>
                    <a:gd name="connsiteY48" fmla="*/ 290341 h 504113"/>
                    <a:gd name="connsiteX49" fmla="*/ 87982 w 661057"/>
                    <a:gd name="connsiteY49" fmla="*/ 274211 h 504113"/>
                    <a:gd name="connsiteX50" fmla="*/ 87982 w 661057"/>
                    <a:gd name="connsiteY50" fmla="*/ 258081 h 504113"/>
                    <a:gd name="connsiteX51" fmla="*/ 57189 w 661057"/>
                    <a:gd name="connsiteY51" fmla="*/ 241950 h 504113"/>
                    <a:gd name="connsiteX52" fmla="*/ 39592 w 661057"/>
                    <a:gd name="connsiteY52" fmla="*/ 233153 h 504113"/>
                    <a:gd name="connsiteX53" fmla="*/ 24929 w 661057"/>
                    <a:gd name="connsiteY53" fmla="*/ 225821 h 504113"/>
                    <a:gd name="connsiteX54" fmla="*/ 24929 w 661057"/>
                    <a:gd name="connsiteY54" fmla="*/ 178897 h 504113"/>
                    <a:gd name="connsiteX55" fmla="*/ 9873 w 661057"/>
                    <a:gd name="connsiteY55" fmla="*/ 161332 h 504113"/>
                    <a:gd name="connsiteX56" fmla="*/ 68627 w 661057"/>
                    <a:gd name="connsiteY56" fmla="*/ 163060 h 504113"/>
                    <a:gd name="connsiteX57" fmla="*/ 79184 w 661057"/>
                    <a:gd name="connsiteY57" fmla="*/ 152502 h 504113"/>
                    <a:gd name="connsiteX58" fmla="*/ 73905 w 661057"/>
                    <a:gd name="connsiteY58" fmla="*/ 117310 h 504113"/>
                    <a:gd name="connsiteX59" fmla="*/ 124935 w 661057"/>
                    <a:gd name="connsiteY59" fmla="*/ 97953 h 504113"/>
                    <a:gd name="connsiteX60" fmla="*/ 119656 w 661057"/>
                    <a:gd name="connsiteY60" fmla="*/ 83876 h 504113"/>
                    <a:gd name="connsiteX61" fmla="*/ 133733 w 661057"/>
                    <a:gd name="connsiteY61" fmla="*/ 69799 h 504113"/>
                    <a:gd name="connsiteX62" fmla="*/ 186523 w 661057"/>
                    <a:gd name="connsiteY62" fmla="*/ 68040 h 504113"/>
                    <a:gd name="connsiteX63" fmla="*/ 202359 w 661057"/>
                    <a:gd name="connsiteY63" fmla="*/ 27568 h 504113"/>
                    <a:gd name="connsiteX64" fmla="*/ 216437 w 661057"/>
                    <a:gd name="connsiteY64" fmla="*/ 38126 h 504113"/>
                    <a:gd name="connsiteX65" fmla="*/ 239312 w 661057"/>
                    <a:gd name="connsiteY65" fmla="*/ 29327 h 504113"/>
                    <a:gd name="connsiteX66" fmla="*/ 262187 w 661057"/>
                    <a:gd name="connsiteY66" fmla="*/ 57482 h 504113"/>
                    <a:gd name="connsiteX67" fmla="*/ 283303 w 661057"/>
                    <a:gd name="connsiteY67" fmla="*/ 64520 h 504113"/>
                    <a:gd name="connsiteX68" fmla="*/ 316736 w 661057"/>
                    <a:gd name="connsiteY68" fmla="*/ 75078 h 504113"/>
                    <a:gd name="connsiteX69" fmla="*/ 308873 w 661057"/>
                    <a:gd name="connsiteY69" fmla="*/ 72595 h 504113"/>
                    <a:gd name="connsiteX70" fmla="*/ 313804 w 661057"/>
                    <a:gd name="connsiteY70" fmla="*/ 86516 h 504113"/>
                    <a:gd name="connsiteX71" fmla="*/ 346064 w 661057"/>
                    <a:gd name="connsiteY71" fmla="*/ 89448 h 504113"/>
                    <a:gd name="connsiteX72" fmla="*/ 351929 w 661057"/>
                    <a:gd name="connsiteY72" fmla="*/ 107044 h 504113"/>
                    <a:gd name="connsiteX73" fmla="*/ 368059 w 661057"/>
                    <a:gd name="connsiteY73" fmla="*/ 118775 h 504113"/>
                    <a:gd name="connsiteX74" fmla="*/ 382723 w 661057"/>
                    <a:gd name="connsiteY74" fmla="*/ 115844 h 504113"/>
                    <a:gd name="connsiteX75" fmla="*/ 390055 w 661057"/>
                    <a:gd name="connsiteY75" fmla="*/ 120242 h 504113"/>
                    <a:gd name="connsiteX76" fmla="*/ 392988 w 661057"/>
                    <a:gd name="connsiteY76" fmla="*/ 120242 h 504113"/>
                    <a:gd name="connsiteX77" fmla="*/ 401786 w 661057"/>
                    <a:gd name="connsiteY77" fmla="*/ 142237 h 504113"/>
                    <a:gd name="connsiteX78" fmla="*/ 419382 w 661057"/>
                    <a:gd name="connsiteY78" fmla="*/ 142237 h 504113"/>
                    <a:gd name="connsiteX79" fmla="*/ 429647 w 661057"/>
                    <a:gd name="connsiteY79" fmla="*/ 130506 h 504113"/>
                    <a:gd name="connsiteX80" fmla="*/ 439911 w 661057"/>
                    <a:gd name="connsiteY80" fmla="*/ 120242 h 504113"/>
                    <a:gd name="connsiteX81" fmla="*/ 439911 w 661057"/>
                    <a:gd name="connsiteY81" fmla="*/ 114377 h 504113"/>
                    <a:gd name="connsiteX82" fmla="*/ 429647 w 661057"/>
                    <a:gd name="connsiteY82" fmla="*/ 105579 h 504113"/>
                    <a:gd name="connsiteX83" fmla="*/ 438445 w 661057"/>
                    <a:gd name="connsiteY83" fmla="*/ 93848 h 504113"/>
                    <a:gd name="connsiteX84" fmla="*/ 420849 w 661057"/>
                    <a:gd name="connsiteY84" fmla="*/ 63054 h 504113"/>
                    <a:gd name="connsiteX85" fmla="*/ 413517 w 661057"/>
                    <a:gd name="connsiteY85" fmla="*/ 49857 h 504113"/>
                    <a:gd name="connsiteX86" fmla="*/ 412050 w 661057"/>
                    <a:gd name="connsiteY86" fmla="*/ 14664 h 504113"/>
                    <a:gd name="connsiteX87" fmla="*/ 432580 w 661057"/>
                    <a:gd name="connsiteY87" fmla="*/ 14664 h 504113"/>
                    <a:gd name="connsiteX88" fmla="*/ 464840 w 661057"/>
                    <a:gd name="connsiteY88" fmla="*/ 0 h 504113"/>
                    <a:gd name="connsiteX0" fmla="*/ 464840 w 661057"/>
                    <a:gd name="connsiteY0" fmla="*/ 0 h 576478"/>
                    <a:gd name="connsiteX1" fmla="*/ 501499 w 661057"/>
                    <a:gd name="connsiteY1" fmla="*/ 10265 h 576478"/>
                    <a:gd name="connsiteX2" fmla="*/ 511764 w 661057"/>
                    <a:gd name="connsiteY2" fmla="*/ 24928 h 576478"/>
                    <a:gd name="connsiteX3" fmla="*/ 539625 w 661057"/>
                    <a:gd name="connsiteY3" fmla="*/ 48390 h 576478"/>
                    <a:gd name="connsiteX4" fmla="*/ 548423 w 661057"/>
                    <a:gd name="connsiteY4" fmla="*/ 90915 h 576478"/>
                    <a:gd name="connsiteX5" fmla="*/ 579217 w 661057"/>
                    <a:gd name="connsiteY5" fmla="*/ 120242 h 576478"/>
                    <a:gd name="connsiteX6" fmla="*/ 583616 w 661057"/>
                    <a:gd name="connsiteY6" fmla="*/ 149570 h 576478"/>
                    <a:gd name="connsiteX7" fmla="*/ 595347 w 661057"/>
                    <a:gd name="connsiteY7" fmla="*/ 159834 h 576478"/>
                    <a:gd name="connsiteX8" fmla="*/ 596813 w 661057"/>
                    <a:gd name="connsiteY8" fmla="*/ 173031 h 576478"/>
                    <a:gd name="connsiteX9" fmla="*/ 611477 w 661057"/>
                    <a:gd name="connsiteY9" fmla="*/ 186229 h 576478"/>
                    <a:gd name="connsiteX10" fmla="*/ 598280 w 661057"/>
                    <a:gd name="connsiteY10" fmla="*/ 202359 h 576478"/>
                    <a:gd name="connsiteX11" fmla="*/ 604145 w 661057"/>
                    <a:gd name="connsiteY11" fmla="*/ 259547 h 576478"/>
                    <a:gd name="connsiteX12" fmla="*/ 639338 w 661057"/>
                    <a:gd name="connsiteY12" fmla="*/ 283009 h 576478"/>
                    <a:gd name="connsiteX13" fmla="*/ 659867 w 661057"/>
                    <a:gd name="connsiteY13" fmla="*/ 299139 h 576478"/>
                    <a:gd name="connsiteX14" fmla="*/ 661057 w 661057"/>
                    <a:gd name="connsiteY14" fmla="*/ 307470 h 576478"/>
                    <a:gd name="connsiteX15" fmla="*/ 659867 w 661057"/>
                    <a:gd name="connsiteY15" fmla="*/ 307351 h 576478"/>
                    <a:gd name="connsiteX16" fmla="*/ 621155 w 661057"/>
                    <a:gd name="connsiteY16" fmla="*/ 309110 h 576478"/>
                    <a:gd name="connsiteX17" fmla="*/ 610597 w 661057"/>
                    <a:gd name="connsiteY17" fmla="*/ 324947 h 576478"/>
                    <a:gd name="connsiteX18" fmla="*/ 598279 w 661057"/>
                    <a:gd name="connsiteY18" fmla="*/ 340784 h 576478"/>
                    <a:gd name="connsiteX19" fmla="*/ 598279 w 661057"/>
                    <a:gd name="connsiteY19" fmla="*/ 347822 h 576478"/>
                    <a:gd name="connsiteX20" fmla="*/ 605318 w 661057"/>
                    <a:gd name="connsiteY20" fmla="*/ 360140 h 576478"/>
                    <a:gd name="connsiteX21" fmla="*/ 589481 w 661057"/>
                    <a:gd name="connsiteY21" fmla="*/ 384775 h 576478"/>
                    <a:gd name="connsiteX22" fmla="*/ 559567 w 661057"/>
                    <a:gd name="connsiteY22" fmla="*/ 395333 h 576478"/>
                    <a:gd name="connsiteX23" fmla="*/ 554288 w 661057"/>
                    <a:gd name="connsiteY23" fmla="*/ 419968 h 576478"/>
                    <a:gd name="connsiteX24" fmla="*/ 552529 w 661057"/>
                    <a:gd name="connsiteY24" fmla="*/ 434045 h 576478"/>
                    <a:gd name="connsiteX25" fmla="*/ 540211 w 661057"/>
                    <a:gd name="connsiteY25" fmla="*/ 434045 h 576478"/>
                    <a:gd name="connsiteX26" fmla="*/ 520855 w 661057"/>
                    <a:gd name="connsiteY26" fmla="*/ 456920 h 576478"/>
                    <a:gd name="connsiteX27" fmla="*/ 512057 w 661057"/>
                    <a:gd name="connsiteY27" fmla="*/ 474517 h 576478"/>
                    <a:gd name="connsiteX28" fmla="*/ 512057 w 661057"/>
                    <a:gd name="connsiteY28" fmla="*/ 502671 h 576478"/>
                    <a:gd name="connsiteX29" fmla="*/ 510408 w 661057"/>
                    <a:gd name="connsiteY29" fmla="*/ 504113 h 576478"/>
                    <a:gd name="connsiteX30" fmla="*/ 337644 w 661057"/>
                    <a:gd name="connsiteY30" fmla="*/ 576476 h 576478"/>
                    <a:gd name="connsiteX31" fmla="*/ 156482 w 661057"/>
                    <a:gd name="connsiteY31" fmla="*/ 504113 h 576478"/>
                    <a:gd name="connsiteX32" fmla="*/ 187696 w 661057"/>
                    <a:gd name="connsiteY32" fmla="*/ 479503 h 576478"/>
                    <a:gd name="connsiteX33" fmla="*/ 175965 w 661057"/>
                    <a:gd name="connsiteY33" fmla="*/ 472170 h 576478"/>
                    <a:gd name="connsiteX34" fmla="*/ 145171 w 661057"/>
                    <a:gd name="connsiteY34" fmla="*/ 473637 h 576478"/>
                    <a:gd name="connsiteX35" fmla="*/ 107045 w 661057"/>
                    <a:gd name="connsiteY35" fmla="*/ 483901 h 576478"/>
                    <a:gd name="connsiteX36" fmla="*/ 43991 w 661057"/>
                    <a:gd name="connsiteY36" fmla="*/ 498565 h 576478"/>
                    <a:gd name="connsiteX37" fmla="*/ 42882 w 661057"/>
                    <a:gd name="connsiteY37" fmla="*/ 504113 h 576478"/>
                    <a:gd name="connsiteX38" fmla="*/ 1034 w 661057"/>
                    <a:gd name="connsiteY38" fmla="*/ 504113 h 576478"/>
                    <a:gd name="connsiteX39" fmla="*/ 0 w 661057"/>
                    <a:gd name="connsiteY39" fmla="*/ 502965 h 576478"/>
                    <a:gd name="connsiteX40" fmla="*/ 13198 w 661057"/>
                    <a:gd name="connsiteY40" fmla="*/ 492700 h 576478"/>
                    <a:gd name="connsiteX41" fmla="*/ 35193 w 661057"/>
                    <a:gd name="connsiteY41" fmla="*/ 475103 h 576478"/>
                    <a:gd name="connsiteX42" fmla="*/ 64521 w 661057"/>
                    <a:gd name="connsiteY42" fmla="*/ 464838 h 576478"/>
                    <a:gd name="connsiteX43" fmla="*/ 101180 w 661057"/>
                    <a:gd name="connsiteY43" fmla="*/ 444310 h 576478"/>
                    <a:gd name="connsiteX44" fmla="*/ 121709 w 661057"/>
                    <a:gd name="connsiteY44" fmla="*/ 417914 h 576478"/>
                    <a:gd name="connsiteX45" fmla="*/ 145171 w 661057"/>
                    <a:gd name="connsiteY45" fmla="*/ 398852 h 576478"/>
                    <a:gd name="connsiteX46" fmla="*/ 146637 w 661057"/>
                    <a:gd name="connsiteY46" fmla="*/ 356328 h 576478"/>
                    <a:gd name="connsiteX47" fmla="*/ 156902 w 661057"/>
                    <a:gd name="connsiteY47" fmla="*/ 343130 h 576478"/>
                    <a:gd name="connsiteX48" fmla="*/ 117310 w 661057"/>
                    <a:gd name="connsiteY48" fmla="*/ 290341 h 576478"/>
                    <a:gd name="connsiteX49" fmla="*/ 93848 w 661057"/>
                    <a:gd name="connsiteY49" fmla="*/ 290341 h 576478"/>
                    <a:gd name="connsiteX50" fmla="*/ 87982 w 661057"/>
                    <a:gd name="connsiteY50" fmla="*/ 274211 h 576478"/>
                    <a:gd name="connsiteX51" fmla="*/ 87982 w 661057"/>
                    <a:gd name="connsiteY51" fmla="*/ 258081 h 576478"/>
                    <a:gd name="connsiteX52" fmla="*/ 57189 w 661057"/>
                    <a:gd name="connsiteY52" fmla="*/ 241950 h 576478"/>
                    <a:gd name="connsiteX53" fmla="*/ 39592 w 661057"/>
                    <a:gd name="connsiteY53" fmla="*/ 233153 h 576478"/>
                    <a:gd name="connsiteX54" fmla="*/ 24929 w 661057"/>
                    <a:gd name="connsiteY54" fmla="*/ 225821 h 576478"/>
                    <a:gd name="connsiteX55" fmla="*/ 24929 w 661057"/>
                    <a:gd name="connsiteY55" fmla="*/ 178897 h 576478"/>
                    <a:gd name="connsiteX56" fmla="*/ 9873 w 661057"/>
                    <a:gd name="connsiteY56" fmla="*/ 161332 h 576478"/>
                    <a:gd name="connsiteX57" fmla="*/ 68627 w 661057"/>
                    <a:gd name="connsiteY57" fmla="*/ 163060 h 576478"/>
                    <a:gd name="connsiteX58" fmla="*/ 79184 w 661057"/>
                    <a:gd name="connsiteY58" fmla="*/ 152502 h 576478"/>
                    <a:gd name="connsiteX59" fmla="*/ 73905 w 661057"/>
                    <a:gd name="connsiteY59" fmla="*/ 117310 h 576478"/>
                    <a:gd name="connsiteX60" fmla="*/ 124935 w 661057"/>
                    <a:gd name="connsiteY60" fmla="*/ 97953 h 576478"/>
                    <a:gd name="connsiteX61" fmla="*/ 119656 w 661057"/>
                    <a:gd name="connsiteY61" fmla="*/ 83876 h 576478"/>
                    <a:gd name="connsiteX62" fmla="*/ 133733 w 661057"/>
                    <a:gd name="connsiteY62" fmla="*/ 69799 h 576478"/>
                    <a:gd name="connsiteX63" fmla="*/ 186523 w 661057"/>
                    <a:gd name="connsiteY63" fmla="*/ 68040 h 576478"/>
                    <a:gd name="connsiteX64" fmla="*/ 202359 w 661057"/>
                    <a:gd name="connsiteY64" fmla="*/ 27568 h 576478"/>
                    <a:gd name="connsiteX65" fmla="*/ 216437 w 661057"/>
                    <a:gd name="connsiteY65" fmla="*/ 38126 h 576478"/>
                    <a:gd name="connsiteX66" fmla="*/ 239312 w 661057"/>
                    <a:gd name="connsiteY66" fmla="*/ 29327 h 576478"/>
                    <a:gd name="connsiteX67" fmla="*/ 262187 w 661057"/>
                    <a:gd name="connsiteY67" fmla="*/ 57482 h 576478"/>
                    <a:gd name="connsiteX68" fmla="*/ 283303 w 661057"/>
                    <a:gd name="connsiteY68" fmla="*/ 64520 h 576478"/>
                    <a:gd name="connsiteX69" fmla="*/ 316736 w 661057"/>
                    <a:gd name="connsiteY69" fmla="*/ 75078 h 576478"/>
                    <a:gd name="connsiteX70" fmla="*/ 308873 w 661057"/>
                    <a:gd name="connsiteY70" fmla="*/ 72595 h 576478"/>
                    <a:gd name="connsiteX71" fmla="*/ 313804 w 661057"/>
                    <a:gd name="connsiteY71" fmla="*/ 86516 h 576478"/>
                    <a:gd name="connsiteX72" fmla="*/ 346064 w 661057"/>
                    <a:gd name="connsiteY72" fmla="*/ 89448 h 576478"/>
                    <a:gd name="connsiteX73" fmla="*/ 351929 w 661057"/>
                    <a:gd name="connsiteY73" fmla="*/ 107044 h 576478"/>
                    <a:gd name="connsiteX74" fmla="*/ 368059 w 661057"/>
                    <a:gd name="connsiteY74" fmla="*/ 118775 h 576478"/>
                    <a:gd name="connsiteX75" fmla="*/ 382723 w 661057"/>
                    <a:gd name="connsiteY75" fmla="*/ 115844 h 576478"/>
                    <a:gd name="connsiteX76" fmla="*/ 390055 w 661057"/>
                    <a:gd name="connsiteY76" fmla="*/ 120242 h 576478"/>
                    <a:gd name="connsiteX77" fmla="*/ 392988 w 661057"/>
                    <a:gd name="connsiteY77" fmla="*/ 120242 h 576478"/>
                    <a:gd name="connsiteX78" fmla="*/ 401786 w 661057"/>
                    <a:gd name="connsiteY78" fmla="*/ 142237 h 576478"/>
                    <a:gd name="connsiteX79" fmla="*/ 419382 w 661057"/>
                    <a:gd name="connsiteY79" fmla="*/ 142237 h 576478"/>
                    <a:gd name="connsiteX80" fmla="*/ 429647 w 661057"/>
                    <a:gd name="connsiteY80" fmla="*/ 130506 h 576478"/>
                    <a:gd name="connsiteX81" fmla="*/ 439911 w 661057"/>
                    <a:gd name="connsiteY81" fmla="*/ 120242 h 576478"/>
                    <a:gd name="connsiteX82" fmla="*/ 439911 w 661057"/>
                    <a:gd name="connsiteY82" fmla="*/ 114377 h 576478"/>
                    <a:gd name="connsiteX83" fmla="*/ 429647 w 661057"/>
                    <a:gd name="connsiteY83" fmla="*/ 105579 h 576478"/>
                    <a:gd name="connsiteX84" fmla="*/ 438445 w 661057"/>
                    <a:gd name="connsiteY84" fmla="*/ 93848 h 576478"/>
                    <a:gd name="connsiteX85" fmla="*/ 420849 w 661057"/>
                    <a:gd name="connsiteY85" fmla="*/ 63054 h 576478"/>
                    <a:gd name="connsiteX86" fmla="*/ 413517 w 661057"/>
                    <a:gd name="connsiteY86" fmla="*/ 49857 h 576478"/>
                    <a:gd name="connsiteX87" fmla="*/ 412050 w 661057"/>
                    <a:gd name="connsiteY87" fmla="*/ 14664 h 576478"/>
                    <a:gd name="connsiteX88" fmla="*/ 432580 w 661057"/>
                    <a:gd name="connsiteY88" fmla="*/ 14664 h 576478"/>
                    <a:gd name="connsiteX89" fmla="*/ 464840 w 661057"/>
                    <a:gd name="connsiteY89" fmla="*/ 0 h 576478"/>
                    <a:gd name="connsiteX0" fmla="*/ 337644 w 661057"/>
                    <a:gd name="connsiteY0" fmla="*/ 576476 h 667916"/>
                    <a:gd name="connsiteX1" fmla="*/ 156482 w 661057"/>
                    <a:gd name="connsiteY1" fmla="*/ 504113 h 667916"/>
                    <a:gd name="connsiteX2" fmla="*/ 187696 w 661057"/>
                    <a:gd name="connsiteY2" fmla="*/ 479503 h 667916"/>
                    <a:gd name="connsiteX3" fmla="*/ 175965 w 661057"/>
                    <a:gd name="connsiteY3" fmla="*/ 472170 h 667916"/>
                    <a:gd name="connsiteX4" fmla="*/ 145171 w 661057"/>
                    <a:gd name="connsiteY4" fmla="*/ 473637 h 667916"/>
                    <a:gd name="connsiteX5" fmla="*/ 107045 w 661057"/>
                    <a:gd name="connsiteY5" fmla="*/ 483901 h 667916"/>
                    <a:gd name="connsiteX6" fmla="*/ 43991 w 661057"/>
                    <a:gd name="connsiteY6" fmla="*/ 498565 h 667916"/>
                    <a:gd name="connsiteX7" fmla="*/ 42882 w 661057"/>
                    <a:gd name="connsiteY7" fmla="*/ 504113 h 667916"/>
                    <a:gd name="connsiteX8" fmla="*/ 1034 w 661057"/>
                    <a:gd name="connsiteY8" fmla="*/ 504113 h 667916"/>
                    <a:gd name="connsiteX9" fmla="*/ 0 w 661057"/>
                    <a:gd name="connsiteY9" fmla="*/ 502965 h 667916"/>
                    <a:gd name="connsiteX10" fmla="*/ 13198 w 661057"/>
                    <a:gd name="connsiteY10" fmla="*/ 492700 h 667916"/>
                    <a:gd name="connsiteX11" fmla="*/ 35193 w 661057"/>
                    <a:gd name="connsiteY11" fmla="*/ 475103 h 667916"/>
                    <a:gd name="connsiteX12" fmla="*/ 64521 w 661057"/>
                    <a:gd name="connsiteY12" fmla="*/ 464838 h 667916"/>
                    <a:gd name="connsiteX13" fmla="*/ 101180 w 661057"/>
                    <a:gd name="connsiteY13" fmla="*/ 444310 h 667916"/>
                    <a:gd name="connsiteX14" fmla="*/ 121709 w 661057"/>
                    <a:gd name="connsiteY14" fmla="*/ 417914 h 667916"/>
                    <a:gd name="connsiteX15" fmla="*/ 145171 w 661057"/>
                    <a:gd name="connsiteY15" fmla="*/ 398852 h 667916"/>
                    <a:gd name="connsiteX16" fmla="*/ 146637 w 661057"/>
                    <a:gd name="connsiteY16" fmla="*/ 356328 h 667916"/>
                    <a:gd name="connsiteX17" fmla="*/ 156902 w 661057"/>
                    <a:gd name="connsiteY17" fmla="*/ 343130 h 667916"/>
                    <a:gd name="connsiteX18" fmla="*/ 117310 w 661057"/>
                    <a:gd name="connsiteY18" fmla="*/ 290341 h 667916"/>
                    <a:gd name="connsiteX19" fmla="*/ 93848 w 661057"/>
                    <a:gd name="connsiteY19" fmla="*/ 290341 h 667916"/>
                    <a:gd name="connsiteX20" fmla="*/ 87982 w 661057"/>
                    <a:gd name="connsiteY20" fmla="*/ 274211 h 667916"/>
                    <a:gd name="connsiteX21" fmla="*/ 87982 w 661057"/>
                    <a:gd name="connsiteY21" fmla="*/ 258081 h 667916"/>
                    <a:gd name="connsiteX22" fmla="*/ 57189 w 661057"/>
                    <a:gd name="connsiteY22" fmla="*/ 241950 h 667916"/>
                    <a:gd name="connsiteX23" fmla="*/ 39592 w 661057"/>
                    <a:gd name="connsiteY23" fmla="*/ 233153 h 667916"/>
                    <a:gd name="connsiteX24" fmla="*/ 24929 w 661057"/>
                    <a:gd name="connsiteY24" fmla="*/ 225821 h 667916"/>
                    <a:gd name="connsiteX25" fmla="*/ 24929 w 661057"/>
                    <a:gd name="connsiteY25" fmla="*/ 178897 h 667916"/>
                    <a:gd name="connsiteX26" fmla="*/ 9873 w 661057"/>
                    <a:gd name="connsiteY26" fmla="*/ 161332 h 667916"/>
                    <a:gd name="connsiteX27" fmla="*/ 68627 w 661057"/>
                    <a:gd name="connsiteY27" fmla="*/ 163060 h 667916"/>
                    <a:gd name="connsiteX28" fmla="*/ 79184 w 661057"/>
                    <a:gd name="connsiteY28" fmla="*/ 152502 h 667916"/>
                    <a:gd name="connsiteX29" fmla="*/ 73905 w 661057"/>
                    <a:gd name="connsiteY29" fmla="*/ 117310 h 667916"/>
                    <a:gd name="connsiteX30" fmla="*/ 124935 w 661057"/>
                    <a:gd name="connsiteY30" fmla="*/ 97953 h 667916"/>
                    <a:gd name="connsiteX31" fmla="*/ 119656 w 661057"/>
                    <a:gd name="connsiteY31" fmla="*/ 83876 h 667916"/>
                    <a:gd name="connsiteX32" fmla="*/ 133733 w 661057"/>
                    <a:gd name="connsiteY32" fmla="*/ 69799 h 667916"/>
                    <a:gd name="connsiteX33" fmla="*/ 186523 w 661057"/>
                    <a:gd name="connsiteY33" fmla="*/ 68040 h 667916"/>
                    <a:gd name="connsiteX34" fmla="*/ 202359 w 661057"/>
                    <a:gd name="connsiteY34" fmla="*/ 27568 h 667916"/>
                    <a:gd name="connsiteX35" fmla="*/ 216437 w 661057"/>
                    <a:gd name="connsiteY35" fmla="*/ 38126 h 667916"/>
                    <a:gd name="connsiteX36" fmla="*/ 239312 w 661057"/>
                    <a:gd name="connsiteY36" fmla="*/ 29327 h 667916"/>
                    <a:gd name="connsiteX37" fmla="*/ 262187 w 661057"/>
                    <a:gd name="connsiteY37" fmla="*/ 57482 h 667916"/>
                    <a:gd name="connsiteX38" fmla="*/ 283303 w 661057"/>
                    <a:gd name="connsiteY38" fmla="*/ 64520 h 667916"/>
                    <a:gd name="connsiteX39" fmla="*/ 316736 w 661057"/>
                    <a:gd name="connsiteY39" fmla="*/ 75078 h 667916"/>
                    <a:gd name="connsiteX40" fmla="*/ 308873 w 661057"/>
                    <a:gd name="connsiteY40" fmla="*/ 72595 h 667916"/>
                    <a:gd name="connsiteX41" fmla="*/ 313804 w 661057"/>
                    <a:gd name="connsiteY41" fmla="*/ 86516 h 667916"/>
                    <a:gd name="connsiteX42" fmla="*/ 346064 w 661057"/>
                    <a:gd name="connsiteY42" fmla="*/ 89448 h 667916"/>
                    <a:gd name="connsiteX43" fmla="*/ 351929 w 661057"/>
                    <a:gd name="connsiteY43" fmla="*/ 107044 h 667916"/>
                    <a:gd name="connsiteX44" fmla="*/ 368059 w 661057"/>
                    <a:gd name="connsiteY44" fmla="*/ 118775 h 667916"/>
                    <a:gd name="connsiteX45" fmla="*/ 382723 w 661057"/>
                    <a:gd name="connsiteY45" fmla="*/ 115844 h 667916"/>
                    <a:gd name="connsiteX46" fmla="*/ 390055 w 661057"/>
                    <a:gd name="connsiteY46" fmla="*/ 120242 h 667916"/>
                    <a:gd name="connsiteX47" fmla="*/ 392988 w 661057"/>
                    <a:gd name="connsiteY47" fmla="*/ 120242 h 667916"/>
                    <a:gd name="connsiteX48" fmla="*/ 401786 w 661057"/>
                    <a:gd name="connsiteY48" fmla="*/ 142237 h 667916"/>
                    <a:gd name="connsiteX49" fmla="*/ 419382 w 661057"/>
                    <a:gd name="connsiteY49" fmla="*/ 142237 h 667916"/>
                    <a:gd name="connsiteX50" fmla="*/ 429647 w 661057"/>
                    <a:gd name="connsiteY50" fmla="*/ 130506 h 667916"/>
                    <a:gd name="connsiteX51" fmla="*/ 439911 w 661057"/>
                    <a:gd name="connsiteY51" fmla="*/ 120242 h 667916"/>
                    <a:gd name="connsiteX52" fmla="*/ 439911 w 661057"/>
                    <a:gd name="connsiteY52" fmla="*/ 114377 h 667916"/>
                    <a:gd name="connsiteX53" fmla="*/ 429647 w 661057"/>
                    <a:gd name="connsiteY53" fmla="*/ 105579 h 667916"/>
                    <a:gd name="connsiteX54" fmla="*/ 438445 w 661057"/>
                    <a:gd name="connsiteY54" fmla="*/ 93848 h 667916"/>
                    <a:gd name="connsiteX55" fmla="*/ 420849 w 661057"/>
                    <a:gd name="connsiteY55" fmla="*/ 63054 h 667916"/>
                    <a:gd name="connsiteX56" fmla="*/ 413517 w 661057"/>
                    <a:gd name="connsiteY56" fmla="*/ 49857 h 667916"/>
                    <a:gd name="connsiteX57" fmla="*/ 412050 w 661057"/>
                    <a:gd name="connsiteY57" fmla="*/ 14664 h 667916"/>
                    <a:gd name="connsiteX58" fmla="*/ 432580 w 661057"/>
                    <a:gd name="connsiteY58" fmla="*/ 14664 h 667916"/>
                    <a:gd name="connsiteX59" fmla="*/ 464840 w 661057"/>
                    <a:gd name="connsiteY59" fmla="*/ 0 h 667916"/>
                    <a:gd name="connsiteX60" fmla="*/ 501499 w 661057"/>
                    <a:gd name="connsiteY60" fmla="*/ 10265 h 667916"/>
                    <a:gd name="connsiteX61" fmla="*/ 511764 w 661057"/>
                    <a:gd name="connsiteY61" fmla="*/ 24928 h 667916"/>
                    <a:gd name="connsiteX62" fmla="*/ 539625 w 661057"/>
                    <a:gd name="connsiteY62" fmla="*/ 48390 h 667916"/>
                    <a:gd name="connsiteX63" fmla="*/ 548423 w 661057"/>
                    <a:gd name="connsiteY63" fmla="*/ 90915 h 667916"/>
                    <a:gd name="connsiteX64" fmla="*/ 579217 w 661057"/>
                    <a:gd name="connsiteY64" fmla="*/ 120242 h 667916"/>
                    <a:gd name="connsiteX65" fmla="*/ 583616 w 661057"/>
                    <a:gd name="connsiteY65" fmla="*/ 149570 h 667916"/>
                    <a:gd name="connsiteX66" fmla="*/ 595347 w 661057"/>
                    <a:gd name="connsiteY66" fmla="*/ 159834 h 667916"/>
                    <a:gd name="connsiteX67" fmla="*/ 596813 w 661057"/>
                    <a:gd name="connsiteY67" fmla="*/ 173031 h 667916"/>
                    <a:gd name="connsiteX68" fmla="*/ 611477 w 661057"/>
                    <a:gd name="connsiteY68" fmla="*/ 186229 h 667916"/>
                    <a:gd name="connsiteX69" fmla="*/ 598280 w 661057"/>
                    <a:gd name="connsiteY69" fmla="*/ 202359 h 667916"/>
                    <a:gd name="connsiteX70" fmla="*/ 604145 w 661057"/>
                    <a:gd name="connsiteY70" fmla="*/ 259547 h 667916"/>
                    <a:gd name="connsiteX71" fmla="*/ 639338 w 661057"/>
                    <a:gd name="connsiteY71" fmla="*/ 283009 h 667916"/>
                    <a:gd name="connsiteX72" fmla="*/ 659867 w 661057"/>
                    <a:gd name="connsiteY72" fmla="*/ 299139 h 667916"/>
                    <a:gd name="connsiteX73" fmla="*/ 661057 w 661057"/>
                    <a:gd name="connsiteY73" fmla="*/ 307470 h 667916"/>
                    <a:gd name="connsiteX74" fmla="*/ 659867 w 661057"/>
                    <a:gd name="connsiteY74" fmla="*/ 307351 h 667916"/>
                    <a:gd name="connsiteX75" fmla="*/ 621155 w 661057"/>
                    <a:gd name="connsiteY75" fmla="*/ 309110 h 667916"/>
                    <a:gd name="connsiteX76" fmla="*/ 610597 w 661057"/>
                    <a:gd name="connsiteY76" fmla="*/ 324947 h 667916"/>
                    <a:gd name="connsiteX77" fmla="*/ 598279 w 661057"/>
                    <a:gd name="connsiteY77" fmla="*/ 340784 h 667916"/>
                    <a:gd name="connsiteX78" fmla="*/ 598279 w 661057"/>
                    <a:gd name="connsiteY78" fmla="*/ 347822 h 667916"/>
                    <a:gd name="connsiteX79" fmla="*/ 605318 w 661057"/>
                    <a:gd name="connsiteY79" fmla="*/ 360140 h 667916"/>
                    <a:gd name="connsiteX80" fmla="*/ 589481 w 661057"/>
                    <a:gd name="connsiteY80" fmla="*/ 384775 h 667916"/>
                    <a:gd name="connsiteX81" fmla="*/ 559567 w 661057"/>
                    <a:gd name="connsiteY81" fmla="*/ 395333 h 667916"/>
                    <a:gd name="connsiteX82" fmla="*/ 554288 w 661057"/>
                    <a:gd name="connsiteY82" fmla="*/ 419968 h 667916"/>
                    <a:gd name="connsiteX83" fmla="*/ 552529 w 661057"/>
                    <a:gd name="connsiteY83" fmla="*/ 434045 h 667916"/>
                    <a:gd name="connsiteX84" fmla="*/ 540211 w 661057"/>
                    <a:gd name="connsiteY84" fmla="*/ 434045 h 667916"/>
                    <a:gd name="connsiteX85" fmla="*/ 520855 w 661057"/>
                    <a:gd name="connsiteY85" fmla="*/ 456920 h 667916"/>
                    <a:gd name="connsiteX86" fmla="*/ 512057 w 661057"/>
                    <a:gd name="connsiteY86" fmla="*/ 474517 h 667916"/>
                    <a:gd name="connsiteX87" fmla="*/ 512057 w 661057"/>
                    <a:gd name="connsiteY87" fmla="*/ 502671 h 667916"/>
                    <a:gd name="connsiteX88" fmla="*/ 510408 w 661057"/>
                    <a:gd name="connsiteY88" fmla="*/ 504113 h 667916"/>
                    <a:gd name="connsiteX89" fmla="*/ 429084 w 661057"/>
                    <a:gd name="connsiteY89" fmla="*/ 667916 h 667916"/>
                    <a:gd name="connsiteX0" fmla="*/ 156482 w 661057"/>
                    <a:gd name="connsiteY0" fmla="*/ 504113 h 667916"/>
                    <a:gd name="connsiteX1" fmla="*/ 187696 w 661057"/>
                    <a:gd name="connsiteY1" fmla="*/ 479503 h 667916"/>
                    <a:gd name="connsiteX2" fmla="*/ 175965 w 661057"/>
                    <a:gd name="connsiteY2" fmla="*/ 472170 h 667916"/>
                    <a:gd name="connsiteX3" fmla="*/ 145171 w 661057"/>
                    <a:gd name="connsiteY3" fmla="*/ 473637 h 667916"/>
                    <a:gd name="connsiteX4" fmla="*/ 107045 w 661057"/>
                    <a:gd name="connsiteY4" fmla="*/ 483901 h 667916"/>
                    <a:gd name="connsiteX5" fmla="*/ 43991 w 661057"/>
                    <a:gd name="connsiteY5" fmla="*/ 498565 h 667916"/>
                    <a:gd name="connsiteX6" fmla="*/ 42882 w 661057"/>
                    <a:gd name="connsiteY6" fmla="*/ 504113 h 667916"/>
                    <a:gd name="connsiteX7" fmla="*/ 1034 w 661057"/>
                    <a:gd name="connsiteY7" fmla="*/ 504113 h 667916"/>
                    <a:gd name="connsiteX8" fmla="*/ 0 w 661057"/>
                    <a:gd name="connsiteY8" fmla="*/ 502965 h 667916"/>
                    <a:gd name="connsiteX9" fmla="*/ 13198 w 661057"/>
                    <a:gd name="connsiteY9" fmla="*/ 492700 h 667916"/>
                    <a:gd name="connsiteX10" fmla="*/ 35193 w 661057"/>
                    <a:gd name="connsiteY10" fmla="*/ 475103 h 667916"/>
                    <a:gd name="connsiteX11" fmla="*/ 64521 w 661057"/>
                    <a:gd name="connsiteY11" fmla="*/ 464838 h 667916"/>
                    <a:gd name="connsiteX12" fmla="*/ 101180 w 661057"/>
                    <a:gd name="connsiteY12" fmla="*/ 444310 h 667916"/>
                    <a:gd name="connsiteX13" fmla="*/ 121709 w 661057"/>
                    <a:gd name="connsiteY13" fmla="*/ 417914 h 667916"/>
                    <a:gd name="connsiteX14" fmla="*/ 145171 w 661057"/>
                    <a:gd name="connsiteY14" fmla="*/ 398852 h 667916"/>
                    <a:gd name="connsiteX15" fmla="*/ 146637 w 661057"/>
                    <a:gd name="connsiteY15" fmla="*/ 356328 h 667916"/>
                    <a:gd name="connsiteX16" fmla="*/ 156902 w 661057"/>
                    <a:gd name="connsiteY16" fmla="*/ 343130 h 667916"/>
                    <a:gd name="connsiteX17" fmla="*/ 117310 w 661057"/>
                    <a:gd name="connsiteY17" fmla="*/ 290341 h 667916"/>
                    <a:gd name="connsiteX18" fmla="*/ 93848 w 661057"/>
                    <a:gd name="connsiteY18" fmla="*/ 290341 h 667916"/>
                    <a:gd name="connsiteX19" fmla="*/ 87982 w 661057"/>
                    <a:gd name="connsiteY19" fmla="*/ 274211 h 667916"/>
                    <a:gd name="connsiteX20" fmla="*/ 87982 w 661057"/>
                    <a:gd name="connsiteY20" fmla="*/ 258081 h 667916"/>
                    <a:gd name="connsiteX21" fmla="*/ 57189 w 661057"/>
                    <a:gd name="connsiteY21" fmla="*/ 241950 h 667916"/>
                    <a:gd name="connsiteX22" fmla="*/ 39592 w 661057"/>
                    <a:gd name="connsiteY22" fmla="*/ 233153 h 667916"/>
                    <a:gd name="connsiteX23" fmla="*/ 24929 w 661057"/>
                    <a:gd name="connsiteY23" fmla="*/ 225821 h 667916"/>
                    <a:gd name="connsiteX24" fmla="*/ 24929 w 661057"/>
                    <a:gd name="connsiteY24" fmla="*/ 178897 h 667916"/>
                    <a:gd name="connsiteX25" fmla="*/ 9873 w 661057"/>
                    <a:gd name="connsiteY25" fmla="*/ 161332 h 667916"/>
                    <a:gd name="connsiteX26" fmla="*/ 68627 w 661057"/>
                    <a:gd name="connsiteY26" fmla="*/ 163060 h 667916"/>
                    <a:gd name="connsiteX27" fmla="*/ 79184 w 661057"/>
                    <a:gd name="connsiteY27" fmla="*/ 152502 h 667916"/>
                    <a:gd name="connsiteX28" fmla="*/ 73905 w 661057"/>
                    <a:gd name="connsiteY28" fmla="*/ 117310 h 667916"/>
                    <a:gd name="connsiteX29" fmla="*/ 124935 w 661057"/>
                    <a:gd name="connsiteY29" fmla="*/ 97953 h 667916"/>
                    <a:gd name="connsiteX30" fmla="*/ 119656 w 661057"/>
                    <a:gd name="connsiteY30" fmla="*/ 83876 h 667916"/>
                    <a:gd name="connsiteX31" fmla="*/ 133733 w 661057"/>
                    <a:gd name="connsiteY31" fmla="*/ 69799 h 667916"/>
                    <a:gd name="connsiteX32" fmla="*/ 186523 w 661057"/>
                    <a:gd name="connsiteY32" fmla="*/ 68040 h 667916"/>
                    <a:gd name="connsiteX33" fmla="*/ 202359 w 661057"/>
                    <a:gd name="connsiteY33" fmla="*/ 27568 h 667916"/>
                    <a:gd name="connsiteX34" fmla="*/ 216437 w 661057"/>
                    <a:gd name="connsiteY34" fmla="*/ 38126 h 667916"/>
                    <a:gd name="connsiteX35" fmla="*/ 239312 w 661057"/>
                    <a:gd name="connsiteY35" fmla="*/ 29327 h 667916"/>
                    <a:gd name="connsiteX36" fmla="*/ 262187 w 661057"/>
                    <a:gd name="connsiteY36" fmla="*/ 57482 h 667916"/>
                    <a:gd name="connsiteX37" fmla="*/ 283303 w 661057"/>
                    <a:gd name="connsiteY37" fmla="*/ 64520 h 667916"/>
                    <a:gd name="connsiteX38" fmla="*/ 316736 w 661057"/>
                    <a:gd name="connsiteY38" fmla="*/ 75078 h 667916"/>
                    <a:gd name="connsiteX39" fmla="*/ 308873 w 661057"/>
                    <a:gd name="connsiteY39" fmla="*/ 72595 h 667916"/>
                    <a:gd name="connsiteX40" fmla="*/ 313804 w 661057"/>
                    <a:gd name="connsiteY40" fmla="*/ 86516 h 667916"/>
                    <a:gd name="connsiteX41" fmla="*/ 346064 w 661057"/>
                    <a:gd name="connsiteY41" fmla="*/ 89448 h 667916"/>
                    <a:gd name="connsiteX42" fmla="*/ 351929 w 661057"/>
                    <a:gd name="connsiteY42" fmla="*/ 107044 h 667916"/>
                    <a:gd name="connsiteX43" fmla="*/ 368059 w 661057"/>
                    <a:gd name="connsiteY43" fmla="*/ 118775 h 667916"/>
                    <a:gd name="connsiteX44" fmla="*/ 382723 w 661057"/>
                    <a:gd name="connsiteY44" fmla="*/ 115844 h 667916"/>
                    <a:gd name="connsiteX45" fmla="*/ 390055 w 661057"/>
                    <a:gd name="connsiteY45" fmla="*/ 120242 h 667916"/>
                    <a:gd name="connsiteX46" fmla="*/ 392988 w 661057"/>
                    <a:gd name="connsiteY46" fmla="*/ 120242 h 667916"/>
                    <a:gd name="connsiteX47" fmla="*/ 401786 w 661057"/>
                    <a:gd name="connsiteY47" fmla="*/ 142237 h 667916"/>
                    <a:gd name="connsiteX48" fmla="*/ 419382 w 661057"/>
                    <a:gd name="connsiteY48" fmla="*/ 142237 h 667916"/>
                    <a:gd name="connsiteX49" fmla="*/ 429647 w 661057"/>
                    <a:gd name="connsiteY49" fmla="*/ 130506 h 667916"/>
                    <a:gd name="connsiteX50" fmla="*/ 439911 w 661057"/>
                    <a:gd name="connsiteY50" fmla="*/ 120242 h 667916"/>
                    <a:gd name="connsiteX51" fmla="*/ 439911 w 661057"/>
                    <a:gd name="connsiteY51" fmla="*/ 114377 h 667916"/>
                    <a:gd name="connsiteX52" fmla="*/ 429647 w 661057"/>
                    <a:gd name="connsiteY52" fmla="*/ 105579 h 667916"/>
                    <a:gd name="connsiteX53" fmla="*/ 438445 w 661057"/>
                    <a:gd name="connsiteY53" fmla="*/ 93848 h 667916"/>
                    <a:gd name="connsiteX54" fmla="*/ 420849 w 661057"/>
                    <a:gd name="connsiteY54" fmla="*/ 63054 h 667916"/>
                    <a:gd name="connsiteX55" fmla="*/ 413517 w 661057"/>
                    <a:gd name="connsiteY55" fmla="*/ 49857 h 667916"/>
                    <a:gd name="connsiteX56" fmla="*/ 412050 w 661057"/>
                    <a:gd name="connsiteY56" fmla="*/ 14664 h 667916"/>
                    <a:gd name="connsiteX57" fmla="*/ 432580 w 661057"/>
                    <a:gd name="connsiteY57" fmla="*/ 14664 h 667916"/>
                    <a:gd name="connsiteX58" fmla="*/ 464840 w 661057"/>
                    <a:gd name="connsiteY58" fmla="*/ 0 h 667916"/>
                    <a:gd name="connsiteX59" fmla="*/ 501499 w 661057"/>
                    <a:gd name="connsiteY59" fmla="*/ 10265 h 667916"/>
                    <a:gd name="connsiteX60" fmla="*/ 511764 w 661057"/>
                    <a:gd name="connsiteY60" fmla="*/ 24928 h 667916"/>
                    <a:gd name="connsiteX61" fmla="*/ 539625 w 661057"/>
                    <a:gd name="connsiteY61" fmla="*/ 48390 h 667916"/>
                    <a:gd name="connsiteX62" fmla="*/ 548423 w 661057"/>
                    <a:gd name="connsiteY62" fmla="*/ 90915 h 667916"/>
                    <a:gd name="connsiteX63" fmla="*/ 579217 w 661057"/>
                    <a:gd name="connsiteY63" fmla="*/ 120242 h 667916"/>
                    <a:gd name="connsiteX64" fmla="*/ 583616 w 661057"/>
                    <a:gd name="connsiteY64" fmla="*/ 149570 h 667916"/>
                    <a:gd name="connsiteX65" fmla="*/ 595347 w 661057"/>
                    <a:gd name="connsiteY65" fmla="*/ 159834 h 667916"/>
                    <a:gd name="connsiteX66" fmla="*/ 596813 w 661057"/>
                    <a:gd name="connsiteY66" fmla="*/ 173031 h 667916"/>
                    <a:gd name="connsiteX67" fmla="*/ 611477 w 661057"/>
                    <a:gd name="connsiteY67" fmla="*/ 186229 h 667916"/>
                    <a:gd name="connsiteX68" fmla="*/ 598280 w 661057"/>
                    <a:gd name="connsiteY68" fmla="*/ 202359 h 667916"/>
                    <a:gd name="connsiteX69" fmla="*/ 604145 w 661057"/>
                    <a:gd name="connsiteY69" fmla="*/ 259547 h 667916"/>
                    <a:gd name="connsiteX70" fmla="*/ 639338 w 661057"/>
                    <a:gd name="connsiteY70" fmla="*/ 283009 h 667916"/>
                    <a:gd name="connsiteX71" fmla="*/ 659867 w 661057"/>
                    <a:gd name="connsiteY71" fmla="*/ 299139 h 667916"/>
                    <a:gd name="connsiteX72" fmla="*/ 661057 w 661057"/>
                    <a:gd name="connsiteY72" fmla="*/ 307470 h 667916"/>
                    <a:gd name="connsiteX73" fmla="*/ 659867 w 661057"/>
                    <a:gd name="connsiteY73" fmla="*/ 307351 h 667916"/>
                    <a:gd name="connsiteX74" fmla="*/ 621155 w 661057"/>
                    <a:gd name="connsiteY74" fmla="*/ 309110 h 667916"/>
                    <a:gd name="connsiteX75" fmla="*/ 610597 w 661057"/>
                    <a:gd name="connsiteY75" fmla="*/ 324947 h 667916"/>
                    <a:gd name="connsiteX76" fmla="*/ 598279 w 661057"/>
                    <a:gd name="connsiteY76" fmla="*/ 340784 h 667916"/>
                    <a:gd name="connsiteX77" fmla="*/ 598279 w 661057"/>
                    <a:gd name="connsiteY77" fmla="*/ 347822 h 667916"/>
                    <a:gd name="connsiteX78" fmla="*/ 605318 w 661057"/>
                    <a:gd name="connsiteY78" fmla="*/ 360140 h 667916"/>
                    <a:gd name="connsiteX79" fmla="*/ 589481 w 661057"/>
                    <a:gd name="connsiteY79" fmla="*/ 384775 h 667916"/>
                    <a:gd name="connsiteX80" fmla="*/ 559567 w 661057"/>
                    <a:gd name="connsiteY80" fmla="*/ 395333 h 667916"/>
                    <a:gd name="connsiteX81" fmla="*/ 554288 w 661057"/>
                    <a:gd name="connsiteY81" fmla="*/ 419968 h 667916"/>
                    <a:gd name="connsiteX82" fmla="*/ 552529 w 661057"/>
                    <a:gd name="connsiteY82" fmla="*/ 434045 h 667916"/>
                    <a:gd name="connsiteX83" fmla="*/ 540211 w 661057"/>
                    <a:gd name="connsiteY83" fmla="*/ 434045 h 667916"/>
                    <a:gd name="connsiteX84" fmla="*/ 520855 w 661057"/>
                    <a:gd name="connsiteY84" fmla="*/ 456920 h 667916"/>
                    <a:gd name="connsiteX85" fmla="*/ 512057 w 661057"/>
                    <a:gd name="connsiteY85" fmla="*/ 474517 h 667916"/>
                    <a:gd name="connsiteX86" fmla="*/ 512057 w 661057"/>
                    <a:gd name="connsiteY86" fmla="*/ 502671 h 667916"/>
                    <a:gd name="connsiteX87" fmla="*/ 510408 w 661057"/>
                    <a:gd name="connsiteY87" fmla="*/ 504113 h 667916"/>
                    <a:gd name="connsiteX88" fmla="*/ 429084 w 661057"/>
                    <a:gd name="connsiteY88" fmla="*/ 667916 h 667916"/>
                    <a:gd name="connsiteX0" fmla="*/ 156482 w 661057"/>
                    <a:gd name="connsiteY0" fmla="*/ 504113 h 504113"/>
                    <a:gd name="connsiteX1" fmla="*/ 187696 w 661057"/>
                    <a:gd name="connsiteY1" fmla="*/ 479503 h 504113"/>
                    <a:gd name="connsiteX2" fmla="*/ 175965 w 661057"/>
                    <a:gd name="connsiteY2" fmla="*/ 472170 h 504113"/>
                    <a:gd name="connsiteX3" fmla="*/ 145171 w 661057"/>
                    <a:gd name="connsiteY3" fmla="*/ 473637 h 504113"/>
                    <a:gd name="connsiteX4" fmla="*/ 107045 w 661057"/>
                    <a:gd name="connsiteY4" fmla="*/ 483901 h 504113"/>
                    <a:gd name="connsiteX5" fmla="*/ 43991 w 661057"/>
                    <a:gd name="connsiteY5" fmla="*/ 498565 h 504113"/>
                    <a:gd name="connsiteX6" fmla="*/ 42882 w 661057"/>
                    <a:gd name="connsiteY6" fmla="*/ 504113 h 504113"/>
                    <a:gd name="connsiteX7" fmla="*/ 1034 w 661057"/>
                    <a:gd name="connsiteY7" fmla="*/ 504113 h 504113"/>
                    <a:gd name="connsiteX8" fmla="*/ 0 w 661057"/>
                    <a:gd name="connsiteY8" fmla="*/ 502965 h 504113"/>
                    <a:gd name="connsiteX9" fmla="*/ 13198 w 661057"/>
                    <a:gd name="connsiteY9" fmla="*/ 492700 h 504113"/>
                    <a:gd name="connsiteX10" fmla="*/ 35193 w 661057"/>
                    <a:gd name="connsiteY10" fmla="*/ 475103 h 504113"/>
                    <a:gd name="connsiteX11" fmla="*/ 64521 w 661057"/>
                    <a:gd name="connsiteY11" fmla="*/ 464838 h 504113"/>
                    <a:gd name="connsiteX12" fmla="*/ 101180 w 661057"/>
                    <a:gd name="connsiteY12" fmla="*/ 444310 h 504113"/>
                    <a:gd name="connsiteX13" fmla="*/ 121709 w 661057"/>
                    <a:gd name="connsiteY13" fmla="*/ 417914 h 504113"/>
                    <a:gd name="connsiteX14" fmla="*/ 145171 w 661057"/>
                    <a:gd name="connsiteY14" fmla="*/ 398852 h 504113"/>
                    <a:gd name="connsiteX15" fmla="*/ 146637 w 661057"/>
                    <a:gd name="connsiteY15" fmla="*/ 356328 h 504113"/>
                    <a:gd name="connsiteX16" fmla="*/ 156902 w 661057"/>
                    <a:gd name="connsiteY16" fmla="*/ 343130 h 504113"/>
                    <a:gd name="connsiteX17" fmla="*/ 117310 w 661057"/>
                    <a:gd name="connsiteY17" fmla="*/ 290341 h 504113"/>
                    <a:gd name="connsiteX18" fmla="*/ 93848 w 661057"/>
                    <a:gd name="connsiteY18" fmla="*/ 290341 h 504113"/>
                    <a:gd name="connsiteX19" fmla="*/ 87982 w 661057"/>
                    <a:gd name="connsiteY19" fmla="*/ 274211 h 504113"/>
                    <a:gd name="connsiteX20" fmla="*/ 87982 w 661057"/>
                    <a:gd name="connsiteY20" fmla="*/ 258081 h 504113"/>
                    <a:gd name="connsiteX21" fmla="*/ 57189 w 661057"/>
                    <a:gd name="connsiteY21" fmla="*/ 241950 h 504113"/>
                    <a:gd name="connsiteX22" fmla="*/ 39592 w 661057"/>
                    <a:gd name="connsiteY22" fmla="*/ 233153 h 504113"/>
                    <a:gd name="connsiteX23" fmla="*/ 24929 w 661057"/>
                    <a:gd name="connsiteY23" fmla="*/ 225821 h 504113"/>
                    <a:gd name="connsiteX24" fmla="*/ 24929 w 661057"/>
                    <a:gd name="connsiteY24" fmla="*/ 178897 h 504113"/>
                    <a:gd name="connsiteX25" fmla="*/ 9873 w 661057"/>
                    <a:gd name="connsiteY25" fmla="*/ 161332 h 504113"/>
                    <a:gd name="connsiteX26" fmla="*/ 68627 w 661057"/>
                    <a:gd name="connsiteY26" fmla="*/ 163060 h 504113"/>
                    <a:gd name="connsiteX27" fmla="*/ 79184 w 661057"/>
                    <a:gd name="connsiteY27" fmla="*/ 152502 h 504113"/>
                    <a:gd name="connsiteX28" fmla="*/ 73905 w 661057"/>
                    <a:gd name="connsiteY28" fmla="*/ 117310 h 504113"/>
                    <a:gd name="connsiteX29" fmla="*/ 124935 w 661057"/>
                    <a:gd name="connsiteY29" fmla="*/ 97953 h 504113"/>
                    <a:gd name="connsiteX30" fmla="*/ 119656 w 661057"/>
                    <a:gd name="connsiteY30" fmla="*/ 83876 h 504113"/>
                    <a:gd name="connsiteX31" fmla="*/ 133733 w 661057"/>
                    <a:gd name="connsiteY31" fmla="*/ 69799 h 504113"/>
                    <a:gd name="connsiteX32" fmla="*/ 186523 w 661057"/>
                    <a:gd name="connsiteY32" fmla="*/ 68040 h 504113"/>
                    <a:gd name="connsiteX33" fmla="*/ 202359 w 661057"/>
                    <a:gd name="connsiteY33" fmla="*/ 27568 h 504113"/>
                    <a:gd name="connsiteX34" fmla="*/ 216437 w 661057"/>
                    <a:gd name="connsiteY34" fmla="*/ 38126 h 504113"/>
                    <a:gd name="connsiteX35" fmla="*/ 239312 w 661057"/>
                    <a:gd name="connsiteY35" fmla="*/ 29327 h 504113"/>
                    <a:gd name="connsiteX36" fmla="*/ 262187 w 661057"/>
                    <a:gd name="connsiteY36" fmla="*/ 57482 h 504113"/>
                    <a:gd name="connsiteX37" fmla="*/ 283303 w 661057"/>
                    <a:gd name="connsiteY37" fmla="*/ 64520 h 504113"/>
                    <a:gd name="connsiteX38" fmla="*/ 316736 w 661057"/>
                    <a:gd name="connsiteY38" fmla="*/ 75078 h 504113"/>
                    <a:gd name="connsiteX39" fmla="*/ 308873 w 661057"/>
                    <a:gd name="connsiteY39" fmla="*/ 72595 h 504113"/>
                    <a:gd name="connsiteX40" fmla="*/ 313804 w 661057"/>
                    <a:gd name="connsiteY40" fmla="*/ 86516 h 504113"/>
                    <a:gd name="connsiteX41" fmla="*/ 346064 w 661057"/>
                    <a:gd name="connsiteY41" fmla="*/ 89448 h 504113"/>
                    <a:gd name="connsiteX42" fmla="*/ 351929 w 661057"/>
                    <a:gd name="connsiteY42" fmla="*/ 107044 h 504113"/>
                    <a:gd name="connsiteX43" fmla="*/ 368059 w 661057"/>
                    <a:gd name="connsiteY43" fmla="*/ 118775 h 504113"/>
                    <a:gd name="connsiteX44" fmla="*/ 382723 w 661057"/>
                    <a:gd name="connsiteY44" fmla="*/ 115844 h 504113"/>
                    <a:gd name="connsiteX45" fmla="*/ 390055 w 661057"/>
                    <a:gd name="connsiteY45" fmla="*/ 120242 h 504113"/>
                    <a:gd name="connsiteX46" fmla="*/ 392988 w 661057"/>
                    <a:gd name="connsiteY46" fmla="*/ 120242 h 504113"/>
                    <a:gd name="connsiteX47" fmla="*/ 401786 w 661057"/>
                    <a:gd name="connsiteY47" fmla="*/ 142237 h 504113"/>
                    <a:gd name="connsiteX48" fmla="*/ 419382 w 661057"/>
                    <a:gd name="connsiteY48" fmla="*/ 142237 h 504113"/>
                    <a:gd name="connsiteX49" fmla="*/ 429647 w 661057"/>
                    <a:gd name="connsiteY49" fmla="*/ 130506 h 504113"/>
                    <a:gd name="connsiteX50" fmla="*/ 439911 w 661057"/>
                    <a:gd name="connsiteY50" fmla="*/ 120242 h 504113"/>
                    <a:gd name="connsiteX51" fmla="*/ 439911 w 661057"/>
                    <a:gd name="connsiteY51" fmla="*/ 114377 h 504113"/>
                    <a:gd name="connsiteX52" fmla="*/ 429647 w 661057"/>
                    <a:gd name="connsiteY52" fmla="*/ 105579 h 504113"/>
                    <a:gd name="connsiteX53" fmla="*/ 438445 w 661057"/>
                    <a:gd name="connsiteY53" fmla="*/ 93848 h 504113"/>
                    <a:gd name="connsiteX54" fmla="*/ 420849 w 661057"/>
                    <a:gd name="connsiteY54" fmla="*/ 63054 h 504113"/>
                    <a:gd name="connsiteX55" fmla="*/ 413517 w 661057"/>
                    <a:gd name="connsiteY55" fmla="*/ 49857 h 504113"/>
                    <a:gd name="connsiteX56" fmla="*/ 412050 w 661057"/>
                    <a:gd name="connsiteY56" fmla="*/ 14664 h 504113"/>
                    <a:gd name="connsiteX57" fmla="*/ 432580 w 661057"/>
                    <a:gd name="connsiteY57" fmla="*/ 14664 h 504113"/>
                    <a:gd name="connsiteX58" fmla="*/ 464840 w 661057"/>
                    <a:gd name="connsiteY58" fmla="*/ 0 h 504113"/>
                    <a:gd name="connsiteX59" fmla="*/ 501499 w 661057"/>
                    <a:gd name="connsiteY59" fmla="*/ 10265 h 504113"/>
                    <a:gd name="connsiteX60" fmla="*/ 511764 w 661057"/>
                    <a:gd name="connsiteY60" fmla="*/ 24928 h 504113"/>
                    <a:gd name="connsiteX61" fmla="*/ 539625 w 661057"/>
                    <a:gd name="connsiteY61" fmla="*/ 48390 h 504113"/>
                    <a:gd name="connsiteX62" fmla="*/ 548423 w 661057"/>
                    <a:gd name="connsiteY62" fmla="*/ 90915 h 504113"/>
                    <a:gd name="connsiteX63" fmla="*/ 579217 w 661057"/>
                    <a:gd name="connsiteY63" fmla="*/ 120242 h 504113"/>
                    <a:gd name="connsiteX64" fmla="*/ 583616 w 661057"/>
                    <a:gd name="connsiteY64" fmla="*/ 149570 h 504113"/>
                    <a:gd name="connsiteX65" fmla="*/ 595347 w 661057"/>
                    <a:gd name="connsiteY65" fmla="*/ 159834 h 504113"/>
                    <a:gd name="connsiteX66" fmla="*/ 596813 w 661057"/>
                    <a:gd name="connsiteY66" fmla="*/ 173031 h 504113"/>
                    <a:gd name="connsiteX67" fmla="*/ 611477 w 661057"/>
                    <a:gd name="connsiteY67" fmla="*/ 186229 h 504113"/>
                    <a:gd name="connsiteX68" fmla="*/ 598280 w 661057"/>
                    <a:gd name="connsiteY68" fmla="*/ 202359 h 504113"/>
                    <a:gd name="connsiteX69" fmla="*/ 604145 w 661057"/>
                    <a:gd name="connsiteY69" fmla="*/ 259547 h 504113"/>
                    <a:gd name="connsiteX70" fmla="*/ 639338 w 661057"/>
                    <a:gd name="connsiteY70" fmla="*/ 283009 h 504113"/>
                    <a:gd name="connsiteX71" fmla="*/ 659867 w 661057"/>
                    <a:gd name="connsiteY71" fmla="*/ 299139 h 504113"/>
                    <a:gd name="connsiteX72" fmla="*/ 661057 w 661057"/>
                    <a:gd name="connsiteY72" fmla="*/ 307470 h 504113"/>
                    <a:gd name="connsiteX73" fmla="*/ 659867 w 661057"/>
                    <a:gd name="connsiteY73" fmla="*/ 307351 h 504113"/>
                    <a:gd name="connsiteX74" fmla="*/ 621155 w 661057"/>
                    <a:gd name="connsiteY74" fmla="*/ 309110 h 504113"/>
                    <a:gd name="connsiteX75" fmla="*/ 610597 w 661057"/>
                    <a:gd name="connsiteY75" fmla="*/ 324947 h 504113"/>
                    <a:gd name="connsiteX76" fmla="*/ 598279 w 661057"/>
                    <a:gd name="connsiteY76" fmla="*/ 340784 h 504113"/>
                    <a:gd name="connsiteX77" fmla="*/ 598279 w 661057"/>
                    <a:gd name="connsiteY77" fmla="*/ 347822 h 504113"/>
                    <a:gd name="connsiteX78" fmla="*/ 605318 w 661057"/>
                    <a:gd name="connsiteY78" fmla="*/ 360140 h 504113"/>
                    <a:gd name="connsiteX79" fmla="*/ 589481 w 661057"/>
                    <a:gd name="connsiteY79" fmla="*/ 384775 h 504113"/>
                    <a:gd name="connsiteX80" fmla="*/ 559567 w 661057"/>
                    <a:gd name="connsiteY80" fmla="*/ 395333 h 504113"/>
                    <a:gd name="connsiteX81" fmla="*/ 554288 w 661057"/>
                    <a:gd name="connsiteY81" fmla="*/ 419968 h 504113"/>
                    <a:gd name="connsiteX82" fmla="*/ 552529 w 661057"/>
                    <a:gd name="connsiteY82" fmla="*/ 434045 h 504113"/>
                    <a:gd name="connsiteX83" fmla="*/ 540211 w 661057"/>
                    <a:gd name="connsiteY83" fmla="*/ 434045 h 504113"/>
                    <a:gd name="connsiteX84" fmla="*/ 520855 w 661057"/>
                    <a:gd name="connsiteY84" fmla="*/ 456920 h 504113"/>
                    <a:gd name="connsiteX85" fmla="*/ 512057 w 661057"/>
                    <a:gd name="connsiteY85" fmla="*/ 474517 h 504113"/>
                    <a:gd name="connsiteX86" fmla="*/ 512057 w 661057"/>
                    <a:gd name="connsiteY86" fmla="*/ 502671 h 504113"/>
                    <a:gd name="connsiteX87" fmla="*/ 510408 w 661057"/>
                    <a:gd name="connsiteY87" fmla="*/ 504113 h 504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661057" h="504113">
                      <a:moveTo>
                        <a:pt x="156482" y="504113"/>
                      </a:moveTo>
                      <a:lnTo>
                        <a:pt x="187696" y="479503"/>
                      </a:lnTo>
                      <a:lnTo>
                        <a:pt x="175965" y="472170"/>
                      </a:lnTo>
                      <a:lnTo>
                        <a:pt x="145171" y="473637"/>
                      </a:lnTo>
                      <a:lnTo>
                        <a:pt x="107045" y="483901"/>
                      </a:lnTo>
                      <a:lnTo>
                        <a:pt x="43991" y="498565"/>
                      </a:lnTo>
                      <a:lnTo>
                        <a:pt x="42882" y="504113"/>
                      </a:lnTo>
                      <a:lnTo>
                        <a:pt x="1034" y="504113"/>
                      </a:lnTo>
                      <a:lnTo>
                        <a:pt x="0" y="502965"/>
                      </a:lnTo>
                      <a:lnTo>
                        <a:pt x="13198" y="492700"/>
                      </a:lnTo>
                      <a:lnTo>
                        <a:pt x="35193" y="475103"/>
                      </a:lnTo>
                      <a:lnTo>
                        <a:pt x="64521" y="464838"/>
                      </a:lnTo>
                      <a:lnTo>
                        <a:pt x="101180" y="444310"/>
                      </a:lnTo>
                      <a:lnTo>
                        <a:pt x="121709" y="417914"/>
                      </a:lnTo>
                      <a:lnTo>
                        <a:pt x="145171" y="398852"/>
                      </a:lnTo>
                      <a:cubicBezTo>
                        <a:pt x="145660" y="384677"/>
                        <a:pt x="146148" y="370503"/>
                        <a:pt x="146637" y="356328"/>
                      </a:cubicBezTo>
                      <a:lnTo>
                        <a:pt x="156902" y="343130"/>
                      </a:lnTo>
                      <a:lnTo>
                        <a:pt x="117310" y="290341"/>
                      </a:lnTo>
                      <a:lnTo>
                        <a:pt x="93848" y="290341"/>
                      </a:lnTo>
                      <a:lnTo>
                        <a:pt x="87982" y="274211"/>
                      </a:lnTo>
                      <a:lnTo>
                        <a:pt x="87982" y="258081"/>
                      </a:lnTo>
                      <a:lnTo>
                        <a:pt x="57189" y="241950"/>
                      </a:lnTo>
                      <a:lnTo>
                        <a:pt x="39592" y="233153"/>
                      </a:lnTo>
                      <a:lnTo>
                        <a:pt x="24929" y="225821"/>
                      </a:lnTo>
                      <a:lnTo>
                        <a:pt x="24929" y="178897"/>
                      </a:lnTo>
                      <a:lnTo>
                        <a:pt x="9873" y="161332"/>
                      </a:lnTo>
                      <a:lnTo>
                        <a:pt x="68627" y="163060"/>
                      </a:lnTo>
                      <a:lnTo>
                        <a:pt x="79184" y="152502"/>
                      </a:lnTo>
                      <a:lnTo>
                        <a:pt x="73905" y="117310"/>
                      </a:lnTo>
                      <a:lnTo>
                        <a:pt x="124935" y="97953"/>
                      </a:lnTo>
                      <a:lnTo>
                        <a:pt x="119656" y="83876"/>
                      </a:lnTo>
                      <a:lnTo>
                        <a:pt x="133733" y="69799"/>
                      </a:lnTo>
                      <a:lnTo>
                        <a:pt x="186523" y="68040"/>
                      </a:lnTo>
                      <a:lnTo>
                        <a:pt x="202359" y="27568"/>
                      </a:lnTo>
                      <a:lnTo>
                        <a:pt x="216437" y="38126"/>
                      </a:lnTo>
                      <a:lnTo>
                        <a:pt x="239312" y="29327"/>
                      </a:lnTo>
                      <a:lnTo>
                        <a:pt x="262187" y="57482"/>
                      </a:lnTo>
                      <a:lnTo>
                        <a:pt x="283303" y="64520"/>
                      </a:lnTo>
                      <a:lnTo>
                        <a:pt x="316736" y="75078"/>
                      </a:lnTo>
                      <a:lnTo>
                        <a:pt x="308873" y="72595"/>
                      </a:lnTo>
                      <a:lnTo>
                        <a:pt x="313804" y="86516"/>
                      </a:lnTo>
                      <a:lnTo>
                        <a:pt x="346064" y="89448"/>
                      </a:lnTo>
                      <a:lnTo>
                        <a:pt x="351929" y="107044"/>
                      </a:lnTo>
                      <a:lnTo>
                        <a:pt x="368059" y="118775"/>
                      </a:lnTo>
                      <a:lnTo>
                        <a:pt x="382723" y="115844"/>
                      </a:lnTo>
                      <a:lnTo>
                        <a:pt x="390055" y="120242"/>
                      </a:lnTo>
                      <a:lnTo>
                        <a:pt x="392988" y="120242"/>
                      </a:lnTo>
                      <a:lnTo>
                        <a:pt x="401786" y="142237"/>
                      </a:lnTo>
                      <a:lnTo>
                        <a:pt x="419382" y="142237"/>
                      </a:lnTo>
                      <a:lnTo>
                        <a:pt x="429647" y="130506"/>
                      </a:lnTo>
                      <a:lnTo>
                        <a:pt x="439911" y="120242"/>
                      </a:lnTo>
                      <a:lnTo>
                        <a:pt x="439911" y="114377"/>
                      </a:lnTo>
                      <a:lnTo>
                        <a:pt x="429647" y="105579"/>
                      </a:lnTo>
                      <a:lnTo>
                        <a:pt x="438445" y="93848"/>
                      </a:lnTo>
                      <a:lnTo>
                        <a:pt x="420849" y="63054"/>
                      </a:lnTo>
                      <a:lnTo>
                        <a:pt x="413517" y="49857"/>
                      </a:lnTo>
                      <a:lnTo>
                        <a:pt x="412050" y="14664"/>
                      </a:lnTo>
                      <a:lnTo>
                        <a:pt x="432580" y="14664"/>
                      </a:lnTo>
                      <a:lnTo>
                        <a:pt x="464840" y="0"/>
                      </a:lnTo>
                      <a:lnTo>
                        <a:pt x="501499" y="10265"/>
                      </a:lnTo>
                      <a:lnTo>
                        <a:pt x="511764" y="24928"/>
                      </a:lnTo>
                      <a:lnTo>
                        <a:pt x="539625" y="48390"/>
                      </a:lnTo>
                      <a:lnTo>
                        <a:pt x="548423" y="90915"/>
                      </a:lnTo>
                      <a:lnTo>
                        <a:pt x="579217" y="120242"/>
                      </a:lnTo>
                      <a:lnTo>
                        <a:pt x="583616" y="149570"/>
                      </a:lnTo>
                      <a:lnTo>
                        <a:pt x="595347" y="159834"/>
                      </a:lnTo>
                      <a:lnTo>
                        <a:pt x="596813" y="173031"/>
                      </a:lnTo>
                      <a:lnTo>
                        <a:pt x="611477" y="186229"/>
                      </a:lnTo>
                      <a:lnTo>
                        <a:pt x="598280" y="202359"/>
                      </a:lnTo>
                      <a:lnTo>
                        <a:pt x="604145" y="259547"/>
                      </a:lnTo>
                      <a:lnTo>
                        <a:pt x="639338" y="283009"/>
                      </a:lnTo>
                      <a:lnTo>
                        <a:pt x="659867" y="299139"/>
                      </a:lnTo>
                      <a:lnTo>
                        <a:pt x="661057" y="307470"/>
                      </a:lnTo>
                      <a:lnTo>
                        <a:pt x="659867" y="307351"/>
                      </a:lnTo>
                      <a:lnTo>
                        <a:pt x="621155" y="309110"/>
                      </a:lnTo>
                      <a:lnTo>
                        <a:pt x="610597" y="324947"/>
                      </a:lnTo>
                      <a:lnTo>
                        <a:pt x="598279" y="340784"/>
                      </a:lnTo>
                      <a:lnTo>
                        <a:pt x="598279" y="347822"/>
                      </a:lnTo>
                      <a:lnTo>
                        <a:pt x="605318" y="360140"/>
                      </a:lnTo>
                      <a:lnTo>
                        <a:pt x="589481" y="384775"/>
                      </a:lnTo>
                      <a:lnTo>
                        <a:pt x="559567" y="395333"/>
                      </a:lnTo>
                      <a:lnTo>
                        <a:pt x="554288" y="419968"/>
                      </a:lnTo>
                      <a:lnTo>
                        <a:pt x="552529" y="434045"/>
                      </a:lnTo>
                      <a:lnTo>
                        <a:pt x="540211" y="434045"/>
                      </a:lnTo>
                      <a:lnTo>
                        <a:pt x="520855" y="456920"/>
                      </a:lnTo>
                      <a:lnTo>
                        <a:pt x="512057" y="474517"/>
                      </a:lnTo>
                      <a:lnTo>
                        <a:pt x="512057" y="502671"/>
                      </a:lnTo>
                      <a:lnTo>
                        <a:pt x="510408" y="504113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grpSp>
              <p:nvGrpSpPr>
                <p:cNvPr id="616" name="グループ化 615">
                  <a:extLst>
                    <a:ext uri="{FF2B5EF4-FFF2-40B4-BE49-F238E27FC236}">
                      <a16:creationId xmlns:a16="http://schemas.microsoft.com/office/drawing/2014/main" id="{D82A3F10-2754-AB2A-0C24-9081824C162B}"/>
                    </a:ext>
                  </a:extLst>
                </p:cNvPr>
                <p:cNvGrpSpPr/>
                <p:nvPr/>
              </p:nvGrpSpPr>
              <p:grpSpPr>
                <a:xfrm>
                  <a:off x="663981" y="991756"/>
                  <a:ext cx="2725535" cy="2557762"/>
                  <a:chOff x="663981" y="991756"/>
                  <a:chExt cx="2725535" cy="2557762"/>
                </a:xfrm>
              </p:grpSpPr>
              <p:sp>
                <p:nvSpPr>
                  <p:cNvPr id="617" name="フリーフォーム: 図形 616">
                    <a:extLst>
                      <a:ext uri="{FF2B5EF4-FFF2-40B4-BE49-F238E27FC236}">
                        <a16:creationId xmlns:a16="http://schemas.microsoft.com/office/drawing/2014/main" id="{1F160736-4F8F-1E8D-5993-2ED2042DCAC1}"/>
                      </a:ext>
                    </a:extLst>
                  </p:cNvPr>
                  <p:cNvSpPr/>
                  <p:nvPr/>
                </p:nvSpPr>
                <p:spPr>
                  <a:xfrm>
                    <a:off x="663982" y="3071798"/>
                    <a:ext cx="328019" cy="473636"/>
                  </a:xfrm>
                  <a:custGeom>
                    <a:avLst/>
                    <a:gdLst>
                      <a:gd name="connsiteX0" fmla="*/ 19422 w 328019"/>
                      <a:gd name="connsiteY0" fmla="*/ 0 h 473636"/>
                      <a:gd name="connsiteX1" fmla="*/ 31153 w 328019"/>
                      <a:gd name="connsiteY1" fmla="*/ 41058 h 473636"/>
                      <a:gd name="connsiteX2" fmla="*/ 9157 w 328019"/>
                      <a:gd name="connsiteY2" fmla="*/ 46924 h 473636"/>
                      <a:gd name="connsiteX3" fmla="*/ 17956 w 328019"/>
                      <a:gd name="connsiteY3" fmla="*/ 73318 h 473636"/>
                      <a:gd name="connsiteX4" fmla="*/ 53149 w 328019"/>
                      <a:gd name="connsiteY4" fmla="*/ 95314 h 473636"/>
                      <a:gd name="connsiteX5" fmla="*/ 57548 w 328019"/>
                      <a:gd name="connsiteY5" fmla="*/ 108511 h 473636"/>
                      <a:gd name="connsiteX6" fmla="*/ 79543 w 328019"/>
                      <a:gd name="connsiteY6" fmla="*/ 124642 h 473636"/>
                      <a:gd name="connsiteX7" fmla="*/ 105938 w 328019"/>
                      <a:gd name="connsiteY7" fmla="*/ 146637 h 473636"/>
                      <a:gd name="connsiteX8" fmla="*/ 126467 w 328019"/>
                      <a:gd name="connsiteY8" fmla="*/ 152502 h 473636"/>
                      <a:gd name="connsiteX9" fmla="*/ 133799 w 328019"/>
                      <a:gd name="connsiteY9" fmla="*/ 155435 h 473636"/>
                      <a:gd name="connsiteX10" fmla="*/ 132332 w 328019"/>
                      <a:gd name="connsiteY10" fmla="*/ 165700 h 473636"/>
                      <a:gd name="connsiteX11" fmla="*/ 203756 w 328019"/>
                      <a:gd name="connsiteY11" fmla="*/ 176281 h 473636"/>
                      <a:gd name="connsiteX12" fmla="*/ 199345 w 328019"/>
                      <a:gd name="connsiteY12" fmla="*/ 195393 h 473636"/>
                      <a:gd name="connsiteX13" fmla="*/ 170751 w 328019"/>
                      <a:gd name="connsiteY13" fmla="*/ 212990 h 473636"/>
                      <a:gd name="connsiteX14" fmla="*/ 170751 w 328019"/>
                      <a:gd name="connsiteY14" fmla="*/ 222888 h 473636"/>
                      <a:gd name="connsiteX15" fmla="*/ 192747 w 328019"/>
                      <a:gd name="connsiteY15" fmla="*/ 260280 h 473636"/>
                      <a:gd name="connsiteX16" fmla="*/ 209243 w 328019"/>
                      <a:gd name="connsiteY16" fmla="*/ 261380 h 473636"/>
                      <a:gd name="connsiteX17" fmla="*/ 223540 w 328019"/>
                      <a:gd name="connsiteY17" fmla="*/ 248182 h 473636"/>
                      <a:gd name="connsiteX18" fmla="*/ 276330 w 328019"/>
                      <a:gd name="connsiteY18" fmla="*/ 240484 h 473636"/>
                      <a:gd name="connsiteX19" fmla="*/ 292826 w 328019"/>
                      <a:gd name="connsiteY19" fmla="*/ 258081 h 473636"/>
                      <a:gd name="connsiteX20" fmla="*/ 323620 w 328019"/>
                      <a:gd name="connsiteY20" fmla="*/ 321867 h 473636"/>
                      <a:gd name="connsiteX21" fmla="*/ 321420 w 328019"/>
                      <a:gd name="connsiteY21" fmla="*/ 344964 h 473636"/>
                      <a:gd name="connsiteX22" fmla="*/ 328019 w 328019"/>
                      <a:gd name="connsiteY22" fmla="*/ 354861 h 473636"/>
                      <a:gd name="connsiteX23" fmla="*/ 303824 w 328019"/>
                      <a:gd name="connsiteY23" fmla="*/ 385654 h 473636"/>
                      <a:gd name="connsiteX24" fmla="*/ 311523 w 328019"/>
                      <a:gd name="connsiteY24" fmla="*/ 405451 h 473636"/>
                      <a:gd name="connsiteX25" fmla="*/ 302724 w 328019"/>
                      <a:gd name="connsiteY25" fmla="*/ 417549 h 473636"/>
                      <a:gd name="connsiteX26" fmla="*/ 267532 w 328019"/>
                      <a:gd name="connsiteY26" fmla="*/ 431846 h 473636"/>
                      <a:gd name="connsiteX27" fmla="*/ 244436 w 328019"/>
                      <a:gd name="connsiteY27" fmla="*/ 434045 h 473636"/>
                      <a:gd name="connsiteX28" fmla="*/ 238937 w 328019"/>
                      <a:gd name="connsiteY28" fmla="*/ 454941 h 473636"/>
                      <a:gd name="connsiteX29" fmla="*/ 226840 w 328019"/>
                      <a:gd name="connsiteY29" fmla="*/ 454941 h 473636"/>
                      <a:gd name="connsiteX30" fmla="*/ 221341 w 328019"/>
                      <a:gd name="connsiteY30" fmla="*/ 467038 h 473636"/>
                      <a:gd name="connsiteX31" fmla="*/ 198246 w 328019"/>
                      <a:gd name="connsiteY31" fmla="*/ 467038 h 473636"/>
                      <a:gd name="connsiteX32" fmla="*/ 187248 w 328019"/>
                      <a:gd name="connsiteY32" fmla="*/ 473636 h 473636"/>
                      <a:gd name="connsiteX33" fmla="*/ 177350 w 328019"/>
                      <a:gd name="connsiteY33" fmla="*/ 461540 h 473636"/>
                      <a:gd name="connsiteX34" fmla="*/ 146556 w 328019"/>
                      <a:gd name="connsiteY34" fmla="*/ 445042 h 473636"/>
                      <a:gd name="connsiteX35" fmla="*/ 144357 w 328019"/>
                      <a:gd name="connsiteY35" fmla="*/ 404351 h 473636"/>
                      <a:gd name="connsiteX36" fmla="*/ 161953 w 328019"/>
                      <a:gd name="connsiteY36" fmla="*/ 407650 h 473636"/>
                      <a:gd name="connsiteX37" fmla="*/ 204844 w 328019"/>
                      <a:gd name="connsiteY37" fmla="*/ 370258 h 473636"/>
                      <a:gd name="connsiteX38" fmla="*/ 207044 w 328019"/>
                      <a:gd name="connsiteY38" fmla="*/ 350461 h 473636"/>
                      <a:gd name="connsiteX39" fmla="*/ 196046 w 328019"/>
                      <a:gd name="connsiteY39" fmla="*/ 344964 h 473636"/>
                      <a:gd name="connsiteX40" fmla="*/ 191647 w 328019"/>
                      <a:gd name="connsiteY40" fmla="*/ 332865 h 473636"/>
                      <a:gd name="connsiteX41" fmla="*/ 193846 w 328019"/>
                      <a:gd name="connsiteY41" fmla="*/ 324068 h 473636"/>
                      <a:gd name="connsiteX42" fmla="*/ 185048 w 328019"/>
                      <a:gd name="connsiteY42" fmla="*/ 310870 h 473636"/>
                      <a:gd name="connsiteX43" fmla="*/ 155354 w 328019"/>
                      <a:gd name="connsiteY43" fmla="*/ 316369 h 473636"/>
                      <a:gd name="connsiteX44" fmla="*/ 146556 w 328019"/>
                      <a:gd name="connsiteY44" fmla="*/ 320768 h 473636"/>
                      <a:gd name="connsiteX45" fmla="*/ 135558 w 328019"/>
                      <a:gd name="connsiteY45" fmla="*/ 310870 h 473636"/>
                      <a:gd name="connsiteX46" fmla="*/ 109164 w 328019"/>
                      <a:gd name="connsiteY46" fmla="*/ 313069 h 473636"/>
                      <a:gd name="connsiteX47" fmla="*/ 87168 w 328019"/>
                      <a:gd name="connsiteY47" fmla="*/ 337265 h 473636"/>
                      <a:gd name="connsiteX48" fmla="*/ 47576 w 328019"/>
                      <a:gd name="connsiteY48" fmla="*/ 344964 h 473636"/>
                      <a:gd name="connsiteX49" fmla="*/ 44277 w 328019"/>
                      <a:gd name="connsiteY49" fmla="*/ 337265 h 473636"/>
                      <a:gd name="connsiteX50" fmla="*/ 27780 w 328019"/>
                      <a:gd name="connsiteY50" fmla="*/ 339464 h 473636"/>
                      <a:gd name="connsiteX51" fmla="*/ 26680 w 328019"/>
                      <a:gd name="connsiteY51" fmla="*/ 349362 h 473636"/>
                      <a:gd name="connsiteX52" fmla="*/ 29980 w 328019"/>
                      <a:gd name="connsiteY52" fmla="*/ 357060 h 473636"/>
                      <a:gd name="connsiteX53" fmla="*/ 5785 w 328019"/>
                      <a:gd name="connsiteY53" fmla="*/ 381256 h 473636"/>
                      <a:gd name="connsiteX54" fmla="*/ 0 w 328019"/>
                      <a:gd name="connsiteY54" fmla="*/ 392300 h 473636"/>
                      <a:gd name="connsiteX55" fmla="*/ 0 w 328019"/>
                      <a:gd name="connsiteY55" fmla="*/ 249302 h 473636"/>
                      <a:gd name="connsiteX56" fmla="*/ 9084 w 328019"/>
                      <a:gd name="connsiteY56" fmla="*/ 251482 h 473636"/>
                      <a:gd name="connsiteX57" fmla="*/ 50876 w 328019"/>
                      <a:gd name="connsiteY57" fmla="*/ 277876 h 473636"/>
                      <a:gd name="connsiteX58" fmla="*/ 60774 w 328019"/>
                      <a:gd name="connsiteY58" fmla="*/ 271278 h 473636"/>
                      <a:gd name="connsiteX59" fmla="*/ 33279 w 328019"/>
                      <a:gd name="connsiteY59" fmla="*/ 240484 h 473636"/>
                      <a:gd name="connsiteX60" fmla="*/ 34379 w 328019"/>
                      <a:gd name="connsiteY60" fmla="*/ 228387 h 473636"/>
                      <a:gd name="connsiteX61" fmla="*/ 6885 w 328019"/>
                      <a:gd name="connsiteY61" fmla="*/ 205291 h 473636"/>
                      <a:gd name="connsiteX62" fmla="*/ 5785 w 328019"/>
                      <a:gd name="connsiteY62" fmla="*/ 173398 h 473636"/>
                      <a:gd name="connsiteX63" fmla="*/ 24481 w 328019"/>
                      <a:gd name="connsiteY63" fmla="*/ 153602 h 473636"/>
                      <a:gd name="connsiteX64" fmla="*/ 17882 w 328019"/>
                      <a:gd name="connsiteY64" fmla="*/ 122808 h 473636"/>
                      <a:gd name="connsiteX65" fmla="*/ 0 w 328019"/>
                      <a:gd name="connsiteY65" fmla="*/ 108136 h 473636"/>
                      <a:gd name="connsiteX66" fmla="*/ 0 w 328019"/>
                      <a:gd name="connsiteY66" fmla="*/ 3378 h 4736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</a:cxnLst>
                    <a:rect l="l" t="t" r="r" b="b"/>
                    <a:pathLst>
                      <a:path w="328019" h="473636">
                        <a:moveTo>
                          <a:pt x="19422" y="0"/>
                        </a:moveTo>
                        <a:lnTo>
                          <a:pt x="31153" y="41058"/>
                        </a:lnTo>
                        <a:lnTo>
                          <a:pt x="9157" y="46924"/>
                        </a:lnTo>
                        <a:lnTo>
                          <a:pt x="17956" y="73318"/>
                        </a:lnTo>
                        <a:lnTo>
                          <a:pt x="53149" y="95314"/>
                        </a:lnTo>
                        <a:lnTo>
                          <a:pt x="57548" y="108511"/>
                        </a:lnTo>
                        <a:lnTo>
                          <a:pt x="79543" y="124642"/>
                        </a:lnTo>
                        <a:lnTo>
                          <a:pt x="105938" y="146637"/>
                        </a:lnTo>
                        <a:lnTo>
                          <a:pt x="126467" y="152502"/>
                        </a:lnTo>
                        <a:lnTo>
                          <a:pt x="133799" y="155435"/>
                        </a:lnTo>
                        <a:lnTo>
                          <a:pt x="132332" y="165700"/>
                        </a:lnTo>
                        <a:lnTo>
                          <a:pt x="203756" y="176281"/>
                        </a:lnTo>
                        <a:lnTo>
                          <a:pt x="199345" y="195393"/>
                        </a:lnTo>
                        <a:lnTo>
                          <a:pt x="170751" y="212990"/>
                        </a:lnTo>
                        <a:lnTo>
                          <a:pt x="170751" y="222888"/>
                        </a:lnTo>
                        <a:lnTo>
                          <a:pt x="192747" y="260280"/>
                        </a:lnTo>
                        <a:lnTo>
                          <a:pt x="209243" y="261380"/>
                        </a:lnTo>
                        <a:lnTo>
                          <a:pt x="223540" y="248182"/>
                        </a:lnTo>
                        <a:lnTo>
                          <a:pt x="276330" y="240484"/>
                        </a:lnTo>
                        <a:lnTo>
                          <a:pt x="292826" y="258081"/>
                        </a:lnTo>
                        <a:lnTo>
                          <a:pt x="323620" y="321867"/>
                        </a:lnTo>
                        <a:lnTo>
                          <a:pt x="321420" y="344964"/>
                        </a:lnTo>
                        <a:lnTo>
                          <a:pt x="328019" y="354861"/>
                        </a:lnTo>
                        <a:lnTo>
                          <a:pt x="303824" y="385654"/>
                        </a:lnTo>
                        <a:lnTo>
                          <a:pt x="311523" y="405451"/>
                        </a:lnTo>
                        <a:lnTo>
                          <a:pt x="302724" y="417549"/>
                        </a:lnTo>
                        <a:lnTo>
                          <a:pt x="267532" y="431846"/>
                        </a:lnTo>
                        <a:lnTo>
                          <a:pt x="244436" y="434045"/>
                        </a:lnTo>
                        <a:lnTo>
                          <a:pt x="238937" y="454941"/>
                        </a:lnTo>
                        <a:lnTo>
                          <a:pt x="226840" y="454941"/>
                        </a:lnTo>
                        <a:lnTo>
                          <a:pt x="221341" y="467038"/>
                        </a:lnTo>
                        <a:lnTo>
                          <a:pt x="198246" y="467038"/>
                        </a:lnTo>
                        <a:lnTo>
                          <a:pt x="187248" y="473636"/>
                        </a:lnTo>
                        <a:lnTo>
                          <a:pt x="177350" y="461540"/>
                        </a:lnTo>
                        <a:lnTo>
                          <a:pt x="146556" y="445042"/>
                        </a:lnTo>
                        <a:lnTo>
                          <a:pt x="144357" y="404351"/>
                        </a:lnTo>
                        <a:lnTo>
                          <a:pt x="161953" y="407650"/>
                        </a:lnTo>
                        <a:lnTo>
                          <a:pt x="204844" y="370258"/>
                        </a:lnTo>
                        <a:lnTo>
                          <a:pt x="207044" y="350461"/>
                        </a:lnTo>
                        <a:lnTo>
                          <a:pt x="196046" y="344964"/>
                        </a:lnTo>
                        <a:lnTo>
                          <a:pt x="191647" y="332865"/>
                        </a:lnTo>
                        <a:lnTo>
                          <a:pt x="193846" y="324068"/>
                        </a:lnTo>
                        <a:lnTo>
                          <a:pt x="185048" y="310870"/>
                        </a:lnTo>
                        <a:lnTo>
                          <a:pt x="155354" y="316369"/>
                        </a:lnTo>
                        <a:lnTo>
                          <a:pt x="146556" y="320768"/>
                        </a:lnTo>
                        <a:lnTo>
                          <a:pt x="135558" y="310870"/>
                        </a:lnTo>
                        <a:lnTo>
                          <a:pt x="109164" y="313069"/>
                        </a:lnTo>
                        <a:lnTo>
                          <a:pt x="87168" y="337265"/>
                        </a:lnTo>
                        <a:lnTo>
                          <a:pt x="47576" y="344964"/>
                        </a:lnTo>
                        <a:lnTo>
                          <a:pt x="44277" y="337265"/>
                        </a:lnTo>
                        <a:lnTo>
                          <a:pt x="27780" y="339464"/>
                        </a:lnTo>
                        <a:lnTo>
                          <a:pt x="26680" y="349362"/>
                        </a:lnTo>
                        <a:lnTo>
                          <a:pt x="29980" y="357060"/>
                        </a:lnTo>
                        <a:lnTo>
                          <a:pt x="5785" y="381256"/>
                        </a:lnTo>
                        <a:lnTo>
                          <a:pt x="0" y="392300"/>
                        </a:lnTo>
                        <a:lnTo>
                          <a:pt x="0" y="249302"/>
                        </a:lnTo>
                        <a:lnTo>
                          <a:pt x="9084" y="251482"/>
                        </a:lnTo>
                        <a:lnTo>
                          <a:pt x="50876" y="277876"/>
                        </a:lnTo>
                        <a:lnTo>
                          <a:pt x="60774" y="271278"/>
                        </a:lnTo>
                        <a:lnTo>
                          <a:pt x="33279" y="240484"/>
                        </a:lnTo>
                        <a:lnTo>
                          <a:pt x="34379" y="228387"/>
                        </a:lnTo>
                        <a:lnTo>
                          <a:pt x="6885" y="205291"/>
                        </a:lnTo>
                        <a:lnTo>
                          <a:pt x="5785" y="173398"/>
                        </a:lnTo>
                        <a:lnTo>
                          <a:pt x="24481" y="153602"/>
                        </a:lnTo>
                        <a:lnTo>
                          <a:pt x="17882" y="122808"/>
                        </a:lnTo>
                        <a:lnTo>
                          <a:pt x="0" y="108136"/>
                        </a:lnTo>
                        <a:lnTo>
                          <a:pt x="0" y="3378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 dirty="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618" name="フリーフォーム: 図形 617">
                    <a:extLst>
                      <a:ext uri="{FF2B5EF4-FFF2-40B4-BE49-F238E27FC236}">
                        <a16:creationId xmlns:a16="http://schemas.microsoft.com/office/drawing/2014/main" id="{1F82047A-99BC-B0F9-7DAE-D71178225EBB}"/>
                      </a:ext>
                    </a:extLst>
                  </p:cNvPr>
                  <p:cNvSpPr/>
                  <p:nvPr/>
                </p:nvSpPr>
                <p:spPr>
                  <a:xfrm>
                    <a:off x="2567613" y="2461791"/>
                    <a:ext cx="821903" cy="980999"/>
                  </a:xfrm>
                  <a:custGeom>
                    <a:avLst/>
                    <a:gdLst>
                      <a:gd name="connsiteX0" fmla="*/ 741982 w 821903"/>
                      <a:gd name="connsiteY0" fmla="*/ 0 h 980999"/>
                      <a:gd name="connsiteX1" fmla="*/ 752247 w 821903"/>
                      <a:gd name="connsiteY1" fmla="*/ 14664 h 980999"/>
                      <a:gd name="connsiteX2" fmla="*/ 763978 w 821903"/>
                      <a:gd name="connsiteY2" fmla="*/ 27861 h 980999"/>
                      <a:gd name="connsiteX3" fmla="*/ 787440 w 821903"/>
                      <a:gd name="connsiteY3" fmla="*/ 30794 h 980999"/>
                      <a:gd name="connsiteX4" fmla="*/ 813834 w 821903"/>
                      <a:gd name="connsiteY4" fmla="*/ 39592 h 980999"/>
                      <a:gd name="connsiteX5" fmla="*/ 821903 w 821903"/>
                      <a:gd name="connsiteY5" fmla="*/ 39592 h 980999"/>
                      <a:gd name="connsiteX6" fmla="*/ 821903 w 821903"/>
                      <a:gd name="connsiteY6" fmla="*/ 308944 h 980999"/>
                      <a:gd name="connsiteX7" fmla="*/ 806502 w 821903"/>
                      <a:gd name="connsiteY7" fmla="*/ 305004 h 980999"/>
                      <a:gd name="connsiteX8" fmla="*/ 794771 w 821903"/>
                      <a:gd name="connsiteY8" fmla="*/ 291807 h 980999"/>
                      <a:gd name="connsiteX9" fmla="*/ 709722 w 821903"/>
                      <a:gd name="connsiteY9" fmla="*/ 306471 h 980999"/>
                      <a:gd name="connsiteX10" fmla="*/ 681861 w 821903"/>
                      <a:gd name="connsiteY10" fmla="*/ 327000 h 980999"/>
                      <a:gd name="connsiteX11" fmla="*/ 590946 w 821903"/>
                      <a:gd name="connsiteY11" fmla="*/ 375390 h 980999"/>
                      <a:gd name="connsiteX12" fmla="*/ 571883 w 821903"/>
                      <a:gd name="connsiteY12" fmla="*/ 379789 h 980999"/>
                      <a:gd name="connsiteX13" fmla="*/ 526426 w 821903"/>
                      <a:gd name="connsiteY13" fmla="*/ 397385 h 980999"/>
                      <a:gd name="connsiteX14" fmla="*/ 517628 w 821903"/>
                      <a:gd name="connsiteY14" fmla="*/ 407650 h 980999"/>
                      <a:gd name="connsiteX15" fmla="*/ 502964 w 821903"/>
                      <a:gd name="connsiteY15" fmla="*/ 431112 h 980999"/>
                      <a:gd name="connsiteX16" fmla="*/ 492700 w 821903"/>
                      <a:gd name="connsiteY16" fmla="*/ 428179 h 980999"/>
                      <a:gd name="connsiteX17" fmla="*/ 475103 w 821903"/>
                      <a:gd name="connsiteY17" fmla="*/ 422314 h 980999"/>
                      <a:gd name="connsiteX18" fmla="*/ 461906 w 821903"/>
                      <a:gd name="connsiteY18" fmla="*/ 436977 h 980999"/>
                      <a:gd name="connsiteX19" fmla="*/ 457507 w 821903"/>
                      <a:gd name="connsiteY19" fmla="*/ 451641 h 980999"/>
                      <a:gd name="connsiteX20" fmla="*/ 450175 w 821903"/>
                      <a:gd name="connsiteY20" fmla="*/ 461905 h 980999"/>
                      <a:gd name="connsiteX21" fmla="*/ 451641 w 821903"/>
                      <a:gd name="connsiteY21" fmla="*/ 473636 h 980999"/>
                      <a:gd name="connsiteX22" fmla="*/ 453108 w 821903"/>
                      <a:gd name="connsiteY22" fmla="*/ 513228 h 980999"/>
                      <a:gd name="connsiteX23" fmla="*/ 458973 w 821903"/>
                      <a:gd name="connsiteY23" fmla="*/ 519094 h 980999"/>
                      <a:gd name="connsiteX24" fmla="*/ 453108 w 821903"/>
                      <a:gd name="connsiteY24" fmla="*/ 538157 h 980999"/>
                      <a:gd name="connsiteX25" fmla="*/ 453108 w 821903"/>
                      <a:gd name="connsiteY25" fmla="*/ 555753 h 980999"/>
                      <a:gd name="connsiteX26" fmla="*/ 442843 w 821903"/>
                      <a:gd name="connsiteY26" fmla="*/ 580681 h 980999"/>
                      <a:gd name="connsiteX27" fmla="*/ 428179 w 821903"/>
                      <a:gd name="connsiteY27" fmla="*/ 590946 h 980999"/>
                      <a:gd name="connsiteX28" fmla="*/ 432579 w 821903"/>
                      <a:gd name="connsiteY28" fmla="*/ 601210 h 980999"/>
                      <a:gd name="connsiteX29" fmla="*/ 428179 w 821903"/>
                      <a:gd name="connsiteY29" fmla="*/ 623206 h 980999"/>
                      <a:gd name="connsiteX30" fmla="*/ 412049 w 821903"/>
                      <a:gd name="connsiteY30" fmla="*/ 612941 h 980999"/>
                      <a:gd name="connsiteX31" fmla="*/ 392987 w 821903"/>
                      <a:gd name="connsiteY31" fmla="*/ 621739 h 980999"/>
                      <a:gd name="connsiteX32" fmla="*/ 372457 w 821903"/>
                      <a:gd name="connsiteY32" fmla="*/ 667197 h 980999"/>
                      <a:gd name="connsiteX33" fmla="*/ 362193 w 821903"/>
                      <a:gd name="connsiteY33" fmla="*/ 671596 h 980999"/>
                      <a:gd name="connsiteX34" fmla="*/ 343130 w 821903"/>
                      <a:gd name="connsiteY34" fmla="*/ 715587 h 980999"/>
                      <a:gd name="connsiteX35" fmla="*/ 334332 w 821903"/>
                      <a:gd name="connsiteY35" fmla="*/ 728784 h 980999"/>
                      <a:gd name="connsiteX36" fmla="*/ 318202 w 821903"/>
                      <a:gd name="connsiteY36" fmla="*/ 714121 h 980999"/>
                      <a:gd name="connsiteX37" fmla="*/ 285942 w 821903"/>
                      <a:gd name="connsiteY37" fmla="*/ 719986 h 980999"/>
                      <a:gd name="connsiteX38" fmla="*/ 274211 w 821903"/>
                      <a:gd name="connsiteY38" fmla="*/ 769842 h 980999"/>
                      <a:gd name="connsiteX39" fmla="*/ 274211 w 821903"/>
                      <a:gd name="connsiteY39" fmla="*/ 787439 h 980999"/>
                      <a:gd name="connsiteX40" fmla="*/ 275677 w 821903"/>
                      <a:gd name="connsiteY40" fmla="*/ 813833 h 980999"/>
                      <a:gd name="connsiteX41" fmla="*/ 275677 w 821903"/>
                      <a:gd name="connsiteY41" fmla="*/ 849026 h 980999"/>
                      <a:gd name="connsiteX42" fmla="*/ 261014 w 821903"/>
                      <a:gd name="connsiteY42" fmla="*/ 863690 h 980999"/>
                      <a:gd name="connsiteX43" fmla="*/ 236085 w 821903"/>
                      <a:gd name="connsiteY43" fmla="*/ 866623 h 980999"/>
                      <a:gd name="connsiteX44" fmla="*/ 240484 w 821903"/>
                      <a:gd name="connsiteY44" fmla="*/ 898883 h 980999"/>
                      <a:gd name="connsiteX45" fmla="*/ 237552 w 821903"/>
                      <a:gd name="connsiteY45" fmla="*/ 910614 h 980999"/>
                      <a:gd name="connsiteX46" fmla="*/ 274211 w 821903"/>
                      <a:gd name="connsiteY46" fmla="*/ 931143 h 980999"/>
                      <a:gd name="connsiteX47" fmla="*/ 290341 w 821903"/>
                      <a:gd name="connsiteY47" fmla="*/ 954605 h 980999"/>
                      <a:gd name="connsiteX48" fmla="*/ 284475 w 821903"/>
                      <a:gd name="connsiteY48" fmla="*/ 980999 h 980999"/>
                      <a:gd name="connsiteX49" fmla="*/ 250749 w 821903"/>
                      <a:gd name="connsiteY49" fmla="*/ 973667 h 980999"/>
                      <a:gd name="connsiteX50" fmla="*/ 249283 w 821903"/>
                      <a:gd name="connsiteY50" fmla="*/ 963403 h 980999"/>
                      <a:gd name="connsiteX51" fmla="*/ 227287 w 821903"/>
                      <a:gd name="connsiteY51" fmla="*/ 935542 h 980999"/>
                      <a:gd name="connsiteX52" fmla="*/ 212623 w 821903"/>
                      <a:gd name="connsiteY52" fmla="*/ 926744 h 980999"/>
                      <a:gd name="connsiteX53" fmla="*/ 162767 w 821903"/>
                      <a:gd name="connsiteY53" fmla="*/ 931143 h 980999"/>
                      <a:gd name="connsiteX54" fmla="*/ 140771 w 821903"/>
                      <a:gd name="connsiteY54" fmla="*/ 959004 h 980999"/>
                      <a:gd name="connsiteX55" fmla="*/ 98247 w 821903"/>
                      <a:gd name="connsiteY55" fmla="*/ 950205 h 980999"/>
                      <a:gd name="connsiteX56" fmla="*/ 68919 w 821903"/>
                      <a:gd name="connsiteY56" fmla="*/ 920878 h 980999"/>
                      <a:gd name="connsiteX57" fmla="*/ 54256 w 821903"/>
                      <a:gd name="connsiteY57" fmla="*/ 934075 h 980999"/>
                      <a:gd name="connsiteX58" fmla="*/ 7332 w 821903"/>
                      <a:gd name="connsiteY58" fmla="*/ 944340 h 980999"/>
                      <a:gd name="connsiteX59" fmla="*/ 16130 w 821903"/>
                      <a:gd name="connsiteY59" fmla="*/ 928210 h 980999"/>
                      <a:gd name="connsiteX60" fmla="*/ 14664 w 821903"/>
                      <a:gd name="connsiteY60" fmla="*/ 919412 h 980999"/>
                      <a:gd name="connsiteX61" fmla="*/ 27861 w 821903"/>
                      <a:gd name="connsiteY61" fmla="*/ 912080 h 980999"/>
                      <a:gd name="connsiteX62" fmla="*/ 27861 w 821903"/>
                      <a:gd name="connsiteY62" fmla="*/ 898883 h 980999"/>
                      <a:gd name="connsiteX63" fmla="*/ 36659 w 821903"/>
                      <a:gd name="connsiteY63" fmla="*/ 878354 h 980999"/>
                      <a:gd name="connsiteX64" fmla="*/ 32260 w 821903"/>
                      <a:gd name="connsiteY64" fmla="*/ 869555 h 980999"/>
                      <a:gd name="connsiteX65" fmla="*/ 68919 w 821903"/>
                      <a:gd name="connsiteY65" fmla="*/ 841694 h 980999"/>
                      <a:gd name="connsiteX66" fmla="*/ 64520 w 821903"/>
                      <a:gd name="connsiteY66" fmla="*/ 815300 h 980999"/>
                      <a:gd name="connsiteX67" fmla="*/ 35193 w 821903"/>
                      <a:gd name="connsiteY67" fmla="*/ 810901 h 980999"/>
                      <a:gd name="connsiteX68" fmla="*/ 33727 w 821903"/>
                      <a:gd name="connsiteY68" fmla="*/ 796237 h 980999"/>
                      <a:gd name="connsiteX69" fmla="*/ 51323 w 821903"/>
                      <a:gd name="connsiteY69" fmla="*/ 793304 h 980999"/>
                      <a:gd name="connsiteX70" fmla="*/ 43991 w 821903"/>
                      <a:gd name="connsiteY70" fmla="*/ 714121 h 980999"/>
                      <a:gd name="connsiteX71" fmla="*/ 36659 w 821903"/>
                      <a:gd name="connsiteY71" fmla="*/ 699457 h 980999"/>
                      <a:gd name="connsiteX72" fmla="*/ 42525 w 821903"/>
                      <a:gd name="connsiteY72" fmla="*/ 673062 h 980999"/>
                      <a:gd name="connsiteX73" fmla="*/ 32260 w 821903"/>
                      <a:gd name="connsiteY73" fmla="*/ 658399 h 980999"/>
                      <a:gd name="connsiteX74" fmla="*/ 10265 w 821903"/>
                      <a:gd name="connsiteY74" fmla="*/ 629071 h 980999"/>
                      <a:gd name="connsiteX75" fmla="*/ 11731 w 821903"/>
                      <a:gd name="connsiteY75" fmla="*/ 624672 h 980999"/>
                      <a:gd name="connsiteX76" fmla="*/ 0 w 821903"/>
                      <a:gd name="connsiteY76" fmla="*/ 601210 h 980999"/>
                      <a:gd name="connsiteX77" fmla="*/ 13197 w 821903"/>
                      <a:gd name="connsiteY77" fmla="*/ 593878 h 980999"/>
                      <a:gd name="connsiteX78" fmla="*/ 20529 w 821903"/>
                      <a:gd name="connsiteY78" fmla="*/ 598278 h 980999"/>
                      <a:gd name="connsiteX79" fmla="*/ 54256 w 821903"/>
                      <a:gd name="connsiteY79" fmla="*/ 627605 h 980999"/>
                      <a:gd name="connsiteX80" fmla="*/ 87982 w 821903"/>
                      <a:gd name="connsiteY80" fmla="*/ 589479 h 980999"/>
                      <a:gd name="connsiteX81" fmla="*/ 87982 w 821903"/>
                      <a:gd name="connsiteY81" fmla="*/ 576282 h 980999"/>
                      <a:gd name="connsiteX82" fmla="*/ 114377 w 821903"/>
                      <a:gd name="connsiteY82" fmla="*/ 579215 h 980999"/>
                      <a:gd name="connsiteX83" fmla="*/ 118776 w 821903"/>
                      <a:gd name="connsiteY83" fmla="*/ 545488 h 980999"/>
                      <a:gd name="connsiteX84" fmla="*/ 121709 w 821903"/>
                      <a:gd name="connsiteY84" fmla="*/ 524959 h 980999"/>
                      <a:gd name="connsiteX85" fmla="*/ 136372 w 821903"/>
                      <a:gd name="connsiteY85" fmla="*/ 511762 h 980999"/>
                      <a:gd name="connsiteX86" fmla="*/ 162767 w 821903"/>
                      <a:gd name="connsiteY86" fmla="*/ 504430 h 980999"/>
                      <a:gd name="connsiteX87" fmla="*/ 205292 w 821903"/>
                      <a:gd name="connsiteY87" fmla="*/ 479502 h 980999"/>
                      <a:gd name="connsiteX88" fmla="*/ 206758 w 821903"/>
                      <a:gd name="connsiteY88" fmla="*/ 460439 h 980999"/>
                      <a:gd name="connsiteX89" fmla="*/ 192094 w 821903"/>
                      <a:gd name="connsiteY89" fmla="*/ 445775 h 980999"/>
                      <a:gd name="connsiteX90" fmla="*/ 173032 w 821903"/>
                      <a:gd name="connsiteY90" fmla="*/ 439910 h 980999"/>
                      <a:gd name="connsiteX91" fmla="*/ 170099 w 821903"/>
                      <a:gd name="connsiteY91" fmla="*/ 417915 h 980999"/>
                      <a:gd name="connsiteX92" fmla="*/ 159834 w 821903"/>
                      <a:gd name="connsiteY92" fmla="*/ 413515 h 980999"/>
                      <a:gd name="connsiteX93" fmla="*/ 151036 w 821903"/>
                      <a:gd name="connsiteY93" fmla="*/ 373924 h 980999"/>
                      <a:gd name="connsiteX94" fmla="*/ 140771 w 821903"/>
                      <a:gd name="connsiteY94" fmla="*/ 359260 h 980999"/>
                      <a:gd name="connsiteX95" fmla="*/ 170099 w 821903"/>
                      <a:gd name="connsiteY95" fmla="*/ 343130 h 980999"/>
                      <a:gd name="connsiteX96" fmla="*/ 187695 w 821903"/>
                      <a:gd name="connsiteY96" fmla="*/ 347529 h 980999"/>
                      <a:gd name="connsiteX97" fmla="*/ 208224 w 821903"/>
                      <a:gd name="connsiteY97" fmla="*/ 348995 h 980999"/>
                      <a:gd name="connsiteX98" fmla="*/ 240484 w 821903"/>
                      <a:gd name="connsiteY98" fmla="*/ 356327 h 980999"/>
                      <a:gd name="connsiteX99" fmla="*/ 272744 w 821903"/>
                      <a:gd name="connsiteY99" fmla="*/ 344596 h 980999"/>
                      <a:gd name="connsiteX100" fmla="*/ 319668 w 821903"/>
                      <a:gd name="connsiteY100" fmla="*/ 288874 h 980999"/>
                      <a:gd name="connsiteX101" fmla="*/ 319668 w 821903"/>
                      <a:gd name="connsiteY101" fmla="*/ 275677 h 980999"/>
                      <a:gd name="connsiteX102" fmla="*/ 312336 w 821903"/>
                      <a:gd name="connsiteY102" fmla="*/ 262480 h 980999"/>
                      <a:gd name="connsiteX103" fmla="*/ 318202 w 821903"/>
                      <a:gd name="connsiteY103" fmla="*/ 246350 h 980999"/>
                      <a:gd name="connsiteX104" fmla="*/ 328466 w 821903"/>
                      <a:gd name="connsiteY104" fmla="*/ 231686 h 980999"/>
                      <a:gd name="connsiteX105" fmla="*/ 321135 w 821903"/>
                      <a:gd name="connsiteY105" fmla="*/ 218489 h 980999"/>
                      <a:gd name="connsiteX106" fmla="*/ 344597 w 821903"/>
                      <a:gd name="connsiteY106" fmla="*/ 193560 h 980999"/>
                      <a:gd name="connsiteX107" fmla="*/ 351928 w 821903"/>
                      <a:gd name="connsiteY107" fmla="*/ 193560 h 980999"/>
                      <a:gd name="connsiteX108" fmla="*/ 362193 w 821903"/>
                      <a:gd name="connsiteY108" fmla="*/ 178897 h 980999"/>
                      <a:gd name="connsiteX109" fmla="*/ 363659 w 821903"/>
                      <a:gd name="connsiteY109" fmla="*/ 159834 h 980999"/>
                      <a:gd name="connsiteX110" fmla="*/ 378323 w 821903"/>
                      <a:gd name="connsiteY110" fmla="*/ 153969 h 980999"/>
                      <a:gd name="connsiteX111" fmla="*/ 378323 w 821903"/>
                      <a:gd name="connsiteY111" fmla="*/ 137839 h 980999"/>
                      <a:gd name="connsiteX112" fmla="*/ 388588 w 821903"/>
                      <a:gd name="connsiteY112" fmla="*/ 124641 h 980999"/>
                      <a:gd name="connsiteX113" fmla="*/ 391520 w 821903"/>
                      <a:gd name="connsiteY113" fmla="*/ 112910 h 980999"/>
                      <a:gd name="connsiteX114" fmla="*/ 414982 w 821903"/>
                      <a:gd name="connsiteY114" fmla="*/ 77718 h 980999"/>
                      <a:gd name="connsiteX115" fmla="*/ 432579 w 821903"/>
                      <a:gd name="connsiteY115" fmla="*/ 86516 h 980999"/>
                      <a:gd name="connsiteX116" fmla="*/ 454574 w 821903"/>
                      <a:gd name="connsiteY116" fmla="*/ 77718 h 980999"/>
                      <a:gd name="connsiteX117" fmla="*/ 475103 w 821903"/>
                      <a:gd name="connsiteY117" fmla="*/ 46924 h 980999"/>
                      <a:gd name="connsiteX118" fmla="*/ 508830 w 821903"/>
                      <a:gd name="connsiteY118" fmla="*/ 55722 h 980999"/>
                      <a:gd name="connsiteX119" fmla="*/ 532292 w 821903"/>
                      <a:gd name="connsiteY119" fmla="*/ 38126 h 980999"/>
                      <a:gd name="connsiteX120" fmla="*/ 554287 w 821903"/>
                      <a:gd name="connsiteY120" fmla="*/ 43991 h 980999"/>
                      <a:gd name="connsiteX121" fmla="*/ 563085 w 821903"/>
                      <a:gd name="connsiteY121" fmla="*/ 33727 h 980999"/>
                      <a:gd name="connsiteX122" fmla="*/ 583614 w 821903"/>
                      <a:gd name="connsiteY122" fmla="*/ 41058 h 980999"/>
                      <a:gd name="connsiteX123" fmla="*/ 629072 w 821903"/>
                      <a:gd name="connsiteY123" fmla="*/ 43991 h 980999"/>
                      <a:gd name="connsiteX124" fmla="*/ 659866 w 821903"/>
                      <a:gd name="connsiteY124" fmla="*/ 1466 h 980999"/>
                      <a:gd name="connsiteX125" fmla="*/ 686260 w 821903"/>
                      <a:gd name="connsiteY125" fmla="*/ 13197 h 980999"/>
                      <a:gd name="connsiteX126" fmla="*/ 703857 w 821903"/>
                      <a:gd name="connsiteY126" fmla="*/ 2933 h 980999"/>
                      <a:gd name="connsiteX127" fmla="*/ 724386 w 821903"/>
                      <a:gd name="connsiteY127" fmla="*/ 7332 h 980999"/>
                      <a:gd name="connsiteX0" fmla="*/ 741982 w 1197145"/>
                      <a:gd name="connsiteY0" fmla="*/ 0 h 980999"/>
                      <a:gd name="connsiteX1" fmla="*/ 752247 w 1197145"/>
                      <a:gd name="connsiteY1" fmla="*/ 14664 h 980999"/>
                      <a:gd name="connsiteX2" fmla="*/ 763978 w 1197145"/>
                      <a:gd name="connsiteY2" fmla="*/ 27861 h 980999"/>
                      <a:gd name="connsiteX3" fmla="*/ 787440 w 1197145"/>
                      <a:gd name="connsiteY3" fmla="*/ 30794 h 980999"/>
                      <a:gd name="connsiteX4" fmla="*/ 813834 w 1197145"/>
                      <a:gd name="connsiteY4" fmla="*/ 39592 h 980999"/>
                      <a:gd name="connsiteX5" fmla="*/ 821903 w 1197145"/>
                      <a:gd name="connsiteY5" fmla="*/ 39592 h 980999"/>
                      <a:gd name="connsiteX6" fmla="*/ 1197143 w 1197145"/>
                      <a:gd name="connsiteY6" fmla="*/ 190922 h 980999"/>
                      <a:gd name="connsiteX7" fmla="*/ 821903 w 1197145"/>
                      <a:gd name="connsiteY7" fmla="*/ 308944 h 980999"/>
                      <a:gd name="connsiteX8" fmla="*/ 806502 w 1197145"/>
                      <a:gd name="connsiteY8" fmla="*/ 305004 h 980999"/>
                      <a:gd name="connsiteX9" fmla="*/ 794771 w 1197145"/>
                      <a:gd name="connsiteY9" fmla="*/ 291807 h 980999"/>
                      <a:gd name="connsiteX10" fmla="*/ 709722 w 1197145"/>
                      <a:gd name="connsiteY10" fmla="*/ 306471 h 980999"/>
                      <a:gd name="connsiteX11" fmla="*/ 681861 w 1197145"/>
                      <a:gd name="connsiteY11" fmla="*/ 327000 h 980999"/>
                      <a:gd name="connsiteX12" fmla="*/ 590946 w 1197145"/>
                      <a:gd name="connsiteY12" fmla="*/ 375390 h 980999"/>
                      <a:gd name="connsiteX13" fmla="*/ 571883 w 1197145"/>
                      <a:gd name="connsiteY13" fmla="*/ 379789 h 980999"/>
                      <a:gd name="connsiteX14" fmla="*/ 526426 w 1197145"/>
                      <a:gd name="connsiteY14" fmla="*/ 397385 h 980999"/>
                      <a:gd name="connsiteX15" fmla="*/ 517628 w 1197145"/>
                      <a:gd name="connsiteY15" fmla="*/ 407650 h 980999"/>
                      <a:gd name="connsiteX16" fmla="*/ 502964 w 1197145"/>
                      <a:gd name="connsiteY16" fmla="*/ 431112 h 980999"/>
                      <a:gd name="connsiteX17" fmla="*/ 492700 w 1197145"/>
                      <a:gd name="connsiteY17" fmla="*/ 428179 h 980999"/>
                      <a:gd name="connsiteX18" fmla="*/ 475103 w 1197145"/>
                      <a:gd name="connsiteY18" fmla="*/ 422314 h 980999"/>
                      <a:gd name="connsiteX19" fmla="*/ 461906 w 1197145"/>
                      <a:gd name="connsiteY19" fmla="*/ 436977 h 980999"/>
                      <a:gd name="connsiteX20" fmla="*/ 457507 w 1197145"/>
                      <a:gd name="connsiteY20" fmla="*/ 451641 h 980999"/>
                      <a:gd name="connsiteX21" fmla="*/ 450175 w 1197145"/>
                      <a:gd name="connsiteY21" fmla="*/ 461905 h 980999"/>
                      <a:gd name="connsiteX22" fmla="*/ 451641 w 1197145"/>
                      <a:gd name="connsiteY22" fmla="*/ 473636 h 980999"/>
                      <a:gd name="connsiteX23" fmla="*/ 453108 w 1197145"/>
                      <a:gd name="connsiteY23" fmla="*/ 513228 h 980999"/>
                      <a:gd name="connsiteX24" fmla="*/ 458973 w 1197145"/>
                      <a:gd name="connsiteY24" fmla="*/ 519094 h 980999"/>
                      <a:gd name="connsiteX25" fmla="*/ 453108 w 1197145"/>
                      <a:gd name="connsiteY25" fmla="*/ 538157 h 980999"/>
                      <a:gd name="connsiteX26" fmla="*/ 453108 w 1197145"/>
                      <a:gd name="connsiteY26" fmla="*/ 555753 h 980999"/>
                      <a:gd name="connsiteX27" fmla="*/ 442843 w 1197145"/>
                      <a:gd name="connsiteY27" fmla="*/ 580681 h 980999"/>
                      <a:gd name="connsiteX28" fmla="*/ 428179 w 1197145"/>
                      <a:gd name="connsiteY28" fmla="*/ 590946 h 980999"/>
                      <a:gd name="connsiteX29" fmla="*/ 432579 w 1197145"/>
                      <a:gd name="connsiteY29" fmla="*/ 601210 h 980999"/>
                      <a:gd name="connsiteX30" fmla="*/ 428179 w 1197145"/>
                      <a:gd name="connsiteY30" fmla="*/ 623206 h 980999"/>
                      <a:gd name="connsiteX31" fmla="*/ 412049 w 1197145"/>
                      <a:gd name="connsiteY31" fmla="*/ 612941 h 980999"/>
                      <a:gd name="connsiteX32" fmla="*/ 392987 w 1197145"/>
                      <a:gd name="connsiteY32" fmla="*/ 621739 h 980999"/>
                      <a:gd name="connsiteX33" fmla="*/ 372457 w 1197145"/>
                      <a:gd name="connsiteY33" fmla="*/ 667197 h 980999"/>
                      <a:gd name="connsiteX34" fmla="*/ 362193 w 1197145"/>
                      <a:gd name="connsiteY34" fmla="*/ 671596 h 980999"/>
                      <a:gd name="connsiteX35" fmla="*/ 343130 w 1197145"/>
                      <a:gd name="connsiteY35" fmla="*/ 715587 h 980999"/>
                      <a:gd name="connsiteX36" fmla="*/ 334332 w 1197145"/>
                      <a:gd name="connsiteY36" fmla="*/ 728784 h 980999"/>
                      <a:gd name="connsiteX37" fmla="*/ 318202 w 1197145"/>
                      <a:gd name="connsiteY37" fmla="*/ 714121 h 980999"/>
                      <a:gd name="connsiteX38" fmla="*/ 285942 w 1197145"/>
                      <a:gd name="connsiteY38" fmla="*/ 719986 h 980999"/>
                      <a:gd name="connsiteX39" fmla="*/ 274211 w 1197145"/>
                      <a:gd name="connsiteY39" fmla="*/ 769842 h 980999"/>
                      <a:gd name="connsiteX40" fmla="*/ 274211 w 1197145"/>
                      <a:gd name="connsiteY40" fmla="*/ 787439 h 980999"/>
                      <a:gd name="connsiteX41" fmla="*/ 275677 w 1197145"/>
                      <a:gd name="connsiteY41" fmla="*/ 813833 h 980999"/>
                      <a:gd name="connsiteX42" fmla="*/ 275677 w 1197145"/>
                      <a:gd name="connsiteY42" fmla="*/ 849026 h 980999"/>
                      <a:gd name="connsiteX43" fmla="*/ 261014 w 1197145"/>
                      <a:gd name="connsiteY43" fmla="*/ 863690 h 980999"/>
                      <a:gd name="connsiteX44" fmla="*/ 236085 w 1197145"/>
                      <a:gd name="connsiteY44" fmla="*/ 866623 h 980999"/>
                      <a:gd name="connsiteX45" fmla="*/ 240484 w 1197145"/>
                      <a:gd name="connsiteY45" fmla="*/ 898883 h 980999"/>
                      <a:gd name="connsiteX46" fmla="*/ 237552 w 1197145"/>
                      <a:gd name="connsiteY46" fmla="*/ 910614 h 980999"/>
                      <a:gd name="connsiteX47" fmla="*/ 274211 w 1197145"/>
                      <a:gd name="connsiteY47" fmla="*/ 931143 h 980999"/>
                      <a:gd name="connsiteX48" fmla="*/ 290341 w 1197145"/>
                      <a:gd name="connsiteY48" fmla="*/ 954605 h 980999"/>
                      <a:gd name="connsiteX49" fmla="*/ 284475 w 1197145"/>
                      <a:gd name="connsiteY49" fmla="*/ 980999 h 980999"/>
                      <a:gd name="connsiteX50" fmla="*/ 250749 w 1197145"/>
                      <a:gd name="connsiteY50" fmla="*/ 973667 h 980999"/>
                      <a:gd name="connsiteX51" fmla="*/ 249283 w 1197145"/>
                      <a:gd name="connsiteY51" fmla="*/ 963403 h 980999"/>
                      <a:gd name="connsiteX52" fmla="*/ 227287 w 1197145"/>
                      <a:gd name="connsiteY52" fmla="*/ 935542 h 980999"/>
                      <a:gd name="connsiteX53" fmla="*/ 212623 w 1197145"/>
                      <a:gd name="connsiteY53" fmla="*/ 926744 h 980999"/>
                      <a:gd name="connsiteX54" fmla="*/ 162767 w 1197145"/>
                      <a:gd name="connsiteY54" fmla="*/ 931143 h 980999"/>
                      <a:gd name="connsiteX55" fmla="*/ 140771 w 1197145"/>
                      <a:gd name="connsiteY55" fmla="*/ 959004 h 980999"/>
                      <a:gd name="connsiteX56" fmla="*/ 98247 w 1197145"/>
                      <a:gd name="connsiteY56" fmla="*/ 950205 h 980999"/>
                      <a:gd name="connsiteX57" fmla="*/ 68919 w 1197145"/>
                      <a:gd name="connsiteY57" fmla="*/ 920878 h 980999"/>
                      <a:gd name="connsiteX58" fmla="*/ 54256 w 1197145"/>
                      <a:gd name="connsiteY58" fmla="*/ 934075 h 980999"/>
                      <a:gd name="connsiteX59" fmla="*/ 7332 w 1197145"/>
                      <a:gd name="connsiteY59" fmla="*/ 944340 h 980999"/>
                      <a:gd name="connsiteX60" fmla="*/ 16130 w 1197145"/>
                      <a:gd name="connsiteY60" fmla="*/ 928210 h 980999"/>
                      <a:gd name="connsiteX61" fmla="*/ 14664 w 1197145"/>
                      <a:gd name="connsiteY61" fmla="*/ 919412 h 980999"/>
                      <a:gd name="connsiteX62" fmla="*/ 27861 w 1197145"/>
                      <a:gd name="connsiteY62" fmla="*/ 912080 h 980999"/>
                      <a:gd name="connsiteX63" fmla="*/ 27861 w 1197145"/>
                      <a:gd name="connsiteY63" fmla="*/ 898883 h 980999"/>
                      <a:gd name="connsiteX64" fmla="*/ 36659 w 1197145"/>
                      <a:gd name="connsiteY64" fmla="*/ 878354 h 980999"/>
                      <a:gd name="connsiteX65" fmla="*/ 32260 w 1197145"/>
                      <a:gd name="connsiteY65" fmla="*/ 869555 h 980999"/>
                      <a:gd name="connsiteX66" fmla="*/ 68919 w 1197145"/>
                      <a:gd name="connsiteY66" fmla="*/ 841694 h 980999"/>
                      <a:gd name="connsiteX67" fmla="*/ 64520 w 1197145"/>
                      <a:gd name="connsiteY67" fmla="*/ 815300 h 980999"/>
                      <a:gd name="connsiteX68" fmla="*/ 35193 w 1197145"/>
                      <a:gd name="connsiteY68" fmla="*/ 810901 h 980999"/>
                      <a:gd name="connsiteX69" fmla="*/ 33727 w 1197145"/>
                      <a:gd name="connsiteY69" fmla="*/ 796237 h 980999"/>
                      <a:gd name="connsiteX70" fmla="*/ 51323 w 1197145"/>
                      <a:gd name="connsiteY70" fmla="*/ 793304 h 980999"/>
                      <a:gd name="connsiteX71" fmla="*/ 43991 w 1197145"/>
                      <a:gd name="connsiteY71" fmla="*/ 714121 h 980999"/>
                      <a:gd name="connsiteX72" fmla="*/ 36659 w 1197145"/>
                      <a:gd name="connsiteY72" fmla="*/ 699457 h 980999"/>
                      <a:gd name="connsiteX73" fmla="*/ 42525 w 1197145"/>
                      <a:gd name="connsiteY73" fmla="*/ 673062 h 980999"/>
                      <a:gd name="connsiteX74" fmla="*/ 32260 w 1197145"/>
                      <a:gd name="connsiteY74" fmla="*/ 658399 h 980999"/>
                      <a:gd name="connsiteX75" fmla="*/ 10265 w 1197145"/>
                      <a:gd name="connsiteY75" fmla="*/ 629071 h 980999"/>
                      <a:gd name="connsiteX76" fmla="*/ 11731 w 1197145"/>
                      <a:gd name="connsiteY76" fmla="*/ 624672 h 980999"/>
                      <a:gd name="connsiteX77" fmla="*/ 0 w 1197145"/>
                      <a:gd name="connsiteY77" fmla="*/ 601210 h 980999"/>
                      <a:gd name="connsiteX78" fmla="*/ 13197 w 1197145"/>
                      <a:gd name="connsiteY78" fmla="*/ 593878 h 980999"/>
                      <a:gd name="connsiteX79" fmla="*/ 20529 w 1197145"/>
                      <a:gd name="connsiteY79" fmla="*/ 598278 h 980999"/>
                      <a:gd name="connsiteX80" fmla="*/ 54256 w 1197145"/>
                      <a:gd name="connsiteY80" fmla="*/ 627605 h 980999"/>
                      <a:gd name="connsiteX81" fmla="*/ 87982 w 1197145"/>
                      <a:gd name="connsiteY81" fmla="*/ 589479 h 980999"/>
                      <a:gd name="connsiteX82" fmla="*/ 87982 w 1197145"/>
                      <a:gd name="connsiteY82" fmla="*/ 576282 h 980999"/>
                      <a:gd name="connsiteX83" fmla="*/ 114377 w 1197145"/>
                      <a:gd name="connsiteY83" fmla="*/ 579215 h 980999"/>
                      <a:gd name="connsiteX84" fmla="*/ 118776 w 1197145"/>
                      <a:gd name="connsiteY84" fmla="*/ 545488 h 980999"/>
                      <a:gd name="connsiteX85" fmla="*/ 121709 w 1197145"/>
                      <a:gd name="connsiteY85" fmla="*/ 524959 h 980999"/>
                      <a:gd name="connsiteX86" fmla="*/ 136372 w 1197145"/>
                      <a:gd name="connsiteY86" fmla="*/ 511762 h 980999"/>
                      <a:gd name="connsiteX87" fmla="*/ 162767 w 1197145"/>
                      <a:gd name="connsiteY87" fmla="*/ 504430 h 980999"/>
                      <a:gd name="connsiteX88" fmla="*/ 205292 w 1197145"/>
                      <a:gd name="connsiteY88" fmla="*/ 479502 h 980999"/>
                      <a:gd name="connsiteX89" fmla="*/ 206758 w 1197145"/>
                      <a:gd name="connsiteY89" fmla="*/ 460439 h 980999"/>
                      <a:gd name="connsiteX90" fmla="*/ 192094 w 1197145"/>
                      <a:gd name="connsiteY90" fmla="*/ 445775 h 980999"/>
                      <a:gd name="connsiteX91" fmla="*/ 173032 w 1197145"/>
                      <a:gd name="connsiteY91" fmla="*/ 439910 h 980999"/>
                      <a:gd name="connsiteX92" fmla="*/ 170099 w 1197145"/>
                      <a:gd name="connsiteY92" fmla="*/ 417915 h 980999"/>
                      <a:gd name="connsiteX93" fmla="*/ 159834 w 1197145"/>
                      <a:gd name="connsiteY93" fmla="*/ 413515 h 980999"/>
                      <a:gd name="connsiteX94" fmla="*/ 151036 w 1197145"/>
                      <a:gd name="connsiteY94" fmla="*/ 373924 h 980999"/>
                      <a:gd name="connsiteX95" fmla="*/ 140771 w 1197145"/>
                      <a:gd name="connsiteY95" fmla="*/ 359260 h 980999"/>
                      <a:gd name="connsiteX96" fmla="*/ 170099 w 1197145"/>
                      <a:gd name="connsiteY96" fmla="*/ 343130 h 980999"/>
                      <a:gd name="connsiteX97" fmla="*/ 187695 w 1197145"/>
                      <a:gd name="connsiteY97" fmla="*/ 347529 h 980999"/>
                      <a:gd name="connsiteX98" fmla="*/ 208224 w 1197145"/>
                      <a:gd name="connsiteY98" fmla="*/ 348995 h 980999"/>
                      <a:gd name="connsiteX99" fmla="*/ 240484 w 1197145"/>
                      <a:gd name="connsiteY99" fmla="*/ 356327 h 980999"/>
                      <a:gd name="connsiteX100" fmla="*/ 272744 w 1197145"/>
                      <a:gd name="connsiteY100" fmla="*/ 344596 h 980999"/>
                      <a:gd name="connsiteX101" fmla="*/ 319668 w 1197145"/>
                      <a:gd name="connsiteY101" fmla="*/ 288874 h 980999"/>
                      <a:gd name="connsiteX102" fmla="*/ 319668 w 1197145"/>
                      <a:gd name="connsiteY102" fmla="*/ 275677 h 980999"/>
                      <a:gd name="connsiteX103" fmla="*/ 312336 w 1197145"/>
                      <a:gd name="connsiteY103" fmla="*/ 262480 h 980999"/>
                      <a:gd name="connsiteX104" fmla="*/ 318202 w 1197145"/>
                      <a:gd name="connsiteY104" fmla="*/ 246350 h 980999"/>
                      <a:gd name="connsiteX105" fmla="*/ 328466 w 1197145"/>
                      <a:gd name="connsiteY105" fmla="*/ 231686 h 980999"/>
                      <a:gd name="connsiteX106" fmla="*/ 321135 w 1197145"/>
                      <a:gd name="connsiteY106" fmla="*/ 218489 h 980999"/>
                      <a:gd name="connsiteX107" fmla="*/ 344597 w 1197145"/>
                      <a:gd name="connsiteY107" fmla="*/ 193560 h 980999"/>
                      <a:gd name="connsiteX108" fmla="*/ 351928 w 1197145"/>
                      <a:gd name="connsiteY108" fmla="*/ 193560 h 980999"/>
                      <a:gd name="connsiteX109" fmla="*/ 362193 w 1197145"/>
                      <a:gd name="connsiteY109" fmla="*/ 178897 h 980999"/>
                      <a:gd name="connsiteX110" fmla="*/ 363659 w 1197145"/>
                      <a:gd name="connsiteY110" fmla="*/ 159834 h 980999"/>
                      <a:gd name="connsiteX111" fmla="*/ 378323 w 1197145"/>
                      <a:gd name="connsiteY111" fmla="*/ 153969 h 980999"/>
                      <a:gd name="connsiteX112" fmla="*/ 378323 w 1197145"/>
                      <a:gd name="connsiteY112" fmla="*/ 137839 h 980999"/>
                      <a:gd name="connsiteX113" fmla="*/ 388588 w 1197145"/>
                      <a:gd name="connsiteY113" fmla="*/ 124641 h 980999"/>
                      <a:gd name="connsiteX114" fmla="*/ 391520 w 1197145"/>
                      <a:gd name="connsiteY114" fmla="*/ 112910 h 980999"/>
                      <a:gd name="connsiteX115" fmla="*/ 414982 w 1197145"/>
                      <a:gd name="connsiteY115" fmla="*/ 77718 h 980999"/>
                      <a:gd name="connsiteX116" fmla="*/ 432579 w 1197145"/>
                      <a:gd name="connsiteY116" fmla="*/ 86516 h 980999"/>
                      <a:gd name="connsiteX117" fmla="*/ 454574 w 1197145"/>
                      <a:gd name="connsiteY117" fmla="*/ 77718 h 980999"/>
                      <a:gd name="connsiteX118" fmla="*/ 475103 w 1197145"/>
                      <a:gd name="connsiteY118" fmla="*/ 46924 h 980999"/>
                      <a:gd name="connsiteX119" fmla="*/ 508830 w 1197145"/>
                      <a:gd name="connsiteY119" fmla="*/ 55722 h 980999"/>
                      <a:gd name="connsiteX120" fmla="*/ 532292 w 1197145"/>
                      <a:gd name="connsiteY120" fmla="*/ 38126 h 980999"/>
                      <a:gd name="connsiteX121" fmla="*/ 554287 w 1197145"/>
                      <a:gd name="connsiteY121" fmla="*/ 43991 h 980999"/>
                      <a:gd name="connsiteX122" fmla="*/ 563085 w 1197145"/>
                      <a:gd name="connsiteY122" fmla="*/ 33727 h 980999"/>
                      <a:gd name="connsiteX123" fmla="*/ 583614 w 1197145"/>
                      <a:gd name="connsiteY123" fmla="*/ 41058 h 980999"/>
                      <a:gd name="connsiteX124" fmla="*/ 629072 w 1197145"/>
                      <a:gd name="connsiteY124" fmla="*/ 43991 h 980999"/>
                      <a:gd name="connsiteX125" fmla="*/ 659866 w 1197145"/>
                      <a:gd name="connsiteY125" fmla="*/ 1466 h 980999"/>
                      <a:gd name="connsiteX126" fmla="*/ 686260 w 1197145"/>
                      <a:gd name="connsiteY126" fmla="*/ 13197 h 980999"/>
                      <a:gd name="connsiteX127" fmla="*/ 703857 w 1197145"/>
                      <a:gd name="connsiteY127" fmla="*/ 2933 h 980999"/>
                      <a:gd name="connsiteX128" fmla="*/ 724386 w 1197145"/>
                      <a:gd name="connsiteY128" fmla="*/ 7332 h 980999"/>
                      <a:gd name="connsiteX129" fmla="*/ 741982 w 1197145"/>
                      <a:gd name="connsiteY129" fmla="*/ 0 h 980999"/>
                      <a:gd name="connsiteX0" fmla="*/ 1197143 w 1288583"/>
                      <a:gd name="connsiteY0" fmla="*/ 190922 h 980999"/>
                      <a:gd name="connsiteX1" fmla="*/ 821903 w 1288583"/>
                      <a:gd name="connsiteY1" fmla="*/ 308944 h 980999"/>
                      <a:gd name="connsiteX2" fmla="*/ 806502 w 1288583"/>
                      <a:gd name="connsiteY2" fmla="*/ 305004 h 980999"/>
                      <a:gd name="connsiteX3" fmla="*/ 794771 w 1288583"/>
                      <a:gd name="connsiteY3" fmla="*/ 291807 h 980999"/>
                      <a:gd name="connsiteX4" fmla="*/ 709722 w 1288583"/>
                      <a:gd name="connsiteY4" fmla="*/ 306471 h 980999"/>
                      <a:gd name="connsiteX5" fmla="*/ 681861 w 1288583"/>
                      <a:gd name="connsiteY5" fmla="*/ 327000 h 980999"/>
                      <a:gd name="connsiteX6" fmla="*/ 590946 w 1288583"/>
                      <a:gd name="connsiteY6" fmla="*/ 375390 h 980999"/>
                      <a:gd name="connsiteX7" fmla="*/ 571883 w 1288583"/>
                      <a:gd name="connsiteY7" fmla="*/ 379789 h 980999"/>
                      <a:gd name="connsiteX8" fmla="*/ 526426 w 1288583"/>
                      <a:gd name="connsiteY8" fmla="*/ 397385 h 980999"/>
                      <a:gd name="connsiteX9" fmla="*/ 517628 w 1288583"/>
                      <a:gd name="connsiteY9" fmla="*/ 407650 h 980999"/>
                      <a:gd name="connsiteX10" fmla="*/ 502964 w 1288583"/>
                      <a:gd name="connsiteY10" fmla="*/ 431112 h 980999"/>
                      <a:gd name="connsiteX11" fmla="*/ 492700 w 1288583"/>
                      <a:gd name="connsiteY11" fmla="*/ 428179 h 980999"/>
                      <a:gd name="connsiteX12" fmla="*/ 475103 w 1288583"/>
                      <a:gd name="connsiteY12" fmla="*/ 422314 h 980999"/>
                      <a:gd name="connsiteX13" fmla="*/ 461906 w 1288583"/>
                      <a:gd name="connsiteY13" fmla="*/ 436977 h 980999"/>
                      <a:gd name="connsiteX14" fmla="*/ 457507 w 1288583"/>
                      <a:gd name="connsiteY14" fmla="*/ 451641 h 980999"/>
                      <a:gd name="connsiteX15" fmla="*/ 450175 w 1288583"/>
                      <a:gd name="connsiteY15" fmla="*/ 461905 h 980999"/>
                      <a:gd name="connsiteX16" fmla="*/ 451641 w 1288583"/>
                      <a:gd name="connsiteY16" fmla="*/ 473636 h 980999"/>
                      <a:gd name="connsiteX17" fmla="*/ 453108 w 1288583"/>
                      <a:gd name="connsiteY17" fmla="*/ 513228 h 980999"/>
                      <a:gd name="connsiteX18" fmla="*/ 458973 w 1288583"/>
                      <a:gd name="connsiteY18" fmla="*/ 519094 h 980999"/>
                      <a:gd name="connsiteX19" fmla="*/ 453108 w 1288583"/>
                      <a:gd name="connsiteY19" fmla="*/ 538157 h 980999"/>
                      <a:gd name="connsiteX20" fmla="*/ 453108 w 1288583"/>
                      <a:gd name="connsiteY20" fmla="*/ 555753 h 980999"/>
                      <a:gd name="connsiteX21" fmla="*/ 442843 w 1288583"/>
                      <a:gd name="connsiteY21" fmla="*/ 580681 h 980999"/>
                      <a:gd name="connsiteX22" fmla="*/ 428179 w 1288583"/>
                      <a:gd name="connsiteY22" fmla="*/ 590946 h 980999"/>
                      <a:gd name="connsiteX23" fmla="*/ 432579 w 1288583"/>
                      <a:gd name="connsiteY23" fmla="*/ 601210 h 980999"/>
                      <a:gd name="connsiteX24" fmla="*/ 428179 w 1288583"/>
                      <a:gd name="connsiteY24" fmla="*/ 623206 h 980999"/>
                      <a:gd name="connsiteX25" fmla="*/ 412049 w 1288583"/>
                      <a:gd name="connsiteY25" fmla="*/ 612941 h 980999"/>
                      <a:gd name="connsiteX26" fmla="*/ 392987 w 1288583"/>
                      <a:gd name="connsiteY26" fmla="*/ 621739 h 980999"/>
                      <a:gd name="connsiteX27" fmla="*/ 372457 w 1288583"/>
                      <a:gd name="connsiteY27" fmla="*/ 667197 h 980999"/>
                      <a:gd name="connsiteX28" fmla="*/ 362193 w 1288583"/>
                      <a:gd name="connsiteY28" fmla="*/ 671596 h 980999"/>
                      <a:gd name="connsiteX29" fmla="*/ 343130 w 1288583"/>
                      <a:gd name="connsiteY29" fmla="*/ 715587 h 980999"/>
                      <a:gd name="connsiteX30" fmla="*/ 334332 w 1288583"/>
                      <a:gd name="connsiteY30" fmla="*/ 728784 h 980999"/>
                      <a:gd name="connsiteX31" fmla="*/ 318202 w 1288583"/>
                      <a:gd name="connsiteY31" fmla="*/ 714121 h 980999"/>
                      <a:gd name="connsiteX32" fmla="*/ 285942 w 1288583"/>
                      <a:gd name="connsiteY32" fmla="*/ 719986 h 980999"/>
                      <a:gd name="connsiteX33" fmla="*/ 274211 w 1288583"/>
                      <a:gd name="connsiteY33" fmla="*/ 769842 h 980999"/>
                      <a:gd name="connsiteX34" fmla="*/ 274211 w 1288583"/>
                      <a:gd name="connsiteY34" fmla="*/ 787439 h 980999"/>
                      <a:gd name="connsiteX35" fmla="*/ 275677 w 1288583"/>
                      <a:gd name="connsiteY35" fmla="*/ 813833 h 980999"/>
                      <a:gd name="connsiteX36" fmla="*/ 275677 w 1288583"/>
                      <a:gd name="connsiteY36" fmla="*/ 849026 h 980999"/>
                      <a:gd name="connsiteX37" fmla="*/ 261014 w 1288583"/>
                      <a:gd name="connsiteY37" fmla="*/ 863690 h 980999"/>
                      <a:gd name="connsiteX38" fmla="*/ 236085 w 1288583"/>
                      <a:gd name="connsiteY38" fmla="*/ 866623 h 980999"/>
                      <a:gd name="connsiteX39" fmla="*/ 240484 w 1288583"/>
                      <a:gd name="connsiteY39" fmla="*/ 898883 h 980999"/>
                      <a:gd name="connsiteX40" fmla="*/ 237552 w 1288583"/>
                      <a:gd name="connsiteY40" fmla="*/ 910614 h 980999"/>
                      <a:gd name="connsiteX41" fmla="*/ 274211 w 1288583"/>
                      <a:gd name="connsiteY41" fmla="*/ 931143 h 980999"/>
                      <a:gd name="connsiteX42" fmla="*/ 290341 w 1288583"/>
                      <a:gd name="connsiteY42" fmla="*/ 954605 h 980999"/>
                      <a:gd name="connsiteX43" fmla="*/ 284475 w 1288583"/>
                      <a:gd name="connsiteY43" fmla="*/ 980999 h 980999"/>
                      <a:gd name="connsiteX44" fmla="*/ 250749 w 1288583"/>
                      <a:gd name="connsiteY44" fmla="*/ 973667 h 980999"/>
                      <a:gd name="connsiteX45" fmla="*/ 249283 w 1288583"/>
                      <a:gd name="connsiteY45" fmla="*/ 963403 h 980999"/>
                      <a:gd name="connsiteX46" fmla="*/ 227287 w 1288583"/>
                      <a:gd name="connsiteY46" fmla="*/ 935542 h 980999"/>
                      <a:gd name="connsiteX47" fmla="*/ 212623 w 1288583"/>
                      <a:gd name="connsiteY47" fmla="*/ 926744 h 980999"/>
                      <a:gd name="connsiteX48" fmla="*/ 162767 w 1288583"/>
                      <a:gd name="connsiteY48" fmla="*/ 931143 h 980999"/>
                      <a:gd name="connsiteX49" fmla="*/ 140771 w 1288583"/>
                      <a:gd name="connsiteY49" fmla="*/ 959004 h 980999"/>
                      <a:gd name="connsiteX50" fmla="*/ 98247 w 1288583"/>
                      <a:gd name="connsiteY50" fmla="*/ 950205 h 980999"/>
                      <a:gd name="connsiteX51" fmla="*/ 68919 w 1288583"/>
                      <a:gd name="connsiteY51" fmla="*/ 920878 h 980999"/>
                      <a:gd name="connsiteX52" fmla="*/ 54256 w 1288583"/>
                      <a:gd name="connsiteY52" fmla="*/ 934075 h 980999"/>
                      <a:gd name="connsiteX53" fmla="*/ 7332 w 1288583"/>
                      <a:gd name="connsiteY53" fmla="*/ 944340 h 980999"/>
                      <a:gd name="connsiteX54" fmla="*/ 16130 w 1288583"/>
                      <a:gd name="connsiteY54" fmla="*/ 928210 h 980999"/>
                      <a:gd name="connsiteX55" fmla="*/ 14664 w 1288583"/>
                      <a:gd name="connsiteY55" fmla="*/ 919412 h 980999"/>
                      <a:gd name="connsiteX56" fmla="*/ 27861 w 1288583"/>
                      <a:gd name="connsiteY56" fmla="*/ 912080 h 980999"/>
                      <a:gd name="connsiteX57" fmla="*/ 27861 w 1288583"/>
                      <a:gd name="connsiteY57" fmla="*/ 898883 h 980999"/>
                      <a:gd name="connsiteX58" fmla="*/ 36659 w 1288583"/>
                      <a:gd name="connsiteY58" fmla="*/ 878354 h 980999"/>
                      <a:gd name="connsiteX59" fmla="*/ 32260 w 1288583"/>
                      <a:gd name="connsiteY59" fmla="*/ 869555 h 980999"/>
                      <a:gd name="connsiteX60" fmla="*/ 68919 w 1288583"/>
                      <a:gd name="connsiteY60" fmla="*/ 841694 h 980999"/>
                      <a:gd name="connsiteX61" fmla="*/ 64520 w 1288583"/>
                      <a:gd name="connsiteY61" fmla="*/ 815300 h 980999"/>
                      <a:gd name="connsiteX62" fmla="*/ 35193 w 1288583"/>
                      <a:gd name="connsiteY62" fmla="*/ 810901 h 980999"/>
                      <a:gd name="connsiteX63" fmla="*/ 33727 w 1288583"/>
                      <a:gd name="connsiteY63" fmla="*/ 796237 h 980999"/>
                      <a:gd name="connsiteX64" fmla="*/ 51323 w 1288583"/>
                      <a:gd name="connsiteY64" fmla="*/ 793304 h 980999"/>
                      <a:gd name="connsiteX65" fmla="*/ 43991 w 1288583"/>
                      <a:gd name="connsiteY65" fmla="*/ 714121 h 980999"/>
                      <a:gd name="connsiteX66" fmla="*/ 36659 w 1288583"/>
                      <a:gd name="connsiteY66" fmla="*/ 699457 h 980999"/>
                      <a:gd name="connsiteX67" fmla="*/ 42525 w 1288583"/>
                      <a:gd name="connsiteY67" fmla="*/ 673062 h 980999"/>
                      <a:gd name="connsiteX68" fmla="*/ 32260 w 1288583"/>
                      <a:gd name="connsiteY68" fmla="*/ 658399 h 980999"/>
                      <a:gd name="connsiteX69" fmla="*/ 10265 w 1288583"/>
                      <a:gd name="connsiteY69" fmla="*/ 629071 h 980999"/>
                      <a:gd name="connsiteX70" fmla="*/ 11731 w 1288583"/>
                      <a:gd name="connsiteY70" fmla="*/ 624672 h 980999"/>
                      <a:gd name="connsiteX71" fmla="*/ 0 w 1288583"/>
                      <a:gd name="connsiteY71" fmla="*/ 601210 h 980999"/>
                      <a:gd name="connsiteX72" fmla="*/ 13197 w 1288583"/>
                      <a:gd name="connsiteY72" fmla="*/ 593878 h 980999"/>
                      <a:gd name="connsiteX73" fmla="*/ 20529 w 1288583"/>
                      <a:gd name="connsiteY73" fmla="*/ 598278 h 980999"/>
                      <a:gd name="connsiteX74" fmla="*/ 54256 w 1288583"/>
                      <a:gd name="connsiteY74" fmla="*/ 627605 h 980999"/>
                      <a:gd name="connsiteX75" fmla="*/ 87982 w 1288583"/>
                      <a:gd name="connsiteY75" fmla="*/ 589479 h 980999"/>
                      <a:gd name="connsiteX76" fmla="*/ 87982 w 1288583"/>
                      <a:gd name="connsiteY76" fmla="*/ 576282 h 980999"/>
                      <a:gd name="connsiteX77" fmla="*/ 114377 w 1288583"/>
                      <a:gd name="connsiteY77" fmla="*/ 579215 h 980999"/>
                      <a:gd name="connsiteX78" fmla="*/ 118776 w 1288583"/>
                      <a:gd name="connsiteY78" fmla="*/ 545488 h 980999"/>
                      <a:gd name="connsiteX79" fmla="*/ 121709 w 1288583"/>
                      <a:gd name="connsiteY79" fmla="*/ 524959 h 980999"/>
                      <a:gd name="connsiteX80" fmla="*/ 136372 w 1288583"/>
                      <a:gd name="connsiteY80" fmla="*/ 511762 h 980999"/>
                      <a:gd name="connsiteX81" fmla="*/ 162767 w 1288583"/>
                      <a:gd name="connsiteY81" fmla="*/ 504430 h 980999"/>
                      <a:gd name="connsiteX82" fmla="*/ 205292 w 1288583"/>
                      <a:gd name="connsiteY82" fmla="*/ 479502 h 980999"/>
                      <a:gd name="connsiteX83" fmla="*/ 206758 w 1288583"/>
                      <a:gd name="connsiteY83" fmla="*/ 460439 h 980999"/>
                      <a:gd name="connsiteX84" fmla="*/ 192094 w 1288583"/>
                      <a:gd name="connsiteY84" fmla="*/ 445775 h 980999"/>
                      <a:gd name="connsiteX85" fmla="*/ 173032 w 1288583"/>
                      <a:gd name="connsiteY85" fmla="*/ 439910 h 980999"/>
                      <a:gd name="connsiteX86" fmla="*/ 170099 w 1288583"/>
                      <a:gd name="connsiteY86" fmla="*/ 417915 h 980999"/>
                      <a:gd name="connsiteX87" fmla="*/ 159834 w 1288583"/>
                      <a:gd name="connsiteY87" fmla="*/ 413515 h 980999"/>
                      <a:gd name="connsiteX88" fmla="*/ 151036 w 1288583"/>
                      <a:gd name="connsiteY88" fmla="*/ 373924 h 980999"/>
                      <a:gd name="connsiteX89" fmla="*/ 140771 w 1288583"/>
                      <a:gd name="connsiteY89" fmla="*/ 359260 h 980999"/>
                      <a:gd name="connsiteX90" fmla="*/ 170099 w 1288583"/>
                      <a:gd name="connsiteY90" fmla="*/ 343130 h 980999"/>
                      <a:gd name="connsiteX91" fmla="*/ 187695 w 1288583"/>
                      <a:gd name="connsiteY91" fmla="*/ 347529 h 980999"/>
                      <a:gd name="connsiteX92" fmla="*/ 208224 w 1288583"/>
                      <a:gd name="connsiteY92" fmla="*/ 348995 h 980999"/>
                      <a:gd name="connsiteX93" fmla="*/ 240484 w 1288583"/>
                      <a:gd name="connsiteY93" fmla="*/ 356327 h 980999"/>
                      <a:gd name="connsiteX94" fmla="*/ 272744 w 1288583"/>
                      <a:gd name="connsiteY94" fmla="*/ 344596 h 980999"/>
                      <a:gd name="connsiteX95" fmla="*/ 319668 w 1288583"/>
                      <a:gd name="connsiteY95" fmla="*/ 288874 h 980999"/>
                      <a:gd name="connsiteX96" fmla="*/ 319668 w 1288583"/>
                      <a:gd name="connsiteY96" fmla="*/ 275677 h 980999"/>
                      <a:gd name="connsiteX97" fmla="*/ 312336 w 1288583"/>
                      <a:gd name="connsiteY97" fmla="*/ 262480 h 980999"/>
                      <a:gd name="connsiteX98" fmla="*/ 318202 w 1288583"/>
                      <a:gd name="connsiteY98" fmla="*/ 246350 h 980999"/>
                      <a:gd name="connsiteX99" fmla="*/ 328466 w 1288583"/>
                      <a:gd name="connsiteY99" fmla="*/ 231686 h 980999"/>
                      <a:gd name="connsiteX100" fmla="*/ 321135 w 1288583"/>
                      <a:gd name="connsiteY100" fmla="*/ 218489 h 980999"/>
                      <a:gd name="connsiteX101" fmla="*/ 344597 w 1288583"/>
                      <a:gd name="connsiteY101" fmla="*/ 193560 h 980999"/>
                      <a:gd name="connsiteX102" fmla="*/ 351928 w 1288583"/>
                      <a:gd name="connsiteY102" fmla="*/ 193560 h 980999"/>
                      <a:gd name="connsiteX103" fmla="*/ 362193 w 1288583"/>
                      <a:gd name="connsiteY103" fmla="*/ 178897 h 980999"/>
                      <a:gd name="connsiteX104" fmla="*/ 363659 w 1288583"/>
                      <a:gd name="connsiteY104" fmla="*/ 159834 h 980999"/>
                      <a:gd name="connsiteX105" fmla="*/ 378323 w 1288583"/>
                      <a:gd name="connsiteY105" fmla="*/ 153969 h 980999"/>
                      <a:gd name="connsiteX106" fmla="*/ 378323 w 1288583"/>
                      <a:gd name="connsiteY106" fmla="*/ 137839 h 980999"/>
                      <a:gd name="connsiteX107" fmla="*/ 388588 w 1288583"/>
                      <a:gd name="connsiteY107" fmla="*/ 124641 h 980999"/>
                      <a:gd name="connsiteX108" fmla="*/ 391520 w 1288583"/>
                      <a:gd name="connsiteY108" fmla="*/ 112910 h 980999"/>
                      <a:gd name="connsiteX109" fmla="*/ 414982 w 1288583"/>
                      <a:gd name="connsiteY109" fmla="*/ 77718 h 980999"/>
                      <a:gd name="connsiteX110" fmla="*/ 432579 w 1288583"/>
                      <a:gd name="connsiteY110" fmla="*/ 86516 h 980999"/>
                      <a:gd name="connsiteX111" fmla="*/ 454574 w 1288583"/>
                      <a:gd name="connsiteY111" fmla="*/ 77718 h 980999"/>
                      <a:gd name="connsiteX112" fmla="*/ 475103 w 1288583"/>
                      <a:gd name="connsiteY112" fmla="*/ 46924 h 980999"/>
                      <a:gd name="connsiteX113" fmla="*/ 508830 w 1288583"/>
                      <a:gd name="connsiteY113" fmla="*/ 55722 h 980999"/>
                      <a:gd name="connsiteX114" fmla="*/ 532292 w 1288583"/>
                      <a:gd name="connsiteY114" fmla="*/ 38126 h 980999"/>
                      <a:gd name="connsiteX115" fmla="*/ 554287 w 1288583"/>
                      <a:gd name="connsiteY115" fmla="*/ 43991 h 980999"/>
                      <a:gd name="connsiteX116" fmla="*/ 563085 w 1288583"/>
                      <a:gd name="connsiteY116" fmla="*/ 33727 h 980999"/>
                      <a:gd name="connsiteX117" fmla="*/ 583614 w 1288583"/>
                      <a:gd name="connsiteY117" fmla="*/ 41058 h 980999"/>
                      <a:gd name="connsiteX118" fmla="*/ 629072 w 1288583"/>
                      <a:gd name="connsiteY118" fmla="*/ 43991 h 980999"/>
                      <a:gd name="connsiteX119" fmla="*/ 659866 w 1288583"/>
                      <a:gd name="connsiteY119" fmla="*/ 1466 h 980999"/>
                      <a:gd name="connsiteX120" fmla="*/ 686260 w 1288583"/>
                      <a:gd name="connsiteY120" fmla="*/ 13197 h 980999"/>
                      <a:gd name="connsiteX121" fmla="*/ 703857 w 1288583"/>
                      <a:gd name="connsiteY121" fmla="*/ 2933 h 980999"/>
                      <a:gd name="connsiteX122" fmla="*/ 724386 w 1288583"/>
                      <a:gd name="connsiteY122" fmla="*/ 7332 h 980999"/>
                      <a:gd name="connsiteX123" fmla="*/ 741982 w 1288583"/>
                      <a:gd name="connsiteY123" fmla="*/ 0 h 980999"/>
                      <a:gd name="connsiteX124" fmla="*/ 752247 w 1288583"/>
                      <a:gd name="connsiteY124" fmla="*/ 14664 h 980999"/>
                      <a:gd name="connsiteX125" fmla="*/ 763978 w 1288583"/>
                      <a:gd name="connsiteY125" fmla="*/ 27861 h 980999"/>
                      <a:gd name="connsiteX126" fmla="*/ 787440 w 1288583"/>
                      <a:gd name="connsiteY126" fmla="*/ 30794 h 980999"/>
                      <a:gd name="connsiteX127" fmla="*/ 813834 w 1288583"/>
                      <a:gd name="connsiteY127" fmla="*/ 39592 h 980999"/>
                      <a:gd name="connsiteX128" fmla="*/ 821903 w 1288583"/>
                      <a:gd name="connsiteY128" fmla="*/ 39592 h 980999"/>
                      <a:gd name="connsiteX129" fmla="*/ 1288583 w 1288583"/>
                      <a:gd name="connsiteY129" fmla="*/ 282362 h 980999"/>
                      <a:gd name="connsiteX0" fmla="*/ 821903 w 1288583"/>
                      <a:gd name="connsiteY0" fmla="*/ 308944 h 980999"/>
                      <a:gd name="connsiteX1" fmla="*/ 806502 w 1288583"/>
                      <a:gd name="connsiteY1" fmla="*/ 305004 h 980999"/>
                      <a:gd name="connsiteX2" fmla="*/ 794771 w 1288583"/>
                      <a:gd name="connsiteY2" fmla="*/ 291807 h 980999"/>
                      <a:gd name="connsiteX3" fmla="*/ 709722 w 1288583"/>
                      <a:gd name="connsiteY3" fmla="*/ 306471 h 980999"/>
                      <a:gd name="connsiteX4" fmla="*/ 681861 w 1288583"/>
                      <a:gd name="connsiteY4" fmla="*/ 327000 h 980999"/>
                      <a:gd name="connsiteX5" fmla="*/ 590946 w 1288583"/>
                      <a:gd name="connsiteY5" fmla="*/ 375390 h 980999"/>
                      <a:gd name="connsiteX6" fmla="*/ 571883 w 1288583"/>
                      <a:gd name="connsiteY6" fmla="*/ 379789 h 980999"/>
                      <a:gd name="connsiteX7" fmla="*/ 526426 w 1288583"/>
                      <a:gd name="connsiteY7" fmla="*/ 397385 h 980999"/>
                      <a:gd name="connsiteX8" fmla="*/ 517628 w 1288583"/>
                      <a:gd name="connsiteY8" fmla="*/ 407650 h 980999"/>
                      <a:gd name="connsiteX9" fmla="*/ 502964 w 1288583"/>
                      <a:gd name="connsiteY9" fmla="*/ 431112 h 980999"/>
                      <a:gd name="connsiteX10" fmla="*/ 492700 w 1288583"/>
                      <a:gd name="connsiteY10" fmla="*/ 428179 h 980999"/>
                      <a:gd name="connsiteX11" fmla="*/ 475103 w 1288583"/>
                      <a:gd name="connsiteY11" fmla="*/ 422314 h 980999"/>
                      <a:gd name="connsiteX12" fmla="*/ 461906 w 1288583"/>
                      <a:gd name="connsiteY12" fmla="*/ 436977 h 980999"/>
                      <a:gd name="connsiteX13" fmla="*/ 457507 w 1288583"/>
                      <a:gd name="connsiteY13" fmla="*/ 451641 h 980999"/>
                      <a:gd name="connsiteX14" fmla="*/ 450175 w 1288583"/>
                      <a:gd name="connsiteY14" fmla="*/ 461905 h 980999"/>
                      <a:gd name="connsiteX15" fmla="*/ 451641 w 1288583"/>
                      <a:gd name="connsiteY15" fmla="*/ 473636 h 980999"/>
                      <a:gd name="connsiteX16" fmla="*/ 453108 w 1288583"/>
                      <a:gd name="connsiteY16" fmla="*/ 513228 h 980999"/>
                      <a:gd name="connsiteX17" fmla="*/ 458973 w 1288583"/>
                      <a:gd name="connsiteY17" fmla="*/ 519094 h 980999"/>
                      <a:gd name="connsiteX18" fmla="*/ 453108 w 1288583"/>
                      <a:gd name="connsiteY18" fmla="*/ 538157 h 980999"/>
                      <a:gd name="connsiteX19" fmla="*/ 453108 w 1288583"/>
                      <a:gd name="connsiteY19" fmla="*/ 555753 h 980999"/>
                      <a:gd name="connsiteX20" fmla="*/ 442843 w 1288583"/>
                      <a:gd name="connsiteY20" fmla="*/ 580681 h 980999"/>
                      <a:gd name="connsiteX21" fmla="*/ 428179 w 1288583"/>
                      <a:gd name="connsiteY21" fmla="*/ 590946 h 980999"/>
                      <a:gd name="connsiteX22" fmla="*/ 432579 w 1288583"/>
                      <a:gd name="connsiteY22" fmla="*/ 601210 h 980999"/>
                      <a:gd name="connsiteX23" fmla="*/ 428179 w 1288583"/>
                      <a:gd name="connsiteY23" fmla="*/ 623206 h 980999"/>
                      <a:gd name="connsiteX24" fmla="*/ 412049 w 1288583"/>
                      <a:gd name="connsiteY24" fmla="*/ 612941 h 980999"/>
                      <a:gd name="connsiteX25" fmla="*/ 392987 w 1288583"/>
                      <a:gd name="connsiteY25" fmla="*/ 621739 h 980999"/>
                      <a:gd name="connsiteX26" fmla="*/ 372457 w 1288583"/>
                      <a:gd name="connsiteY26" fmla="*/ 667197 h 980999"/>
                      <a:gd name="connsiteX27" fmla="*/ 362193 w 1288583"/>
                      <a:gd name="connsiteY27" fmla="*/ 671596 h 980999"/>
                      <a:gd name="connsiteX28" fmla="*/ 343130 w 1288583"/>
                      <a:gd name="connsiteY28" fmla="*/ 715587 h 980999"/>
                      <a:gd name="connsiteX29" fmla="*/ 334332 w 1288583"/>
                      <a:gd name="connsiteY29" fmla="*/ 728784 h 980999"/>
                      <a:gd name="connsiteX30" fmla="*/ 318202 w 1288583"/>
                      <a:gd name="connsiteY30" fmla="*/ 714121 h 980999"/>
                      <a:gd name="connsiteX31" fmla="*/ 285942 w 1288583"/>
                      <a:gd name="connsiteY31" fmla="*/ 719986 h 980999"/>
                      <a:gd name="connsiteX32" fmla="*/ 274211 w 1288583"/>
                      <a:gd name="connsiteY32" fmla="*/ 769842 h 980999"/>
                      <a:gd name="connsiteX33" fmla="*/ 274211 w 1288583"/>
                      <a:gd name="connsiteY33" fmla="*/ 787439 h 980999"/>
                      <a:gd name="connsiteX34" fmla="*/ 275677 w 1288583"/>
                      <a:gd name="connsiteY34" fmla="*/ 813833 h 980999"/>
                      <a:gd name="connsiteX35" fmla="*/ 275677 w 1288583"/>
                      <a:gd name="connsiteY35" fmla="*/ 849026 h 980999"/>
                      <a:gd name="connsiteX36" fmla="*/ 261014 w 1288583"/>
                      <a:gd name="connsiteY36" fmla="*/ 863690 h 980999"/>
                      <a:gd name="connsiteX37" fmla="*/ 236085 w 1288583"/>
                      <a:gd name="connsiteY37" fmla="*/ 866623 h 980999"/>
                      <a:gd name="connsiteX38" fmla="*/ 240484 w 1288583"/>
                      <a:gd name="connsiteY38" fmla="*/ 898883 h 980999"/>
                      <a:gd name="connsiteX39" fmla="*/ 237552 w 1288583"/>
                      <a:gd name="connsiteY39" fmla="*/ 910614 h 980999"/>
                      <a:gd name="connsiteX40" fmla="*/ 274211 w 1288583"/>
                      <a:gd name="connsiteY40" fmla="*/ 931143 h 980999"/>
                      <a:gd name="connsiteX41" fmla="*/ 290341 w 1288583"/>
                      <a:gd name="connsiteY41" fmla="*/ 954605 h 980999"/>
                      <a:gd name="connsiteX42" fmla="*/ 284475 w 1288583"/>
                      <a:gd name="connsiteY42" fmla="*/ 980999 h 980999"/>
                      <a:gd name="connsiteX43" fmla="*/ 250749 w 1288583"/>
                      <a:gd name="connsiteY43" fmla="*/ 973667 h 980999"/>
                      <a:gd name="connsiteX44" fmla="*/ 249283 w 1288583"/>
                      <a:gd name="connsiteY44" fmla="*/ 963403 h 980999"/>
                      <a:gd name="connsiteX45" fmla="*/ 227287 w 1288583"/>
                      <a:gd name="connsiteY45" fmla="*/ 935542 h 980999"/>
                      <a:gd name="connsiteX46" fmla="*/ 212623 w 1288583"/>
                      <a:gd name="connsiteY46" fmla="*/ 926744 h 980999"/>
                      <a:gd name="connsiteX47" fmla="*/ 162767 w 1288583"/>
                      <a:gd name="connsiteY47" fmla="*/ 931143 h 980999"/>
                      <a:gd name="connsiteX48" fmla="*/ 140771 w 1288583"/>
                      <a:gd name="connsiteY48" fmla="*/ 959004 h 980999"/>
                      <a:gd name="connsiteX49" fmla="*/ 98247 w 1288583"/>
                      <a:gd name="connsiteY49" fmla="*/ 950205 h 980999"/>
                      <a:gd name="connsiteX50" fmla="*/ 68919 w 1288583"/>
                      <a:gd name="connsiteY50" fmla="*/ 920878 h 980999"/>
                      <a:gd name="connsiteX51" fmla="*/ 54256 w 1288583"/>
                      <a:gd name="connsiteY51" fmla="*/ 934075 h 980999"/>
                      <a:gd name="connsiteX52" fmla="*/ 7332 w 1288583"/>
                      <a:gd name="connsiteY52" fmla="*/ 944340 h 980999"/>
                      <a:gd name="connsiteX53" fmla="*/ 16130 w 1288583"/>
                      <a:gd name="connsiteY53" fmla="*/ 928210 h 980999"/>
                      <a:gd name="connsiteX54" fmla="*/ 14664 w 1288583"/>
                      <a:gd name="connsiteY54" fmla="*/ 919412 h 980999"/>
                      <a:gd name="connsiteX55" fmla="*/ 27861 w 1288583"/>
                      <a:gd name="connsiteY55" fmla="*/ 912080 h 980999"/>
                      <a:gd name="connsiteX56" fmla="*/ 27861 w 1288583"/>
                      <a:gd name="connsiteY56" fmla="*/ 898883 h 980999"/>
                      <a:gd name="connsiteX57" fmla="*/ 36659 w 1288583"/>
                      <a:gd name="connsiteY57" fmla="*/ 878354 h 980999"/>
                      <a:gd name="connsiteX58" fmla="*/ 32260 w 1288583"/>
                      <a:gd name="connsiteY58" fmla="*/ 869555 h 980999"/>
                      <a:gd name="connsiteX59" fmla="*/ 68919 w 1288583"/>
                      <a:gd name="connsiteY59" fmla="*/ 841694 h 980999"/>
                      <a:gd name="connsiteX60" fmla="*/ 64520 w 1288583"/>
                      <a:gd name="connsiteY60" fmla="*/ 815300 h 980999"/>
                      <a:gd name="connsiteX61" fmla="*/ 35193 w 1288583"/>
                      <a:gd name="connsiteY61" fmla="*/ 810901 h 980999"/>
                      <a:gd name="connsiteX62" fmla="*/ 33727 w 1288583"/>
                      <a:gd name="connsiteY62" fmla="*/ 796237 h 980999"/>
                      <a:gd name="connsiteX63" fmla="*/ 51323 w 1288583"/>
                      <a:gd name="connsiteY63" fmla="*/ 793304 h 980999"/>
                      <a:gd name="connsiteX64" fmla="*/ 43991 w 1288583"/>
                      <a:gd name="connsiteY64" fmla="*/ 714121 h 980999"/>
                      <a:gd name="connsiteX65" fmla="*/ 36659 w 1288583"/>
                      <a:gd name="connsiteY65" fmla="*/ 699457 h 980999"/>
                      <a:gd name="connsiteX66" fmla="*/ 42525 w 1288583"/>
                      <a:gd name="connsiteY66" fmla="*/ 673062 h 980999"/>
                      <a:gd name="connsiteX67" fmla="*/ 32260 w 1288583"/>
                      <a:gd name="connsiteY67" fmla="*/ 658399 h 980999"/>
                      <a:gd name="connsiteX68" fmla="*/ 10265 w 1288583"/>
                      <a:gd name="connsiteY68" fmla="*/ 629071 h 980999"/>
                      <a:gd name="connsiteX69" fmla="*/ 11731 w 1288583"/>
                      <a:gd name="connsiteY69" fmla="*/ 624672 h 980999"/>
                      <a:gd name="connsiteX70" fmla="*/ 0 w 1288583"/>
                      <a:gd name="connsiteY70" fmla="*/ 601210 h 980999"/>
                      <a:gd name="connsiteX71" fmla="*/ 13197 w 1288583"/>
                      <a:gd name="connsiteY71" fmla="*/ 593878 h 980999"/>
                      <a:gd name="connsiteX72" fmla="*/ 20529 w 1288583"/>
                      <a:gd name="connsiteY72" fmla="*/ 598278 h 980999"/>
                      <a:gd name="connsiteX73" fmla="*/ 54256 w 1288583"/>
                      <a:gd name="connsiteY73" fmla="*/ 627605 h 980999"/>
                      <a:gd name="connsiteX74" fmla="*/ 87982 w 1288583"/>
                      <a:gd name="connsiteY74" fmla="*/ 589479 h 980999"/>
                      <a:gd name="connsiteX75" fmla="*/ 87982 w 1288583"/>
                      <a:gd name="connsiteY75" fmla="*/ 576282 h 980999"/>
                      <a:gd name="connsiteX76" fmla="*/ 114377 w 1288583"/>
                      <a:gd name="connsiteY76" fmla="*/ 579215 h 980999"/>
                      <a:gd name="connsiteX77" fmla="*/ 118776 w 1288583"/>
                      <a:gd name="connsiteY77" fmla="*/ 545488 h 980999"/>
                      <a:gd name="connsiteX78" fmla="*/ 121709 w 1288583"/>
                      <a:gd name="connsiteY78" fmla="*/ 524959 h 980999"/>
                      <a:gd name="connsiteX79" fmla="*/ 136372 w 1288583"/>
                      <a:gd name="connsiteY79" fmla="*/ 511762 h 980999"/>
                      <a:gd name="connsiteX80" fmla="*/ 162767 w 1288583"/>
                      <a:gd name="connsiteY80" fmla="*/ 504430 h 980999"/>
                      <a:gd name="connsiteX81" fmla="*/ 205292 w 1288583"/>
                      <a:gd name="connsiteY81" fmla="*/ 479502 h 980999"/>
                      <a:gd name="connsiteX82" fmla="*/ 206758 w 1288583"/>
                      <a:gd name="connsiteY82" fmla="*/ 460439 h 980999"/>
                      <a:gd name="connsiteX83" fmla="*/ 192094 w 1288583"/>
                      <a:gd name="connsiteY83" fmla="*/ 445775 h 980999"/>
                      <a:gd name="connsiteX84" fmla="*/ 173032 w 1288583"/>
                      <a:gd name="connsiteY84" fmla="*/ 439910 h 980999"/>
                      <a:gd name="connsiteX85" fmla="*/ 170099 w 1288583"/>
                      <a:gd name="connsiteY85" fmla="*/ 417915 h 980999"/>
                      <a:gd name="connsiteX86" fmla="*/ 159834 w 1288583"/>
                      <a:gd name="connsiteY86" fmla="*/ 413515 h 980999"/>
                      <a:gd name="connsiteX87" fmla="*/ 151036 w 1288583"/>
                      <a:gd name="connsiteY87" fmla="*/ 373924 h 980999"/>
                      <a:gd name="connsiteX88" fmla="*/ 140771 w 1288583"/>
                      <a:gd name="connsiteY88" fmla="*/ 359260 h 980999"/>
                      <a:gd name="connsiteX89" fmla="*/ 170099 w 1288583"/>
                      <a:gd name="connsiteY89" fmla="*/ 343130 h 980999"/>
                      <a:gd name="connsiteX90" fmla="*/ 187695 w 1288583"/>
                      <a:gd name="connsiteY90" fmla="*/ 347529 h 980999"/>
                      <a:gd name="connsiteX91" fmla="*/ 208224 w 1288583"/>
                      <a:gd name="connsiteY91" fmla="*/ 348995 h 980999"/>
                      <a:gd name="connsiteX92" fmla="*/ 240484 w 1288583"/>
                      <a:gd name="connsiteY92" fmla="*/ 356327 h 980999"/>
                      <a:gd name="connsiteX93" fmla="*/ 272744 w 1288583"/>
                      <a:gd name="connsiteY93" fmla="*/ 344596 h 980999"/>
                      <a:gd name="connsiteX94" fmla="*/ 319668 w 1288583"/>
                      <a:gd name="connsiteY94" fmla="*/ 288874 h 980999"/>
                      <a:gd name="connsiteX95" fmla="*/ 319668 w 1288583"/>
                      <a:gd name="connsiteY95" fmla="*/ 275677 h 980999"/>
                      <a:gd name="connsiteX96" fmla="*/ 312336 w 1288583"/>
                      <a:gd name="connsiteY96" fmla="*/ 262480 h 980999"/>
                      <a:gd name="connsiteX97" fmla="*/ 318202 w 1288583"/>
                      <a:gd name="connsiteY97" fmla="*/ 246350 h 980999"/>
                      <a:gd name="connsiteX98" fmla="*/ 328466 w 1288583"/>
                      <a:gd name="connsiteY98" fmla="*/ 231686 h 980999"/>
                      <a:gd name="connsiteX99" fmla="*/ 321135 w 1288583"/>
                      <a:gd name="connsiteY99" fmla="*/ 218489 h 980999"/>
                      <a:gd name="connsiteX100" fmla="*/ 344597 w 1288583"/>
                      <a:gd name="connsiteY100" fmla="*/ 193560 h 980999"/>
                      <a:gd name="connsiteX101" fmla="*/ 351928 w 1288583"/>
                      <a:gd name="connsiteY101" fmla="*/ 193560 h 980999"/>
                      <a:gd name="connsiteX102" fmla="*/ 362193 w 1288583"/>
                      <a:gd name="connsiteY102" fmla="*/ 178897 h 980999"/>
                      <a:gd name="connsiteX103" fmla="*/ 363659 w 1288583"/>
                      <a:gd name="connsiteY103" fmla="*/ 159834 h 980999"/>
                      <a:gd name="connsiteX104" fmla="*/ 378323 w 1288583"/>
                      <a:gd name="connsiteY104" fmla="*/ 153969 h 980999"/>
                      <a:gd name="connsiteX105" fmla="*/ 378323 w 1288583"/>
                      <a:gd name="connsiteY105" fmla="*/ 137839 h 980999"/>
                      <a:gd name="connsiteX106" fmla="*/ 388588 w 1288583"/>
                      <a:gd name="connsiteY106" fmla="*/ 124641 h 980999"/>
                      <a:gd name="connsiteX107" fmla="*/ 391520 w 1288583"/>
                      <a:gd name="connsiteY107" fmla="*/ 112910 h 980999"/>
                      <a:gd name="connsiteX108" fmla="*/ 414982 w 1288583"/>
                      <a:gd name="connsiteY108" fmla="*/ 77718 h 980999"/>
                      <a:gd name="connsiteX109" fmla="*/ 432579 w 1288583"/>
                      <a:gd name="connsiteY109" fmla="*/ 86516 h 980999"/>
                      <a:gd name="connsiteX110" fmla="*/ 454574 w 1288583"/>
                      <a:gd name="connsiteY110" fmla="*/ 77718 h 980999"/>
                      <a:gd name="connsiteX111" fmla="*/ 475103 w 1288583"/>
                      <a:gd name="connsiteY111" fmla="*/ 46924 h 980999"/>
                      <a:gd name="connsiteX112" fmla="*/ 508830 w 1288583"/>
                      <a:gd name="connsiteY112" fmla="*/ 55722 h 980999"/>
                      <a:gd name="connsiteX113" fmla="*/ 532292 w 1288583"/>
                      <a:gd name="connsiteY113" fmla="*/ 38126 h 980999"/>
                      <a:gd name="connsiteX114" fmla="*/ 554287 w 1288583"/>
                      <a:gd name="connsiteY114" fmla="*/ 43991 h 980999"/>
                      <a:gd name="connsiteX115" fmla="*/ 563085 w 1288583"/>
                      <a:gd name="connsiteY115" fmla="*/ 33727 h 980999"/>
                      <a:gd name="connsiteX116" fmla="*/ 583614 w 1288583"/>
                      <a:gd name="connsiteY116" fmla="*/ 41058 h 980999"/>
                      <a:gd name="connsiteX117" fmla="*/ 629072 w 1288583"/>
                      <a:gd name="connsiteY117" fmla="*/ 43991 h 980999"/>
                      <a:gd name="connsiteX118" fmla="*/ 659866 w 1288583"/>
                      <a:gd name="connsiteY118" fmla="*/ 1466 h 980999"/>
                      <a:gd name="connsiteX119" fmla="*/ 686260 w 1288583"/>
                      <a:gd name="connsiteY119" fmla="*/ 13197 h 980999"/>
                      <a:gd name="connsiteX120" fmla="*/ 703857 w 1288583"/>
                      <a:gd name="connsiteY120" fmla="*/ 2933 h 980999"/>
                      <a:gd name="connsiteX121" fmla="*/ 724386 w 1288583"/>
                      <a:gd name="connsiteY121" fmla="*/ 7332 h 980999"/>
                      <a:gd name="connsiteX122" fmla="*/ 741982 w 1288583"/>
                      <a:gd name="connsiteY122" fmla="*/ 0 h 980999"/>
                      <a:gd name="connsiteX123" fmla="*/ 752247 w 1288583"/>
                      <a:gd name="connsiteY123" fmla="*/ 14664 h 980999"/>
                      <a:gd name="connsiteX124" fmla="*/ 763978 w 1288583"/>
                      <a:gd name="connsiteY124" fmla="*/ 27861 h 980999"/>
                      <a:gd name="connsiteX125" fmla="*/ 787440 w 1288583"/>
                      <a:gd name="connsiteY125" fmla="*/ 30794 h 980999"/>
                      <a:gd name="connsiteX126" fmla="*/ 813834 w 1288583"/>
                      <a:gd name="connsiteY126" fmla="*/ 39592 h 980999"/>
                      <a:gd name="connsiteX127" fmla="*/ 821903 w 1288583"/>
                      <a:gd name="connsiteY127" fmla="*/ 39592 h 980999"/>
                      <a:gd name="connsiteX128" fmla="*/ 1288583 w 1288583"/>
                      <a:gd name="connsiteY128" fmla="*/ 282362 h 980999"/>
                      <a:gd name="connsiteX0" fmla="*/ 821903 w 821903"/>
                      <a:gd name="connsiteY0" fmla="*/ 308944 h 980999"/>
                      <a:gd name="connsiteX1" fmla="*/ 806502 w 821903"/>
                      <a:gd name="connsiteY1" fmla="*/ 305004 h 980999"/>
                      <a:gd name="connsiteX2" fmla="*/ 794771 w 821903"/>
                      <a:gd name="connsiteY2" fmla="*/ 291807 h 980999"/>
                      <a:gd name="connsiteX3" fmla="*/ 709722 w 821903"/>
                      <a:gd name="connsiteY3" fmla="*/ 306471 h 980999"/>
                      <a:gd name="connsiteX4" fmla="*/ 681861 w 821903"/>
                      <a:gd name="connsiteY4" fmla="*/ 327000 h 980999"/>
                      <a:gd name="connsiteX5" fmla="*/ 590946 w 821903"/>
                      <a:gd name="connsiteY5" fmla="*/ 375390 h 980999"/>
                      <a:gd name="connsiteX6" fmla="*/ 571883 w 821903"/>
                      <a:gd name="connsiteY6" fmla="*/ 379789 h 980999"/>
                      <a:gd name="connsiteX7" fmla="*/ 526426 w 821903"/>
                      <a:gd name="connsiteY7" fmla="*/ 397385 h 980999"/>
                      <a:gd name="connsiteX8" fmla="*/ 517628 w 821903"/>
                      <a:gd name="connsiteY8" fmla="*/ 407650 h 980999"/>
                      <a:gd name="connsiteX9" fmla="*/ 502964 w 821903"/>
                      <a:gd name="connsiteY9" fmla="*/ 431112 h 980999"/>
                      <a:gd name="connsiteX10" fmla="*/ 492700 w 821903"/>
                      <a:gd name="connsiteY10" fmla="*/ 428179 h 980999"/>
                      <a:gd name="connsiteX11" fmla="*/ 475103 w 821903"/>
                      <a:gd name="connsiteY11" fmla="*/ 422314 h 980999"/>
                      <a:gd name="connsiteX12" fmla="*/ 461906 w 821903"/>
                      <a:gd name="connsiteY12" fmla="*/ 436977 h 980999"/>
                      <a:gd name="connsiteX13" fmla="*/ 457507 w 821903"/>
                      <a:gd name="connsiteY13" fmla="*/ 451641 h 980999"/>
                      <a:gd name="connsiteX14" fmla="*/ 450175 w 821903"/>
                      <a:gd name="connsiteY14" fmla="*/ 461905 h 980999"/>
                      <a:gd name="connsiteX15" fmla="*/ 451641 w 821903"/>
                      <a:gd name="connsiteY15" fmla="*/ 473636 h 980999"/>
                      <a:gd name="connsiteX16" fmla="*/ 453108 w 821903"/>
                      <a:gd name="connsiteY16" fmla="*/ 513228 h 980999"/>
                      <a:gd name="connsiteX17" fmla="*/ 458973 w 821903"/>
                      <a:gd name="connsiteY17" fmla="*/ 519094 h 980999"/>
                      <a:gd name="connsiteX18" fmla="*/ 453108 w 821903"/>
                      <a:gd name="connsiteY18" fmla="*/ 538157 h 980999"/>
                      <a:gd name="connsiteX19" fmla="*/ 453108 w 821903"/>
                      <a:gd name="connsiteY19" fmla="*/ 555753 h 980999"/>
                      <a:gd name="connsiteX20" fmla="*/ 442843 w 821903"/>
                      <a:gd name="connsiteY20" fmla="*/ 580681 h 980999"/>
                      <a:gd name="connsiteX21" fmla="*/ 428179 w 821903"/>
                      <a:gd name="connsiteY21" fmla="*/ 590946 h 980999"/>
                      <a:gd name="connsiteX22" fmla="*/ 432579 w 821903"/>
                      <a:gd name="connsiteY22" fmla="*/ 601210 h 980999"/>
                      <a:gd name="connsiteX23" fmla="*/ 428179 w 821903"/>
                      <a:gd name="connsiteY23" fmla="*/ 623206 h 980999"/>
                      <a:gd name="connsiteX24" fmla="*/ 412049 w 821903"/>
                      <a:gd name="connsiteY24" fmla="*/ 612941 h 980999"/>
                      <a:gd name="connsiteX25" fmla="*/ 392987 w 821903"/>
                      <a:gd name="connsiteY25" fmla="*/ 621739 h 980999"/>
                      <a:gd name="connsiteX26" fmla="*/ 372457 w 821903"/>
                      <a:gd name="connsiteY26" fmla="*/ 667197 h 980999"/>
                      <a:gd name="connsiteX27" fmla="*/ 362193 w 821903"/>
                      <a:gd name="connsiteY27" fmla="*/ 671596 h 980999"/>
                      <a:gd name="connsiteX28" fmla="*/ 343130 w 821903"/>
                      <a:gd name="connsiteY28" fmla="*/ 715587 h 980999"/>
                      <a:gd name="connsiteX29" fmla="*/ 334332 w 821903"/>
                      <a:gd name="connsiteY29" fmla="*/ 728784 h 980999"/>
                      <a:gd name="connsiteX30" fmla="*/ 318202 w 821903"/>
                      <a:gd name="connsiteY30" fmla="*/ 714121 h 980999"/>
                      <a:gd name="connsiteX31" fmla="*/ 285942 w 821903"/>
                      <a:gd name="connsiteY31" fmla="*/ 719986 h 980999"/>
                      <a:gd name="connsiteX32" fmla="*/ 274211 w 821903"/>
                      <a:gd name="connsiteY32" fmla="*/ 769842 h 980999"/>
                      <a:gd name="connsiteX33" fmla="*/ 274211 w 821903"/>
                      <a:gd name="connsiteY33" fmla="*/ 787439 h 980999"/>
                      <a:gd name="connsiteX34" fmla="*/ 275677 w 821903"/>
                      <a:gd name="connsiteY34" fmla="*/ 813833 h 980999"/>
                      <a:gd name="connsiteX35" fmla="*/ 275677 w 821903"/>
                      <a:gd name="connsiteY35" fmla="*/ 849026 h 980999"/>
                      <a:gd name="connsiteX36" fmla="*/ 261014 w 821903"/>
                      <a:gd name="connsiteY36" fmla="*/ 863690 h 980999"/>
                      <a:gd name="connsiteX37" fmla="*/ 236085 w 821903"/>
                      <a:gd name="connsiteY37" fmla="*/ 866623 h 980999"/>
                      <a:gd name="connsiteX38" fmla="*/ 240484 w 821903"/>
                      <a:gd name="connsiteY38" fmla="*/ 898883 h 980999"/>
                      <a:gd name="connsiteX39" fmla="*/ 237552 w 821903"/>
                      <a:gd name="connsiteY39" fmla="*/ 910614 h 980999"/>
                      <a:gd name="connsiteX40" fmla="*/ 274211 w 821903"/>
                      <a:gd name="connsiteY40" fmla="*/ 931143 h 980999"/>
                      <a:gd name="connsiteX41" fmla="*/ 290341 w 821903"/>
                      <a:gd name="connsiteY41" fmla="*/ 954605 h 980999"/>
                      <a:gd name="connsiteX42" fmla="*/ 284475 w 821903"/>
                      <a:gd name="connsiteY42" fmla="*/ 980999 h 980999"/>
                      <a:gd name="connsiteX43" fmla="*/ 250749 w 821903"/>
                      <a:gd name="connsiteY43" fmla="*/ 973667 h 980999"/>
                      <a:gd name="connsiteX44" fmla="*/ 249283 w 821903"/>
                      <a:gd name="connsiteY44" fmla="*/ 963403 h 980999"/>
                      <a:gd name="connsiteX45" fmla="*/ 227287 w 821903"/>
                      <a:gd name="connsiteY45" fmla="*/ 935542 h 980999"/>
                      <a:gd name="connsiteX46" fmla="*/ 212623 w 821903"/>
                      <a:gd name="connsiteY46" fmla="*/ 926744 h 980999"/>
                      <a:gd name="connsiteX47" fmla="*/ 162767 w 821903"/>
                      <a:gd name="connsiteY47" fmla="*/ 931143 h 980999"/>
                      <a:gd name="connsiteX48" fmla="*/ 140771 w 821903"/>
                      <a:gd name="connsiteY48" fmla="*/ 959004 h 980999"/>
                      <a:gd name="connsiteX49" fmla="*/ 98247 w 821903"/>
                      <a:gd name="connsiteY49" fmla="*/ 950205 h 980999"/>
                      <a:gd name="connsiteX50" fmla="*/ 68919 w 821903"/>
                      <a:gd name="connsiteY50" fmla="*/ 920878 h 980999"/>
                      <a:gd name="connsiteX51" fmla="*/ 54256 w 821903"/>
                      <a:gd name="connsiteY51" fmla="*/ 934075 h 980999"/>
                      <a:gd name="connsiteX52" fmla="*/ 7332 w 821903"/>
                      <a:gd name="connsiteY52" fmla="*/ 944340 h 980999"/>
                      <a:gd name="connsiteX53" fmla="*/ 16130 w 821903"/>
                      <a:gd name="connsiteY53" fmla="*/ 928210 h 980999"/>
                      <a:gd name="connsiteX54" fmla="*/ 14664 w 821903"/>
                      <a:gd name="connsiteY54" fmla="*/ 919412 h 980999"/>
                      <a:gd name="connsiteX55" fmla="*/ 27861 w 821903"/>
                      <a:gd name="connsiteY55" fmla="*/ 912080 h 980999"/>
                      <a:gd name="connsiteX56" fmla="*/ 27861 w 821903"/>
                      <a:gd name="connsiteY56" fmla="*/ 898883 h 980999"/>
                      <a:gd name="connsiteX57" fmla="*/ 36659 w 821903"/>
                      <a:gd name="connsiteY57" fmla="*/ 878354 h 980999"/>
                      <a:gd name="connsiteX58" fmla="*/ 32260 w 821903"/>
                      <a:gd name="connsiteY58" fmla="*/ 869555 h 980999"/>
                      <a:gd name="connsiteX59" fmla="*/ 68919 w 821903"/>
                      <a:gd name="connsiteY59" fmla="*/ 841694 h 980999"/>
                      <a:gd name="connsiteX60" fmla="*/ 64520 w 821903"/>
                      <a:gd name="connsiteY60" fmla="*/ 815300 h 980999"/>
                      <a:gd name="connsiteX61" fmla="*/ 35193 w 821903"/>
                      <a:gd name="connsiteY61" fmla="*/ 810901 h 980999"/>
                      <a:gd name="connsiteX62" fmla="*/ 33727 w 821903"/>
                      <a:gd name="connsiteY62" fmla="*/ 796237 h 980999"/>
                      <a:gd name="connsiteX63" fmla="*/ 51323 w 821903"/>
                      <a:gd name="connsiteY63" fmla="*/ 793304 h 980999"/>
                      <a:gd name="connsiteX64" fmla="*/ 43991 w 821903"/>
                      <a:gd name="connsiteY64" fmla="*/ 714121 h 980999"/>
                      <a:gd name="connsiteX65" fmla="*/ 36659 w 821903"/>
                      <a:gd name="connsiteY65" fmla="*/ 699457 h 980999"/>
                      <a:gd name="connsiteX66" fmla="*/ 42525 w 821903"/>
                      <a:gd name="connsiteY66" fmla="*/ 673062 h 980999"/>
                      <a:gd name="connsiteX67" fmla="*/ 32260 w 821903"/>
                      <a:gd name="connsiteY67" fmla="*/ 658399 h 980999"/>
                      <a:gd name="connsiteX68" fmla="*/ 10265 w 821903"/>
                      <a:gd name="connsiteY68" fmla="*/ 629071 h 980999"/>
                      <a:gd name="connsiteX69" fmla="*/ 11731 w 821903"/>
                      <a:gd name="connsiteY69" fmla="*/ 624672 h 980999"/>
                      <a:gd name="connsiteX70" fmla="*/ 0 w 821903"/>
                      <a:gd name="connsiteY70" fmla="*/ 601210 h 980999"/>
                      <a:gd name="connsiteX71" fmla="*/ 13197 w 821903"/>
                      <a:gd name="connsiteY71" fmla="*/ 593878 h 980999"/>
                      <a:gd name="connsiteX72" fmla="*/ 20529 w 821903"/>
                      <a:gd name="connsiteY72" fmla="*/ 598278 h 980999"/>
                      <a:gd name="connsiteX73" fmla="*/ 54256 w 821903"/>
                      <a:gd name="connsiteY73" fmla="*/ 627605 h 980999"/>
                      <a:gd name="connsiteX74" fmla="*/ 87982 w 821903"/>
                      <a:gd name="connsiteY74" fmla="*/ 589479 h 980999"/>
                      <a:gd name="connsiteX75" fmla="*/ 87982 w 821903"/>
                      <a:gd name="connsiteY75" fmla="*/ 576282 h 980999"/>
                      <a:gd name="connsiteX76" fmla="*/ 114377 w 821903"/>
                      <a:gd name="connsiteY76" fmla="*/ 579215 h 980999"/>
                      <a:gd name="connsiteX77" fmla="*/ 118776 w 821903"/>
                      <a:gd name="connsiteY77" fmla="*/ 545488 h 980999"/>
                      <a:gd name="connsiteX78" fmla="*/ 121709 w 821903"/>
                      <a:gd name="connsiteY78" fmla="*/ 524959 h 980999"/>
                      <a:gd name="connsiteX79" fmla="*/ 136372 w 821903"/>
                      <a:gd name="connsiteY79" fmla="*/ 511762 h 980999"/>
                      <a:gd name="connsiteX80" fmla="*/ 162767 w 821903"/>
                      <a:gd name="connsiteY80" fmla="*/ 504430 h 980999"/>
                      <a:gd name="connsiteX81" fmla="*/ 205292 w 821903"/>
                      <a:gd name="connsiteY81" fmla="*/ 479502 h 980999"/>
                      <a:gd name="connsiteX82" fmla="*/ 206758 w 821903"/>
                      <a:gd name="connsiteY82" fmla="*/ 460439 h 980999"/>
                      <a:gd name="connsiteX83" fmla="*/ 192094 w 821903"/>
                      <a:gd name="connsiteY83" fmla="*/ 445775 h 980999"/>
                      <a:gd name="connsiteX84" fmla="*/ 173032 w 821903"/>
                      <a:gd name="connsiteY84" fmla="*/ 439910 h 980999"/>
                      <a:gd name="connsiteX85" fmla="*/ 170099 w 821903"/>
                      <a:gd name="connsiteY85" fmla="*/ 417915 h 980999"/>
                      <a:gd name="connsiteX86" fmla="*/ 159834 w 821903"/>
                      <a:gd name="connsiteY86" fmla="*/ 413515 h 980999"/>
                      <a:gd name="connsiteX87" fmla="*/ 151036 w 821903"/>
                      <a:gd name="connsiteY87" fmla="*/ 373924 h 980999"/>
                      <a:gd name="connsiteX88" fmla="*/ 140771 w 821903"/>
                      <a:gd name="connsiteY88" fmla="*/ 359260 h 980999"/>
                      <a:gd name="connsiteX89" fmla="*/ 170099 w 821903"/>
                      <a:gd name="connsiteY89" fmla="*/ 343130 h 980999"/>
                      <a:gd name="connsiteX90" fmla="*/ 187695 w 821903"/>
                      <a:gd name="connsiteY90" fmla="*/ 347529 h 980999"/>
                      <a:gd name="connsiteX91" fmla="*/ 208224 w 821903"/>
                      <a:gd name="connsiteY91" fmla="*/ 348995 h 980999"/>
                      <a:gd name="connsiteX92" fmla="*/ 240484 w 821903"/>
                      <a:gd name="connsiteY92" fmla="*/ 356327 h 980999"/>
                      <a:gd name="connsiteX93" fmla="*/ 272744 w 821903"/>
                      <a:gd name="connsiteY93" fmla="*/ 344596 h 980999"/>
                      <a:gd name="connsiteX94" fmla="*/ 319668 w 821903"/>
                      <a:gd name="connsiteY94" fmla="*/ 288874 h 980999"/>
                      <a:gd name="connsiteX95" fmla="*/ 319668 w 821903"/>
                      <a:gd name="connsiteY95" fmla="*/ 275677 h 980999"/>
                      <a:gd name="connsiteX96" fmla="*/ 312336 w 821903"/>
                      <a:gd name="connsiteY96" fmla="*/ 262480 h 980999"/>
                      <a:gd name="connsiteX97" fmla="*/ 318202 w 821903"/>
                      <a:gd name="connsiteY97" fmla="*/ 246350 h 980999"/>
                      <a:gd name="connsiteX98" fmla="*/ 328466 w 821903"/>
                      <a:gd name="connsiteY98" fmla="*/ 231686 h 980999"/>
                      <a:gd name="connsiteX99" fmla="*/ 321135 w 821903"/>
                      <a:gd name="connsiteY99" fmla="*/ 218489 h 980999"/>
                      <a:gd name="connsiteX100" fmla="*/ 344597 w 821903"/>
                      <a:gd name="connsiteY100" fmla="*/ 193560 h 980999"/>
                      <a:gd name="connsiteX101" fmla="*/ 351928 w 821903"/>
                      <a:gd name="connsiteY101" fmla="*/ 193560 h 980999"/>
                      <a:gd name="connsiteX102" fmla="*/ 362193 w 821903"/>
                      <a:gd name="connsiteY102" fmla="*/ 178897 h 980999"/>
                      <a:gd name="connsiteX103" fmla="*/ 363659 w 821903"/>
                      <a:gd name="connsiteY103" fmla="*/ 159834 h 980999"/>
                      <a:gd name="connsiteX104" fmla="*/ 378323 w 821903"/>
                      <a:gd name="connsiteY104" fmla="*/ 153969 h 980999"/>
                      <a:gd name="connsiteX105" fmla="*/ 378323 w 821903"/>
                      <a:gd name="connsiteY105" fmla="*/ 137839 h 980999"/>
                      <a:gd name="connsiteX106" fmla="*/ 388588 w 821903"/>
                      <a:gd name="connsiteY106" fmla="*/ 124641 h 980999"/>
                      <a:gd name="connsiteX107" fmla="*/ 391520 w 821903"/>
                      <a:gd name="connsiteY107" fmla="*/ 112910 h 980999"/>
                      <a:gd name="connsiteX108" fmla="*/ 414982 w 821903"/>
                      <a:gd name="connsiteY108" fmla="*/ 77718 h 980999"/>
                      <a:gd name="connsiteX109" fmla="*/ 432579 w 821903"/>
                      <a:gd name="connsiteY109" fmla="*/ 86516 h 980999"/>
                      <a:gd name="connsiteX110" fmla="*/ 454574 w 821903"/>
                      <a:gd name="connsiteY110" fmla="*/ 77718 h 980999"/>
                      <a:gd name="connsiteX111" fmla="*/ 475103 w 821903"/>
                      <a:gd name="connsiteY111" fmla="*/ 46924 h 980999"/>
                      <a:gd name="connsiteX112" fmla="*/ 508830 w 821903"/>
                      <a:gd name="connsiteY112" fmla="*/ 55722 h 980999"/>
                      <a:gd name="connsiteX113" fmla="*/ 532292 w 821903"/>
                      <a:gd name="connsiteY113" fmla="*/ 38126 h 980999"/>
                      <a:gd name="connsiteX114" fmla="*/ 554287 w 821903"/>
                      <a:gd name="connsiteY114" fmla="*/ 43991 h 980999"/>
                      <a:gd name="connsiteX115" fmla="*/ 563085 w 821903"/>
                      <a:gd name="connsiteY115" fmla="*/ 33727 h 980999"/>
                      <a:gd name="connsiteX116" fmla="*/ 583614 w 821903"/>
                      <a:gd name="connsiteY116" fmla="*/ 41058 h 980999"/>
                      <a:gd name="connsiteX117" fmla="*/ 629072 w 821903"/>
                      <a:gd name="connsiteY117" fmla="*/ 43991 h 980999"/>
                      <a:gd name="connsiteX118" fmla="*/ 659866 w 821903"/>
                      <a:gd name="connsiteY118" fmla="*/ 1466 h 980999"/>
                      <a:gd name="connsiteX119" fmla="*/ 686260 w 821903"/>
                      <a:gd name="connsiteY119" fmla="*/ 13197 h 980999"/>
                      <a:gd name="connsiteX120" fmla="*/ 703857 w 821903"/>
                      <a:gd name="connsiteY120" fmla="*/ 2933 h 980999"/>
                      <a:gd name="connsiteX121" fmla="*/ 724386 w 821903"/>
                      <a:gd name="connsiteY121" fmla="*/ 7332 h 980999"/>
                      <a:gd name="connsiteX122" fmla="*/ 741982 w 821903"/>
                      <a:gd name="connsiteY122" fmla="*/ 0 h 980999"/>
                      <a:gd name="connsiteX123" fmla="*/ 752247 w 821903"/>
                      <a:gd name="connsiteY123" fmla="*/ 14664 h 980999"/>
                      <a:gd name="connsiteX124" fmla="*/ 763978 w 821903"/>
                      <a:gd name="connsiteY124" fmla="*/ 27861 h 980999"/>
                      <a:gd name="connsiteX125" fmla="*/ 787440 w 821903"/>
                      <a:gd name="connsiteY125" fmla="*/ 30794 h 980999"/>
                      <a:gd name="connsiteX126" fmla="*/ 813834 w 821903"/>
                      <a:gd name="connsiteY126" fmla="*/ 39592 h 980999"/>
                      <a:gd name="connsiteX127" fmla="*/ 821903 w 821903"/>
                      <a:gd name="connsiteY127" fmla="*/ 39592 h 9809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821903" h="980999">
                        <a:moveTo>
                          <a:pt x="821903" y="308944"/>
                        </a:moveTo>
                        <a:lnTo>
                          <a:pt x="806502" y="305004"/>
                        </a:lnTo>
                        <a:lnTo>
                          <a:pt x="794771" y="291807"/>
                        </a:lnTo>
                        <a:lnTo>
                          <a:pt x="709722" y="306471"/>
                        </a:lnTo>
                        <a:lnTo>
                          <a:pt x="681861" y="327000"/>
                        </a:lnTo>
                        <a:lnTo>
                          <a:pt x="590946" y="375390"/>
                        </a:lnTo>
                        <a:lnTo>
                          <a:pt x="571883" y="379789"/>
                        </a:lnTo>
                        <a:lnTo>
                          <a:pt x="526426" y="397385"/>
                        </a:lnTo>
                        <a:lnTo>
                          <a:pt x="517628" y="407650"/>
                        </a:lnTo>
                        <a:lnTo>
                          <a:pt x="502964" y="431112"/>
                        </a:lnTo>
                        <a:lnTo>
                          <a:pt x="492700" y="428179"/>
                        </a:lnTo>
                        <a:lnTo>
                          <a:pt x="475103" y="422314"/>
                        </a:lnTo>
                        <a:lnTo>
                          <a:pt x="461906" y="436977"/>
                        </a:lnTo>
                        <a:lnTo>
                          <a:pt x="457507" y="451641"/>
                        </a:lnTo>
                        <a:lnTo>
                          <a:pt x="450175" y="461905"/>
                        </a:lnTo>
                        <a:lnTo>
                          <a:pt x="451641" y="473636"/>
                        </a:lnTo>
                        <a:lnTo>
                          <a:pt x="453108" y="513228"/>
                        </a:lnTo>
                        <a:lnTo>
                          <a:pt x="458973" y="519094"/>
                        </a:lnTo>
                        <a:lnTo>
                          <a:pt x="453108" y="538157"/>
                        </a:lnTo>
                        <a:lnTo>
                          <a:pt x="453108" y="555753"/>
                        </a:lnTo>
                        <a:lnTo>
                          <a:pt x="442843" y="580681"/>
                        </a:lnTo>
                        <a:lnTo>
                          <a:pt x="428179" y="590946"/>
                        </a:lnTo>
                        <a:lnTo>
                          <a:pt x="432579" y="601210"/>
                        </a:lnTo>
                        <a:lnTo>
                          <a:pt x="428179" y="623206"/>
                        </a:lnTo>
                        <a:lnTo>
                          <a:pt x="412049" y="612941"/>
                        </a:lnTo>
                        <a:lnTo>
                          <a:pt x="392987" y="621739"/>
                        </a:lnTo>
                        <a:lnTo>
                          <a:pt x="372457" y="667197"/>
                        </a:lnTo>
                        <a:lnTo>
                          <a:pt x="362193" y="671596"/>
                        </a:lnTo>
                        <a:lnTo>
                          <a:pt x="343130" y="715587"/>
                        </a:lnTo>
                        <a:lnTo>
                          <a:pt x="334332" y="728784"/>
                        </a:lnTo>
                        <a:lnTo>
                          <a:pt x="318202" y="714121"/>
                        </a:lnTo>
                        <a:lnTo>
                          <a:pt x="285942" y="719986"/>
                        </a:lnTo>
                        <a:lnTo>
                          <a:pt x="274211" y="769842"/>
                        </a:lnTo>
                        <a:lnTo>
                          <a:pt x="274211" y="787439"/>
                        </a:lnTo>
                        <a:cubicBezTo>
                          <a:pt x="274700" y="796237"/>
                          <a:pt x="275188" y="805035"/>
                          <a:pt x="275677" y="813833"/>
                        </a:cubicBezTo>
                        <a:lnTo>
                          <a:pt x="275677" y="849026"/>
                        </a:lnTo>
                        <a:lnTo>
                          <a:pt x="261014" y="863690"/>
                        </a:lnTo>
                        <a:lnTo>
                          <a:pt x="236085" y="866623"/>
                        </a:lnTo>
                        <a:lnTo>
                          <a:pt x="240484" y="898883"/>
                        </a:lnTo>
                        <a:lnTo>
                          <a:pt x="237552" y="910614"/>
                        </a:lnTo>
                        <a:lnTo>
                          <a:pt x="274211" y="931143"/>
                        </a:lnTo>
                        <a:lnTo>
                          <a:pt x="290341" y="954605"/>
                        </a:lnTo>
                        <a:lnTo>
                          <a:pt x="284475" y="980999"/>
                        </a:lnTo>
                        <a:lnTo>
                          <a:pt x="250749" y="973667"/>
                        </a:lnTo>
                        <a:lnTo>
                          <a:pt x="249283" y="963403"/>
                        </a:lnTo>
                        <a:lnTo>
                          <a:pt x="227287" y="935542"/>
                        </a:lnTo>
                        <a:lnTo>
                          <a:pt x="212623" y="926744"/>
                        </a:lnTo>
                        <a:lnTo>
                          <a:pt x="162767" y="931143"/>
                        </a:lnTo>
                        <a:lnTo>
                          <a:pt x="140771" y="959004"/>
                        </a:lnTo>
                        <a:lnTo>
                          <a:pt x="98247" y="950205"/>
                        </a:lnTo>
                        <a:lnTo>
                          <a:pt x="68919" y="920878"/>
                        </a:lnTo>
                        <a:lnTo>
                          <a:pt x="54256" y="934075"/>
                        </a:lnTo>
                        <a:lnTo>
                          <a:pt x="7332" y="944340"/>
                        </a:lnTo>
                        <a:lnTo>
                          <a:pt x="16130" y="928210"/>
                        </a:lnTo>
                        <a:lnTo>
                          <a:pt x="14664" y="919412"/>
                        </a:lnTo>
                        <a:lnTo>
                          <a:pt x="27861" y="912080"/>
                        </a:lnTo>
                        <a:lnTo>
                          <a:pt x="27861" y="898883"/>
                        </a:lnTo>
                        <a:lnTo>
                          <a:pt x="36659" y="878354"/>
                        </a:lnTo>
                        <a:lnTo>
                          <a:pt x="32260" y="869555"/>
                        </a:lnTo>
                        <a:lnTo>
                          <a:pt x="68919" y="841694"/>
                        </a:lnTo>
                        <a:lnTo>
                          <a:pt x="64520" y="815300"/>
                        </a:lnTo>
                        <a:lnTo>
                          <a:pt x="35193" y="810901"/>
                        </a:lnTo>
                        <a:lnTo>
                          <a:pt x="33727" y="796237"/>
                        </a:lnTo>
                        <a:lnTo>
                          <a:pt x="51323" y="793304"/>
                        </a:lnTo>
                        <a:lnTo>
                          <a:pt x="43991" y="714121"/>
                        </a:lnTo>
                        <a:lnTo>
                          <a:pt x="36659" y="699457"/>
                        </a:lnTo>
                        <a:lnTo>
                          <a:pt x="42525" y="673062"/>
                        </a:lnTo>
                        <a:lnTo>
                          <a:pt x="32260" y="658399"/>
                        </a:lnTo>
                        <a:lnTo>
                          <a:pt x="10265" y="629071"/>
                        </a:lnTo>
                        <a:lnTo>
                          <a:pt x="11731" y="624672"/>
                        </a:lnTo>
                        <a:lnTo>
                          <a:pt x="0" y="601210"/>
                        </a:lnTo>
                        <a:lnTo>
                          <a:pt x="13197" y="593878"/>
                        </a:lnTo>
                        <a:lnTo>
                          <a:pt x="20529" y="598278"/>
                        </a:lnTo>
                        <a:lnTo>
                          <a:pt x="54256" y="627605"/>
                        </a:lnTo>
                        <a:lnTo>
                          <a:pt x="87982" y="589479"/>
                        </a:lnTo>
                        <a:lnTo>
                          <a:pt x="87982" y="576282"/>
                        </a:lnTo>
                        <a:lnTo>
                          <a:pt x="114377" y="579215"/>
                        </a:lnTo>
                        <a:lnTo>
                          <a:pt x="118776" y="545488"/>
                        </a:lnTo>
                        <a:lnTo>
                          <a:pt x="121709" y="524959"/>
                        </a:lnTo>
                        <a:lnTo>
                          <a:pt x="136372" y="511762"/>
                        </a:lnTo>
                        <a:lnTo>
                          <a:pt x="162767" y="504430"/>
                        </a:lnTo>
                        <a:lnTo>
                          <a:pt x="205292" y="479502"/>
                        </a:lnTo>
                        <a:lnTo>
                          <a:pt x="206758" y="460439"/>
                        </a:lnTo>
                        <a:lnTo>
                          <a:pt x="192094" y="445775"/>
                        </a:lnTo>
                        <a:lnTo>
                          <a:pt x="173032" y="439910"/>
                        </a:lnTo>
                        <a:lnTo>
                          <a:pt x="170099" y="417915"/>
                        </a:lnTo>
                        <a:lnTo>
                          <a:pt x="159834" y="413515"/>
                        </a:lnTo>
                        <a:lnTo>
                          <a:pt x="151036" y="373924"/>
                        </a:lnTo>
                        <a:lnTo>
                          <a:pt x="140771" y="359260"/>
                        </a:lnTo>
                        <a:lnTo>
                          <a:pt x="170099" y="343130"/>
                        </a:lnTo>
                        <a:lnTo>
                          <a:pt x="187695" y="347529"/>
                        </a:lnTo>
                        <a:lnTo>
                          <a:pt x="208224" y="348995"/>
                        </a:lnTo>
                        <a:lnTo>
                          <a:pt x="240484" y="356327"/>
                        </a:lnTo>
                        <a:lnTo>
                          <a:pt x="272744" y="344596"/>
                        </a:lnTo>
                        <a:lnTo>
                          <a:pt x="319668" y="288874"/>
                        </a:lnTo>
                        <a:lnTo>
                          <a:pt x="319668" y="275677"/>
                        </a:lnTo>
                        <a:lnTo>
                          <a:pt x="312336" y="262480"/>
                        </a:lnTo>
                        <a:lnTo>
                          <a:pt x="318202" y="246350"/>
                        </a:lnTo>
                        <a:lnTo>
                          <a:pt x="328466" y="231686"/>
                        </a:lnTo>
                        <a:lnTo>
                          <a:pt x="321135" y="218489"/>
                        </a:lnTo>
                        <a:lnTo>
                          <a:pt x="344597" y="193560"/>
                        </a:lnTo>
                        <a:lnTo>
                          <a:pt x="351928" y="193560"/>
                        </a:lnTo>
                        <a:lnTo>
                          <a:pt x="362193" y="178897"/>
                        </a:lnTo>
                        <a:lnTo>
                          <a:pt x="363659" y="159834"/>
                        </a:lnTo>
                        <a:lnTo>
                          <a:pt x="378323" y="153969"/>
                        </a:lnTo>
                        <a:lnTo>
                          <a:pt x="378323" y="137839"/>
                        </a:lnTo>
                        <a:lnTo>
                          <a:pt x="388588" y="124641"/>
                        </a:lnTo>
                        <a:lnTo>
                          <a:pt x="391520" y="112910"/>
                        </a:lnTo>
                        <a:lnTo>
                          <a:pt x="414982" y="77718"/>
                        </a:lnTo>
                        <a:lnTo>
                          <a:pt x="432579" y="86516"/>
                        </a:lnTo>
                        <a:lnTo>
                          <a:pt x="454574" y="77718"/>
                        </a:lnTo>
                        <a:lnTo>
                          <a:pt x="475103" y="46924"/>
                        </a:lnTo>
                        <a:lnTo>
                          <a:pt x="508830" y="55722"/>
                        </a:lnTo>
                        <a:lnTo>
                          <a:pt x="532292" y="38126"/>
                        </a:lnTo>
                        <a:lnTo>
                          <a:pt x="554287" y="43991"/>
                        </a:lnTo>
                        <a:lnTo>
                          <a:pt x="563085" y="33727"/>
                        </a:lnTo>
                        <a:lnTo>
                          <a:pt x="583614" y="41058"/>
                        </a:lnTo>
                        <a:lnTo>
                          <a:pt x="629072" y="43991"/>
                        </a:lnTo>
                        <a:lnTo>
                          <a:pt x="659866" y="1466"/>
                        </a:lnTo>
                        <a:lnTo>
                          <a:pt x="686260" y="13197"/>
                        </a:lnTo>
                        <a:lnTo>
                          <a:pt x="703857" y="2933"/>
                        </a:lnTo>
                        <a:lnTo>
                          <a:pt x="724386" y="7332"/>
                        </a:lnTo>
                        <a:lnTo>
                          <a:pt x="741982" y="0"/>
                        </a:lnTo>
                        <a:lnTo>
                          <a:pt x="752247" y="14664"/>
                        </a:lnTo>
                        <a:lnTo>
                          <a:pt x="763978" y="27861"/>
                        </a:lnTo>
                        <a:lnTo>
                          <a:pt x="787440" y="30794"/>
                        </a:lnTo>
                        <a:lnTo>
                          <a:pt x="813834" y="39592"/>
                        </a:lnTo>
                        <a:lnTo>
                          <a:pt x="821903" y="39592"/>
                        </a:lnTo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 dirty="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619" name="フリーフォーム: 図形 618">
                    <a:extLst>
                      <a:ext uri="{FF2B5EF4-FFF2-40B4-BE49-F238E27FC236}">
                        <a16:creationId xmlns:a16="http://schemas.microsoft.com/office/drawing/2014/main" id="{9B165DB2-9047-6B33-1AD9-1648A0CE82E2}"/>
                      </a:ext>
                    </a:extLst>
                  </p:cNvPr>
                  <p:cNvSpPr/>
                  <p:nvPr/>
                </p:nvSpPr>
                <p:spPr>
                  <a:xfrm>
                    <a:off x="3310972" y="2299023"/>
                    <a:ext cx="78544" cy="202358"/>
                  </a:xfrm>
                  <a:custGeom>
                    <a:avLst/>
                    <a:gdLst>
                      <a:gd name="connsiteX0" fmla="*/ 74873 w 78544"/>
                      <a:gd name="connsiteY0" fmla="*/ 0 h 202358"/>
                      <a:gd name="connsiteX1" fmla="*/ 78544 w 78544"/>
                      <a:gd name="connsiteY1" fmla="*/ 1530 h 202358"/>
                      <a:gd name="connsiteX2" fmla="*/ 78544 w 78544"/>
                      <a:gd name="connsiteY2" fmla="*/ 202358 h 202358"/>
                      <a:gd name="connsiteX3" fmla="*/ 70474 w 78544"/>
                      <a:gd name="connsiteY3" fmla="*/ 202358 h 202358"/>
                      <a:gd name="connsiteX4" fmla="*/ 44079 w 78544"/>
                      <a:gd name="connsiteY4" fmla="*/ 193561 h 202358"/>
                      <a:gd name="connsiteX5" fmla="*/ 20618 w 78544"/>
                      <a:gd name="connsiteY5" fmla="*/ 190627 h 202358"/>
                      <a:gd name="connsiteX6" fmla="*/ 8887 w 78544"/>
                      <a:gd name="connsiteY6" fmla="*/ 177430 h 202358"/>
                      <a:gd name="connsiteX7" fmla="*/ 0 w 78544"/>
                      <a:gd name="connsiteY7" fmla="*/ 164736 h 202358"/>
                      <a:gd name="connsiteX8" fmla="*/ 88 w 78544"/>
                      <a:gd name="connsiteY8" fmla="*/ 164233 h 202358"/>
                      <a:gd name="connsiteX9" fmla="*/ 4487 w 78544"/>
                      <a:gd name="connsiteY9" fmla="*/ 153968 h 202358"/>
                      <a:gd name="connsiteX10" fmla="*/ 19151 w 78544"/>
                      <a:gd name="connsiteY10" fmla="*/ 142237 h 202358"/>
                      <a:gd name="connsiteX11" fmla="*/ 13286 w 78544"/>
                      <a:gd name="connsiteY11" fmla="*/ 131972 h 202358"/>
                      <a:gd name="connsiteX12" fmla="*/ 19151 w 78544"/>
                      <a:gd name="connsiteY12" fmla="*/ 112910 h 202358"/>
                      <a:gd name="connsiteX13" fmla="*/ 13286 w 78544"/>
                      <a:gd name="connsiteY13" fmla="*/ 98246 h 202358"/>
                      <a:gd name="connsiteX14" fmla="*/ 7420 w 78544"/>
                      <a:gd name="connsiteY14" fmla="*/ 77717 h 202358"/>
                      <a:gd name="connsiteX15" fmla="*/ 19151 w 78544"/>
                      <a:gd name="connsiteY15" fmla="*/ 52789 h 202358"/>
                      <a:gd name="connsiteX16" fmla="*/ 38214 w 78544"/>
                      <a:gd name="connsiteY16" fmla="*/ 48390 h 202358"/>
                      <a:gd name="connsiteX17" fmla="*/ 38214 w 78544"/>
                      <a:gd name="connsiteY17" fmla="*/ 30793 h 202358"/>
                      <a:gd name="connsiteX18" fmla="*/ 51411 w 78544"/>
                      <a:gd name="connsiteY18" fmla="*/ 16130 h 202358"/>
                      <a:gd name="connsiteX0" fmla="*/ 74873 w 546653"/>
                      <a:gd name="connsiteY0" fmla="*/ 0 h 202358"/>
                      <a:gd name="connsiteX1" fmla="*/ 78544 w 546653"/>
                      <a:gd name="connsiteY1" fmla="*/ 1530 h 202358"/>
                      <a:gd name="connsiteX2" fmla="*/ 546653 w 546653"/>
                      <a:gd name="connsiteY2" fmla="*/ 151283 h 202358"/>
                      <a:gd name="connsiteX3" fmla="*/ 78544 w 546653"/>
                      <a:gd name="connsiteY3" fmla="*/ 202358 h 202358"/>
                      <a:gd name="connsiteX4" fmla="*/ 70474 w 546653"/>
                      <a:gd name="connsiteY4" fmla="*/ 202358 h 202358"/>
                      <a:gd name="connsiteX5" fmla="*/ 44079 w 546653"/>
                      <a:gd name="connsiteY5" fmla="*/ 193561 h 202358"/>
                      <a:gd name="connsiteX6" fmla="*/ 20618 w 546653"/>
                      <a:gd name="connsiteY6" fmla="*/ 190627 h 202358"/>
                      <a:gd name="connsiteX7" fmla="*/ 8887 w 546653"/>
                      <a:gd name="connsiteY7" fmla="*/ 177430 h 202358"/>
                      <a:gd name="connsiteX8" fmla="*/ 0 w 546653"/>
                      <a:gd name="connsiteY8" fmla="*/ 164736 h 202358"/>
                      <a:gd name="connsiteX9" fmla="*/ 88 w 546653"/>
                      <a:gd name="connsiteY9" fmla="*/ 164233 h 202358"/>
                      <a:gd name="connsiteX10" fmla="*/ 4487 w 546653"/>
                      <a:gd name="connsiteY10" fmla="*/ 153968 h 202358"/>
                      <a:gd name="connsiteX11" fmla="*/ 19151 w 546653"/>
                      <a:gd name="connsiteY11" fmla="*/ 142237 h 202358"/>
                      <a:gd name="connsiteX12" fmla="*/ 13286 w 546653"/>
                      <a:gd name="connsiteY12" fmla="*/ 131972 h 202358"/>
                      <a:gd name="connsiteX13" fmla="*/ 19151 w 546653"/>
                      <a:gd name="connsiteY13" fmla="*/ 112910 h 202358"/>
                      <a:gd name="connsiteX14" fmla="*/ 13286 w 546653"/>
                      <a:gd name="connsiteY14" fmla="*/ 98246 h 202358"/>
                      <a:gd name="connsiteX15" fmla="*/ 7420 w 546653"/>
                      <a:gd name="connsiteY15" fmla="*/ 77717 h 202358"/>
                      <a:gd name="connsiteX16" fmla="*/ 19151 w 546653"/>
                      <a:gd name="connsiteY16" fmla="*/ 52789 h 202358"/>
                      <a:gd name="connsiteX17" fmla="*/ 38214 w 546653"/>
                      <a:gd name="connsiteY17" fmla="*/ 48390 h 202358"/>
                      <a:gd name="connsiteX18" fmla="*/ 38214 w 546653"/>
                      <a:gd name="connsiteY18" fmla="*/ 30793 h 202358"/>
                      <a:gd name="connsiteX19" fmla="*/ 51411 w 546653"/>
                      <a:gd name="connsiteY19" fmla="*/ 16130 h 202358"/>
                      <a:gd name="connsiteX20" fmla="*/ 74873 w 546653"/>
                      <a:gd name="connsiteY20" fmla="*/ 0 h 202358"/>
                      <a:gd name="connsiteX0" fmla="*/ 546653 w 638093"/>
                      <a:gd name="connsiteY0" fmla="*/ 151283 h 242723"/>
                      <a:gd name="connsiteX1" fmla="*/ 78544 w 638093"/>
                      <a:gd name="connsiteY1" fmla="*/ 202358 h 242723"/>
                      <a:gd name="connsiteX2" fmla="*/ 70474 w 638093"/>
                      <a:gd name="connsiteY2" fmla="*/ 202358 h 242723"/>
                      <a:gd name="connsiteX3" fmla="*/ 44079 w 638093"/>
                      <a:gd name="connsiteY3" fmla="*/ 193561 h 242723"/>
                      <a:gd name="connsiteX4" fmla="*/ 20618 w 638093"/>
                      <a:gd name="connsiteY4" fmla="*/ 190627 h 242723"/>
                      <a:gd name="connsiteX5" fmla="*/ 8887 w 638093"/>
                      <a:gd name="connsiteY5" fmla="*/ 177430 h 242723"/>
                      <a:gd name="connsiteX6" fmla="*/ 0 w 638093"/>
                      <a:gd name="connsiteY6" fmla="*/ 164736 h 242723"/>
                      <a:gd name="connsiteX7" fmla="*/ 88 w 638093"/>
                      <a:gd name="connsiteY7" fmla="*/ 164233 h 242723"/>
                      <a:gd name="connsiteX8" fmla="*/ 4487 w 638093"/>
                      <a:gd name="connsiteY8" fmla="*/ 153968 h 242723"/>
                      <a:gd name="connsiteX9" fmla="*/ 19151 w 638093"/>
                      <a:gd name="connsiteY9" fmla="*/ 142237 h 242723"/>
                      <a:gd name="connsiteX10" fmla="*/ 13286 w 638093"/>
                      <a:gd name="connsiteY10" fmla="*/ 131972 h 242723"/>
                      <a:gd name="connsiteX11" fmla="*/ 19151 w 638093"/>
                      <a:gd name="connsiteY11" fmla="*/ 112910 h 242723"/>
                      <a:gd name="connsiteX12" fmla="*/ 13286 w 638093"/>
                      <a:gd name="connsiteY12" fmla="*/ 98246 h 242723"/>
                      <a:gd name="connsiteX13" fmla="*/ 7420 w 638093"/>
                      <a:gd name="connsiteY13" fmla="*/ 77717 h 242723"/>
                      <a:gd name="connsiteX14" fmla="*/ 19151 w 638093"/>
                      <a:gd name="connsiteY14" fmla="*/ 52789 h 242723"/>
                      <a:gd name="connsiteX15" fmla="*/ 38214 w 638093"/>
                      <a:gd name="connsiteY15" fmla="*/ 48390 h 242723"/>
                      <a:gd name="connsiteX16" fmla="*/ 38214 w 638093"/>
                      <a:gd name="connsiteY16" fmla="*/ 30793 h 242723"/>
                      <a:gd name="connsiteX17" fmla="*/ 51411 w 638093"/>
                      <a:gd name="connsiteY17" fmla="*/ 16130 h 242723"/>
                      <a:gd name="connsiteX18" fmla="*/ 74873 w 638093"/>
                      <a:gd name="connsiteY18" fmla="*/ 0 h 242723"/>
                      <a:gd name="connsiteX19" fmla="*/ 78544 w 638093"/>
                      <a:gd name="connsiteY19" fmla="*/ 1530 h 242723"/>
                      <a:gd name="connsiteX20" fmla="*/ 638093 w 638093"/>
                      <a:gd name="connsiteY20" fmla="*/ 242723 h 242723"/>
                      <a:gd name="connsiteX0" fmla="*/ 78544 w 638093"/>
                      <a:gd name="connsiteY0" fmla="*/ 202358 h 242723"/>
                      <a:gd name="connsiteX1" fmla="*/ 70474 w 638093"/>
                      <a:gd name="connsiteY1" fmla="*/ 202358 h 242723"/>
                      <a:gd name="connsiteX2" fmla="*/ 44079 w 638093"/>
                      <a:gd name="connsiteY2" fmla="*/ 193561 h 242723"/>
                      <a:gd name="connsiteX3" fmla="*/ 20618 w 638093"/>
                      <a:gd name="connsiteY3" fmla="*/ 190627 h 242723"/>
                      <a:gd name="connsiteX4" fmla="*/ 8887 w 638093"/>
                      <a:gd name="connsiteY4" fmla="*/ 177430 h 242723"/>
                      <a:gd name="connsiteX5" fmla="*/ 0 w 638093"/>
                      <a:gd name="connsiteY5" fmla="*/ 164736 h 242723"/>
                      <a:gd name="connsiteX6" fmla="*/ 88 w 638093"/>
                      <a:gd name="connsiteY6" fmla="*/ 164233 h 242723"/>
                      <a:gd name="connsiteX7" fmla="*/ 4487 w 638093"/>
                      <a:gd name="connsiteY7" fmla="*/ 153968 h 242723"/>
                      <a:gd name="connsiteX8" fmla="*/ 19151 w 638093"/>
                      <a:gd name="connsiteY8" fmla="*/ 142237 h 242723"/>
                      <a:gd name="connsiteX9" fmla="*/ 13286 w 638093"/>
                      <a:gd name="connsiteY9" fmla="*/ 131972 h 242723"/>
                      <a:gd name="connsiteX10" fmla="*/ 19151 w 638093"/>
                      <a:gd name="connsiteY10" fmla="*/ 112910 h 242723"/>
                      <a:gd name="connsiteX11" fmla="*/ 13286 w 638093"/>
                      <a:gd name="connsiteY11" fmla="*/ 98246 h 242723"/>
                      <a:gd name="connsiteX12" fmla="*/ 7420 w 638093"/>
                      <a:gd name="connsiteY12" fmla="*/ 77717 h 242723"/>
                      <a:gd name="connsiteX13" fmla="*/ 19151 w 638093"/>
                      <a:gd name="connsiteY13" fmla="*/ 52789 h 242723"/>
                      <a:gd name="connsiteX14" fmla="*/ 38214 w 638093"/>
                      <a:gd name="connsiteY14" fmla="*/ 48390 h 242723"/>
                      <a:gd name="connsiteX15" fmla="*/ 38214 w 638093"/>
                      <a:gd name="connsiteY15" fmla="*/ 30793 h 242723"/>
                      <a:gd name="connsiteX16" fmla="*/ 51411 w 638093"/>
                      <a:gd name="connsiteY16" fmla="*/ 16130 h 242723"/>
                      <a:gd name="connsiteX17" fmla="*/ 74873 w 638093"/>
                      <a:gd name="connsiteY17" fmla="*/ 0 h 242723"/>
                      <a:gd name="connsiteX18" fmla="*/ 78544 w 638093"/>
                      <a:gd name="connsiteY18" fmla="*/ 1530 h 242723"/>
                      <a:gd name="connsiteX19" fmla="*/ 638093 w 638093"/>
                      <a:gd name="connsiteY19" fmla="*/ 242723 h 242723"/>
                      <a:gd name="connsiteX0" fmla="*/ 78544 w 78544"/>
                      <a:gd name="connsiteY0" fmla="*/ 202358 h 202358"/>
                      <a:gd name="connsiteX1" fmla="*/ 70474 w 78544"/>
                      <a:gd name="connsiteY1" fmla="*/ 202358 h 202358"/>
                      <a:gd name="connsiteX2" fmla="*/ 44079 w 78544"/>
                      <a:gd name="connsiteY2" fmla="*/ 193561 h 202358"/>
                      <a:gd name="connsiteX3" fmla="*/ 20618 w 78544"/>
                      <a:gd name="connsiteY3" fmla="*/ 190627 h 202358"/>
                      <a:gd name="connsiteX4" fmla="*/ 8887 w 78544"/>
                      <a:gd name="connsiteY4" fmla="*/ 177430 h 202358"/>
                      <a:gd name="connsiteX5" fmla="*/ 0 w 78544"/>
                      <a:gd name="connsiteY5" fmla="*/ 164736 h 202358"/>
                      <a:gd name="connsiteX6" fmla="*/ 88 w 78544"/>
                      <a:gd name="connsiteY6" fmla="*/ 164233 h 202358"/>
                      <a:gd name="connsiteX7" fmla="*/ 4487 w 78544"/>
                      <a:gd name="connsiteY7" fmla="*/ 153968 h 202358"/>
                      <a:gd name="connsiteX8" fmla="*/ 19151 w 78544"/>
                      <a:gd name="connsiteY8" fmla="*/ 142237 h 202358"/>
                      <a:gd name="connsiteX9" fmla="*/ 13286 w 78544"/>
                      <a:gd name="connsiteY9" fmla="*/ 131972 h 202358"/>
                      <a:gd name="connsiteX10" fmla="*/ 19151 w 78544"/>
                      <a:gd name="connsiteY10" fmla="*/ 112910 h 202358"/>
                      <a:gd name="connsiteX11" fmla="*/ 13286 w 78544"/>
                      <a:gd name="connsiteY11" fmla="*/ 98246 h 202358"/>
                      <a:gd name="connsiteX12" fmla="*/ 7420 w 78544"/>
                      <a:gd name="connsiteY12" fmla="*/ 77717 h 202358"/>
                      <a:gd name="connsiteX13" fmla="*/ 19151 w 78544"/>
                      <a:gd name="connsiteY13" fmla="*/ 52789 h 202358"/>
                      <a:gd name="connsiteX14" fmla="*/ 38214 w 78544"/>
                      <a:gd name="connsiteY14" fmla="*/ 48390 h 202358"/>
                      <a:gd name="connsiteX15" fmla="*/ 38214 w 78544"/>
                      <a:gd name="connsiteY15" fmla="*/ 30793 h 202358"/>
                      <a:gd name="connsiteX16" fmla="*/ 51411 w 78544"/>
                      <a:gd name="connsiteY16" fmla="*/ 16130 h 202358"/>
                      <a:gd name="connsiteX17" fmla="*/ 74873 w 78544"/>
                      <a:gd name="connsiteY17" fmla="*/ 0 h 202358"/>
                      <a:gd name="connsiteX18" fmla="*/ 78544 w 78544"/>
                      <a:gd name="connsiteY18" fmla="*/ 1530 h 2023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8544" h="202358">
                        <a:moveTo>
                          <a:pt x="78544" y="202358"/>
                        </a:moveTo>
                        <a:lnTo>
                          <a:pt x="70474" y="202358"/>
                        </a:lnTo>
                        <a:lnTo>
                          <a:pt x="44079" y="193561"/>
                        </a:lnTo>
                        <a:lnTo>
                          <a:pt x="20618" y="190627"/>
                        </a:lnTo>
                        <a:lnTo>
                          <a:pt x="8887" y="177430"/>
                        </a:lnTo>
                        <a:lnTo>
                          <a:pt x="0" y="164736"/>
                        </a:lnTo>
                        <a:cubicBezTo>
                          <a:pt x="29" y="164568"/>
                          <a:pt x="59" y="164401"/>
                          <a:pt x="88" y="164233"/>
                        </a:cubicBezTo>
                        <a:lnTo>
                          <a:pt x="4487" y="153968"/>
                        </a:lnTo>
                        <a:lnTo>
                          <a:pt x="19151" y="142237"/>
                        </a:lnTo>
                        <a:lnTo>
                          <a:pt x="13286" y="131972"/>
                        </a:lnTo>
                        <a:lnTo>
                          <a:pt x="19151" y="112910"/>
                        </a:lnTo>
                        <a:lnTo>
                          <a:pt x="13286" y="98246"/>
                        </a:lnTo>
                        <a:lnTo>
                          <a:pt x="7420" y="77717"/>
                        </a:lnTo>
                        <a:lnTo>
                          <a:pt x="19151" y="52789"/>
                        </a:lnTo>
                        <a:lnTo>
                          <a:pt x="38214" y="48390"/>
                        </a:lnTo>
                        <a:lnTo>
                          <a:pt x="38214" y="30793"/>
                        </a:lnTo>
                        <a:lnTo>
                          <a:pt x="51411" y="16130"/>
                        </a:lnTo>
                        <a:lnTo>
                          <a:pt x="74873" y="0"/>
                        </a:lnTo>
                        <a:lnTo>
                          <a:pt x="78544" y="1530"/>
                        </a:lnTo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620" name="フリーフォーム: 図形 619">
                    <a:extLst>
                      <a:ext uri="{FF2B5EF4-FFF2-40B4-BE49-F238E27FC236}">
                        <a16:creationId xmlns:a16="http://schemas.microsoft.com/office/drawing/2014/main" id="{26EE2720-4F6F-BC9D-D058-7B4A598780E3}"/>
                      </a:ext>
                    </a:extLst>
                  </p:cNvPr>
                  <p:cNvSpPr/>
                  <p:nvPr/>
                </p:nvSpPr>
                <p:spPr>
                  <a:xfrm>
                    <a:off x="3240676" y="2114747"/>
                    <a:ext cx="148840" cy="239697"/>
                  </a:xfrm>
                  <a:custGeom>
                    <a:avLst/>
                    <a:gdLst>
                      <a:gd name="connsiteX0" fmla="*/ 148840 w 148840"/>
                      <a:gd name="connsiteY0" fmla="*/ 0 h 239697"/>
                      <a:gd name="connsiteX1" fmla="*/ 148840 w 148840"/>
                      <a:gd name="connsiteY1" fmla="*/ 185805 h 239697"/>
                      <a:gd name="connsiteX2" fmla="*/ 145171 w 148840"/>
                      <a:gd name="connsiteY2" fmla="*/ 184276 h 239697"/>
                      <a:gd name="connsiteX3" fmla="*/ 121709 w 148840"/>
                      <a:gd name="connsiteY3" fmla="*/ 200405 h 239697"/>
                      <a:gd name="connsiteX4" fmla="*/ 108512 w 148840"/>
                      <a:gd name="connsiteY4" fmla="*/ 215069 h 239697"/>
                      <a:gd name="connsiteX5" fmla="*/ 108512 w 148840"/>
                      <a:gd name="connsiteY5" fmla="*/ 232665 h 239697"/>
                      <a:gd name="connsiteX6" fmla="*/ 89449 w 148840"/>
                      <a:gd name="connsiteY6" fmla="*/ 237065 h 239697"/>
                      <a:gd name="connsiteX7" fmla="*/ 88210 w 148840"/>
                      <a:gd name="connsiteY7" fmla="*/ 239697 h 239697"/>
                      <a:gd name="connsiteX8" fmla="*/ 71852 w 148840"/>
                      <a:gd name="connsiteY8" fmla="*/ 223867 h 239697"/>
                      <a:gd name="connsiteX9" fmla="*/ 54256 w 148840"/>
                      <a:gd name="connsiteY9" fmla="*/ 229732 h 239697"/>
                      <a:gd name="connsiteX10" fmla="*/ 51323 w 148840"/>
                      <a:gd name="connsiteY10" fmla="*/ 223867 h 239697"/>
                      <a:gd name="connsiteX11" fmla="*/ 39592 w 148840"/>
                      <a:gd name="connsiteY11" fmla="*/ 222400 h 239697"/>
                      <a:gd name="connsiteX12" fmla="*/ 29328 w 148840"/>
                      <a:gd name="connsiteY12" fmla="*/ 215069 h 239697"/>
                      <a:gd name="connsiteX13" fmla="*/ 43991 w 148840"/>
                      <a:gd name="connsiteY13" fmla="*/ 201872 h 239697"/>
                      <a:gd name="connsiteX14" fmla="*/ 48390 w 148840"/>
                      <a:gd name="connsiteY14" fmla="*/ 153481 h 239697"/>
                      <a:gd name="connsiteX15" fmla="*/ 43991 w 148840"/>
                      <a:gd name="connsiteY15" fmla="*/ 144683 h 239697"/>
                      <a:gd name="connsiteX16" fmla="*/ 51323 w 148840"/>
                      <a:gd name="connsiteY16" fmla="*/ 128553 h 239697"/>
                      <a:gd name="connsiteX17" fmla="*/ 58655 w 148840"/>
                      <a:gd name="connsiteY17" fmla="*/ 86029 h 239697"/>
                      <a:gd name="connsiteX18" fmla="*/ 49857 w 148840"/>
                      <a:gd name="connsiteY18" fmla="*/ 75764 h 239697"/>
                      <a:gd name="connsiteX19" fmla="*/ 24928 w 148840"/>
                      <a:gd name="connsiteY19" fmla="*/ 50836 h 239697"/>
                      <a:gd name="connsiteX20" fmla="*/ 0 w 148840"/>
                      <a:gd name="connsiteY20" fmla="*/ 28840 h 239697"/>
                      <a:gd name="connsiteX21" fmla="*/ 19063 w 148840"/>
                      <a:gd name="connsiteY21" fmla="*/ 30307 h 239697"/>
                      <a:gd name="connsiteX22" fmla="*/ 32260 w 148840"/>
                      <a:gd name="connsiteY22" fmla="*/ 37639 h 239697"/>
                      <a:gd name="connsiteX23" fmla="*/ 51323 w 148840"/>
                      <a:gd name="connsiteY23" fmla="*/ 46437 h 239697"/>
                      <a:gd name="connsiteX24" fmla="*/ 68920 w 148840"/>
                      <a:gd name="connsiteY24" fmla="*/ 44971 h 239697"/>
                      <a:gd name="connsiteX25" fmla="*/ 93848 w 148840"/>
                      <a:gd name="connsiteY25" fmla="*/ 47903 h 239697"/>
                      <a:gd name="connsiteX26" fmla="*/ 99713 w 148840"/>
                      <a:gd name="connsiteY26" fmla="*/ 47903 h 239697"/>
                      <a:gd name="connsiteX27" fmla="*/ 131973 w 148840"/>
                      <a:gd name="connsiteY27" fmla="*/ 11244 h 239697"/>
                      <a:gd name="connsiteX0" fmla="*/ 148840 w 300249"/>
                      <a:gd name="connsiteY0" fmla="*/ 0 h 239697"/>
                      <a:gd name="connsiteX1" fmla="*/ 300243 w 300249"/>
                      <a:gd name="connsiteY1" fmla="*/ 92672 h 239697"/>
                      <a:gd name="connsiteX2" fmla="*/ 148840 w 300249"/>
                      <a:gd name="connsiteY2" fmla="*/ 185805 h 239697"/>
                      <a:gd name="connsiteX3" fmla="*/ 145171 w 300249"/>
                      <a:gd name="connsiteY3" fmla="*/ 184276 h 239697"/>
                      <a:gd name="connsiteX4" fmla="*/ 121709 w 300249"/>
                      <a:gd name="connsiteY4" fmla="*/ 200405 h 239697"/>
                      <a:gd name="connsiteX5" fmla="*/ 108512 w 300249"/>
                      <a:gd name="connsiteY5" fmla="*/ 215069 h 239697"/>
                      <a:gd name="connsiteX6" fmla="*/ 108512 w 300249"/>
                      <a:gd name="connsiteY6" fmla="*/ 232665 h 239697"/>
                      <a:gd name="connsiteX7" fmla="*/ 89449 w 300249"/>
                      <a:gd name="connsiteY7" fmla="*/ 237065 h 239697"/>
                      <a:gd name="connsiteX8" fmla="*/ 88210 w 300249"/>
                      <a:gd name="connsiteY8" fmla="*/ 239697 h 239697"/>
                      <a:gd name="connsiteX9" fmla="*/ 71852 w 300249"/>
                      <a:gd name="connsiteY9" fmla="*/ 223867 h 239697"/>
                      <a:gd name="connsiteX10" fmla="*/ 54256 w 300249"/>
                      <a:gd name="connsiteY10" fmla="*/ 229732 h 239697"/>
                      <a:gd name="connsiteX11" fmla="*/ 51323 w 300249"/>
                      <a:gd name="connsiteY11" fmla="*/ 223867 h 239697"/>
                      <a:gd name="connsiteX12" fmla="*/ 39592 w 300249"/>
                      <a:gd name="connsiteY12" fmla="*/ 222400 h 239697"/>
                      <a:gd name="connsiteX13" fmla="*/ 29328 w 300249"/>
                      <a:gd name="connsiteY13" fmla="*/ 215069 h 239697"/>
                      <a:gd name="connsiteX14" fmla="*/ 43991 w 300249"/>
                      <a:gd name="connsiteY14" fmla="*/ 201872 h 239697"/>
                      <a:gd name="connsiteX15" fmla="*/ 48390 w 300249"/>
                      <a:gd name="connsiteY15" fmla="*/ 153481 h 239697"/>
                      <a:gd name="connsiteX16" fmla="*/ 43991 w 300249"/>
                      <a:gd name="connsiteY16" fmla="*/ 144683 h 239697"/>
                      <a:gd name="connsiteX17" fmla="*/ 51323 w 300249"/>
                      <a:gd name="connsiteY17" fmla="*/ 128553 h 239697"/>
                      <a:gd name="connsiteX18" fmla="*/ 58655 w 300249"/>
                      <a:gd name="connsiteY18" fmla="*/ 86029 h 239697"/>
                      <a:gd name="connsiteX19" fmla="*/ 49857 w 300249"/>
                      <a:gd name="connsiteY19" fmla="*/ 75764 h 239697"/>
                      <a:gd name="connsiteX20" fmla="*/ 24928 w 300249"/>
                      <a:gd name="connsiteY20" fmla="*/ 50836 h 239697"/>
                      <a:gd name="connsiteX21" fmla="*/ 0 w 300249"/>
                      <a:gd name="connsiteY21" fmla="*/ 28840 h 239697"/>
                      <a:gd name="connsiteX22" fmla="*/ 19063 w 300249"/>
                      <a:gd name="connsiteY22" fmla="*/ 30307 h 239697"/>
                      <a:gd name="connsiteX23" fmla="*/ 32260 w 300249"/>
                      <a:gd name="connsiteY23" fmla="*/ 37639 h 239697"/>
                      <a:gd name="connsiteX24" fmla="*/ 51323 w 300249"/>
                      <a:gd name="connsiteY24" fmla="*/ 46437 h 239697"/>
                      <a:gd name="connsiteX25" fmla="*/ 68920 w 300249"/>
                      <a:gd name="connsiteY25" fmla="*/ 44971 h 239697"/>
                      <a:gd name="connsiteX26" fmla="*/ 93848 w 300249"/>
                      <a:gd name="connsiteY26" fmla="*/ 47903 h 239697"/>
                      <a:gd name="connsiteX27" fmla="*/ 99713 w 300249"/>
                      <a:gd name="connsiteY27" fmla="*/ 47903 h 239697"/>
                      <a:gd name="connsiteX28" fmla="*/ 131973 w 300249"/>
                      <a:gd name="connsiteY28" fmla="*/ 11244 h 239697"/>
                      <a:gd name="connsiteX29" fmla="*/ 148840 w 300249"/>
                      <a:gd name="connsiteY29" fmla="*/ 0 h 239697"/>
                      <a:gd name="connsiteX0" fmla="*/ 300243 w 391683"/>
                      <a:gd name="connsiteY0" fmla="*/ 92672 h 239697"/>
                      <a:gd name="connsiteX1" fmla="*/ 148840 w 391683"/>
                      <a:gd name="connsiteY1" fmla="*/ 185805 h 239697"/>
                      <a:gd name="connsiteX2" fmla="*/ 145171 w 391683"/>
                      <a:gd name="connsiteY2" fmla="*/ 184276 h 239697"/>
                      <a:gd name="connsiteX3" fmla="*/ 121709 w 391683"/>
                      <a:gd name="connsiteY3" fmla="*/ 200405 h 239697"/>
                      <a:gd name="connsiteX4" fmla="*/ 108512 w 391683"/>
                      <a:gd name="connsiteY4" fmla="*/ 215069 h 239697"/>
                      <a:gd name="connsiteX5" fmla="*/ 108512 w 391683"/>
                      <a:gd name="connsiteY5" fmla="*/ 232665 h 239697"/>
                      <a:gd name="connsiteX6" fmla="*/ 89449 w 391683"/>
                      <a:gd name="connsiteY6" fmla="*/ 237065 h 239697"/>
                      <a:gd name="connsiteX7" fmla="*/ 88210 w 391683"/>
                      <a:gd name="connsiteY7" fmla="*/ 239697 h 239697"/>
                      <a:gd name="connsiteX8" fmla="*/ 71852 w 391683"/>
                      <a:gd name="connsiteY8" fmla="*/ 223867 h 239697"/>
                      <a:gd name="connsiteX9" fmla="*/ 54256 w 391683"/>
                      <a:gd name="connsiteY9" fmla="*/ 229732 h 239697"/>
                      <a:gd name="connsiteX10" fmla="*/ 51323 w 391683"/>
                      <a:gd name="connsiteY10" fmla="*/ 223867 h 239697"/>
                      <a:gd name="connsiteX11" fmla="*/ 39592 w 391683"/>
                      <a:gd name="connsiteY11" fmla="*/ 222400 h 239697"/>
                      <a:gd name="connsiteX12" fmla="*/ 29328 w 391683"/>
                      <a:gd name="connsiteY12" fmla="*/ 215069 h 239697"/>
                      <a:gd name="connsiteX13" fmla="*/ 43991 w 391683"/>
                      <a:gd name="connsiteY13" fmla="*/ 201872 h 239697"/>
                      <a:gd name="connsiteX14" fmla="*/ 48390 w 391683"/>
                      <a:gd name="connsiteY14" fmla="*/ 153481 h 239697"/>
                      <a:gd name="connsiteX15" fmla="*/ 43991 w 391683"/>
                      <a:gd name="connsiteY15" fmla="*/ 144683 h 239697"/>
                      <a:gd name="connsiteX16" fmla="*/ 51323 w 391683"/>
                      <a:gd name="connsiteY16" fmla="*/ 128553 h 239697"/>
                      <a:gd name="connsiteX17" fmla="*/ 58655 w 391683"/>
                      <a:gd name="connsiteY17" fmla="*/ 86029 h 239697"/>
                      <a:gd name="connsiteX18" fmla="*/ 49857 w 391683"/>
                      <a:gd name="connsiteY18" fmla="*/ 75764 h 239697"/>
                      <a:gd name="connsiteX19" fmla="*/ 24928 w 391683"/>
                      <a:gd name="connsiteY19" fmla="*/ 50836 h 239697"/>
                      <a:gd name="connsiteX20" fmla="*/ 0 w 391683"/>
                      <a:gd name="connsiteY20" fmla="*/ 28840 h 239697"/>
                      <a:gd name="connsiteX21" fmla="*/ 19063 w 391683"/>
                      <a:gd name="connsiteY21" fmla="*/ 30307 h 239697"/>
                      <a:gd name="connsiteX22" fmla="*/ 32260 w 391683"/>
                      <a:gd name="connsiteY22" fmla="*/ 37639 h 239697"/>
                      <a:gd name="connsiteX23" fmla="*/ 51323 w 391683"/>
                      <a:gd name="connsiteY23" fmla="*/ 46437 h 239697"/>
                      <a:gd name="connsiteX24" fmla="*/ 68920 w 391683"/>
                      <a:gd name="connsiteY24" fmla="*/ 44971 h 239697"/>
                      <a:gd name="connsiteX25" fmla="*/ 93848 w 391683"/>
                      <a:gd name="connsiteY25" fmla="*/ 47903 h 239697"/>
                      <a:gd name="connsiteX26" fmla="*/ 99713 w 391683"/>
                      <a:gd name="connsiteY26" fmla="*/ 47903 h 239697"/>
                      <a:gd name="connsiteX27" fmla="*/ 131973 w 391683"/>
                      <a:gd name="connsiteY27" fmla="*/ 11244 h 239697"/>
                      <a:gd name="connsiteX28" fmla="*/ 148840 w 391683"/>
                      <a:gd name="connsiteY28" fmla="*/ 0 h 239697"/>
                      <a:gd name="connsiteX29" fmla="*/ 391683 w 391683"/>
                      <a:gd name="connsiteY29" fmla="*/ 184112 h 239697"/>
                      <a:gd name="connsiteX0" fmla="*/ 148840 w 391683"/>
                      <a:gd name="connsiteY0" fmla="*/ 185805 h 239697"/>
                      <a:gd name="connsiteX1" fmla="*/ 145171 w 391683"/>
                      <a:gd name="connsiteY1" fmla="*/ 184276 h 239697"/>
                      <a:gd name="connsiteX2" fmla="*/ 121709 w 391683"/>
                      <a:gd name="connsiteY2" fmla="*/ 200405 h 239697"/>
                      <a:gd name="connsiteX3" fmla="*/ 108512 w 391683"/>
                      <a:gd name="connsiteY3" fmla="*/ 215069 h 239697"/>
                      <a:gd name="connsiteX4" fmla="*/ 108512 w 391683"/>
                      <a:gd name="connsiteY4" fmla="*/ 232665 h 239697"/>
                      <a:gd name="connsiteX5" fmla="*/ 89449 w 391683"/>
                      <a:gd name="connsiteY5" fmla="*/ 237065 h 239697"/>
                      <a:gd name="connsiteX6" fmla="*/ 88210 w 391683"/>
                      <a:gd name="connsiteY6" fmla="*/ 239697 h 239697"/>
                      <a:gd name="connsiteX7" fmla="*/ 71852 w 391683"/>
                      <a:gd name="connsiteY7" fmla="*/ 223867 h 239697"/>
                      <a:gd name="connsiteX8" fmla="*/ 54256 w 391683"/>
                      <a:gd name="connsiteY8" fmla="*/ 229732 h 239697"/>
                      <a:gd name="connsiteX9" fmla="*/ 51323 w 391683"/>
                      <a:gd name="connsiteY9" fmla="*/ 223867 h 239697"/>
                      <a:gd name="connsiteX10" fmla="*/ 39592 w 391683"/>
                      <a:gd name="connsiteY10" fmla="*/ 222400 h 239697"/>
                      <a:gd name="connsiteX11" fmla="*/ 29328 w 391683"/>
                      <a:gd name="connsiteY11" fmla="*/ 215069 h 239697"/>
                      <a:gd name="connsiteX12" fmla="*/ 43991 w 391683"/>
                      <a:gd name="connsiteY12" fmla="*/ 201872 h 239697"/>
                      <a:gd name="connsiteX13" fmla="*/ 48390 w 391683"/>
                      <a:gd name="connsiteY13" fmla="*/ 153481 h 239697"/>
                      <a:gd name="connsiteX14" fmla="*/ 43991 w 391683"/>
                      <a:gd name="connsiteY14" fmla="*/ 144683 h 239697"/>
                      <a:gd name="connsiteX15" fmla="*/ 51323 w 391683"/>
                      <a:gd name="connsiteY15" fmla="*/ 128553 h 239697"/>
                      <a:gd name="connsiteX16" fmla="*/ 58655 w 391683"/>
                      <a:gd name="connsiteY16" fmla="*/ 86029 h 239697"/>
                      <a:gd name="connsiteX17" fmla="*/ 49857 w 391683"/>
                      <a:gd name="connsiteY17" fmla="*/ 75764 h 239697"/>
                      <a:gd name="connsiteX18" fmla="*/ 24928 w 391683"/>
                      <a:gd name="connsiteY18" fmla="*/ 50836 h 239697"/>
                      <a:gd name="connsiteX19" fmla="*/ 0 w 391683"/>
                      <a:gd name="connsiteY19" fmla="*/ 28840 h 239697"/>
                      <a:gd name="connsiteX20" fmla="*/ 19063 w 391683"/>
                      <a:gd name="connsiteY20" fmla="*/ 30307 h 239697"/>
                      <a:gd name="connsiteX21" fmla="*/ 32260 w 391683"/>
                      <a:gd name="connsiteY21" fmla="*/ 37639 h 239697"/>
                      <a:gd name="connsiteX22" fmla="*/ 51323 w 391683"/>
                      <a:gd name="connsiteY22" fmla="*/ 46437 h 239697"/>
                      <a:gd name="connsiteX23" fmla="*/ 68920 w 391683"/>
                      <a:gd name="connsiteY23" fmla="*/ 44971 h 239697"/>
                      <a:gd name="connsiteX24" fmla="*/ 93848 w 391683"/>
                      <a:gd name="connsiteY24" fmla="*/ 47903 h 239697"/>
                      <a:gd name="connsiteX25" fmla="*/ 99713 w 391683"/>
                      <a:gd name="connsiteY25" fmla="*/ 47903 h 239697"/>
                      <a:gd name="connsiteX26" fmla="*/ 131973 w 391683"/>
                      <a:gd name="connsiteY26" fmla="*/ 11244 h 239697"/>
                      <a:gd name="connsiteX27" fmla="*/ 148840 w 391683"/>
                      <a:gd name="connsiteY27" fmla="*/ 0 h 239697"/>
                      <a:gd name="connsiteX28" fmla="*/ 391683 w 391683"/>
                      <a:gd name="connsiteY28" fmla="*/ 184112 h 239697"/>
                      <a:gd name="connsiteX0" fmla="*/ 148840 w 148840"/>
                      <a:gd name="connsiteY0" fmla="*/ 185805 h 239697"/>
                      <a:gd name="connsiteX1" fmla="*/ 145171 w 148840"/>
                      <a:gd name="connsiteY1" fmla="*/ 184276 h 239697"/>
                      <a:gd name="connsiteX2" fmla="*/ 121709 w 148840"/>
                      <a:gd name="connsiteY2" fmla="*/ 200405 h 239697"/>
                      <a:gd name="connsiteX3" fmla="*/ 108512 w 148840"/>
                      <a:gd name="connsiteY3" fmla="*/ 215069 h 239697"/>
                      <a:gd name="connsiteX4" fmla="*/ 108512 w 148840"/>
                      <a:gd name="connsiteY4" fmla="*/ 232665 h 239697"/>
                      <a:gd name="connsiteX5" fmla="*/ 89449 w 148840"/>
                      <a:gd name="connsiteY5" fmla="*/ 237065 h 239697"/>
                      <a:gd name="connsiteX6" fmla="*/ 88210 w 148840"/>
                      <a:gd name="connsiteY6" fmla="*/ 239697 h 239697"/>
                      <a:gd name="connsiteX7" fmla="*/ 71852 w 148840"/>
                      <a:gd name="connsiteY7" fmla="*/ 223867 h 239697"/>
                      <a:gd name="connsiteX8" fmla="*/ 54256 w 148840"/>
                      <a:gd name="connsiteY8" fmla="*/ 229732 h 239697"/>
                      <a:gd name="connsiteX9" fmla="*/ 51323 w 148840"/>
                      <a:gd name="connsiteY9" fmla="*/ 223867 h 239697"/>
                      <a:gd name="connsiteX10" fmla="*/ 39592 w 148840"/>
                      <a:gd name="connsiteY10" fmla="*/ 222400 h 239697"/>
                      <a:gd name="connsiteX11" fmla="*/ 29328 w 148840"/>
                      <a:gd name="connsiteY11" fmla="*/ 215069 h 239697"/>
                      <a:gd name="connsiteX12" fmla="*/ 43991 w 148840"/>
                      <a:gd name="connsiteY12" fmla="*/ 201872 h 239697"/>
                      <a:gd name="connsiteX13" fmla="*/ 48390 w 148840"/>
                      <a:gd name="connsiteY13" fmla="*/ 153481 h 239697"/>
                      <a:gd name="connsiteX14" fmla="*/ 43991 w 148840"/>
                      <a:gd name="connsiteY14" fmla="*/ 144683 h 239697"/>
                      <a:gd name="connsiteX15" fmla="*/ 51323 w 148840"/>
                      <a:gd name="connsiteY15" fmla="*/ 128553 h 239697"/>
                      <a:gd name="connsiteX16" fmla="*/ 58655 w 148840"/>
                      <a:gd name="connsiteY16" fmla="*/ 86029 h 239697"/>
                      <a:gd name="connsiteX17" fmla="*/ 49857 w 148840"/>
                      <a:gd name="connsiteY17" fmla="*/ 75764 h 239697"/>
                      <a:gd name="connsiteX18" fmla="*/ 24928 w 148840"/>
                      <a:gd name="connsiteY18" fmla="*/ 50836 h 239697"/>
                      <a:gd name="connsiteX19" fmla="*/ 0 w 148840"/>
                      <a:gd name="connsiteY19" fmla="*/ 28840 h 239697"/>
                      <a:gd name="connsiteX20" fmla="*/ 19063 w 148840"/>
                      <a:gd name="connsiteY20" fmla="*/ 30307 h 239697"/>
                      <a:gd name="connsiteX21" fmla="*/ 32260 w 148840"/>
                      <a:gd name="connsiteY21" fmla="*/ 37639 h 239697"/>
                      <a:gd name="connsiteX22" fmla="*/ 51323 w 148840"/>
                      <a:gd name="connsiteY22" fmla="*/ 46437 h 239697"/>
                      <a:gd name="connsiteX23" fmla="*/ 68920 w 148840"/>
                      <a:gd name="connsiteY23" fmla="*/ 44971 h 239697"/>
                      <a:gd name="connsiteX24" fmla="*/ 93848 w 148840"/>
                      <a:gd name="connsiteY24" fmla="*/ 47903 h 239697"/>
                      <a:gd name="connsiteX25" fmla="*/ 99713 w 148840"/>
                      <a:gd name="connsiteY25" fmla="*/ 47903 h 239697"/>
                      <a:gd name="connsiteX26" fmla="*/ 131973 w 148840"/>
                      <a:gd name="connsiteY26" fmla="*/ 11244 h 239697"/>
                      <a:gd name="connsiteX27" fmla="*/ 148840 w 148840"/>
                      <a:gd name="connsiteY27" fmla="*/ 0 h 239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148840" h="239697">
                        <a:moveTo>
                          <a:pt x="148840" y="185805"/>
                        </a:moveTo>
                        <a:lnTo>
                          <a:pt x="145171" y="184276"/>
                        </a:lnTo>
                        <a:lnTo>
                          <a:pt x="121709" y="200405"/>
                        </a:lnTo>
                        <a:lnTo>
                          <a:pt x="108512" y="215069"/>
                        </a:lnTo>
                        <a:lnTo>
                          <a:pt x="108512" y="232665"/>
                        </a:lnTo>
                        <a:lnTo>
                          <a:pt x="89449" y="237065"/>
                        </a:lnTo>
                        <a:lnTo>
                          <a:pt x="88210" y="239697"/>
                        </a:lnTo>
                        <a:lnTo>
                          <a:pt x="71852" y="223867"/>
                        </a:lnTo>
                        <a:lnTo>
                          <a:pt x="54256" y="229732"/>
                        </a:lnTo>
                        <a:lnTo>
                          <a:pt x="51323" y="223867"/>
                        </a:lnTo>
                        <a:lnTo>
                          <a:pt x="39592" y="222400"/>
                        </a:lnTo>
                        <a:lnTo>
                          <a:pt x="29328" y="215069"/>
                        </a:lnTo>
                        <a:lnTo>
                          <a:pt x="43991" y="201872"/>
                        </a:lnTo>
                        <a:lnTo>
                          <a:pt x="48390" y="153481"/>
                        </a:lnTo>
                        <a:lnTo>
                          <a:pt x="43991" y="144683"/>
                        </a:lnTo>
                        <a:lnTo>
                          <a:pt x="51323" y="128553"/>
                        </a:lnTo>
                        <a:lnTo>
                          <a:pt x="58655" y="86029"/>
                        </a:lnTo>
                        <a:lnTo>
                          <a:pt x="49857" y="75764"/>
                        </a:lnTo>
                        <a:lnTo>
                          <a:pt x="24928" y="50836"/>
                        </a:lnTo>
                        <a:lnTo>
                          <a:pt x="0" y="28840"/>
                        </a:lnTo>
                        <a:lnTo>
                          <a:pt x="19063" y="30307"/>
                        </a:lnTo>
                        <a:lnTo>
                          <a:pt x="32260" y="37639"/>
                        </a:lnTo>
                        <a:lnTo>
                          <a:pt x="51323" y="46437"/>
                        </a:lnTo>
                        <a:lnTo>
                          <a:pt x="68920" y="44971"/>
                        </a:lnTo>
                        <a:lnTo>
                          <a:pt x="93848" y="47903"/>
                        </a:lnTo>
                        <a:lnTo>
                          <a:pt x="99713" y="47903"/>
                        </a:lnTo>
                        <a:lnTo>
                          <a:pt x="131973" y="11244"/>
                        </a:lnTo>
                        <a:lnTo>
                          <a:pt x="148840" y="0"/>
                        </a:lnTo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621" name="フリーフォーム: 図形 620">
                    <a:extLst>
                      <a:ext uri="{FF2B5EF4-FFF2-40B4-BE49-F238E27FC236}">
                        <a16:creationId xmlns:a16="http://schemas.microsoft.com/office/drawing/2014/main" id="{EDE09CBB-EDDB-9F55-ED93-6700EA47122F}"/>
                      </a:ext>
                    </a:extLst>
                  </p:cNvPr>
                  <p:cNvSpPr/>
                  <p:nvPr/>
                </p:nvSpPr>
                <p:spPr>
                  <a:xfrm>
                    <a:off x="2176091" y="2247699"/>
                    <a:ext cx="1154032" cy="1035256"/>
                  </a:xfrm>
                  <a:custGeom>
                    <a:avLst/>
                    <a:gdLst>
                      <a:gd name="connsiteX0" fmla="*/ 5425440 w 5425440"/>
                      <a:gd name="connsiteY0" fmla="*/ 1093892 h 4483100"/>
                      <a:gd name="connsiteX1" fmla="*/ 5425436 w 5425440"/>
                      <a:gd name="connsiteY1" fmla="*/ 1093896 h 4483100"/>
                      <a:gd name="connsiteX2" fmla="*/ 5359400 w 5425440"/>
                      <a:gd name="connsiteY2" fmla="*/ 1104900 h 4483100"/>
                      <a:gd name="connsiteX3" fmla="*/ 2724150 w 5425440"/>
                      <a:gd name="connsiteY3" fmla="*/ 0 h 4483100"/>
                      <a:gd name="connsiteX4" fmla="*/ 2813050 w 5425440"/>
                      <a:gd name="connsiteY4" fmla="*/ 69852 h 4483100"/>
                      <a:gd name="connsiteX5" fmla="*/ 2901950 w 5425440"/>
                      <a:gd name="connsiteY5" fmla="*/ 228600 h 4483100"/>
                      <a:gd name="connsiteX6" fmla="*/ 2984500 w 5425440"/>
                      <a:gd name="connsiteY6" fmla="*/ 311148 h 4483100"/>
                      <a:gd name="connsiteX7" fmla="*/ 3067050 w 5425440"/>
                      <a:gd name="connsiteY7" fmla="*/ 539748 h 4483100"/>
                      <a:gd name="connsiteX8" fmla="*/ 3067050 w 5425440"/>
                      <a:gd name="connsiteY8" fmla="*/ 590548 h 4483100"/>
                      <a:gd name="connsiteX9" fmla="*/ 3175000 w 5425440"/>
                      <a:gd name="connsiteY9" fmla="*/ 717548 h 4483100"/>
                      <a:gd name="connsiteX10" fmla="*/ 3238500 w 5425440"/>
                      <a:gd name="connsiteY10" fmla="*/ 717548 h 4483100"/>
                      <a:gd name="connsiteX11" fmla="*/ 3270250 w 5425440"/>
                      <a:gd name="connsiteY11" fmla="*/ 742948 h 4483100"/>
                      <a:gd name="connsiteX12" fmla="*/ 3321050 w 5425440"/>
                      <a:gd name="connsiteY12" fmla="*/ 755652 h 4483100"/>
                      <a:gd name="connsiteX13" fmla="*/ 3587750 w 5425440"/>
                      <a:gd name="connsiteY13" fmla="*/ 673100 h 4483100"/>
                      <a:gd name="connsiteX14" fmla="*/ 3708400 w 5425440"/>
                      <a:gd name="connsiteY14" fmla="*/ 590548 h 4483100"/>
                      <a:gd name="connsiteX15" fmla="*/ 3771900 w 5425440"/>
                      <a:gd name="connsiteY15" fmla="*/ 584200 h 4483100"/>
                      <a:gd name="connsiteX16" fmla="*/ 3886200 w 5425440"/>
                      <a:gd name="connsiteY16" fmla="*/ 571500 h 4483100"/>
                      <a:gd name="connsiteX17" fmla="*/ 4191000 w 5425440"/>
                      <a:gd name="connsiteY17" fmla="*/ 539748 h 4483100"/>
                      <a:gd name="connsiteX18" fmla="*/ 4432300 w 5425440"/>
                      <a:gd name="connsiteY18" fmla="*/ 609600 h 4483100"/>
                      <a:gd name="connsiteX19" fmla="*/ 4540250 w 5425440"/>
                      <a:gd name="connsiteY19" fmla="*/ 508000 h 4483100"/>
                      <a:gd name="connsiteX20" fmla="*/ 4616450 w 5425440"/>
                      <a:gd name="connsiteY20" fmla="*/ 412748 h 4483100"/>
                      <a:gd name="connsiteX21" fmla="*/ 4737100 w 5425440"/>
                      <a:gd name="connsiteY21" fmla="*/ 361948 h 4483100"/>
                      <a:gd name="connsiteX22" fmla="*/ 4743358 w 5425440"/>
                      <a:gd name="connsiteY22" fmla="*/ 360072 h 4483100"/>
                      <a:gd name="connsiteX23" fmla="*/ 4781550 w 5425440"/>
                      <a:gd name="connsiteY23" fmla="*/ 387348 h 4483100"/>
                      <a:gd name="connsiteX24" fmla="*/ 4832350 w 5425440"/>
                      <a:gd name="connsiteY24" fmla="*/ 393700 h 4483100"/>
                      <a:gd name="connsiteX25" fmla="*/ 4845050 w 5425440"/>
                      <a:gd name="connsiteY25" fmla="*/ 419100 h 4483100"/>
                      <a:gd name="connsiteX26" fmla="*/ 4921250 w 5425440"/>
                      <a:gd name="connsiteY26" fmla="*/ 393700 h 4483100"/>
                      <a:gd name="connsiteX27" fmla="*/ 4992086 w 5425440"/>
                      <a:gd name="connsiteY27" fmla="*/ 462252 h 4483100"/>
                      <a:gd name="connsiteX28" fmla="*/ 4946650 w 5425440"/>
                      <a:gd name="connsiteY28" fmla="*/ 558800 h 4483100"/>
                      <a:gd name="connsiteX29" fmla="*/ 4972050 w 5425440"/>
                      <a:gd name="connsiteY29" fmla="*/ 647700 h 4483100"/>
                      <a:gd name="connsiteX30" fmla="*/ 4997450 w 5425440"/>
                      <a:gd name="connsiteY30" fmla="*/ 711200 h 4483100"/>
                      <a:gd name="connsiteX31" fmla="*/ 4972050 w 5425440"/>
                      <a:gd name="connsiteY31" fmla="*/ 793748 h 4483100"/>
                      <a:gd name="connsiteX32" fmla="*/ 4997450 w 5425440"/>
                      <a:gd name="connsiteY32" fmla="*/ 838200 h 4483100"/>
                      <a:gd name="connsiteX33" fmla="*/ 4933950 w 5425440"/>
                      <a:gd name="connsiteY33" fmla="*/ 889000 h 4483100"/>
                      <a:gd name="connsiteX34" fmla="*/ 4914900 w 5425440"/>
                      <a:gd name="connsiteY34" fmla="*/ 933452 h 4483100"/>
                      <a:gd name="connsiteX35" fmla="*/ 4914518 w 5425440"/>
                      <a:gd name="connsiteY35" fmla="*/ 935628 h 4483100"/>
                      <a:gd name="connsiteX36" fmla="*/ 4908550 w 5425440"/>
                      <a:gd name="connsiteY36" fmla="*/ 927100 h 4483100"/>
                      <a:gd name="connsiteX37" fmla="*/ 4832350 w 5425440"/>
                      <a:gd name="connsiteY37" fmla="*/ 958852 h 4483100"/>
                      <a:gd name="connsiteX38" fmla="*/ 4743450 w 5425440"/>
                      <a:gd name="connsiteY38" fmla="*/ 939800 h 4483100"/>
                      <a:gd name="connsiteX39" fmla="*/ 4667250 w 5425440"/>
                      <a:gd name="connsiteY39" fmla="*/ 984252 h 4483100"/>
                      <a:gd name="connsiteX40" fmla="*/ 4552950 w 5425440"/>
                      <a:gd name="connsiteY40" fmla="*/ 933452 h 4483100"/>
                      <a:gd name="connsiteX41" fmla="*/ 4419600 w 5425440"/>
                      <a:gd name="connsiteY41" fmla="*/ 1117600 h 4483100"/>
                      <a:gd name="connsiteX42" fmla="*/ 4222750 w 5425440"/>
                      <a:gd name="connsiteY42" fmla="*/ 1104900 h 4483100"/>
                      <a:gd name="connsiteX43" fmla="*/ 4133850 w 5425440"/>
                      <a:gd name="connsiteY43" fmla="*/ 1073148 h 4483100"/>
                      <a:gd name="connsiteX44" fmla="*/ 4095750 w 5425440"/>
                      <a:gd name="connsiteY44" fmla="*/ 1117600 h 4483100"/>
                      <a:gd name="connsiteX45" fmla="*/ 4000500 w 5425440"/>
                      <a:gd name="connsiteY45" fmla="*/ 1092200 h 4483100"/>
                      <a:gd name="connsiteX46" fmla="*/ 3898900 w 5425440"/>
                      <a:gd name="connsiteY46" fmla="*/ 1168400 h 4483100"/>
                      <a:gd name="connsiteX47" fmla="*/ 3752850 w 5425440"/>
                      <a:gd name="connsiteY47" fmla="*/ 1130300 h 4483100"/>
                      <a:gd name="connsiteX48" fmla="*/ 3663950 w 5425440"/>
                      <a:gd name="connsiteY48" fmla="*/ 1263652 h 4483100"/>
                      <a:gd name="connsiteX49" fmla="*/ 3568700 w 5425440"/>
                      <a:gd name="connsiteY49" fmla="*/ 1301748 h 4483100"/>
                      <a:gd name="connsiteX50" fmla="*/ 3492500 w 5425440"/>
                      <a:gd name="connsiteY50" fmla="*/ 1263652 h 4483100"/>
                      <a:gd name="connsiteX51" fmla="*/ 3390900 w 5425440"/>
                      <a:gd name="connsiteY51" fmla="*/ 1416052 h 4483100"/>
                      <a:gd name="connsiteX52" fmla="*/ 3378200 w 5425440"/>
                      <a:gd name="connsiteY52" fmla="*/ 1466852 h 4483100"/>
                      <a:gd name="connsiteX53" fmla="*/ 3333750 w 5425440"/>
                      <a:gd name="connsiteY53" fmla="*/ 1524000 h 4483100"/>
                      <a:gd name="connsiteX54" fmla="*/ 3333750 w 5425440"/>
                      <a:gd name="connsiteY54" fmla="*/ 1593852 h 4483100"/>
                      <a:gd name="connsiteX55" fmla="*/ 3270250 w 5425440"/>
                      <a:gd name="connsiteY55" fmla="*/ 1619252 h 4483100"/>
                      <a:gd name="connsiteX56" fmla="*/ 3263900 w 5425440"/>
                      <a:gd name="connsiteY56" fmla="*/ 1701800 h 4483100"/>
                      <a:gd name="connsiteX57" fmla="*/ 3219450 w 5425440"/>
                      <a:gd name="connsiteY57" fmla="*/ 1765300 h 4483100"/>
                      <a:gd name="connsiteX58" fmla="*/ 3187700 w 5425440"/>
                      <a:gd name="connsiteY58" fmla="*/ 1765300 h 4483100"/>
                      <a:gd name="connsiteX59" fmla="*/ 3086100 w 5425440"/>
                      <a:gd name="connsiteY59" fmla="*/ 1873252 h 4483100"/>
                      <a:gd name="connsiteX60" fmla="*/ 3117850 w 5425440"/>
                      <a:gd name="connsiteY60" fmla="*/ 1930400 h 4483100"/>
                      <a:gd name="connsiteX61" fmla="*/ 3073400 w 5425440"/>
                      <a:gd name="connsiteY61" fmla="*/ 1993900 h 4483100"/>
                      <a:gd name="connsiteX62" fmla="*/ 3048000 w 5425440"/>
                      <a:gd name="connsiteY62" fmla="*/ 2063748 h 4483100"/>
                      <a:gd name="connsiteX63" fmla="*/ 3079750 w 5425440"/>
                      <a:gd name="connsiteY63" fmla="*/ 2120900 h 4483100"/>
                      <a:gd name="connsiteX64" fmla="*/ 3079750 w 5425440"/>
                      <a:gd name="connsiteY64" fmla="*/ 2178052 h 4483100"/>
                      <a:gd name="connsiteX65" fmla="*/ 2876550 w 5425440"/>
                      <a:gd name="connsiteY65" fmla="*/ 2419348 h 4483100"/>
                      <a:gd name="connsiteX66" fmla="*/ 2736850 w 5425440"/>
                      <a:gd name="connsiteY66" fmla="*/ 2470148 h 4483100"/>
                      <a:gd name="connsiteX67" fmla="*/ 2597150 w 5425440"/>
                      <a:gd name="connsiteY67" fmla="*/ 2438400 h 4483100"/>
                      <a:gd name="connsiteX68" fmla="*/ 2508250 w 5425440"/>
                      <a:gd name="connsiteY68" fmla="*/ 2432052 h 4483100"/>
                      <a:gd name="connsiteX69" fmla="*/ 2432050 w 5425440"/>
                      <a:gd name="connsiteY69" fmla="*/ 2413000 h 4483100"/>
                      <a:gd name="connsiteX70" fmla="*/ 2305050 w 5425440"/>
                      <a:gd name="connsiteY70" fmla="*/ 2482852 h 4483100"/>
                      <a:gd name="connsiteX71" fmla="*/ 2349500 w 5425440"/>
                      <a:gd name="connsiteY71" fmla="*/ 2546348 h 4483100"/>
                      <a:gd name="connsiteX72" fmla="*/ 2387600 w 5425440"/>
                      <a:gd name="connsiteY72" fmla="*/ 2717800 h 4483100"/>
                      <a:gd name="connsiteX73" fmla="*/ 2432050 w 5425440"/>
                      <a:gd name="connsiteY73" fmla="*/ 2736852 h 4483100"/>
                      <a:gd name="connsiteX74" fmla="*/ 2444750 w 5425440"/>
                      <a:gd name="connsiteY74" fmla="*/ 2832100 h 4483100"/>
                      <a:gd name="connsiteX75" fmla="*/ 2527300 w 5425440"/>
                      <a:gd name="connsiteY75" fmla="*/ 2857500 h 4483100"/>
                      <a:gd name="connsiteX76" fmla="*/ 2590800 w 5425440"/>
                      <a:gd name="connsiteY76" fmla="*/ 2921000 h 4483100"/>
                      <a:gd name="connsiteX77" fmla="*/ 2584450 w 5425440"/>
                      <a:gd name="connsiteY77" fmla="*/ 3003548 h 4483100"/>
                      <a:gd name="connsiteX78" fmla="*/ 2400300 w 5425440"/>
                      <a:gd name="connsiteY78" fmla="*/ 3111500 h 4483100"/>
                      <a:gd name="connsiteX79" fmla="*/ 2286000 w 5425440"/>
                      <a:gd name="connsiteY79" fmla="*/ 3143252 h 4483100"/>
                      <a:gd name="connsiteX80" fmla="*/ 2222500 w 5425440"/>
                      <a:gd name="connsiteY80" fmla="*/ 3200400 h 4483100"/>
                      <a:gd name="connsiteX81" fmla="*/ 2209800 w 5425440"/>
                      <a:gd name="connsiteY81" fmla="*/ 3289300 h 4483100"/>
                      <a:gd name="connsiteX82" fmla="*/ 2190750 w 5425440"/>
                      <a:gd name="connsiteY82" fmla="*/ 3435348 h 4483100"/>
                      <a:gd name="connsiteX83" fmla="*/ 2076450 w 5425440"/>
                      <a:gd name="connsiteY83" fmla="*/ 3422652 h 4483100"/>
                      <a:gd name="connsiteX84" fmla="*/ 2076450 w 5425440"/>
                      <a:gd name="connsiteY84" fmla="*/ 3479800 h 4483100"/>
                      <a:gd name="connsiteX85" fmla="*/ 1930400 w 5425440"/>
                      <a:gd name="connsiteY85" fmla="*/ 3644900 h 4483100"/>
                      <a:gd name="connsiteX86" fmla="*/ 1784350 w 5425440"/>
                      <a:gd name="connsiteY86" fmla="*/ 3517900 h 4483100"/>
                      <a:gd name="connsiteX87" fmla="*/ 1752600 w 5425440"/>
                      <a:gd name="connsiteY87" fmla="*/ 3498852 h 4483100"/>
                      <a:gd name="connsiteX88" fmla="*/ 1695450 w 5425440"/>
                      <a:gd name="connsiteY88" fmla="*/ 3530600 h 4483100"/>
                      <a:gd name="connsiteX89" fmla="*/ 1746250 w 5425440"/>
                      <a:gd name="connsiteY89" fmla="*/ 3632200 h 4483100"/>
                      <a:gd name="connsiteX90" fmla="*/ 1739900 w 5425440"/>
                      <a:gd name="connsiteY90" fmla="*/ 3651252 h 4483100"/>
                      <a:gd name="connsiteX91" fmla="*/ 1835150 w 5425440"/>
                      <a:gd name="connsiteY91" fmla="*/ 3778252 h 4483100"/>
                      <a:gd name="connsiteX92" fmla="*/ 1879600 w 5425440"/>
                      <a:gd name="connsiteY92" fmla="*/ 3841748 h 4483100"/>
                      <a:gd name="connsiteX93" fmla="*/ 1854200 w 5425440"/>
                      <a:gd name="connsiteY93" fmla="*/ 3956052 h 4483100"/>
                      <a:gd name="connsiteX94" fmla="*/ 1885950 w 5425440"/>
                      <a:gd name="connsiteY94" fmla="*/ 4019548 h 4483100"/>
                      <a:gd name="connsiteX95" fmla="*/ 1917700 w 5425440"/>
                      <a:gd name="connsiteY95" fmla="*/ 4362452 h 4483100"/>
                      <a:gd name="connsiteX96" fmla="*/ 1841500 w 5425440"/>
                      <a:gd name="connsiteY96" fmla="*/ 4375148 h 4483100"/>
                      <a:gd name="connsiteX97" fmla="*/ 1847066 w 5425440"/>
                      <a:gd name="connsiteY97" fmla="*/ 4430816 h 4483100"/>
                      <a:gd name="connsiteX98" fmla="*/ 1841500 w 5425440"/>
                      <a:gd name="connsiteY98" fmla="*/ 4432300 h 4483100"/>
                      <a:gd name="connsiteX99" fmla="*/ 1644650 w 5425440"/>
                      <a:gd name="connsiteY99" fmla="*/ 4483100 h 4483100"/>
                      <a:gd name="connsiteX100" fmla="*/ 1600200 w 5425440"/>
                      <a:gd name="connsiteY100" fmla="*/ 4394200 h 4483100"/>
                      <a:gd name="connsiteX101" fmla="*/ 1562100 w 5425440"/>
                      <a:gd name="connsiteY101" fmla="*/ 4394200 h 4483100"/>
                      <a:gd name="connsiteX102" fmla="*/ 1492250 w 5425440"/>
                      <a:gd name="connsiteY102" fmla="*/ 4375148 h 4483100"/>
                      <a:gd name="connsiteX103" fmla="*/ 1473200 w 5425440"/>
                      <a:gd name="connsiteY103" fmla="*/ 4318000 h 4483100"/>
                      <a:gd name="connsiteX104" fmla="*/ 1377950 w 5425440"/>
                      <a:gd name="connsiteY104" fmla="*/ 4292600 h 4483100"/>
                      <a:gd name="connsiteX105" fmla="*/ 1377950 w 5425440"/>
                      <a:gd name="connsiteY105" fmla="*/ 4184652 h 4483100"/>
                      <a:gd name="connsiteX106" fmla="*/ 1333500 w 5425440"/>
                      <a:gd name="connsiteY106" fmla="*/ 4146548 h 4483100"/>
                      <a:gd name="connsiteX107" fmla="*/ 1295400 w 5425440"/>
                      <a:gd name="connsiteY107" fmla="*/ 4089400 h 4483100"/>
                      <a:gd name="connsiteX108" fmla="*/ 1282700 w 5425440"/>
                      <a:gd name="connsiteY108" fmla="*/ 3886200 h 4483100"/>
                      <a:gd name="connsiteX109" fmla="*/ 1244600 w 5425440"/>
                      <a:gd name="connsiteY109" fmla="*/ 3841748 h 4483100"/>
                      <a:gd name="connsiteX110" fmla="*/ 1257300 w 5425440"/>
                      <a:gd name="connsiteY110" fmla="*/ 3822700 h 4483100"/>
                      <a:gd name="connsiteX111" fmla="*/ 1257300 w 5425440"/>
                      <a:gd name="connsiteY111" fmla="*/ 3740148 h 4483100"/>
                      <a:gd name="connsiteX112" fmla="*/ 1327150 w 5425440"/>
                      <a:gd name="connsiteY112" fmla="*/ 3714748 h 4483100"/>
                      <a:gd name="connsiteX113" fmla="*/ 1289050 w 5425440"/>
                      <a:gd name="connsiteY113" fmla="*/ 3657600 h 4483100"/>
                      <a:gd name="connsiteX114" fmla="*/ 1225550 w 5425440"/>
                      <a:gd name="connsiteY114" fmla="*/ 3638548 h 4483100"/>
                      <a:gd name="connsiteX115" fmla="*/ 1181100 w 5425440"/>
                      <a:gd name="connsiteY115" fmla="*/ 3625852 h 4483100"/>
                      <a:gd name="connsiteX116" fmla="*/ 1181100 w 5425440"/>
                      <a:gd name="connsiteY116" fmla="*/ 3575052 h 4483100"/>
                      <a:gd name="connsiteX117" fmla="*/ 1219200 w 5425440"/>
                      <a:gd name="connsiteY117" fmla="*/ 3530600 h 4483100"/>
                      <a:gd name="connsiteX118" fmla="*/ 1282700 w 5425440"/>
                      <a:gd name="connsiteY118" fmla="*/ 3536948 h 4483100"/>
                      <a:gd name="connsiteX119" fmla="*/ 1333500 w 5425440"/>
                      <a:gd name="connsiteY119" fmla="*/ 3524252 h 4483100"/>
                      <a:gd name="connsiteX120" fmla="*/ 1352550 w 5425440"/>
                      <a:gd name="connsiteY120" fmla="*/ 3473452 h 4483100"/>
                      <a:gd name="connsiteX121" fmla="*/ 1390650 w 5425440"/>
                      <a:gd name="connsiteY121" fmla="*/ 3378200 h 4483100"/>
                      <a:gd name="connsiteX122" fmla="*/ 1479550 w 5425440"/>
                      <a:gd name="connsiteY122" fmla="*/ 3359148 h 4483100"/>
                      <a:gd name="connsiteX123" fmla="*/ 1473200 w 5425440"/>
                      <a:gd name="connsiteY123" fmla="*/ 3321052 h 4483100"/>
                      <a:gd name="connsiteX124" fmla="*/ 1428750 w 5425440"/>
                      <a:gd name="connsiteY124" fmla="*/ 3289300 h 4483100"/>
                      <a:gd name="connsiteX125" fmla="*/ 1454150 w 5425440"/>
                      <a:gd name="connsiteY125" fmla="*/ 3238500 h 4483100"/>
                      <a:gd name="connsiteX126" fmla="*/ 1371600 w 5425440"/>
                      <a:gd name="connsiteY126" fmla="*/ 3200400 h 4483100"/>
                      <a:gd name="connsiteX127" fmla="*/ 1289050 w 5425440"/>
                      <a:gd name="connsiteY127" fmla="*/ 3175000 h 4483100"/>
                      <a:gd name="connsiteX128" fmla="*/ 1314450 w 5425440"/>
                      <a:gd name="connsiteY128" fmla="*/ 3105148 h 4483100"/>
                      <a:gd name="connsiteX129" fmla="*/ 1377950 w 5425440"/>
                      <a:gd name="connsiteY129" fmla="*/ 3086100 h 4483100"/>
                      <a:gd name="connsiteX130" fmla="*/ 1409700 w 5425440"/>
                      <a:gd name="connsiteY130" fmla="*/ 3035300 h 4483100"/>
                      <a:gd name="connsiteX131" fmla="*/ 1320800 w 5425440"/>
                      <a:gd name="connsiteY131" fmla="*/ 2990852 h 4483100"/>
                      <a:gd name="connsiteX132" fmla="*/ 1276350 w 5425440"/>
                      <a:gd name="connsiteY132" fmla="*/ 2997200 h 4483100"/>
                      <a:gd name="connsiteX133" fmla="*/ 1130300 w 5425440"/>
                      <a:gd name="connsiteY133" fmla="*/ 2997200 h 4483100"/>
                      <a:gd name="connsiteX134" fmla="*/ 1104900 w 5425440"/>
                      <a:gd name="connsiteY134" fmla="*/ 3035300 h 4483100"/>
                      <a:gd name="connsiteX135" fmla="*/ 1054100 w 5425440"/>
                      <a:gd name="connsiteY135" fmla="*/ 3028948 h 4483100"/>
                      <a:gd name="connsiteX136" fmla="*/ 996950 w 5425440"/>
                      <a:gd name="connsiteY136" fmla="*/ 2978148 h 4483100"/>
                      <a:gd name="connsiteX137" fmla="*/ 996950 w 5425440"/>
                      <a:gd name="connsiteY137" fmla="*/ 2927348 h 4483100"/>
                      <a:gd name="connsiteX138" fmla="*/ 1098550 w 5425440"/>
                      <a:gd name="connsiteY138" fmla="*/ 2901948 h 4483100"/>
                      <a:gd name="connsiteX139" fmla="*/ 1098550 w 5425440"/>
                      <a:gd name="connsiteY139" fmla="*/ 2819400 h 4483100"/>
                      <a:gd name="connsiteX140" fmla="*/ 1041400 w 5425440"/>
                      <a:gd name="connsiteY140" fmla="*/ 2806700 h 4483100"/>
                      <a:gd name="connsiteX141" fmla="*/ 1009650 w 5425440"/>
                      <a:gd name="connsiteY141" fmla="*/ 2794000 h 4483100"/>
                      <a:gd name="connsiteX142" fmla="*/ 1028700 w 5425440"/>
                      <a:gd name="connsiteY142" fmla="*/ 2743200 h 4483100"/>
                      <a:gd name="connsiteX143" fmla="*/ 1028700 w 5425440"/>
                      <a:gd name="connsiteY143" fmla="*/ 2635252 h 4483100"/>
                      <a:gd name="connsiteX144" fmla="*/ 1047750 w 5425440"/>
                      <a:gd name="connsiteY144" fmla="*/ 2603500 h 4483100"/>
                      <a:gd name="connsiteX145" fmla="*/ 1073150 w 5425440"/>
                      <a:gd name="connsiteY145" fmla="*/ 2501900 h 4483100"/>
                      <a:gd name="connsiteX146" fmla="*/ 1003300 w 5425440"/>
                      <a:gd name="connsiteY146" fmla="*/ 2489200 h 4483100"/>
                      <a:gd name="connsiteX147" fmla="*/ 895350 w 5425440"/>
                      <a:gd name="connsiteY147" fmla="*/ 2425700 h 4483100"/>
                      <a:gd name="connsiteX148" fmla="*/ 755650 w 5425440"/>
                      <a:gd name="connsiteY148" fmla="*/ 2457452 h 4483100"/>
                      <a:gd name="connsiteX149" fmla="*/ 609600 w 5425440"/>
                      <a:gd name="connsiteY149" fmla="*/ 2495548 h 4483100"/>
                      <a:gd name="connsiteX150" fmla="*/ 508000 w 5425440"/>
                      <a:gd name="connsiteY150" fmla="*/ 2597148 h 4483100"/>
                      <a:gd name="connsiteX151" fmla="*/ 412750 w 5425440"/>
                      <a:gd name="connsiteY151" fmla="*/ 2660652 h 4483100"/>
                      <a:gd name="connsiteX152" fmla="*/ 311150 w 5425440"/>
                      <a:gd name="connsiteY152" fmla="*/ 2724148 h 4483100"/>
                      <a:gd name="connsiteX153" fmla="*/ 273050 w 5425440"/>
                      <a:gd name="connsiteY153" fmla="*/ 2806700 h 4483100"/>
                      <a:gd name="connsiteX154" fmla="*/ 152400 w 5425440"/>
                      <a:gd name="connsiteY154" fmla="*/ 2800348 h 4483100"/>
                      <a:gd name="connsiteX155" fmla="*/ 133350 w 5425440"/>
                      <a:gd name="connsiteY155" fmla="*/ 2755900 h 4483100"/>
                      <a:gd name="connsiteX156" fmla="*/ 0 w 5425440"/>
                      <a:gd name="connsiteY156" fmla="*/ 2781300 h 4483100"/>
                      <a:gd name="connsiteX157" fmla="*/ 222250 w 5425440"/>
                      <a:gd name="connsiteY157" fmla="*/ 2635252 h 4483100"/>
                      <a:gd name="connsiteX158" fmla="*/ 330200 w 5425440"/>
                      <a:gd name="connsiteY158" fmla="*/ 2616200 h 4483100"/>
                      <a:gd name="connsiteX159" fmla="*/ 349250 w 5425440"/>
                      <a:gd name="connsiteY159" fmla="*/ 2540000 h 4483100"/>
                      <a:gd name="connsiteX160" fmla="*/ 419100 w 5425440"/>
                      <a:gd name="connsiteY160" fmla="*/ 2540000 h 4483100"/>
                      <a:gd name="connsiteX161" fmla="*/ 495300 w 5425440"/>
                      <a:gd name="connsiteY161" fmla="*/ 2495548 h 4483100"/>
                      <a:gd name="connsiteX162" fmla="*/ 806450 w 5425440"/>
                      <a:gd name="connsiteY162" fmla="*/ 2336800 h 4483100"/>
                      <a:gd name="connsiteX163" fmla="*/ 1104900 w 5425440"/>
                      <a:gd name="connsiteY163" fmla="*/ 2152652 h 4483100"/>
                      <a:gd name="connsiteX164" fmla="*/ 1301750 w 5425440"/>
                      <a:gd name="connsiteY164" fmla="*/ 1885948 h 4483100"/>
                      <a:gd name="connsiteX165" fmla="*/ 1644650 w 5425440"/>
                      <a:gd name="connsiteY165" fmla="*/ 1739900 h 4483100"/>
                      <a:gd name="connsiteX166" fmla="*/ 1847850 w 5425440"/>
                      <a:gd name="connsiteY166" fmla="*/ 1606548 h 4483100"/>
                      <a:gd name="connsiteX167" fmla="*/ 1924050 w 5425440"/>
                      <a:gd name="connsiteY167" fmla="*/ 1447800 h 4483100"/>
                      <a:gd name="connsiteX168" fmla="*/ 1968500 w 5425440"/>
                      <a:gd name="connsiteY168" fmla="*/ 1377948 h 4483100"/>
                      <a:gd name="connsiteX169" fmla="*/ 1930400 w 5425440"/>
                      <a:gd name="connsiteY169" fmla="*/ 1168400 h 4483100"/>
                      <a:gd name="connsiteX170" fmla="*/ 1974850 w 5425440"/>
                      <a:gd name="connsiteY170" fmla="*/ 1054100 h 4483100"/>
                      <a:gd name="connsiteX171" fmla="*/ 1955800 w 5425440"/>
                      <a:gd name="connsiteY171" fmla="*/ 984252 h 4483100"/>
                      <a:gd name="connsiteX172" fmla="*/ 2006600 w 5425440"/>
                      <a:gd name="connsiteY172" fmla="*/ 838200 h 4483100"/>
                      <a:gd name="connsiteX173" fmla="*/ 2076450 w 5425440"/>
                      <a:gd name="connsiteY173" fmla="*/ 850900 h 4483100"/>
                      <a:gd name="connsiteX174" fmla="*/ 2127250 w 5425440"/>
                      <a:gd name="connsiteY174" fmla="*/ 831852 h 4483100"/>
                      <a:gd name="connsiteX175" fmla="*/ 2165350 w 5425440"/>
                      <a:gd name="connsiteY175" fmla="*/ 723900 h 4483100"/>
                      <a:gd name="connsiteX176" fmla="*/ 2190750 w 5425440"/>
                      <a:gd name="connsiteY176" fmla="*/ 488948 h 4483100"/>
                      <a:gd name="connsiteX177" fmla="*/ 2336800 w 5425440"/>
                      <a:gd name="connsiteY177" fmla="*/ 387348 h 4483100"/>
                      <a:gd name="connsiteX178" fmla="*/ 2387600 w 5425440"/>
                      <a:gd name="connsiteY178" fmla="*/ 317500 h 4483100"/>
                      <a:gd name="connsiteX179" fmla="*/ 2571750 w 5425440"/>
                      <a:gd name="connsiteY179" fmla="*/ 273052 h 4483100"/>
                      <a:gd name="connsiteX180" fmla="*/ 2609850 w 5425440"/>
                      <a:gd name="connsiteY180" fmla="*/ 273052 h 4483100"/>
                      <a:gd name="connsiteX181" fmla="*/ 2635250 w 5425440"/>
                      <a:gd name="connsiteY181" fmla="*/ 260348 h 4483100"/>
                      <a:gd name="connsiteX182" fmla="*/ 2654300 w 5425440"/>
                      <a:gd name="connsiteY182" fmla="*/ 139700 h 4483100"/>
                      <a:gd name="connsiteX183" fmla="*/ 2641600 w 5425440"/>
                      <a:gd name="connsiteY183" fmla="*/ 57148 h 4483100"/>
                      <a:gd name="connsiteX0" fmla="*/ 5359400 w 5425436"/>
                      <a:gd name="connsiteY0" fmla="*/ 1104900 h 4483100"/>
                      <a:gd name="connsiteX1" fmla="*/ 5425436 w 5425436"/>
                      <a:gd name="connsiteY1" fmla="*/ 1093896 h 4483100"/>
                      <a:gd name="connsiteX2" fmla="*/ 5359400 w 5425436"/>
                      <a:gd name="connsiteY2" fmla="*/ 1104900 h 4483100"/>
                      <a:gd name="connsiteX3" fmla="*/ 2724150 w 5425436"/>
                      <a:gd name="connsiteY3" fmla="*/ 0 h 4483100"/>
                      <a:gd name="connsiteX4" fmla="*/ 2813050 w 5425436"/>
                      <a:gd name="connsiteY4" fmla="*/ 69852 h 4483100"/>
                      <a:gd name="connsiteX5" fmla="*/ 2901950 w 5425436"/>
                      <a:gd name="connsiteY5" fmla="*/ 228600 h 4483100"/>
                      <a:gd name="connsiteX6" fmla="*/ 2984500 w 5425436"/>
                      <a:gd name="connsiteY6" fmla="*/ 311148 h 4483100"/>
                      <a:gd name="connsiteX7" fmla="*/ 3067050 w 5425436"/>
                      <a:gd name="connsiteY7" fmla="*/ 539748 h 4483100"/>
                      <a:gd name="connsiteX8" fmla="*/ 3067050 w 5425436"/>
                      <a:gd name="connsiteY8" fmla="*/ 590548 h 4483100"/>
                      <a:gd name="connsiteX9" fmla="*/ 3175000 w 5425436"/>
                      <a:gd name="connsiteY9" fmla="*/ 717548 h 4483100"/>
                      <a:gd name="connsiteX10" fmla="*/ 3238500 w 5425436"/>
                      <a:gd name="connsiteY10" fmla="*/ 717548 h 4483100"/>
                      <a:gd name="connsiteX11" fmla="*/ 3270250 w 5425436"/>
                      <a:gd name="connsiteY11" fmla="*/ 742948 h 4483100"/>
                      <a:gd name="connsiteX12" fmla="*/ 3321050 w 5425436"/>
                      <a:gd name="connsiteY12" fmla="*/ 755652 h 4483100"/>
                      <a:gd name="connsiteX13" fmla="*/ 3587750 w 5425436"/>
                      <a:gd name="connsiteY13" fmla="*/ 673100 h 4483100"/>
                      <a:gd name="connsiteX14" fmla="*/ 3708400 w 5425436"/>
                      <a:gd name="connsiteY14" fmla="*/ 590548 h 4483100"/>
                      <a:gd name="connsiteX15" fmla="*/ 3771900 w 5425436"/>
                      <a:gd name="connsiteY15" fmla="*/ 584200 h 4483100"/>
                      <a:gd name="connsiteX16" fmla="*/ 3886200 w 5425436"/>
                      <a:gd name="connsiteY16" fmla="*/ 571500 h 4483100"/>
                      <a:gd name="connsiteX17" fmla="*/ 4191000 w 5425436"/>
                      <a:gd name="connsiteY17" fmla="*/ 539748 h 4483100"/>
                      <a:gd name="connsiteX18" fmla="*/ 4432300 w 5425436"/>
                      <a:gd name="connsiteY18" fmla="*/ 609600 h 4483100"/>
                      <a:gd name="connsiteX19" fmla="*/ 4540250 w 5425436"/>
                      <a:gd name="connsiteY19" fmla="*/ 508000 h 4483100"/>
                      <a:gd name="connsiteX20" fmla="*/ 4616450 w 5425436"/>
                      <a:gd name="connsiteY20" fmla="*/ 412748 h 4483100"/>
                      <a:gd name="connsiteX21" fmla="*/ 4737100 w 5425436"/>
                      <a:gd name="connsiteY21" fmla="*/ 361948 h 4483100"/>
                      <a:gd name="connsiteX22" fmla="*/ 4743358 w 5425436"/>
                      <a:gd name="connsiteY22" fmla="*/ 360072 h 4483100"/>
                      <a:gd name="connsiteX23" fmla="*/ 4781550 w 5425436"/>
                      <a:gd name="connsiteY23" fmla="*/ 387348 h 4483100"/>
                      <a:gd name="connsiteX24" fmla="*/ 4832350 w 5425436"/>
                      <a:gd name="connsiteY24" fmla="*/ 393700 h 4483100"/>
                      <a:gd name="connsiteX25" fmla="*/ 4845050 w 5425436"/>
                      <a:gd name="connsiteY25" fmla="*/ 419100 h 4483100"/>
                      <a:gd name="connsiteX26" fmla="*/ 4921250 w 5425436"/>
                      <a:gd name="connsiteY26" fmla="*/ 393700 h 4483100"/>
                      <a:gd name="connsiteX27" fmla="*/ 4992086 w 5425436"/>
                      <a:gd name="connsiteY27" fmla="*/ 462252 h 4483100"/>
                      <a:gd name="connsiteX28" fmla="*/ 4946650 w 5425436"/>
                      <a:gd name="connsiteY28" fmla="*/ 558800 h 4483100"/>
                      <a:gd name="connsiteX29" fmla="*/ 4972050 w 5425436"/>
                      <a:gd name="connsiteY29" fmla="*/ 647700 h 4483100"/>
                      <a:gd name="connsiteX30" fmla="*/ 4997450 w 5425436"/>
                      <a:gd name="connsiteY30" fmla="*/ 711200 h 4483100"/>
                      <a:gd name="connsiteX31" fmla="*/ 4972050 w 5425436"/>
                      <a:gd name="connsiteY31" fmla="*/ 793748 h 4483100"/>
                      <a:gd name="connsiteX32" fmla="*/ 4997450 w 5425436"/>
                      <a:gd name="connsiteY32" fmla="*/ 838200 h 4483100"/>
                      <a:gd name="connsiteX33" fmla="*/ 4933950 w 5425436"/>
                      <a:gd name="connsiteY33" fmla="*/ 889000 h 4483100"/>
                      <a:gd name="connsiteX34" fmla="*/ 4914900 w 5425436"/>
                      <a:gd name="connsiteY34" fmla="*/ 933452 h 4483100"/>
                      <a:gd name="connsiteX35" fmla="*/ 4914518 w 5425436"/>
                      <a:gd name="connsiteY35" fmla="*/ 935628 h 4483100"/>
                      <a:gd name="connsiteX36" fmla="*/ 4908550 w 5425436"/>
                      <a:gd name="connsiteY36" fmla="*/ 927100 h 4483100"/>
                      <a:gd name="connsiteX37" fmla="*/ 4832350 w 5425436"/>
                      <a:gd name="connsiteY37" fmla="*/ 958852 h 4483100"/>
                      <a:gd name="connsiteX38" fmla="*/ 4743450 w 5425436"/>
                      <a:gd name="connsiteY38" fmla="*/ 939800 h 4483100"/>
                      <a:gd name="connsiteX39" fmla="*/ 4667250 w 5425436"/>
                      <a:gd name="connsiteY39" fmla="*/ 984252 h 4483100"/>
                      <a:gd name="connsiteX40" fmla="*/ 4552950 w 5425436"/>
                      <a:gd name="connsiteY40" fmla="*/ 933452 h 4483100"/>
                      <a:gd name="connsiteX41" fmla="*/ 4419600 w 5425436"/>
                      <a:gd name="connsiteY41" fmla="*/ 1117600 h 4483100"/>
                      <a:gd name="connsiteX42" fmla="*/ 4222750 w 5425436"/>
                      <a:gd name="connsiteY42" fmla="*/ 1104900 h 4483100"/>
                      <a:gd name="connsiteX43" fmla="*/ 4133850 w 5425436"/>
                      <a:gd name="connsiteY43" fmla="*/ 1073148 h 4483100"/>
                      <a:gd name="connsiteX44" fmla="*/ 4095750 w 5425436"/>
                      <a:gd name="connsiteY44" fmla="*/ 1117600 h 4483100"/>
                      <a:gd name="connsiteX45" fmla="*/ 4000500 w 5425436"/>
                      <a:gd name="connsiteY45" fmla="*/ 1092200 h 4483100"/>
                      <a:gd name="connsiteX46" fmla="*/ 3898900 w 5425436"/>
                      <a:gd name="connsiteY46" fmla="*/ 1168400 h 4483100"/>
                      <a:gd name="connsiteX47" fmla="*/ 3752850 w 5425436"/>
                      <a:gd name="connsiteY47" fmla="*/ 1130300 h 4483100"/>
                      <a:gd name="connsiteX48" fmla="*/ 3663950 w 5425436"/>
                      <a:gd name="connsiteY48" fmla="*/ 1263652 h 4483100"/>
                      <a:gd name="connsiteX49" fmla="*/ 3568700 w 5425436"/>
                      <a:gd name="connsiteY49" fmla="*/ 1301748 h 4483100"/>
                      <a:gd name="connsiteX50" fmla="*/ 3492500 w 5425436"/>
                      <a:gd name="connsiteY50" fmla="*/ 1263652 h 4483100"/>
                      <a:gd name="connsiteX51" fmla="*/ 3390900 w 5425436"/>
                      <a:gd name="connsiteY51" fmla="*/ 1416052 h 4483100"/>
                      <a:gd name="connsiteX52" fmla="*/ 3378200 w 5425436"/>
                      <a:gd name="connsiteY52" fmla="*/ 1466852 h 4483100"/>
                      <a:gd name="connsiteX53" fmla="*/ 3333750 w 5425436"/>
                      <a:gd name="connsiteY53" fmla="*/ 1524000 h 4483100"/>
                      <a:gd name="connsiteX54" fmla="*/ 3333750 w 5425436"/>
                      <a:gd name="connsiteY54" fmla="*/ 1593852 h 4483100"/>
                      <a:gd name="connsiteX55" fmla="*/ 3270250 w 5425436"/>
                      <a:gd name="connsiteY55" fmla="*/ 1619252 h 4483100"/>
                      <a:gd name="connsiteX56" fmla="*/ 3263900 w 5425436"/>
                      <a:gd name="connsiteY56" fmla="*/ 1701800 h 4483100"/>
                      <a:gd name="connsiteX57" fmla="*/ 3219450 w 5425436"/>
                      <a:gd name="connsiteY57" fmla="*/ 1765300 h 4483100"/>
                      <a:gd name="connsiteX58" fmla="*/ 3187700 w 5425436"/>
                      <a:gd name="connsiteY58" fmla="*/ 1765300 h 4483100"/>
                      <a:gd name="connsiteX59" fmla="*/ 3086100 w 5425436"/>
                      <a:gd name="connsiteY59" fmla="*/ 1873252 h 4483100"/>
                      <a:gd name="connsiteX60" fmla="*/ 3117850 w 5425436"/>
                      <a:gd name="connsiteY60" fmla="*/ 1930400 h 4483100"/>
                      <a:gd name="connsiteX61" fmla="*/ 3073400 w 5425436"/>
                      <a:gd name="connsiteY61" fmla="*/ 1993900 h 4483100"/>
                      <a:gd name="connsiteX62" fmla="*/ 3048000 w 5425436"/>
                      <a:gd name="connsiteY62" fmla="*/ 2063748 h 4483100"/>
                      <a:gd name="connsiteX63" fmla="*/ 3079750 w 5425436"/>
                      <a:gd name="connsiteY63" fmla="*/ 2120900 h 4483100"/>
                      <a:gd name="connsiteX64" fmla="*/ 3079750 w 5425436"/>
                      <a:gd name="connsiteY64" fmla="*/ 2178052 h 4483100"/>
                      <a:gd name="connsiteX65" fmla="*/ 2876550 w 5425436"/>
                      <a:gd name="connsiteY65" fmla="*/ 2419348 h 4483100"/>
                      <a:gd name="connsiteX66" fmla="*/ 2736850 w 5425436"/>
                      <a:gd name="connsiteY66" fmla="*/ 2470148 h 4483100"/>
                      <a:gd name="connsiteX67" fmla="*/ 2597150 w 5425436"/>
                      <a:gd name="connsiteY67" fmla="*/ 2438400 h 4483100"/>
                      <a:gd name="connsiteX68" fmla="*/ 2508250 w 5425436"/>
                      <a:gd name="connsiteY68" fmla="*/ 2432052 h 4483100"/>
                      <a:gd name="connsiteX69" fmla="*/ 2432050 w 5425436"/>
                      <a:gd name="connsiteY69" fmla="*/ 2413000 h 4483100"/>
                      <a:gd name="connsiteX70" fmla="*/ 2305050 w 5425436"/>
                      <a:gd name="connsiteY70" fmla="*/ 2482852 h 4483100"/>
                      <a:gd name="connsiteX71" fmla="*/ 2349500 w 5425436"/>
                      <a:gd name="connsiteY71" fmla="*/ 2546348 h 4483100"/>
                      <a:gd name="connsiteX72" fmla="*/ 2387600 w 5425436"/>
                      <a:gd name="connsiteY72" fmla="*/ 2717800 h 4483100"/>
                      <a:gd name="connsiteX73" fmla="*/ 2432050 w 5425436"/>
                      <a:gd name="connsiteY73" fmla="*/ 2736852 h 4483100"/>
                      <a:gd name="connsiteX74" fmla="*/ 2444750 w 5425436"/>
                      <a:gd name="connsiteY74" fmla="*/ 2832100 h 4483100"/>
                      <a:gd name="connsiteX75" fmla="*/ 2527300 w 5425436"/>
                      <a:gd name="connsiteY75" fmla="*/ 2857500 h 4483100"/>
                      <a:gd name="connsiteX76" fmla="*/ 2590800 w 5425436"/>
                      <a:gd name="connsiteY76" fmla="*/ 2921000 h 4483100"/>
                      <a:gd name="connsiteX77" fmla="*/ 2584450 w 5425436"/>
                      <a:gd name="connsiteY77" fmla="*/ 3003548 h 4483100"/>
                      <a:gd name="connsiteX78" fmla="*/ 2400300 w 5425436"/>
                      <a:gd name="connsiteY78" fmla="*/ 3111500 h 4483100"/>
                      <a:gd name="connsiteX79" fmla="*/ 2286000 w 5425436"/>
                      <a:gd name="connsiteY79" fmla="*/ 3143252 h 4483100"/>
                      <a:gd name="connsiteX80" fmla="*/ 2222500 w 5425436"/>
                      <a:gd name="connsiteY80" fmla="*/ 3200400 h 4483100"/>
                      <a:gd name="connsiteX81" fmla="*/ 2209800 w 5425436"/>
                      <a:gd name="connsiteY81" fmla="*/ 3289300 h 4483100"/>
                      <a:gd name="connsiteX82" fmla="*/ 2190750 w 5425436"/>
                      <a:gd name="connsiteY82" fmla="*/ 3435348 h 4483100"/>
                      <a:gd name="connsiteX83" fmla="*/ 2076450 w 5425436"/>
                      <a:gd name="connsiteY83" fmla="*/ 3422652 h 4483100"/>
                      <a:gd name="connsiteX84" fmla="*/ 2076450 w 5425436"/>
                      <a:gd name="connsiteY84" fmla="*/ 3479800 h 4483100"/>
                      <a:gd name="connsiteX85" fmla="*/ 1930400 w 5425436"/>
                      <a:gd name="connsiteY85" fmla="*/ 3644900 h 4483100"/>
                      <a:gd name="connsiteX86" fmla="*/ 1784350 w 5425436"/>
                      <a:gd name="connsiteY86" fmla="*/ 3517900 h 4483100"/>
                      <a:gd name="connsiteX87" fmla="*/ 1752600 w 5425436"/>
                      <a:gd name="connsiteY87" fmla="*/ 3498852 h 4483100"/>
                      <a:gd name="connsiteX88" fmla="*/ 1695450 w 5425436"/>
                      <a:gd name="connsiteY88" fmla="*/ 3530600 h 4483100"/>
                      <a:gd name="connsiteX89" fmla="*/ 1746250 w 5425436"/>
                      <a:gd name="connsiteY89" fmla="*/ 3632200 h 4483100"/>
                      <a:gd name="connsiteX90" fmla="*/ 1739900 w 5425436"/>
                      <a:gd name="connsiteY90" fmla="*/ 3651252 h 4483100"/>
                      <a:gd name="connsiteX91" fmla="*/ 1835150 w 5425436"/>
                      <a:gd name="connsiteY91" fmla="*/ 3778252 h 4483100"/>
                      <a:gd name="connsiteX92" fmla="*/ 1879600 w 5425436"/>
                      <a:gd name="connsiteY92" fmla="*/ 3841748 h 4483100"/>
                      <a:gd name="connsiteX93" fmla="*/ 1854200 w 5425436"/>
                      <a:gd name="connsiteY93" fmla="*/ 3956052 h 4483100"/>
                      <a:gd name="connsiteX94" fmla="*/ 1885950 w 5425436"/>
                      <a:gd name="connsiteY94" fmla="*/ 4019548 h 4483100"/>
                      <a:gd name="connsiteX95" fmla="*/ 1917700 w 5425436"/>
                      <a:gd name="connsiteY95" fmla="*/ 4362452 h 4483100"/>
                      <a:gd name="connsiteX96" fmla="*/ 1841500 w 5425436"/>
                      <a:gd name="connsiteY96" fmla="*/ 4375148 h 4483100"/>
                      <a:gd name="connsiteX97" fmla="*/ 1847066 w 5425436"/>
                      <a:gd name="connsiteY97" fmla="*/ 4430816 h 4483100"/>
                      <a:gd name="connsiteX98" fmla="*/ 1841500 w 5425436"/>
                      <a:gd name="connsiteY98" fmla="*/ 4432300 h 4483100"/>
                      <a:gd name="connsiteX99" fmla="*/ 1644650 w 5425436"/>
                      <a:gd name="connsiteY99" fmla="*/ 4483100 h 4483100"/>
                      <a:gd name="connsiteX100" fmla="*/ 1600200 w 5425436"/>
                      <a:gd name="connsiteY100" fmla="*/ 4394200 h 4483100"/>
                      <a:gd name="connsiteX101" fmla="*/ 1562100 w 5425436"/>
                      <a:gd name="connsiteY101" fmla="*/ 4394200 h 4483100"/>
                      <a:gd name="connsiteX102" fmla="*/ 1492250 w 5425436"/>
                      <a:gd name="connsiteY102" fmla="*/ 4375148 h 4483100"/>
                      <a:gd name="connsiteX103" fmla="*/ 1473200 w 5425436"/>
                      <a:gd name="connsiteY103" fmla="*/ 4318000 h 4483100"/>
                      <a:gd name="connsiteX104" fmla="*/ 1377950 w 5425436"/>
                      <a:gd name="connsiteY104" fmla="*/ 4292600 h 4483100"/>
                      <a:gd name="connsiteX105" fmla="*/ 1377950 w 5425436"/>
                      <a:gd name="connsiteY105" fmla="*/ 4184652 h 4483100"/>
                      <a:gd name="connsiteX106" fmla="*/ 1333500 w 5425436"/>
                      <a:gd name="connsiteY106" fmla="*/ 4146548 h 4483100"/>
                      <a:gd name="connsiteX107" fmla="*/ 1295400 w 5425436"/>
                      <a:gd name="connsiteY107" fmla="*/ 4089400 h 4483100"/>
                      <a:gd name="connsiteX108" fmla="*/ 1282700 w 5425436"/>
                      <a:gd name="connsiteY108" fmla="*/ 3886200 h 4483100"/>
                      <a:gd name="connsiteX109" fmla="*/ 1244600 w 5425436"/>
                      <a:gd name="connsiteY109" fmla="*/ 3841748 h 4483100"/>
                      <a:gd name="connsiteX110" fmla="*/ 1257300 w 5425436"/>
                      <a:gd name="connsiteY110" fmla="*/ 3822700 h 4483100"/>
                      <a:gd name="connsiteX111" fmla="*/ 1257300 w 5425436"/>
                      <a:gd name="connsiteY111" fmla="*/ 3740148 h 4483100"/>
                      <a:gd name="connsiteX112" fmla="*/ 1327150 w 5425436"/>
                      <a:gd name="connsiteY112" fmla="*/ 3714748 h 4483100"/>
                      <a:gd name="connsiteX113" fmla="*/ 1289050 w 5425436"/>
                      <a:gd name="connsiteY113" fmla="*/ 3657600 h 4483100"/>
                      <a:gd name="connsiteX114" fmla="*/ 1225550 w 5425436"/>
                      <a:gd name="connsiteY114" fmla="*/ 3638548 h 4483100"/>
                      <a:gd name="connsiteX115" fmla="*/ 1181100 w 5425436"/>
                      <a:gd name="connsiteY115" fmla="*/ 3625852 h 4483100"/>
                      <a:gd name="connsiteX116" fmla="*/ 1181100 w 5425436"/>
                      <a:gd name="connsiteY116" fmla="*/ 3575052 h 4483100"/>
                      <a:gd name="connsiteX117" fmla="*/ 1219200 w 5425436"/>
                      <a:gd name="connsiteY117" fmla="*/ 3530600 h 4483100"/>
                      <a:gd name="connsiteX118" fmla="*/ 1282700 w 5425436"/>
                      <a:gd name="connsiteY118" fmla="*/ 3536948 h 4483100"/>
                      <a:gd name="connsiteX119" fmla="*/ 1333500 w 5425436"/>
                      <a:gd name="connsiteY119" fmla="*/ 3524252 h 4483100"/>
                      <a:gd name="connsiteX120" fmla="*/ 1352550 w 5425436"/>
                      <a:gd name="connsiteY120" fmla="*/ 3473452 h 4483100"/>
                      <a:gd name="connsiteX121" fmla="*/ 1390650 w 5425436"/>
                      <a:gd name="connsiteY121" fmla="*/ 3378200 h 4483100"/>
                      <a:gd name="connsiteX122" fmla="*/ 1479550 w 5425436"/>
                      <a:gd name="connsiteY122" fmla="*/ 3359148 h 4483100"/>
                      <a:gd name="connsiteX123" fmla="*/ 1473200 w 5425436"/>
                      <a:gd name="connsiteY123" fmla="*/ 3321052 h 4483100"/>
                      <a:gd name="connsiteX124" fmla="*/ 1428750 w 5425436"/>
                      <a:gd name="connsiteY124" fmla="*/ 3289300 h 4483100"/>
                      <a:gd name="connsiteX125" fmla="*/ 1454150 w 5425436"/>
                      <a:gd name="connsiteY125" fmla="*/ 3238500 h 4483100"/>
                      <a:gd name="connsiteX126" fmla="*/ 1371600 w 5425436"/>
                      <a:gd name="connsiteY126" fmla="*/ 3200400 h 4483100"/>
                      <a:gd name="connsiteX127" fmla="*/ 1289050 w 5425436"/>
                      <a:gd name="connsiteY127" fmla="*/ 3175000 h 4483100"/>
                      <a:gd name="connsiteX128" fmla="*/ 1314450 w 5425436"/>
                      <a:gd name="connsiteY128" fmla="*/ 3105148 h 4483100"/>
                      <a:gd name="connsiteX129" fmla="*/ 1377950 w 5425436"/>
                      <a:gd name="connsiteY129" fmla="*/ 3086100 h 4483100"/>
                      <a:gd name="connsiteX130" fmla="*/ 1409700 w 5425436"/>
                      <a:gd name="connsiteY130" fmla="*/ 3035300 h 4483100"/>
                      <a:gd name="connsiteX131" fmla="*/ 1320800 w 5425436"/>
                      <a:gd name="connsiteY131" fmla="*/ 2990852 h 4483100"/>
                      <a:gd name="connsiteX132" fmla="*/ 1276350 w 5425436"/>
                      <a:gd name="connsiteY132" fmla="*/ 2997200 h 4483100"/>
                      <a:gd name="connsiteX133" fmla="*/ 1130300 w 5425436"/>
                      <a:gd name="connsiteY133" fmla="*/ 2997200 h 4483100"/>
                      <a:gd name="connsiteX134" fmla="*/ 1104900 w 5425436"/>
                      <a:gd name="connsiteY134" fmla="*/ 3035300 h 4483100"/>
                      <a:gd name="connsiteX135" fmla="*/ 1054100 w 5425436"/>
                      <a:gd name="connsiteY135" fmla="*/ 3028948 h 4483100"/>
                      <a:gd name="connsiteX136" fmla="*/ 996950 w 5425436"/>
                      <a:gd name="connsiteY136" fmla="*/ 2978148 h 4483100"/>
                      <a:gd name="connsiteX137" fmla="*/ 996950 w 5425436"/>
                      <a:gd name="connsiteY137" fmla="*/ 2927348 h 4483100"/>
                      <a:gd name="connsiteX138" fmla="*/ 1098550 w 5425436"/>
                      <a:gd name="connsiteY138" fmla="*/ 2901948 h 4483100"/>
                      <a:gd name="connsiteX139" fmla="*/ 1098550 w 5425436"/>
                      <a:gd name="connsiteY139" fmla="*/ 2819400 h 4483100"/>
                      <a:gd name="connsiteX140" fmla="*/ 1041400 w 5425436"/>
                      <a:gd name="connsiteY140" fmla="*/ 2806700 h 4483100"/>
                      <a:gd name="connsiteX141" fmla="*/ 1009650 w 5425436"/>
                      <a:gd name="connsiteY141" fmla="*/ 2794000 h 4483100"/>
                      <a:gd name="connsiteX142" fmla="*/ 1028700 w 5425436"/>
                      <a:gd name="connsiteY142" fmla="*/ 2743200 h 4483100"/>
                      <a:gd name="connsiteX143" fmla="*/ 1028700 w 5425436"/>
                      <a:gd name="connsiteY143" fmla="*/ 2635252 h 4483100"/>
                      <a:gd name="connsiteX144" fmla="*/ 1047750 w 5425436"/>
                      <a:gd name="connsiteY144" fmla="*/ 2603500 h 4483100"/>
                      <a:gd name="connsiteX145" fmla="*/ 1073150 w 5425436"/>
                      <a:gd name="connsiteY145" fmla="*/ 2501900 h 4483100"/>
                      <a:gd name="connsiteX146" fmla="*/ 1003300 w 5425436"/>
                      <a:gd name="connsiteY146" fmla="*/ 2489200 h 4483100"/>
                      <a:gd name="connsiteX147" fmla="*/ 895350 w 5425436"/>
                      <a:gd name="connsiteY147" fmla="*/ 2425700 h 4483100"/>
                      <a:gd name="connsiteX148" fmla="*/ 755650 w 5425436"/>
                      <a:gd name="connsiteY148" fmla="*/ 2457452 h 4483100"/>
                      <a:gd name="connsiteX149" fmla="*/ 609600 w 5425436"/>
                      <a:gd name="connsiteY149" fmla="*/ 2495548 h 4483100"/>
                      <a:gd name="connsiteX150" fmla="*/ 508000 w 5425436"/>
                      <a:gd name="connsiteY150" fmla="*/ 2597148 h 4483100"/>
                      <a:gd name="connsiteX151" fmla="*/ 412750 w 5425436"/>
                      <a:gd name="connsiteY151" fmla="*/ 2660652 h 4483100"/>
                      <a:gd name="connsiteX152" fmla="*/ 311150 w 5425436"/>
                      <a:gd name="connsiteY152" fmla="*/ 2724148 h 4483100"/>
                      <a:gd name="connsiteX153" fmla="*/ 273050 w 5425436"/>
                      <a:gd name="connsiteY153" fmla="*/ 2806700 h 4483100"/>
                      <a:gd name="connsiteX154" fmla="*/ 152400 w 5425436"/>
                      <a:gd name="connsiteY154" fmla="*/ 2800348 h 4483100"/>
                      <a:gd name="connsiteX155" fmla="*/ 133350 w 5425436"/>
                      <a:gd name="connsiteY155" fmla="*/ 2755900 h 4483100"/>
                      <a:gd name="connsiteX156" fmla="*/ 0 w 5425436"/>
                      <a:gd name="connsiteY156" fmla="*/ 2781300 h 4483100"/>
                      <a:gd name="connsiteX157" fmla="*/ 222250 w 5425436"/>
                      <a:gd name="connsiteY157" fmla="*/ 2635252 h 4483100"/>
                      <a:gd name="connsiteX158" fmla="*/ 330200 w 5425436"/>
                      <a:gd name="connsiteY158" fmla="*/ 2616200 h 4483100"/>
                      <a:gd name="connsiteX159" fmla="*/ 349250 w 5425436"/>
                      <a:gd name="connsiteY159" fmla="*/ 2540000 h 4483100"/>
                      <a:gd name="connsiteX160" fmla="*/ 419100 w 5425436"/>
                      <a:gd name="connsiteY160" fmla="*/ 2540000 h 4483100"/>
                      <a:gd name="connsiteX161" fmla="*/ 495300 w 5425436"/>
                      <a:gd name="connsiteY161" fmla="*/ 2495548 h 4483100"/>
                      <a:gd name="connsiteX162" fmla="*/ 806450 w 5425436"/>
                      <a:gd name="connsiteY162" fmla="*/ 2336800 h 4483100"/>
                      <a:gd name="connsiteX163" fmla="*/ 1104900 w 5425436"/>
                      <a:gd name="connsiteY163" fmla="*/ 2152652 h 4483100"/>
                      <a:gd name="connsiteX164" fmla="*/ 1301750 w 5425436"/>
                      <a:gd name="connsiteY164" fmla="*/ 1885948 h 4483100"/>
                      <a:gd name="connsiteX165" fmla="*/ 1644650 w 5425436"/>
                      <a:gd name="connsiteY165" fmla="*/ 1739900 h 4483100"/>
                      <a:gd name="connsiteX166" fmla="*/ 1847850 w 5425436"/>
                      <a:gd name="connsiteY166" fmla="*/ 1606548 h 4483100"/>
                      <a:gd name="connsiteX167" fmla="*/ 1924050 w 5425436"/>
                      <a:gd name="connsiteY167" fmla="*/ 1447800 h 4483100"/>
                      <a:gd name="connsiteX168" fmla="*/ 1968500 w 5425436"/>
                      <a:gd name="connsiteY168" fmla="*/ 1377948 h 4483100"/>
                      <a:gd name="connsiteX169" fmla="*/ 1930400 w 5425436"/>
                      <a:gd name="connsiteY169" fmla="*/ 1168400 h 4483100"/>
                      <a:gd name="connsiteX170" fmla="*/ 1974850 w 5425436"/>
                      <a:gd name="connsiteY170" fmla="*/ 1054100 h 4483100"/>
                      <a:gd name="connsiteX171" fmla="*/ 1955800 w 5425436"/>
                      <a:gd name="connsiteY171" fmla="*/ 984252 h 4483100"/>
                      <a:gd name="connsiteX172" fmla="*/ 2006600 w 5425436"/>
                      <a:gd name="connsiteY172" fmla="*/ 838200 h 4483100"/>
                      <a:gd name="connsiteX173" fmla="*/ 2076450 w 5425436"/>
                      <a:gd name="connsiteY173" fmla="*/ 850900 h 4483100"/>
                      <a:gd name="connsiteX174" fmla="*/ 2127250 w 5425436"/>
                      <a:gd name="connsiteY174" fmla="*/ 831852 h 4483100"/>
                      <a:gd name="connsiteX175" fmla="*/ 2165350 w 5425436"/>
                      <a:gd name="connsiteY175" fmla="*/ 723900 h 4483100"/>
                      <a:gd name="connsiteX176" fmla="*/ 2190750 w 5425436"/>
                      <a:gd name="connsiteY176" fmla="*/ 488948 h 4483100"/>
                      <a:gd name="connsiteX177" fmla="*/ 2336800 w 5425436"/>
                      <a:gd name="connsiteY177" fmla="*/ 387348 h 4483100"/>
                      <a:gd name="connsiteX178" fmla="*/ 2387600 w 5425436"/>
                      <a:gd name="connsiteY178" fmla="*/ 317500 h 4483100"/>
                      <a:gd name="connsiteX179" fmla="*/ 2571750 w 5425436"/>
                      <a:gd name="connsiteY179" fmla="*/ 273052 h 4483100"/>
                      <a:gd name="connsiteX180" fmla="*/ 2609850 w 5425436"/>
                      <a:gd name="connsiteY180" fmla="*/ 273052 h 4483100"/>
                      <a:gd name="connsiteX181" fmla="*/ 2635250 w 5425436"/>
                      <a:gd name="connsiteY181" fmla="*/ 260348 h 4483100"/>
                      <a:gd name="connsiteX182" fmla="*/ 2654300 w 5425436"/>
                      <a:gd name="connsiteY182" fmla="*/ 139700 h 4483100"/>
                      <a:gd name="connsiteX183" fmla="*/ 2641600 w 5425436"/>
                      <a:gd name="connsiteY183" fmla="*/ 57148 h 4483100"/>
                      <a:gd name="connsiteX184" fmla="*/ 2724150 w 5425436"/>
                      <a:gd name="connsiteY184" fmla="*/ 0 h 4483100"/>
                      <a:gd name="connsiteX0" fmla="*/ 2724150 w 4997451"/>
                      <a:gd name="connsiteY0" fmla="*/ 0 h 4483100"/>
                      <a:gd name="connsiteX1" fmla="*/ 2813050 w 4997451"/>
                      <a:gd name="connsiteY1" fmla="*/ 69852 h 4483100"/>
                      <a:gd name="connsiteX2" fmla="*/ 2901950 w 4997451"/>
                      <a:gd name="connsiteY2" fmla="*/ 228600 h 4483100"/>
                      <a:gd name="connsiteX3" fmla="*/ 2984500 w 4997451"/>
                      <a:gd name="connsiteY3" fmla="*/ 311148 h 4483100"/>
                      <a:gd name="connsiteX4" fmla="*/ 3067050 w 4997451"/>
                      <a:gd name="connsiteY4" fmla="*/ 539748 h 4483100"/>
                      <a:gd name="connsiteX5" fmla="*/ 3067050 w 4997451"/>
                      <a:gd name="connsiteY5" fmla="*/ 590548 h 4483100"/>
                      <a:gd name="connsiteX6" fmla="*/ 3175000 w 4997451"/>
                      <a:gd name="connsiteY6" fmla="*/ 717548 h 4483100"/>
                      <a:gd name="connsiteX7" fmla="*/ 3238500 w 4997451"/>
                      <a:gd name="connsiteY7" fmla="*/ 717548 h 4483100"/>
                      <a:gd name="connsiteX8" fmla="*/ 3270250 w 4997451"/>
                      <a:gd name="connsiteY8" fmla="*/ 742948 h 4483100"/>
                      <a:gd name="connsiteX9" fmla="*/ 3321050 w 4997451"/>
                      <a:gd name="connsiteY9" fmla="*/ 755652 h 4483100"/>
                      <a:gd name="connsiteX10" fmla="*/ 3587750 w 4997451"/>
                      <a:gd name="connsiteY10" fmla="*/ 673100 h 4483100"/>
                      <a:gd name="connsiteX11" fmla="*/ 3708400 w 4997451"/>
                      <a:gd name="connsiteY11" fmla="*/ 590548 h 4483100"/>
                      <a:gd name="connsiteX12" fmla="*/ 3771900 w 4997451"/>
                      <a:gd name="connsiteY12" fmla="*/ 584200 h 4483100"/>
                      <a:gd name="connsiteX13" fmla="*/ 3886200 w 4997451"/>
                      <a:gd name="connsiteY13" fmla="*/ 571500 h 4483100"/>
                      <a:gd name="connsiteX14" fmla="*/ 4191000 w 4997451"/>
                      <a:gd name="connsiteY14" fmla="*/ 539748 h 4483100"/>
                      <a:gd name="connsiteX15" fmla="*/ 4432300 w 4997451"/>
                      <a:gd name="connsiteY15" fmla="*/ 609600 h 4483100"/>
                      <a:gd name="connsiteX16" fmla="*/ 4540250 w 4997451"/>
                      <a:gd name="connsiteY16" fmla="*/ 508000 h 4483100"/>
                      <a:gd name="connsiteX17" fmla="*/ 4616450 w 4997451"/>
                      <a:gd name="connsiteY17" fmla="*/ 412748 h 4483100"/>
                      <a:gd name="connsiteX18" fmla="*/ 4737100 w 4997451"/>
                      <a:gd name="connsiteY18" fmla="*/ 361948 h 4483100"/>
                      <a:gd name="connsiteX19" fmla="*/ 4743358 w 4997451"/>
                      <a:gd name="connsiteY19" fmla="*/ 360072 h 4483100"/>
                      <a:gd name="connsiteX20" fmla="*/ 4781550 w 4997451"/>
                      <a:gd name="connsiteY20" fmla="*/ 387348 h 4483100"/>
                      <a:gd name="connsiteX21" fmla="*/ 4832350 w 4997451"/>
                      <a:gd name="connsiteY21" fmla="*/ 393700 h 4483100"/>
                      <a:gd name="connsiteX22" fmla="*/ 4845050 w 4997451"/>
                      <a:gd name="connsiteY22" fmla="*/ 419100 h 4483100"/>
                      <a:gd name="connsiteX23" fmla="*/ 4921250 w 4997451"/>
                      <a:gd name="connsiteY23" fmla="*/ 393700 h 4483100"/>
                      <a:gd name="connsiteX24" fmla="*/ 4992086 w 4997451"/>
                      <a:gd name="connsiteY24" fmla="*/ 462252 h 4483100"/>
                      <a:gd name="connsiteX25" fmla="*/ 4946650 w 4997451"/>
                      <a:gd name="connsiteY25" fmla="*/ 558800 h 4483100"/>
                      <a:gd name="connsiteX26" fmla="*/ 4972050 w 4997451"/>
                      <a:gd name="connsiteY26" fmla="*/ 647700 h 4483100"/>
                      <a:gd name="connsiteX27" fmla="*/ 4997450 w 4997451"/>
                      <a:gd name="connsiteY27" fmla="*/ 711200 h 4483100"/>
                      <a:gd name="connsiteX28" fmla="*/ 4972050 w 4997451"/>
                      <a:gd name="connsiteY28" fmla="*/ 793748 h 4483100"/>
                      <a:gd name="connsiteX29" fmla="*/ 4997450 w 4997451"/>
                      <a:gd name="connsiteY29" fmla="*/ 838200 h 4483100"/>
                      <a:gd name="connsiteX30" fmla="*/ 4933950 w 4997451"/>
                      <a:gd name="connsiteY30" fmla="*/ 889000 h 4483100"/>
                      <a:gd name="connsiteX31" fmla="*/ 4914900 w 4997451"/>
                      <a:gd name="connsiteY31" fmla="*/ 933452 h 4483100"/>
                      <a:gd name="connsiteX32" fmla="*/ 4914518 w 4997451"/>
                      <a:gd name="connsiteY32" fmla="*/ 935628 h 4483100"/>
                      <a:gd name="connsiteX33" fmla="*/ 4908550 w 4997451"/>
                      <a:gd name="connsiteY33" fmla="*/ 927100 h 4483100"/>
                      <a:gd name="connsiteX34" fmla="*/ 4832350 w 4997451"/>
                      <a:gd name="connsiteY34" fmla="*/ 958852 h 4483100"/>
                      <a:gd name="connsiteX35" fmla="*/ 4743450 w 4997451"/>
                      <a:gd name="connsiteY35" fmla="*/ 939800 h 4483100"/>
                      <a:gd name="connsiteX36" fmla="*/ 4667250 w 4997451"/>
                      <a:gd name="connsiteY36" fmla="*/ 984252 h 4483100"/>
                      <a:gd name="connsiteX37" fmla="*/ 4552950 w 4997451"/>
                      <a:gd name="connsiteY37" fmla="*/ 933452 h 4483100"/>
                      <a:gd name="connsiteX38" fmla="*/ 4419600 w 4997451"/>
                      <a:gd name="connsiteY38" fmla="*/ 1117600 h 4483100"/>
                      <a:gd name="connsiteX39" fmla="*/ 4222750 w 4997451"/>
                      <a:gd name="connsiteY39" fmla="*/ 1104900 h 4483100"/>
                      <a:gd name="connsiteX40" fmla="*/ 4133850 w 4997451"/>
                      <a:gd name="connsiteY40" fmla="*/ 1073148 h 4483100"/>
                      <a:gd name="connsiteX41" fmla="*/ 4095750 w 4997451"/>
                      <a:gd name="connsiteY41" fmla="*/ 1117600 h 4483100"/>
                      <a:gd name="connsiteX42" fmla="*/ 4000500 w 4997451"/>
                      <a:gd name="connsiteY42" fmla="*/ 1092200 h 4483100"/>
                      <a:gd name="connsiteX43" fmla="*/ 3898900 w 4997451"/>
                      <a:gd name="connsiteY43" fmla="*/ 1168400 h 4483100"/>
                      <a:gd name="connsiteX44" fmla="*/ 3752850 w 4997451"/>
                      <a:gd name="connsiteY44" fmla="*/ 1130300 h 4483100"/>
                      <a:gd name="connsiteX45" fmla="*/ 3663950 w 4997451"/>
                      <a:gd name="connsiteY45" fmla="*/ 1263652 h 4483100"/>
                      <a:gd name="connsiteX46" fmla="*/ 3568700 w 4997451"/>
                      <a:gd name="connsiteY46" fmla="*/ 1301748 h 4483100"/>
                      <a:gd name="connsiteX47" fmla="*/ 3492500 w 4997451"/>
                      <a:gd name="connsiteY47" fmla="*/ 1263652 h 4483100"/>
                      <a:gd name="connsiteX48" fmla="*/ 3390900 w 4997451"/>
                      <a:gd name="connsiteY48" fmla="*/ 1416052 h 4483100"/>
                      <a:gd name="connsiteX49" fmla="*/ 3378200 w 4997451"/>
                      <a:gd name="connsiteY49" fmla="*/ 1466852 h 4483100"/>
                      <a:gd name="connsiteX50" fmla="*/ 3333750 w 4997451"/>
                      <a:gd name="connsiteY50" fmla="*/ 1524000 h 4483100"/>
                      <a:gd name="connsiteX51" fmla="*/ 3333750 w 4997451"/>
                      <a:gd name="connsiteY51" fmla="*/ 1593852 h 4483100"/>
                      <a:gd name="connsiteX52" fmla="*/ 3270250 w 4997451"/>
                      <a:gd name="connsiteY52" fmla="*/ 1619252 h 4483100"/>
                      <a:gd name="connsiteX53" fmla="*/ 3263900 w 4997451"/>
                      <a:gd name="connsiteY53" fmla="*/ 1701800 h 4483100"/>
                      <a:gd name="connsiteX54" fmla="*/ 3219450 w 4997451"/>
                      <a:gd name="connsiteY54" fmla="*/ 1765300 h 4483100"/>
                      <a:gd name="connsiteX55" fmla="*/ 3187700 w 4997451"/>
                      <a:gd name="connsiteY55" fmla="*/ 1765300 h 4483100"/>
                      <a:gd name="connsiteX56" fmla="*/ 3086100 w 4997451"/>
                      <a:gd name="connsiteY56" fmla="*/ 1873252 h 4483100"/>
                      <a:gd name="connsiteX57" fmla="*/ 3117850 w 4997451"/>
                      <a:gd name="connsiteY57" fmla="*/ 1930400 h 4483100"/>
                      <a:gd name="connsiteX58" fmla="*/ 3073400 w 4997451"/>
                      <a:gd name="connsiteY58" fmla="*/ 1993900 h 4483100"/>
                      <a:gd name="connsiteX59" fmla="*/ 3048000 w 4997451"/>
                      <a:gd name="connsiteY59" fmla="*/ 2063748 h 4483100"/>
                      <a:gd name="connsiteX60" fmla="*/ 3079750 w 4997451"/>
                      <a:gd name="connsiteY60" fmla="*/ 2120900 h 4483100"/>
                      <a:gd name="connsiteX61" fmla="*/ 3079750 w 4997451"/>
                      <a:gd name="connsiteY61" fmla="*/ 2178052 h 4483100"/>
                      <a:gd name="connsiteX62" fmla="*/ 2876550 w 4997451"/>
                      <a:gd name="connsiteY62" fmla="*/ 2419348 h 4483100"/>
                      <a:gd name="connsiteX63" fmla="*/ 2736850 w 4997451"/>
                      <a:gd name="connsiteY63" fmla="*/ 2470148 h 4483100"/>
                      <a:gd name="connsiteX64" fmla="*/ 2597150 w 4997451"/>
                      <a:gd name="connsiteY64" fmla="*/ 2438400 h 4483100"/>
                      <a:gd name="connsiteX65" fmla="*/ 2508250 w 4997451"/>
                      <a:gd name="connsiteY65" fmla="*/ 2432052 h 4483100"/>
                      <a:gd name="connsiteX66" fmla="*/ 2432050 w 4997451"/>
                      <a:gd name="connsiteY66" fmla="*/ 2413000 h 4483100"/>
                      <a:gd name="connsiteX67" fmla="*/ 2305050 w 4997451"/>
                      <a:gd name="connsiteY67" fmla="*/ 2482852 h 4483100"/>
                      <a:gd name="connsiteX68" fmla="*/ 2349500 w 4997451"/>
                      <a:gd name="connsiteY68" fmla="*/ 2546348 h 4483100"/>
                      <a:gd name="connsiteX69" fmla="*/ 2387600 w 4997451"/>
                      <a:gd name="connsiteY69" fmla="*/ 2717800 h 4483100"/>
                      <a:gd name="connsiteX70" fmla="*/ 2432050 w 4997451"/>
                      <a:gd name="connsiteY70" fmla="*/ 2736852 h 4483100"/>
                      <a:gd name="connsiteX71" fmla="*/ 2444750 w 4997451"/>
                      <a:gd name="connsiteY71" fmla="*/ 2832100 h 4483100"/>
                      <a:gd name="connsiteX72" fmla="*/ 2527300 w 4997451"/>
                      <a:gd name="connsiteY72" fmla="*/ 2857500 h 4483100"/>
                      <a:gd name="connsiteX73" fmla="*/ 2590800 w 4997451"/>
                      <a:gd name="connsiteY73" fmla="*/ 2921000 h 4483100"/>
                      <a:gd name="connsiteX74" fmla="*/ 2584450 w 4997451"/>
                      <a:gd name="connsiteY74" fmla="*/ 3003548 h 4483100"/>
                      <a:gd name="connsiteX75" fmla="*/ 2400300 w 4997451"/>
                      <a:gd name="connsiteY75" fmla="*/ 3111500 h 4483100"/>
                      <a:gd name="connsiteX76" fmla="*/ 2286000 w 4997451"/>
                      <a:gd name="connsiteY76" fmla="*/ 3143252 h 4483100"/>
                      <a:gd name="connsiteX77" fmla="*/ 2222500 w 4997451"/>
                      <a:gd name="connsiteY77" fmla="*/ 3200400 h 4483100"/>
                      <a:gd name="connsiteX78" fmla="*/ 2209800 w 4997451"/>
                      <a:gd name="connsiteY78" fmla="*/ 3289300 h 4483100"/>
                      <a:gd name="connsiteX79" fmla="*/ 2190750 w 4997451"/>
                      <a:gd name="connsiteY79" fmla="*/ 3435348 h 4483100"/>
                      <a:gd name="connsiteX80" fmla="*/ 2076450 w 4997451"/>
                      <a:gd name="connsiteY80" fmla="*/ 3422652 h 4483100"/>
                      <a:gd name="connsiteX81" fmla="*/ 2076450 w 4997451"/>
                      <a:gd name="connsiteY81" fmla="*/ 3479800 h 4483100"/>
                      <a:gd name="connsiteX82" fmla="*/ 1930400 w 4997451"/>
                      <a:gd name="connsiteY82" fmla="*/ 3644900 h 4483100"/>
                      <a:gd name="connsiteX83" fmla="*/ 1784350 w 4997451"/>
                      <a:gd name="connsiteY83" fmla="*/ 3517900 h 4483100"/>
                      <a:gd name="connsiteX84" fmla="*/ 1752600 w 4997451"/>
                      <a:gd name="connsiteY84" fmla="*/ 3498852 h 4483100"/>
                      <a:gd name="connsiteX85" fmla="*/ 1695450 w 4997451"/>
                      <a:gd name="connsiteY85" fmla="*/ 3530600 h 4483100"/>
                      <a:gd name="connsiteX86" fmla="*/ 1746250 w 4997451"/>
                      <a:gd name="connsiteY86" fmla="*/ 3632200 h 4483100"/>
                      <a:gd name="connsiteX87" fmla="*/ 1739900 w 4997451"/>
                      <a:gd name="connsiteY87" fmla="*/ 3651252 h 4483100"/>
                      <a:gd name="connsiteX88" fmla="*/ 1835150 w 4997451"/>
                      <a:gd name="connsiteY88" fmla="*/ 3778252 h 4483100"/>
                      <a:gd name="connsiteX89" fmla="*/ 1879600 w 4997451"/>
                      <a:gd name="connsiteY89" fmla="*/ 3841748 h 4483100"/>
                      <a:gd name="connsiteX90" fmla="*/ 1854200 w 4997451"/>
                      <a:gd name="connsiteY90" fmla="*/ 3956052 h 4483100"/>
                      <a:gd name="connsiteX91" fmla="*/ 1885950 w 4997451"/>
                      <a:gd name="connsiteY91" fmla="*/ 4019548 h 4483100"/>
                      <a:gd name="connsiteX92" fmla="*/ 1917700 w 4997451"/>
                      <a:gd name="connsiteY92" fmla="*/ 4362452 h 4483100"/>
                      <a:gd name="connsiteX93" fmla="*/ 1841500 w 4997451"/>
                      <a:gd name="connsiteY93" fmla="*/ 4375148 h 4483100"/>
                      <a:gd name="connsiteX94" fmla="*/ 1847066 w 4997451"/>
                      <a:gd name="connsiteY94" fmla="*/ 4430816 h 4483100"/>
                      <a:gd name="connsiteX95" fmla="*/ 1841500 w 4997451"/>
                      <a:gd name="connsiteY95" fmla="*/ 4432300 h 4483100"/>
                      <a:gd name="connsiteX96" fmla="*/ 1644650 w 4997451"/>
                      <a:gd name="connsiteY96" fmla="*/ 4483100 h 4483100"/>
                      <a:gd name="connsiteX97" fmla="*/ 1600200 w 4997451"/>
                      <a:gd name="connsiteY97" fmla="*/ 4394200 h 4483100"/>
                      <a:gd name="connsiteX98" fmla="*/ 1562100 w 4997451"/>
                      <a:gd name="connsiteY98" fmla="*/ 4394200 h 4483100"/>
                      <a:gd name="connsiteX99" fmla="*/ 1492250 w 4997451"/>
                      <a:gd name="connsiteY99" fmla="*/ 4375148 h 4483100"/>
                      <a:gd name="connsiteX100" fmla="*/ 1473200 w 4997451"/>
                      <a:gd name="connsiteY100" fmla="*/ 4318000 h 4483100"/>
                      <a:gd name="connsiteX101" fmla="*/ 1377950 w 4997451"/>
                      <a:gd name="connsiteY101" fmla="*/ 4292600 h 4483100"/>
                      <a:gd name="connsiteX102" fmla="*/ 1377950 w 4997451"/>
                      <a:gd name="connsiteY102" fmla="*/ 4184652 h 4483100"/>
                      <a:gd name="connsiteX103" fmla="*/ 1333500 w 4997451"/>
                      <a:gd name="connsiteY103" fmla="*/ 4146548 h 4483100"/>
                      <a:gd name="connsiteX104" fmla="*/ 1295400 w 4997451"/>
                      <a:gd name="connsiteY104" fmla="*/ 4089400 h 4483100"/>
                      <a:gd name="connsiteX105" fmla="*/ 1282700 w 4997451"/>
                      <a:gd name="connsiteY105" fmla="*/ 3886200 h 4483100"/>
                      <a:gd name="connsiteX106" fmla="*/ 1244600 w 4997451"/>
                      <a:gd name="connsiteY106" fmla="*/ 3841748 h 4483100"/>
                      <a:gd name="connsiteX107" fmla="*/ 1257300 w 4997451"/>
                      <a:gd name="connsiteY107" fmla="*/ 3822700 h 4483100"/>
                      <a:gd name="connsiteX108" fmla="*/ 1257300 w 4997451"/>
                      <a:gd name="connsiteY108" fmla="*/ 3740148 h 4483100"/>
                      <a:gd name="connsiteX109" fmla="*/ 1327150 w 4997451"/>
                      <a:gd name="connsiteY109" fmla="*/ 3714748 h 4483100"/>
                      <a:gd name="connsiteX110" fmla="*/ 1289050 w 4997451"/>
                      <a:gd name="connsiteY110" fmla="*/ 3657600 h 4483100"/>
                      <a:gd name="connsiteX111" fmla="*/ 1225550 w 4997451"/>
                      <a:gd name="connsiteY111" fmla="*/ 3638548 h 4483100"/>
                      <a:gd name="connsiteX112" fmla="*/ 1181100 w 4997451"/>
                      <a:gd name="connsiteY112" fmla="*/ 3625852 h 4483100"/>
                      <a:gd name="connsiteX113" fmla="*/ 1181100 w 4997451"/>
                      <a:gd name="connsiteY113" fmla="*/ 3575052 h 4483100"/>
                      <a:gd name="connsiteX114" fmla="*/ 1219200 w 4997451"/>
                      <a:gd name="connsiteY114" fmla="*/ 3530600 h 4483100"/>
                      <a:gd name="connsiteX115" fmla="*/ 1282700 w 4997451"/>
                      <a:gd name="connsiteY115" fmla="*/ 3536948 h 4483100"/>
                      <a:gd name="connsiteX116" fmla="*/ 1333500 w 4997451"/>
                      <a:gd name="connsiteY116" fmla="*/ 3524252 h 4483100"/>
                      <a:gd name="connsiteX117" fmla="*/ 1352550 w 4997451"/>
                      <a:gd name="connsiteY117" fmla="*/ 3473452 h 4483100"/>
                      <a:gd name="connsiteX118" fmla="*/ 1390650 w 4997451"/>
                      <a:gd name="connsiteY118" fmla="*/ 3378200 h 4483100"/>
                      <a:gd name="connsiteX119" fmla="*/ 1479550 w 4997451"/>
                      <a:gd name="connsiteY119" fmla="*/ 3359148 h 4483100"/>
                      <a:gd name="connsiteX120" fmla="*/ 1473200 w 4997451"/>
                      <a:gd name="connsiteY120" fmla="*/ 3321052 h 4483100"/>
                      <a:gd name="connsiteX121" fmla="*/ 1428750 w 4997451"/>
                      <a:gd name="connsiteY121" fmla="*/ 3289300 h 4483100"/>
                      <a:gd name="connsiteX122" fmla="*/ 1454150 w 4997451"/>
                      <a:gd name="connsiteY122" fmla="*/ 3238500 h 4483100"/>
                      <a:gd name="connsiteX123" fmla="*/ 1371600 w 4997451"/>
                      <a:gd name="connsiteY123" fmla="*/ 3200400 h 4483100"/>
                      <a:gd name="connsiteX124" fmla="*/ 1289050 w 4997451"/>
                      <a:gd name="connsiteY124" fmla="*/ 3175000 h 4483100"/>
                      <a:gd name="connsiteX125" fmla="*/ 1314450 w 4997451"/>
                      <a:gd name="connsiteY125" fmla="*/ 3105148 h 4483100"/>
                      <a:gd name="connsiteX126" fmla="*/ 1377950 w 4997451"/>
                      <a:gd name="connsiteY126" fmla="*/ 3086100 h 4483100"/>
                      <a:gd name="connsiteX127" fmla="*/ 1409700 w 4997451"/>
                      <a:gd name="connsiteY127" fmla="*/ 3035300 h 4483100"/>
                      <a:gd name="connsiteX128" fmla="*/ 1320800 w 4997451"/>
                      <a:gd name="connsiteY128" fmla="*/ 2990852 h 4483100"/>
                      <a:gd name="connsiteX129" fmla="*/ 1276350 w 4997451"/>
                      <a:gd name="connsiteY129" fmla="*/ 2997200 h 4483100"/>
                      <a:gd name="connsiteX130" fmla="*/ 1130300 w 4997451"/>
                      <a:gd name="connsiteY130" fmla="*/ 2997200 h 4483100"/>
                      <a:gd name="connsiteX131" fmla="*/ 1104900 w 4997451"/>
                      <a:gd name="connsiteY131" fmla="*/ 3035300 h 4483100"/>
                      <a:gd name="connsiteX132" fmla="*/ 1054100 w 4997451"/>
                      <a:gd name="connsiteY132" fmla="*/ 3028948 h 4483100"/>
                      <a:gd name="connsiteX133" fmla="*/ 996950 w 4997451"/>
                      <a:gd name="connsiteY133" fmla="*/ 2978148 h 4483100"/>
                      <a:gd name="connsiteX134" fmla="*/ 996950 w 4997451"/>
                      <a:gd name="connsiteY134" fmla="*/ 2927348 h 4483100"/>
                      <a:gd name="connsiteX135" fmla="*/ 1098550 w 4997451"/>
                      <a:gd name="connsiteY135" fmla="*/ 2901948 h 4483100"/>
                      <a:gd name="connsiteX136" fmla="*/ 1098550 w 4997451"/>
                      <a:gd name="connsiteY136" fmla="*/ 2819400 h 4483100"/>
                      <a:gd name="connsiteX137" fmla="*/ 1041400 w 4997451"/>
                      <a:gd name="connsiteY137" fmla="*/ 2806700 h 4483100"/>
                      <a:gd name="connsiteX138" fmla="*/ 1009650 w 4997451"/>
                      <a:gd name="connsiteY138" fmla="*/ 2794000 h 4483100"/>
                      <a:gd name="connsiteX139" fmla="*/ 1028700 w 4997451"/>
                      <a:gd name="connsiteY139" fmla="*/ 2743200 h 4483100"/>
                      <a:gd name="connsiteX140" fmla="*/ 1028700 w 4997451"/>
                      <a:gd name="connsiteY140" fmla="*/ 2635252 h 4483100"/>
                      <a:gd name="connsiteX141" fmla="*/ 1047750 w 4997451"/>
                      <a:gd name="connsiteY141" fmla="*/ 2603500 h 4483100"/>
                      <a:gd name="connsiteX142" fmla="*/ 1073150 w 4997451"/>
                      <a:gd name="connsiteY142" fmla="*/ 2501900 h 4483100"/>
                      <a:gd name="connsiteX143" fmla="*/ 1003300 w 4997451"/>
                      <a:gd name="connsiteY143" fmla="*/ 2489200 h 4483100"/>
                      <a:gd name="connsiteX144" fmla="*/ 895350 w 4997451"/>
                      <a:gd name="connsiteY144" fmla="*/ 2425700 h 4483100"/>
                      <a:gd name="connsiteX145" fmla="*/ 755650 w 4997451"/>
                      <a:gd name="connsiteY145" fmla="*/ 2457452 h 4483100"/>
                      <a:gd name="connsiteX146" fmla="*/ 609600 w 4997451"/>
                      <a:gd name="connsiteY146" fmla="*/ 2495548 h 4483100"/>
                      <a:gd name="connsiteX147" fmla="*/ 508000 w 4997451"/>
                      <a:gd name="connsiteY147" fmla="*/ 2597148 h 4483100"/>
                      <a:gd name="connsiteX148" fmla="*/ 412750 w 4997451"/>
                      <a:gd name="connsiteY148" fmla="*/ 2660652 h 4483100"/>
                      <a:gd name="connsiteX149" fmla="*/ 311150 w 4997451"/>
                      <a:gd name="connsiteY149" fmla="*/ 2724148 h 4483100"/>
                      <a:gd name="connsiteX150" fmla="*/ 273050 w 4997451"/>
                      <a:gd name="connsiteY150" fmla="*/ 2806700 h 4483100"/>
                      <a:gd name="connsiteX151" fmla="*/ 152400 w 4997451"/>
                      <a:gd name="connsiteY151" fmla="*/ 2800348 h 4483100"/>
                      <a:gd name="connsiteX152" fmla="*/ 133350 w 4997451"/>
                      <a:gd name="connsiteY152" fmla="*/ 2755900 h 4483100"/>
                      <a:gd name="connsiteX153" fmla="*/ 0 w 4997451"/>
                      <a:gd name="connsiteY153" fmla="*/ 2781300 h 4483100"/>
                      <a:gd name="connsiteX154" fmla="*/ 222250 w 4997451"/>
                      <a:gd name="connsiteY154" fmla="*/ 2635252 h 4483100"/>
                      <a:gd name="connsiteX155" fmla="*/ 330200 w 4997451"/>
                      <a:gd name="connsiteY155" fmla="*/ 2616200 h 4483100"/>
                      <a:gd name="connsiteX156" fmla="*/ 349250 w 4997451"/>
                      <a:gd name="connsiteY156" fmla="*/ 2540000 h 4483100"/>
                      <a:gd name="connsiteX157" fmla="*/ 419100 w 4997451"/>
                      <a:gd name="connsiteY157" fmla="*/ 2540000 h 4483100"/>
                      <a:gd name="connsiteX158" fmla="*/ 495300 w 4997451"/>
                      <a:gd name="connsiteY158" fmla="*/ 2495548 h 4483100"/>
                      <a:gd name="connsiteX159" fmla="*/ 806450 w 4997451"/>
                      <a:gd name="connsiteY159" fmla="*/ 2336800 h 4483100"/>
                      <a:gd name="connsiteX160" fmla="*/ 1104900 w 4997451"/>
                      <a:gd name="connsiteY160" fmla="*/ 2152652 h 4483100"/>
                      <a:gd name="connsiteX161" fmla="*/ 1301750 w 4997451"/>
                      <a:gd name="connsiteY161" fmla="*/ 1885948 h 4483100"/>
                      <a:gd name="connsiteX162" fmla="*/ 1644650 w 4997451"/>
                      <a:gd name="connsiteY162" fmla="*/ 1739900 h 4483100"/>
                      <a:gd name="connsiteX163" fmla="*/ 1847850 w 4997451"/>
                      <a:gd name="connsiteY163" fmla="*/ 1606548 h 4483100"/>
                      <a:gd name="connsiteX164" fmla="*/ 1924050 w 4997451"/>
                      <a:gd name="connsiteY164" fmla="*/ 1447800 h 4483100"/>
                      <a:gd name="connsiteX165" fmla="*/ 1968500 w 4997451"/>
                      <a:gd name="connsiteY165" fmla="*/ 1377948 h 4483100"/>
                      <a:gd name="connsiteX166" fmla="*/ 1930400 w 4997451"/>
                      <a:gd name="connsiteY166" fmla="*/ 1168400 h 4483100"/>
                      <a:gd name="connsiteX167" fmla="*/ 1974850 w 4997451"/>
                      <a:gd name="connsiteY167" fmla="*/ 1054100 h 4483100"/>
                      <a:gd name="connsiteX168" fmla="*/ 1955800 w 4997451"/>
                      <a:gd name="connsiteY168" fmla="*/ 984252 h 4483100"/>
                      <a:gd name="connsiteX169" fmla="*/ 2006600 w 4997451"/>
                      <a:gd name="connsiteY169" fmla="*/ 838200 h 4483100"/>
                      <a:gd name="connsiteX170" fmla="*/ 2076450 w 4997451"/>
                      <a:gd name="connsiteY170" fmla="*/ 850900 h 4483100"/>
                      <a:gd name="connsiteX171" fmla="*/ 2127250 w 4997451"/>
                      <a:gd name="connsiteY171" fmla="*/ 831852 h 4483100"/>
                      <a:gd name="connsiteX172" fmla="*/ 2165350 w 4997451"/>
                      <a:gd name="connsiteY172" fmla="*/ 723900 h 4483100"/>
                      <a:gd name="connsiteX173" fmla="*/ 2190750 w 4997451"/>
                      <a:gd name="connsiteY173" fmla="*/ 488948 h 4483100"/>
                      <a:gd name="connsiteX174" fmla="*/ 2336800 w 4997451"/>
                      <a:gd name="connsiteY174" fmla="*/ 387348 h 4483100"/>
                      <a:gd name="connsiteX175" fmla="*/ 2387600 w 4997451"/>
                      <a:gd name="connsiteY175" fmla="*/ 317500 h 4483100"/>
                      <a:gd name="connsiteX176" fmla="*/ 2571750 w 4997451"/>
                      <a:gd name="connsiteY176" fmla="*/ 273052 h 4483100"/>
                      <a:gd name="connsiteX177" fmla="*/ 2609850 w 4997451"/>
                      <a:gd name="connsiteY177" fmla="*/ 273052 h 4483100"/>
                      <a:gd name="connsiteX178" fmla="*/ 2635250 w 4997451"/>
                      <a:gd name="connsiteY178" fmla="*/ 260348 h 4483100"/>
                      <a:gd name="connsiteX179" fmla="*/ 2654300 w 4997451"/>
                      <a:gd name="connsiteY179" fmla="*/ 139700 h 4483100"/>
                      <a:gd name="connsiteX180" fmla="*/ 2641600 w 4997451"/>
                      <a:gd name="connsiteY180" fmla="*/ 57148 h 4483100"/>
                      <a:gd name="connsiteX181" fmla="*/ 2724150 w 4997451"/>
                      <a:gd name="connsiteY181" fmla="*/ 0 h 4483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</a:cxnLst>
                    <a:rect l="l" t="t" r="r" b="b"/>
                    <a:pathLst>
                      <a:path w="4997451" h="4483100">
                        <a:moveTo>
                          <a:pt x="2724150" y="0"/>
                        </a:moveTo>
                        <a:lnTo>
                          <a:pt x="2813050" y="69852"/>
                        </a:lnTo>
                        <a:lnTo>
                          <a:pt x="2901950" y="228600"/>
                        </a:lnTo>
                        <a:lnTo>
                          <a:pt x="2984500" y="311148"/>
                        </a:lnTo>
                        <a:lnTo>
                          <a:pt x="3067050" y="539748"/>
                        </a:lnTo>
                        <a:lnTo>
                          <a:pt x="3067050" y="590548"/>
                        </a:lnTo>
                        <a:lnTo>
                          <a:pt x="3175000" y="717548"/>
                        </a:lnTo>
                        <a:lnTo>
                          <a:pt x="3238500" y="717548"/>
                        </a:lnTo>
                        <a:lnTo>
                          <a:pt x="3270250" y="742948"/>
                        </a:lnTo>
                        <a:lnTo>
                          <a:pt x="3321050" y="755652"/>
                        </a:lnTo>
                        <a:lnTo>
                          <a:pt x="3587750" y="673100"/>
                        </a:lnTo>
                        <a:lnTo>
                          <a:pt x="3708400" y="590548"/>
                        </a:lnTo>
                        <a:lnTo>
                          <a:pt x="3771900" y="584200"/>
                        </a:lnTo>
                        <a:lnTo>
                          <a:pt x="3886200" y="571500"/>
                        </a:lnTo>
                        <a:lnTo>
                          <a:pt x="4191000" y="539748"/>
                        </a:lnTo>
                        <a:lnTo>
                          <a:pt x="4432300" y="609600"/>
                        </a:lnTo>
                        <a:lnTo>
                          <a:pt x="4540250" y="508000"/>
                        </a:lnTo>
                        <a:lnTo>
                          <a:pt x="4616450" y="412748"/>
                        </a:lnTo>
                        <a:lnTo>
                          <a:pt x="4737100" y="361948"/>
                        </a:lnTo>
                        <a:lnTo>
                          <a:pt x="4743358" y="360072"/>
                        </a:lnTo>
                        <a:lnTo>
                          <a:pt x="4781550" y="387348"/>
                        </a:lnTo>
                        <a:lnTo>
                          <a:pt x="4832350" y="393700"/>
                        </a:lnTo>
                        <a:lnTo>
                          <a:pt x="4845050" y="419100"/>
                        </a:lnTo>
                        <a:lnTo>
                          <a:pt x="4921250" y="393700"/>
                        </a:lnTo>
                        <a:lnTo>
                          <a:pt x="4992086" y="462252"/>
                        </a:lnTo>
                        <a:lnTo>
                          <a:pt x="4946650" y="558800"/>
                        </a:lnTo>
                        <a:lnTo>
                          <a:pt x="4972050" y="647700"/>
                        </a:lnTo>
                        <a:lnTo>
                          <a:pt x="4997450" y="711200"/>
                        </a:lnTo>
                        <a:lnTo>
                          <a:pt x="4972050" y="793748"/>
                        </a:lnTo>
                        <a:lnTo>
                          <a:pt x="4997450" y="838200"/>
                        </a:lnTo>
                        <a:lnTo>
                          <a:pt x="4933950" y="889000"/>
                        </a:lnTo>
                        <a:lnTo>
                          <a:pt x="4914900" y="933452"/>
                        </a:lnTo>
                        <a:cubicBezTo>
                          <a:pt x="4914773" y="934177"/>
                          <a:pt x="4914645" y="934903"/>
                          <a:pt x="4914518" y="935628"/>
                        </a:cubicBezTo>
                        <a:lnTo>
                          <a:pt x="4908550" y="927100"/>
                        </a:lnTo>
                        <a:lnTo>
                          <a:pt x="4832350" y="958852"/>
                        </a:lnTo>
                        <a:lnTo>
                          <a:pt x="4743450" y="939800"/>
                        </a:lnTo>
                        <a:lnTo>
                          <a:pt x="4667250" y="984252"/>
                        </a:lnTo>
                        <a:lnTo>
                          <a:pt x="4552950" y="933452"/>
                        </a:lnTo>
                        <a:lnTo>
                          <a:pt x="4419600" y="1117600"/>
                        </a:lnTo>
                        <a:lnTo>
                          <a:pt x="4222750" y="1104900"/>
                        </a:lnTo>
                        <a:lnTo>
                          <a:pt x="4133850" y="1073148"/>
                        </a:lnTo>
                        <a:lnTo>
                          <a:pt x="4095750" y="1117600"/>
                        </a:lnTo>
                        <a:lnTo>
                          <a:pt x="4000500" y="1092200"/>
                        </a:lnTo>
                        <a:lnTo>
                          <a:pt x="3898900" y="1168400"/>
                        </a:lnTo>
                        <a:lnTo>
                          <a:pt x="3752850" y="1130300"/>
                        </a:lnTo>
                        <a:lnTo>
                          <a:pt x="3663950" y="1263652"/>
                        </a:lnTo>
                        <a:lnTo>
                          <a:pt x="3568700" y="1301748"/>
                        </a:lnTo>
                        <a:lnTo>
                          <a:pt x="3492500" y="1263652"/>
                        </a:lnTo>
                        <a:lnTo>
                          <a:pt x="3390900" y="1416052"/>
                        </a:lnTo>
                        <a:lnTo>
                          <a:pt x="3378200" y="1466852"/>
                        </a:lnTo>
                        <a:lnTo>
                          <a:pt x="3333750" y="1524000"/>
                        </a:lnTo>
                        <a:lnTo>
                          <a:pt x="3333750" y="1593852"/>
                        </a:lnTo>
                        <a:lnTo>
                          <a:pt x="3270250" y="1619252"/>
                        </a:lnTo>
                        <a:lnTo>
                          <a:pt x="3263900" y="1701800"/>
                        </a:lnTo>
                        <a:lnTo>
                          <a:pt x="3219450" y="1765300"/>
                        </a:lnTo>
                        <a:lnTo>
                          <a:pt x="3187700" y="1765300"/>
                        </a:lnTo>
                        <a:lnTo>
                          <a:pt x="3086100" y="1873252"/>
                        </a:lnTo>
                        <a:lnTo>
                          <a:pt x="3117850" y="1930400"/>
                        </a:lnTo>
                        <a:lnTo>
                          <a:pt x="3073400" y="1993900"/>
                        </a:lnTo>
                        <a:lnTo>
                          <a:pt x="3048000" y="2063748"/>
                        </a:lnTo>
                        <a:lnTo>
                          <a:pt x="3079750" y="2120900"/>
                        </a:lnTo>
                        <a:lnTo>
                          <a:pt x="3079750" y="2178052"/>
                        </a:lnTo>
                        <a:lnTo>
                          <a:pt x="2876550" y="2419348"/>
                        </a:lnTo>
                        <a:lnTo>
                          <a:pt x="2736850" y="2470148"/>
                        </a:lnTo>
                        <a:lnTo>
                          <a:pt x="2597150" y="2438400"/>
                        </a:lnTo>
                        <a:lnTo>
                          <a:pt x="2508250" y="2432052"/>
                        </a:lnTo>
                        <a:lnTo>
                          <a:pt x="2432050" y="2413000"/>
                        </a:lnTo>
                        <a:lnTo>
                          <a:pt x="2305050" y="2482852"/>
                        </a:lnTo>
                        <a:lnTo>
                          <a:pt x="2349500" y="2546348"/>
                        </a:lnTo>
                        <a:lnTo>
                          <a:pt x="2387600" y="2717800"/>
                        </a:lnTo>
                        <a:lnTo>
                          <a:pt x="2432050" y="2736852"/>
                        </a:lnTo>
                        <a:lnTo>
                          <a:pt x="2444750" y="2832100"/>
                        </a:lnTo>
                        <a:lnTo>
                          <a:pt x="2527300" y="2857500"/>
                        </a:lnTo>
                        <a:lnTo>
                          <a:pt x="2590800" y="2921000"/>
                        </a:lnTo>
                        <a:lnTo>
                          <a:pt x="2584450" y="3003548"/>
                        </a:lnTo>
                        <a:lnTo>
                          <a:pt x="2400300" y="3111500"/>
                        </a:lnTo>
                        <a:lnTo>
                          <a:pt x="2286000" y="3143252"/>
                        </a:lnTo>
                        <a:lnTo>
                          <a:pt x="2222500" y="3200400"/>
                        </a:lnTo>
                        <a:lnTo>
                          <a:pt x="2209800" y="3289300"/>
                        </a:lnTo>
                        <a:lnTo>
                          <a:pt x="2190750" y="3435348"/>
                        </a:lnTo>
                        <a:lnTo>
                          <a:pt x="2076450" y="3422652"/>
                        </a:lnTo>
                        <a:lnTo>
                          <a:pt x="2076450" y="3479800"/>
                        </a:lnTo>
                        <a:lnTo>
                          <a:pt x="1930400" y="3644900"/>
                        </a:lnTo>
                        <a:lnTo>
                          <a:pt x="1784350" y="3517900"/>
                        </a:lnTo>
                        <a:lnTo>
                          <a:pt x="1752600" y="3498852"/>
                        </a:lnTo>
                        <a:lnTo>
                          <a:pt x="1695450" y="3530600"/>
                        </a:lnTo>
                        <a:lnTo>
                          <a:pt x="1746250" y="3632200"/>
                        </a:lnTo>
                        <a:lnTo>
                          <a:pt x="1739900" y="3651252"/>
                        </a:lnTo>
                        <a:lnTo>
                          <a:pt x="1835150" y="3778252"/>
                        </a:lnTo>
                        <a:lnTo>
                          <a:pt x="1879600" y="3841748"/>
                        </a:lnTo>
                        <a:lnTo>
                          <a:pt x="1854200" y="3956052"/>
                        </a:lnTo>
                        <a:lnTo>
                          <a:pt x="1885950" y="4019548"/>
                        </a:lnTo>
                        <a:lnTo>
                          <a:pt x="1917700" y="4362452"/>
                        </a:lnTo>
                        <a:lnTo>
                          <a:pt x="1841500" y="4375148"/>
                        </a:lnTo>
                        <a:lnTo>
                          <a:pt x="1847066" y="4430816"/>
                        </a:lnTo>
                        <a:lnTo>
                          <a:pt x="1841500" y="4432300"/>
                        </a:lnTo>
                        <a:lnTo>
                          <a:pt x="1644650" y="4483100"/>
                        </a:lnTo>
                        <a:lnTo>
                          <a:pt x="1600200" y="4394200"/>
                        </a:lnTo>
                        <a:lnTo>
                          <a:pt x="1562100" y="4394200"/>
                        </a:lnTo>
                        <a:lnTo>
                          <a:pt x="1492250" y="4375148"/>
                        </a:lnTo>
                        <a:lnTo>
                          <a:pt x="1473200" y="4318000"/>
                        </a:lnTo>
                        <a:lnTo>
                          <a:pt x="1377950" y="4292600"/>
                        </a:lnTo>
                        <a:lnTo>
                          <a:pt x="1377950" y="4184652"/>
                        </a:lnTo>
                        <a:lnTo>
                          <a:pt x="1333500" y="4146548"/>
                        </a:lnTo>
                        <a:lnTo>
                          <a:pt x="1295400" y="4089400"/>
                        </a:lnTo>
                        <a:lnTo>
                          <a:pt x="1282700" y="3886200"/>
                        </a:lnTo>
                        <a:lnTo>
                          <a:pt x="1244600" y="3841748"/>
                        </a:lnTo>
                        <a:lnTo>
                          <a:pt x="1257300" y="3822700"/>
                        </a:lnTo>
                        <a:lnTo>
                          <a:pt x="1257300" y="3740148"/>
                        </a:lnTo>
                        <a:lnTo>
                          <a:pt x="1327150" y="3714748"/>
                        </a:lnTo>
                        <a:lnTo>
                          <a:pt x="1289050" y="3657600"/>
                        </a:lnTo>
                        <a:lnTo>
                          <a:pt x="1225550" y="3638548"/>
                        </a:lnTo>
                        <a:lnTo>
                          <a:pt x="1181100" y="3625852"/>
                        </a:lnTo>
                        <a:lnTo>
                          <a:pt x="1181100" y="3575052"/>
                        </a:lnTo>
                        <a:lnTo>
                          <a:pt x="1219200" y="3530600"/>
                        </a:lnTo>
                        <a:lnTo>
                          <a:pt x="1282700" y="3536948"/>
                        </a:lnTo>
                        <a:lnTo>
                          <a:pt x="1333500" y="3524252"/>
                        </a:lnTo>
                        <a:lnTo>
                          <a:pt x="1352550" y="3473452"/>
                        </a:lnTo>
                        <a:lnTo>
                          <a:pt x="1390650" y="3378200"/>
                        </a:lnTo>
                        <a:lnTo>
                          <a:pt x="1479550" y="3359148"/>
                        </a:lnTo>
                        <a:lnTo>
                          <a:pt x="1473200" y="3321052"/>
                        </a:lnTo>
                        <a:lnTo>
                          <a:pt x="1428750" y="3289300"/>
                        </a:lnTo>
                        <a:lnTo>
                          <a:pt x="1454150" y="3238500"/>
                        </a:lnTo>
                        <a:lnTo>
                          <a:pt x="1371600" y="3200400"/>
                        </a:lnTo>
                        <a:lnTo>
                          <a:pt x="1289050" y="3175000"/>
                        </a:lnTo>
                        <a:lnTo>
                          <a:pt x="1314450" y="3105148"/>
                        </a:lnTo>
                        <a:lnTo>
                          <a:pt x="1377950" y="3086100"/>
                        </a:lnTo>
                        <a:lnTo>
                          <a:pt x="1409700" y="3035300"/>
                        </a:lnTo>
                        <a:lnTo>
                          <a:pt x="1320800" y="2990852"/>
                        </a:lnTo>
                        <a:lnTo>
                          <a:pt x="1276350" y="2997200"/>
                        </a:lnTo>
                        <a:lnTo>
                          <a:pt x="1130300" y="2997200"/>
                        </a:lnTo>
                        <a:lnTo>
                          <a:pt x="1104900" y="3035300"/>
                        </a:lnTo>
                        <a:lnTo>
                          <a:pt x="1054100" y="3028948"/>
                        </a:lnTo>
                        <a:lnTo>
                          <a:pt x="996950" y="2978148"/>
                        </a:lnTo>
                        <a:lnTo>
                          <a:pt x="996950" y="2927348"/>
                        </a:lnTo>
                        <a:lnTo>
                          <a:pt x="1098550" y="2901948"/>
                        </a:lnTo>
                        <a:lnTo>
                          <a:pt x="1098550" y="2819400"/>
                        </a:lnTo>
                        <a:lnTo>
                          <a:pt x="1041400" y="2806700"/>
                        </a:lnTo>
                        <a:lnTo>
                          <a:pt x="1009650" y="2794000"/>
                        </a:lnTo>
                        <a:lnTo>
                          <a:pt x="1028700" y="2743200"/>
                        </a:lnTo>
                        <a:lnTo>
                          <a:pt x="1028700" y="2635252"/>
                        </a:lnTo>
                        <a:lnTo>
                          <a:pt x="1047750" y="2603500"/>
                        </a:lnTo>
                        <a:lnTo>
                          <a:pt x="1073150" y="2501900"/>
                        </a:lnTo>
                        <a:lnTo>
                          <a:pt x="1003300" y="2489200"/>
                        </a:lnTo>
                        <a:lnTo>
                          <a:pt x="895350" y="2425700"/>
                        </a:lnTo>
                        <a:lnTo>
                          <a:pt x="755650" y="2457452"/>
                        </a:lnTo>
                        <a:lnTo>
                          <a:pt x="609600" y="2495548"/>
                        </a:lnTo>
                        <a:lnTo>
                          <a:pt x="508000" y="2597148"/>
                        </a:lnTo>
                        <a:lnTo>
                          <a:pt x="412750" y="2660652"/>
                        </a:lnTo>
                        <a:lnTo>
                          <a:pt x="311150" y="2724148"/>
                        </a:lnTo>
                        <a:lnTo>
                          <a:pt x="273050" y="2806700"/>
                        </a:lnTo>
                        <a:lnTo>
                          <a:pt x="152400" y="2800348"/>
                        </a:lnTo>
                        <a:lnTo>
                          <a:pt x="133350" y="2755900"/>
                        </a:lnTo>
                        <a:lnTo>
                          <a:pt x="0" y="2781300"/>
                        </a:lnTo>
                        <a:lnTo>
                          <a:pt x="222250" y="2635252"/>
                        </a:lnTo>
                        <a:lnTo>
                          <a:pt x="330200" y="2616200"/>
                        </a:lnTo>
                        <a:lnTo>
                          <a:pt x="349250" y="2540000"/>
                        </a:lnTo>
                        <a:lnTo>
                          <a:pt x="419100" y="2540000"/>
                        </a:lnTo>
                        <a:lnTo>
                          <a:pt x="495300" y="2495548"/>
                        </a:lnTo>
                        <a:lnTo>
                          <a:pt x="806450" y="2336800"/>
                        </a:lnTo>
                        <a:lnTo>
                          <a:pt x="1104900" y="2152652"/>
                        </a:lnTo>
                        <a:lnTo>
                          <a:pt x="1301750" y="1885948"/>
                        </a:lnTo>
                        <a:lnTo>
                          <a:pt x="1644650" y="1739900"/>
                        </a:lnTo>
                        <a:lnTo>
                          <a:pt x="1847850" y="1606548"/>
                        </a:lnTo>
                        <a:lnTo>
                          <a:pt x="1924050" y="1447800"/>
                        </a:lnTo>
                        <a:lnTo>
                          <a:pt x="1968500" y="1377948"/>
                        </a:lnTo>
                        <a:lnTo>
                          <a:pt x="1930400" y="1168400"/>
                        </a:lnTo>
                        <a:lnTo>
                          <a:pt x="1974850" y="1054100"/>
                        </a:lnTo>
                        <a:lnTo>
                          <a:pt x="1955800" y="984252"/>
                        </a:lnTo>
                        <a:lnTo>
                          <a:pt x="2006600" y="838200"/>
                        </a:lnTo>
                        <a:lnTo>
                          <a:pt x="2076450" y="850900"/>
                        </a:lnTo>
                        <a:lnTo>
                          <a:pt x="2127250" y="831852"/>
                        </a:lnTo>
                        <a:lnTo>
                          <a:pt x="2165350" y="723900"/>
                        </a:lnTo>
                        <a:lnTo>
                          <a:pt x="2190750" y="488948"/>
                        </a:lnTo>
                        <a:lnTo>
                          <a:pt x="2336800" y="387348"/>
                        </a:lnTo>
                        <a:lnTo>
                          <a:pt x="2387600" y="317500"/>
                        </a:lnTo>
                        <a:lnTo>
                          <a:pt x="2571750" y="273052"/>
                        </a:lnTo>
                        <a:lnTo>
                          <a:pt x="2609850" y="273052"/>
                        </a:lnTo>
                        <a:lnTo>
                          <a:pt x="2635250" y="260348"/>
                        </a:lnTo>
                        <a:lnTo>
                          <a:pt x="2654300" y="139700"/>
                        </a:lnTo>
                        <a:lnTo>
                          <a:pt x="2641600" y="57148"/>
                        </a:lnTo>
                        <a:lnTo>
                          <a:pt x="272415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622" name="フリーフォーム: 図形 621">
                    <a:extLst>
                      <a:ext uri="{FF2B5EF4-FFF2-40B4-BE49-F238E27FC236}">
                        <a16:creationId xmlns:a16="http://schemas.microsoft.com/office/drawing/2014/main" id="{584190E6-AF1E-22B6-A685-979F3397AE6F}"/>
                      </a:ext>
                    </a:extLst>
                  </p:cNvPr>
                  <p:cNvSpPr/>
                  <p:nvPr/>
                </p:nvSpPr>
                <p:spPr>
                  <a:xfrm>
                    <a:off x="2933325" y="1031787"/>
                    <a:ext cx="456191" cy="420554"/>
                  </a:xfrm>
                  <a:custGeom>
                    <a:avLst/>
                    <a:gdLst>
                      <a:gd name="connsiteX0" fmla="*/ 65107 w 456191"/>
                      <a:gd name="connsiteY0" fmla="*/ 0 h 420554"/>
                      <a:gd name="connsiteX1" fmla="*/ 91502 w 456191"/>
                      <a:gd name="connsiteY1" fmla="*/ 0 h 420554"/>
                      <a:gd name="connsiteX2" fmla="*/ 87982 w 456191"/>
                      <a:gd name="connsiteY2" fmla="*/ 36953 h 420554"/>
                      <a:gd name="connsiteX3" fmla="*/ 100300 w 456191"/>
                      <a:gd name="connsiteY3" fmla="*/ 49270 h 420554"/>
                      <a:gd name="connsiteX4" fmla="*/ 154849 w 456191"/>
                      <a:gd name="connsiteY4" fmla="*/ 77425 h 420554"/>
                      <a:gd name="connsiteX5" fmla="*/ 207638 w 456191"/>
                      <a:gd name="connsiteY5" fmla="*/ 79184 h 420554"/>
                      <a:gd name="connsiteX6" fmla="*/ 216436 w 456191"/>
                      <a:gd name="connsiteY6" fmla="*/ 51030 h 420554"/>
                      <a:gd name="connsiteX7" fmla="*/ 249869 w 456191"/>
                      <a:gd name="connsiteY7" fmla="*/ 33434 h 420554"/>
                      <a:gd name="connsiteX8" fmla="*/ 325534 w 456191"/>
                      <a:gd name="connsiteY8" fmla="*/ 12318 h 420554"/>
                      <a:gd name="connsiteX9" fmla="*/ 374804 w 456191"/>
                      <a:gd name="connsiteY9" fmla="*/ 38713 h 420554"/>
                      <a:gd name="connsiteX10" fmla="*/ 425833 w 456191"/>
                      <a:gd name="connsiteY10" fmla="*/ 42232 h 420554"/>
                      <a:gd name="connsiteX11" fmla="*/ 456191 w 456191"/>
                      <a:gd name="connsiteY11" fmla="*/ 42232 h 420554"/>
                      <a:gd name="connsiteX12" fmla="*/ 456191 w 456191"/>
                      <a:gd name="connsiteY12" fmla="*/ 212825 h 420554"/>
                      <a:gd name="connsiteX13" fmla="*/ 411756 w 456191"/>
                      <a:gd name="connsiteY13" fmla="*/ 195320 h 420554"/>
                      <a:gd name="connsiteX14" fmla="*/ 388881 w 456191"/>
                      <a:gd name="connsiteY14" fmla="*/ 197080 h 420554"/>
                      <a:gd name="connsiteX15" fmla="*/ 339611 w 456191"/>
                      <a:gd name="connsiteY15" fmla="*/ 181243 h 420554"/>
                      <a:gd name="connsiteX16" fmla="*/ 327294 w 456191"/>
                      <a:gd name="connsiteY16" fmla="*/ 183003 h 420554"/>
                      <a:gd name="connsiteX17" fmla="*/ 313216 w 456191"/>
                      <a:gd name="connsiteY17" fmla="*/ 211157 h 420554"/>
                      <a:gd name="connsiteX18" fmla="*/ 306178 w 456191"/>
                      <a:gd name="connsiteY18" fmla="*/ 244590 h 420554"/>
                      <a:gd name="connsiteX19" fmla="*/ 300899 w 456191"/>
                      <a:gd name="connsiteY19" fmla="*/ 263946 h 420554"/>
                      <a:gd name="connsiteX20" fmla="*/ 274504 w 456191"/>
                      <a:gd name="connsiteY20" fmla="*/ 269225 h 420554"/>
                      <a:gd name="connsiteX21" fmla="*/ 267466 w 456191"/>
                      <a:gd name="connsiteY21" fmla="*/ 283302 h 420554"/>
                      <a:gd name="connsiteX22" fmla="*/ 281543 w 456191"/>
                      <a:gd name="connsiteY22" fmla="*/ 311457 h 420554"/>
                      <a:gd name="connsiteX23" fmla="*/ 221715 w 456191"/>
                      <a:gd name="connsiteY23" fmla="*/ 327293 h 420554"/>
                      <a:gd name="connsiteX24" fmla="*/ 190041 w 456191"/>
                      <a:gd name="connsiteY24" fmla="*/ 316735 h 420554"/>
                      <a:gd name="connsiteX25" fmla="*/ 195320 w 456191"/>
                      <a:gd name="connsiteY25" fmla="*/ 371284 h 420554"/>
                      <a:gd name="connsiteX26" fmla="*/ 174205 w 456191"/>
                      <a:gd name="connsiteY26" fmla="*/ 387121 h 420554"/>
                      <a:gd name="connsiteX27" fmla="*/ 144291 w 456191"/>
                      <a:gd name="connsiteY27" fmla="*/ 385361 h 420554"/>
                      <a:gd name="connsiteX28" fmla="*/ 131973 w 456191"/>
                      <a:gd name="connsiteY28" fmla="*/ 394160 h 420554"/>
                      <a:gd name="connsiteX29" fmla="*/ 121415 w 456191"/>
                      <a:gd name="connsiteY29" fmla="*/ 387121 h 420554"/>
                      <a:gd name="connsiteX30" fmla="*/ 110858 w 456191"/>
                      <a:gd name="connsiteY30" fmla="*/ 390640 h 420554"/>
                      <a:gd name="connsiteX31" fmla="*/ 114377 w 456191"/>
                      <a:gd name="connsiteY31" fmla="*/ 409996 h 420554"/>
                      <a:gd name="connsiteX32" fmla="*/ 96780 w 456191"/>
                      <a:gd name="connsiteY32" fmla="*/ 420554 h 420554"/>
                      <a:gd name="connsiteX33" fmla="*/ 79184 w 456191"/>
                      <a:gd name="connsiteY33" fmla="*/ 411756 h 420554"/>
                      <a:gd name="connsiteX34" fmla="*/ 65107 w 456191"/>
                      <a:gd name="connsiteY34" fmla="*/ 417035 h 420554"/>
                      <a:gd name="connsiteX35" fmla="*/ 61588 w 456191"/>
                      <a:gd name="connsiteY35" fmla="*/ 411756 h 420554"/>
                      <a:gd name="connsiteX36" fmla="*/ 0 w 456191"/>
                      <a:gd name="connsiteY36" fmla="*/ 409996 h 420554"/>
                      <a:gd name="connsiteX37" fmla="*/ 12318 w 456191"/>
                      <a:gd name="connsiteY37" fmla="*/ 350169 h 420554"/>
                      <a:gd name="connsiteX38" fmla="*/ 40472 w 456191"/>
                      <a:gd name="connsiteY38" fmla="*/ 329053 h 420554"/>
                      <a:gd name="connsiteX39" fmla="*/ 31674 w 456191"/>
                      <a:gd name="connsiteY39" fmla="*/ 295620 h 420554"/>
                      <a:gd name="connsiteX40" fmla="*/ 19356 w 456191"/>
                      <a:gd name="connsiteY40" fmla="*/ 293860 h 420554"/>
                      <a:gd name="connsiteX41" fmla="*/ 28154 w 456191"/>
                      <a:gd name="connsiteY41" fmla="*/ 279783 h 420554"/>
                      <a:gd name="connsiteX42" fmla="*/ 68626 w 456191"/>
                      <a:gd name="connsiteY42" fmla="*/ 262187 h 420554"/>
                      <a:gd name="connsiteX43" fmla="*/ 121415 w 456191"/>
                      <a:gd name="connsiteY43" fmla="*/ 242831 h 420554"/>
                      <a:gd name="connsiteX44" fmla="*/ 121415 w 456191"/>
                      <a:gd name="connsiteY44" fmla="*/ 168926 h 420554"/>
                      <a:gd name="connsiteX45" fmla="*/ 135493 w 456191"/>
                      <a:gd name="connsiteY45" fmla="*/ 151329 h 420554"/>
                      <a:gd name="connsiteX46" fmla="*/ 131973 w 456191"/>
                      <a:gd name="connsiteY46" fmla="*/ 142531 h 420554"/>
                      <a:gd name="connsiteX47" fmla="*/ 135493 w 456191"/>
                      <a:gd name="connsiteY47" fmla="*/ 128454 h 420554"/>
                      <a:gd name="connsiteX48" fmla="*/ 119656 w 456191"/>
                      <a:gd name="connsiteY48" fmla="*/ 103819 h 420554"/>
                      <a:gd name="connsiteX49" fmla="*/ 70386 w 456191"/>
                      <a:gd name="connsiteY49" fmla="*/ 66867 h 420554"/>
                      <a:gd name="connsiteX50" fmla="*/ 45751 w 456191"/>
                      <a:gd name="connsiteY50" fmla="*/ 14078 h 420554"/>
                      <a:gd name="connsiteX0" fmla="*/ 65107 w 609981"/>
                      <a:gd name="connsiteY0" fmla="*/ 0 h 420554"/>
                      <a:gd name="connsiteX1" fmla="*/ 91502 w 609981"/>
                      <a:gd name="connsiteY1" fmla="*/ 0 h 420554"/>
                      <a:gd name="connsiteX2" fmla="*/ 87982 w 609981"/>
                      <a:gd name="connsiteY2" fmla="*/ 36953 h 420554"/>
                      <a:gd name="connsiteX3" fmla="*/ 100300 w 609981"/>
                      <a:gd name="connsiteY3" fmla="*/ 49270 h 420554"/>
                      <a:gd name="connsiteX4" fmla="*/ 154849 w 609981"/>
                      <a:gd name="connsiteY4" fmla="*/ 77425 h 420554"/>
                      <a:gd name="connsiteX5" fmla="*/ 207638 w 609981"/>
                      <a:gd name="connsiteY5" fmla="*/ 79184 h 420554"/>
                      <a:gd name="connsiteX6" fmla="*/ 216436 w 609981"/>
                      <a:gd name="connsiteY6" fmla="*/ 51030 h 420554"/>
                      <a:gd name="connsiteX7" fmla="*/ 249869 w 609981"/>
                      <a:gd name="connsiteY7" fmla="*/ 33434 h 420554"/>
                      <a:gd name="connsiteX8" fmla="*/ 325534 w 609981"/>
                      <a:gd name="connsiteY8" fmla="*/ 12318 h 420554"/>
                      <a:gd name="connsiteX9" fmla="*/ 374804 w 609981"/>
                      <a:gd name="connsiteY9" fmla="*/ 38713 h 420554"/>
                      <a:gd name="connsiteX10" fmla="*/ 425833 w 609981"/>
                      <a:gd name="connsiteY10" fmla="*/ 42232 h 420554"/>
                      <a:gd name="connsiteX11" fmla="*/ 456191 w 609981"/>
                      <a:gd name="connsiteY11" fmla="*/ 42232 h 420554"/>
                      <a:gd name="connsiteX12" fmla="*/ 609975 w 609981"/>
                      <a:gd name="connsiteY12" fmla="*/ 144551 h 420554"/>
                      <a:gd name="connsiteX13" fmla="*/ 456191 w 609981"/>
                      <a:gd name="connsiteY13" fmla="*/ 212825 h 420554"/>
                      <a:gd name="connsiteX14" fmla="*/ 411756 w 609981"/>
                      <a:gd name="connsiteY14" fmla="*/ 195320 h 420554"/>
                      <a:gd name="connsiteX15" fmla="*/ 388881 w 609981"/>
                      <a:gd name="connsiteY15" fmla="*/ 197080 h 420554"/>
                      <a:gd name="connsiteX16" fmla="*/ 339611 w 609981"/>
                      <a:gd name="connsiteY16" fmla="*/ 181243 h 420554"/>
                      <a:gd name="connsiteX17" fmla="*/ 327294 w 609981"/>
                      <a:gd name="connsiteY17" fmla="*/ 183003 h 420554"/>
                      <a:gd name="connsiteX18" fmla="*/ 313216 w 609981"/>
                      <a:gd name="connsiteY18" fmla="*/ 211157 h 420554"/>
                      <a:gd name="connsiteX19" fmla="*/ 306178 w 609981"/>
                      <a:gd name="connsiteY19" fmla="*/ 244590 h 420554"/>
                      <a:gd name="connsiteX20" fmla="*/ 300899 w 609981"/>
                      <a:gd name="connsiteY20" fmla="*/ 263946 h 420554"/>
                      <a:gd name="connsiteX21" fmla="*/ 274504 w 609981"/>
                      <a:gd name="connsiteY21" fmla="*/ 269225 h 420554"/>
                      <a:gd name="connsiteX22" fmla="*/ 267466 w 609981"/>
                      <a:gd name="connsiteY22" fmla="*/ 283302 h 420554"/>
                      <a:gd name="connsiteX23" fmla="*/ 281543 w 609981"/>
                      <a:gd name="connsiteY23" fmla="*/ 311457 h 420554"/>
                      <a:gd name="connsiteX24" fmla="*/ 221715 w 609981"/>
                      <a:gd name="connsiteY24" fmla="*/ 327293 h 420554"/>
                      <a:gd name="connsiteX25" fmla="*/ 190041 w 609981"/>
                      <a:gd name="connsiteY25" fmla="*/ 316735 h 420554"/>
                      <a:gd name="connsiteX26" fmla="*/ 195320 w 609981"/>
                      <a:gd name="connsiteY26" fmla="*/ 371284 h 420554"/>
                      <a:gd name="connsiteX27" fmla="*/ 174205 w 609981"/>
                      <a:gd name="connsiteY27" fmla="*/ 387121 h 420554"/>
                      <a:gd name="connsiteX28" fmla="*/ 144291 w 609981"/>
                      <a:gd name="connsiteY28" fmla="*/ 385361 h 420554"/>
                      <a:gd name="connsiteX29" fmla="*/ 131973 w 609981"/>
                      <a:gd name="connsiteY29" fmla="*/ 394160 h 420554"/>
                      <a:gd name="connsiteX30" fmla="*/ 121415 w 609981"/>
                      <a:gd name="connsiteY30" fmla="*/ 387121 h 420554"/>
                      <a:gd name="connsiteX31" fmla="*/ 110858 w 609981"/>
                      <a:gd name="connsiteY31" fmla="*/ 390640 h 420554"/>
                      <a:gd name="connsiteX32" fmla="*/ 114377 w 609981"/>
                      <a:gd name="connsiteY32" fmla="*/ 409996 h 420554"/>
                      <a:gd name="connsiteX33" fmla="*/ 96780 w 609981"/>
                      <a:gd name="connsiteY33" fmla="*/ 420554 h 420554"/>
                      <a:gd name="connsiteX34" fmla="*/ 79184 w 609981"/>
                      <a:gd name="connsiteY34" fmla="*/ 411756 h 420554"/>
                      <a:gd name="connsiteX35" fmla="*/ 65107 w 609981"/>
                      <a:gd name="connsiteY35" fmla="*/ 417035 h 420554"/>
                      <a:gd name="connsiteX36" fmla="*/ 61588 w 609981"/>
                      <a:gd name="connsiteY36" fmla="*/ 411756 h 420554"/>
                      <a:gd name="connsiteX37" fmla="*/ 0 w 609981"/>
                      <a:gd name="connsiteY37" fmla="*/ 409996 h 420554"/>
                      <a:gd name="connsiteX38" fmla="*/ 12318 w 609981"/>
                      <a:gd name="connsiteY38" fmla="*/ 350169 h 420554"/>
                      <a:gd name="connsiteX39" fmla="*/ 40472 w 609981"/>
                      <a:gd name="connsiteY39" fmla="*/ 329053 h 420554"/>
                      <a:gd name="connsiteX40" fmla="*/ 31674 w 609981"/>
                      <a:gd name="connsiteY40" fmla="*/ 295620 h 420554"/>
                      <a:gd name="connsiteX41" fmla="*/ 19356 w 609981"/>
                      <a:gd name="connsiteY41" fmla="*/ 293860 h 420554"/>
                      <a:gd name="connsiteX42" fmla="*/ 28154 w 609981"/>
                      <a:gd name="connsiteY42" fmla="*/ 279783 h 420554"/>
                      <a:gd name="connsiteX43" fmla="*/ 68626 w 609981"/>
                      <a:gd name="connsiteY43" fmla="*/ 262187 h 420554"/>
                      <a:gd name="connsiteX44" fmla="*/ 121415 w 609981"/>
                      <a:gd name="connsiteY44" fmla="*/ 242831 h 420554"/>
                      <a:gd name="connsiteX45" fmla="*/ 121415 w 609981"/>
                      <a:gd name="connsiteY45" fmla="*/ 168926 h 420554"/>
                      <a:gd name="connsiteX46" fmla="*/ 135493 w 609981"/>
                      <a:gd name="connsiteY46" fmla="*/ 151329 h 420554"/>
                      <a:gd name="connsiteX47" fmla="*/ 131973 w 609981"/>
                      <a:gd name="connsiteY47" fmla="*/ 142531 h 420554"/>
                      <a:gd name="connsiteX48" fmla="*/ 135493 w 609981"/>
                      <a:gd name="connsiteY48" fmla="*/ 128454 h 420554"/>
                      <a:gd name="connsiteX49" fmla="*/ 119656 w 609981"/>
                      <a:gd name="connsiteY49" fmla="*/ 103819 h 420554"/>
                      <a:gd name="connsiteX50" fmla="*/ 70386 w 609981"/>
                      <a:gd name="connsiteY50" fmla="*/ 66867 h 420554"/>
                      <a:gd name="connsiteX51" fmla="*/ 45751 w 609981"/>
                      <a:gd name="connsiteY51" fmla="*/ 14078 h 420554"/>
                      <a:gd name="connsiteX52" fmla="*/ 65107 w 609981"/>
                      <a:gd name="connsiteY52" fmla="*/ 0 h 420554"/>
                      <a:gd name="connsiteX0" fmla="*/ 609975 w 701415"/>
                      <a:gd name="connsiteY0" fmla="*/ 144551 h 420554"/>
                      <a:gd name="connsiteX1" fmla="*/ 456191 w 701415"/>
                      <a:gd name="connsiteY1" fmla="*/ 212825 h 420554"/>
                      <a:gd name="connsiteX2" fmla="*/ 411756 w 701415"/>
                      <a:gd name="connsiteY2" fmla="*/ 195320 h 420554"/>
                      <a:gd name="connsiteX3" fmla="*/ 388881 w 701415"/>
                      <a:gd name="connsiteY3" fmla="*/ 197080 h 420554"/>
                      <a:gd name="connsiteX4" fmla="*/ 339611 w 701415"/>
                      <a:gd name="connsiteY4" fmla="*/ 181243 h 420554"/>
                      <a:gd name="connsiteX5" fmla="*/ 327294 w 701415"/>
                      <a:gd name="connsiteY5" fmla="*/ 183003 h 420554"/>
                      <a:gd name="connsiteX6" fmla="*/ 313216 w 701415"/>
                      <a:gd name="connsiteY6" fmla="*/ 211157 h 420554"/>
                      <a:gd name="connsiteX7" fmla="*/ 306178 w 701415"/>
                      <a:gd name="connsiteY7" fmla="*/ 244590 h 420554"/>
                      <a:gd name="connsiteX8" fmla="*/ 300899 w 701415"/>
                      <a:gd name="connsiteY8" fmla="*/ 263946 h 420554"/>
                      <a:gd name="connsiteX9" fmla="*/ 274504 w 701415"/>
                      <a:gd name="connsiteY9" fmla="*/ 269225 h 420554"/>
                      <a:gd name="connsiteX10" fmla="*/ 267466 w 701415"/>
                      <a:gd name="connsiteY10" fmla="*/ 283302 h 420554"/>
                      <a:gd name="connsiteX11" fmla="*/ 281543 w 701415"/>
                      <a:gd name="connsiteY11" fmla="*/ 311457 h 420554"/>
                      <a:gd name="connsiteX12" fmla="*/ 221715 w 701415"/>
                      <a:gd name="connsiteY12" fmla="*/ 327293 h 420554"/>
                      <a:gd name="connsiteX13" fmla="*/ 190041 w 701415"/>
                      <a:gd name="connsiteY13" fmla="*/ 316735 h 420554"/>
                      <a:gd name="connsiteX14" fmla="*/ 195320 w 701415"/>
                      <a:gd name="connsiteY14" fmla="*/ 371284 h 420554"/>
                      <a:gd name="connsiteX15" fmla="*/ 174205 w 701415"/>
                      <a:gd name="connsiteY15" fmla="*/ 387121 h 420554"/>
                      <a:gd name="connsiteX16" fmla="*/ 144291 w 701415"/>
                      <a:gd name="connsiteY16" fmla="*/ 385361 h 420554"/>
                      <a:gd name="connsiteX17" fmla="*/ 131973 w 701415"/>
                      <a:gd name="connsiteY17" fmla="*/ 394160 h 420554"/>
                      <a:gd name="connsiteX18" fmla="*/ 121415 w 701415"/>
                      <a:gd name="connsiteY18" fmla="*/ 387121 h 420554"/>
                      <a:gd name="connsiteX19" fmla="*/ 110858 w 701415"/>
                      <a:gd name="connsiteY19" fmla="*/ 390640 h 420554"/>
                      <a:gd name="connsiteX20" fmla="*/ 114377 w 701415"/>
                      <a:gd name="connsiteY20" fmla="*/ 409996 h 420554"/>
                      <a:gd name="connsiteX21" fmla="*/ 96780 w 701415"/>
                      <a:gd name="connsiteY21" fmla="*/ 420554 h 420554"/>
                      <a:gd name="connsiteX22" fmla="*/ 79184 w 701415"/>
                      <a:gd name="connsiteY22" fmla="*/ 411756 h 420554"/>
                      <a:gd name="connsiteX23" fmla="*/ 65107 w 701415"/>
                      <a:gd name="connsiteY23" fmla="*/ 417035 h 420554"/>
                      <a:gd name="connsiteX24" fmla="*/ 61588 w 701415"/>
                      <a:gd name="connsiteY24" fmla="*/ 411756 h 420554"/>
                      <a:gd name="connsiteX25" fmla="*/ 0 w 701415"/>
                      <a:gd name="connsiteY25" fmla="*/ 409996 h 420554"/>
                      <a:gd name="connsiteX26" fmla="*/ 12318 w 701415"/>
                      <a:gd name="connsiteY26" fmla="*/ 350169 h 420554"/>
                      <a:gd name="connsiteX27" fmla="*/ 40472 w 701415"/>
                      <a:gd name="connsiteY27" fmla="*/ 329053 h 420554"/>
                      <a:gd name="connsiteX28" fmla="*/ 31674 w 701415"/>
                      <a:gd name="connsiteY28" fmla="*/ 295620 h 420554"/>
                      <a:gd name="connsiteX29" fmla="*/ 19356 w 701415"/>
                      <a:gd name="connsiteY29" fmla="*/ 293860 h 420554"/>
                      <a:gd name="connsiteX30" fmla="*/ 28154 w 701415"/>
                      <a:gd name="connsiteY30" fmla="*/ 279783 h 420554"/>
                      <a:gd name="connsiteX31" fmla="*/ 68626 w 701415"/>
                      <a:gd name="connsiteY31" fmla="*/ 262187 h 420554"/>
                      <a:gd name="connsiteX32" fmla="*/ 121415 w 701415"/>
                      <a:gd name="connsiteY32" fmla="*/ 242831 h 420554"/>
                      <a:gd name="connsiteX33" fmla="*/ 121415 w 701415"/>
                      <a:gd name="connsiteY33" fmla="*/ 168926 h 420554"/>
                      <a:gd name="connsiteX34" fmla="*/ 135493 w 701415"/>
                      <a:gd name="connsiteY34" fmla="*/ 151329 h 420554"/>
                      <a:gd name="connsiteX35" fmla="*/ 131973 w 701415"/>
                      <a:gd name="connsiteY35" fmla="*/ 142531 h 420554"/>
                      <a:gd name="connsiteX36" fmla="*/ 135493 w 701415"/>
                      <a:gd name="connsiteY36" fmla="*/ 128454 h 420554"/>
                      <a:gd name="connsiteX37" fmla="*/ 119656 w 701415"/>
                      <a:gd name="connsiteY37" fmla="*/ 103819 h 420554"/>
                      <a:gd name="connsiteX38" fmla="*/ 70386 w 701415"/>
                      <a:gd name="connsiteY38" fmla="*/ 66867 h 420554"/>
                      <a:gd name="connsiteX39" fmla="*/ 45751 w 701415"/>
                      <a:gd name="connsiteY39" fmla="*/ 14078 h 420554"/>
                      <a:gd name="connsiteX40" fmla="*/ 65107 w 701415"/>
                      <a:gd name="connsiteY40" fmla="*/ 0 h 420554"/>
                      <a:gd name="connsiteX41" fmla="*/ 91502 w 701415"/>
                      <a:gd name="connsiteY41" fmla="*/ 0 h 420554"/>
                      <a:gd name="connsiteX42" fmla="*/ 87982 w 701415"/>
                      <a:gd name="connsiteY42" fmla="*/ 36953 h 420554"/>
                      <a:gd name="connsiteX43" fmla="*/ 100300 w 701415"/>
                      <a:gd name="connsiteY43" fmla="*/ 49270 h 420554"/>
                      <a:gd name="connsiteX44" fmla="*/ 154849 w 701415"/>
                      <a:gd name="connsiteY44" fmla="*/ 77425 h 420554"/>
                      <a:gd name="connsiteX45" fmla="*/ 207638 w 701415"/>
                      <a:gd name="connsiteY45" fmla="*/ 79184 h 420554"/>
                      <a:gd name="connsiteX46" fmla="*/ 216436 w 701415"/>
                      <a:gd name="connsiteY46" fmla="*/ 51030 h 420554"/>
                      <a:gd name="connsiteX47" fmla="*/ 249869 w 701415"/>
                      <a:gd name="connsiteY47" fmla="*/ 33434 h 420554"/>
                      <a:gd name="connsiteX48" fmla="*/ 325534 w 701415"/>
                      <a:gd name="connsiteY48" fmla="*/ 12318 h 420554"/>
                      <a:gd name="connsiteX49" fmla="*/ 374804 w 701415"/>
                      <a:gd name="connsiteY49" fmla="*/ 38713 h 420554"/>
                      <a:gd name="connsiteX50" fmla="*/ 425833 w 701415"/>
                      <a:gd name="connsiteY50" fmla="*/ 42232 h 420554"/>
                      <a:gd name="connsiteX51" fmla="*/ 456191 w 701415"/>
                      <a:gd name="connsiteY51" fmla="*/ 42232 h 420554"/>
                      <a:gd name="connsiteX52" fmla="*/ 701415 w 701415"/>
                      <a:gd name="connsiteY52" fmla="*/ 235991 h 420554"/>
                      <a:gd name="connsiteX0" fmla="*/ 456191 w 701415"/>
                      <a:gd name="connsiteY0" fmla="*/ 212825 h 420554"/>
                      <a:gd name="connsiteX1" fmla="*/ 411756 w 701415"/>
                      <a:gd name="connsiteY1" fmla="*/ 195320 h 420554"/>
                      <a:gd name="connsiteX2" fmla="*/ 388881 w 701415"/>
                      <a:gd name="connsiteY2" fmla="*/ 197080 h 420554"/>
                      <a:gd name="connsiteX3" fmla="*/ 339611 w 701415"/>
                      <a:gd name="connsiteY3" fmla="*/ 181243 h 420554"/>
                      <a:gd name="connsiteX4" fmla="*/ 327294 w 701415"/>
                      <a:gd name="connsiteY4" fmla="*/ 183003 h 420554"/>
                      <a:gd name="connsiteX5" fmla="*/ 313216 w 701415"/>
                      <a:gd name="connsiteY5" fmla="*/ 211157 h 420554"/>
                      <a:gd name="connsiteX6" fmla="*/ 306178 w 701415"/>
                      <a:gd name="connsiteY6" fmla="*/ 244590 h 420554"/>
                      <a:gd name="connsiteX7" fmla="*/ 300899 w 701415"/>
                      <a:gd name="connsiteY7" fmla="*/ 263946 h 420554"/>
                      <a:gd name="connsiteX8" fmla="*/ 274504 w 701415"/>
                      <a:gd name="connsiteY8" fmla="*/ 269225 h 420554"/>
                      <a:gd name="connsiteX9" fmla="*/ 267466 w 701415"/>
                      <a:gd name="connsiteY9" fmla="*/ 283302 h 420554"/>
                      <a:gd name="connsiteX10" fmla="*/ 281543 w 701415"/>
                      <a:gd name="connsiteY10" fmla="*/ 311457 h 420554"/>
                      <a:gd name="connsiteX11" fmla="*/ 221715 w 701415"/>
                      <a:gd name="connsiteY11" fmla="*/ 327293 h 420554"/>
                      <a:gd name="connsiteX12" fmla="*/ 190041 w 701415"/>
                      <a:gd name="connsiteY12" fmla="*/ 316735 h 420554"/>
                      <a:gd name="connsiteX13" fmla="*/ 195320 w 701415"/>
                      <a:gd name="connsiteY13" fmla="*/ 371284 h 420554"/>
                      <a:gd name="connsiteX14" fmla="*/ 174205 w 701415"/>
                      <a:gd name="connsiteY14" fmla="*/ 387121 h 420554"/>
                      <a:gd name="connsiteX15" fmla="*/ 144291 w 701415"/>
                      <a:gd name="connsiteY15" fmla="*/ 385361 h 420554"/>
                      <a:gd name="connsiteX16" fmla="*/ 131973 w 701415"/>
                      <a:gd name="connsiteY16" fmla="*/ 394160 h 420554"/>
                      <a:gd name="connsiteX17" fmla="*/ 121415 w 701415"/>
                      <a:gd name="connsiteY17" fmla="*/ 387121 h 420554"/>
                      <a:gd name="connsiteX18" fmla="*/ 110858 w 701415"/>
                      <a:gd name="connsiteY18" fmla="*/ 390640 h 420554"/>
                      <a:gd name="connsiteX19" fmla="*/ 114377 w 701415"/>
                      <a:gd name="connsiteY19" fmla="*/ 409996 h 420554"/>
                      <a:gd name="connsiteX20" fmla="*/ 96780 w 701415"/>
                      <a:gd name="connsiteY20" fmla="*/ 420554 h 420554"/>
                      <a:gd name="connsiteX21" fmla="*/ 79184 w 701415"/>
                      <a:gd name="connsiteY21" fmla="*/ 411756 h 420554"/>
                      <a:gd name="connsiteX22" fmla="*/ 65107 w 701415"/>
                      <a:gd name="connsiteY22" fmla="*/ 417035 h 420554"/>
                      <a:gd name="connsiteX23" fmla="*/ 61588 w 701415"/>
                      <a:gd name="connsiteY23" fmla="*/ 411756 h 420554"/>
                      <a:gd name="connsiteX24" fmla="*/ 0 w 701415"/>
                      <a:gd name="connsiteY24" fmla="*/ 409996 h 420554"/>
                      <a:gd name="connsiteX25" fmla="*/ 12318 w 701415"/>
                      <a:gd name="connsiteY25" fmla="*/ 350169 h 420554"/>
                      <a:gd name="connsiteX26" fmla="*/ 40472 w 701415"/>
                      <a:gd name="connsiteY26" fmla="*/ 329053 h 420554"/>
                      <a:gd name="connsiteX27" fmla="*/ 31674 w 701415"/>
                      <a:gd name="connsiteY27" fmla="*/ 295620 h 420554"/>
                      <a:gd name="connsiteX28" fmla="*/ 19356 w 701415"/>
                      <a:gd name="connsiteY28" fmla="*/ 293860 h 420554"/>
                      <a:gd name="connsiteX29" fmla="*/ 28154 w 701415"/>
                      <a:gd name="connsiteY29" fmla="*/ 279783 h 420554"/>
                      <a:gd name="connsiteX30" fmla="*/ 68626 w 701415"/>
                      <a:gd name="connsiteY30" fmla="*/ 262187 h 420554"/>
                      <a:gd name="connsiteX31" fmla="*/ 121415 w 701415"/>
                      <a:gd name="connsiteY31" fmla="*/ 242831 h 420554"/>
                      <a:gd name="connsiteX32" fmla="*/ 121415 w 701415"/>
                      <a:gd name="connsiteY32" fmla="*/ 168926 h 420554"/>
                      <a:gd name="connsiteX33" fmla="*/ 135493 w 701415"/>
                      <a:gd name="connsiteY33" fmla="*/ 151329 h 420554"/>
                      <a:gd name="connsiteX34" fmla="*/ 131973 w 701415"/>
                      <a:gd name="connsiteY34" fmla="*/ 142531 h 420554"/>
                      <a:gd name="connsiteX35" fmla="*/ 135493 w 701415"/>
                      <a:gd name="connsiteY35" fmla="*/ 128454 h 420554"/>
                      <a:gd name="connsiteX36" fmla="*/ 119656 w 701415"/>
                      <a:gd name="connsiteY36" fmla="*/ 103819 h 420554"/>
                      <a:gd name="connsiteX37" fmla="*/ 70386 w 701415"/>
                      <a:gd name="connsiteY37" fmla="*/ 66867 h 420554"/>
                      <a:gd name="connsiteX38" fmla="*/ 45751 w 701415"/>
                      <a:gd name="connsiteY38" fmla="*/ 14078 h 420554"/>
                      <a:gd name="connsiteX39" fmla="*/ 65107 w 701415"/>
                      <a:gd name="connsiteY39" fmla="*/ 0 h 420554"/>
                      <a:gd name="connsiteX40" fmla="*/ 91502 w 701415"/>
                      <a:gd name="connsiteY40" fmla="*/ 0 h 420554"/>
                      <a:gd name="connsiteX41" fmla="*/ 87982 w 701415"/>
                      <a:gd name="connsiteY41" fmla="*/ 36953 h 420554"/>
                      <a:gd name="connsiteX42" fmla="*/ 100300 w 701415"/>
                      <a:gd name="connsiteY42" fmla="*/ 49270 h 420554"/>
                      <a:gd name="connsiteX43" fmla="*/ 154849 w 701415"/>
                      <a:gd name="connsiteY43" fmla="*/ 77425 h 420554"/>
                      <a:gd name="connsiteX44" fmla="*/ 207638 w 701415"/>
                      <a:gd name="connsiteY44" fmla="*/ 79184 h 420554"/>
                      <a:gd name="connsiteX45" fmla="*/ 216436 w 701415"/>
                      <a:gd name="connsiteY45" fmla="*/ 51030 h 420554"/>
                      <a:gd name="connsiteX46" fmla="*/ 249869 w 701415"/>
                      <a:gd name="connsiteY46" fmla="*/ 33434 h 420554"/>
                      <a:gd name="connsiteX47" fmla="*/ 325534 w 701415"/>
                      <a:gd name="connsiteY47" fmla="*/ 12318 h 420554"/>
                      <a:gd name="connsiteX48" fmla="*/ 374804 w 701415"/>
                      <a:gd name="connsiteY48" fmla="*/ 38713 h 420554"/>
                      <a:gd name="connsiteX49" fmla="*/ 425833 w 701415"/>
                      <a:gd name="connsiteY49" fmla="*/ 42232 h 420554"/>
                      <a:gd name="connsiteX50" fmla="*/ 456191 w 701415"/>
                      <a:gd name="connsiteY50" fmla="*/ 42232 h 420554"/>
                      <a:gd name="connsiteX51" fmla="*/ 701415 w 701415"/>
                      <a:gd name="connsiteY51" fmla="*/ 235991 h 420554"/>
                      <a:gd name="connsiteX0" fmla="*/ 456191 w 456191"/>
                      <a:gd name="connsiteY0" fmla="*/ 212825 h 420554"/>
                      <a:gd name="connsiteX1" fmla="*/ 411756 w 456191"/>
                      <a:gd name="connsiteY1" fmla="*/ 195320 h 420554"/>
                      <a:gd name="connsiteX2" fmla="*/ 388881 w 456191"/>
                      <a:gd name="connsiteY2" fmla="*/ 197080 h 420554"/>
                      <a:gd name="connsiteX3" fmla="*/ 339611 w 456191"/>
                      <a:gd name="connsiteY3" fmla="*/ 181243 h 420554"/>
                      <a:gd name="connsiteX4" fmla="*/ 327294 w 456191"/>
                      <a:gd name="connsiteY4" fmla="*/ 183003 h 420554"/>
                      <a:gd name="connsiteX5" fmla="*/ 313216 w 456191"/>
                      <a:gd name="connsiteY5" fmla="*/ 211157 h 420554"/>
                      <a:gd name="connsiteX6" fmla="*/ 306178 w 456191"/>
                      <a:gd name="connsiteY6" fmla="*/ 244590 h 420554"/>
                      <a:gd name="connsiteX7" fmla="*/ 300899 w 456191"/>
                      <a:gd name="connsiteY7" fmla="*/ 263946 h 420554"/>
                      <a:gd name="connsiteX8" fmla="*/ 274504 w 456191"/>
                      <a:gd name="connsiteY8" fmla="*/ 269225 h 420554"/>
                      <a:gd name="connsiteX9" fmla="*/ 267466 w 456191"/>
                      <a:gd name="connsiteY9" fmla="*/ 283302 h 420554"/>
                      <a:gd name="connsiteX10" fmla="*/ 281543 w 456191"/>
                      <a:gd name="connsiteY10" fmla="*/ 311457 h 420554"/>
                      <a:gd name="connsiteX11" fmla="*/ 221715 w 456191"/>
                      <a:gd name="connsiteY11" fmla="*/ 327293 h 420554"/>
                      <a:gd name="connsiteX12" fmla="*/ 190041 w 456191"/>
                      <a:gd name="connsiteY12" fmla="*/ 316735 h 420554"/>
                      <a:gd name="connsiteX13" fmla="*/ 195320 w 456191"/>
                      <a:gd name="connsiteY13" fmla="*/ 371284 h 420554"/>
                      <a:gd name="connsiteX14" fmla="*/ 174205 w 456191"/>
                      <a:gd name="connsiteY14" fmla="*/ 387121 h 420554"/>
                      <a:gd name="connsiteX15" fmla="*/ 144291 w 456191"/>
                      <a:gd name="connsiteY15" fmla="*/ 385361 h 420554"/>
                      <a:gd name="connsiteX16" fmla="*/ 131973 w 456191"/>
                      <a:gd name="connsiteY16" fmla="*/ 394160 h 420554"/>
                      <a:gd name="connsiteX17" fmla="*/ 121415 w 456191"/>
                      <a:gd name="connsiteY17" fmla="*/ 387121 h 420554"/>
                      <a:gd name="connsiteX18" fmla="*/ 110858 w 456191"/>
                      <a:gd name="connsiteY18" fmla="*/ 390640 h 420554"/>
                      <a:gd name="connsiteX19" fmla="*/ 114377 w 456191"/>
                      <a:gd name="connsiteY19" fmla="*/ 409996 h 420554"/>
                      <a:gd name="connsiteX20" fmla="*/ 96780 w 456191"/>
                      <a:gd name="connsiteY20" fmla="*/ 420554 h 420554"/>
                      <a:gd name="connsiteX21" fmla="*/ 79184 w 456191"/>
                      <a:gd name="connsiteY21" fmla="*/ 411756 h 420554"/>
                      <a:gd name="connsiteX22" fmla="*/ 65107 w 456191"/>
                      <a:gd name="connsiteY22" fmla="*/ 417035 h 420554"/>
                      <a:gd name="connsiteX23" fmla="*/ 61588 w 456191"/>
                      <a:gd name="connsiteY23" fmla="*/ 411756 h 420554"/>
                      <a:gd name="connsiteX24" fmla="*/ 0 w 456191"/>
                      <a:gd name="connsiteY24" fmla="*/ 409996 h 420554"/>
                      <a:gd name="connsiteX25" fmla="*/ 12318 w 456191"/>
                      <a:gd name="connsiteY25" fmla="*/ 350169 h 420554"/>
                      <a:gd name="connsiteX26" fmla="*/ 40472 w 456191"/>
                      <a:gd name="connsiteY26" fmla="*/ 329053 h 420554"/>
                      <a:gd name="connsiteX27" fmla="*/ 31674 w 456191"/>
                      <a:gd name="connsiteY27" fmla="*/ 295620 h 420554"/>
                      <a:gd name="connsiteX28" fmla="*/ 19356 w 456191"/>
                      <a:gd name="connsiteY28" fmla="*/ 293860 h 420554"/>
                      <a:gd name="connsiteX29" fmla="*/ 28154 w 456191"/>
                      <a:gd name="connsiteY29" fmla="*/ 279783 h 420554"/>
                      <a:gd name="connsiteX30" fmla="*/ 68626 w 456191"/>
                      <a:gd name="connsiteY30" fmla="*/ 262187 h 420554"/>
                      <a:gd name="connsiteX31" fmla="*/ 121415 w 456191"/>
                      <a:gd name="connsiteY31" fmla="*/ 242831 h 420554"/>
                      <a:gd name="connsiteX32" fmla="*/ 121415 w 456191"/>
                      <a:gd name="connsiteY32" fmla="*/ 168926 h 420554"/>
                      <a:gd name="connsiteX33" fmla="*/ 135493 w 456191"/>
                      <a:gd name="connsiteY33" fmla="*/ 151329 h 420554"/>
                      <a:gd name="connsiteX34" fmla="*/ 131973 w 456191"/>
                      <a:gd name="connsiteY34" fmla="*/ 142531 h 420554"/>
                      <a:gd name="connsiteX35" fmla="*/ 135493 w 456191"/>
                      <a:gd name="connsiteY35" fmla="*/ 128454 h 420554"/>
                      <a:gd name="connsiteX36" fmla="*/ 119656 w 456191"/>
                      <a:gd name="connsiteY36" fmla="*/ 103819 h 420554"/>
                      <a:gd name="connsiteX37" fmla="*/ 70386 w 456191"/>
                      <a:gd name="connsiteY37" fmla="*/ 66867 h 420554"/>
                      <a:gd name="connsiteX38" fmla="*/ 45751 w 456191"/>
                      <a:gd name="connsiteY38" fmla="*/ 14078 h 420554"/>
                      <a:gd name="connsiteX39" fmla="*/ 65107 w 456191"/>
                      <a:gd name="connsiteY39" fmla="*/ 0 h 420554"/>
                      <a:gd name="connsiteX40" fmla="*/ 91502 w 456191"/>
                      <a:gd name="connsiteY40" fmla="*/ 0 h 420554"/>
                      <a:gd name="connsiteX41" fmla="*/ 87982 w 456191"/>
                      <a:gd name="connsiteY41" fmla="*/ 36953 h 420554"/>
                      <a:gd name="connsiteX42" fmla="*/ 100300 w 456191"/>
                      <a:gd name="connsiteY42" fmla="*/ 49270 h 420554"/>
                      <a:gd name="connsiteX43" fmla="*/ 154849 w 456191"/>
                      <a:gd name="connsiteY43" fmla="*/ 77425 h 420554"/>
                      <a:gd name="connsiteX44" fmla="*/ 207638 w 456191"/>
                      <a:gd name="connsiteY44" fmla="*/ 79184 h 420554"/>
                      <a:gd name="connsiteX45" fmla="*/ 216436 w 456191"/>
                      <a:gd name="connsiteY45" fmla="*/ 51030 h 420554"/>
                      <a:gd name="connsiteX46" fmla="*/ 249869 w 456191"/>
                      <a:gd name="connsiteY46" fmla="*/ 33434 h 420554"/>
                      <a:gd name="connsiteX47" fmla="*/ 325534 w 456191"/>
                      <a:gd name="connsiteY47" fmla="*/ 12318 h 420554"/>
                      <a:gd name="connsiteX48" fmla="*/ 374804 w 456191"/>
                      <a:gd name="connsiteY48" fmla="*/ 38713 h 420554"/>
                      <a:gd name="connsiteX49" fmla="*/ 425833 w 456191"/>
                      <a:gd name="connsiteY49" fmla="*/ 42232 h 420554"/>
                      <a:gd name="connsiteX50" fmla="*/ 456191 w 456191"/>
                      <a:gd name="connsiteY50" fmla="*/ 42232 h 420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</a:cxnLst>
                    <a:rect l="l" t="t" r="r" b="b"/>
                    <a:pathLst>
                      <a:path w="456191" h="420554">
                        <a:moveTo>
                          <a:pt x="456191" y="212825"/>
                        </a:moveTo>
                        <a:lnTo>
                          <a:pt x="411756" y="195320"/>
                        </a:lnTo>
                        <a:lnTo>
                          <a:pt x="388881" y="197080"/>
                        </a:lnTo>
                        <a:lnTo>
                          <a:pt x="339611" y="181243"/>
                        </a:lnTo>
                        <a:lnTo>
                          <a:pt x="327294" y="183003"/>
                        </a:lnTo>
                        <a:lnTo>
                          <a:pt x="313216" y="211157"/>
                        </a:lnTo>
                        <a:lnTo>
                          <a:pt x="306178" y="244590"/>
                        </a:lnTo>
                        <a:lnTo>
                          <a:pt x="300899" y="263946"/>
                        </a:lnTo>
                        <a:lnTo>
                          <a:pt x="274504" y="269225"/>
                        </a:lnTo>
                        <a:lnTo>
                          <a:pt x="267466" y="283302"/>
                        </a:lnTo>
                        <a:lnTo>
                          <a:pt x="281543" y="311457"/>
                        </a:lnTo>
                        <a:lnTo>
                          <a:pt x="221715" y="327293"/>
                        </a:lnTo>
                        <a:lnTo>
                          <a:pt x="190041" y="316735"/>
                        </a:lnTo>
                        <a:lnTo>
                          <a:pt x="195320" y="371284"/>
                        </a:lnTo>
                        <a:lnTo>
                          <a:pt x="174205" y="387121"/>
                        </a:lnTo>
                        <a:lnTo>
                          <a:pt x="144291" y="385361"/>
                        </a:lnTo>
                        <a:lnTo>
                          <a:pt x="131973" y="394160"/>
                        </a:lnTo>
                        <a:lnTo>
                          <a:pt x="121415" y="387121"/>
                        </a:lnTo>
                        <a:lnTo>
                          <a:pt x="110858" y="390640"/>
                        </a:lnTo>
                        <a:lnTo>
                          <a:pt x="114377" y="409996"/>
                        </a:lnTo>
                        <a:lnTo>
                          <a:pt x="96780" y="420554"/>
                        </a:lnTo>
                        <a:lnTo>
                          <a:pt x="79184" y="411756"/>
                        </a:lnTo>
                        <a:lnTo>
                          <a:pt x="65107" y="417035"/>
                        </a:lnTo>
                        <a:lnTo>
                          <a:pt x="61588" y="411756"/>
                        </a:lnTo>
                        <a:lnTo>
                          <a:pt x="0" y="409996"/>
                        </a:lnTo>
                        <a:lnTo>
                          <a:pt x="12318" y="350169"/>
                        </a:lnTo>
                        <a:lnTo>
                          <a:pt x="40472" y="329053"/>
                        </a:lnTo>
                        <a:lnTo>
                          <a:pt x="31674" y="295620"/>
                        </a:lnTo>
                        <a:lnTo>
                          <a:pt x="19356" y="293860"/>
                        </a:lnTo>
                        <a:lnTo>
                          <a:pt x="28154" y="279783"/>
                        </a:lnTo>
                        <a:lnTo>
                          <a:pt x="68626" y="262187"/>
                        </a:lnTo>
                        <a:lnTo>
                          <a:pt x="121415" y="242831"/>
                        </a:lnTo>
                        <a:lnTo>
                          <a:pt x="121415" y="168926"/>
                        </a:lnTo>
                        <a:lnTo>
                          <a:pt x="135493" y="151329"/>
                        </a:lnTo>
                        <a:lnTo>
                          <a:pt x="131973" y="142531"/>
                        </a:lnTo>
                        <a:lnTo>
                          <a:pt x="135493" y="128454"/>
                        </a:lnTo>
                        <a:lnTo>
                          <a:pt x="119656" y="103819"/>
                        </a:lnTo>
                        <a:lnTo>
                          <a:pt x="70386" y="66867"/>
                        </a:lnTo>
                        <a:lnTo>
                          <a:pt x="45751" y="14078"/>
                        </a:lnTo>
                        <a:lnTo>
                          <a:pt x="65107" y="0"/>
                        </a:lnTo>
                        <a:lnTo>
                          <a:pt x="91502" y="0"/>
                        </a:lnTo>
                        <a:lnTo>
                          <a:pt x="87982" y="36953"/>
                        </a:lnTo>
                        <a:lnTo>
                          <a:pt x="100300" y="49270"/>
                        </a:lnTo>
                        <a:lnTo>
                          <a:pt x="154849" y="77425"/>
                        </a:lnTo>
                        <a:lnTo>
                          <a:pt x="207638" y="79184"/>
                        </a:lnTo>
                        <a:lnTo>
                          <a:pt x="216436" y="51030"/>
                        </a:lnTo>
                        <a:lnTo>
                          <a:pt x="249869" y="33434"/>
                        </a:lnTo>
                        <a:lnTo>
                          <a:pt x="325534" y="12318"/>
                        </a:lnTo>
                        <a:lnTo>
                          <a:pt x="374804" y="38713"/>
                        </a:lnTo>
                        <a:lnTo>
                          <a:pt x="425833" y="42232"/>
                        </a:lnTo>
                        <a:lnTo>
                          <a:pt x="456191" y="42232"/>
                        </a:lnTo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623" name="フリーフォーム: 図形 622">
                    <a:extLst>
                      <a:ext uri="{FF2B5EF4-FFF2-40B4-BE49-F238E27FC236}">
                        <a16:creationId xmlns:a16="http://schemas.microsoft.com/office/drawing/2014/main" id="{16DAA802-658E-958D-774A-96FBAF98E585}"/>
                      </a:ext>
                    </a:extLst>
                  </p:cNvPr>
                  <p:cNvSpPr/>
                  <p:nvPr/>
                </p:nvSpPr>
                <p:spPr>
                  <a:xfrm>
                    <a:off x="1330291" y="1783156"/>
                    <a:ext cx="985400" cy="728491"/>
                  </a:xfrm>
                  <a:custGeom>
                    <a:avLst/>
                    <a:gdLst>
                      <a:gd name="connsiteX0" fmla="*/ 2506980 w 4267200"/>
                      <a:gd name="connsiteY0" fmla="*/ 0 h 3154680"/>
                      <a:gd name="connsiteX1" fmla="*/ 2560320 w 4267200"/>
                      <a:gd name="connsiteY1" fmla="*/ 220980 h 3154680"/>
                      <a:gd name="connsiteX2" fmla="*/ 2621280 w 4267200"/>
                      <a:gd name="connsiteY2" fmla="*/ 259080 h 3154680"/>
                      <a:gd name="connsiteX3" fmla="*/ 2644140 w 4267200"/>
                      <a:gd name="connsiteY3" fmla="*/ 396240 h 3154680"/>
                      <a:gd name="connsiteX4" fmla="*/ 2575560 w 4267200"/>
                      <a:gd name="connsiteY4" fmla="*/ 426720 h 3154680"/>
                      <a:gd name="connsiteX5" fmla="*/ 2583180 w 4267200"/>
                      <a:gd name="connsiteY5" fmla="*/ 502920 h 3154680"/>
                      <a:gd name="connsiteX6" fmla="*/ 2491740 w 4267200"/>
                      <a:gd name="connsiteY6" fmla="*/ 617220 h 3154680"/>
                      <a:gd name="connsiteX7" fmla="*/ 2522220 w 4267200"/>
                      <a:gd name="connsiteY7" fmla="*/ 708660 h 3154680"/>
                      <a:gd name="connsiteX8" fmla="*/ 2560320 w 4267200"/>
                      <a:gd name="connsiteY8" fmla="*/ 861060 h 3154680"/>
                      <a:gd name="connsiteX9" fmla="*/ 2621280 w 4267200"/>
                      <a:gd name="connsiteY9" fmla="*/ 929640 h 3154680"/>
                      <a:gd name="connsiteX10" fmla="*/ 2682240 w 4267200"/>
                      <a:gd name="connsiteY10" fmla="*/ 929640 h 3154680"/>
                      <a:gd name="connsiteX11" fmla="*/ 2712720 w 4267200"/>
                      <a:gd name="connsiteY11" fmla="*/ 899160 h 3154680"/>
                      <a:gd name="connsiteX12" fmla="*/ 2857500 w 4267200"/>
                      <a:gd name="connsiteY12" fmla="*/ 899160 h 3154680"/>
                      <a:gd name="connsiteX13" fmla="*/ 2857500 w 4267200"/>
                      <a:gd name="connsiteY13" fmla="*/ 944880 h 3154680"/>
                      <a:gd name="connsiteX14" fmla="*/ 2773680 w 4267200"/>
                      <a:gd name="connsiteY14" fmla="*/ 1120140 h 3154680"/>
                      <a:gd name="connsiteX15" fmla="*/ 2766060 w 4267200"/>
                      <a:gd name="connsiteY15" fmla="*/ 1158240 h 3154680"/>
                      <a:gd name="connsiteX16" fmla="*/ 2796540 w 4267200"/>
                      <a:gd name="connsiteY16" fmla="*/ 1211580 h 3154680"/>
                      <a:gd name="connsiteX17" fmla="*/ 2811780 w 4267200"/>
                      <a:gd name="connsiteY17" fmla="*/ 1280160 h 3154680"/>
                      <a:gd name="connsiteX18" fmla="*/ 2918460 w 4267200"/>
                      <a:gd name="connsiteY18" fmla="*/ 1379220 h 3154680"/>
                      <a:gd name="connsiteX19" fmla="*/ 3139440 w 4267200"/>
                      <a:gd name="connsiteY19" fmla="*/ 1379220 h 3154680"/>
                      <a:gd name="connsiteX20" fmla="*/ 3131820 w 4267200"/>
                      <a:gd name="connsiteY20" fmla="*/ 1303020 h 3154680"/>
                      <a:gd name="connsiteX21" fmla="*/ 3238500 w 4267200"/>
                      <a:gd name="connsiteY21" fmla="*/ 1280160 h 3154680"/>
                      <a:gd name="connsiteX22" fmla="*/ 3360420 w 4267200"/>
                      <a:gd name="connsiteY22" fmla="*/ 1348740 h 3154680"/>
                      <a:gd name="connsiteX23" fmla="*/ 3467100 w 4267200"/>
                      <a:gd name="connsiteY23" fmla="*/ 1181100 h 3154680"/>
                      <a:gd name="connsiteX24" fmla="*/ 3520440 w 4267200"/>
                      <a:gd name="connsiteY24" fmla="*/ 1143000 h 3154680"/>
                      <a:gd name="connsiteX25" fmla="*/ 3543300 w 4267200"/>
                      <a:gd name="connsiteY25" fmla="*/ 1112520 h 3154680"/>
                      <a:gd name="connsiteX26" fmla="*/ 3451860 w 4267200"/>
                      <a:gd name="connsiteY26" fmla="*/ 990600 h 3154680"/>
                      <a:gd name="connsiteX27" fmla="*/ 3482340 w 4267200"/>
                      <a:gd name="connsiteY27" fmla="*/ 929640 h 3154680"/>
                      <a:gd name="connsiteX28" fmla="*/ 3550920 w 4267200"/>
                      <a:gd name="connsiteY28" fmla="*/ 845820 h 3154680"/>
                      <a:gd name="connsiteX29" fmla="*/ 3581400 w 4267200"/>
                      <a:gd name="connsiteY29" fmla="*/ 784860 h 3154680"/>
                      <a:gd name="connsiteX30" fmla="*/ 3703320 w 4267200"/>
                      <a:gd name="connsiteY30" fmla="*/ 784860 h 3154680"/>
                      <a:gd name="connsiteX31" fmla="*/ 3710940 w 4267200"/>
                      <a:gd name="connsiteY31" fmla="*/ 899160 h 3154680"/>
                      <a:gd name="connsiteX32" fmla="*/ 3710940 w 4267200"/>
                      <a:gd name="connsiteY32" fmla="*/ 1005840 h 3154680"/>
                      <a:gd name="connsiteX33" fmla="*/ 3710940 w 4267200"/>
                      <a:gd name="connsiteY33" fmla="*/ 1120140 h 3154680"/>
                      <a:gd name="connsiteX34" fmla="*/ 3710940 w 4267200"/>
                      <a:gd name="connsiteY34" fmla="*/ 1181100 h 3154680"/>
                      <a:gd name="connsiteX35" fmla="*/ 3794760 w 4267200"/>
                      <a:gd name="connsiteY35" fmla="*/ 1234440 h 3154680"/>
                      <a:gd name="connsiteX36" fmla="*/ 3802380 w 4267200"/>
                      <a:gd name="connsiteY36" fmla="*/ 1287780 h 3154680"/>
                      <a:gd name="connsiteX37" fmla="*/ 3878580 w 4267200"/>
                      <a:gd name="connsiteY37" fmla="*/ 1295400 h 3154680"/>
                      <a:gd name="connsiteX38" fmla="*/ 3855720 w 4267200"/>
                      <a:gd name="connsiteY38" fmla="*/ 1356360 h 3154680"/>
                      <a:gd name="connsiteX39" fmla="*/ 3909060 w 4267200"/>
                      <a:gd name="connsiteY39" fmla="*/ 1493520 h 3154680"/>
                      <a:gd name="connsiteX40" fmla="*/ 3909060 w 4267200"/>
                      <a:gd name="connsiteY40" fmla="*/ 1554480 h 3154680"/>
                      <a:gd name="connsiteX41" fmla="*/ 3931920 w 4267200"/>
                      <a:gd name="connsiteY41" fmla="*/ 1623060 h 3154680"/>
                      <a:gd name="connsiteX42" fmla="*/ 3939540 w 4267200"/>
                      <a:gd name="connsiteY42" fmla="*/ 1653540 h 3154680"/>
                      <a:gd name="connsiteX43" fmla="*/ 4000500 w 4267200"/>
                      <a:gd name="connsiteY43" fmla="*/ 1668780 h 3154680"/>
                      <a:gd name="connsiteX44" fmla="*/ 4091940 w 4267200"/>
                      <a:gd name="connsiteY44" fmla="*/ 1668780 h 3154680"/>
                      <a:gd name="connsiteX45" fmla="*/ 4091940 w 4267200"/>
                      <a:gd name="connsiteY45" fmla="*/ 1729740 h 3154680"/>
                      <a:gd name="connsiteX46" fmla="*/ 4229100 w 4267200"/>
                      <a:gd name="connsiteY46" fmla="*/ 1744980 h 3154680"/>
                      <a:gd name="connsiteX47" fmla="*/ 4198620 w 4267200"/>
                      <a:gd name="connsiteY47" fmla="*/ 1821180 h 3154680"/>
                      <a:gd name="connsiteX48" fmla="*/ 4236720 w 4267200"/>
                      <a:gd name="connsiteY48" fmla="*/ 1889760 h 3154680"/>
                      <a:gd name="connsiteX49" fmla="*/ 4267200 w 4267200"/>
                      <a:gd name="connsiteY49" fmla="*/ 2004060 h 3154680"/>
                      <a:gd name="connsiteX50" fmla="*/ 4114800 w 4267200"/>
                      <a:gd name="connsiteY50" fmla="*/ 2065020 h 3154680"/>
                      <a:gd name="connsiteX51" fmla="*/ 4145280 w 4267200"/>
                      <a:gd name="connsiteY51" fmla="*/ 2362200 h 3154680"/>
                      <a:gd name="connsiteX52" fmla="*/ 4122420 w 4267200"/>
                      <a:gd name="connsiteY52" fmla="*/ 2529840 h 3154680"/>
                      <a:gd name="connsiteX53" fmla="*/ 4061460 w 4267200"/>
                      <a:gd name="connsiteY53" fmla="*/ 2636520 h 3154680"/>
                      <a:gd name="connsiteX54" fmla="*/ 3886200 w 4267200"/>
                      <a:gd name="connsiteY54" fmla="*/ 2689860 h 3154680"/>
                      <a:gd name="connsiteX55" fmla="*/ 3916680 w 4267200"/>
                      <a:gd name="connsiteY55" fmla="*/ 2979420 h 3154680"/>
                      <a:gd name="connsiteX56" fmla="*/ 3939540 w 4267200"/>
                      <a:gd name="connsiteY56" fmla="*/ 3048000 h 3154680"/>
                      <a:gd name="connsiteX57" fmla="*/ 3939540 w 4267200"/>
                      <a:gd name="connsiteY57" fmla="*/ 3124200 h 3154680"/>
                      <a:gd name="connsiteX58" fmla="*/ 3893820 w 4267200"/>
                      <a:gd name="connsiteY58" fmla="*/ 3154680 h 3154680"/>
                      <a:gd name="connsiteX59" fmla="*/ 3825240 w 4267200"/>
                      <a:gd name="connsiteY59" fmla="*/ 3116580 h 3154680"/>
                      <a:gd name="connsiteX60" fmla="*/ 3832860 w 4267200"/>
                      <a:gd name="connsiteY60" fmla="*/ 3002280 h 3154680"/>
                      <a:gd name="connsiteX61" fmla="*/ 3672840 w 4267200"/>
                      <a:gd name="connsiteY61" fmla="*/ 2872740 h 3154680"/>
                      <a:gd name="connsiteX62" fmla="*/ 3604260 w 4267200"/>
                      <a:gd name="connsiteY62" fmla="*/ 2903220 h 3154680"/>
                      <a:gd name="connsiteX63" fmla="*/ 3451860 w 4267200"/>
                      <a:gd name="connsiteY63" fmla="*/ 2811780 h 3154680"/>
                      <a:gd name="connsiteX64" fmla="*/ 3406140 w 4267200"/>
                      <a:gd name="connsiteY64" fmla="*/ 2811780 h 3154680"/>
                      <a:gd name="connsiteX65" fmla="*/ 3375660 w 4267200"/>
                      <a:gd name="connsiteY65" fmla="*/ 2727960 h 3154680"/>
                      <a:gd name="connsiteX66" fmla="*/ 3322320 w 4267200"/>
                      <a:gd name="connsiteY66" fmla="*/ 2750820 h 3154680"/>
                      <a:gd name="connsiteX67" fmla="*/ 3147060 w 4267200"/>
                      <a:gd name="connsiteY67" fmla="*/ 2590800 h 3154680"/>
                      <a:gd name="connsiteX68" fmla="*/ 3063240 w 4267200"/>
                      <a:gd name="connsiteY68" fmla="*/ 2522220 h 3154680"/>
                      <a:gd name="connsiteX69" fmla="*/ 2979708 w 4267200"/>
                      <a:gd name="connsiteY69" fmla="*/ 2477668 h 3154680"/>
                      <a:gd name="connsiteX70" fmla="*/ 2916556 w 4267200"/>
                      <a:gd name="connsiteY70" fmla="*/ 2549844 h 3154680"/>
                      <a:gd name="connsiteX71" fmla="*/ 2830830 w 4267200"/>
                      <a:gd name="connsiteY71" fmla="*/ 2530792 h 3154680"/>
                      <a:gd name="connsiteX72" fmla="*/ 2914792 w 4267200"/>
                      <a:gd name="connsiteY72" fmla="*/ 2417628 h 3154680"/>
                      <a:gd name="connsiteX73" fmla="*/ 2811780 w 4267200"/>
                      <a:gd name="connsiteY73" fmla="*/ 2286000 h 3154680"/>
                      <a:gd name="connsiteX74" fmla="*/ 2773680 w 4267200"/>
                      <a:gd name="connsiteY74" fmla="*/ 2308860 h 3154680"/>
                      <a:gd name="connsiteX75" fmla="*/ 2705100 w 4267200"/>
                      <a:gd name="connsiteY75" fmla="*/ 2278380 h 3154680"/>
                      <a:gd name="connsiteX76" fmla="*/ 2590800 w 4267200"/>
                      <a:gd name="connsiteY76" fmla="*/ 2316480 h 3154680"/>
                      <a:gd name="connsiteX77" fmla="*/ 2423160 w 4267200"/>
                      <a:gd name="connsiteY77" fmla="*/ 2377440 h 3154680"/>
                      <a:gd name="connsiteX78" fmla="*/ 2324100 w 4267200"/>
                      <a:gd name="connsiteY78" fmla="*/ 2369820 h 3154680"/>
                      <a:gd name="connsiteX79" fmla="*/ 2133600 w 4267200"/>
                      <a:gd name="connsiteY79" fmla="*/ 2499360 h 3154680"/>
                      <a:gd name="connsiteX80" fmla="*/ 1996440 w 4267200"/>
                      <a:gd name="connsiteY80" fmla="*/ 2468880 h 3154680"/>
                      <a:gd name="connsiteX81" fmla="*/ 1866900 w 4267200"/>
                      <a:gd name="connsiteY81" fmla="*/ 2400300 h 3154680"/>
                      <a:gd name="connsiteX82" fmla="*/ 1866900 w 4267200"/>
                      <a:gd name="connsiteY82" fmla="*/ 2476500 h 3154680"/>
                      <a:gd name="connsiteX83" fmla="*/ 1844040 w 4267200"/>
                      <a:gd name="connsiteY83" fmla="*/ 2514600 h 3154680"/>
                      <a:gd name="connsiteX84" fmla="*/ 1744980 w 4267200"/>
                      <a:gd name="connsiteY84" fmla="*/ 2575560 h 3154680"/>
                      <a:gd name="connsiteX85" fmla="*/ 1714500 w 4267200"/>
                      <a:gd name="connsiteY85" fmla="*/ 2491740 h 3154680"/>
                      <a:gd name="connsiteX86" fmla="*/ 1676400 w 4267200"/>
                      <a:gd name="connsiteY86" fmla="*/ 2400300 h 3154680"/>
                      <a:gd name="connsiteX87" fmla="*/ 1638300 w 4267200"/>
                      <a:gd name="connsiteY87" fmla="*/ 2400300 h 3154680"/>
                      <a:gd name="connsiteX88" fmla="*/ 1577340 w 4267200"/>
                      <a:gd name="connsiteY88" fmla="*/ 2522220 h 3154680"/>
                      <a:gd name="connsiteX89" fmla="*/ 1508760 w 4267200"/>
                      <a:gd name="connsiteY89" fmla="*/ 2606040 h 3154680"/>
                      <a:gd name="connsiteX90" fmla="*/ 1493520 w 4267200"/>
                      <a:gd name="connsiteY90" fmla="*/ 2644140 h 3154680"/>
                      <a:gd name="connsiteX91" fmla="*/ 1249680 w 4267200"/>
                      <a:gd name="connsiteY91" fmla="*/ 2781300 h 3154680"/>
                      <a:gd name="connsiteX92" fmla="*/ 1097280 w 4267200"/>
                      <a:gd name="connsiteY92" fmla="*/ 2712720 h 3154680"/>
                      <a:gd name="connsiteX93" fmla="*/ 1005840 w 4267200"/>
                      <a:gd name="connsiteY93" fmla="*/ 2758440 h 3154680"/>
                      <a:gd name="connsiteX94" fmla="*/ 944880 w 4267200"/>
                      <a:gd name="connsiteY94" fmla="*/ 2682240 h 3154680"/>
                      <a:gd name="connsiteX95" fmla="*/ 967740 w 4267200"/>
                      <a:gd name="connsiteY95" fmla="*/ 2613660 h 3154680"/>
                      <a:gd name="connsiteX96" fmla="*/ 906780 w 4267200"/>
                      <a:gd name="connsiteY96" fmla="*/ 2537460 h 3154680"/>
                      <a:gd name="connsiteX97" fmla="*/ 822960 w 4267200"/>
                      <a:gd name="connsiteY97" fmla="*/ 2499360 h 3154680"/>
                      <a:gd name="connsiteX98" fmla="*/ 746760 w 4267200"/>
                      <a:gd name="connsiteY98" fmla="*/ 2407920 h 3154680"/>
                      <a:gd name="connsiteX99" fmla="*/ 601980 w 4267200"/>
                      <a:gd name="connsiteY99" fmla="*/ 2385060 h 3154680"/>
                      <a:gd name="connsiteX100" fmla="*/ 525780 w 4267200"/>
                      <a:gd name="connsiteY100" fmla="*/ 2324100 h 3154680"/>
                      <a:gd name="connsiteX101" fmla="*/ 457200 w 4267200"/>
                      <a:gd name="connsiteY101" fmla="*/ 2522220 h 3154680"/>
                      <a:gd name="connsiteX102" fmla="*/ 403860 w 4267200"/>
                      <a:gd name="connsiteY102" fmla="*/ 2598420 h 3154680"/>
                      <a:gd name="connsiteX103" fmla="*/ 167640 w 4267200"/>
                      <a:gd name="connsiteY103" fmla="*/ 2720340 h 3154680"/>
                      <a:gd name="connsiteX104" fmla="*/ 144780 w 4267200"/>
                      <a:gd name="connsiteY104" fmla="*/ 2613660 h 3154680"/>
                      <a:gd name="connsiteX105" fmla="*/ 160020 w 4267200"/>
                      <a:gd name="connsiteY105" fmla="*/ 2293620 h 3154680"/>
                      <a:gd name="connsiteX106" fmla="*/ 53340 w 4267200"/>
                      <a:gd name="connsiteY106" fmla="*/ 2209800 h 3154680"/>
                      <a:gd name="connsiteX107" fmla="*/ 0 w 4267200"/>
                      <a:gd name="connsiteY107" fmla="*/ 2080260 h 3154680"/>
                      <a:gd name="connsiteX108" fmla="*/ 22860 w 4267200"/>
                      <a:gd name="connsiteY108" fmla="*/ 2019300 h 3154680"/>
                      <a:gd name="connsiteX109" fmla="*/ 91440 w 4267200"/>
                      <a:gd name="connsiteY109" fmla="*/ 2004060 h 3154680"/>
                      <a:gd name="connsiteX110" fmla="*/ 175260 w 4267200"/>
                      <a:gd name="connsiteY110" fmla="*/ 1920240 h 3154680"/>
                      <a:gd name="connsiteX111" fmla="*/ 220980 w 4267200"/>
                      <a:gd name="connsiteY111" fmla="*/ 1859280 h 3154680"/>
                      <a:gd name="connsiteX112" fmla="*/ 175260 w 4267200"/>
                      <a:gd name="connsiteY112" fmla="*/ 1706880 h 3154680"/>
                      <a:gd name="connsiteX113" fmla="*/ 182880 w 4267200"/>
                      <a:gd name="connsiteY113" fmla="*/ 1645920 h 3154680"/>
                      <a:gd name="connsiteX114" fmla="*/ 0 w 4267200"/>
                      <a:gd name="connsiteY114" fmla="*/ 1470660 h 3154680"/>
                      <a:gd name="connsiteX115" fmla="*/ 45720 w 4267200"/>
                      <a:gd name="connsiteY115" fmla="*/ 1386840 h 3154680"/>
                      <a:gd name="connsiteX116" fmla="*/ 137160 w 4267200"/>
                      <a:gd name="connsiteY116" fmla="*/ 1181100 h 3154680"/>
                      <a:gd name="connsiteX117" fmla="*/ 190500 w 4267200"/>
                      <a:gd name="connsiteY117" fmla="*/ 1242060 h 3154680"/>
                      <a:gd name="connsiteX118" fmla="*/ 335280 w 4267200"/>
                      <a:gd name="connsiteY118" fmla="*/ 1150620 h 3154680"/>
                      <a:gd name="connsiteX119" fmla="*/ 502920 w 4267200"/>
                      <a:gd name="connsiteY119" fmla="*/ 1143000 h 3154680"/>
                      <a:gd name="connsiteX120" fmla="*/ 487680 w 4267200"/>
                      <a:gd name="connsiteY120" fmla="*/ 1066800 h 3154680"/>
                      <a:gd name="connsiteX121" fmla="*/ 320040 w 4267200"/>
                      <a:gd name="connsiteY121" fmla="*/ 1043940 h 3154680"/>
                      <a:gd name="connsiteX122" fmla="*/ 289560 w 4267200"/>
                      <a:gd name="connsiteY122" fmla="*/ 1005840 h 3154680"/>
                      <a:gd name="connsiteX123" fmla="*/ 289560 w 4267200"/>
                      <a:gd name="connsiteY123" fmla="*/ 944880 h 3154680"/>
                      <a:gd name="connsiteX124" fmla="*/ 373380 w 4267200"/>
                      <a:gd name="connsiteY124" fmla="*/ 906780 h 3154680"/>
                      <a:gd name="connsiteX125" fmla="*/ 434340 w 4267200"/>
                      <a:gd name="connsiteY125" fmla="*/ 906780 h 3154680"/>
                      <a:gd name="connsiteX126" fmla="*/ 472440 w 4267200"/>
                      <a:gd name="connsiteY126" fmla="*/ 990600 h 3154680"/>
                      <a:gd name="connsiteX127" fmla="*/ 739140 w 4267200"/>
                      <a:gd name="connsiteY127" fmla="*/ 944880 h 3154680"/>
                      <a:gd name="connsiteX128" fmla="*/ 754380 w 4267200"/>
                      <a:gd name="connsiteY128" fmla="*/ 998220 h 3154680"/>
                      <a:gd name="connsiteX129" fmla="*/ 822960 w 4267200"/>
                      <a:gd name="connsiteY129" fmla="*/ 990600 h 3154680"/>
                      <a:gd name="connsiteX130" fmla="*/ 861060 w 4267200"/>
                      <a:gd name="connsiteY130" fmla="*/ 1120140 h 3154680"/>
                      <a:gd name="connsiteX131" fmla="*/ 982980 w 4267200"/>
                      <a:gd name="connsiteY131" fmla="*/ 1112520 h 3154680"/>
                      <a:gd name="connsiteX132" fmla="*/ 1005840 w 4267200"/>
                      <a:gd name="connsiteY132" fmla="*/ 1066800 h 3154680"/>
                      <a:gd name="connsiteX133" fmla="*/ 967740 w 4267200"/>
                      <a:gd name="connsiteY133" fmla="*/ 1036320 h 3154680"/>
                      <a:gd name="connsiteX134" fmla="*/ 960120 w 4267200"/>
                      <a:gd name="connsiteY134" fmla="*/ 967740 h 3154680"/>
                      <a:gd name="connsiteX135" fmla="*/ 1059180 w 4267200"/>
                      <a:gd name="connsiteY135" fmla="*/ 967740 h 3154680"/>
                      <a:gd name="connsiteX136" fmla="*/ 1165860 w 4267200"/>
                      <a:gd name="connsiteY136" fmla="*/ 922020 h 3154680"/>
                      <a:gd name="connsiteX137" fmla="*/ 1196340 w 4267200"/>
                      <a:gd name="connsiteY137" fmla="*/ 906780 h 3154680"/>
                      <a:gd name="connsiteX138" fmla="*/ 1272540 w 4267200"/>
                      <a:gd name="connsiteY138" fmla="*/ 967740 h 3154680"/>
                      <a:gd name="connsiteX139" fmla="*/ 1257300 w 4267200"/>
                      <a:gd name="connsiteY139" fmla="*/ 990600 h 3154680"/>
                      <a:gd name="connsiteX140" fmla="*/ 1165860 w 4267200"/>
                      <a:gd name="connsiteY140" fmla="*/ 975360 h 3154680"/>
                      <a:gd name="connsiteX141" fmla="*/ 1074420 w 4267200"/>
                      <a:gd name="connsiteY141" fmla="*/ 990600 h 3154680"/>
                      <a:gd name="connsiteX142" fmla="*/ 1066800 w 4267200"/>
                      <a:gd name="connsiteY142" fmla="*/ 1059180 h 3154680"/>
                      <a:gd name="connsiteX143" fmla="*/ 1082040 w 4267200"/>
                      <a:gd name="connsiteY143" fmla="*/ 1120140 h 3154680"/>
                      <a:gd name="connsiteX144" fmla="*/ 1135380 w 4267200"/>
                      <a:gd name="connsiteY144" fmla="*/ 1074420 h 3154680"/>
                      <a:gd name="connsiteX145" fmla="*/ 1219200 w 4267200"/>
                      <a:gd name="connsiteY145" fmla="*/ 1082040 h 3154680"/>
                      <a:gd name="connsiteX146" fmla="*/ 1341120 w 4267200"/>
                      <a:gd name="connsiteY146" fmla="*/ 1112520 h 3154680"/>
                      <a:gd name="connsiteX147" fmla="*/ 1417320 w 4267200"/>
                      <a:gd name="connsiteY147" fmla="*/ 1036320 h 3154680"/>
                      <a:gd name="connsiteX148" fmla="*/ 1417320 w 4267200"/>
                      <a:gd name="connsiteY148" fmla="*/ 975360 h 3154680"/>
                      <a:gd name="connsiteX149" fmla="*/ 1493520 w 4267200"/>
                      <a:gd name="connsiteY149" fmla="*/ 944880 h 3154680"/>
                      <a:gd name="connsiteX150" fmla="*/ 1539240 w 4267200"/>
                      <a:gd name="connsiteY150" fmla="*/ 990600 h 3154680"/>
                      <a:gd name="connsiteX151" fmla="*/ 1630680 w 4267200"/>
                      <a:gd name="connsiteY151" fmla="*/ 944880 h 3154680"/>
                      <a:gd name="connsiteX152" fmla="*/ 1714500 w 4267200"/>
                      <a:gd name="connsiteY152" fmla="*/ 922020 h 3154680"/>
                      <a:gd name="connsiteX153" fmla="*/ 1729740 w 4267200"/>
                      <a:gd name="connsiteY153" fmla="*/ 838200 h 3154680"/>
                      <a:gd name="connsiteX154" fmla="*/ 1767840 w 4267200"/>
                      <a:gd name="connsiteY154" fmla="*/ 731520 h 3154680"/>
                      <a:gd name="connsiteX155" fmla="*/ 1828800 w 4267200"/>
                      <a:gd name="connsiteY155" fmla="*/ 701040 h 3154680"/>
                      <a:gd name="connsiteX156" fmla="*/ 1805940 w 4267200"/>
                      <a:gd name="connsiteY156" fmla="*/ 586740 h 3154680"/>
                      <a:gd name="connsiteX157" fmla="*/ 1859280 w 4267200"/>
                      <a:gd name="connsiteY157" fmla="*/ 533400 h 3154680"/>
                      <a:gd name="connsiteX158" fmla="*/ 1981200 w 4267200"/>
                      <a:gd name="connsiteY158" fmla="*/ 541020 h 3154680"/>
                      <a:gd name="connsiteX159" fmla="*/ 2004060 w 4267200"/>
                      <a:gd name="connsiteY159" fmla="*/ 472440 h 3154680"/>
                      <a:gd name="connsiteX160" fmla="*/ 2072640 w 4267200"/>
                      <a:gd name="connsiteY160" fmla="*/ 449580 h 3154680"/>
                      <a:gd name="connsiteX161" fmla="*/ 2095500 w 4267200"/>
                      <a:gd name="connsiteY161" fmla="*/ 388620 h 3154680"/>
                      <a:gd name="connsiteX162" fmla="*/ 2133600 w 4267200"/>
                      <a:gd name="connsiteY162" fmla="*/ 243840 h 3154680"/>
                      <a:gd name="connsiteX163" fmla="*/ 2164080 w 4267200"/>
                      <a:gd name="connsiteY163" fmla="*/ 213360 h 3154680"/>
                      <a:gd name="connsiteX164" fmla="*/ 2247900 w 4267200"/>
                      <a:gd name="connsiteY164" fmla="*/ 213360 h 3154680"/>
                      <a:gd name="connsiteX165" fmla="*/ 2247900 w 4267200"/>
                      <a:gd name="connsiteY165" fmla="*/ 114300 h 3154680"/>
                      <a:gd name="connsiteX166" fmla="*/ 2308860 w 4267200"/>
                      <a:gd name="connsiteY166" fmla="*/ 45720 h 3154680"/>
                      <a:gd name="connsiteX167" fmla="*/ 2369820 w 4267200"/>
                      <a:gd name="connsiteY167" fmla="*/ 76200 h 3154680"/>
                      <a:gd name="connsiteX168" fmla="*/ 2400300 w 4267200"/>
                      <a:gd name="connsiteY168" fmla="*/ 114300 h 3154680"/>
                      <a:gd name="connsiteX169" fmla="*/ 2453640 w 4267200"/>
                      <a:gd name="connsiteY169" fmla="*/ 99060 h 3154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</a:cxnLst>
                    <a:rect l="l" t="t" r="r" b="b"/>
                    <a:pathLst>
                      <a:path w="4267200" h="3154680">
                        <a:moveTo>
                          <a:pt x="2506980" y="0"/>
                        </a:moveTo>
                        <a:lnTo>
                          <a:pt x="2560320" y="220980"/>
                        </a:lnTo>
                        <a:lnTo>
                          <a:pt x="2621280" y="259080"/>
                        </a:lnTo>
                        <a:lnTo>
                          <a:pt x="2644140" y="396240"/>
                        </a:lnTo>
                        <a:lnTo>
                          <a:pt x="2575560" y="426720"/>
                        </a:lnTo>
                        <a:lnTo>
                          <a:pt x="2583180" y="502920"/>
                        </a:lnTo>
                        <a:lnTo>
                          <a:pt x="2491740" y="617220"/>
                        </a:lnTo>
                        <a:lnTo>
                          <a:pt x="2522220" y="708660"/>
                        </a:lnTo>
                        <a:lnTo>
                          <a:pt x="2560320" y="861060"/>
                        </a:lnTo>
                        <a:lnTo>
                          <a:pt x="2621280" y="929640"/>
                        </a:lnTo>
                        <a:lnTo>
                          <a:pt x="2682240" y="929640"/>
                        </a:lnTo>
                        <a:lnTo>
                          <a:pt x="2712720" y="899160"/>
                        </a:lnTo>
                        <a:lnTo>
                          <a:pt x="2857500" y="899160"/>
                        </a:lnTo>
                        <a:lnTo>
                          <a:pt x="2857500" y="944880"/>
                        </a:lnTo>
                        <a:lnTo>
                          <a:pt x="2773680" y="1120140"/>
                        </a:lnTo>
                        <a:lnTo>
                          <a:pt x="2766060" y="1158240"/>
                        </a:lnTo>
                        <a:lnTo>
                          <a:pt x="2796540" y="1211580"/>
                        </a:lnTo>
                        <a:lnTo>
                          <a:pt x="2811780" y="1280160"/>
                        </a:lnTo>
                        <a:lnTo>
                          <a:pt x="2918460" y="1379220"/>
                        </a:lnTo>
                        <a:lnTo>
                          <a:pt x="3139440" y="1379220"/>
                        </a:lnTo>
                        <a:lnTo>
                          <a:pt x="3131820" y="1303020"/>
                        </a:lnTo>
                        <a:lnTo>
                          <a:pt x="3238500" y="1280160"/>
                        </a:lnTo>
                        <a:lnTo>
                          <a:pt x="3360420" y="1348740"/>
                        </a:lnTo>
                        <a:lnTo>
                          <a:pt x="3467100" y="1181100"/>
                        </a:lnTo>
                        <a:lnTo>
                          <a:pt x="3520440" y="1143000"/>
                        </a:lnTo>
                        <a:lnTo>
                          <a:pt x="3543300" y="1112520"/>
                        </a:lnTo>
                        <a:lnTo>
                          <a:pt x="3451860" y="990600"/>
                        </a:lnTo>
                        <a:lnTo>
                          <a:pt x="3482340" y="929640"/>
                        </a:lnTo>
                        <a:lnTo>
                          <a:pt x="3550920" y="845820"/>
                        </a:lnTo>
                        <a:lnTo>
                          <a:pt x="3581400" y="784860"/>
                        </a:lnTo>
                        <a:lnTo>
                          <a:pt x="3703320" y="784860"/>
                        </a:lnTo>
                        <a:lnTo>
                          <a:pt x="3710940" y="899160"/>
                        </a:lnTo>
                        <a:lnTo>
                          <a:pt x="3710940" y="1005840"/>
                        </a:lnTo>
                        <a:lnTo>
                          <a:pt x="3710940" y="1120140"/>
                        </a:lnTo>
                        <a:lnTo>
                          <a:pt x="3710940" y="1181100"/>
                        </a:lnTo>
                        <a:lnTo>
                          <a:pt x="3794760" y="1234440"/>
                        </a:lnTo>
                        <a:lnTo>
                          <a:pt x="3802380" y="1287780"/>
                        </a:lnTo>
                        <a:lnTo>
                          <a:pt x="3878580" y="1295400"/>
                        </a:lnTo>
                        <a:lnTo>
                          <a:pt x="3855720" y="1356360"/>
                        </a:lnTo>
                        <a:lnTo>
                          <a:pt x="3909060" y="1493520"/>
                        </a:lnTo>
                        <a:lnTo>
                          <a:pt x="3909060" y="1554480"/>
                        </a:lnTo>
                        <a:lnTo>
                          <a:pt x="3931920" y="1623060"/>
                        </a:lnTo>
                        <a:lnTo>
                          <a:pt x="3939540" y="1653540"/>
                        </a:lnTo>
                        <a:lnTo>
                          <a:pt x="4000500" y="1668780"/>
                        </a:lnTo>
                        <a:lnTo>
                          <a:pt x="4091940" y="1668780"/>
                        </a:lnTo>
                        <a:lnTo>
                          <a:pt x="4091940" y="1729740"/>
                        </a:lnTo>
                        <a:lnTo>
                          <a:pt x="4229100" y="1744980"/>
                        </a:lnTo>
                        <a:lnTo>
                          <a:pt x="4198620" y="1821180"/>
                        </a:lnTo>
                        <a:lnTo>
                          <a:pt x="4236720" y="1889760"/>
                        </a:lnTo>
                        <a:lnTo>
                          <a:pt x="4267200" y="2004060"/>
                        </a:lnTo>
                        <a:lnTo>
                          <a:pt x="4114800" y="2065020"/>
                        </a:lnTo>
                        <a:lnTo>
                          <a:pt x="4145280" y="2362200"/>
                        </a:lnTo>
                        <a:lnTo>
                          <a:pt x="4122420" y="2529840"/>
                        </a:lnTo>
                        <a:lnTo>
                          <a:pt x="4061460" y="2636520"/>
                        </a:lnTo>
                        <a:lnTo>
                          <a:pt x="3886200" y="2689860"/>
                        </a:lnTo>
                        <a:lnTo>
                          <a:pt x="3916680" y="2979420"/>
                        </a:lnTo>
                        <a:lnTo>
                          <a:pt x="3939540" y="3048000"/>
                        </a:lnTo>
                        <a:lnTo>
                          <a:pt x="3939540" y="3124200"/>
                        </a:lnTo>
                        <a:lnTo>
                          <a:pt x="3893820" y="3154680"/>
                        </a:lnTo>
                        <a:lnTo>
                          <a:pt x="3825240" y="3116580"/>
                        </a:lnTo>
                        <a:lnTo>
                          <a:pt x="3832860" y="3002280"/>
                        </a:lnTo>
                        <a:lnTo>
                          <a:pt x="3672840" y="2872740"/>
                        </a:lnTo>
                        <a:lnTo>
                          <a:pt x="3604260" y="2903220"/>
                        </a:lnTo>
                        <a:lnTo>
                          <a:pt x="3451860" y="2811780"/>
                        </a:lnTo>
                        <a:lnTo>
                          <a:pt x="3406140" y="2811780"/>
                        </a:lnTo>
                        <a:lnTo>
                          <a:pt x="3375660" y="2727960"/>
                        </a:lnTo>
                        <a:lnTo>
                          <a:pt x="3322320" y="2750820"/>
                        </a:lnTo>
                        <a:lnTo>
                          <a:pt x="3147060" y="2590800"/>
                        </a:lnTo>
                        <a:lnTo>
                          <a:pt x="3063240" y="2522220"/>
                        </a:lnTo>
                        <a:lnTo>
                          <a:pt x="2979708" y="2477668"/>
                        </a:lnTo>
                        <a:lnTo>
                          <a:pt x="2916556" y="2549844"/>
                        </a:lnTo>
                        <a:lnTo>
                          <a:pt x="2830830" y="2530792"/>
                        </a:lnTo>
                        <a:lnTo>
                          <a:pt x="2914792" y="2417628"/>
                        </a:lnTo>
                        <a:lnTo>
                          <a:pt x="2811780" y="2286000"/>
                        </a:lnTo>
                        <a:lnTo>
                          <a:pt x="2773680" y="2308860"/>
                        </a:lnTo>
                        <a:lnTo>
                          <a:pt x="2705100" y="2278380"/>
                        </a:lnTo>
                        <a:lnTo>
                          <a:pt x="2590800" y="2316480"/>
                        </a:lnTo>
                        <a:lnTo>
                          <a:pt x="2423160" y="2377440"/>
                        </a:lnTo>
                        <a:lnTo>
                          <a:pt x="2324100" y="2369820"/>
                        </a:lnTo>
                        <a:lnTo>
                          <a:pt x="2133600" y="2499360"/>
                        </a:lnTo>
                        <a:lnTo>
                          <a:pt x="1996440" y="2468880"/>
                        </a:lnTo>
                        <a:lnTo>
                          <a:pt x="1866900" y="2400300"/>
                        </a:lnTo>
                        <a:lnTo>
                          <a:pt x="1866900" y="2476500"/>
                        </a:lnTo>
                        <a:lnTo>
                          <a:pt x="1844040" y="2514600"/>
                        </a:lnTo>
                        <a:lnTo>
                          <a:pt x="1744980" y="2575560"/>
                        </a:lnTo>
                        <a:lnTo>
                          <a:pt x="1714500" y="2491740"/>
                        </a:lnTo>
                        <a:lnTo>
                          <a:pt x="1676400" y="2400300"/>
                        </a:lnTo>
                        <a:lnTo>
                          <a:pt x="1638300" y="2400300"/>
                        </a:lnTo>
                        <a:lnTo>
                          <a:pt x="1577340" y="2522220"/>
                        </a:lnTo>
                        <a:lnTo>
                          <a:pt x="1508760" y="2606040"/>
                        </a:lnTo>
                        <a:lnTo>
                          <a:pt x="1493520" y="2644140"/>
                        </a:lnTo>
                        <a:lnTo>
                          <a:pt x="1249680" y="2781300"/>
                        </a:lnTo>
                        <a:lnTo>
                          <a:pt x="1097280" y="2712720"/>
                        </a:lnTo>
                        <a:lnTo>
                          <a:pt x="1005840" y="2758440"/>
                        </a:lnTo>
                        <a:lnTo>
                          <a:pt x="944880" y="2682240"/>
                        </a:lnTo>
                        <a:lnTo>
                          <a:pt x="967740" y="2613660"/>
                        </a:lnTo>
                        <a:lnTo>
                          <a:pt x="906780" y="2537460"/>
                        </a:lnTo>
                        <a:lnTo>
                          <a:pt x="822960" y="2499360"/>
                        </a:lnTo>
                        <a:lnTo>
                          <a:pt x="746760" y="2407920"/>
                        </a:lnTo>
                        <a:lnTo>
                          <a:pt x="601980" y="2385060"/>
                        </a:lnTo>
                        <a:lnTo>
                          <a:pt x="525780" y="2324100"/>
                        </a:lnTo>
                        <a:lnTo>
                          <a:pt x="457200" y="2522220"/>
                        </a:lnTo>
                        <a:lnTo>
                          <a:pt x="403860" y="2598420"/>
                        </a:lnTo>
                        <a:lnTo>
                          <a:pt x="167640" y="2720340"/>
                        </a:lnTo>
                        <a:lnTo>
                          <a:pt x="144780" y="2613660"/>
                        </a:lnTo>
                        <a:lnTo>
                          <a:pt x="160020" y="2293620"/>
                        </a:lnTo>
                        <a:lnTo>
                          <a:pt x="53340" y="2209800"/>
                        </a:lnTo>
                        <a:lnTo>
                          <a:pt x="0" y="2080260"/>
                        </a:lnTo>
                        <a:lnTo>
                          <a:pt x="22860" y="2019300"/>
                        </a:lnTo>
                        <a:lnTo>
                          <a:pt x="91440" y="2004060"/>
                        </a:lnTo>
                        <a:lnTo>
                          <a:pt x="175260" y="1920240"/>
                        </a:lnTo>
                        <a:lnTo>
                          <a:pt x="220980" y="1859280"/>
                        </a:lnTo>
                        <a:lnTo>
                          <a:pt x="175260" y="1706880"/>
                        </a:lnTo>
                        <a:lnTo>
                          <a:pt x="182880" y="1645920"/>
                        </a:lnTo>
                        <a:lnTo>
                          <a:pt x="0" y="1470660"/>
                        </a:lnTo>
                        <a:lnTo>
                          <a:pt x="45720" y="1386840"/>
                        </a:lnTo>
                        <a:lnTo>
                          <a:pt x="137160" y="1181100"/>
                        </a:lnTo>
                        <a:lnTo>
                          <a:pt x="190500" y="1242060"/>
                        </a:lnTo>
                        <a:lnTo>
                          <a:pt x="335280" y="1150620"/>
                        </a:lnTo>
                        <a:lnTo>
                          <a:pt x="502920" y="1143000"/>
                        </a:lnTo>
                        <a:lnTo>
                          <a:pt x="487680" y="1066800"/>
                        </a:lnTo>
                        <a:lnTo>
                          <a:pt x="320040" y="1043940"/>
                        </a:lnTo>
                        <a:lnTo>
                          <a:pt x="289560" y="1005840"/>
                        </a:lnTo>
                        <a:lnTo>
                          <a:pt x="289560" y="944880"/>
                        </a:lnTo>
                        <a:lnTo>
                          <a:pt x="373380" y="906780"/>
                        </a:lnTo>
                        <a:lnTo>
                          <a:pt x="434340" y="906780"/>
                        </a:lnTo>
                        <a:lnTo>
                          <a:pt x="472440" y="990600"/>
                        </a:lnTo>
                        <a:lnTo>
                          <a:pt x="739140" y="944880"/>
                        </a:lnTo>
                        <a:lnTo>
                          <a:pt x="754380" y="998220"/>
                        </a:lnTo>
                        <a:lnTo>
                          <a:pt x="822960" y="990600"/>
                        </a:lnTo>
                        <a:lnTo>
                          <a:pt x="861060" y="1120140"/>
                        </a:lnTo>
                        <a:lnTo>
                          <a:pt x="982980" y="1112520"/>
                        </a:lnTo>
                        <a:lnTo>
                          <a:pt x="1005840" y="1066800"/>
                        </a:lnTo>
                        <a:lnTo>
                          <a:pt x="967740" y="1036320"/>
                        </a:lnTo>
                        <a:lnTo>
                          <a:pt x="960120" y="967740"/>
                        </a:lnTo>
                        <a:lnTo>
                          <a:pt x="1059180" y="967740"/>
                        </a:lnTo>
                        <a:lnTo>
                          <a:pt x="1165860" y="922020"/>
                        </a:lnTo>
                        <a:lnTo>
                          <a:pt x="1196340" y="906780"/>
                        </a:lnTo>
                        <a:lnTo>
                          <a:pt x="1272540" y="967740"/>
                        </a:lnTo>
                        <a:lnTo>
                          <a:pt x="1257300" y="990600"/>
                        </a:lnTo>
                        <a:lnTo>
                          <a:pt x="1165860" y="975360"/>
                        </a:lnTo>
                        <a:lnTo>
                          <a:pt x="1074420" y="990600"/>
                        </a:lnTo>
                        <a:lnTo>
                          <a:pt x="1066800" y="1059180"/>
                        </a:lnTo>
                        <a:lnTo>
                          <a:pt x="1082040" y="1120140"/>
                        </a:lnTo>
                        <a:lnTo>
                          <a:pt x="1135380" y="1074420"/>
                        </a:lnTo>
                        <a:lnTo>
                          <a:pt x="1219200" y="1082040"/>
                        </a:lnTo>
                        <a:lnTo>
                          <a:pt x="1341120" y="1112520"/>
                        </a:lnTo>
                        <a:lnTo>
                          <a:pt x="1417320" y="1036320"/>
                        </a:lnTo>
                        <a:lnTo>
                          <a:pt x="1417320" y="975360"/>
                        </a:lnTo>
                        <a:lnTo>
                          <a:pt x="1493520" y="944880"/>
                        </a:lnTo>
                        <a:lnTo>
                          <a:pt x="1539240" y="990600"/>
                        </a:lnTo>
                        <a:lnTo>
                          <a:pt x="1630680" y="944880"/>
                        </a:lnTo>
                        <a:lnTo>
                          <a:pt x="1714500" y="922020"/>
                        </a:lnTo>
                        <a:lnTo>
                          <a:pt x="1729740" y="838200"/>
                        </a:lnTo>
                        <a:lnTo>
                          <a:pt x="1767840" y="731520"/>
                        </a:lnTo>
                        <a:lnTo>
                          <a:pt x="1828800" y="701040"/>
                        </a:lnTo>
                        <a:lnTo>
                          <a:pt x="1805940" y="586740"/>
                        </a:lnTo>
                        <a:lnTo>
                          <a:pt x="1859280" y="533400"/>
                        </a:lnTo>
                        <a:lnTo>
                          <a:pt x="1981200" y="541020"/>
                        </a:lnTo>
                        <a:lnTo>
                          <a:pt x="2004060" y="472440"/>
                        </a:lnTo>
                        <a:lnTo>
                          <a:pt x="2072640" y="449580"/>
                        </a:lnTo>
                        <a:lnTo>
                          <a:pt x="2095500" y="388620"/>
                        </a:lnTo>
                        <a:lnTo>
                          <a:pt x="2133600" y="243840"/>
                        </a:lnTo>
                        <a:lnTo>
                          <a:pt x="2164080" y="213360"/>
                        </a:lnTo>
                        <a:lnTo>
                          <a:pt x="2247900" y="213360"/>
                        </a:lnTo>
                        <a:lnTo>
                          <a:pt x="2247900" y="114300"/>
                        </a:lnTo>
                        <a:lnTo>
                          <a:pt x="2308860" y="45720"/>
                        </a:lnTo>
                        <a:lnTo>
                          <a:pt x="2369820" y="76200"/>
                        </a:lnTo>
                        <a:lnTo>
                          <a:pt x="2400300" y="114300"/>
                        </a:lnTo>
                        <a:lnTo>
                          <a:pt x="2453640" y="9906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624" name="フリーフォーム: 図形 623">
                    <a:extLst>
                      <a:ext uri="{FF2B5EF4-FFF2-40B4-BE49-F238E27FC236}">
                        <a16:creationId xmlns:a16="http://schemas.microsoft.com/office/drawing/2014/main" id="{A175735B-4201-7E18-4B2A-3922352114DB}"/>
                      </a:ext>
                    </a:extLst>
                  </p:cNvPr>
                  <p:cNvSpPr/>
                  <p:nvPr/>
                </p:nvSpPr>
                <p:spPr>
                  <a:xfrm>
                    <a:off x="751369" y="2393750"/>
                    <a:ext cx="816473" cy="814713"/>
                  </a:xfrm>
                  <a:custGeom>
                    <a:avLst/>
                    <a:gdLst>
                      <a:gd name="connsiteX0" fmla="*/ 3535680 w 3535680"/>
                      <a:gd name="connsiteY0" fmla="*/ 1264920 h 3528060"/>
                      <a:gd name="connsiteX1" fmla="*/ 3474720 w 3535680"/>
                      <a:gd name="connsiteY1" fmla="*/ 1379220 h 3528060"/>
                      <a:gd name="connsiteX2" fmla="*/ 3512820 w 3535680"/>
                      <a:gd name="connsiteY2" fmla="*/ 1470660 h 3528060"/>
                      <a:gd name="connsiteX3" fmla="*/ 3512820 w 3535680"/>
                      <a:gd name="connsiteY3" fmla="*/ 1539240 h 3528060"/>
                      <a:gd name="connsiteX4" fmla="*/ 3467100 w 3535680"/>
                      <a:gd name="connsiteY4" fmla="*/ 1577340 h 3528060"/>
                      <a:gd name="connsiteX5" fmla="*/ 3474720 w 3535680"/>
                      <a:gd name="connsiteY5" fmla="*/ 1638300 h 3528060"/>
                      <a:gd name="connsiteX6" fmla="*/ 3383280 w 3535680"/>
                      <a:gd name="connsiteY6" fmla="*/ 1691640 h 3528060"/>
                      <a:gd name="connsiteX7" fmla="*/ 3268980 w 3535680"/>
                      <a:gd name="connsiteY7" fmla="*/ 1706880 h 3528060"/>
                      <a:gd name="connsiteX8" fmla="*/ 3223260 w 3535680"/>
                      <a:gd name="connsiteY8" fmla="*/ 1661160 h 3528060"/>
                      <a:gd name="connsiteX9" fmla="*/ 3101340 w 3535680"/>
                      <a:gd name="connsiteY9" fmla="*/ 1699260 h 3528060"/>
                      <a:gd name="connsiteX10" fmla="*/ 3017520 w 3535680"/>
                      <a:gd name="connsiteY10" fmla="*/ 1638300 h 3528060"/>
                      <a:gd name="connsiteX11" fmla="*/ 2933700 w 3535680"/>
                      <a:gd name="connsiteY11" fmla="*/ 1684020 h 3528060"/>
                      <a:gd name="connsiteX12" fmla="*/ 2773680 w 3535680"/>
                      <a:gd name="connsiteY12" fmla="*/ 1737360 h 3528060"/>
                      <a:gd name="connsiteX13" fmla="*/ 2705100 w 3535680"/>
                      <a:gd name="connsiteY13" fmla="*/ 1859280 h 3528060"/>
                      <a:gd name="connsiteX14" fmla="*/ 2659380 w 3535680"/>
                      <a:gd name="connsiteY14" fmla="*/ 1889760 h 3528060"/>
                      <a:gd name="connsiteX15" fmla="*/ 2598420 w 3535680"/>
                      <a:gd name="connsiteY15" fmla="*/ 1988820 h 3528060"/>
                      <a:gd name="connsiteX16" fmla="*/ 2598420 w 3535680"/>
                      <a:gd name="connsiteY16" fmla="*/ 2141220 h 3528060"/>
                      <a:gd name="connsiteX17" fmla="*/ 2537460 w 3535680"/>
                      <a:gd name="connsiteY17" fmla="*/ 2148840 h 3528060"/>
                      <a:gd name="connsiteX18" fmla="*/ 2522220 w 3535680"/>
                      <a:gd name="connsiteY18" fmla="*/ 2194560 h 3528060"/>
                      <a:gd name="connsiteX19" fmla="*/ 2446020 w 3535680"/>
                      <a:gd name="connsiteY19" fmla="*/ 2270760 h 3528060"/>
                      <a:gd name="connsiteX20" fmla="*/ 2484120 w 3535680"/>
                      <a:gd name="connsiteY20" fmla="*/ 2301240 h 3528060"/>
                      <a:gd name="connsiteX21" fmla="*/ 2514600 w 3535680"/>
                      <a:gd name="connsiteY21" fmla="*/ 2468880 h 3528060"/>
                      <a:gd name="connsiteX22" fmla="*/ 2499360 w 3535680"/>
                      <a:gd name="connsiteY22" fmla="*/ 2499360 h 3528060"/>
                      <a:gd name="connsiteX23" fmla="*/ 2522220 w 3535680"/>
                      <a:gd name="connsiteY23" fmla="*/ 2583180 h 3528060"/>
                      <a:gd name="connsiteX24" fmla="*/ 2415540 w 3535680"/>
                      <a:gd name="connsiteY24" fmla="*/ 2583180 h 3528060"/>
                      <a:gd name="connsiteX25" fmla="*/ 2415540 w 3535680"/>
                      <a:gd name="connsiteY25" fmla="*/ 2644140 h 3528060"/>
                      <a:gd name="connsiteX26" fmla="*/ 2476500 w 3535680"/>
                      <a:gd name="connsiteY26" fmla="*/ 2667000 h 3528060"/>
                      <a:gd name="connsiteX27" fmla="*/ 2453640 w 3535680"/>
                      <a:gd name="connsiteY27" fmla="*/ 2735580 h 3528060"/>
                      <a:gd name="connsiteX28" fmla="*/ 2560320 w 3535680"/>
                      <a:gd name="connsiteY28" fmla="*/ 2857500 h 3528060"/>
                      <a:gd name="connsiteX29" fmla="*/ 2529840 w 3535680"/>
                      <a:gd name="connsiteY29" fmla="*/ 3086100 h 3528060"/>
                      <a:gd name="connsiteX30" fmla="*/ 2461260 w 3535680"/>
                      <a:gd name="connsiteY30" fmla="*/ 3147060 h 3528060"/>
                      <a:gd name="connsiteX31" fmla="*/ 2316480 w 3535680"/>
                      <a:gd name="connsiteY31" fmla="*/ 3101340 h 3528060"/>
                      <a:gd name="connsiteX32" fmla="*/ 2225040 w 3535680"/>
                      <a:gd name="connsiteY32" fmla="*/ 3070860 h 3528060"/>
                      <a:gd name="connsiteX33" fmla="*/ 2125980 w 3535680"/>
                      <a:gd name="connsiteY33" fmla="*/ 2948940 h 3528060"/>
                      <a:gd name="connsiteX34" fmla="*/ 2026920 w 3535680"/>
                      <a:gd name="connsiteY34" fmla="*/ 2987040 h 3528060"/>
                      <a:gd name="connsiteX35" fmla="*/ 1965960 w 3535680"/>
                      <a:gd name="connsiteY35" fmla="*/ 2941320 h 3528060"/>
                      <a:gd name="connsiteX36" fmla="*/ 1897380 w 3535680"/>
                      <a:gd name="connsiteY36" fmla="*/ 3116580 h 3528060"/>
                      <a:gd name="connsiteX37" fmla="*/ 1668780 w 3535680"/>
                      <a:gd name="connsiteY37" fmla="*/ 3124200 h 3528060"/>
                      <a:gd name="connsiteX38" fmla="*/ 1607820 w 3535680"/>
                      <a:gd name="connsiteY38" fmla="*/ 3185160 h 3528060"/>
                      <a:gd name="connsiteX39" fmla="*/ 1630680 w 3535680"/>
                      <a:gd name="connsiteY39" fmla="*/ 3246120 h 3528060"/>
                      <a:gd name="connsiteX40" fmla="*/ 1409700 w 3535680"/>
                      <a:gd name="connsiteY40" fmla="*/ 3329940 h 3528060"/>
                      <a:gd name="connsiteX41" fmla="*/ 1432560 w 3535680"/>
                      <a:gd name="connsiteY41" fmla="*/ 3482340 h 3528060"/>
                      <a:gd name="connsiteX42" fmla="*/ 1386840 w 3535680"/>
                      <a:gd name="connsiteY42" fmla="*/ 3528060 h 3528060"/>
                      <a:gd name="connsiteX43" fmla="*/ 1127760 w 3535680"/>
                      <a:gd name="connsiteY43" fmla="*/ 3520440 h 3528060"/>
                      <a:gd name="connsiteX44" fmla="*/ 1188720 w 3535680"/>
                      <a:gd name="connsiteY44" fmla="*/ 3345180 h 3528060"/>
                      <a:gd name="connsiteX45" fmla="*/ 1158240 w 3535680"/>
                      <a:gd name="connsiteY45" fmla="*/ 3268980 h 3528060"/>
                      <a:gd name="connsiteX46" fmla="*/ 1074420 w 3535680"/>
                      <a:gd name="connsiteY46" fmla="*/ 3169920 h 3528060"/>
                      <a:gd name="connsiteX47" fmla="*/ 990600 w 3535680"/>
                      <a:gd name="connsiteY47" fmla="*/ 3032760 h 3528060"/>
                      <a:gd name="connsiteX48" fmla="*/ 914400 w 3535680"/>
                      <a:gd name="connsiteY48" fmla="*/ 2781300 h 3528060"/>
                      <a:gd name="connsiteX49" fmla="*/ 1013460 w 3535680"/>
                      <a:gd name="connsiteY49" fmla="*/ 2735580 h 3528060"/>
                      <a:gd name="connsiteX50" fmla="*/ 1036320 w 3535680"/>
                      <a:gd name="connsiteY50" fmla="*/ 2667000 h 3528060"/>
                      <a:gd name="connsiteX51" fmla="*/ 1074420 w 3535680"/>
                      <a:gd name="connsiteY51" fmla="*/ 2606040 h 3528060"/>
                      <a:gd name="connsiteX52" fmla="*/ 1074420 w 3535680"/>
                      <a:gd name="connsiteY52" fmla="*/ 2606040 h 3528060"/>
                      <a:gd name="connsiteX53" fmla="*/ 1150620 w 3535680"/>
                      <a:gd name="connsiteY53" fmla="*/ 2575560 h 3528060"/>
                      <a:gd name="connsiteX54" fmla="*/ 1188720 w 3535680"/>
                      <a:gd name="connsiteY54" fmla="*/ 2537460 h 3528060"/>
                      <a:gd name="connsiteX55" fmla="*/ 1203960 w 3535680"/>
                      <a:gd name="connsiteY55" fmla="*/ 2461260 h 3528060"/>
                      <a:gd name="connsiteX56" fmla="*/ 1280160 w 3535680"/>
                      <a:gd name="connsiteY56" fmla="*/ 2453640 h 3528060"/>
                      <a:gd name="connsiteX57" fmla="*/ 1318260 w 3535680"/>
                      <a:gd name="connsiteY57" fmla="*/ 2385060 h 3528060"/>
                      <a:gd name="connsiteX58" fmla="*/ 1371600 w 3535680"/>
                      <a:gd name="connsiteY58" fmla="*/ 2377440 h 3528060"/>
                      <a:gd name="connsiteX59" fmla="*/ 1371600 w 3535680"/>
                      <a:gd name="connsiteY59" fmla="*/ 2308860 h 3528060"/>
                      <a:gd name="connsiteX60" fmla="*/ 1432560 w 3535680"/>
                      <a:gd name="connsiteY60" fmla="*/ 2308860 h 3528060"/>
                      <a:gd name="connsiteX61" fmla="*/ 1493520 w 3535680"/>
                      <a:gd name="connsiteY61" fmla="*/ 2255520 h 3528060"/>
                      <a:gd name="connsiteX62" fmla="*/ 1539240 w 3535680"/>
                      <a:gd name="connsiteY62" fmla="*/ 2148840 h 3528060"/>
                      <a:gd name="connsiteX63" fmla="*/ 1531620 w 3535680"/>
                      <a:gd name="connsiteY63" fmla="*/ 1965960 h 3528060"/>
                      <a:gd name="connsiteX64" fmla="*/ 1470660 w 3535680"/>
                      <a:gd name="connsiteY64" fmla="*/ 1889760 h 3528060"/>
                      <a:gd name="connsiteX65" fmla="*/ 1333500 w 3535680"/>
                      <a:gd name="connsiteY65" fmla="*/ 1927860 h 3528060"/>
                      <a:gd name="connsiteX66" fmla="*/ 1203960 w 3535680"/>
                      <a:gd name="connsiteY66" fmla="*/ 2065020 h 3528060"/>
                      <a:gd name="connsiteX67" fmla="*/ 1150620 w 3535680"/>
                      <a:gd name="connsiteY67" fmla="*/ 2072640 h 3528060"/>
                      <a:gd name="connsiteX68" fmla="*/ 1104900 w 3535680"/>
                      <a:gd name="connsiteY68" fmla="*/ 1988820 h 3528060"/>
                      <a:gd name="connsiteX69" fmla="*/ 929640 w 3535680"/>
                      <a:gd name="connsiteY69" fmla="*/ 1920240 h 3528060"/>
                      <a:gd name="connsiteX70" fmla="*/ 723900 w 3535680"/>
                      <a:gd name="connsiteY70" fmla="*/ 1798320 h 3528060"/>
                      <a:gd name="connsiteX71" fmla="*/ 647700 w 3535680"/>
                      <a:gd name="connsiteY71" fmla="*/ 1805940 h 3528060"/>
                      <a:gd name="connsiteX72" fmla="*/ 510540 w 3535680"/>
                      <a:gd name="connsiteY72" fmla="*/ 1783080 h 3528060"/>
                      <a:gd name="connsiteX73" fmla="*/ 457200 w 3535680"/>
                      <a:gd name="connsiteY73" fmla="*/ 1821180 h 3528060"/>
                      <a:gd name="connsiteX74" fmla="*/ 327660 w 3535680"/>
                      <a:gd name="connsiteY74" fmla="*/ 1783080 h 3528060"/>
                      <a:gd name="connsiteX75" fmla="*/ 228600 w 3535680"/>
                      <a:gd name="connsiteY75" fmla="*/ 1805940 h 3528060"/>
                      <a:gd name="connsiteX76" fmla="*/ 190500 w 3535680"/>
                      <a:gd name="connsiteY76" fmla="*/ 1836420 h 3528060"/>
                      <a:gd name="connsiteX77" fmla="*/ 0 w 3535680"/>
                      <a:gd name="connsiteY77" fmla="*/ 1821180 h 3528060"/>
                      <a:gd name="connsiteX78" fmla="*/ 30480 w 3535680"/>
                      <a:gd name="connsiteY78" fmla="*/ 1744980 h 3528060"/>
                      <a:gd name="connsiteX79" fmla="*/ 114300 w 3535680"/>
                      <a:gd name="connsiteY79" fmla="*/ 1691640 h 3528060"/>
                      <a:gd name="connsiteX80" fmla="*/ 228600 w 3535680"/>
                      <a:gd name="connsiteY80" fmla="*/ 1691640 h 3528060"/>
                      <a:gd name="connsiteX81" fmla="*/ 274320 w 3535680"/>
                      <a:gd name="connsiteY81" fmla="*/ 1653540 h 3528060"/>
                      <a:gd name="connsiteX82" fmla="*/ 342900 w 3535680"/>
                      <a:gd name="connsiteY82" fmla="*/ 1615440 h 3528060"/>
                      <a:gd name="connsiteX83" fmla="*/ 373380 w 3535680"/>
                      <a:gd name="connsiteY83" fmla="*/ 1524000 h 3528060"/>
                      <a:gd name="connsiteX84" fmla="*/ 304800 w 3535680"/>
                      <a:gd name="connsiteY84" fmla="*/ 1516380 h 3528060"/>
                      <a:gd name="connsiteX85" fmla="*/ 289560 w 3535680"/>
                      <a:gd name="connsiteY85" fmla="*/ 1478280 h 3528060"/>
                      <a:gd name="connsiteX86" fmla="*/ 251460 w 3535680"/>
                      <a:gd name="connsiteY86" fmla="*/ 1440180 h 3528060"/>
                      <a:gd name="connsiteX87" fmla="*/ 190500 w 3535680"/>
                      <a:gd name="connsiteY87" fmla="*/ 1455420 h 3528060"/>
                      <a:gd name="connsiteX88" fmla="*/ 167640 w 3535680"/>
                      <a:gd name="connsiteY88" fmla="*/ 1409700 h 3528060"/>
                      <a:gd name="connsiteX89" fmla="*/ 236220 w 3535680"/>
                      <a:gd name="connsiteY89" fmla="*/ 1356360 h 3528060"/>
                      <a:gd name="connsiteX90" fmla="*/ 335280 w 3535680"/>
                      <a:gd name="connsiteY90" fmla="*/ 1348740 h 3528060"/>
                      <a:gd name="connsiteX91" fmla="*/ 365760 w 3535680"/>
                      <a:gd name="connsiteY91" fmla="*/ 1257300 h 3528060"/>
                      <a:gd name="connsiteX92" fmla="*/ 449580 w 3535680"/>
                      <a:gd name="connsiteY92" fmla="*/ 1196340 h 3528060"/>
                      <a:gd name="connsiteX93" fmla="*/ 510540 w 3535680"/>
                      <a:gd name="connsiteY93" fmla="*/ 1104900 h 3528060"/>
                      <a:gd name="connsiteX94" fmla="*/ 594360 w 3535680"/>
                      <a:gd name="connsiteY94" fmla="*/ 1150620 h 3528060"/>
                      <a:gd name="connsiteX95" fmla="*/ 579120 w 3535680"/>
                      <a:gd name="connsiteY95" fmla="*/ 1264920 h 3528060"/>
                      <a:gd name="connsiteX96" fmla="*/ 670560 w 3535680"/>
                      <a:gd name="connsiteY96" fmla="*/ 1295400 h 3528060"/>
                      <a:gd name="connsiteX97" fmla="*/ 655320 w 3535680"/>
                      <a:gd name="connsiteY97" fmla="*/ 1402080 h 3528060"/>
                      <a:gd name="connsiteX98" fmla="*/ 784860 w 3535680"/>
                      <a:gd name="connsiteY98" fmla="*/ 1440180 h 3528060"/>
                      <a:gd name="connsiteX99" fmla="*/ 830580 w 3535680"/>
                      <a:gd name="connsiteY99" fmla="*/ 1371600 h 3528060"/>
                      <a:gd name="connsiteX100" fmla="*/ 960120 w 3535680"/>
                      <a:gd name="connsiteY100" fmla="*/ 1356360 h 3528060"/>
                      <a:gd name="connsiteX101" fmla="*/ 1051560 w 3535680"/>
                      <a:gd name="connsiteY101" fmla="*/ 1363980 h 3528060"/>
                      <a:gd name="connsiteX102" fmla="*/ 1051560 w 3535680"/>
                      <a:gd name="connsiteY102" fmla="*/ 1303020 h 3528060"/>
                      <a:gd name="connsiteX103" fmla="*/ 1097280 w 3535680"/>
                      <a:gd name="connsiteY103" fmla="*/ 1272540 h 3528060"/>
                      <a:gd name="connsiteX104" fmla="*/ 1089660 w 3535680"/>
                      <a:gd name="connsiteY104" fmla="*/ 1196340 h 3528060"/>
                      <a:gd name="connsiteX105" fmla="*/ 1135380 w 3535680"/>
                      <a:gd name="connsiteY105" fmla="*/ 1135380 h 3528060"/>
                      <a:gd name="connsiteX106" fmla="*/ 1112520 w 3535680"/>
                      <a:gd name="connsiteY106" fmla="*/ 1074420 h 3528060"/>
                      <a:gd name="connsiteX107" fmla="*/ 1112520 w 3535680"/>
                      <a:gd name="connsiteY107" fmla="*/ 1074420 h 3528060"/>
                      <a:gd name="connsiteX108" fmla="*/ 1143000 w 3535680"/>
                      <a:gd name="connsiteY108" fmla="*/ 914400 h 3528060"/>
                      <a:gd name="connsiteX109" fmla="*/ 1257300 w 3535680"/>
                      <a:gd name="connsiteY109" fmla="*/ 861060 h 3528060"/>
                      <a:gd name="connsiteX110" fmla="*/ 1325880 w 3535680"/>
                      <a:gd name="connsiteY110" fmla="*/ 754380 h 3528060"/>
                      <a:gd name="connsiteX111" fmla="*/ 1325880 w 3535680"/>
                      <a:gd name="connsiteY111" fmla="*/ 678180 h 3528060"/>
                      <a:gd name="connsiteX112" fmla="*/ 1264920 w 3535680"/>
                      <a:gd name="connsiteY112" fmla="*/ 624840 h 3528060"/>
                      <a:gd name="connsiteX113" fmla="*/ 1264920 w 3535680"/>
                      <a:gd name="connsiteY113" fmla="*/ 563880 h 3528060"/>
                      <a:gd name="connsiteX114" fmla="*/ 1363980 w 3535680"/>
                      <a:gd name="connsiteY114" fmla="*/ 510540 h 3528060"/>
                      <a:gd name="connsiteX115" fmla="*/ 1363980 w 3535680"/>
                      <a:gd name="connsiteY115" fmla="*/ 411480 h 3528060"/>
                      <a:gd name="connsiteX116" fmla="*/ 1478280 w 3535680"/>
                      <a:gd name="connsiteY116" fmla="*/ 396240 h 3528060"/>
                      <a:gd name="connsiteX117" fmla="*/ 1493520 w 3535680"/>
                      <a:gd name="connsiteY117" fmla="*/ 289560 h 3528060"/>
                      <a:gd name="connsiteX118" fmla="*/ 1584960 w 3535680"/>
                      <a:gd name="connsiteY118" fmla="*/ 281940 h 3528060"/>
                      <a:gd name="connsiteX119" fmla="*/ 1661160 w 3535680"/>
                      <a:gd name="connsiteY119" fmla="*/ 335280 h 3528060"/>
                      <a:gd name="connsiteX120" fmla="*/ 1790700 w 3535680"/>
                      <a:gd name="connsiteY120" fmla="*/ 335280 h 3528060"/>
                      <a:gd name="connsiteX121" fmla="*/ 1958340 w 3535680"/>
                      <a:gd name="connsiteY121" fmla="*/ 106680 h 3528060"/>
                      <a:gd name="connsiteX122" fmla="*/ 2080260 w 3535680"/>
                      <a:gd name="connsiteY122" fmla="*/ 106680 h 3528060"/>
                      <a:gd name="connsiteX123" fmla="*/ 2125980 w 3535680"/>
                      <a:gd name="connsiteY123" fmla="*/ 137160 h 3528060"/>
                      <a:gd name="connsiteX124" fmla="*/ 2316480 w 3535680"/>
                      <a:gd name="connsiteY124" fmla="*/ 114300 h 3528060"/>
                      <a:gd name="connsiteX125" fmla="*/ 2415540 w 3535680"/>
                      <a:gd name="connsiteY125" fmla="*/ 129540 h 3528060"/>
                      <a:gd name="connsiteX126" fmla="*/ 2522220 w 3535680"/>
                      <a:gd name="connsiteY126" fmla="*/ 190500 h 3528060"/>
                      <a:gd name="connsiteX127" fmla="*/ 2560320 w 3535680"/>
                      <a:gd name="connsiteY127" fmla="*/ 228600 h 3528060"/>
                      <a:gd name="connsiteX128" fmla="*/ 2590800 w 3535680"/>
                      <a:gd name="connsiteY128" fmla="*/ 266700 h 3528060"/>
                      <a:gd name="connsiteX129" fmla="*/ 2682240 w 3535680"/>
                      <a:gd name="connsiteY129" fmla="*/ 274320 h 3528060"/>
                      <a:gd name="connsiteX130" fmla="*/ 2705100 w 3535680"/>
                      <a:gd name="connsiteY130" fmla="*/ 190500 h 3528060"/>
                      <a:gd name="connsiteX131" fmla="*/ 2758440 w 3535680"/>
                      <a:gd name="connsiteY131" fmla="*/ 114300 h 3528060"/>
                      <a:gd name="connsiteX132" fmla="*/ 2766060 w 3535680"/>
                      <a:gd name="connsiteY132" fmla="*/ 60960 h 3528060"/>
                      <a:gd name="connsiteX133" fmla="*/ 2857500 w 3535680"/>
                      <a:gd name="connsiteY133" fmla="*/ 30480 h 3528060"/>
                      <a:gd name="connsiteX134" fmla="*/ 2933700 w 3535680"/>
                      <a:gd name="connsiteY134" fmla="*/ 0 h 3528060"/>
                      <a:gd name="connsiteX135" fmla="*/ 2971800 w 3535680"/>
                      <a:gd name="connsiteY135" fmla="*/ 0 h 3528060"/>
                      <a:gd name="connsiteX136" fmla="*/ 2987040 w 3535680"/>
                      <a:gd name="connsiteY136" fmla="*/ 30480 h 3528060"/>
                      <a:gd name="connsiteX137" fmla="*/ 2926080 w 3535680"/>
                      <a:gd name="connsiteY137" fmla="*/ 251460 h 3528060"/>
                      <a:gd name="connsiteX138" fmla="*/ 2926080 w 3535680"/>
                      <a:gd name="connsiteY138" fmla="*/ 388620 h 3528060"/>
                      <a:gd name="connsiteX139" fmla="*/ 2910840 w 3535680"/>
                      <a:gd name="connsiteY139" fmla="*/ 457200 h 3528060"/>
                      <a:gd name="connsiteX140" fmla="*/ 2857500 w 3535680"/>
                      <a:gd name="connsiteY140" fmla="*/ 525780 h 3528060"/>
                      <a:gd name="connsiteX141" fmla="*/ 2849880 w 3535680"/>
                      <a:gd name="connsiteY141" fmla="*/ 563880 h 3528060"/>
                      <a:gd name="connsiteX142" fmla="*/ 2857500 w 3535680"/>
                      <a:gd name="connsiteY142" fmla="*/ 594360 h 3528060"/>
                      <a:gd name="connsiteX143" fmla="*/ 2933700 w 3535680"/>
                      <a:gd name="connsiteY143" fmla="*/ 594360 h 3528060"/>
                      <a:gd name="connsiteX144" fmla="*/ 2933700 w 3535680"/>
                      <a:gd name="connsiteY144" fmla="*/ 594360 h 3528060"/>
                      <a:gd name="connsiteX145" fmla="*/ 2910840 w 3535680"/>
                      <a:gd name="connsiteY145" fmla="*/ 685800 h 3528060"/>
                      <a:gd name="connsiteX146" fmla="*/ 3009900 w 3535680"/>
                      <a:gd name="connsiteY146" fmla="*/ 754380 h 3528060"/>
                      <a:gd name="connsiteX147" fmla="*/ 2994660 w 3535680"/>
                      <a:gd name="connsiteY147" fmla="*/ 830580 h 3528060"/>
                      <a:gd name="connsiteX148" fmla="*/ 3070860 w 3535680"/>
                      <a:gd name="connsiteY148" fmla="*/ 1051560 h 3528060"/>
                      <a:gd name="connsiteX149" fmla="*/ 3192780 w 3535680"/>
                      <a:gd name="connsiteY149" fmla="*/ 1181100 h 3528060"/>
                      <a:gd name="connsiteX150" fmla="*/ 3246120 w 3535680"/>
                      <a:gd name="connsiteY150" fmla="*/ 1264920 h 3528060"/>
                      <a:gd name="connsiteX151" fmla="*/ 3337560 w 3535680"/>
                      <a:gd name="connsiteY151" fmla="*/ 1234440 h 3528060"/>
                      <a:gd name="connsiteX152" fmla="*/ 3535680 w 3535680"/>
                      <a:gd name="connsiteY152" fmla="*/ 1264920 h 3528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</a:cxnLst>
                    <a:rect l="l" t="t" r="r" b="b"/>
                    <a:pathLst>
                      <a:path w="3535680" h="3528060">
                        <a:moveTo>
                          <a:pt x="3535680" y="1264920"/>
                        </a:moveTo>
                        <a:lnTo>
                          <a:pt x="3474720" y="1379220"/>
                        </a:lnTo>
                        <a:lnTo>
                          <a:pt x="3512820" y="1470660"/>
                        </a:lnTo>
                        <a:lnTo>
                          <a:pt x="3512820" y="1539240"/>
                        </a:lnTo>
                        <a:lnTo>
                          <a:pt x="3467100" y="1577340"/>
                        </a:lnTo>
                        <a:lnTo>
                          <a:pt x="3474720" y="1638300"/>
                        </a:lnTo>
                        <a:lnTo>
                          <a:pt x="3383280" y="1691640"/>
                        </a:lnTo>
                        <a:lnTo>
                          <a:pt x="3268980" y="1706880"/>
                        </a:lnTo>
                        <a:lnTo>
                          <a:pt x="3223260" y="1661160"/>
                        </a:lnTo>
                        <a:lnTo>
                          <a:pt x="3101340" y="1699260"/>
                        </a:lnTo>
                        <a:lnTo>
                          <a:pt x="3017520" y="1638300"/>
                        </a:lnTo>
                        <a:lnTo>
                          <a:pt x="2933700" y="1684020"/>
                        </a:lnTo>
                        <a:lnTo>
                          <a:pt x="2773680" y="1737360"/>
                        </a:lnTo>
                        <a:lnTo>
                          <a:pt x="2705100" y="1859280"/>
                        </a:lnTo>
                        <a:lnTo>
                          <a:pt x="2659380" y="1889760"/>
                        </a:lnTo>
                        <a:lnTo>
                          <a:pt x="2598420" y="1988820"/>
                        </a:lnTo>
                        <a:lnTo>
                          <a:pt x="2598420" y="2141220"/>
                        </a:lnTo>
                        <a:lnTo>
                          <a:pt x="2537460" y="2148840"/>
                        </a:lnTo>
                        <a:lnTo>
                          <a:pt x="2522220" y="2194560"/>
                        </a:lnTo>
                        <a:lnTo>
                          <a:pt x="2446020" y="2270760"/>
                        </a:lnTo>
                        <a:lnTo>
                          <a:pt x="2484120" y="2301240"/>
                        </a:lnTo>
                        <a:lnTo>
                          <a:pt x="2514600" y="2468880"/>
                        </a:lnTo>
                        <a:lnTo>
                          <a:pt x="2499360" y="2499360"/>
                        </a:lnTo>
                        <a:lnTo>
                          <a:pt x="2522220" y="2583180"/>
                        </a:lnTo>
                        <a:lnTo>
                          <a:pt x="2415540" y="2583180"/>
                        </a:lnTo>
                        <a:lnTo>
                          <a:pt x="2415540" y="2644140"/>
                        </a:lnTo>
                        <a:lnTo>
                          <a:pt x="2476500" y="2667000"/>
                        </a:lnTo>
                        <a:lnTo>
                          <a:pt x="2453640" y="2735580"/>
                        </a:lnTo>
                        <a:lnTo>
                          <a:pt x="2560320" y="2857500"/>
                        </a:lnTo>
                        <a:lnTo>
                          <a:pt x="2529840" y="3086100"/>
                        </a:lnTo>
                        <a:lnTo>
                          <a:pt x="2461260" y="3147060"/>
                        </a:lnTo>
                        <a:lnTo>
                          <a:pt x="2316480" y="3101340"/>
                        </a:lnTo>
                        <a:lnTo>
                          <a:pt x="2225040" y="3070860"/>
                        </a:lnTo>
                        <a:lnTo>
                          <a:pt x="2125980" y="2948940"/>
                        </a:lnTo>
                        <a:lnTo>
                          <a:pt x="2026920" y="2987040"/>
                        </a:lnTo>
                        <a:lnTo>
                          <a:pt x="1965960" y="2941320"/>
                        </a:lnTo>
                        <a:lnTo>
                          <a:pt x="1897380" y="3116580"/>
                        </a:lnTo>
                        <a:lnTo>
                          <a:pt x="1668780" y="3124200"/>
                        </a:lnTo>
                        <a:lnTo>
                          <a:pt x="1607820" y="3185160"/>
                        </a:lnTo>
                        <a:lnTo>
                          <a:pt x="1630680" y="3246120"/>
                        </a:lnTo>
                        <a:lnTo>
                          <a:pt x="1409700" y="3329940"/>
                        </a:lnTo>
                        <a:lnTo>
                          <a:pt x="1432560" y="3482340"/>
                        </a:lnTo>
                        <a:lnTo>
                          <a:pt x="1386840" y="3528060"/>
                        </a:lnTo>
                        <a:lnTo>
                          <a:pt x="1127760" y="3520440"/>
                        </a:lnTo>
                        <a:lnTo>
                          <a:pt x="1188720" y="3345180"/>
                        </a:lnTo>
                        <a:lnTo>
                          <a:pt x="1158240" y="3268980"/>
                        </a:lnTo>
                        <a:lnTo>
                          <a:pt x="1074420" y="3169920"/>
                        </a:lnTo>
                        <a:lnTo>
                          <a:pt x="990600" y="3032760"/>
                        </a:lnTo>
                        <a:lnTo>
                          <a:pt x="914400" y="2781300"/>
                        </a:lnTo>
                        <a:lnTo>
                          <a:pt x="1013460" y="2735580"/>
                        </a:lnTo>
                        <a:lnTo>
                          <a:pt x="1036320" y="2667000"/>
                        </a:lnTo>
                        <a:lnTo>
                          <a:pt x="1074420" y="2606040"/>
                        </a:lnTo>
                        <a:lnTo>
                          <a:pt x="1074420" y="2606040"/>
                        </a:lnTo>
                        <a:lnTo>
                          <a:pt x="1150620" y="2575560"/>
                        </a:lnTo>
                        <a:lnTo>
                          <a:pt x="1188720" y="2537460"/>
                        </a:lnTo>
                        <a:lnTo>
                          <a:pt x="1203960" y="2461260"/>
                        </a:lnTo>
                        <a:lnTo>
                          <a:pt x="1280160" y="2453640"/>
                        </a:lnTo>
                        <a:lnTo>
                          <a:pt x="1318260" y="2385060"/>
                        </a:lnTo>
                        <a:lnTo>
                          <a:pt x="1371600" y="2377440"/>
                        </a:lnTo>
                        <a:lnTo>
                          <a:pt x="1371600" y="2308860"/>
                        </a:lnTo>
                        <a:lnTo>
                          <a:pt x="1432560" y="2308860"/>
                        </a:lnTo>
                        <a:lnTo>
                          <a:pt x="1493520" y="2255520"/>
                        </a:lnTo>
                        <a:lnTo>
                          <a:pt x="1539240" y="2148840"/>
                        </a:lnTo>
                        <a:lnTo>
                          <a:pt x="1531620" y="1965960"/>
                        </a:lnTo>
                        <a:lnTo>
                          <a:pt x="1470660" y="1889760"/>
                        </a:lnTo>
                        <a:lnTo>
                          <a:pt x="1333500" y="1927860"/>
                        </a:lnTo>
                        <a:lnTo>
                          <a:pt x="1203960" y="2065020"/>
                        </a:lnTo>
                        <a:lnTo>
                          <a:pt x="1150620" y="2072640"/>
                        </a:lnTo>
                        <a:lnTo>
                          <a:pt x="1104900" y="1988820"/>
                        </a:lnTo>
                        <a:lnTo>
                          <a:pt x="929640" y="1920240"/>
                        </a:lnTo>
                        <a:lnTo>
                          <a:pt x="723900" y="1798320"/>
                        </a:lnTo>
                        <a:lnTo>
                          <a:pt x="647700" y="1805940"/>
                        </a:lnTo>
                        <a:lnTo>
                          <a:pt x="510540" y="1783080"/>
                        </a:lnTo>
                        <a:lnTo>
                          <a:pt x="457200" y="1821180"/>
                        </a:lnTo>
                        <a:lnTo>
                          <a:pt x="327660" y="1783080"/>
                        </a:lnTo>
                        <a:lnTo>
                          <a:pt x="228600" y="1805940"/>
                        </a:lnTo>
                        <a:lnTo>
                          <a:pt x="190500" y="1836420"/>
                        </a:lnTo>
                        <a:lnTo>
                          <a:pt x="0" y="1821180"/>
                        </a:lnTo>
                        <a:lnTo>
                          <a:pt x="30480" y="1744980"/>
                        </a:lnTo>
                        <a:lnTo>
                          <a:pt x="114300" y="1691640"/>
                        </a:lnTo>
                        <a:lnTo>
                          <a:pt x="228600" y="1691640"/>
                        </a:lnTo>
                        <a:lnTo>
                          <a:pt x="274320" y="1653540"/>
                        </a:lnTo>
                        <a:lnTo>
                          <a:pt x="342900" y="1615440"/>
                        </a:lnTo>
                        <a:lnTo>
                          <a:pt x="373380" y="1524000"/>
                        </a:lnTo>
                        <a:lnTo>
                          <a:pt x="304800" y="1516380"/>
                        </a:lnTo>
                        <a:lnTo>
                          <a:pt x="289560" y="1478280"/>
                        </a:lnTo>
                        <a:lnTo>
                          <a:pt x="251460" y="1440180"/>
                        </a:lnTo>
                        <a:lnTo>
                          <a:pt x="190500" y="1455420"/>
                        </a:lnTo>
                        <a:lnTo>
                          <a:pt x="167640" y="1409700"/>
                        </a:lnTo>
                        <a:lnTo>
                          <a:pt x="236220" y="1356360"/>
                        </a:lnTo>
                        <a:lnTo>
                          <a:pt x="335280" y="1348740"/>
                        </a:lnTo>
                        <a:lnTo>
                          <a:pt x="365760" y="1257300"/>
                        </a:lnTo>
                        <a:lnTo>
                          <a:pt x="449580" y="1196340"/>
                        </a:lnTo>
                        <a:lnTo>
                          <a:pt x="510540" y="1104900"/>
                        </a:lnTo>
                        <a:lnTo>
                          <a:pt x="594360" y="1150620"/>
                        </a:lnTo>
                        <a:lnTo>
                          <a:pt x="579120" y="1264920"/>
                        </a:lnTo>
                        <a:lnTo>
                          <a:pt x="670560" y="1295400"/>
                        </a:lnTo>
                        <a:lnTo>
                          <a:pt x="655320" y="1402080"/>
                        </a:lnTo>
                        <a:lnTo>
                          <a:pt x="784860" y="1440180"/>
                        </a:lnTo>
                        <a:lnTo>
                          <a:pt x="830580" y="1371600"/>
                        </a:lnTo>
                        <a:lnTo>
                          <a:pt x="960120" y="1356360"/>
                        </a:lnTo>
                        <a:lnTo>
                          <a:pt x="1051560" y="1363980"/>
                        </a:lnTo>
                        <a:lnTo>
                          <a:pt x="1051560" y="1303020"/>
                        </a:lnTo>
                        <a:lnTo>
                          <a:pt x="1097280" y="1272540"/>
                        </a:lnTo>
                        <a:lnTo>
                          <a:pt x="1089660" y="1196340"/>
                        </a:lnTo>
                        <a:lnTo>
                          <a:pt x="1135380" y="1135380"/>
                        </a:lnTo>
                        <a:lnTo>
                          <a:pt x="1112520" y="1074420"/>
                        </a:lnTo>
                        <a:lnTo>
                          <a:pt x="1112520" y="1074420"/>
                        </a:lnTo>
                        <a:lnTo>
                          <a:pt x="1143000" y="914400"/>
                        </a:lnTo>
                        <a:lnTo>
                          <a:pt x="1257300" y="861060"/>
                        </a:lnTo>
                        <a:lnTo>
                          <a:pt x="1325880" y="754380"/>
                        </a:lnTo>
                        <a:lnTo>
                          <a:pt x="1325880" y="678180"/>
                        </a:lnTo>
                        <a:lnTo>
                          <a:pt x="1264920" y="624840"/>
                        </a:lnTo>
                        <a:lnTo>
                          <a:pt x="1264920" y="563880"/>
                        </a:lnTo>
                        <a:lnTo>
                          <a:pt x="1363980" y="510540"/>
                        </a:lnTo>
                        <a:lnTo>
                          <a:pt x="1363980" y="411480"/>
                        </a:lnTo>
                        <a:lnTo>
                          <a:pt x="1478280" y="396240"/>
                        </a:lnTo>
                        <a:lnTo>
                          <a:pt x="1493520" y="289560"/>
                        </a:lnTo>
                        <a:lnTo>
                          <a:pt x="1584960" y="281940"/>
                        </a:lnTo>
                        <a:lnTo>
                          <a:pt x="1661160" y="335280"/>
                        </a:lnTo>
                        <a:lnTo>
                          <a:pt x="1790700" y="335280"/>
                        </a:lnTo>
                        <a:lnTo>
                          <a:pt x="1958340" y="106680"/>
                        </a:lnTo>
                        <a:lnTo>
                          <a:pt x="2080260" y="106680"/>
                        </a:lnTo>
                        <a:lnTo>
                          <a:pt x="2125980" y="137160"/>
                        </a:lnTo>
                        <a:lnTo>
                          <a:pt x="2316480" y="114300"/>
                        </a:lnTo>
                        <a:lnTo>
                          <a:pt x="2415540" y="129540"/>
                        </a:lnTo>
                        <a:lnTo>
                          <a:pt x="2522220" y="190500"/>
                        </a:lnTo>
                        <a:lnTo>
                          <a:pt x="2560320" y="228600"/>
                        </a:lnTo>
                        <a:lnTo>
                          <a:pt x="2590800" y="266700"/>
                        </a:lnTo>
                        <a:lnTo>
                          <a:pt x="2682240" y="274320"/>
                        </a:lnTo>
                        <a:lnTo>
                          <a:pt x="2705100" y="190500"/>
                        </a:lnTo>
                        <a:lnTo>
                          <a:pt x="2758440" y="114300"/>
                        </a:lnTo>
                        <a:lnTo>
                          <a:pt x="2766060" y="60960"/>
                        </a:lnTo>
                        <a:lnTo>
                          <a:pt x="2857500" y="30480"/>
                        </a:lnTo>
                        <a:lnTo>
                          <a:pt x="2933700" y="0"/>
                        </a:lnTo>
                        <a:lnTo>
                          <a:pt x="2971800" y="0"/>
                        </a:lnTo>
                        <a:lnTo>
                          <a:pt x="2987040" y="30480"/>
                        </a:lnTo>
                        <a:lnTo>
                          <a:pt x="2926080" y="251460"/>
                        </a:lnTo>
                        <a:lnTo>
                          <a:pt x="2926080" y="388620"/>
                        </a:lnTo>
                        <a:lnTo>
                          <a:pt x="2910840" y="457200"/>
                        </a:lnTo>
                        <a:lnTo>
                          <a:pt x="2857500" y="525780"/>
                        </a:lnTo>
                        <a:lnTo>
                          <a:pt x="2849880" y="563880"/>
                        </a:lnTo>
                        <a:lnTo>
                          <a:pt x="2857500" y="594360"/>
                        </a:lnTo>
                        <a:lnTo>
                          <a:pt x="2933700" y="594360"/>
                        </a:lnTo>
                        <a:lnTo>
                          <a:pt x="2933700" y="594360"/>
                        </a:lnTo>
                        <a:lnTo>
                          <a:pt x="2910840" y="685800"/>
                        </a:lnTo>
                        <a:lnTo>
                          <a:pt x="3009900" y="754380"/>
                        </a:lnTo>
                        <a:lnTo>
                          <a:pt x="2994660" y="830580"/>
                        </a:lnTo>
                        <a:lnTo>
                          <a:pt x="3070860" y="1051560"/>
                        </a:lnTo>
                        <a:lnTo>
                          <a:pt x="3192780" y="1181100"/>
                        </a:lnTo>
                        <a:lnTo>
                          <a:pt x="3246120" y="1264920"/>
                        </a:lnTo>
                        <a:lnTo>
                          <a:pt x="3337560" y="1234440"/>
                        </a:lnTo>
                        <a:lnTo>
                          <a:pt x="3535680" y="126492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625" name="フリーフォーム: 図形 624">
                    <a:extLst>
                      <a:ext uri="{FF2B5EF4-FFF2-40B4-BE49-F238E27FC236}">
                        <a16:creationId xmlns:a16="http://schemas.microsoft.com/office/drawing/2014/main" id="{D7879477-7E97-43ED-6234-0707AB3EE103}"/>
                      </a:ext>
                    </a:extLst>
                  </p:cNvPr>
                  <p:cNvSpPr/>
                  <p:nvPr/>
                </p:nvSpPr>
                <p:spPr>
                  <a:xfrm>
                    <a:off x="1513405" y="3343957"/>
                    <a:ext cx="524262" cy="205561"/>
                  </a:xfrm>
                  <a:custGeom>
                    <a:avLst/>
                    <a:gdLst>
                      <a:gd name="connsiteX0" fmla="*/ 253277 w 524262"/>
                      <a:gd name="connsiteY0" fmla="*/ 0 h 205561"/>
                      <a:gd name="connsiteX1" fmla="*/ 267355 w 524262"/>
                      <a:gd name="connsiteY1" fmla="*/ 22875 h 205561"/>
                      <a:gd name="connsiteX2" fmla="*/ 283191 w 524262"/>
                      <a:gd name="connsiteY2" fmla="*/ 40472 h 205561"/>
                      <a:gd name="connsiteX3" fmla="*/ 274393 w 524262"/>
                      <a:gd name="connsiteY3" fmla="*/ 54549 h 205561"/>
                      <a:gd name="connsiteX4" fmla="*/ 297268 w 524262"/>
                      <a:gd name="connsiteY4" fmla="*/ 66866 h 205561"/>
                      <a:gd name="connsiteX5" fmla="*/ 325423 w 524262"/>
                      <a:gd name="connsiteY5" fmla="*/ 75665 h 205561"/>
                      <a:gd name="connsiteX6" fmla="*/ 334221 w 524262"/>
                      <a:gd name="connsiteY6" fmla="*/ 59828 h 205561"/>
                      <a:gd name="connsiteX7" fmla="*/ 350058 w 524262"/>
                      <a:gd name="connsiteY7" fmla="*/ 59828 h 205561"/>
                      <a:gd name="connsiteX8" fmla="*/ 387010 w 524262"/>
                      <a:gd name="connsiteY8" fmla="*/ 59828 h 205561"/>
                      <a:gd name="connsiteX9" fmla="*/ 411645 w 524262"/>
                      <a:gd name="connsiteY9" fmla="*/ 59828 h 205561"/>
                      <a:gd name="connsiteX10" fmla="*/ 423963 w 524262"/>
                      <a:gd name="connsiteY10" fmla="*/ 42231 h 205561"/>
                      <a:gd name="connsiteX11" fmla="*/ 436280 w 524262"/>
                      <a:gd name="connsiteY11" fmla="*/ 8798 h 205561"/>
                      <a:gd name="connsiteX12" fmla="*/ 464434 w 524262"/>
                      <a:gd name="connsiteY12" fmla="*/ 7039 h 205561"/>
                      <a:gd name="connsiteX13" fmla="*/ 474992 w 524262"/>
                      <a:gd name="connsiteY13" fmla="*/ 14077 h 205561"/>
                      <a:gd name="connsiteX14" fmla="*/ 492589 w 524262"/>
                      <a:gd name="connsiteY14" fmla="*/ 12318 h 205561"/>
                      <a:gd name="connsiteX15" fmla="*/ 508425 w 524262"/>
                      <a:gd name="connsiteY15" fmla="*/ 17597 h 205561"/>
                      <a:gd name="connsiteX16" fmla="*/ 524262 w 524262"/>
                      <a:gd name="connsiteY16" fmla="*/ 19356 h 205561"/>
                      <a:gd name="connsiteX17" fmla="*/ 510185 w 524262"/>
                      <a:gd name="connsiteY17" fmla="*/ 45751 h 205561"/>
                      <a:gd name="connsiteX18" fmla="*/ 510185 w 524262"/>
                      <a:gd name="connsiteY18" fmla="*/ 84463 h 205561"/>
                      <a:gd name="connsiteX19" fmla="*/ 522502 w 524262"/>
                      <a:gd name="connsiteY19" fmla="*/ 93261 h 205561"/>
                      <a:gd name="connsiteX20" fmla="*/ 511945 w 524262"/>
                      <a:gd name="connsiteY20" fmla="*/ 102059 h 205561"/>
                      <a:gd name="connsiteX21" fmla="*/ 510185 w 524262"/>
                      <a:gd name="connsiteY21" fmla="*/ 124935 h 205561"/>
                      <a:gd name="connsiteX22" fmla="*/ 494348 w 524262"/>
                      <a:gd name="connsiteY22" fmla="*/ 121415 h 205561"/>
                      <a:gd name="connsiteX23" fmla="*/ 487310 w 524262"/>
                      <a:gd name="connsiteY23" fmla="*/ 131973 h 205561"/>
                      <a:gd name="connsiteX24" fmla="*/ 480271 w 524262"/>
                      <a:gd name="connsiteY24" fmla="*/ 144291 h 205561"/>
                      <a:gd name="connsiteX25" fmla="*/ 460915 w 524262"/>
                      <a:gd name="connsiteY25" fmla="*/ 146050 h 205561"/>
                      <a:gd name="connsiteX26" fmla="*/ 460915 w 524262"/>
                      <a:gd name="connsiteY26" fmla="*/ 163647 h 205561"/>
                      <a:gd name="connsiteX27" fmla="*/ 439182 w 524262"/>
                      <a:gd name="connsiteY27" fmla="*/ 205561 h 205561"/>
                      <a:gd name="connsiteX28" fmla="*/ 0 w 524262"/>
                      <a:gd name="connsiteY28" fmla="*/ 205561 h 205561"/>
                      <a:gd name="connsiteX29" fmla="*/ 1649 w 524262"/>
                      <a:gd name="connsiteY29" fmla="*/ 204118 h 205561"/>
                      <a:gd name="connsiteX30" fmla="*/ 1649 w 524262"/>
                      <a:gd name="connsiteY30" fmla="*/ 175964 h 205561"/>
                      <a:gd name="connsiteX31" fmla="*/ 10447 w 524262"/>
                      <a:gd name="connsiteY31" fmla="*/ 158368 h 205561"/>
                      <a:gd name="connsiteX32" fmla="*/ 29803 w 524262"/>
                      <a:gd name="connsiteY32" fmla="*/ 135492 h 205561"/>
                      <a:gd name="connsiteX33" fmla="*/ 42121 w 524262"/>
                      <a:gd name="connsiteY33" fmla="*/ 135492 h 205561"/>
                      <a:gd name="connsiteX34" fmla="*/ 43880 w 524262"/>
                      <a:gd name="connsiteY34" fmla="*/ 121415 h 205561"/>
                      <a:gd name="connsiteX35" fmla="*/ 49159 w 524262"/>
                      <a:gd name="connsiteY35" fmla="*/ 96780 h 205561"/>
                      <a:gd name="connsiteX36" fmla="*/ 79073 w 524262"/>
                      <a:gd name="connsiteY36" fmla="*/ 86222 h 205561"/>
                      <a:gd name="connsiteX37" fmla="*/ 94910 w 524262"/>
                      <a:gd name="connsiteY37" fmla="*/ 61588 h 205561"/>
                      <a:gd name="connsiteX38" fmla="*/ 87871 w 524262"/>
                      <a:gd name="connsiteY38" fmla="*/ 49270 h 205561"/>
                      <a:gd name="connsiteX39" fmla="*/ 87871 w 524262"/>
                      <a:gd name="connsiteY39" fmla="*/ 42231 h 205561"/>
                      <a:gd name="connsiteX40" fmla="*/ 100189 w 524262"/>
                      <a:gd name="connsiteY40" fmla="*/ 26395 h 205561"/>
                      <a:gd name="connsiteX41" fmla="*/ 110747 w 524262"/>
                      <a:gd name="connsiteY41" fmla="*/ 10558 h 205561"/>
                      <a:gd name="connsiteX42" fmla="*/ 149459 w 524262"/>
                      <a:gd name="connsiteY42" fmla="*/ 8798 h 205561"/>
                      <a:gd name="connsiteX43" fmla="*/ 167055 w 524262"/>
                      <a:gd name="connsiteY43" fmla="*/ 10558 h 205561"/>
                      <a:gd name="connsiteX44" fmla="*/ 168815 w 524262"/>
                      <a:gd name="connsiteY44" fmla="*/ 26395 h 205561"/>
                      <a:gd name="connsiteX45" fmla="*/ 188171 w 524262"/>
                      <a:gd name="connsiteY45" fmla="*/ 26395 h 205561"/>
                      <a:gd name="connsiteX46" fmla="*/ 216325 w 524262"/>
                      <a:gd name="connsiteY46" fmla="*/ 26395 h 205561"/>
                      <a:gd name="connsiteX47" fmla="*/ 225123 w 524262"/>
                      <a:gd name="connsiteY47" fmla="*/ 19356 h 205561"/>
                      <a:gd name="connsiteX48" fmla="*/ 232162 w 524262"/>
                      <a:gd name="connsiteY48" fmla="*/ 8798 h 205561"/>
                      <a:gd name="connsiteX0" fmla="*/ 253277 w 524262"/>
                      <a:gd name="connsiteY0" fmla="*/ 0 h 306499"/>
                      <a:gd name="connsiteX1" fmla="*/ 267355 w 524262"/>
                      <a:gd name="connsiteY1" fmla="*/ 22875 h 306499"/>
                      <a:gd name="connsiteX2" fmla="*/ 283191 w 524262"/>
                      <a:gd name="connsiteY2" fmla="*/ 40472 h 306499"/>
                      <a:gd name="connsiteX3" fmla="*/ 274393 w 524262"/>
                      <a:gd name="connsiteY3" fmla="*/ 54549 h 306499"/>
                      <a:gd name="connsiteX4" fmla="*/ 297268 w 524262"/>
                      <a:gd name="connsiteY4" fmla="*/ 66866 h 306499"/>
                      <a:gd name="connsiteX5" fmla="*/ 325423 w 524262"/>
                      <a:gd name="connsiteY5" fmla="*/ 75665 h 306499"/>
                      <a:gd name="connsiteX6" fmla="*/ 334221 w 524262"/>
                      <a:gd name="connsiteY6" fmla="*/ 59828 h 306499"/>
                      <a:gd name="connsiteX7" fmla="*/ 350058 w 524262"/>
                      <a:gd name="connsiteY7" fmla="*/ 59828 h 306499"/>
                      <a:gd name="connsiteX8" fmla="*/ 387010 w 524262"/>
                      <a:gd name="connsiteY8" fmla="*/ 59828 h 306499"/>
                      <a:gd name="connsiteX9" fmla="*/ 411645 w 524262"/>
                      <a:gd name="connsiteY9" fmla="*/ 59828 h 306499"/>
                      <a:gd name="connsiteX10" fmla="*/ 423963 w 524262"/>
                      <a:gd name="connsiteY10" fmla="*/ 42231 h 306499"/>
                      <a:gd name="connsiteX11" fmla="*/ 436280 w 524262"/>
                      <a:gd name="connsiteY11" fmla="*/ 8798 h 306499"/>
                      <a:gd name="connsiteX12" fmla="*/ 464434 w 524262"/>
                      <a:gd name="connsiteY12" fmla="*/ 7039 h 306499"/>
                      <a:gd name="connsiteX13" fmla="*/ 474992 w 524262"/>
                      <a:gd name="connsiteY13" fmla="*/ 14077 h 306499"/>
                      <a:gd name="connsiteX14" fmla="*/ 492589 w 524262"/>
                      <a:gd name="connsiteY14" fmla="*/ 12318 h 306499"/>
                      <a:gd name="connsiteX15" fmla="*/ 508425 w 524262"/>
                      <a:gd name="connsiteY15" fmla="*/ 17597 h 306499"/>
                      <a:gd name="connsiteX16" fmla="*/ 524262 w 524262"/>
                      <a:gd name="connsiteY16" fmla="*/ 19356 h 306499"/>
                      <a:gd name="connsiteX17" fmla="*/ 510185 w 524262"/>
                      <a:gd name="connsiteY17" fmla="*/ 45751 h 306499"/>
                      <a:gd name="connsiteX18" fmla="*/ 510185 w 524262"/>
                      <a:gd name="connsiteY18" fmla="*/ 84463 h 306499"/>
                      <a:gd name="connsiteX19" fmla="*/ 522502 w 524262"/>
                      <a:gd name="connsiteY19" fmla="*/ 93261 h 306499"/>
                      <a:gd name="connsiteX20" fmla="*/ 511945 w 524262"/>
                      <a:gd name="connsiteY20" fmla="*/ 102059 h 306499"/>
                      <a:gd name="connsiteX21" fmla="*/ 510185 w 524262"/>
                      <a:gd name="connsiteY21" fmla="*/ 124935 h 306499"/>
                      <a:gd name="connsiteX22" fmla="*/ 494348 w 524262"/>
                      <a:gd name="connsiteY22" fmla="*/ 121415 h 306499"/>
                      <a:gd name="connsiteX23" fmla="*/ 487310 w 524262"/>
                      <a:gd name="connsiteY23" fmla="*/ 131973 h 306499"/>
                      <a:gd name="connsiteX24" fmla="*/ 480271 w 524262"/>
                      <a:gd name="connsiteY24" fmla="*/ 144291 h 306499"/>
                      <a:gd name="connsiteX25" fmla="*/ 460915 w 524262"/>
                      <a:gd name="connsiteY25" fmla="*/ 146050 h 306499"/>
                      <a:gd name="connsiteX26" fmla="*/ 460915 w 524262"/>
                      <a:gd name="connsiteY26" fmla="*/ 163647 h 306499"/>
                      <a:gd name="connsiteX27" fmla="*/ 439182 w 524262"/>
                      <a:gd name="connsiteY27" fmla="*/ 205561 h 306499"/>
                      <a:gd name="connsiteX28" fmla="*/ 336826 w 524262"/>
                      <a:gd name="connsiteY28" fmla="*/ 306499 h 306499"/>
                      <a:gd name="connsiteX29" fmla="*/ 0 w 524262"/>
                      <a:gd name="connsiteY29" fmla="*/ 205561 h 306499"/>
                      <a:gd name="connsiteX30" fmla="*/ 1649 w 524262"/>
                      <a:gd name="connsiteY30" fmla="*/ 204118 h 306499"/>
                      <a:gd name="connsiteX31" fmla="*/ 1649 w 524262"/>
                      <a:gd name="connsiteY31" fmla="*/ 175964 h 306499"/>
                      <a:gd name="connsiteX32" fmla="*/ 10447 w 524262"/>
                      <a:gd name="connsiteY32" fmla="*/ 158368 h 306499"/>
                      <a:gd name="connsiteX33" fmla="*/ 29803 w 524262"/>
                      <a:gd name="connsiteY33" fmla="*/ 135492 h 306499"/>
                      <a:gd name="connsiteX34" fmla="*/ 42121 w 524262"/>
                      <a:gd name="connsiteY34" fmla="*/ 135492 h 306499"/>
                      <a:gd name="connsiteX35" fmla="*/ 43880 w 524262"/>
                      <a:gd name="connsiteY35" fmla="*/ 121415 h 306499"/>
                      <a:gd name="connsiteX36" fmla="*/ 49159 w 524262"/>
                      <a:gd name="connsiteY36" fmla="*/ 96780 h 306499"/>
                      <a:gd name="connsiteX37" fmla="*/ 79073 w 524262"/>
                      <a:gd name="connsiteY37" fmla="*/ 86222 h 306499"/>
                      <a:gd name="connsiteX38" fmla="*/ 94910 w 524262"/>
                      <a:gd name="connsiteY38" fmla="*/ 61588 h 306499"/>
                      <a:gd name="connsiteX39" fmla="*/ 87871 w 524262"/>
                      <a:gd name="connsiteY39" fmla="*/ 49270 h 306499"/>
                      <a:gd name="connsiteX40" fmla="*/ 87871 w 524262"/>
                      <a:gd name="connsiteY40" fmla="*/ 42231 h 306499"/>
                      <a:gd name="connsiteX41" fmla="*/ 100189 w 524262"/>
                      <a:gd name="connsiteY41" fmla="*/ 26395 h 306499"/>
                      <a:gd name="connsiteX42" fmla="*/ 110747 w 524262"/>
                      <a:gd name="connsiteY42" fmla="*/ 10558 h 306499"/>
                      <a:gd name="connsiteX43" fmla="*/ 149459 w 524262"/>
                      <a:gd name="connsiteY43" fmla="*/ 8798 h 306499"/>
                      <a:gd name="connsiteX44" fmla="*/ 167055 w 524262"/>
                      <a:gd name="connsiteY44" fmla="*/ 10558 h 306499"/>
                      <a:gd name="connsiteX45" fmla="*/ 168815 w 524262"/>
                      <a:gd name="connsiteY45" fmla="*/ 26395 h 306499"/>
                      <a:gd name="connsiteX46" fmla="*/ 188171 w 524262"/>
                      <a:gd name="connsiteY46" fmla="*/ 26395 h 306499"/>
                      <a:gd name="connsiteX47" fmla="*/ 216325 w 524262"/>
                      <a:gd name="connsiteY47" fmla="*/ 26395 h 306499"/>
                      <a:gd name="connsiteX48" fmla="*/ 225123 w 524262"/>
                      <a:gd name="connsiteY48" fmla="*/ 19356 h 306499"/>
                      <a:gd name="connsiteX49" fmla="*/ 232162 w 524262"/>
                      <a:gd name="connsiteY49" fmla="*/ 8798 h 306499"/>
                      <a:gd name="connsiteX50" fmla="*/ 253277 w 524262"/>
                      <a:gd name="connsiteY50" fmla="*/ 0 h 306499"/>
                      <a:gd name="connsiteX0" fmla="*/ 336826 w 524262"/>
                      <a:gd name="connsiteY0" fmla="*/ 306499 h 397939"/>
                      <a:gd name="connsiteX1" fmla="*/ 0 w 524262"/>
                      <a:gd name="connsiteY1" fmla="*/ 205561 h 397939"/>
                      <a:gd name="connsiteX2" fmla="*/ 1649 w 524262"/>
                      <a:gd name="connsiteY2" fmla="*/ 204118 h 397939"/>
                      <a:gd name="connsiteX3" fmla="*/ 1649 w 524262"/>
                      <a:gd name="connsiteY3" fmla="*/ 175964 h 397939"/>
                      <a:gd name="connsiteX4" fmla="*/ 10447 w 524262"/>
                      <a:gd name="connsiteY4" fmla="*/ 158368 h 397939"/>
                      <a:gd name="connsiteX5" fmla="*/ 29803 w 524262"/>
                      <a:gd name="connsiteY5" fmla="*/ 135492 h 397939"/>
                      <a:gd name="connsiteX6" fmla="*/ 42121 w 524262"/>
                      <a:gd name="connsiteY6" fmla="*/ 135492 h 397939"/>
                      <a:gd name="connsiteX7" fmla="*/ 43880 w 524262"/>
                      <a:gd name="connsiteY7" fmla="*/ 121415 h 397939"/>
                      <a:gd name="connsiteX8" fmla="*/ 49159 w 524262"/>
                      <a:gd name="connsiteY8" fmla="*/ 96780 h 397939"/>
                      <a:gd name="connsiteX9" fmla="*/ 79073 w 524262"/>
                      <a:gd name="connsiteY9" fmla="*/ 86222 h 397939"/>
                      <a:gd name="connsiteX10" fmla="*/ 94910 w 524262"/>
                      <a:gd name="connsiteY10" fmla="*/ 61588 h 397939"/>
                      <a:gd name="connsiteX11" fmla="*/ 87871 w 524262"/>
                      <a:gd name="connsiteY11" fmla="*/ 49270 h 397939"/>
                      <a:gd name="connsiteX12" fmla="*/ 87871 w 524262"/>
                      <a:gd name="connsiteY12" fmla="*/ 42231 h 397939"/>
                      <a:gd name="connsiteX13" fmla="*/ 100189 w 524262"/>
                      <a:gd name="connsiteY13" fmla="*/ 26395 h 397939"/>
                      <a:gd name="connsiteX14" fmla="*/ 110747 w 524262"/>
                      <a:gd name="connsiteY14" fmla="*/ 10558 h 397939"/>
                      <a:gd name="connsiteX15" fmla="*/ 149459 w 524262"/>
                      <a:gd name="connsiteY15" fmla="*/ 8798 h 397939"/>
                      <a:gd name="connsiteX16" fmla="*/ 167055 w 524262"/>
                      <a:gd name="connsiteY16" fmla="*/ 10558 h 397939"/>
                      <a:gd name="connsiteX17" fmla="*/ 168815 w 524262"/>
                      <a:gd name="connsiteY17" fmla="*/ 26395 h 397939"/>
                      <a:gd name="connsiteX18" fmla="*/ 188171 w 524262"/>
                      <a:gd name="connsiteY18" fmla="*/ 26395 h 397939"/>
                      <a:gd name="connsiteX19" fmla="*/ 216325 w 524262"/>
                      <a:gd name="connsiteY19" fmla="*/ 26395 h 397939"/>
                      <a:gd name="connsiteX20" fmla="*/ 225123 w 524262"/>
                      <a:gd name="connsiteY20" fmla="*/ 19356 h 397939"/>
                      <a:gd name="connsiteX21" fmla="*/ 232162 w 524262"/>
                      <a:gd name="connsiteY21" fmla="*/ 8798 h 397939"/>
                      <a:gd name="connsiteX22" fmla="*/ 253277 w 524262"/>
                      <a:gd name="connsiteY22" fmla="*/ 0 h 397939"/>
                      <a:gd name="connsiteX23" fmla="*/ 267355 w 524262"/>
                      <a:gd name="connsiteY23" fmla="*/ 22875 h 397939"/>
                      <a:gd name="connsiteX24" fmla="*/ 283191 w 524262"/>
                      <a:gd name="connsiteY24" fmla="*/ 40472 h 397939"/>
                      <a:gd name="connsiteX25" fmla="*/ 274393 w 524262"/>
                      <a:gd name="connsiteY25" fmla="*/ 54549 h 397939"/>
                      <a:gd name="connsiteX26" fmla="*/ 297268 w 524262"/>
                      <a:gd name="connsiteY26" fmla="*/ 66866 h 397939"/>
                      <a:gd name="connsiteX27" fmla="*/ 325423 w 524262"/>
                      <a:gd name="connsiteY27" fmla="*/ 75665 h 397939"/>
                      <a:gd name="connsiteX28" fmla="*/ 334221 w 524262"/>
                      <a:gd name="connsiteY28" fmla="*/ 59828 h 397939"/>
                      <a:gd name="connsiteX29" fmla="*/ 350058 w 524262"/>
                      <a:gd name="connsiteY29" fmla="*/ 59828 h 397939"/>
                      <a:gd name="connsiteX30" fmla="*/ 387010 w 524262"/>
                      <a:gd name="connsiteY30" fmla="*/ 59828 h 397939"/>
                      <a:gd name="connsiteX31" fmla="*/ 411645 w 524262"/>
                      <a:gd name="connsiteY31" fmla="*/ 59828 h 397939"/>
                      <a:gd name="connsiteX32" fmla="*/ 423963 w 524262"/>
                      <a:gd name="connsiteY32" fmla="*/ 42231 h 397939"/>
                      <a:gd name="connsiteX33" fmla="*/ 436280 w 524262"/>
                      <a:gd name="connsiteY33" fmla="*/ 8798 h 397939"/>
                      <a:gd name="connsiteX34" fmla="*/ 464434 w 524262"/>
                      <a:gd name="connsiteY34" fmla="*/ 7039 h 397939"/>
                      <a:gd name="connsiteX35" fmla="*/ 474992 w 524262"/>
                      <a:gd name="connsiteY35" fmla="*/ 14077 h 397939"/>
                      <a:gd name="connsiteX36" fmla="*/ 492589 w 524262"/>
                      <a:gd name="connsiteY36" fmla="*/ 12318 h 397939"/>
                      <a:gd name="connsiteX37" fmla="*/ 508425 w 524262"/>
                      <a:gd name="connsiteY37" fmla="*/ 17597 h 397939"/>
                      <a:gd name="connsiteX38" fmla="*/ 524262 w 524262"/>
                      <a:gd name="connsiteY38" fmla="*/ 19356 h 397939"/>
                      <a:gd name="connsiteX39" fmla="*/ 510185 w 524262"/>
                      <a:gd name="connsiteY39" fmla="*/ 45751 h 397939"/>
                      <a:gd name="connsiteX40" fmla="*/ 510185 w 524262"/>
                      <a:gd name="connsiteY40" fmla="*/ 84463 h 397939"/>
                      <a:gd name="connsiteX41" fmla="*/ 522502 w 524262"/>
                      <a:gd name="connsiteY41" fmla="*/ 93261 h 397939"/>
                      <a:gd name="connsiteX42" fmla="*/ 511945 w 524262"/>
                      <a:gd name="connsiteY42" fmla="*/ 102059 h 397939"/>
                      <a:gd name="connsiteX43" fmla="*/ 510185 w 524262"/>
                      <a:gd name="connsiteY43" fmla="*/ 124935 h 397939"/>
                      <a:gd name="connsiteX44" fmla="*/ 494348 w 524262"/>
                      <a:gd name="connsiteY44" fmla="*/ 121415 h 397939"/>
                      <a:gd name="connsiteX45" fmla="*/ 487310 w 524262"/>
                      <a:gd name="connsiteY45" fmla="*/ 131973 h 397939"/>
                      <a:gd name="connsiteX46" fmla="*/ 480271 w 524262"/>
                      <a:gd name="connsiteY46" fmla="*/ 144291 h 397939"/>
                      <a:gd name="connsiteX47" fmla="*/ 460915 w 524262"/>
                      <a:gd name="connsiteY47" fmla="*/ 146050 h 397939"/>
                      <a:gd name="connsiteX48" fmla="*/ 460915 w 524262"/>
                      <a:gd name="connsiteY48" fmla="*/ 163647 h 397939"/>
                      <a:gd name="connsiteX49" fmla="*/ 439182 w 524262"/>
                      <a:gd name="connsiteY49" fmla="*/ 205561 h 397939"/>
                      <a:gd name="connsiteX50" fmla="*/ 428266 w 524262"/>
                      <a:gd name="connsiteY50" fmla="*/ 397939 h 397939"/>
                      <a:gd name="connsiteX0" fmla="*/ 0 w 524262"/>
                      <a:gd name="connsiteY0" fmla="*/ 205561 h 397939"/>
                      <a:gd name="connsiteX1" fmla="*/ 1649 w 524262"/>
                      <a:gd name="connsiteY1" fmla="*/ 204118 h 397939"/>
                      <a:gd name="connsiteX2" fmla="*/ 1649 w 524262"/>
                      <a:gd name="connsiteY2" fmla="*/ 175964 h 397939"/>
                      <a:gd name="connsiteX3" fmla="*/ 10447 w 524262"/>
                      <a:gd name="connsiteY3" fmla="*/ 158368 h 397939"/>
                      <a:gd name="connsiteX4" fmla="*/ 29803 w 524262"/>
                      <a:gd name="connsiteY4" fmla="*/ 135492 h 397939"/>
                      <a:gd name="connsiteX5" fmla="*/ 42121 w 524262"/>
                      <a:gd name="connsiteY5" fmla="*/ 135492 h 397939"/>
                      <a:gd name="connsiteX6" fmla="*/ 43880 w 524262"/>
                      <a:gd name="connsiteY6" fmla="*/ 121415 h 397939"/>
                      <a:gd name="connsiteX7" fmla="*/ 49159 w 524262"/>
                      <a:gd name="connsiteY7" fmla="*/ 96780 h 397939"/>
                      <a:gd name="connsiteX8" fmla="*/ 79073 w 524262"/>
                      <a:gd name="connsiteY8" fmla="*/ 86222 h 397939"/>
                      <a:gd name="connsiteX9" fmla="*/ 94910 w 524262"/>
                      <a:gd name="connsiteY9" fmla="*/ 61588 h 397939"/>
                      <a:gd name="connsiteX10" fmla="*/ 87871 w 524262"/>
                      <a:gd name="connsiteY10" fmla="*/ 49270 h 397939"/>
                      <a:gd name="connsiteX11" fmla="*/ 87871 w 524262"/>
                      <a:gd name="connsiteY11" fmla="*/ 42231 h 397939"/>
                      <a:gd name="connsiteX12" fmla="*/ 100189 w 524262"/>
                      <a:gd name="connsiteY12" fmla="*/ 26395 h 397939"/>
                      <a:gd name="connsiteX13" fmla="*/ 110747 w 524262"/>
                      <a:gd name="connsiteY13" fmla="*/ 10558 h 397939"/>
                      <a:gd name="connsiteX14" fmla="*/ 149459 w 524262"/>
                      <a:gd name="connsiteY14" fmla="*/ 8798 h 397939"/>
                      <a:gd name="connsiteX15" fmla="*/ 167055 w 524262"/>
                      <a:gd name="connsiteY15" fmla="*/ 10558 h 397939"/>
                      <a:gd name="connsiteX16" fmla="*/ 168815 w 524262"/>
                      <a:gd name="connsiteY16" fmla="*/ 26395 h 397939"/>
                      <a:gd name="connsiteX17" fmla="*/ 188171 w 524262"/>
                      <a:gd name="connsiteY17" fmla="*/ 26395 h 397939"/>
                      <a:gd name="connsiteX18" fmla="*/ 216325 w 524262"/>
                      <a:gd name="connsiteY18" fmla="*/ 26395 h 397939"/>
                      <a:gd name="connsiteX19" fmla="*/ 225123 w 524262"/>
                      <a:gd name="connsiteY19" fmla="*/ 19356 h 397939"/>
                      <a:gd name="connsiteX20" fmla="*/ 232162 w 524262"/>
                      <a:gd name="connsiteY20" fmla="*/ 8798 h 397939"/>
                      <a:gd name="connsiteX21" fmla="*/ 253277 w 524262"/>
                      <a:gd name="connsiteY21" fmla="*/ 0 h 397939"/>
                      <a:gd name="connsiteX22" fmla="*/ 267355 w 524262"/>
                      <a:gd name="connsiteY22" fmla="*/ 22875 h 397939"/>
                      <a:gd name="connsiteX23" fmla="*/ 283191 w 524262"/>
                      <a:gd name="connsiteY23" fmla="*/ 40472 h 397939"/>
                      <a:gd name="connsiteX24" fmla="*/ 274393 w 524262"/>
                      <a:gd name="connsiteY24" fmla="*/ 54549 h 397939"/>
                      <a:gd name="connsiteX25" fmla="*/ 297268 w 524262"/>
                      <a:gd name="connsiteY25" fmla="*/ 66866 h 397939"/>
                      <a:gd name="connsiteX26" fmla="*/ 325423 w 524262"/>
                      <a:gd name="connsiteY26" fmla="*/ 75665 h 397939"/>
                      <a:gd name="connsiteX27" fmla="*/ 334221 w 524262"/>
                      <a:gd name="connsiteY27" fmla="*/ 59828 h 397939"/>
                      <a:gd name="connsiteX28" fmla="*/ 350058 w 524262"/>
                      <a:gd name="connsiteY28" fmla="*/ 59828 h 397939"/>
                      <a:gd name="connsiteX29" fmla="*/ 387010 w 524262"/>
                      <a:gd name="connsiteY29" fmla="*/ 59828 h 397939"/>
                      <a:gd name="connsiteX30" fmla="*/ 411645 w 524262"/>
                      <a:gd name="connsiteY30" fmla="*/ 59828 h 397939"/>
                      <a:gd name="connsiteX31" fmla="*/ 423963 w 524262"/>
                      <a:gd name="connsiteY31" fmla="*/ 42231 h 397939"/>
                      <a:gd name="connsiteX32" fmla="*/ 436280 w 524262"/>
                      <a:gd name="connsiteY32" fmla="*/ 8798 h 397939"/>
                      <a:gd name="connsiteX33" fmla="*/ 464434 w 524262"/>
                      <a:gd name="connsiteY33" fmla="*/ 7039 h 397939"/>
                      <a:gd name="connsiteX34" fmla="*/ 474992 w 524262"/>
                      <a:gd name="connsiteY34" fmla="*/ 14077 h 397939"/>
                      <a:gd name="connsiteX35" fmla="*/ 492589 w 524262"/>
                      <a:gd name="connsiteY35" fmla="*/ 12318 h 397939"/>
                      <a:gd name="connsiteX36" fmla="*/ 508425 w 524262"/>
                      <a:gd name="connsiteY36" fmla="*/ 17597 h 397939"/>
                      <a:gd name="connsiteX37" fmla="*/ 524262 w 524262"/>
                      <a:gd name="connsiteY37" fmla="*/ 19356 h 397939"/>
                      <a:gd name="connsiteX38" fmla="*/ 510185 w 524262"/>
                      <a:gd name="connsiteY38" fmla="*/ 45751 h 397939"/>
                      <a:gd name="connsiteX39" fmla="*/ 510185 w 524262"/>
                      <a:gd name="connsiteY39" fmla="*/ 84463 h 397939"/>
                      <a:gd name="connsiteX40" fmla="*/ 522502 w 524262"/>
                      <a:gd name="connsiteY40" fmla="*/ 93261 h 397939"/>
                      <a:gd name="connsiteX41" fmla="*/ 511945 w 524262"/>
                      <a:gd name="connsiteY41" fmla="*/ 102059 h 397939"/>
                      <a:gd name="connsiteX42" fmla="*/ 510185 w 524262"/>
                      <a:gd name="connsiteY42" fmla="*/ 124935 h 397939"/>
                      <a:gd name="connsiteX43" fmla="*/ 494348 w 524262"/>
                      <a:gd name="connsiteY43" fmla="*/ 121415 h 397939"/>
                      <a:gd name="connsiteX44" fmla="*/ 487310 w 524262"/>
                      <a:gd name="connsiteY44" fmla="*/ 131973 h 397939"/>
                      <a:gd name="connsiteX45" fmla="*/ 480271 w 524262"/>
                      <a:gd name="connsiteY45" fmla="*/ 144291 h 397939"/>
                      <a:gd name="connsiteX46" fmla="*/ 460915 w 524262"/>
                      <a:gd name="connsiteY46" fmla="*/ 146050 h 397939"/>
                      <a:gd name="connsiteX47" fmla="*/ 460915 w 524262"/>
                      <a:gd name="connsiteY47" fmla="*/ 163647 h 397939"/>
                      <a:gd name="connsiteX48" fmla="*/ 439182 w 524262"/>
                      <a:gd name="connsiteY48" fmla="*/ 205561 h 397939"/>
                      <a:gd name="connsiteX49" fmla="*/ 428266 w 524262"/>
                      <a:gd name="connsiteY49" fmla="*/ 397939 h 397939"/>
                      <a:gd name="connsiteX0" fmla="*/ 0 w 524262"/>
                      <a:gd name="connsiteY0" fmla="*/ 205561 h 205561"/>
                      <a:gd name="connsiteX1" fmla="*/ 1649 w 524262"/>
                      <a:gd name="connsiteY1" fmla="*/ 204118 h 205561"/>
                      <a:gd name="connsiteX2" fmla="*/ 1649 w 524262"/>
                      <a:gd name="connsiteY2" fmla="*/ 175964 h 205561"/>
                      <a:gd name="connsiteX3" fmla="*/ 10447 w 524262"/>
                      <a:gd name="connsiteY3" fmla="*/ 158368 h 205561"/>
                      <a:gd name="connsiteX4" fmla="*/ 29803 w 524262"/>
                      <a:gd name="connsiteY4" fmla="*/ 135492 h 205561"/>
                      <a:gd name="connsiteX5" fmla="*/ 42121 w 524262"/>
                      <a:gd name="connsiteY5" fmla="*/ 135492 h 205561"/>
                      <a:gd name="connsiteX6" fmla="*/ 43880 w 524262"/>
                      <a:gd name="connsiteY6" fmla="*/ 121415 h 205561"/>
                      <a:gd name="connsiteX7" fmla="*/ 49159 w 524262"/>
                      <a:gd name="connsiteY7" fmla="*/ 96780 h 205561"/>
                      <a:gd name="connsiteX8" fmla="*/ 79073 w 524262"/>
                      <a:gd name="connsiteY8" fmla="*/ 86222 h 205561"/>
                      <a:gd name="connsiteX9" fmla="*/ 94910 w 524262"/>
                      <a:gd name="connsiteY9" fmla="*/ 61588 h 205561"/>
                      <a:gd name="connsiteX10" fmla="*/ 87871 w 524262"/>
                      <a:gd name="connsiteY10" fmla="*/ 49270 h 205561"/>
                      <a:gd name="connsiteX11" fmla="*/ 87871 w 524262"/>
                      <a:gd name="connsiteY11" fmla="*/ 42231 h 205561"/>
                      <a:gd name="connsiteX12" fmla="*/ 100189 w 524262"/>
                      <a:gd name="connsiteY12" fmla="*/ 26395 h 205561"/>
                      <a:gd name="connsiteX13" fmla="*/ 110747 w 524262"/>
                      <a:gd name="connsiteY13" fmla="*/ 10558 h 205561"/>
                      <a:gd name="connsiteX14" fmla="*/ 149459 w 524262"/>
                      <a:gd name="connsiteY14" fmla="*/ 8798 h 205561"/>
                      <a:gd name="connsiteX15" fmla="*/ 167055 w 524262"/>
                      <a:gd name="connsiteY15" fmla="*/ 10558 h 205561"/>
                      <a:gd name="connsiteX16" fmla="*/ 168815 w 524262"/>
                      <a:gd name="connsiteY16" fmla="*/ 26395 h 205561"/>
                      <a:gd name="connsiteX17" fmla="*/ 188171 w 524262"/>
                      <a:gd name="connsiteY17" fmla="*/ 26395 h 205561"/>
                      <a:gd name="connsiteX18" fmla="*/ 216325 w 524262"/>
                      <a:gd name="connsiteY18" fmla="*/ 26395 h 205561"/>
                      <a:gd name="connsiteX19" fmla="*/ 225123 w 524262"/>
                      <a:gd name="connsiteY19" fmla="*/ 19356 h 205561"/>
                      <a:gd name="connsiteX20" fmla="*/ 232162 w 524262"/>
                      <a:gd name="connsiteY20" fmla="*/ 8798 h 205561"/>
                      <a:gd name="connsiteX21" fmla="*/ 253277 w 524262"/>
                      <a:gd name="connsiteY21" fmla="*/ 0 h 205561"/>
                      <a:gd name="connsiteX22" fmla="*/ 267355 w 524262"/>
                      <a:gd name="connsiteY22" fmla="*/ 22875 h 205561"/>
                      <a:gd name="connsiteX23" fmla="*/ 283191 w 524262"/>
                      <a:gd name="connsiteY23" fmla="*/ 40472 h 205561"/>
                      <a:gd name="connsiteX24" fmla="*/ 274393 w 524262"/>
                      <a:gd name="connsiteY24" fmla="*/ 54549 h 205561"/>
                      <a:gd name="connsiteX25" fmla="*/ 297268 w 524262"/>
                      <a:gd name="connsiteY25" fmla="*/ 66866 h 205561"/>
                      <a:gd name="connsiteX26" fmla="*/ 325423 w 524262"/>
                      <a:gd name="connsiteY26" fmla="*/ 75665 h 205561"/>
                      <a:gd name="connsiteX27" fmla="*/ 334221 w 524262"/>
                      <a:gd name="connsiteY27" fmla="*/ 59828 h 205561"/>
                      <a:gd name="connsiteX28" fmla="*/ 350058 w 524262"/>
                      <a:gd name="connsiteY28" fmla="*/ 59828 h 205561"/>
                      <a:gd name="connsiteX29" fmla="*/ 387010 w 524262"/>
                      <a:gd name="connsiteY29" fmla="*/ 59828 h 205561"/>
                      <a:gd name="connsiteX30" fmla="*/ 411645 w 524262"/>
                      <a:gd name="connsiteY30" fmla="*/ 59828 h 205561"/>
                      <a:gd name="connsiteX31" fmla="*/ 423963 w 524262"/>
                      <a:gd name="connsiteY31" fmla="*/ 42231 h 205561"/>
                      <a:gd name="connsiteX32" fmla="*/ 436280 w 524262"/>
                      <a:gd name="connsiteY32" fmla="*/ 8798 h 205561"/>
                      <a:gd name="connsiteX33" fmla="*/ 464434 w 524262"/>
                      <a:gd name="connsiteY33" fmla="*/ 7039 h 205561"/>
                      <a:gd name="connsiteX34" fmla="*/ 474992 w 524262"/>
                      <a:gd name="connsiteY34" fmla="*/ 14077 h 205561"/>
                      <a:gd name="connsiteX35" fmla="*/ 492589 w 524262"/>
                      <a:gd name="connsiteY35" fmla="*/ 12318 h 205561"/>
                      <a:gd name="connsiteX36" fmla="*/ 508425 w 524262"/>
                      <a:gd name="connsiteY36" fmla="*/ 17597 h 205561"/>
                      <a:gd name="connsiteX37" fmla="*/ 524262 w 524262"/>
                      <a:gd name="connsiteY37" fmla="*/ 19356 h 205561"/>
                      <a:gd name="connsiteX38" fmla="*/ 510185 w 524262"/>
                      <a:gd name="connsiteY38" fmla="*/ 45751 h 205561"/>
                      <a:gd name="connsiteX39" fmla="*/ 510185 w 524262"/>
                      <a:gd name="connsiteY39" fmla="*/ 84463 h 205561"/>
                      <a:gd name="connsiteX40" fmla="*/ 522502 w 524262"/>
                      <a:gd name="connsiteY40" fmla="*/ 93261 h 205561"/>
                      <a:gd name="connsiteX41" fmla="*/ 511945 w 524262"/>
                      <a:gd name="connsiteY41" fmla="*/ 102059 h 205561"/>
                      <a:gd name="connsiteX42" fmla="*/ 510185 w 524262"/>
                      <a:gd name="connsiteY42" fmla="*/ 124935 h 205561"/>
                      <a:gd name="connsiteX43" fmla="*/ 494348 w 524262"/>
                      <a:gd name="connsiteY43" fmla="*/ 121415 h 205561"/>
                      <a:gd name="connsiteX44" fmla="*/ 487310 w 524262"/>
                      <a:gd name="connsiteY44" fmla="*/ 131973 h 205561"/>
                      <a:gd name="connsiteX45" fmla="*/ 480271 w 524262"/>
                      <a:gd name="connsiteY45" fmla="*/ 144291 h 205561"/>
                      <a:gd name="connsiteX46" fmla="*/ 460915 w 524262"/>
                      <a:gd name="connsiteY46" fmla="*/ 146050 h 205561"/>
                      <a:gd name="connsiteX47" fmla="*/ 460915 w 524262"/>
                      <a:gd name="connsiteY47" fmla="*/ 163647 h 205561"/>
                      <a:gd name="connsiteX48" fmla="*/ 439182 w 524262"/>
                      <a:gd name="connsiteY48" fmla="*/ 205561 h 205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524262" h="205561">
                        <a:moveTo>
                          <a:pt x="0" y="205561"/>
                        </a:moveTo>
                        <a:lnTo>
                          <a:pt x="1649" y="204118"/>
                        </a:lnTo>
                        <a:lnTo>
                          <a:pt x="1649" y="175964"/>
                        </a:lnTo>
                        <a:lnTo>
                          <a:pt x="10447" y="158368"/>
                        </a:lnTo>
                        <a:lnTo>
                          <a:pt x="29803" y="135492"/>
                        </a:lnTo>
                        <a:lnTo>
                          <a:pt x="42121" y="135492"/>
                        </a:lnTo>
                        <a:lnTo>
                          <a:pt x="43880" y="121415"/>
                        </a:lnTo>
                        <a:lnTo>
                          <a:pt x="49159" y="96780"/>
                        </a:lnTo>
                        <a:lnTo>
                          <a:pt x="79073" y="86222"/>
                        </a:lnTo>
                        <a:lnTo>
                          <a:pt x="94910" y="61588"/>
                        </a:lnTo>
                        <a:lnTo>
                          <a:pt x="87871" y="49270"/>
                        </a:lnTo>
                        <a:lnTo>
                          <a:pt x="87871" y="42231"/>
                        </a:lnTo>
                        <a:lnTo>
                          <a:pt x="100189" y="26395"/>
                        </a:lnTo>
                        <a:lnTo>
                          <a:pt x="110747" y="10558"/>
                        </a:lnTo>
                        <a:lnTo>
                          <a:pt x="149459" y="8798"/>
                        </a:lnTo>
                        <a:lnTo>
                          <a:pt x="167055" y="10558"/>
                        </a:lnTo>
                        <a:lnTo>
                          <a:pt x="168815" y="26395"/>
                        </a:lnTo>
                        <a:lnTo>
                          <a:pt x="188171" y="26395"/>
                        </a:lnTo>
                        <a:lnTo>
                          <a:pt x="216325" y="26395"/>
                        </a:lnTo>
                        <a:lnTo>
                          <a:pt x="225123" y="19356"/>
                        </a:lnTo>
                        <a:lnTo>
                          <a:pt x="232162" y="8798"/>
                        </a:lnTo>
                        <a:lnTo>
                          <a:pt x="253277" y="0"/>
                        </a:lnTo>
                        <a:lnTo>
                          <a:pt x="267355" y="22875"/>
                        </a:lnTo>
                        <a:lnTo>
                          <a:pt x="283191" y="40472"/>
                        </a:lnTo>
                        <a:lnTo>
                          <a:pt x="274393" y="54549"/>
                        </a:lnTo>
                        <a:lnTo>
                          <a:pt x="297268" y="66866"/>
                        </a:lnTo>
                        <a:lnTo>
                          <a:pt x="325423" y="75665"/>
                        </a:lnTo>
                        <a:lnTo>
                          <a:pt x="334221" y="59828"/>
                        </a:lnTo>
                        <a:lnTo>
                          <a:pt x="350058" y="59828"/>
                        </a:lnTo>
                        <a:lnTo>
                          <a:pt x="387010" y="59828"/>
                        </a:lnTo>
                        <a:lnTo>
                          <a:pt x="411645" y="59828"/>
                        </a:lnTo>
                        <a:lnTo>
                          <a:pt x="423963" y="42231"/>
                        </a:lnTo>
                        <a:lnTo>
                          <a:pt x="436280" y="8798"/>
                        </a:lnTo>
                        <a:lnTo>
                          <a:pt x="464434" y="7039"/>
                        </a:lnTo>
                        <a:lnTo>
                          <a:pt x="474992" y="14077"/>
                        </a:lnTo>
                        <a:lnTo>
                          <a:pt x="492589" y="12318"/>
                        </a:lnTo>
                        <a:lnTo>
                          <a:pt x="508425" y="17597"/>
                        </a:lnTo>
                        <a:lnTo>
                          <a:pt x="524262" y="19356"/>
                        </a:lnTo>
                        <a:lnTo>
                          <a:pt x="510185" y="45751"/>
                        </a:lnTo>
                        <a:lnTo>
                          <a:pt x="510185" y="84463"/>
                        </a:lnTo>
                        <a:lnTo>
                          <a:pt x="522502" y="93261"/>
                        </a:lnTo>
                        <a:lnTo>
                          <a:pt x="511945" y="102059"/>
                        </a:lnTo>
                        <a:lnTo>
                          <a:pt x="510185" y="124935"/>
                        </a:lnTo>
                        <a:lnTo>
                          <a:pt x="494348" y="121415"/>
                        </a:lnTo>
                        <a:lnTo>
                          <a:pt x="487310" y="131973"/>
                        </a:lnTo>
                        <a:lnTo>
                          <a:pt x="480271" y="144291"/>
                        </a:lnTo>
                        <a:lnTo>
                          <a:pt x="460915" y="146050"/>
                        </a:lnTo>
                        <a:lnTo>
                          <a:pt x="460915" y="163647"/>
                        </a:lnTo>
                        <a:lnTo>
                          <a:pt x="439182" y="205561"/>
                        </a:lnTo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626" name="フリーフォーム: 図形 625">
                    <a:extLst>
                      <a:ext uri="{FF2B5EF4-FFF2-40B4-BE49-F238E27FC236}">
                        <a16:creationId xmlns:a16="http://schemas.microsoft.com/office/drawing/2014/main" id="{2DB53BF4-DFB9-2C99-5C04-7A94CA1D4AA1}"/>
                      </a:ext>
                    </a:extLst>
                  </p:cNvPr>
                  <p:cNvSpPr/>
                  <p:nvPr/>
                </p:nvSpPr>
                <p:spPr>
                  <a:xfrm>
                    <a:off x="1309176" y="2623090"/>
                    <a:ext cx="844921" cy="819775"/>
                  </a:xfrm>
                  <a:custGeom>
                    <a:avLst/>
                    <a:gdLst>
                      <a:gd name="connsiteX0" fmla="*/ 2312670 w 3658870"/>
                      <a:gd name="connsiteY0" fmla="*/ 0 h 3549980"/>
                      <a:gd name="connsiteX1" fmla="*/ 2407920 w 3658870"/>
                      <a:gd name="connsiteY1" fmla="*/ 44452 h 3549980"/>
                      <a:gd name="connsiteX2" fmla="*/ 2503170 w 3658870"/>
                      <a:gd name="connsiteY2" fmla="*/ 88900 h 3549980"/>
                      <a:gd name="connsiteX3" fmla="*/ 2674620 w 3658870"/>
                      <a:gd name="connsiteY3" fmla="*/ 228600 h 3549980"/>
                      <a:gd name="connsiteX4" fmla="*/ 2700020 w 3658870"/>
                      <a:gd name="connsiteY4" fmla="*/ 317500 h 3549980"/>
                      <a:gd name="connsiteX5" fmla="*/ 2769870 w 3658870"/>
                      <a:gd name="connsiteY5" fmla="*/ 387348 h 3549980"/>
                      <a:gd name="connsiteX6" fmla="*/ 2776220 w 3658870"/>
                      <a:gd name="connsiteY6" fmla="*/ 565148 h 3549980"/>
                      <a:gd name="connsiteX7" fmla="*/ 2719070 w 3658870"/>
                      <a:gd name="connsiteY7" fmla="*/ 679452 h 3549980"/>
                      <a:gd name="connsiteX8" fmla="*/ 2769870 w 3658870"/>
                      <a:gd name="connsiteY8" fmla="*/ 774700 h 3549980"/>
                      <a:gd name="connsiteX9" fmla="*/ 2769870 w 3658870"/>
                      <a:gd name="connsiteY9" fmla="*/ 838200 h 3549980"/>
                      <a:gd name="connsiteX10" fmla="*/ 2706370 w 3658870"/>
                      <a:gd name="connsiteY10" fmla="*/ 876300 h 3549980"/>
                      <a:gd name="connsiteX11" fmla="*/ 2661920 w 3658870"/>
                      <a:gd name="connsiteY11" fmla="*/ 1054100 h 3549980"/>
                      <a:gd name="connsiteX12" fmla="*/ 2573020 w 3658870"/>
                      <a:gd name="connsiteY12" fmla="*/ 1054100 h 3549980"/>
                      <a:gd name="connsiteX13" fmla="*/ 2515870 w 3658870"/>
                      <a:gd name="connsiteY13" fmla="*/ 1016000 h 3549980"/>
                      <a:gd name="connsiteX14" fmla="*/ 2465070 w 3658870"/>
                      <a:gd name="connsiteY14" fmla="*/ 1003300 h 3549980"/>
                      <a:gd name="connsiteX15" fmla="*/ 2439670 w 3658870"/>
                      <a:gd name="connsiteY15" fmla="*/ 1022348 h 3549980"/>
                      <a:gd name="connsiteX16" fmla="*/ 2503170 w 3658870"/>
                      <a:gd name="connsiteY16" fmla="*/ 1143000 h 3549980"/>
                      <a:gd name="connsiteX17" fmla="*/ 2471420 w 3658870"/>
                      <a:gd name="connsiteY17" fmla="*/ 1187452 h 3549980"/>
                      <a:gd name="connsiteX18" fmla="*/ 2344420 w 3658870"/>
                      <a:gd name="connsiteY18" fmla="*/ 1206500 h 3549980"/>
                      <a:gd name="connsiteX19" fmla="*/ 2344420 w 3658870"/>
                      <a:gd name="connsiteY19" fmla="*/ 1295400 h 3549980"/>
                      <a:gd name="connsiteX20" fmla="*/ 2204720 w 3658870"/>
                      <a:gd name="connsiteY20" fmla="*/ 1250948 h 3549980"/>
                      <a:gd name="connsiteX21" fmla="*/ 2166620 w 3658870"/>
                      <a:gd name="connsiteY21" fmla="*/ 1200148 h 3549980"/>
                      <a:gd name="connsiteX22" fmla="*/ 2052320 w 3658870"/>
                      <a:gd name="connsiteY22" fmla="*/ 1231900 h 3549980"/>
                      <a:gd name="connsiteX23" fmla="*/ 2077720 w 3658870"/>
                      <a:gd name="connsiteY23" fmla="*/ 1435100 h 3549980"/>
                      <a:gd name="connsiteX24" fmla="*/ 2077720 w 3658870"/>
                      <a:gd name="connsiteY24" fmla="*/ 1536700 h 3549980"/>
                      <a:gd name="connsiteX25" fmla="*/ 2122170 w 3658870"/>
                      <a:gd name="connsiteY25" fmla="*/ 1562100 h 3549980"/>
                      <a:gd name="connsiteX26" fmla="*/ 2312670 w 3658870"/>
                      <a:gd name="connsiteY26" fmla="*/ 1625600 h 3549980"/>
                      <a:gd name="connsiteX27" fmla="*/ 2338070 w 3658870"/>
                      <a:gd name="connsiteY27" fmla="*/ 1619252 h 3549980"/>
                      <a:gd name="connsiteX28" fmla="*/ 2490470 w 3658870"/>
                      <a:gd name="connsiteY28" fmla="*/ 1587500 h 3549980"/>
                      <a:gd name="connsiteX29" fmla="*/ 2534920 w 3658870"/>
                      <a:gd name="connsiteY29" fmla="*/ 1562100 h 3549980"/>
                      <a:gd name="connsiteX30" fmla="*/ 2604770 w 3658870"/>
                      <a:gd name="connsiteY30" fmla="*/ 1536700 h 3549980"/>
                      <a:gd name="connsiteX31" fmla="*/ 2668270 w 3658870"/>
                      <a:gd name="connsiteY31" fmla="*/ 1536700 h 3549980"/>
                      <a:gd name="connsiteX32" fmla="*/ 2738120 w 3658870"/>
                      <a:gd name="connsiteY32" fmla="*/ 1562100 h 3549980"/>
                      <a:gd name="connsiteX33" fmla="*/ 2807970 w 3658870"/>
                      <a:gd name="connsiteY33" fmla="*/ 1625600 h 3549980"/>
                      <a:gd name="connsiteX34" fmla="*/ 2877820 w 3658870"/>
                      <a:gd name="connsiteY34" fmla="*/ 1612900 h 3549980"/>
                      <a:gd name="connsiteX35" fmla="*/ 2985770 w 3658870"/>
                      <a:gd name="connsiteY35" fmla="*/ 1651000 h 3549980"/>
                      <a:gd name="connsiteX36" fmla="*/ 3144520 w 3658870"/>
                      <a:gd name="connsiteY36" fmla="*/ 1619252 h 3549980"/>
                      <a:gd name="connsiteX37" fmla="*/ 3214370 w 3658870"/>
                      <a:gd name="connsiteY37" fmla="*/ 1562100 h 3549980"/>
                      <a:gd name="connsiteX38" fmla="*/ 3271520 w 3658870"/>
                      <a:gd name="connsiteY38" fmla="*/ 1574800 h 3549980"/>
                      <a:gd name="connsiteX39" fmla="*/ 3195320 w 3658870"/>
                      <a:gd name="connsiteY39" fmla="*/ 1676400 h 3549980"/>
                      <a:gd name="connsiteX40" fmla="*/ 3195320 w 3658870"/>
                      <a:gd name="connsiteY40" fmla="*/ 1746252 h 3549980"/>
                      <a:gd name="connsiteX41" fmla="*/ 3163570 w 3658870"/>
                      <a:gd name="connsiteY41" fmla="*/ 1803400 h 3549980"/>
                      <a:gd name="connsiteX42" fmla="*/ 3169920 w 3658870"/>
                      <a:gd name="connsiteY42" fmla="*/ 1860548 h 3549980"/>
                      <a:gd name="connsiteX43" fmla="*/ 3087370 w 3658870"/>
                      <a:gd name="connsiteY43" fmla="*/ 1873252 h 3549980"/>
                      <a:gd name="connsiteX44" fmla="*/ 3055620 w 3658870"/>
                      <a:gd name="connsiteY44" fmla="*/ 1924052 h 3549980"/>
                      <a:gd name="connsiteX45" fmla="*/ 3061970 w 3658870"/>
                      <a:gd name="connsiteY45" fmla="*/ 2012948 h 3549980"/>
                      <a:gd name="connsiteX46" fmla="*/ 2966720 w 3658870"/>
                      <a:gd name="connsiteY46" fmla="*/ 2076452 h 3549980"/>
                      <a:gd name="connsiteX47" fmla="*/ 3125470 w 3658870"/>
                      <a:gd name="connsiteY47" fmla="*/ 2095500 h 3549980"/>
                      <a:gd name="connsiteX48" fmla="*/ 3176270 w 3658870"/>
                      <a:gd name="connsiteY48" fmla="*/ 2076452 h 3549980"/>
                      <a:gd name="connsiteX49" fmla="*/ 3233420 w 3658870"/>
                      <a:gd name="connsiteY49" fmla="*/ 2063748 h 3549980"/>
                      <a:gd name="connsiteX50" fmla="*/ 3258820 w 3658870"/>
                      <a:gd name="connsiteY50" fmla="*/ 2044700 h 3549980"/>
                      <a:gd name="connsiteX51" fmla="*/ 3290570 w 3658870"/>
                      <a:gd name="connsiteY51" fmla="*/ 2095500 h 3549980"/>
                      <a:gd name="connsiteX52" fmla="*/ 3265170 w 3658870"/>
                      <a:gd name="connsiteY52" fmla="*/ 2152652 h 3549980"/>
                      <a:gd name="connsiteX53" fmla="*/ 3220720 w 3658870"/>
                      <a:gd name="connsiteY53" fmla="*/ 2171700 h 3549980"/>
                      <a:gd name="connsiteX54" fmla="*/ 3176270 w 3658870"/>
                      <a:gd name="connsiteY54" fmla="*/ 2241548 h 3549980"/>
                      <a:gd name="connsiteX55" fmla="*/ 3214370 w 3658870"/>
                      <a:gd name="connsiteY55" fmla="*/ 2254252 h 3549980"/>
                      <a:gd name="connsiteX56" fmla="*/ 3265170 w 3658870"/>
                      <a:gd name="connsiteY56" fmla="*/ 2266948 h 3549980"/>
                      <a:gd name="connsiteX57" fmla="*/ 3335020 w 3658870"/>
                      <a:gd name="connsiteY57" fmla="*/ 2292348 h 3549980"/>
                      <a:gd name="connsiteX58" fmla="*/ 3430270 w 3658870"/>
                      <a:gd name="connsiteY58" fmla="*/ 2286000 h 3549980"/>
                      <a:gd name="connsiteX59" fmla="*/ 3512820 w 3658870"/>
                      <a:gd name="connsiteY59" fmla="*/ 2298700 h 3549980"/>
                      <a:gd name="connsiteX60" fmla="*/ 3563620 w 3658870"/>
                      <a:gd name="connsiteY60" fmla="*/ 2273300 h 3549980"/>
                      <a:gd name="connsiteX61" fmla="*/ 3601720 w 3658870"/>
                      <a:gd name="connsiteY61" fmla="*/ 2330452 h 3549980"/>
                      <a:gd name="connsiteX62" fmla="*/ 3335020 w 3658870"/>
                      <a:gd name="connsiteY62" fmla="*/ 2387600 h 3549980"/>
                      <a:gd name="connsiteX63" fmla="*/ 3335020 w 3658870"/>
                      <a:gd name="connsiteY63" fmla="*/ 2476500 h 3549980"/>
                      <a:gd name="connsiteX64" fmla="*/ 3373120 w 3658870"/>
                      <a:gd name="connsiteY64" fmla="*/ 2514600 h 3549980"/>
                      <a:gd name="connsiteX65" fmla="*/ 3335020 w 3658870"/>
                      <a:gd name="connsiteY65" fmla="*/ 2584452 h 3549980"/>
                      <a:gd name="connsiteX66" fmla="*/ 3341370 w 3658870"/>
                      <a:gd name="connsiteY66" fmla="*/ 2635252 h 3549980"/>
                      <a:gd name="connsiteX67" fmla="*/ 3430270 w 3658870"/>
                      <a:gd name="connsiteY67" fmla="*/ 2654300 h 3549980"/>
                      <a:gd name="connsiteX68" fmla="*/ 3430270 w 3658870"/>
                      <a:gd name="connsiteY68" fmla="*/ 2717800 h 3549980"/>
                      <a:gd name="connsiteX69" fmla="*/ 3519170 w 3658870"/>
                      <a:gd name="connsiteY69" fmla="*/ 2730500 h 3549980"/>
                      <a:gd name="connsiteX70" fmla="*/ 3563620 w 3658870"/>
                      <a:gd name="connsiteY70" fmla="*/ 2781300 h 3549980"/>
                      <a:gd name="connsiteX71" fmla="*/ 3658870 w 3658870"/>
                      <a:gd name="connsiteY71" fmla="*/ 2781300 h 3549980"/>
                      <a:gd name="connsiteX72" fmla="*/ 3633470 w 3658870"/>
                      <a:gd name="connsiteY72" fmla="*/ 2832100 h 3549980"/>
                      <a:gd name="connsiteX73" fmla="*/ 3614420 w 3658870"/>
                      <a:gd name="connsiteY73" fmla="*/ 2901948 h 3549980"/>
                      <a:gd name="connsiteX74" fmla="*/ 3544570 w 3658870"/>
                      <a:gd name="connsiteY74" fmla="*/ 2908300 h 3549980"/>
                      <a:gd name="connsiteX75" fmla="*/ 3582670 w 3658870"/>
                      <a:gd name="connsiteY75" fmla="*/ 2965452 h 3549980"/>
                      <a:gd name="connsiteX76" fmla="*/ 3474720 w 3658870"/>
                      <a:gd name="connsiteY76" fmla="*/ 3105148 h 3549980"/>
                      <a:gd name="connsiteX77" fmla="*/ 3557270 w 3658870"/>
                      <a:gd name="connsiteY77" fmla="*/ 3136900 h 3549980"/>
                      <a:gd name="connsiteX78" fmla="*/ 3563620 w 3658870"/>
                      <a:gd name="connsiteY78" fmla="*/ 3181348 h 3549980"/>
                      <a:gd name="connsiteX79" fmla="*/ 3468370 w 3658870"/>
                      <a:gd name="connsiteY79" fmla="*/ 3251200 h 3549980"/>
                      <a:gd name="connsiteX80" fmla="*/ 3392170 w 3658870"/>
                      <a:gd name="connsiteY80" fmla="*/ 3314700 h 3549980"/>
                      <a:gd name="connsiteX81" fmla="*/ 3335020 w 3658870"/>
                      <a:gd name="connsiteY81" fmla="*/ 3321052 h 3549980"/>
                      <a:gd name="connsiteX82" fmla="*/ 3309620 w 3658870"/>
                      <a:gd name="connsiteY82" fmla="*/ 3384548 h 3549980"/>
                      <a:gd name="connsiteX83" fmla="*/ 3201670 w 3658870"/>
                      <a:gd name="connsiteY83" fmla="*/ 3390900 h 3549980"/>
                      <a:gd name="connsiteX84" fmla="*/ 3201670 w 3658870"/>
                      <a:gd name="connsiteY84" fmla="*/ 3454400 h 3549980"/>
                      <a:gd name="connsiteX85" fmla="*/ 3188970 w 3658870"/>
                      <a:gd name="connsiteY85" fmla="*/ 3543300 h 3549980"/>
                      <a:gd name="connsiteX86" fmla="*/ 3117708 w 3658870"/>
                      <a:gd name="connsiteY86" fmla="*/ 3549980 h 3549980"/>
                      <a:gd name="connsiteX87" fmla="*/ 3147060 w 3658870"/>
                      <a:gd name="connsiteY87" fmla="*/ 3525520 h 3549980"/>
                      <a:gd name="connsiteX88" fmla="*/ 3093720 w 3658870"/>
                      <a:gd name="connsiteY88" fmla="*/ 3487420 h 3549980"/>
                      <a:gd name="connsiteX89" fmla="*/ 3093720 w 3658870"/>
                      <a:gd name="connsiteY89" fmla="*/ 3319780 h 3549980"/>
                      <a:gd name="connsiteX90" fmla="*/ 3154680 w 3658870"/>
                      <a:gd name="connsiteY90" fmla="*/ 3205480 h 3549980"/>
                      <a:gd name="connsiteX91" fmla="*/ 3086100 w 3658870"/>
                      <a:gd name="connsiteY91" fmla="*/ 3197860 h 3549980"/>
                      <a:gd name="connsiteX92" fmla="*/ 3017520 w 3658870"/>
                      <a:gd name="connsiteY92" fmla="*/ 3175000 h 3549980"/>
                      <a:gd name="connsiteX93" fmla="*/ 2941320 w 3658870"/>
                      <a:gd name="connsiteY93" fmla="*/ 3182620 h 3549980"/>
                      <a:gd name="connsiteX94" fmla="*/ 2895600 w 3658870"/>
                      <a:gd name="connsiteY94" fmla="*/ 3152140 h 3549980"/>
                      <a:gd name="connsiteX95" fmla="*/ 2773680 w 3658870"/>
                      <a:gd name="connsiteY95" fmla="*/ 3159760 h 3549980"/>
                      <a:gd name="connsiteX96" fmla="*/ 2720340 w 3658870"/>
                      <a:gd name="connsiteY96" fmla="*/ 3304540 h 3549980"/>
                      <a:gd name="connsiteX97" fmla="*/ 2667000 w 3658870"/>
                      <a:gd name="connsiteY97" fmla="*/ 3380740 h 3549980"/>
                      <a:gd name="connsiteX98" fmla="*/ 2560320 w 3658870"/>
                      <a:gd name="connsiteY98" fmla="*/ 3380740 h 3549980"/>
                      <a:gd name="connsiteX99" fmla="*/ 2400300 w 3658870"/>
                      <a:gd name="connsiteY99" fmla="*/ 3380740 h 3549980"/>
                      <a:gd name="connsiteX100" fmla="*/ 2331720 w 3658870"/>
                      <a:gd name="connsiteY100" fmla="*/ 3380740 h 3549980"/>
                      <a:gd name="connsiteX101" fmla="*/ 2293620 w 3658870"/>
                      <a:gd name="connsiteY101" fmla="*/ 3449320 h 3549980"/>
                      <a:gd name="connsiteX102" fmla="*/ 2171700 w 3658870"/>
                      <a:gd name="connsiteY102" fmla="*/ 3411220 h 3549980"/>
                      <a:gd name="connsiteX103" fmla="*/ 2072640 w 3658870"/>
                      <a:gd name="connsiteY103" fmla="*/ 3357880 h 3549980"/>
                      <a:gd name="connsiteX104" fmla="*/ 2110740 w 3658870"/>
                      <a:gd name="connsiteY104" fmla="*/ 3296920 h 3549980"/>
                      <a:gd name="connsiteX105" fmla="*/ 2042160 w 3658870"/>
                      <a:gd name="connsiteY105" fmla="*/ 3220720 h 3549980"/>
                      <a:gd name="connsiteX106" fmla="*/ 1981200 w 3658870"/>
                      <a:gd name="connsiteY106" fmla="*/ 3121660 h 3549980"/>
                      <a:gd name="connsiteX107" fmla="*/ 1889760 w 3658870"/>
                      <a:gd name="connsiteY107" fmla="*/ 3159760 h 3549980"/>
                      <a:gd name="connsiteX108" fmla="*/ 1859280 w 3658870"/>
                      <a:gd name="connsiteY108" fmla="*/ 3205480 h 3549980"/>
                      <a:gd name="connsiteX109" fmla="*/ 1821180 w 3658870"/>
                      <a:gd name="connsiteY109" fmla="*/ 3235960 h 3549980"/>
                      <a:gd name="connsiteX110" fmla="*/ 1699260 w 3658870"/>
                      <a:gd name="connsiteY110" fmla="*/ 3235960 h 3549980"/>
                      <a:gd name="connsiteX111" fmla="*/ 1615440 w 3658870"/>
                      <a:gd name="connsiteY111" fmla="*/ 3235960 h 3549980"/>
                      <a:gd name="connsiteX112" fmla="*/ 1607820 w 3658870"/>
                      <a:gd name="connsiteY112" fmla="*/ 3167380 h 3549980"/>
                      <a:gd name="connsiteX113" fmla="*/ 1536774 w 3658870"/>
                      <a:gd name="connsiteY113" fmla="*/ 3160276 h 3549980"/>
                      <a:gd name="connsiteX114" fmla="*/ 1531620 w 3658870"/>
                      <a:gd name="connsiteY114" fmla="*/ 3124200 h 3549980"/>
                      <a:gd name="connsiteX115" fmla="*/ 1442720 w 3658870"/>
                      <a:gd name="connsiteY115" fmla="*/ 3054348 h 3549980"/>
                      <a:gd name="connsiteX116" fmla="*/ 1290320 w 3658870"/>
                      <a:gd name="connsiteY116" fmla="*/ 2952748 h 3549980"/>
                      <a:gd name="connsiteX117" fmla="*/ 1264920 w 3658870"/>
                      <a:gd name="connsiteY117" fmla="*/ 2705100 h 3549980"/>
                      <a:gd name="connsiteX118" fmla="*/ 1322070 w 3658870"/>
                      <a:gd name="connsiteY118" fmla="*/ 2635252 h 3549980"/>
                      <a:gd name="connsiteX119" fmla="*/ 1258570 w 3658870"/>
                      <a:gd name="connsiteY119" fmla="*/ 2578100 h 3549980"/>
                      <a:gd name="connsiteX120" fmla="*/ 1252220 w 3658870"/>
                      <a:gd name="connsiteY120" fmla="*/ 2520948 h 3549980"/>
                      <a:gd name="connsiteX121" fmla="*/ 1201420 w 3658870"/>
                      <a:gd name="connsiteY121" fmla="*/ 2476500 h 3549980"/>
                      <a:gd name="connsiteX122" fmla="*/ 1182370 w 3658870"/>
                      <a:gd name="connsiteY122" fmla="*/ 2349500 h 3549980"/>
                      <a:gd name="connsiteX123" fmla="*/ 1049020 w 3658870"/>
                      <a:gd name="connsiteY123" fmla="*/ 2222500 h 3549980"/>
                      <a:gd name="connsiteX124" fmla="*/ 1010920 w 3658870"/>
                      <a:gd name="connsiteY124" fmla="*/ 2038348 h 3549980"/>
                      <a:gd name="connsiteX125" fmla="*/ 890270 w 3658870"/>
                      <a:gd name="connsiteY125" fmla="*/ 1936748 h 3549980"/>
                      <a:gd name="connsiteX126" fmla="*/ 845820 w 3658870"/>
                      <a:gd name="connsiteY126" fmla="*/ 1873252 h 3549980"/>
                      <a:gd name="connsiteX127" fmla="*/ 687070 w 3658870"/>
                      <a:gd name="connsiteY127" fmla="*/ 1828800 h 3549980"/>
                      <a:gd name="connsiteX128" fmla="*/ 547370 w 3658870"/>
                      <a:gd name="connsiteY128" fmla="*/ 1892300 h 3549980"/>
                      <a:gd name="connsiteX129" fmla="*/ 458470 w 3658870"/>
                      <a:gd name="connsiteY129" fmla="*/ 1892300 h 3549980"/>
                      <a:gd name="connsiteX130" fmla="*/ 464820 w 3658870"/>
                      <a:gd name="connsiteY130" fmla="*/ 2044700 h 3549980"/>
                      <a:gd name="connsiteX131" fmla="*/ 496570 w 3658870"/>
                      <a:gd name="connsiteY131" fmla="*/ 2101852 h 3549980"/>
                      <a:gd name="connsiteX132" fmla="*/ 572770 w 3658870"/>
                      <a:gd name="connsiteY132" fmla="*/ 2235200 h 3549980"/>
                      <a:gd name="connsiteX133" fmla="*/ 534670 w 3658870"/>
                      <a:gd name="connsiteY133" fmla="*/ 2286000 h 3549980"/>
                      <a:gd name="connsiteX134" fmla="*/ 579120 w 3658870"/>
                      <a:gd name="connsiteY134" fmla="*/ 2324100 h 3549980"/>
                      <a:gd name="connsiteX135" fmla="*/ 579120 w 3658870"/>
                      <a:gd name="connsiteY135" fmla="*/ 2349500 h 3549980"/>
                      <a:gd name="connsiteX136" fmla="*/ 534670 w 3658870"/>
                      <a:gd name="connsiteY136" fmla="*/ 2393948 h 3549980"/>
                      <a:gd name="connsiteX137" fmla="*/ 490220 w 3658870"/>
                      <a:gd name="connsiteY137" fmla="*/ 2444748 h 3549980"/>
                      <a:gd name="connsiteX138" fmla="*/ 414020 w 3658870"/>
                      <a:gd name="connsiteY138" fmla="*/ 2444748 h 3549980"/>
                      <a:gd name="connsiteX139" fmla="*/ 375920 w 3658870"/>
                      <a:gd name="connsiteY139" fmla="*/ 2349500 h 3549980"/>
                      <a:gd name="connsiteX140" fmla="*/ 363220 w 3658870"/>
                      <a:gd name="connsiteY140" fmla="*/ 2349500 h 3549980"/>
                      <a:gd name="connsiteX141" fmla="*/ 331470 w 3658870"/>
                      <a:gd name="connsiteY141" fmla="*/ 2330452 h 3549980"/>
                      <a:gd name="connsiteX142" fmla="*/ 267970 w 3658870"/>
                      <a:gd name="connsiteY142" fmla="*/ 2343148 h 3549980"/>
                      <a:gd name="connsiteX143" fmla="*/ 198120 w 3658870"/>
                      <a:gd name="connsiteY143" fmla="*/ 2292348 h 3549980"/>
                      <a:gd name="connsiteX144" fmla="*/ 172720 w 3658870"/>
                      <a:gd name="connsiteY144" fmla="*/ 2216148 h 3549980"/>
                      <a:gd name="connsiteX145" fmla="*/ 33020 w 3658870"/>
                      <a:gd name="connsiteY145" fmla="*/ 2203452 h 3549980"/>
                      <a:gd name="connsiteX146" fmla="*/ 11669 w 3658870"/>
                      <a:gd name="connsiteY146" fmla="*/ 2143168 h 3549980"/>
                      <a:gd name="connsiteX147" fmla="*/ 45720 w 3658870"/>
                      <a:gd name="connsiteY147" fmla="*/ 2153920 h 3549980"/>
                      <a:gd name="connsiteX148" fmla="*/ 114300 w 3658870"/>
                      <a:gd name="connsiteY148" fmla="*/ 2092960 h 3549980"/>
                      <a:gd name="connsiteX149" fmla="*/ 144780 w 3658870"/>
                      <a:gd name="connsiteY149" fmla="*/ 1864360 h 3549980"/>
                      <a:gd name="connsiteX150" fmla="*/ 38100 w 3658870"/>
                      <a:gd name="connsiteY150" fmla="*/ 1742440 h 3549980"/>
                      <a:gd name="connsiteX151" fmla="*/ 60960 w 3658870"/>
                      <a:gd name="connsiteY151" fmla="*/ 1673860 h 3549980"/>
                      <a:gd name="connsiteX152" fmla="*/ 0 w 3658870"/>
                      <a:gd name="connsiteY152" fmla="*/ 1651000 h 3549980"/>
                      <a:gd name="connsiteX153" fmla="*/ 0 w 3658870"/>
                      <a:gd name="connsiteY153" fmla="*/ 1590040 h 3549980"/>
                      <a:gd name="connsiteX154" fmla="*/ 106680 w 3658870"/>
                      <a:gd name="connsiteY154" fmla="*/ 1590040 h 3549980"/>
                      <a:gd name="connsiteX155" fmla="*/ 83820 w 3658870"/>
                      <a:gd name="connsiteY155" fmla="*/ 1506220 h 3549980"/>
                      <a:gd name="connsiteX156" fmla="*/ 99060 w 3658870"/>
                      <a:gd name="connsiteY156" fmla="*/ 1475740 h 3549980"/>
                      <a:gd name="connsiteX157" fmla="*/ 68580 w 3658870"/>
                      <a:gd name="connsiteY157" fmla="*/ 1308100 h 3549980"/>
                      <a:gd name="connsiteX158" fmla="*/ 30480 w 3658870"/>
                      <a:gd name="connsiteY158" fmla="*/ 1277620 h 3549980"/>
                      <a:gd name="connsiteX159" fmla="*/ 106680 w 3658870"/>
                      <a:gd name="connsiteY159" fmla="*/ 1201420 h 3549980"/>
                      <a:gd name="connsiteX160" fmla="*/ 121920 w 3658870"/>
                      <a:gd name="connsiteY160" fmla="*/ 1155700 h 3549980"/>
                      <a:gd name="connsiteX161" fmla="*/ 182880 w 3658870"/>
                      <a:gd name="connsiteY161" fmla="*/ 1148080 h 3549980"/>
                      <a:gd name="connsiteX162" fmla="*/ 182880 w 3658870"/>
                      <a:gd name="connsiteY162" fmla="*/ 995680 h 3549980"/>
                      <a:gd name="connsiteX163" fmla="*/ 243840 w 3658870"/>
                      <a:gd name="connsiteY163" fmla="*/ 896620 h 3549980"/>
                      <a:gd name="connsiteX164" fmla="*/ 289560 w 3658870"/>
                      <a:gd name="connsiteY164" fmla="*/ 866140 h 3549980"/>
                      <a:gd name="connsiteX165" fmla="*/ 358140 w 3658870"/>
                      <a:gd name="connsiteY165" fmla="*/ 744220 h 3549980"/>
                      <a:gd name="connsiteX166" fmla="*/ 518160 w 3658870"/>
                      <a:gd name="connsiteY166" fmla="*/ 690880 h 3549980"/>
                      <a:gd name="connsiteX167" fmla="*/ 601980 w 3658870"/>
                      <a:gd name="connsiteY167" fmla="*/ 645160 h 3549980"/>
                      <a:gd name="connsiteX168" fmla="*/ 685800 w 3658870"/>
                      <a:gd name="connsiteY168" fmla="*/ 706120 h 3549980"/>
                      <a:gd name="connsiteX169" fmla="*/ 807720 w 3658870"/>
                      <a:gd name="connsiteY169" fmla="*/ 668020 h 3549980"/>
                      <a:gd name="connsiteX170" fmla="*/ 853440 w 3658870"/>
                      <a:gd name="connsiteY170" fmla="*/ 713740 h 3549980"/>
                      <a:gd name="connsiteX171" fmla="*/ 967740 w 3658870"/>
                      <a:gd name="connsiteY171" fmla="*/ 698500 h 3549980"/>
                      <a:gd name="connsiteX172" fmla="*/ 1059180 w 3658870"/>
                      <a:gd name="connsiteY172" fmla="*/ 645160 h 3549980"/>
                      <a:gd name="connsiteX173" fmla="*/ 1051560 w 3658870"/>
                      <a:gd name="connsiteY173" fmla="*/ 584200 h 3549980"/>
                      <a:gd name="connsiteX174" fmla="*/ 1097280 w 3658870"/>
                      <a:gd name="connsiteY174" fmla="*/ 546100 h 3549980"/>
                      <a:gd name="connsiteX175" fmla="*/ 1097280 w 3658870"/>
                      <a:gd name="connsiteY175" fmla="*/ 477520 h 3549980"/>
                      <a:gd name="connsiteX176" fmla="*/ 1059180 w 3658870"/>
                      <a:gd name="connsiteY176" fmla="*/ 386080 h 3549980"/>
                      <a:gd name="connsiteX177" fmla="*/ 1109863 w 3658870"/>
                      <a:gd name="connsiteY177" fmla="*/ 291052 h 3549980"/>
                      <a:gd name="connsiteX178" fmla="*/ 1137920 w 3658870"/>
                      <a:gd name="connsiteY178" fmla="*/ 285748 h 3549980"/>
                      <a:gd name="connsiteX179" fmla="*/ 1290320 w 3658870"/>
                      <a:gd name="connsiteY179" fmla="*/ 311148 h 3549980"/>
                      <a:gd name="connsiteX180" fmla="*/ 1360170 w 3658870"/>
                      <a:gd name="connsiteY180" fmla="*/ 406400 h 3549980"/>
                      <a:gd name="connsiteX181" fmla="*/ 1823720 w 3658870"/>
                      <a:gd name="connsiteY181" fmla="*/ 431800 h 3549980"/>
                      <a:gd name="connsiteX182" fmla="*/ 1849120 w 3658870"/>
                      <a:gd name="connsiteY182" fmla="*/ 330200 h 3549980"/>
                      <a:gd name="connsiteX183" fmla="*/ 1938020 w 3658870"/>
                      <a:gd name="connsiteY183" fmla="*/ 285748 h 3549980"/>
                      <a:gd name="connsiteX184" fmla="*/ 1982470 w 3658870"/>
                      <a:gd name="connsiteY184" fmla="*/ 241300 h 3549980"/>
                      <a:gd name="connsiteX185" fmla="*/ 2020570 w 3658870"/>
                      <a:gd name="connsiteY185" fmla="*/ 190500 h 3549980"/>
                      <a:gd name="connsiteX186" fmla="*/ 2039620 w 3658870"/>
                      <a:gd name="connsiteY186" fmla="*/ 146052 h 3549980"/>
                      <a:gd name="connsiteX187" fmla="*/ 2045970 w 3658870"/>
                      <a:gd name="connsiteY187" fmla="*/ 101600 h 3549980"/>
                      <a:gd name="connsiteX188" fmla="*/ 2153920 w 3658870"/>
                      <a:gd name="connsiteY188" fmla="*/ 50800 h 3549980"/>
                      <a:gd name="connsiteX189" fmla="*/ 2211070 w 3658870"/>
                      <a:gd name="connsiteY189" fmla="*/ 38100 h 3549980"/>
                      <a:gd name="connsiteX190" fmla="*/ 2280920 w 3658870"/>
                      <a:gd name="connsiteY190" fmla="*/ 38100 h 3549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</a:cxnLst>
                    <a:rect l="l" t="t" r="r" b="b"/>
                    <a:pathLst>
                      <a:path w="3658870" h="3549980">
                        <a:moveTo>
                          <a:pt x="2312670" y="0"/>
                        </a:moveTo>
                        <a:lnTo>
                          <a:pt x="2407920" y="44452"/>
                        </a:lnTo>
                        <a:lnTo>
                          <a:pt x="2503170" y="88900"/>
                        </a:lnTo>
                        <a:lnTo>
                          <a:pt x="2674620" y="228600"/>
                        </a:lnTo>
                        <a:lnTo>
                          <a:pt x="2700020" y="317500"/>
                        </a:lnTo>
                        <a:lnTo>
                          <a:pt x="2769870" y="387348"/>
                        </a:lnTo>
                        <a:lnTo>
                          <a:pt x="2776220" y="565148"/>
                        </a:lnTo>
                        <a:lnTo>
                          <a:pt x="2719070" y="679452"/>
                        </a:lnTo>
                        <a:lnTo>
                          <a:pt x="2769870" y="774700"/>
                        </a:lnTo>
                        <a:lnTo>
                          <a:pt x="2769870" y="838200"/>
                        </a:lnTo>
                        <a:lnTo>
                          <a:pt x="2706370" y="876300"/>
                        </a:lnTo>
                        <a:lnTo>
                          <a:pt x="2661920" y="1054100"/>
                        </a:lnTo>
                        <a:lnTo>
                          <a:pt x="2573020" y="1054100"/>
                        </a:lnTo>
                        <a:lnTo>
                          <a:pt x="2515870" y="1016000"/>
                        </a:lnTo>
                        <a:lnTo>
                          <a:pt x="2465070" y="1003300"/>
                        </a:lnTo>
                        <a:lnTo>
                          <a:pt x="2439670" y="1022348"/>
                        </a:lnTo>
                        <a:lnTo>
                          <a:pt x="2503170" y="1143000"/>
                        </a:lnTo>
                        <a:lnTo>
                          <a:pt x="2471420" y="1187452"/>
                        </a:lnTo>
                        <a:lnTo>
                          <a:pt x="2344420" y="1206500"/>
                        </a:lnTo>
                        <a:lnTo>
                          <a:pt x="2344420" y="1295400"/>
                        </a:lnTo>
                        <a:lnTo>
                          <a:pt x="2204720" y="1250948"/>
                        </a:lnTo>
                        <a:lnTo>
                          <a:pt x="2166620" y="1200148"/>
                        </a:lnTo>
                        <a:lnTo>
                          <a:pt x="2052320" y="1231900"/>
                        </a:lnTo>
                        <a:lnTo>
                          <a:pt x="2077720" y="1435100"/>
                        </a:lnTo>
                        <a:lnTo>
                          <a:pt x="2077720" y="1536700"/>
                        </a:lnTo>
                        <a:lnTo>
                          <a:pt x="2122170" y="1562100"/>
                        </a:lnTo>
                        <a:lnTo>
                          <a:pt x="2312670" y="1625600"/>
                        </a:lnTo>
                        <a:lnTo>
                          <a:pt x="2338070" y="1619252"/>
                        </a:lnTo>
                        <a:lnTo>
                          <a:pt x="2490470" y="1587500"/>
                        </a:lnTo>
                        <a:lnTo>
                          <a:pt x="2534920" y="1562100"/>
                        </a:lnTo>
                        <a:lnTo>
                          <a:pt x="2604770" y="1536700"/>
                        </a:lnTo>
                        <a:lnTo>
                          <a:pt x="2668270" y="1536700"/>
                        </a:lnTo>
                        <a:lnTo>
                          <a:pt x="2738120" y="1562100"/>
                        </a:lnTo>
                        <a:lnTo>
                          <a:pt x="2807970" y="1625600"/>
                        </a:lnTo>
                        <a:lnTo>
                          <a:pt x="2877820" y="1612900"/>
                        </a:lnTo>
                        <a:lnTo>
                          <a:pt x="2985770" y="1651000"/>
                        </a:lnTo>
                        <a:lnTo>
                          <a:pt x="3144520" y="1619252"/>
                        </a:lnTo>
                        <a:lnTo>
                          <a:pt x="3214370" y="1562100"/>
                        </a:lnTo>
                        <a:lnTo>
                          <a:pt x="3271520" y="1574800"/>
                        </a:lnTo>
                        <a:lnTo>
                          <a:pt x="3195320" y="1676400"/>
                        </a:lnTo>
                        <a:lnTo>
                          <a:pt x="3195320" y="1746252"/>
                        </a:lnTo>
                        <a:lnTo>
                          <a:pt x="3163570" y="1803400"/>
                        </a:lnTo>
                        <a:lnTo>
                          <a:pt x="3169920" y="1860548"/>
                        </a:lnTo>
                        <a:lnTo>
                          <a:pt x="3087370" y="1873252"/>
                        </a:lnTo>
                        <a:lnTo>
                          <a:pt x="3055620" y="1924052"/>
                        </a:lnTo>
                        <a:lnTo>
                          <a:pt x="3061970" y="2012948"/>
                        </a:lnTo>
                        <a:lnTo>
                          <a:pt x="2966720" y="2076452"/>
                        </a:lnTo>
                        <a:lnTo>
                          <a:pt x="3125470" y="2095500"/>
                        </a:lnTo>
                        <a:lnTo>
                          <a:pt x="3176270" y="2076452"/>
                        </a:lnTo>
                        <a:lnTo>
                          <a:pt x="3233420" y="2063748"/>
                        </a:lnTo>
                        <a:lnTo>
                          <a:pt x="3258820" y="2044700"/>
                        </a:lnTo>
                        <a:lnTo>
                          <a:pt x="3290570" y="2095500"/>
                        </a:lnTo>
                        <a:lnTo>
                          <a:pt x="3265170" y="2152652"/>
                        </a:lnTo>
                        <a:lnTo>
                          <a:pt x="3220720" y="2171700"/>
                        </a:lnTo>
                        <a:lnTo>
                          <a:pt x="3176270" y="2241548"/>
                        </a:lnTo>
                        <a:lnTo>
                          <a:pt x="3214370" y="2254252"/>
                        </a:lnTo>
                        <a:lnTo>
                          <a:pt x="3265170" y="2266948"/>
                        </a:lnTo>
                        <a:lnTo>
                          <a:pt x="3335020" y="2292348"/>
                        </a:lnTo>
                        <a:lnTo>
                          <a:pt x="3430270" y="2286000"/>
                        </a:lnTo>
                        <a:lnTo>
                          <a:pt x="3512820" y="2298700"/>
                        </a:lnTo>
                        <a:lnTo>
                          <a:pt x="3563620" y="2273300"/>
                        </a:lnTo>
                        <a:lnTo>
                          <a:pt x="3601720" y="2330452"/>
                        </a:lnTo>
                        <a:lnTo>
                          <a:pt x="3335020" y="2387600"/>
                        </a:lnTo>
                        <a:lnTo>
                          <a:pt x="3335020" y="2476500"/>
                        </a:lnTo>
                        <a:lnTo>
                          <a:pt x="3373120" y="2514600"/>
                        </a:lnTo>
                        <a:lnTo>
                          <a:pt x="3335020" y="2584452"/>
                        </a:lnTo>
                        <a:lnTo>
                          <a:pt x="3341370" y="2635252"/>
                        </a:lnTo>
                        <a:lnTo>
                          <a:pt x="3430270" y="2654300"/>
                        </a:lnTo>
                        <a:lnTo>
                          <a:pt x="3430270" y="2717800"/>
                        </a:lnTo>
                        <a:lnTo>
                          <a:pt x="3519170" y="2730500"/>
                        </a:lnTo>
                        <a:lnTo>
                          <a:pt x="3563620" y="2781300"/>
                        </a:lnTo>
                        <a:lnTo>
                          <a:pt x="3658870" y="2781300"/>
                        </a:lnTo>
                        <a:lnTo>
                          <a:pt x="3633470" y="2832100"/>
                        </a:lnTo>
                        <a:lnTo>
                          <a:pt x="3614420" y="2901948"/>
                        </a:lnTo>
                        <a:lnTo>
                          <a:pt x="3544570" y="2908300"/>
                        </a:lnTo>
                        <a:lnTo>
                          <a:pt x="3582670" y="2965452"/>
                        </a:lnTo>
                        <a:lnTo>
                          <a:pt x="3474720" y="3105148"/>
                        </a:lnTo>
                        <a:lnTo>
                          <a:pt x="3557270" y="3136900"/>
                        </a:lnTo>
                        <a:lnTo>
                          <a:pt x="3563620" y="3181348"/>
                        </a:lnTo>
                        <a:lnTo>
                          <a:pt x="3468370" y="3251200"/>
                        </a:lnTo>
                        <a:lnTo>
                          <a:pt x="3392170" y="3314700"/>
                        </a:lnTo>
                        <a:lnTo>
                          <a:pt x="3335020" y="3321052"/>
                        </a:lnTo>
                        <a:lnTo>
                          <a:pt x="3309620" y="3384548"/>
                        </a:lnTo>
                        <a:lnTo>
                          <a:pt x="3201670" y="3390900"/>
                        </a:lnTo>
                        <a:lnTo>
                          <a:pt x="3201670" y="3454400"/>
                        </a:lnTo>
                        <a:lnTo>
                          <a:pt x="3188970" y="3543300"/>
                        </a:lnTo>
                        <a:lnTo>
                          <a:pt x="3117708" y="3549980"/>
                        </a:lnTo>
                        <a:lnTo>
                          <a:pt x="3147060" y="3525520"/>
                        </a:lnTo>
                        <a:lnTo>
                          <a:pt x="3093720" y="3487420"/>
                        </a:lnTo>
                        <a:lnTo>
                          <a:pt x="3093720" y="3319780"/>
                        </a:lnTo>
                        <a:lnTo>
                          <a:pt x="3154680" y="3205480"/>
                        </a:lnTo>
                        <a:lnTo>
                          <a:pt x="3086100" y="3197860"/>
                        </a:lnTo>
                        <a:lnTo>
                          <a:pt x="3017520" y="3175000"/>
                        </a:lnTo>
                        <a:lnTo>
                          <a:pt x="2941320" y="3182620"/>
                        </a:lnTo>
                        <a:lnTo>
                          <a:pt x="2895600" y="3152140"/>
                        </a:lnTo>
                        <a:lnTo>
                          <a:pt x="2773680" y="3159760"/>
                        </a:lnTo>
                        <a:lnTo>
                          <a:pt x="2720340" y="3304540"/>
                        </a:lnTo>
                        <a:lnTo>
                          <a:pt x="2667000" y="3380740"/>
                        </a:lnTo>
                        <a:lnTo>
                          <a:pt x="2560320" y="3380740"/>
                        </a:lnTo>
                        <a:lnTo>
                          <a:pt x="2400300" y="3380740"/>
                        </a:lnTo>
                        <a:lnTo>
                          <a:pt x="2331720" y="3380740"/>
                        </a:lnTo>
                        <a:lnTo>
                          <a:pt x="2293620" y="3449320"/>
                        </a:lnTo>
                        <a:lnTo>
                          <a:pt x="2171700" y="3411220"/>
                        </a:lnTo>
                        <a:lnTo>
                          <a:pt x="2072640" y="3357880"/>
                        </a:lnTo>
                        <a:lnTo>
                          <a:pt x="2110740" y="3296920"/>
                        </a:lnTo>
                        <a:lnTo>
                          <a:pt x="2042160" y="3220720"/>
                        </a:lnTo>
                        <a:lnTo>
                          <a:pt x="1981200" y="3121660"/>
                        </a:lnTo>
                        <a:lnTo>
                          <a:pt x="1889760" y="3159760"/>
                        </a:lnTo>
                        <a:lnTo>
                          <a:pt x="1859280" y="3205480"/>
                        </a:lnTo>
                        <a:lnTo>
                          <a:pt x="1821180" y="3235960"/>
                        </a:lnTo>
                        <a:lnTo>
                          <a:pt x="1699260" y="3235960"/>
                        </a:lnTo>
                        <a:lnTo>
                          <a:pt x="1615440" y="3235960"/>
                        </a:lnTo>
                        <a:lnTo>
                          <a:pt x="1607820" y="3167380"/>
                        </a:lnTo>
                        <a:lnTo>
                          <a:pt x="1536774" y="3160276"/>
                        </a:lnTo>
                        <a:lnTo>
                          <a:pt x="1531620" y="3124200"/>
                        </a:lnTo>
                        <a:lnTo>
                          <a:pt x="1442720" y="3054348"/>
                        </a:lnTo>
                        <a:lnTo>
                          <a:pt x="1290320" y="2952748"/>
                        </a:lnTo>
                        <a:lnTo>
                          <a:pt x="1264920" y="2705100"/>
                        </a:lnTo>
                        <a:lnTo>
                          <a:pt x="1322070" y="2635252"/>
                        </a:lnTo>
                        <a:lnTo>
                          <a:pt x="1258570" y="2578100"/>
                        </a:lnTo>
                        <a:lnTo>
                          <a:pt x="1252220" y="2520948"/>
                        </a:lnTo>
                        <a:lnTo>
                          <a:pt x="1201420" y="2476500"/>
                        </a:lnTo>
                        <a:lnTo>
                          <a:pt x="1182370" y="2349500"/>
                        </a:lnTo>
                        <a:lnTo>
                          <a:pt x="1049020" y="2222500"/>
                        </a:lnTo>
                        <a:lnTo>
                          <a:pt x="1010920" y="2038348"/>
                        </a:lnTo>
                        <a:lnTo>
                          <a:pt x="890270" y="1936748"/>
                        </a:lnTo>
                        <a:lnTo>
                          <a:pt x="845820" y="1873252"/>
                        </a:lnTo>
                        <a:lnTo>
                          <a:pt x="687070" y="1828800"/>
                        </a:lnTo>
                        <a:lnTo>
                          <a:pt x="547370" y="1892300"/>
                        </a:lnTo>
                        <a:lnTo>
                          <a:pt x="458470" y="1892300"/>
                        </a:lnTo>
                        <a:lnTo>
                          <a:pt x="464820" y="2044700"/>
                        </a:lnTo>
                        <a:lnTo>
                          <a:pt x="496570" y="2101852"/>
                        </a:lnTo>
                        <a:lnTo>
                          <a:pt x="572770" y="2235200"/>
                        </a:lnTo>
                        <a:lnTo>
                          <a:pt x="534670" y="2286000"/>
                        </a:lnTo>
                        <a:lnTo>
                          <a:pt x="579120" y="2324100"/>
                        </a:lnTo>
                        <a:lnTo>
                          <a:pt x="579120" y="2349500"/>
                        </a:lnTo>
                        <a:lnTo>
                          <a:pt x="534670" y="2393948"/>
                        </a:lnTo>
                        <a:lnTo>
                          <a:pt x="490220" y="2444748"/>
                        </a:lnTo>
                        <a:lnTo>
                          <a:pt x="414020" y="2444748"/>
                        </a:lnTo>
                        <a:lnTo>
                          <a:pt x="375920" y="2349500"/>
                        </a:lnTo>
                        <a:lnTo>
                          <a:pt x="363220" y="2349500"/>
                        </a:lnTo>
                        <a:lnTo>
                          <a:pt x="331470" y="2330452"/>
                        </a:lnTo>
                        <a:lnTo>
                          <a:pt x="267970" y="2343148"/>
                        </a:lnTo>
                        <a:lnTo>
                          <a:pt x="198120" y="2292348"/>
                        </a:lnTo>
                        <a:lnTo>
                          <a:pt x="172720" y="2216148"/>
                        </a:lnTo>
                        <a:lnTo>
                          <a:pt x="33020" y="2203452"/>
                        </a:lnTo>
                        <a:lnTo>
                          <a:pt x="11669" y="2143168"/>
                        </a:lnTo>
                        <a:lnTo>
                          <a:pt x="45720" y="2153920"/>
                        </a:lnTo>
                        <a:lnTo>
                          <a:pt x="114300" y="2092960"/>
                        </a:lnTo>
                        <a:lnTo>
                          <a:pt x="144780" y="1864360"/>
                        </a:lnTo>
                        <a:lnTo>
                          <a:pt x="38100" y="1742440"/>
                        </a:lnTo>
                        <a:lnTo>
                          <a:pt x="60960" y="1673860"/>
                        </a:lnTo>
                        <a:lnTo>
                          <a:pt x="0" y="1651000"/>
                        </a:lnTo>
                        <a:lnTo>
                          <a:pt x="0" y="1590040"/>
                        </a:lnTo>
                        <a:lnTo>
                          <a:pt x="106680" y="1590040"/>
                        </a:lnTo>
                        <a:lnTo>
                          <a:pt x="83820" y="1506220"/>
                        </a:lnTo>
                        <a:lnTo>
                          <a:pt x="99060" y="1475740"/>
                        </a:lnTo>
                        <a:lnTo>
                          <a:pt x="68580" y="1308100"/>
                        </a:lnTo>
                        <a:lnTo>
                          <a:pt x="30480" y="1277620"/>
                        </a:lnTo>
                        <a:lnTo>
                          <a:pt x="106680" y="1201420"/>
                        </a:lnTo>
                        <a:lnTo>
                          <a:pt x="121920" y="1155700"/>
                        </a:lnTo>
                        <a:lnTo>
                          <a:pt x="182880" y="1148080"/>
                        </a:lnTo>
                        <a:lnTo>
                          <a:pt x="182880" y="995680"/>
                        </a:lnTo>
                        <a:lnTo>
                          <a:pt x="243840" y="896620"/>
                        </a:lnTo>
                        <a:lnTo>
                          <a:pt x="289560" y="866140"/>
                        </a:lnTo>
                        <a:lnTo>
                          <a:pt x="358140" y="744220"/>
                        </a:lnTo>
                        <a:lnTo>
                          <a:pt x="518160" y="690880"/>
                        </a:lnTo>
                        <a:lnTo>
                          <a:pt x="601980" y="645160"/>
                        </a:lnTo>
                        <a:lnTo>
                          <a:pt x="685800" y="706120"/>
                        </a:lnTo>
                        <a:lnTo>
                          <a:pt x="807720" y="668020"/>
                        </a:lnTo>
                        <a:lnTo>
                          <a:pt x="853440" y="713740"/>
                        </a:lnTo>
                        <a:lnTo>
                          <a:pt x="967740" y="698500"/>
                        </a:lnTo>
                        <a:lnTo>
                          <a:pt x="1059180" y="645160"/>
                        </a:lnTo>
                        <a:lnTo>
                          <a:pt x="1051560" y="584200"/>
                        </a:lnTo>
                        <a:lnTo>
                          <a:pt x="1097280" y="546100"/>
                        </a:lnTo>
                        <a:lnTo>
                          <a:pt x="1097280" y="477520"/>
                        </a:lnTo>
                        <a:lnTo>
                          <a:pt x="1059180" y="386080"/>
                        </a:lnTo>
                        <a:lnTo>
                          <a:pt x="1109863" y="291052"/>
                        </a:lnTo>
                        <a:lnTo>
                          <a:pt x="1137920" y="285748"/>
                        </a:lnTo>
                        <a:lnTo>
                          <a:pt x="1290320" y="311148"/>
                        </a:lnTo>
                        <a:lnTo>
                          <a:pt x="1360170" y="406400"/>
                        </a:lnTo>
                        <a:lnTo>
                          <a:pt x="1823720" y="431800"/>
                        </a:lnTo>
                        <a:lnTo>
                          <a:pt x="1849120" y="330200"/>
                        </a:lnTo>
                        <a:lnTo>
                          <a:pt x="1938020" y="285748"/>
                        </a:lnTo>
                        <a:lnTo>
                          <a:pt x="1982470" y="241300"/>
                        </a:lnTo>
                        <a:lnTo>
                          <a:pt x="2020570" y="190500"/>
                        </a:lnTo>
                        <a:lnTo>
                          <a:pt x="2039620" y="146052"/>
                        </a:lnTo>
                        <a:lnTo>
                          <a:pt x="2045970" y="101600"/>
                        </a:lnTo>
                        <a:lnTo>
                          <a:pt x="2153920" y="50800"/>
                        </a:lnTo>
                        <a:lnTo>
                          <a:pt x="2211070" y="38100"/>
                        </a:lnTo>
                        <a:lnTo>
                          <a:pt x="2280920" y="3810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627" name="フリーフォーム: 図形 626">
                    <a:extLst>
                      <a:ext uri="{FF2B5EF4-FFF2-40B4-BE49-F238E27FC236}">
                        <a16:creationId xmlns:a16="http://schemas.microsoft.com/office/drawing/2014/main" id="{F8D2C484-7199-200B-08A0-B20332098F87}"/>
                      </a:ext>
                    </a:extLst>
                  </p:cNvPr>
                  <p:cNvSpPr/>
                  <p:nvPr/>
                </p:nvSpPr>
                <p:spPr>
                  <a:xfrm>
                    <a:off x="1905694" y="991756"/>
                    <a:ext cx="1167082" cy="1109893"/>
                  </a:xfrm>
                  <a:custGeom>
                    <a:avLst/>
                    <a:gdLst>
                      <a:gd name="connsiteX0" fmla="*/ 4368164 w 5053964"/>
                      <a:gd name="connsiteY0" fmla="*/ 0 h 4806316"/>
                      <a:gd name="connsiteX1" fmla="*/ 4482464 w 5053964"/>
                      <a:gd name="connsiteY1" fmla="*/ 85724 h 4806316"/>
                      <a:gd name="connsiteX2" fmla="*/ 4806316 w 5053964"/>
                      <a:gd name="connsiteY2" fmla="*/ 47624 h 4806316"/>
                      <a:gd name="connsiteX3" fmla="*/ 5053964 w 5053964"/>
                      <a:gd name="connsiteY3" fmla="*/ 95252 h 4806316"/>
                      <a:gd name="connsiteX4" fmla="*/ 4872990 w 5053964"/>
                      <a:gd name="connsiteY4" fmla="*/ 161924 h 4806316"/>
                      <a:gd name="connsiteX5" fmla="*/ 4845108 w 5053964"/>
                      <a:gd name="connsiteY5" fmla="*/ 186092 h 4806316"/>
                      <a:gd name="connsiteX6" fmla="*/ 4846320 w 5053964"/>
                      <a:gd name="connsiteY6" fmla="*/ 173356 h 4806316"/>
                      <a:gd name="connsiteX7" fmla="*/ 4732020 w 5053964"/>
                      <a:gd name="connsiteY7" fmla="*/ 173356 h 4806316"/>
                      <a:gd name="connsiteX8" fmla="*/ 4648200 w 5053964"/>
                      <a:gd name="connsiteY8" fmla="*/ 234316 h 4806316"/>
                      <a:gd name="connsiteX9" fmla="*/ 4754880 w 5053964"/>
                      <a:gd name="connsiteY9" fmla="*/ 462916 h 4806316"/>
                      <a:gd name="connsiteX10" fmla="*/ 4968240 w 5053964"/>
                      <a:gd name="connsiteY10" fmla="*/ 622936 h 4806316"/>
                      <a:gd name="connsiteX11" fmla="*/ 5036820 w 5053964"/>
                      <a:gd name="connsiteY11" fmla="*/ 729616 h 4806316"/>
                      <a:gd name="connsiteX12" fmla="*/ 5021580 w 5053964"/>
                      <a:gd name="connsiteY12" fmla="*/ 790576 h 4806316"/>
                      <a:gd name="connsiteX13" fmla="*/ 5036820 w 5053964"/>
                      <a:gd name="connsiteY13" fmla="*/ 828676 h 4806316"/>
                      <a:gd name="connsiteX14" fmla="*/ 4975860 w 5053964"/>
                      <a:gd name="connsiteY14" fmla="*/ 904876 h 4806316"/>
                      <a:gd name="connsiteX15" fmla="*/ 4975860 w 5053964"/>
                      <a:gd name="connsiteY15" fmla="*/ 1224916 h 4806316"/>
                      <a:gd name="connsiteX16" fmla="*/ 4747260 w 5053964"/>
                      <a:gd name="connsiteY16" fmla="*/ 1308736 h 4806316"/>
                      <a:gd name="connsiteX17" fmla="*/ 4572000 w 5053964"/>
                      <a:gd name="connsiteY17" fmla="*/ 1384936 h 4806316"/>
                      <a:gd name="connsiteX18" fmla="*/ 4533900 w 5053964"/>
                      <a:gd name="connsiteY18" fmla="*/ 1445896 h 4806316"/>
                      <a:gd name="connsiteX19" fmla="*/ 4587240 w 5053964"/>
                      <a:gd name="connsiteY19" fmla="*/ 1453516 h 4806316"/>
                      <a:gd name="connsiteX20" fmla="*/ 4625340 w 5053964"/>
                      <a:gd name="connsiteY20" fmla="*/ 1598296 h 4806316"/>
                      <a:gd name="connsiteX21" fmla="*/ 4503420 w 5053964"/>
                      <a:gd name="connsiteY21" fmla="*/ 1689736 h 4806316"/>
                      <a:gd name="connsiteX22" fmla="*/ 4456930 w 5053964"/>
                      <a:gd name="connsiteY22" fmla="*/ 1915540 h 4806316"/>
                      <a:gd name="connsiteX23" fmla="*/ 4368164 w 5053964"/>
                      <a:gd name="connsiteY23" fmla="*/ 1885952 h 4806316"/>
                      <a:gd name="connsiteX24" fmla="*/ 4206240 w 5053964"/>
                      <a:gd name="connsiteY24" fmla="*/ 1981200 h 4806316"/>
                      <a:gd name="connsiteX25" fmla="*/ 4044316 w 5053964"/>
                      <a:gd name="connsiteY25" fmla="*/ 1866900 h 4806316"/>
                      <a:gd name="connsiteX26" fmla="*/ 3930016 w 5053964"/>
                      <a:gd name="connsiteY26" fmla="*/ 1933576 h 4806316"/>
                      <a:gd name="connsiteX27" fmla="*/ 3787140 w 5053964"/>
                      <a:gd name="connsiteY27" fmla="*/ 1914524 h 4806316"/>
                      <a:gd name="connsiteX28" fmla="*/ 3729990 w 5053964"/>
                      <a:gd name="connsiteY28" fmla="*/ 1838324 h 4806316"/>
                      <a:gd name="connsiteX29" fmla="*/ 3653790 w 5053964"/>
                      <a:gd name="connsiteY29" fmla="*/ 1866900 h 4806316"/>
                      <a:gd name="connsiteX30" fmla="*/ 3520440 w 5053964"/>
                      <a:gd name="connsiteY30" fmla="*/ 1981200 h 4806316"/>
                      <a:gd name="connsiteX31" fmla="*/ 3501390 w 5053964"/>
                      <a:gd name="connsiteY31" fmla="*/ 2076452 h 4806316"/>
                      <a:gd name="connsiteX32" fmla="*/ 3368040 w 5053964"/>
                      <a:gd name="connsiteY32" fmla="*/ 2247900 h 4806316"/>
                      <a:gd name="connsiteX33" fmla="*/ 3310890 w 5053964"/>
                      <a:gd name="connsiteY33" fmla="*/ 2343152 h 4806316"/>
                      <a:gd name="connsiteX34" fmla="*/ 3206116 w 5053964"/>
                      <a:gd name="connsiteY34" fmla="*/ 2409824 h 4806316"/>
                      <a:gd name="connsiteX35" fmla="*/ 3082290 w 5053964"/>
                      <a:gd name="connsiteY35" fmla="*/ 2409824 h 4806316"/>
                      <a:gd name="connsiteX36" fmla="*/ 2929890 w 5053964"/>
                      <a:gd name="connsiteY36" fmla="*/ 2619376 h 4806316"/>
                      <a:gd name="connsiteX37" fmla="*/ 3177540 w 5053964"/>
                      <a:gd name="connsiteY37" fmla="*/ 2705100 h 4806316"/>
                      <a:gd name="connsiteX38" fmla="*/ 3187064 w 5053964"/>
                      <a:gd name="connsiteY38" fmla="*/ 2809876 h 4806316"/>
                      <a:gd name="connsiteX39" fmla="*/ 3072764 w 5053964"/>
                      <a:gd name="connsiteY39" fmla="*/ 2809876 h 4806316"/>
                      <a:gd name="connsiteX40" fmla="*/ 3025140 w 5053964"/>
                      <a:gd name="connsiteY40" fmla="*/ 2886076 h 4806316"/>
                      <a:gd name="connsiteX41" fmla="*/ 2872740 w 5053964"/>
                      <a:gd name="connsiteY41" fmla="*/ 2838452 h 4806316"/>
                      <a:gd name="connsiteX42" fmla="*/ 2644140 w 5053964"/>
                      <a:gd name="connsiteY42" fmla="*/ 2981324 h 4806316"/>
                      <a:gd name="connsiteX43" fmla="*/ 2406016 w 5053964"/>
                      <a:gd name="connsiteY43" fmla="*/ 2971800 h 4806316"/>
                      <a:gd name="connsiteX44" fmla="*/ 2291716 w 5053964"/>
                      <a:gd name="connsiteY44" fmla="*/ 2924176 h 4806316"/>
                      <a:gd name="connsiteX45" fmla="*/ 2272664 w 5053964"/>
                      <a:gd name="connsiteY45" fmla="*/ 3000376 h 4806316"/>
                      <a:gd name="connsiteX46" fmla="*/ 2186940 w 5053964"/>
                      <a:gd name="connsiteY46" fmla="*/ 3076576 h 4806316"/>
                      <a:gd name="connsiteX47" fmla="*/ 2120264 w 5053964"/>
                      <a:gd name="connsiteY47" fmla="*/ 2981324 h 4806316"/>
                      <a:gd name="connsiteX48" fmla="*/ 1977390 w 5053964"/>
                      <a:gd name="connsiteY48" fmla="*/ 3019424 h 4806316"/>
                      <a:gd name="connsiteX49" fmla="*/ 1920240 w 5053964"/>
                      <a:gd name="connsiteY49" fmla="*/ 2990852 h 4806316"/>
                      <a:gd name="connsiteX50" fmla="*/ 1872616 w 5053964"/>
                      <a:gd name="connsiteY50" fmla="*/ 3076576 h 4806316"/>
                      <a:gd name="connsiteX51" fmla="*/ 1786890 w 5053964"/>
                      <a:gd name="connsiteY51" fmla="*/ 2952752 h 4806316"/>
                      <a:gd name="connsiteX52" fmla="*/ 1710690 w 5053964"/>
                      <a:gd name="connsiteY52" fmla="*/ 2952752 h 4806316"/>
                      <a:gd name="connsiteX53" fmla="*/ 1710690 w 5053964"/>
                      <a:gd name="connsiteY53" fmla="*/ 3067052 h 4806316"/>
                      <a:gd name="connsiteX54" fmla="*/ 1663064 w 5053964"/>
                      <a:gd name="connsiteY54" fmla="*/ 3171824 h 4806316"/>
                      <a:gd name="connsiteX55" fmla="*/ 1463040 w 5053964"/>
                      <a:gd name="connsiteY55" fmla="*/ 3276600 h 4806316"/>
                      <a:gd name="connsiteX56" fmla="*/ 1405890 w 5053964"/>
                      <a:gd name="connsiteY56" fmla="*/ 3352800 h 4806316"/>
                      <a:gd name="connsiteX57" fmla="*/ 1472564 w 5053964"/>
                      <a:gd name="connsiteY57" fmla="*/ 3390900 h 4806316"/>
                      <a:gd name="connsiteX58" fmla="*/ 1348740 w 5053964"/>
                      <a:gd name="connsiteY58" fmla="*/ 3648076 h 4806316"/>
                      <a:gd name="connsiteX59" fmla="*/ 1405890 w 5053964"/>
                      <a:gd name="connsiteY59" fmla="*/ 3724276 h 4806316"/>
                      <a:gd name="connsiteX60" fmla="*/ 1348740 w 5053964"/>
                      <a:gd name="connsiteY60" fmla="*/ 3867152 h 4806316"/>
                      <a:gd name="connsiteX61" fmla="*/ 1205864 w 5053964"/>
                      <a:gd name="connsiteY61" fmla="*/ 3990976 h 4806316"/>
                      <a:gd name="connsiteX62" fmla="*/ 1158240 w 5053964"/>
                      <a:gd name="connsiteY62" fmla="*/ 4000500 h 4806316"/>
                      <a:gd name="connsiteX63" fmla="*/ 1101090 w 5053964"/>
                      <a:gd name="connsiteY63" fmla="*/ 4086224 h 4806316"/>
                      <a:gd name="connsiteX64" fmla="*/ 1167764 w 5053964"/>
                      <a:gd name="connsiteY64" fmla="*/ 4114800 h 4806316"/>
                      <a:gd name="connsiteX65" fmla="*/ 1197658 w 5053964"/>
                      <a:gd name="connsiteY65" fmla="*/ 4211956 h 4806316"/>
                      <a:gd name="connsiteX66" fmla="*/ 1089660 w 5053964"/>
                      <a:gd name="connsiteY66" fmla="*/ 4211956 h 4806316"/>
                      <a:gd name="connsiteX67" fmla="*/ 1059180 w 5053964"/>
                      <a:gd name="connsiteY67" fmla="*/ 4272916 h 4806316"/>
                      <a:gd name="connsiteX68" fmla="*/ 990600 w 5053964"/>
                      <a:gd name="connsiteY68" fmla="*/ 4356736 h 4806316"/>
                      <a:gd name="connsiteX69" fmla="*/ 960120 w 5053964"/>
                      <a:gd name="connsiteY69" fmla="*/ 4417696 h 4806316"/>
                      <a:gd name="connsiteX70" fmla="*/ 1051560 w 5053964"/>
                      <a:gd name="connsiteY70" fmla="*/ 4539616 h 4806316"/>
                      <a:gd name="connsiteX71" fmla="*/ 1028700 w 5053964"/>
                      <a:gd name="connsiteY71" fmla="*/ 4570096 h 4806316"/>
                      <a:gd name="connsiteX72" fmla="*/ 975360 w 5053964"/>
                      <a:gd name="connsiteY72" fmla="*/ 4608196 h 4806316"/>
                      <a:gd name="connsiteX73" fmla="*/ 868680 w 5053964"/>
                      <a:gd name="connsiteY73" fmla="*/ 4775836 h 4806316"/>
                      <a:gd name="connsiteX74" fmla="*/ 746760 w 5053964"/>
                      <a:gd name="connsiteY74" fmla="*/ 4707256 h 4806316"/>
                      <a:gd name="connsiteX75" fmla="*/ 640080 w 5053964"/>
                      <a:gd name="connsiteY75" fmla="*/ 4730116 h 4806316"/>
                      <a:gd name="connsiteX76" fmla="*/ 647700 w 5053964"/>
                      <a:gd name="connsiteY76" fmla="*/ 4806316 h 4806316"/>
                      <a:gd name="connsiteX77" fmla="*/ 426720 w 5053964"/>
                      <a:gd name="connsiteY77" fmla="*/ 4806316 h 4806316"/>
                      <a:gd name="connsiteX78" fmla="*/ 320040 w 5053964"/>
                      <a:gd name="connsiteY78" fmla="*/ 4707256 h 4806316"/>
                      <a:gd name="connsiteX79" fmla="*/ 304800 w 5053964"/>
                      <a:gd name="connsiteY79" fmla="*/ 4638676 h 4806316"/>
                      <a:gd name="connsiteX80" fmla="*/ 274320 w 5053964"/>
                      <a:gd name="connsiteY80" fmla="*/ 4585336 h 4806316"/>
                      <a:gd name="connsiteX81" fmla="*/ 281940 w 5053964"/>
                      <a:gd name="connsiteY81" fmla="*/ 4547236 h 4806316"/>
                      <a:gd name="connsiteX82" fmla="*/ 365760 w 5053964"/>
                      <a:gd name="connsiteY82" fmla="*/ 4371976 h 4806316"/>
                      <a:gd name="connsiteX83" fmla="*/ 365760 w 5053964"/>
                      <a:gd name="connsiteY83" fmla="*/ 4326256 h 4806316"/>
                      <a:gd name="connsiteX84" fmla="*/ 220980 w 5053964"/>
                      <a:gd name="connsiteY84" fmla="*/ 4326256 h 4806316"/>
                      <a:gd name="connsiteX85" fmla="*/ 190500 w 5053964"/>
                      <a:gd name="connsiteY85" fmla="*/ 4356736 h 4806316"/>
                      <a:gd name="connsiteX86" fmla="*/ 129540 w 5053964"/>
                      <a:gd name="connsiteY86" fmla="*/ 4356736 h 4806316"/>
                      <a:gd name="connsiteX87" fmla="*/ 68580 w 5053964"/>
                      <a:gd name="connsiteY87" fmla="*/ 4288156 h 4806316"/>
                      <a:gd name="connsiteX88" fmla="*/ 30480 w 5053964"/>
                      <a:gd name="connsiteY88" fmla="*/ 4135756 h 4806316"/>
                      <a:gd name="connsiteX89" fmla="*/ 0 w 5053964"/>
                      <a:gd name="connsiteY89" fmla="*/ 4044316 h 4806316"/>
                      <a:gd name="connsiteX90" fmla="*/ 91440 w 5053964"/>
                      <a:gd name="connsiteY90" fmla="*/ 3930016 h 4806316"/>
                      <a:gd name="connsiteX91" fmla="*/ 83820 w 5053964"/>
                      <a:gd name="connsiteY91" fmla="*/ 3853816 h 4806316"/>
                      <a:gd name="connsiteX92" fmla="*/ 152400 w 5053964"/>
                      <a:gd name="connsiteY92" fmla="*/ 3823336 h 4806316"/>
                      <a:gd name="connsiteX93" fmla="*/ 129540 w 5053964"/>
                      <a:gd name="connsiteY93" fmla="*/ 3686176 h 4806316"/>
                      <a:gd name="connsiteX94" fmla="*/ 68580 w 5053964"/>
                      <a:gd name="connsiteY94" fmla="*/ 3648076 h 4806316"/>
                      <a:gd name="connsiteX95" fmla="*/ 15474 w 5053964"/>
                      <a:gd name="connsiteY95" fmla="*/ 3428062 h 4806316"/>
                      <a:gd name="connsiteX96" fmla="*/ 24764 w 5053964"/>
                      <a:gd name="connsiteY96" fmla="*/ 3390900 h 4806316"/>
                      <a:gd name="connsiteX97" fmla="*/ 272416 w 5053964"/>
                      <a:gd name="connsiteY97" fmla="*/ 3448052 h 4806316"/>
                      <a:gd name="connsiteX98" fmla="*/ 453390 w 5053964"/>
                      <a:gd name="connsiteY98" fmla="*/ 3352800 h 4806316"/>
                      <a:gd name="connsiteX99" fmla="*/ 586740 w 5053964"/>
                      <a:gd name="connsiteY99" fmla="*/ 3267076 h 4806316"/>
                      <a:gd name="connsiteX100" fmla="*/ 624840 w 5053964"/>
                      <a:gd name="connsiteY100" fmla="*/ 3152776 h 4806316"/>
                      <a:gd name="connsiteX101" fmla="*/ 701040 w 5053964"/>
                      <a:gd name="connsiteY101" fmla="*/ 3143252 h 4806316"/>
                      <a:gd name="connsiteX102" fmla="*/ 777240 w 5053964"/>
                      <a:gd name="connsiteY102" fmla="*/ 3019424 h 4806316"/>
                      <a:gd name="connsiteX103" fmla="*/ 843916 w 5053964"/>
                      <a:gd name="connsiteY103" fmla="*/ 2952752 h 4806316"/>
                      <a:gd name="connsiteX104" fmla="*/ 958216 w 5053964"/>
                      <a:gd name="connsiteY104" fmla="*/ 2867024 h 4806316"/>
                      <a:gd name="connsiteX105" fmla="*/ 996316 w 5053964"/>
                      <a:gd name="connsiteY105" fmla="*/ 2771776 h 4806316"/>
                      <a:gd name="connsiteX106" fmla="*/ 1062990 w 5053964"/>
                      <a:gd name="connsiteY106" fmla="*/ 2733676 h 4806316"/>
                      <a:gd name="connsiteX107" fmla="*/ 1167764 w 5053964"/>
                      <a:gd name="connsiteY107" fmla="*/ 2619376 h 4806316"/>
                      <a:gd name="connsiteX108" fmla="*/ 1263016 w 5053964"/>
                      <a:gd name="connsiteY108" fmla="*/ 2533652 h 4806316"/>
                      <a:gd name="connsiteX109" fmla="*/ 1434464 w 5053964"/>
                      <a:gd name="connsiteY109" fmla="*/ 2352676 h 4806316"/>
                      <a:gd name="connsiteX110" fmla="*/ 1758316 w 5053964"/>
                      <a:gd name="connsiteY110" fmla="*/ 2076452 h 4806316"/>
                      <a:gd name="connsiteX111" fmla="*/ 1948816 w 5053964"/>
                      <a:gd name="connsiteY111" fmla="*/ 2047876 h 4806316"/>
                      <a:gd name="connsiteX112" fmla="*/ 2025016 w 5053964"/>
                      <a:gd name="connsiteY112" fmla="*/ 1885952 h 4806316"/>
                      <a:gd name="connsiteX113" fmla="*/ 2196464 w 5053964"/>
                      <a:gd name="connsiteY113" fmla="*/ 1685924 h 4806316"/>
                      <a:gd name="connsiteX114" fmla="*/ 2244090 w 5053964"/>
                      <a:gd name="connsiteY114" fmla="*/ 1552576 h 4806316"/>
                      <a:gd name="connsiteX115" fmla="*/ 2491740 w 5053964"/>
                      <a:gd name="connsiteY115" fmla="*/ 1362076 h 4806316"/>
                      <a:gd name="connsiteX116" fmla="*/ 2787016 w 5053964"/>
                      <a:gd name="connsiteY116" fmla="*/ 1209676 h 4806316"/>
                      <a:gd name="connsiteX117" fmla="*/ 2948940 w 5053964"/>
                      <a:gd name="connsiteY117" fmla="*/ 1152524 h 4806316"/>
                      <a:gd name="connsiteX118" fmla="*/ 3025140 w 5053964"/>
                      <a:gd name="connsiteY118" fmla="*/ 1009652 h 4806316"/>
                      <a:gd name="connsiteX119" fmla="*/ 3053716 w 5053964"/>
                      <a:gd name="connsiteY119" fmla="*/ 771524 h 4806316"/>
                      <a:gd name="connsiteX120" fmla="*/ 2910840 w 5053964"/>
                      <a:gd name="connsiteY120" fmla="*/ 619124 h 4806316"/>
                      <a:gd name="connsiteX121" fmla="*/ 3063240 w 5053964"/>
                      <a:gd name="connsiteY121" fmla="*/ 561976 h 4806316"/>
                      <a:gd name="connsiteX122" fmla="*/ 3206116 w 5053964"/>
                      <a:gd name="connsiteY122" fmla="*/ 590552 h 4806316"/>
                      <a:gd name="connsiteX123" fmla="*/ 3310890 w 5053964"/>
                      <a:gd name="connsiteY123" fmla="*/ 561976 h 4806316"/>
                      <a:gd name="connsiteX124" fmla="*/ 3244216 w 5053964"/>
                      <a:gd name="connsiteY124" fmla="*/ 457200 h 4806316"/>
                      <a:gd name="connsiteX125" fmla="*/ 3387090 w 5053964"/>
                      <a:gd name="connsiteY125" fmla="*/ 438152 h 4806316"/>
                      <a:gd name="connsiteX126" fmla="*/ 3491864 w 5053964"/>
                      <a:gd name="connsiteY126" fmla="*/ 323852 h 4806316"/>
                      <a:gd name="connsiteX127" fmla="*/ 3977640 w 5053964"/>
                      <a:gd name="connsiteY127" fmla="*/ 314324 h 4806316"/>
                      <a:gd name="connsiteX128" fmla="*/ 3949064 w 5053964"/>
                      <a:gd name="connsiteY128" fmla="*/ 200024 h 4806316"/>
                      <a:gd name="connsiteX129" fmla="*/ 4120516 w 5053964"/>
                      <a:gd name="connsiteY129" fmla="*/ 190500 h 4806316"/>
                      <a:gd name="connsiteX130" fmla="*/ 4177664 w 5053964"/>
                      <a:gd name="connsiteY130" fmla="*/ 161924 h 4806316"/>
                      <a:gd name="connsiteX131" fmla="*/ 4244340 w 5053964"/>
                      <a:gd name="connsiteY131" fmla="*/ 47624 h 48063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</a:cxnLst>
                    <a:rect l="l" t="t" r="r" b="b"/>
                    <a:pathLst>
                      <a:path w="5053964" h="4806316">
                        <a:moveTo>
                          <a:pt x="4368164" y="0"/>
                        </a:moveTo>
                        <a:lnTo>
                          <a:pt x="4482464" y="85724"/>
                        </a:lnTo>
                        <a:lnTo>
                          <a:pt x="4806316" y="47624"/>
                        </a:lnTo>
                        <a:lnTo>
                          <a:pt x="5053964" y="95252"/>
                        </a:lnTo>
                        <a:lnTo>
                          <a:pt x="4872990" y="161924"/>
                        </a:lnTo>
                        <a:lnTo>
                          <a:pt x="4845108" y="186092"/>
                        </a:lnTo>
                        <a:lnTo>
                          <a:pt x="4846320" y="173356"/>
                        </a:lnTo>
                        <a:lnTo>
                          <a:pt x="4732020" y="173356"/>
                        </a:lnTo>
                        <a:lnTo>
                          <a:pt x="4648200" y="234316"/>
                        </a:lnTo>
                        <a:lnTo>
                          <a:pt x="4754880" y="462916"/>
                        </a:lnTo>
                        <a:lnTo>
                          <a:pt x="4968240" y="622936"/>
                        </a:lnTo>
                        <a:lnTo>
                          <a:pt x="5036820" y="729616"/>
                        </a:lnTo>
                        <a:lnTo>
                          <a:pt x="5021580" y="790576"/>
                        </a:lnTo>
                        <a:lnTo>
                          <a:pt x="5036820" y="828676"/>
                        </a:lnTo>
                        <a:lnTo>
                          <a:pt x="4975860" y="904876"/>
                        </a:lnTo>
                        <a:lnTo>
                          <a:pt x="4975860" y="1224916"/>
                        </a:lnTo>
                        <a:lnTo>
                          <a:pt x="4747260" y="1308736"/>
                        </a:lnTo>
                        <a:lnTo>
                          <a:pt x="4572000" y="1384936"/>
                        </a:lnTo>
                        <a:lnTo>
                          <a:pt x="4533900" y="1445896"/>
                        </a:lnTo>
                        <a:lnTo>
                          <a:pt x="4587240" y="1453516"/>
                        </a:lnTo>
                        <a:lnTo>
                          <a:pt x="4625340" y="1598296"/>
                        </a:lnTo>
                        <a:lnTo>
                          <a:pt x="4503420" y="1689736"/>
                        </a:lnTo>
                        <a:lnTo>
                          <a:pt x="4456930" y="1915540"/>
                        </a:lnTo>
                        <a:lnTo>
                          <a:pt x="4368164" y="1885952"/>
                        </a:lnTo>
                        <a:lnTo>
                          <a:pt x="4206240" y="1981200"/>
                        </a:lnTo>
                        <a:lnTo>
                          <a:pt x="4044316" y="1866900"/>
                        </a:lnTo>
                        <a:lnTo>
                          <a:pt x="3930016" y="1933576"/>
                        </a:lnTo>
                        <a:lnTo>
                          <a:pt x="3787140" y="1914524"/>
                        </a:lnTo>
                        <a:lnTo>
                          <a:pt x="3729990" y="1838324"/>
                        </a:lnTo>
                        <a:lnTo>
                          <a:pt x="3653790" y="1866900"/>
                        </a:lnTo>
                        <a:lnTo>
                          <a:pt x="3520440" y="1981200"/>
                        </a:lnTo>
                        <a:lnTo>
                          <a:pt x="3501390" y="2076452"/>
                        </a:lnTo>
                        <a:lnTo>
                          <a:pt x="3368040" y="2247900"/>
                        </a:lnTo>
                        <a:lnTo>
                          <a:pt x="3310890" y="2343152"/>
                        </a:lnTo>
                        <a:lnTo>
                          <a:pt x="3206116" y="2409824"/>
                        </a:lnTo>
                        <a:lnTo>
                          <a:pt x="3082290" y="2409824"/>
                        </a:lnTo>
                        <a:lnTo>
                          <a:pt x="2929890" y="2619376"/>
                        </a:lnTo>
                        <a:lnTo>
                          <a:pt x="3177540" y="2705100"/>
                        </a:lnTo>
                        <a:lnTo>
                          <a:pt x="3187064" y="2809876"/>
                        </a:lnTo>
                        <a:lnTo>
                          <a:pt x="3072764" y="2809876"/>
                        </a:lnTo>
                        <a:lnTo>
                          <a:pt x="3025140" y="2886076"/>
                        </a:lnTo>
                        <a:lnTo>
                          <a:pt x="2872740" y="2838452"/>
                        </a:lnTo>
                        <a:lnTo>
                          <a:pt x="2644140" y="2981324"/>
                        </a:lnTo>
                        <a:lnTo>
                          <a:pt x="2406016" y="2971800"/>
                        </a:lnTo>
                        <a:lnTo>
                          <a:pt x="2291716" y="2924176"/>
                        </a:lnTo>
                        <a:lnTo>
                          <a:pt x="2272664" y="3000376"/>
                        </a:lnTo>
                        <a:lnTo>
                          <a:pt x="2186940" y="3076576"/>
                        </a:lnTo>
                        <a:lnTo>
                          <a:pt x="2120264" y="2981324"/>
                        </a:lnTo>
                        <a:lnTo>
                          <a:pt x="1977390" y="3019424"/>
                        </a:lnTo>
                        <a:lnTo>
                          <a:pt x="1920240" y="2990852"/>
                        </a:lnTo>
                        <a:lnTo>
                          <a:pt x="1872616" y="3076576"/>
                        </a:lnTo>
                        <a:lnTo>
                          <a:pt x="1786890" y="2952752"/>
                        </a:lnTo>
                        <a:lnTo>
                          <a:pt x="1710690" y="2952752"/>
                        </a:lnTo>
                        <a:lnTo>
                          <a:pt x="1710690" y="3067052"/>
                        </a:lnTo>
                        <a:lnTo>
                          <a:pt x="1663064" y="3171824"/>
                        </a:lnTo>
                        <a:lnTo>
                          <a:pt x="1463040" y="3276600"/>
                        </a:lnTo>
                        <a:lnTo>
                          <a:pt x="1405890" y="3352800"/>
                        </a:lnTo>
                        <a:lnTo>
                          <a:pt x="1472564" y="3390900"/>
                        </a:lnTo>
                        <a:lnTo>
                          <a:pt x="1348740" y="3648076"/>
                        </a:lnTo>
                        <a:lnTo>
                          <a:pt x="1405890" y="3724276"/>
                        </a:lnTo>
                        <a:lnTo>
                          <a:pt x="1348740" y="3867152"/>
                        </a:lnTo>
                        <a:lnTo>
                          <a:pt x="1205864" y="3990976"/>
                        </a:lnTo>
                        <a:lnTo>
                          <a:pt x="1158240" y="4000500"/>
                        </a:lnTo>
                        <a:lnTo>
                          <a:pt x="1101090" y="4086224"/>
                        </a:lnTo>
                        <a:lnTo>
                          <a:pt x="1167764" y="4114800"/>
                        </a:lnTo>
                        <a:lnTo>
                          <a:pt x="1197658" y="4211956"/>
                        </a:lnTo>
                        <a:lnTo>
                          <a:pt x="1089660" y="4211956"/>
                        </a:lnTo>
                        <a:lnTo>
                          <a:pt x="1059180" y="4272916"/>
                        </a:lnTo>
                        <a:lnTo>
                          <a:pt x="990600" y="4356736"/>
                        </a:lnTo>
                        <a:lnTo>
                          <a:pt x="960120" y="4417696"/>
                        </a:lnTo>
                        <a:lnTo>
                          <a:pt x="1051560" y="4539616"/>
                        </a:lnTo>
                        <a:lnTo>
                          <a:pt x="1028700" y="4570096"/>
                        </a:lnTo>
                        <a:lnTo>
                          <a:pt x="975360" y="4608196"/>
                        </a:lnTo>
                        <a:lnTo>
                          <a:pt x="868680" y="4775836"/>
                        </a:lnTo>
                        <a:lnTo>
                          <a:pt x="746760" y="4707256"/>
                        </a:lnTo>
                        <a:lnTo>
                          <a:pt x="640080" y="4730116"/>
                        </a:lnTo>
                        <a:lnTo>
                          <a:pt x="647700" y="4806316"/>
                        </a:lnTo>
                        <a:lnTo>
                          <a:pt x="426720" y="4806316"/>
                        </a:lnTo>
                        <a:lnTo>
                          <a:pt x="320040" y="4707256"/>
                        </a:lnTo>
                        <a:lnTo>
                          <a:pt x="304800" y="4638676"/>
                        </a:lnTo>
                        <a:lnTo>
                          <a:pt x="274320" y="4585336"/>
                        </a:lnTo>
                        <a:lnTo>
                          <a:pt x="281940" y="4547236"/>
                        </a:lnTo>
                        <a:lnTo>
                          <a:pt x="365760" y="4371976"/>
                        </a:lnTo>
                        <a:lnTo>
                          <a:pt x="365760" y="4326256"/>
                        </a:lnTo>
                        <a:lnTo>
                          <a:pt x="220980" y="4326256"/>
                        </a:lnTo>
                        <a:lnTo>
                          <a:pt x="190500" y="4356736"/>
                        </a:lnTo>
                        <a:lnTo>
                          <a:pt x="129540" y="4356736"/>
                        </a:lnTo>
                        <a:lnTo>
                          <a:pt x="68580" y="4288156"/>
                        </a:lnTo>
                        <a:lnTo>
                          <a:pt x="30480" y="4135756"/>
                        </a:lnTo>
                        <a:lnTo>
                          <a:pt x="0" y="4044316"/>
                        </a:lnTo>
                        <a:lnTo>
                          <a:pt x="91440" y="3930016"/>
                        </a:lnTo>
                        <a:lnTo>
                          <a:pt x="83820" y="3853816"/>
                        </a:lnTo>
                        <a:lnTo>
                          <a:pt x="152400" y="3823336"/>
                        </a:lnTo>
                        <a:lnTo>
                          <a:pt x="129540" y="3686176"/>
                        </a:lnTo>
                        <a:lnTo>
                          <a:pt x="68580" y="3648076"/>
                        </a:lnTo>
                        <a:lnTo>
                          <a:pt x="15474" y="3428062"/>
                        </a:lnTo>
                        <a:lnTo>
                          <a:pt x="24764" y="3390900"/>
                        </a:lnTo>
                        <a:lnTo>
                          <a:pt x="272416" y="3448052"/>
                        </a:lnTo>
                        <a:lnTo>
                          <a:pt x="453390" y="3352800"/>
                        </a:lnTo>
                        <a:lnTo>
                          <a:pt x="586740" y="3267076"/>
                        </a:lnTo>
                        <a:lnTo>
                          <a:pt x="624840" y="3152776"/>
                        </a:lnTo>
                        <a:lnTo>
                          <a:pt x="701040" y="3143252"/>
                        </a:lnTo>
                        <a:lnTo>
                          <a:pt x="777240" y="3019424"/>
                        </a:lnTo>
                        <a:lnTo>
                          <a:pt x="843916" y="2952752"/>
                        </a:lnTo>
                        <a:lnTo>
                          <a:pt x="958216" y="2867024"/>
                        </a:lnTo>
                        <a:lnTo>
                          <a:pt x="996316" y="2771776"/>
                        </a:lnTo>
                        <a:lnTo>
                          <a:pt x="1062990" y="2733676"/>
                        </a:lnTo>
                        <a:lnTo>
                          <a:pt x="1167764" y="2619376"/>
                        </a:lnTo>
                        <a:lnTo>
                          <a:pt x="1263016" y="2533652"/>
                        </a:lnTo>
                        <a:lnTo>
                          <a:pt x="1434464" y="2352676"/>
                        </a:lnTo>
                        <a:lnTo>
                          <a:pt x="1758316" y="2076452"/>
                        </a:lnTo>
                        <a:lnTo>
                          <a:pt x="1948816" y="2047876"/>
                        </a:lnTo>
                        <a:lnTo>
                          <a:pt x="2025016" y="1885952"/>
                        </a:lnTo>
                        <a:lnTo>
                          <a:pt x="2196464" y="1685924"/>
                        </a:lnTo>
                        <a:lnTo>
                          <a:pt x="2244090" y="1552576"/>
                        </a:lnTo>
                        <a:lnTo>
                          <a:pt x="2491740" y="1362076"/>
                        </a:lnTo>
                        <a:lnTo>
                          <a:pt x="2787016" y="1209676"/>
                        </a:lnTo>
                        <a:lnTo>
                          <a:pt x="2948940" y="1152524"/>
                        </a:lnTo>
                        <a:lnTo>
                          <a:pt x="3025140" y="1009652"/>
                        </a:lnTo>
                        <a:lnTo>
                          <a:pt x="3053716" y="771524"/>
                        </a:lnTo>
                        <a:lnTo>
                          <a:pt x="2910840" y="619124"/>
                        </a:lnTo>
                        <a:lnTo>
                          <a:pt x="3063240" y="561976"/>
                        </a:lnTo>
                        <a:lnTo>
                          <a:pt x="3206116" y="590552"/>
                        </a:lnTo>
                        <a:lnTo>
                          <a:pt x="3310890" y="561976"/>
                        </a:lnTo>
                        <a:lnTo>
                          <a:pt x="3244216" y="457200"/>
                        </a:lnTo>
                        <a:lnTo>
                          <a:pt x="3387090" y="438152"/>
                        </a:lnTo>
                        <a:lnTo>
                          <a:pt x="3491864" y="323852"/>
                        </a:lnTo>
                        <a:lnTo>
                          <a:pt x="3977640" y="314324"/>
                        </a:lnTo>
                        <a:lnTo>
                          <a:pt x="3949064" y="200024"/>
                        </a:lnTo>
                        <a:lnTo>
                          <a:pt x="4120516" y="190500"/>
                        </a:lnTo>
                        <a:lnTo>
                          <a:pt x="4177664" y="161924"/>
                        </a:lnTo>
                        <a:lnTo>
                          <a:pt x="4244340" y="4762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628" name="フリーフォーム: 図形 627">
                    <a:extLst>
                      <a:ext uri="{FF2B5EF4-FFF2-40B4-BE49-F238E27FC236}">
                        <a16:creationId xmlns:a16="http://schemas.microsoft.com/office/drawing/2014/main" id="{DC1A6F73-694A-772E-FF2C-1326B64AE100}"/>
                      </a:ext>
                    </a:extLst>
                  </p:cNvPr>
                  <p:cNvSpPr/>
                  <p:nvPr/>
                </p:nvSpPr>
                <p:spPr>
                  <a:xfrm>
                    <a:off x="3032593" y="1213033"/>
                    <a:ext cx="356923" cy="772189"/>
                  </a:xfrm>
                  <a:custGeom>
                    <a:avLst/>
                    <a:gdLst>
                      <a:gd name="connsiteX0" fmla="*/ 240342 w 356923"/>
                      <a:gd name="connsiteY0" fmla="*/ 0 h 772189"/>
                      <a:gd name="connsiteX1" fmla="*/ 289612 w 356923"/>
                      <a:gd name="connsiteY1" fmla="*/ 15837 h 772189"/>
                      <a:gd name="connsiteX2" fmla="*/ 312488 w 356923"/>
                      <a:gd name="connsiteY2" fmla="*/ 14078 h 772189"/>
                      <a:gd name="connsiteX3" fmla="*/ 356923 w 356923"/>
                      <a:gd name="connsiteY3" fmla="*/ 31582 h 772189"/>
                      <a:gd name="connsiteX4" fmla="*/ 356923 w 356923"/>
                      <a:gd name="connsiteY4" fmla="*/ 763479 h 772189"/>
                      <a:gd name="connsiteX5" fmla="*/ 351786 w 356923"/>
                      <a:gd name="connsiteY5" fmla="*/ 756059 h 772189"/>
                      <a:gd name="connsiteX6" fmla="*/ 342988 w 356923"/>
                      <a:gd name="connsiteY6" fmla="*/ 735530 h 772189"/>
                      <a:gd name="connsiteX7" fmla="*/ 334190 w 356923"/>
                      <a:gd name="connsiteY7" fmla="*/ 732598 h 772189"/>
                      <a:gd name="connsiteX8" fmla="*/ 323925 w 356923"/>
                      <a:gd name="connsiteY8" fmla="*/ 728198 h 772189"/>
                      <a:gd name="connsiteX9" fmla="*/ 304863 w 356923"/>
                      <a:gd name="connsiteY9" fmla="*/ 715001 h 772189"/>
                      <a:gd name="connsiteX10" fmla="*/ 294598 w 356923"/>
                      <a:gd name="connsiteY10" fmla="*/ 719400 h 772189"/>
                      <a:gd name="connsiteX11" fmla="*/ 287266 w 356923"/>
                      <a:gd name="connsiteY11" fmla="*/ 731131 h 772189"/>
                      <a:gd name="connsiteX12" fmla="*/ 271136 w 356923"/>
                      <a:gd name="connsiteY12" fmla="*/ 719400 h 772189"/>
                      <a:gd name="connsiteX13" fmla="*/ 241809 w 356923"/>
                      <a:gd name="connsiteY13" fmla="*/ 723799 h 772189"/>
                      <a:gd name="connsiteX14" fmla="*/ 235943 w 356923"/>
                      <a:gd name="connsiteY14" fmla="*/ 734064 h 772189"/>
                      <a:gd name="connsiteX15" fmla="*/ 228611 w 356923"/>
                      <a:gd name="connsiteY15" fmla="*/ 748727 h 772189"/>
                      <a:gd name="connsiteX16" fmla="*/ 197818 w 356923"/>
                      <a:gd name="connsiteY16" fmla="*/ 750194 h 772189"/>
                      <a:gd name="connsiteX17" fmla="*/ 175822 w 356923"/>
                      <a:gd name="connsiteY17" fmla="*/ 751660 h 772189"/>
                      <a:gd name="connsiteX18" fmla="*/ 171423 w 356923"/>
                      <a:gd name="connsiteY18" fmla="*/ 763391 h 772189"/>
                      <a:gd name="connsiteX19" fmla="*/ 149427 w 356923"/>
                      <a:gd name="connsiteY19" fmla="*/ 772189 h 772189"/>
                      <a:gd name="connsiteX20" fmla="*/ 133297 w 356923"/>
                      <a:gd name="connsiteY20" fmla="*/ 763391 h 772189"/>
                      <a:gd name="connsiteX21" fmla="*/ 120100 w 356923"/>
                      <a:gd name="connsiteY21" fmla="*/ 742862 h 772189"/>
                      <a:gd name="connsiteX22" fmla="*/ 131831 w 356923"/>
                      <a:gd name="connsiteY22" fmla="*/ 720867 h 772189"/>
                      <a:gd name="connsiteX23" fmla="*/ 125966 w 356923"/>
                      <a:gd name="connsiteY23" fmla="*/ 679808 h 772189"/>
                      <a:gd name="connsiteX24" fmla="*/ 106903 w 356923"/>
                      <a:gd name="connsiteY24" fmla="*/ 651947 h 772189"/>
                      <a:gd name="connsiteX25" fmla="*/ 95172 w 356923"/>
                      <a:gd name="connsiteY25" fmla="*/ 646082 h 772189"/>
                      <a:gd name="connsiteX26" fmla="*/ 83441 w 356923"/>
                      <a:gd name="connsiteY26" fmla="*/ 621154 h 772189"/>
                      <a:gd name="connsiteX27" fmla="*/ 92239 w 356923"/>
                      <a:gd name="connsiteY27" fmla="*/ 577163 h 772189"/>
                      <a:gd name="connsiteX28" fmla="*/ 81975 w 356923"/>
                      <a:gd name="connsiteY28" fmla="*/ 574230 h 772189"/>
                      <a:gd name="connsiteX29" fmla="*/ 59979 w 356923"/>
                      <a:gd name="connsiteY29" fmla="*/ 533171 h 772189"/>
                      <a:gd name="connsiteX30" fmla="*/ 76109 w 356923"/>
                      <a:gd name="connsiteY30" fmla="*/ 453988 h 772189"/>
                      <a:gd name="connsiteX31" fmla="*/ 40916 w 356923"/>
                      <a:gd name="connsiteY31" fmla="*/ 437858 h 772189"/>
                      <a:gd name="connsiteX32" fmla="*/ 15988 w 356923"/>
                      <a:gd name="connsiteY32" fmla="*/ 389468 h 772189"/>
                      <a:gd name="connsiteX33" fmla="*/ 27719 w 356923"/>
                      <a:gd name="connsiteY33" fmla="*/ 352808 h 772189"/>
                      <a:gd name="connsiteX34" fmla="*/ 18921 w 356923"/>
                      <a:gd name="connsiteY34" fmla="*/ 329346 h 772189"/>
                      <a:gd name="connsiteX35" fmla="*/ 39450 w 356923"/>
                      <a:gd name="connsiteY35" fmla="*/ 300019 h 772189"/>
                      <a:gd name="connsiteX36" fmla="*/ 35051 w 356923"/>
                      <a:gd name="connsiteY36" fmla="*/ 286822 h 772189"/>
                      <a:gd name="connsiteX37" fmla="*/ 21853 w 356923"/>
                      <a:gd name="connsiteY37" fmla="*/ 275091 h 772189"/>
                      <a:gd name="connsiteX38" fmla="*/ 2791 w 356923"/>
                      <a:gd name="connsiteY38" fmla="*/ 254562 h 772189"/>
                      <a:gd name="connsiteX39" fmla="*/ 0 w 356923"/>
                      <a:gd name="connsiteY39" fmla="*/ 237818 h 772189"/>
                      <a:gd name="connsiteX40" fmla="*/ 15108 w 356923"/>
                      <a:gd name="connsiteY40" fmla="*/ 228754 h 772189"/>
                      <a:gd name="connsiteX41" fmla="*/ 11589 w 356923"/>
                      <a:gd name="connsiteY41" fmla="*/ 209398 h 772189"/>
                      <a:gd name="connsiteX42" fmla="*/ 22147 w 356923"/>
                      <a:gd name="connsiteY42" fmla="*/ 205878 h 772189"/>
                      <a:gd name="connsiteX43" fmla="*/ 32705 w 356923"/>
                      <a:gd name="connsiteY43" fmla="*/ 212917 h 772189"/>
                      <a:gd name="connsiteX44" fmla="*/ 45022 w 356923"/>
                      <a:gd name="connsiteY44" fmla="*/ 204119 h 772189"/>
                      <a:gd name="connsiteX45" fmla="*/ 74936 w 356923"/>
                      <a:gd name="connsiteY45" fmla="*/ 205878 h 772189"/>
                      <a:gd name="connsiteX46" fmla="*/ 96052 w 356923"/>
                      <a:gd name="connsiteY46" fmla="*/ 190041 h 772189"/>
                      <a:gd name="connsiteX47" fmla="*/ 90773 w 356923"/>
                      <a:gd name="connsiteY47" fmla="*/ 135493 h 772189"/>
                      <a:gd name="connsiteX48" fmla="*/ 122446 w 356923"/>
                      <a:gd name="connsiteY48" fmla="*/ 146051 h 772189"/>
                      <a:gd name="connsiteX49" fmla="*/ 182274 w 356923"/>
                      <a:gd name="connsiteY49" fmla="*/ 130214 h 772189"/>
                      <a:gd name="connsiteX50" fmla="*/ 168197 w 356923"/>
                      <a:gd name="connsiteY50" fmla="*/ 102059 h 772189"/>
                      <a:gd name="connsiteX51" fmla="*/ 175236 w 356923"/>
                      <a:gd name="connsiteY51" fmla="*/ 87982 h 772189"/>
                      <a:gd name="connsiteX52" fmla="*/ 201630 w 356923"/>
                      <a:gd name="connsiteY52" fmla="*/ 82704 h 772189"/>
                      <a:gd name="connsiteX53" fmla="*/ 206909 w 356923"/>
                      <a:gd name="connsiteY53" fmla="*/ 63347 h 772189"/>
                      <a:gd name="connsiteX54" fmla="*/ 213948 w 356923"/>
                      <a:gd name="connsiteY54" fmla="*/ 29914 h 772189"/>
                      <a:gd name="connsiteX55" fmla="*/ 228025 w 356923"/>
                      <a:gd name="connsiteY55" fmla="*/ 1760 h 772189"/>
                      <a:gd name="connsiteX0" fmla="*/ 240342 w 439281"/>
                      <a:gd name="connsiteY0" fmla="*/ 0 h 772189"/>
                      <a:gd name="connsiteX1" fmla="*/ 289612 w 439281"/>
                      <a:gd name="connsiteY1" fmla="*/ 15837 h 772189"/>
                      <a:gd name="connsiteX2" fmla="*/ 312488 w 439281"/>
                      <a:gd name="connsiteY2" fmla="*/ 14078 h 772189"/>
                      <a:gd name="connsiteX3" fmla="*/ 356923 w 439281"/>
                      <a:gd name="connsiteY3" fmla="*/ 31582 h 772189"/>
                      <a:gd name="connsiteX4" fmla="*/ 439270 w 439281"/>
                      <a:gd name="connsiteY4" fmla="*/ 341923 h 772189"/>
                      <a:gd name="connsiteX5" fmla="*/ 356923 w 439281"/>
                      <a:gd name="connsiteY5" fmla="*/ 763479 h 772189"/>
                      <a:gd name="connsiteX6" fmla="*/ 351786 w 439281"/>
                      <a:gd name="connsiteY6" fmla="*/ 756059 h 772189"/>
                      <a:gd name="connsiteX7" fmla="*/ 342988 w 439281"/>
                      <a:gd name="connsiteY7" fmla="*/ 735530 h 772189"/>
                      <a:gd name="connsiteX8" fmla="*/ 334190 w 439281"/>
                      <a:gd name="connsiteY8" fmla="*/ 732598 h 772189"/>
                      <a:gd name="connsiteX9" fmla="*/ 323925 w 439281"/>
                      <a:gd name="connsiteY9" fmla="*/ 728198 h 772189"/>
                      <a:gd name="connsiteX10" fmla="*/ 304863 w 439281"/>
                      <a:gd name="connsiteY10" fmla="*/ 715001 h 772189"/>
                      <a:gd name="connsiteX11" fmla="*/ 294598 w 439281"/>
                      <a:gd name="connsiteY11" fmla="*/ 719400 h 772189"/>
                      <a:gd name="connsiteX12" fmla="*/ 287266 w 439281"/>
                      <a:gd name="connsiteY12" fmla="*/ 731131 h 772189"/>
                      <a:gd name="connsiteX13" fmla="*/ 271136 w 439281"/>
                      <a:gd name="connsiteY13" fmla="*/ 719400 h 772189"/>
                      <a:gd name="connsiteX14" fmla="*/ 241809 w 439281"/>
                      <a:gd name="connsiteY14" fmla="*/ 723799 h 772189"/>
                      <a:gd name="connsiteX15" fmla="*/ 235943 w 439281"/>
                      <a:gd name="connsiteY15" fmla="*/ 734064 h 772189"/>
                      <a:gd name="connsiteX16" fmla="*/ 228611 w 439281"/>
                      <a:gd name="connsiteY16" fmla="*/ 748727 h 772189"/>
                      <a:gd name="connsiteX17" fmla="*/ 197818 w 439281"/>
                      <a:gd name="connsiteY17" fmla="*/ 750194 h 772189"/>
                      <a:gd name="connsiteX18" fmla="*/ 175822 w 439281"/>
                      <a:gd name="connsiteY18" fmla="*/ 751660 h 772189"/>
                      <a:gd name="connsiteX19" fmla="*/ 171423 w 439281"/>
                      <a:gd name="connsiteY19" fmla="*/ 763391 h 772189"/>
                      <a:gd name="connsiteX20" fmla="*/ 149427 w 439281"/>
                      <a:gd name="connsiteY20" fmla="*/ 772189 h 772189"/>
                      <a:gd name="connsiteX21" fmla="*/ 133297 w 439281"/>
                      <a:gd name="connsiteY21" fmla="*/ 763391 h 772189"/>
                      <a:gd name="connsiteX22" fmla="*/ 120100 w 439281"/>
                      <a:gd name="connsiteY22" fmla="*/ 742862 h 772189"/>
                      <a:gd name="connsiteX23" fmla="*/ 131831 w 439281"/>
                      <a:gd name="connsiteY23" fmla="*/ 720867 h 772189"/>
                      <a:gd name="connsiteX24" fmla="*/ 125966 w 439281"/>
                      <a:gd name="connsiteY24" fmla="*/ 679808 h 772189"/>
                      <a:gd name="connsiteX25" fmla="*/ 106903 w 439281"/>
                      <a:gd name="connsiteY25" fmla="*/ 651947 h 772189"/>
                      <a:gd name="connsiteX26" fmla="*/ 95172 w 439281"/>
                      <a:gd name="connsiteY26" fmla="*/ 646082 h 772189"/>
                      <a:gd name="connsiteX27" fmla="*/ 83441 w 439281"/>
                      <a:gd name="connsiteY27" fmla="*/ 621154 h 772189"/>
                      <a:gd name="connsiteX28" fmla="*/ 92239 w 439281"/>
                      <a:gd name="connsiteY28" fmla="*/ 577163 h 772189"/>
                      <a:gd name="connsiteX29" fmla="*/ 81975 w 439281"/>
                      <a:gd name="connsiteY29" fmla="*/ 574230 h 772189"/>
                      <a:gd name="connsiteX30" fmla="*/ 59979 w 439281"/>
                      <a:gd name="connsiteY30" fmla="*/ 533171 h 772189"/>
                      <a:gd name="connsiteX31" fmla="*/ 76109 w 439281"/>
                      <a:gd name="connsiteY31" fmla="*/ 453988 h 772189"/>
                      <a:gd name="connsiteX32" fmla="*/ 40916 w 439281"/>
                      <a:gd name="connsiteY32" fmla="*/ 437858 h 772189"/>
                      <a:gd name="connsiteX33" fmla="*/ 15988 w 439281"/>
                      <a:gd name="connsiteY33" fmla="*/ 389468 h 772189"/>
                      <a:gd name="connsiteX34" fmla="*/ 27719 w 439281"/>
                      <a:gd name="connsiteY34" fmla="*/ 352808 h 772189"/>
                      <a:gd name="connsiteX35" fmla="*/ 18921 w 439281"/>
                      <a:gd name="connsiteY35" fmla="*/ 329346 h 772189"/>
                      <a:gd name="connsiteX36" fmla="*/ 39450 w 439281"/>
                      <a:gd name="connsiteY36" fmla="*/ 300019 h 772189"/>
                      <a:gd name="connsiteX37" fmla="*/ 35051 w 439281"/>
                      <a:gd name="connsiteY37" fmla="*/ 286822 h 772189"/>
                      <a:gd name="connsiteX38" fmla="*/ 21853 w 439281"/>
                      <a:gd name="connsiteY38" fmla="*/ 275091 h 772189"/>
                      <a:gd name="connsiteX39" fmla="*/ 2791 w 439281"/>
                      <a:gd name="connsiteY39" fmla="*/ 254562 h 772189"/>
                      <a:gd name="connsiteX40" fmla="*/ 0 w 439281"/>
                      <a:gd name="connsiteY40" fmla="*/ 237818 h 772189"/>
                      <a:gd name="connsiteX41" fmla="*/ 15108 w 439281"/>
                      <a:gd name="connsiteY41" fmla="*/ 228754 h 772189"/>
                      <a:gd name="connsiteX42" fmla="*/ 11589 w 439281"/>
                      <a:gd name="connsiteY42" fmla="*/ 209398 h 772189"/>
                      <a:gd name="connsiteX43" fmla="*/ 22147 w 439281"/>
                      <a:gd name="connsiteY43" fmla="*/ 205878 h 772189"/>
                      <a:gd name="connsiteX44" fmla="*/ 32705 w 439281"/>
                      <a:gd name="connsiteY44" fmla="*/ 212917 h 772189"/>
                      <a:gd name="connsiteX45" fmla="*/ 45022 w 439281"/>
                      <a:gd name="connsiteY45" fmla="*/ 204119 h 772189"/>
                      <a:gd name="connsiteX46" fmla="*/ 74936 w 439281"/>
                      <a:gd name="connsiteY46" fmla="*/ 205878 h 772189"/>
                      <a:gd name="connsiteX47" fmla="*/ 96052 w 439281"/>
                      <a:gd name="connsiteY47" fmla="*/ 190041 h 772189"/>
                      <a:gd name="connsiteX48" fmla="*/ 90773 w 439281"/>
                      <a:gd name="connsiteY48" fmla="*/ 135493 h 772189"/>
                      <a:gd name="connsiteX49" fmla="*/ 122446 w 439281"/>
                      <a:gd name="connsiteY49" fmla="*/ 146051 h 772189"/>
                      <a:gd name="connsiteX50" fmla="*/ 182274 w 439281"/>
                      <a:gd name="connsiteY50" fmla="*/ 130214 h 772189"/>
                      <a:gd name="connsiteX51" fmla="*/ 168197 w 439281"/>
                      <a:gd name="connsiteY51" fmla="*/ 102059 h 772189"/>
                      <a:gd name="connsiteX52" fmla="*/ 175236 w 439281"/>
                      <a:gd name="connsiteY52" fmla="*/ 87982 h 772189"/>
                      <a:gd name="connsiteX53" fmla="*/ 201630 w 439281"/>
                      <a:gd name="connsiteY53" fmla="*/ 82704 h 772189"/>
                      <a:gd name="connsiteX54" fmla="*/ 206909 w 439281"/>
                      <a:gd name="connsiteY54" fmla="*/ 63347 h 772189"/>
                      <a:gd name="connsiteX55" fmla="*/ 213948 w 439281"/>
                      <a:gd name="connsiteY55" fmla="*/ 29914 h 772189"/>
                      <a:gd name="connsiteX56" fmla="*/ 228025 w 439281"/>
                      <a:gd name="connsiteY56" fmla="*/ 1760 h 772189"/>
                      <a:gd name="connsiteX57" fmla="*/ 240342 w 439281"/>
                      <a:gd name="connsiteY57" fmla="*/ 0 h 772189"/>
                      <a:gd name="connsiteX0" fmla="*/ 439270 w 530710"/>
                      <a:gd name="connsiteY0" fmla="*/ 341923 h 772189"/>
                      <a:gd name="connsiteX1" fmla="*/ 356923 w 530710"/>
                      <a:gd name="connsiteY1" fmla="*/ 763479 h 772189"/>
                      <a:gd name="connsiteX2" fmla="*/ 351786 w 530710"/>
                      <a:gd name="connsiteY2" fmla="*/ 756059 h 772189"/>
                      <a:gd name="connsiteX3" fmla="*/ 342988 w 530710"/>
                      <a:gd name="connsiteY3" fmla="*/ 735530 h 772189"/>
                      <a:gd name="connsiteX4" fmla="*/ 334190 w 530710"/>
                      <a:gd name="connsiteY4" fmla="*/ 732598 h 772189"/>
                      <a:gd name="connsiteX5" fmla="*/ 323925 w 530710"/>
                      <a:gd name="connsiteY5" fmla="*/ 728198 h 772189"/>
                      <a:gd name="connsiteX6" fmla="*/ 304863 w 530710"/>
                      <a:gd name="connsiteY6" fmla="*/ 715001 h 772189"/>
                      <a:gd name="connsiteX7" fmla="*/ 294598 w 530710"/>
                      <a:gd name="connsiteY7" fmla="*/ 719400 h 772189"/>
                      <a:gd name="connsiteX8" fmla="*/ 287266 w 530710"/>
                      <a:gd name="connsiteY8" fmla="*/ 731131 h 772189"/>
                      <a:gd name="connsiteX9" fmla="*/ 271136 w 530710"/>
                      <a:gd name="connsiteY9" fmla="*/ 719400 h 772189"/>
                      <a:gd name="connsiteX10" fmla="*/ 241809 w 530710"/>
                      <a:gd name="connsiteY10" fmla="*/ 723799 h 772189"/>
                      <a:gd name="connsiteX11" fmla="*/ 235943 w 530710"/>
                      <a:gd name="connsiteY11" fmla="*/ 734064 h 772189"/>
                      <a:gd name="connsiteX12" fmla="*/ 228611 w 530710"/>
                      <a:gd name="connsiteY12" fmla="*/ 748727 h 772189"/>
                      <a:gd name="connsiteX13" fmla="*/ 197818 w 530710"/>
                      <a:gd name="connsiteY13" fmla="*/ 750194 h 772189"/>
                      <a:gd name="connsiteX14" fmla="*/ 175822 w 530710"/>
                      <a:gd name="connsiteY14" fmla="*/ 751660 h 772189"/>
                      <a:gd name="connsiteX15" fmla="*/ 171423 w 530710"/>
                      <a:gd name="connsiteY15" fmla="*/ 763391 h 772189"/>
                      <a:gd name="connsiteX16" fmla="*/ 149427 w 530710"/>
                      <a:gd name="connsiteY16" fmla="*/ 772189 h 772189"/>
                      <a:gd name="connsiteX17" fmla="*/ 133297 w 530710"/>
                      <a:gd name="connsiteY17" fmla="*/ 763391 h 772189"/>
                      <a:gd name="connsiteX18" fmla="*/ 120100 w 530710"/>
                      <a:gd name="connsiteY18" fmla="*/ 742862 h 772189"/>
                      <a:gd name="connsiteX19" fmla="*/ 131831 w 530710"/>
                      <a:gd name="connsiteY19" fmla="*/ 720867 h 772189"/>
                      <a:gd name="connsiteX20" fmla="*/ 125966 w 530710"/>
                      <a:gd name="connsiteY20" fmla="*/ 679808 h 772189"/>
                      <a:gd name="connsiteX21" fmla="*/ 106903 w 530710"/>
                      <a:gd name="connsiteY21" fmla="*/ 651947 h 772189"/>
                      <a:gd name="connsiteX22" fmla="*/ 95172 w 530710"/>
                      <a:gd name="connsiteY22" fmla="*/ 646082 h 772189"/>
                      <a:gd name="connsiteX23" fmla="*/ 83441 w 530710"/>
                      <a:gd name="connsiteY23" fmla="*/ 621154 h 772189"/>
                      <a:gd name="connsiteX24" fmla="*/ 92239 w 530710"/>
                      <a:gd name="connsiteY24" fmla="*/ 577163 h 772189"/>
                      <a:gd name="connsiteX25" fmla="*/ 81975 w 530710"/>
                      <a:gd name="connsiteY25" fmla="*/ 574230 h 772189"/>
                      <a:gd name="connsiteX26" fmla="*/ 59979 w 530710"/>
                      <a:gd name="connsiteY26" fmla="*/ 533171 h 772189"/>
                      <a:gd name="connsiteX27" fmla="*/ 76109 w 530710"/>
                      <a:gd name="connsiteY27" fmla="*/ 453988 h 772189"/>
                      <a:gd name="connsiteX28" fmla="*/ 40916 w 530710"/>
                      <a:gd name="connsiteY28" fmla="*/ 437858 h 772189"/>
                      <a:gd name="connsiteX29" fmla="*/ 15988 w 530710"/>
                      <a:gd name="connsiteY29" fmla="*/ 389468 h 772189"/>
                      <a:gd name="connsiteX30" fmla="*/ 27719 w 530710"/>
                      <a:gd name="connsiteY30" fmla="*/ 352808 h 772189"/>
                      <a:gd name="connsiteX31" fmla="*/ 18921 w 530710"/>
                      <a:gd name="connsiteY31" fmla="*/ 329346 h 772189"/>
                      <a:gd name="connsiteX32" fmla="*/ 39450 w 530710"/>
                      <a:gd name="connsiteY32" fmla="*/ 300019 h 772189"/>
                      <a:gd name="connsiteX33" fmla="*/ 35051 w 530710"/>
                      <a:gd name="connsiteY33" fmla="*/ 286822 h 772189"/>
                      <a:gd name="connsiteX34" fmla="*/ 21853 w 530710"/>
                      <a:gd name="connsiteY34" fmla="*/ 275091 h 772189"/>
                      <a:gd name="connsiteX35" fmla="*/ 2791 w 530710"/>
                      <a:gd name="connsiteY35" fmla="*/ 254562 h 772189"/>
                      <a:gd name="connsiteX36" fmla="*/ 0 w 530710"/>
                      <a:gd name="connsiteY36" fmla="*/ 237818 h 772189"/>
                      <a:gd name="connsiteX37" fmla="*/ 15108 w 530710"/>
                      <a:gd name="connsiteY37" fmla="*/ 228754 h 772189"/>
                      <a:gd name="connsiteX38" fmla="*/ 11589 w 530710"/>
                      <a:gd name="connsiteY38" fmla="*/ 209398 h 772189"/>
                      <a:gd name="connsiteX39" fmla="*/ 22147 w 530710"/>
                      <a:gd name="connsiteY39" fmla="*/ 205878 h 772189"/>
                      <a:gd name="connsiteX40" fmla="*/ 32705 w 530710"/>
                      <a:gd name="connsiteY40" fmla="*/ 212917 h 772189"/>
                      <a:gd name="connsiteX41" fmla="*/ 45022 w 530710"/>
                      <a:gd name="connsiteY41" fmla="*/ 204119 h 772189"/>
                      <a:gd name="connsiteX42" fmla="*/ 74936 w 530710"/>
                      <a:gd name="connsiteY42" fmla="*/ 205878 h 772189"/>
                      <a:gd name="connsiteX43" fmla="*/ 96052 w 530710"/>
                      <a:gd name="connsiteY43" fmla="*/ 190041 h 772189"/>
                      <a:gd name="connsiteX44" fmla="*/ 90773 w 530710"/>
                      <a:gd name="connsiteY44" fmla="*/ 135493 h 772189"/>
                      <a:gd name="connsiteX45" fmla="*/ 122446 w 530710"/>
                      <a:gd name="connsiteY45" fmla="*/ 146051 h 772189"/>
                      <a:gd name="connsiteX46" fmla="*/ 182274 w 530710"/>
                      <a:gd name="connsiteY46" fmla="*/ 130214 h 772189"/>
                      <a:gd name="connsiteX47" fmla="*/ 168197 w 530710"/>
                      <a:gd name="connsiteY47" fmla="*/ 102059 h 772189"/>
                      <a:gd name="connsiteX48" fmla="*/ 175236 w 530710"/>
                      <a:gd name="connsiteY48" fmla="*/ 87982 h 772189"/>
                      <a:gd name="connsiteX49" fmla="*/ 201630 w 530710"/>
                      <a:gd name="connsiteY49" fmla="*/ 82704 h 772189"/>
                      <a:gd name="connsiteX50" fmla="*/ 206909 w 530710"/>
                      <a:gd name="connsiteY50" fmla="*/ 63347 h 772189"/>
                      <a:gd name="connsiteX51" fmla="*/ 213948 w 530710"/>
                      <a:gd name="connsiteY51" fmla="*/ 29914 h 772189"/>
                      <a:gd name="connsiteX52" fmla="*/ 228025 w 530710"/>
                      <a:gd name="connsiteY52" fmla="*/ 1760 h 772189"/>
                      <a:gd name="connsiteX53" fmla="*/ 240342 w 530710"/>
                      <a:gd name="connsiteY53" fmla="*/ 0 h 772189"/>
                      <a:gd name="connsiteX54" fmla="*/ 289612 w 530710"/>
                      <a:gd name="connsiteY54" fmla="*/ 15837 h 772189"/>
                      <a:gd name="connsiteX55" fmla="*/ 312488 w 530710"/>
                      <a:gd name="connsiteY55" fmla="*/ 14078 h 772189"/>
                      <a:gd name="connsiteX56" fmla="*/ 356923 w 530710"/>
                      <a:gd name="connsiteY56" fmla="*/ 31582 h 772189"/>
                      <a:gd name="connsiteX57" fmla="*/ 530710 w 530710"/>
                      <a:gd name="connsiteY57" fmla="*/ 433363 h 772189"/>
                      <a:gd name="connsiteX0" fmla="*/ 356923 w 530710"/>
                      <a:gd name="connsiteY0" fmla="*/ 763479 h 772189"/>
                      <a:gd name="connsiteX1" fmla="*/ 351786 w 530710"/>
                      <a:gd name="connsiteY1" fmla="*/ 756059 h 772189"/>
                      <a:gd name="connsiteX2" fmla="*/ 342988 w 530710"/>
                      <a:gd name="connsiteY2" fmla="*/ 735530 h 772189"/>
                      <a:gd name="connsiteX3" fmla="*/ 334190 w 530710"/>
                      <a:gd name="connsiteY3" fmla="*/ 732598 h 772189"/>
                      <a:gd name="connsiteX4" fmla="*/ 323925 w 530710"/>
                      <a:gd name="connsiteY4" fmla="*/ 728198 h 772189"/>
                      <a:gd name="connsiteX5" fmla="*/ 304863 w 530710"/>
                      <a:gd name="connsiteY5" fmla="*/ 715001 h 772189"/>
                      <a:gd name="connsiteX6" fmla="*/ 294598 w 530710"/>
                      <a:gd name="connsiteY6" fmla="*/ 719400 h 772189"/>
                      <a:gd name="connsiteX7" fmla="*/ 287266 w 530710"/>
                      <a:gd name="connsiteY7" fmla="*/ 731131 h 772189"/>
                      <a:gd name="connsiteX8" fmla="*/ 271136 w 530710"/>
                      <a:gd name="connsiteY8" fmla="*/ 719400 h 772189"/>
                      <a:gd name="connsiteX9" fmla="*/ 241809 w 530710"/>
                      <a:gd name="connsiteY9" fmla="*/ 723799 h 772189"/>
                      <a:gd name="connsiteX10" fmla="*/ 235943 w 530710"/>
                      <a:gd name="connsiteY10" fmla="*/ 734064 h 772189"/>
                      <a:gd name="connsiteX11" fmla="*/ 228611 w 530710"/>
                      <a:gd name="connsiteY11" fmla="*/ 748727 h 772189"/>
                      <a:gd name="connsiteX12" fmla="*/ 197818 w 530710"/>
                      <a:gd name="connsiteY12" fmla="*/ 750194 h 772189"/>
                      <a:gd name="connsiteX13" fmla="*/ 175822 w 530710"/>
                      <a:gd name="connsiteY13" fmla="*/ 751660 h 772189"/>
                      <a:gd name="connsiteX14" fmla="*/ 171423 w 530710"/>
                      <a:gd name="connsiteY14" fmla="*/ 763391 h 772189"/>
                      <a:gd name="connsiteX15" fmla="*/ 149427 w 530710"/>
                      <a:gd name="connsiteY15" fmla="*/ 772189 h 772189"/>
                      <a:gd name="connsiteX16" fmla="*/ 133297 w 530710"/>
                      <a:gd name="connsiteY16" fmla="*/ 763391 h 772189"/>
                      <a:gd name="connsiteX17" fmla="*/ 120100 w 530710"/>
                      <a:gd name="connsiteY17" fmla="*/ 742862 h 772189"/>
                      <a:gd name="connsiteX18" fmla="*/ 131831 w 530710"/>
                      <a:gd name="connsiteY18" fmla="*/ 720867 h 772189"/>
                      <a:gd name="connsiteX19" fmla="*/ 125966 w 530710"/>
                      <a:gd name="connsiteY19" fmla="*/ 679808 h 772189"/>
                      <a:gd name="connsiteX20" fmla="*/ 106903 w 530710"/>
                      <a:gd name="connsiteY20" fmla="*/ 651947 h 772189"/>
                      <a:gd name="connsiteX21" fmla="*/ 95172 w 530710"/>
                      <a:gd name="connsiteY21" fmla="*/ 646082 h 772189"/>
                      <a:gd name="connsiteX22" fmla="*/ 83441 w 530710"/>
                      <a:gd name="connsiteY22" fmla="*/ 621154 h 772189"/>
                      <a:gd name="connsiteX23" fmla="*/ 92239 w 530710"/>
                      <a:gd name="connsiteY23" fmla="*/ 577163 h 772189"/>
                      <a:gd name="connsiteX24" fmla="*/ 81975 w 530710"/>
                      <a:gd name="connsiteY24" fmla="*/ 574230 h 772189"/>
                      <a:gd name="connsiteX25" fmla="*/ 59979 w 530710"/>
                      <a:gd name="connsiteY25" fmla="*/ 533171 h 772189"/>
                      <a:gd name="connsiteX26" fmla="*/ 76109 w 530710"/>
                      <a:gd name="connsiteY26" fmla="*/ 453988 h 772189"/>
                      <a:gd name="connsiteX27" fmla="*/ 40916 w 530710"/>
                      <a:gd name="connsiteY27" fmla="*/ 437858 h 772189"/>
                      <a:gd name="connsiteX28" fmla="*/ 15988 w 530710"/>
                      <a:gd name="connsiteY28" fmla="*/ 389468 h 772189"/>
                      <a:gd name="connsiteX29" fmla="*/ 27719 w 530710"/>
                      <a:gd name="connsiteY29" fmla="*/ 352808 h 772189"/>
                      <a:gd name="connsiteX30" fmla="*/ 18921 w 530710"/>
                      <a:gd name="connsiteY30" fmla="*/ 329346 h 772189"/>
                      <a:gd name="connsiteX31" fmla="*/ 39450 w 530710"/>
                      <a:gd name="connsiteY31" fmla="*/ 300019 h 772189"/>
                      <a:gd name="connsiteX32" fmla="*/ 35051 w 530710"/>
                      <a:gd name="connsiteY32" fmla="*/ 286822 h 772189"/>
                      <a:gd name="connsiteX33" fmla="*/ 21853 w 530710"/>
                      <a:gd name="connsiteY33" fmla="*/ 275091 h 772189"/>
                      <a:gd name="connsiteX34" fmla="*/ 2791 w 530710"/>
                      <a:gd name="connsiteY34" fmla="*/ 254562 h 772189"/>
                      <a:gd name="connsiteX35" fmla="*/ 0 w 530710"/>
                      <a:gd name="connsiteY35" fmla="*/ 237818 h 772189"/>
                      <a:gd name="connsiteX36" fmla="*/ 15108 w 530710"/>
                      <a:gd name="connsiteY36" fmla="*/ 228754 h 772189"/>
                      <a:gd name="connsiteX37" fmla="*/ 11589 w 530710"/>
                      <a:gd name="connsiteY37" fmla="*/ 209398 h 772189"/>
                      <a:gd name="connsiteX38" fmla="*/ 22147 w 530710"/>
                      <a:gd name="connsiteY38" fmla="*/ 205878 h 772189"/>
                      <a:gd name="connsiteX39" fmla="*/ 32705 w 530710"/>
                      <a:gd name="connsiteY39" fmla="*/ 212917 h 772189"/>
                      <a:gd name="connsiteX40" fmla="*/ 45022 w 530710"/>
                      <a:gd name="connsiteY40" fmla="*/ 204119 h 772189"/>
                      <a:gd name="connsiteX41" fmla="*/ 74936 w 530710"/>
                      <a:gd name="connsiteY41" fmla="*/ 205878 h 772189"/>
                      <a:gd name="connsiteX42" fmla="*/ 96052 w 530710"/>
                      <a:gd name="connsiteY42" fmla="*/ 190041 h 772189"/>
                      <a:gd name="connsiteX43" fmla="*/ 90773 w 530710"/>
                      <a:gd name="connsiteY43" fmla="*/ 135493 h 772189"/>
                      <a:gd name="connsiteX44" fmla="*/ 122446 w 530710"/>
                      <a:gd name="connsiteY44" fmla="*/ 146051 h 772189"/>
                      <a:gd name="connsiteX45" fmla="*/ 182274 w 530710"/>
                      <a:gd name="connsiteY45" fmla="*/ 130214 h 772189"/>
                      <a:gd name="connsiteX46" fmla="*/ 168197 w 530710"/>
                      <a:gd name="connsiteY46" fmla="*/ 102059 h 772189"/>
                      <a:gd name="connsiteX47" fmla="*/ 175236 w 530710"/>
                      <a:gd name="connsiteY47" fmla="*/ 87982 h 772189"/>
                      <a:gd name="connsiteX48" fmla="*/ 201630 w 530710"/>
                      <a:gd name="connsiteY48" fmla="*/ 82704 h 772189"/>
                      <a:gd name="connsiteX49" fmla="*/ 206909 w 530710"/>
                      <a:gd name="connsiteY49" fmla="*/ 63347 h 772189"/>
                      <a:gd name="connsiteX50" fmla="*/ 213948 w 530710"/>
                      <a:gd name="connsiteY50" fmla="*/ 29914 h 772189"/>
                      <a:gd name="connsiteX51" fmla="*/ 228025 w 530710"/>
                      <a:gd name="connsiteY51" fmla="*/ 1760 h 772189"/>
                      <a:gd name="connsiteX52" fmla="*/ 240342 w 530710"/>
                      <a:gd name="connsiteY52" fmla="*/ 0 h 772189"/>
                      <a:gd name="connsiteX53" fmla="*/ 289612 w 530710"/>
                      <a:gd name="connsiteY53" fmla="*/ 15837 h 772189"/>
                      <a:gd name="connsiteX54" fmla="*/ 312488 w 530710"/>
                      <a:gd name="connsiteY54" fmla="*/ 14078 h 772189"/>
                      <a:gd name="connsiteX55" fmla="*/ 356923 w 530710"/>
                      <a:gd name="connsiteY55" fmla="*/ 31582 h 772189"/>
                      <a:gd name="connsiteX56" fmla="*/ 530710 w 530710"/>
                      <a:gd name="connsiteY56" fmla="*/ 433363 h 772189"/>
                      <a:gd name="connsiteX0" fmla="*/ 356923 w 356923"/>
                      <a:gd name="connsiteY0" fmla="*/ 763479 h 772189"/>
                      <a:gd name="connsiteX1" fmla="*/ 351786 w 356923"/>
                      <a:gd name="connsiteY1" fmla="*/ 756059 h 772189"/>
                      <a:gd name="connsiteX2" fmla="*/ 342988 w 356923"/>
                      <a:gd name="connsiteY2" fmla="*/ 735530 h 772189"/>
                      <a:gd name="connsiteX3" fmla="*/ 334190 w 356923"/>
                      <a:gd name="connsiteY3" fmla="*/ 732598 h 772189"/>
                      <a:gd name="connsiteX4" fmla="*/ 323925 w 356923"/>
                      <a:gd name="connsiteY4" fmla="*/ 728198 h 772189"/>
                      <a:gd name="connsiteX5" fmla="*/ 304863 w 356923"/>
                      <a:gd name="connsiteY5" fmla="*/ 715001 h 772189"/>
                      <a:gd name="connsiteX6" fmla="*/ 294598 w 356923"/>
                      <a:gd name="connsiteY6" fmla="*/ 719400 h 772189"/>
                      <a:gd name="connsiteX7" fmla="*/ 287266 w 356923"/>
                      <a:gd name="connsiteY7" fmla="*/ 731131 h 772189"/>
                      <a:gd name="connsiteX8" fmla="*/ 271136 w 356923"/>
                      <a:gd name="connsiteY8" fmla="*/ 719400 h 772189"/>
                      <a:gd name="connsiteX9" fmla="*/ 241809 w 356923"/>
                      <a:gd name="connsiteY9" fmla="*/ 723799 h 772189"/>
                      <a:gd name="connsiteX10" fmla="*/ 235943 w 356923"/>
                      <a:gd name="connsiteY10" fmla="*/ 734064 h 772189"/>
                      <a:gd name="connsiteX11" fmla="*/ 228611 w 356923"/>
                      <a:gd name="connsiteY11" fmla="*/ 748727 h 772189"/>
                      <a:gd name="connsiteX12" fmla="*/ 197818 w 356923"/>
                      <a:gd name="connsiteY12" fmla="*/ 750194 h 772189"/>
                      <a:gd name="connsiteX13" fmla="*/ 175822 w 356923"/>
                      <a:gd name="connsiteY13" fmla="*/ 751660 h 772189"/>
                      <a:gd name="connsiteX14" fmla="*/ 171423 w 356923"/>
                      <a:gd name="connsiteY14" fmla="*/ 763391 h 772189"/>
                      <a:gd name="connsiteX15" fmla="*/ 149427 w 356923"/>
                      <a:gd name="connsiteY15" fmla="*/ 772189 h 772189"/>
                      <a:gd name="connsiteX16" fmla="*/ 133297 w 356923"/>
                      <a:gd name="connsiteY16" fmla="*/ 763391 h 772189"/>
                      <a:gd name="connsiteX17" fmla="*/ 120100 w 356923"/>
                      <a:gd name="connsiteY17" fmla="*/ 742862 h 772189"/>
                      <a:gd name="connsiteX18" fmla="*/ 131831 w 356923"/>
                      <a:gd name="connsiteY18" fmla="*/ 720867 h 772189"/>
                      <a:gd name="connsiteX19" fmla="*/ 125966 w 356923"/>
                      <a:gd name="connsiteY19" fmla="*/ 679808 h 772189"/>
                      <a:gd name="connsiteX20" fmla="*/ 106903 w 356923"/>
                      <a:gd name="connsiteY20" fmla="*/ 651947 h 772189"/>
                      <a:gd name="connsiteX21" fmla="*/ 95172 w 356923"/>
                      <a:gd name="connsiteY21" fmla="*/ 646082 h 772189"/>
                      <a:gd name="connsiteX22" fmla="*/ 83441 w 356923"/>
                      <a:gd name="connsiteY22" fmla="*/ 621154 h 772189"/>
                      <a:gd name="connsiteX23" fmla="*/ 92239 w 356923"/>
                      <a:gd name="connsiteY23" fmla="*/ 577163 h 772189"/>
                      <a:gd name="connsiteX24" fmla="*/ 81975 w 356923"/>
                      <a:gd name="connsiteY24" fmla="*/ 574230 h 772189"/>
                      <a:gd name="connsiteX25" fmla="*/ 59979 w 356923"/>
                      <a:gd name="connsiteY25" fmla="*/ 533171 h 772189"/>
                      <a:gd name="connsiteX26" fmla="*/ 76109 w 356923"/>
                      <a:gd name="connsiteY26" fmla="*/ 453988 h 772189"/>
                      <a:gd name="connsiteX27" fmla="*/ 40916 w 356923"/>
                      <a:gd name="connsiteY27" fmla="*/ 437858 h 772189"/>
                      <a:gd name="connsiteX28" fmla="*/ 15988 w 356923"/>
                      <a:gd name="connsiteY28" fmla="*/ 389468 h 772189"/>
                      <a:gd name="connsiteX29" fmla="*/ 27719 w 356923"/>
                      <a:gd name="connsiteY29" fmla="*/ 352808 h 772189"/>
                      <a:gd name="connsiteX30" fmla="*/ 18921 w 356923"/>
                      <a:gd name="connsiteY30" fmla="*/ 329346 h 772189"/>
                      <a:gd name="connsiteX31" fmla="*/ 39450 w 356923"/>
                      <a:gd name="connsiteY31" fmla="*/ 300019 h 772189"/>
                      <a:gd name="connsiteX32" fmla="*/ 35051 w 356923"/>
                      <a:gd name="connsiteY32" fmla="*/ 286822 h 772189"/>
                      <a:gd name="connsiteX33" fmla="*/ 21853 w 356923"/>
                      <a:gd name="connsiteY33" fmla="*/ 275091 h 772189"/>
                      <a:gd name="connsiteX34" fmla="*/ 2791 w 356923"/>
                      <a:gd name="connsiteY34" fmla="*/ 254562 h 772189"/>
                      <a:gd name="connsiteX35" fmla="*/ 0 w 356923"/>
                      <a:gd name="connsiteY35" fmla="*/ 237818 h 772189"/>
                      <a:gd name="connsiteX36" fmla="*/ 15108 w 356923"/>
                      <a:gd name="connsiteY36" fmla="*/ 228754 h 772189"/>
                      <a:gd name="connsiteX37" fmla="*/ 11589 w 356923"/>
                      <a:gd name="connsiteY37" fmla="*/ 209398 h 772189"/>
                      <a:gd name="connsiteX38" fmla="*/ 22147 w 356923"/>
                      <a:gd name="connsiteY38" fmla="*/ 205878 h 772189"/>
                      <a:gd name="connsiteX39" fmla="*/ 32705 w 356923"/>
                      <a:gd name="connsiteY39" fmla="*/ 212917 h 772189"/>
                      <a:gd name="connsiteX40" fmla="*/ 45022 w 356923"/>
                      <a:gd name="connsiteY40" fmla="*/ 204119 h 772189"/>
                      <a:gd name="connsiteX41" fmla="*/ 74936 w 356923"/>
                      <a:gd name="connsiteY41" fmla="*/ 205878 h 772189"/>
                      <a:gd name="connsiteX42" fmla="*/ 96052 w 356923"/>
                      <a:gd name="connsiteY42" fmla="*/ 190041 h 772189"/>
                      <a:gd name="connsiteX43" fmla="*/ 90773 w 356923"/>
                      <a:gd name="connsiteY43" fmla="*/ 135493 h 772189"/>
                      <a:gd name="connsiteX44" fmla="*/ 122446 w 356923"/>
                      <a:gd name="connsiteY44" fmla="*/ 146051 h 772189"/>
                      <a:gd name="connsiteX45" fmla="*/ 182274 w 356923"/>
                      <a:gd name="connsiteY45" fmla="*/ 130214 h 772189"/>
                      <a:gd name="connsiteX46" fmla="*/ 168197 w 356923"/>
                      <a:gd name="connsiteY46" fmla="*/ 102059 h 772189"/>
                      <a:gd name="connsiteX47" fmla="*/ 175236 w 356923"/>
                      <a:gd name="connsiteY47" fmla="*/ 87982 h 772189"/>
                      <a:gd name="connsiteX48" fmla="*/ 201630 w 356923"/>
                      <a:gd name="connsiteY48" fmla="*/ 82704 h 772189"/>
                      <a:gd name="connsiteX49" fmla="*/ 206909 w 356923"/>
                      <a:gd name="connsiteY49" fmla="*/ 63347 h 772189"/>
                      <a:gd name="connsiteX50" fmla="*/ 213948 w 356923"/>
                      <a:gd name="connsiteY50" fmla="*/ 29914 h 772189"/>
                      <a:gd name="connsiteX51" fmla="*/ 228025 w 356923"/>
                      <a:gd name="connsiteY51" fmla="*/ 1760 h 772189"/>
                      <a:gd name="connsiteX52" fmla="*/ 240342 w 356923"/>
                      <a:gd name="connsiteY52" fmla="*/ 0 h 772189"/>
                      <a:gd name="connsiteX53" fmla="*/ 289612 w 356923"/>
                      <a:gd name="connsiteY53" fmla="*/ 15837 h 772189"/>
                      <a:gd name="connsiteX54" fmla="*/ 312488 w 356923"/>
                      <a:gd name="connsiteY54" fmla="*/ 14078 h 772189"/>
                      <a:gd name="connsiteX55" fmla="*/ 356923 w 356923"/>
                      <a:gd name="connsiteY55" fmla="*/ 31582 h 7721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</a:cxnLst>
                    <a:rect l="l" t="t" r="r" b="b"/>
                    <a:pathLst>
                      <a:path w="356923" h="772189">
                        <a:moveTo>
                          <a:pt x="356923" y="763479"/>
                        </a:moveTo>
                        <a:lnTo>
                          <a:pt x="351786" y="756059"/>
                        </a:lnTo>
                        <a:lnTo>
                          <a:pt x="342988" y="735530"/>
                        </a:lnTo>
                        <a:lnTo>
                          <a:pt x="334190" y="732598"/>
                        </a:lnTo>
                        <a:lnTo>
                          <a:pt x="323925" y="728198"/>
                        </a:lnTo>
                        <a:lnTo>
                          <a:pt x="304863" y="715001"/>
                        </a:lnTo>
                        <a:lnTo>
                          <a:pt x="294598" y="719400"/>
                        </a:lnTo>
                        <a:lnTo>
                          <a:pt x="287266" y="731131"/>
                        </a:lnTo>
                        <a:lnTo>
                          <a:pt x="271136" y="719400"/>
                        </a:lnTo>
                        <a:lnTo>
                          <a:pt x="241809" y="723799"/>
                        </a:lnTo>
                        <a:lnTo>
                          <a:pt x="235943" y="734064"/>
                        </a:lnTo>
                        <a:lnTo>
                          <a:pt x="228611" y="748727"/>
                        </a:lnTo>
                        <a:lnTo>
                          <a:pt x="197818" y="750194"/>
                        </a:lnTo>
                        <a:lnTo>
                          <a:pt x="175822" y="751660"/>
                        </a:lnTo>
                        <a:lnTo>
                          <a:pt x="171423" y="763391"/>
                        </a:lnTo>
                        <a:lnTo>
                          <a:pt x="149427" y="772189"/>
                        </a:lnTo>
                        <a:lnTo>
                          <a:pt x="133297" y="763391"/>
                        </a:lnTo>
                        <a:lnTo>
                          <a:pt x="120100" y="742862"/>
                        </a:lnTo>
                        <a:lnTo>
                          <a:pt x="131831" y="720867"/>
                        </a:lnTo>
                        <a:lnTo>
                          <a:pt x="125966" y="679808"/>
                        </a:lnTo>
                        <a:lnTo>
                          <a:pt x="106903" y="651947"/>
                        </a:lnTo>
                        <a:lnTo>
                          <a:pt x="95172" y="646082"/>
                        </a:lnTo>
                        <a:lnTo>
                          <a:pt x="83441" y="621154"/>
                        </a:lnTo>
                        <a:lnTo>
                          <a:pt x="92239" y="577163"/>
                        </a:lnTo>
                        <a:lnTo>
                          <a:pt x="81975" y="574230"/>
                        </a:lnTo>
                        <a:lnTo>
                          <a:pt x="59979" y="533171"/>
                        </a:lnTo>
                        <a:lnTo>
                          <a:pt x="76109" y="453988"/>
                        </a:lnTo>
                        <a:lnTo>
                          <a:pt x="40916" y="437858"/>
                        </a:lnTo>
                        <a:lnTo>
                          <a:pt x="15988" y="389468"/>
                        </a:lnTo>
                        <a:lnTo>
                          <a:pt x="27719" y="352808"/>
                        </a:lnTo>
                        <a:lnTo>
                          <a:pt x="18921" y="329346"/>
                        </a:lnTo>
                        <a:lnTo>
                          <a:pt x="39450" y="300019"/>
                        </a:lnTo>
                        <a:lnTo>
                          <a:pt x="35051" y="286822"/>
                        </a:lnTo>
                        <a:lnTo>
                          <a:pt x="21853" y="275091"/>
                        </a:lnTo>
                        <a:lnTo>
                          <a:pt x="2791" y="254562"/>
                        </a:lnTo>
                        <a:lnTo>
                          <a:pt x="0" y="237818"/>
                        </a:lnTo>
                        <a:lnTo>
                          <a:pt x="15108" y="228754"/>
                        </a:lnTo>
                        <a:lnTo>
                          <a:pt x="11589" y="209398"/>
                        </a:lnTo>
                        <a:lnTo>
                          <a:pt x="22147" y="205878"/>
                        </a:lnTo>
                        <a:lnTo>
                          <a:pt x="32705" y="212917"/>
                        </a:lnTo>
                        <a:lnTo>
                          <a:pt x="45022" y="204119"/>
                        </a:lnTo>
                        <a:lnTo>
                          <a:pt x="74936" y="205878"/>
                        </a:lnTo>
                        <a:lnTo>
                          <a:pt x="96052" y="190041"/>
                        </a:lnTo>
                        <a:lnTo>
                          <a:pt x="90773" y="135493"/>
                        </a:lnTo>
                        <a:lnTo>
                          <a:pt x="122446" y="146051"/>
                        </a:lnTo>
                        <a:lnTo>
                          <a:pt x="182274" y="130214"/>
                        </a:lnTo>
                        <a:lnTo>
                          <a:pt x="168197" y="102059"/>
                        </a:lnTo>
                        <a:lnTo>
                          <a:pt x="175236" y="87982"/>
                        </a:lnTo>
                        <a:lnTo>
                          <a:pt x="201630" y="82704"/>
                        </a:lnTo>
                        <a:lnTo>
                          <a:pt x="206909" y="63347"/>
                        </a:lnTo>
                        <a:lnTo>
                          <a:pt x="213948" y="29914"/>
                        </a:lnTo>
                        <a:lnTo>
                          <a:pt x="228025" y="1760"/>
                        </a:lnTo>
                        <a:lnTo>
                          <a:pt x="240342" y="0"/>
                        </a:lnTo>
                        <a:lnTo>
                          <a:pt x="289612" y="15837"/>
                        </a:lnTo>
                        <a:lnTo>
                          <a:pt x="312488" y="14078"/>
                        </a:lnTo>
                        <a:lnTo>
                          <a:pt x="356923" y="31582"/>
                        </a:lnTo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629" name="フリーフォーム: 図形 628">
                    <a:extLst>
                      <a:ext uri="{FF2B5EF4-FFF2-40B4-BE49-F238E27FC236}">
                        <a16:creationId xmlns:a16="http://schemas.microsoft.com/office/drawing/2014/main" id="{8DFEBF57-B869-6084-D747-1123AC0B2A8D}"/>
                      </a:ext>
                    </a:extLst>
                  </p:cNvPr>
                  <p:cNvSpPr/>
                  <p:nvPr/>
                </p:nvSpPr>
                <p:spPr>
                  <a:xfrm>
                    <a:off x="2159963" y="1416270"/>
                    <a:ext cx="1008587" cy="780401"/>
                  </a:xfrm>
                  <a:custGeom>
                    <a:avLst/>
                    <a:gdLst>
                      <a:gd name="connsiteX0" fmla="*/ 2628900 w 4367616"/>
                      <a:gd name="connsiteY0" fmla="*/ 0 h 3379472"/>
                      <a:gd name="connsiteX1" fmla="*/ 2686050 w 4367616"/>
                      <a:gd name="connsiteY1" fmla="*/ 76200 h 3379472"/>
                      <a:gd name="connsiteX2" fmla="*/ 2828926 w 4367616"/>
                      <a:gd name="connsiteY2" fmla="*/ 95252 h 3379472"/>
                      <a:gd name="connsiteX3" fmla="*/ 2943226 w 4367616"/>
                      <a:gd name="connsiteY3" fmla="*/ 28576 h 3379472"/>
                      <a:gd name="connsiteX4" fmla="*/ 3105150 w 4367616"/>
                      <a:gd name="connsiteY4" fmla="*/ 142876 h 3379472"/>
                      <a:gd name="connsiteX5" fmla="*/ 3267074 w 4367616"/>
                      <a:gd name="connsiteY5" fmla="*/ 47628 h 3379472"/>
                      <a:gd name="connsiteX6" fmla="*/ 3355840 w 4367616"/>
                      <a:gd name="connsiteY6" fmla="*/ 77216 h 3379472"/>
                      <a:gd name="connsiteX7" fmla="*/ 3348990 w 4367616"/>
                      <a:gd name="connsiteY7" fmla="*/ 110492 h 3379472"/>
                      <a:gd name="connsiteX8" fmla="*/ 3615690 w 4367616"/>
                      <a:gd name="connsiteY8" fmla="*/ 118112 h 3379472"/>
                      <a:gd name="connsiteX9" fmla="*/ 3630930 w 4367616"/>
                      <a:gd name="connsiteY9" fmla="*/ 140972 h 3379472"/>
                      <a:gd name="connsiteX10" fmla="*/ 3691890 w 4367616"/>
                      <a:gd name="connsiteY10" fmla="*/ 118112 h 3379472"/>
                      <a:gd name="connsiteX11" fmla="*/ 3768090 w 4367616"/>
                      <a:gd name="connsiteY11" fmla="*/ 156212 h 3379472"/>
                      <a:gd name="connsiteX12" fmla="*/ 3778866 w 4367616"/>
                      <a:gd name="connsiteY12" fmla="*/ 149746 h 3379472"/>
                      <a:gd name="connsiteX13" fmla="*/ 3790950 w 4367616"/>
                      <a:gd name="connsiteY13" fmla="*/ 222252 h 3379472"/>
                      <a:gd name="connsiteX14" fmla="*/ 3873500 w 4367616"/>
                      <a:gd name="connsiteY14" fmla="*/ 311152 h 3379472"/>
                      <a:gd name="connsiteX15" fmla="*/ 3930650 w 4367616"/>
                      <a:gd name="connsiteY15" fmla="*/ 361952 h 3379472"/>
                      <a:gd name="connsiteX16" fmla="*/ 3949700 w 4367616"/>
                      <a:gd name="connsiteY16" fmla="*/ 419102 h 3379472"/>
                      <a:gd name="connsiteX17" fmla="*/ 3860800 w 4367616"/>
                      <a:gd name="connsiteY17" fmla="*/ 546102 h 3379472"/>
                      <a:gd name="connsiteX18" fmla="*/ 3898900 w 4367616"/>
                      <a:gd name="connsiteY18" fmla="*/ 647702 h 3379472"/>
                      <a:gd name="connsiteX19" fmla="*/ 3848100 w 4367616"/>
                      <a:gd name="connsiteY19" fmla="*/ 806452 h 3379472"/>
                      <a:gd name="connsiteX20" fmla="*/ 3956050 w 4367616"/>
                      <a:gd name="connsiteY20" fmla="*/ 1016002 h 3379472"/>
                      <a:gd name="connsiteX21" fmla="*/ 4108450 w 4367616"/>
                      <a:gd name="connsiteY21" fmla="*/ 1085852 h 3379472"/>
                      <a:gd name="connsiteX22" fmla="*/ 4038600 w 4367616"/>
                      <a:gd name="connsiteY22" fmla="*/ 1428752 h 3379472"/>
                      <a:gd name="connsiteX23" fmla="*/ 4133850 w 4367616"/>
                      <a:gd name="connsiteY23" fmla="*/ 1606552 h 3379472"/>
                      <a:gd name="connsiteX24" fmla="*/ 4178300 w 4367616"/>
                      <a:gd name="connsiteY24" fmla="*/ 1619252 h 3379472"/>
                      <a:gd name="connsiteX25" fmla="*/ 4140200 w 4367616"/>
                      <a:gd name="connsiteY25" fmla="*/ 1809752 h 3379472"/>
                      <a:gd name="connsiteX26" fmla="*/ 4191000 w 4367616"/>
                      <a:gd name="connsiteY26" fmla="*/ 1917702 h 3379472"/>
                      <a:gd name="connsiteX27" fmla="*/ 4241800 w 4367616"/>
                      <a:gd name="connsiteY27" fmla="*/ 1943102 h 3379472"/>
                      <a:gd name="connsiteX28" fmla="*/ 4324350 w 4367616"/>
                      <a:gd name="connsiteY28" fmla="*/ 2063752 h 3379472"/>
                      <a:gd name="connsiteX29" fmla="*/ 4349750 w 4367616"/>
                      <a:gd name="connsiteY29" fmla="*/ 2241552 h 3379472"/>
                      <a:gd name="connsiteX30" fmla="*/ 4298950 w 4367616"/>
                      <a:gd name="connsiteY30" fmla="*/ 2336802 h 3379472"/>
                      <a:gd name="connsiteX31" fmla="*/ 4356100 w 4367616"/>
                      <a:gd name="connsiteY31" fmla="*/ 2425702 h 3379472"/>
                      <a:gd name="connsiteX32" fmla="*/ 4367616 w 4367616"/>
                      <a:gd name="connsiteY32" fmla="*/ 2431984 h 3379472"/>
                      <a:gd name="connsiteX33" fmla="*/ 4316730 w 4367616"/>
                      <a:gd name="connsiteY33" fmla="*/ 2472692 h 3379472"/>
                      <a:gd name="connsiteX34" fmla="*/ 4187190 w 4367616"/>
                      <a:gd name="connsiteY34" fmla="*/ 2518412 h 3379472"/>
                      <a:gd name="connsiteX35" fmla="*/ 4126230 w 4367616"/>
                      <a:gd name="connsiteY35" fmla="*/ 2586992 h 3379472"/>
                      <a:gd name="connsiteX36" fmla="*/ 4110990 w 4367616"/>
                      <a:gd name="connsiteY36" fmla="*/ 2731772 h 3379472"/>
                      <a:gd name="connsiteX37" fmla="*/ 4057650 w 4367616"/>
                      <a:gd name="connsiteY37" fmla="*/ 2739392 h 3379472"/>
                      <a:gd name="connsiteX38" fmla="*/ 3935730 w 4367616"/>
                      <a:gd name="connsiteY38" fmla="*/ 2693672 h 3379472"/>
                      <a:gd name="connsiteX39" fmla="*/ 3768090 w 4367616"/>
                      <a:gd name="connsiteY39" fmla="*/ 2640332 h 3379472"/>
                      <a:gd name="connsiteX40" fmla="*/ 3798570 w 4367616"/>
                      <a:gd name="connsiteY40" fmla="*/ 2556512 h 3379472"/>
                      <a:gd name="connsiteX41" fmla="*/ 3722370 w 4367616"/>
                      <a:gd name="connsiteY41" fmla="*/ 2487932 h 3379472"/>
                      <a:gd name="connsiteX42" fmla="*/ 3653790 w 4367616"/>
                      <a:gd name="connsiteY42" fmla="*/ 2571752 h 3379472"/>
                      <a:gd name="connsiteX43" fmla="*/ 3341370 w 4367616"/>
                      <a:gd name="connsiteY43" fmla="*/ 2663192 h 3379472"/>
                      <a:gd name="connsiteX44" fmla="*/ 3227070 w 4367616"/>
                      <a:gd name="connsiteY44" fmla="*/ 2663192 h 3379472"/>
                      <a:gd name="connsiteX45" fmla="*/ 3173730 w 4367616"/>
                      <a:gd name="connsiteY45" fmla="*/ 2815592 h 3379472"/>
                      <a:gd name="connsiteX46" fmla="*/ 3105150 w 4367616"/>
                      <a:gd name="connsiteY46" fmla="*/ 2876552 h 3379472"/>
                      <a:gd name="connsiteX47" fmla="*/ 2792730 w 4367616"/>
                      <a:gd name="connsiteY47" fmla="*/ 2823212 h 3379472"/>
                      <a:gd name="connsiteX48" fmla="*/ 2739390 w 4367616"/>
                      <a:gd name="connsiteY48" fmla="*/ 2876552 h 3379472"/>
                      <a:gd name="connsiteX49" fmla="*/ 2625090 w 4367616"/>
                      <a:gd name="connsiteY49" fmla="*/ 2884172 h 3379472"/>
                      <a:gd name="connsiteX50" fmla="*/ 2487930 w 4367616"/>
                      <a:gd name="connsiteY50" fmla="*/ 3028952 h 3379472"/>
                      <a:gd name="connsiteX51" fmla="*/ 2426970 w 4367616"/>
                      <a:gd name="connsiteY51" fmla="*/ 2960372 h 3379472"/>
                      <a:gd name="connsiteX52" fmla="*/ 2350770 w 4367616"/>
                      <a:gd name="connsiteY52" fmla="*/ 2960372 h 3379472"/>
                      <a:gd name="connsiteX53" fmla="*/ 2335530 w 4367616"/>
                      <a:gd name="connsiteY53" fmla="*/ 3059432 h 3379472"/>
                      <a:gd name="connsiteX54" fmla="*/ 2221230 w 4367616"/>
                      <a:gd name="connsiteY54" fmla="*/ 3219452 h 3379472"/>
                      <a:gd name="connsiteX55" fmla="*/ 2007870 w 4367616"/>
                      <a:gd name="connsiteY55" fmla="*/ 3219452 h 3379472"/>
                      <a:gd name="connsiteX56" fmla="*/ 1847850 w 4367616"/>
                      <a:gd name="connsiteY56" fmla="*/ 3348992 h 3379472"/>
                      <a:gd name="connsiteX57" fmla="*/ 1764030 w 4367616"/>
                      <a:gd name="connsiteY57" fmla="*/ 3303272 h 3379472"/>
                      <a:gd name="connsiteX58" fmla="*/ 1741170 w 4367616"/>
                      <a:gd name="connsiteY58" fmla="*/ 3295652 h 3379472"/>
                      <a:gd name="connsiteX59" fmla="*/ 1642110 w 4367616"/>
                      <a:gd name="connsiteY59" fmla="*/ 3379472 h 3379472"/>
                      <a:gd name="connsiteX60" fmla="*/ 1558290 w 4367616"/>
                      <a:gd name="connsiteY60" fmla="*/ 3326132 h 3379472"/>
                      <a:gd name="connsiteX61" fmla="*/ 1611630 w 4367616"/>
                      <a:gd name="connsiteY61" fmla="*/ 3257552 h 3379472"/>
                      <a:gd name="connsiteX62" fmla="*/ 1497330 w 4367616"/>
                      <a:gd name="connsiteY62" fmla="*/ 3196592 h 3379472"/>
                      <a:gd name="connsiteX63" fmla="*/ 1421130 w 4367616"/>
                      <a:gd name="connsiteY63" fmla="*/ 3013712 h 3379472"/>
                      <a:gd name="connsiteX64" fmla="*/ 1413510 w 4367616"/>
                      <a:gd name="connsiteY64" fmla="*/ 2907032 h 3379472"/>
                      <a:gd name="connsiteX65" fmla="*/ 1436370 w 4367616"/>
                      <a:gd name="connsiteY65" fmla="*/ 2823212 h 3379472"/>
                      <a:gd name="connsiteX66" fmla="*/ 1367790 w 4367616"/>
                      <a:gd name="connsiteY66" fmla="*/ 2807972 h 3379472"/>
                      <a:gd name="connsiteX67" fmla="*/ 1268730 w 4367616"/>
                      <a:gd name="connsiteY67" fmla="*/ 2846072 h 3379472"/>
                      <a:gd name="connsiteX68" fmla="*/ 1131570 w 4367616"/>
                      <a:gd name="connsiteY68" fmla="*/ 2777492 h 3379472"/>
                      <a:gd name="connsiteX69" fmla="*/ 1032510 w 4367616"/>
                      <a:gd name="connsiteY69" fmla="*/ 2792732 h 3379472"/>
                      <a:gd name="connsiteX70" fmla="*/ 902970 w 4367616"/>
                      <a:gd name="connsiteY70" fmla="*/ 2807972 h 3379472"/>
                      <a:gd name="connsiteX71" fmla="*/ 864870 w 4367616"/>
                      <a:gd name="connsiteY71" fmla="*/ 2922272 h 3379472"/>
                      <a:gd name="connsiteX72" fmla="*/ 742950 w 4367616"/>
                      <a:gd name="connsiteY72" fmla="*/ 3036572 h 3379472"/>
                      <a:gd name="connsiteX73" fmla="*/ 613410 w 4367616"/>
                      <a:gd name="connsiteY73" fmla="*/ 3143252 h 3379472"/>
                      <a:gd name="connsiteX74" fmla="*/ 575310 w 4367616"/>
                      <a:gd name="connsiteY74" fmla="*/ 3219452 h 3379472"/>
                      <a:gd name="connsiteX75" fmla="*/ 628650 w 4367616"/>
                      <a:gd name="connsiteY75" fmla="*/ 3326132 h 3379472"/>
                      <a:gd name="connsiteX76" fmla="*/ 615398 w 4367616"/>
                      <a:gd name="connsiteY76" fmla="*/ 3331432 h 3379472"/>
                      <a:gd name="connsiteX77" fmla="*/ 499110 w 4367616"/>
                      <a:gd name="connsiteY77" fmla="*/ 3318512 h 3379472"/>
                      <a:gd name="connsiteX78" fmla="*/ 499110 w 4367616"/>
                      <a:gd name="connsiteY78" fmla="*/ 3257552 h 3379472"/>
                      <a:gd name="connsiteX79" fmla="*/ 407670 w 4367616"/>
                      <a:gd name="connsiteY79" fmla="*/ 3257552 h 3379472"/>
                      <a:gd name="connsiteX80" fmla="*/ 346710 w 4367616"/>
                      <a:gd name="connsiteY80" fmla="*/ 3242312 h 3379472"/>
                      <a:gd name="connsiteX81" fmla="*/ 339090 w 4367616"/>
                      <a:gd name="connsiteY81" fmla="*/ 3211832 h 3379472"/>
                      <a:gd name="connsiteX82" fmla="*/ 316230 w 4367616"/>
                      <a:gd name="connsiteY82" fmla="*/ 3143252 h 3379472"/>
                      <a:gd name="connsiteX83" fmla="*/ 316230 w 4367616"/>
                      <a:gd name="connsiteY83" fmla="*/ 3082292 h 3379472"/>
                      <a:gd name="connsiteX84" fmla="*/ 262890 w 4367616"/>
                      <a:gd name="connsiteY84" fmla="*/ 2945132 h 3379472"/>
                      <a:gd name="connsiteX85" fmla="*/ 285750 w 4367616"/>
                      <a:gd name="connsiteY85" fmla="*/ 2884172 h 3379472"/>
                      <a:gd name="connsiteX86" fmla="*/ 209550 w 4367616"/>
                      <a:gd name="connsiteY86" fmla="*/ 2876552 h 3379472"/>
                      <a:gd name="connsiteX87" fmla="*/ 201930 w 4367616"/>
                      <a:gd name="connsiteY87" fmla="*/ 2823212 h 3379472"/>
                      <a:gd name="connsiteX88" fmla="*/ 118110 w 4367616"/>
                      <a:gd name="connsiteY88" fmla="*/ 2769872 h 3379472"/>
                      <a:gd name="connsiteX89" fmla="*/ 118110 w 4367616"/>
                      <a:gd name="connsiteY89" fmla="*/ 2708912 h 3379472"/>
                      <a:gd name="connsiteX90" fmla="*/ 118110 w 4367616"/>
                      <a:gd name="connsiteY90" fmla="*/ 2594612 h 3379472"/>
                      <a:gd name="connsiteX91" fmla="*/ 118110 w 4367616"/>
                      <a:gd name="connsiteY91" fmla="*/ 2487932 h 3379472"/>
                      <a:gd name="connsiteX92" fmla="*/ 110490 w 4367616"/>
                      <a:gd name="connsiteY92" fmla="*/ 2373632 h 3379472"/>
                      <a:gd name="connsiteX93" fmla="*/ 96568 w 4367616"/>
                      <a:gd name="connsiteY93" fmla="*/ 2373632 h 3379472"/>
                      <a:gd name="connsiteX94" fmla="*/ 66674 w 4367616"/>
                      <a:gd name="connsiteY94" fmla="*/ 2276476 h 3379472"/>
                      <a:gd name="connsiteX95" fmla="*/ 0 w 4367616"/>
                      <a:gd name="connsiteY95" fmla="*/ 2247900 h 3379472"/>
                      <a:gd name="connsiteX96" fmla="*/ 57150 w 4367616"/>
                      <a:gd name="connsiteY96" fmla="*/ 2162176 h 3379472"/>
                      <a:gd name="connsiteX97" fmla="*/ 104774 w 4367616"/>
                      <a:gd name="connsiteY97" fmla="*/ 2152652 h 3379472"/>
                      <a:gd name="connsiteX98" fmla="*/ 247650 w 4367616"/>
                      <a:gd name="connsiteY98" fmla="*/ 2028828 h 3379472"/>
                      <a:gd name="connsiteX99" fmla="*/ 304800 w 4367616"/>
                      <a:gd name="connsiteY99" fmla="*/ 1885952 h 3379472"/>
                      <a:gd name="connsiteX100" fmla="*/ 247650 w 4367616"/>
                      <a:gd name="connsiteY100" fmla="*/ 1809752 h 3379472"/>
                      <a:gd name="connsiteX101" fmla="*/ 371474 w 4367616"/>
                      <a:gd name="connsiteY101" fmla="*/ 1552576 h 3379472"/>
                      <a:gd name="connsiteX102" fmla="*/ 304800 w 4367616"/>
                      <a:gd name="connsiteY102" fmla="*/ 1514476 h 3379472"/>
                      <a:gd name="connsiteX103" fmla="*/ 361950 w 4367616"/>
                      <a:gd name="connsiteY103" fmla="*/ 1438276 h 3379472"/>
                      <a:gd name="connsiteX104" fmla="*/ 561974 w 4367616"/>
                      <a:gd name="connsiteY104" fmla="*/ 1333500 h 3379472"/>
                      <a:gd name="connsiteX105" fmla="*/ 609600 w 4367616"/>
                      <a:gd name="connsiteY105" fmla="*/ 1228728 h 3379472"/>
                      <a:gd name="connsiteX106" fmla="*/ 609600 w 4367616"/>
                      <a:gd name="connsiteY106" fmla="*/ 1114428 h 3379472"/>
                      <a:gd name="connsiteX107" fmla="*/ 685800 w 4367616"/>
                      <a:gd name="connsiteY107" fmla="*/ 1114428 h 3379472"/>
                      <a:gd name="connsiteX108" fmla="*/ 771526 w 4367616"/>
                      <a:gd name="connsiteY108" fmla="*/ 1238252 h 3379472"/>
                      <a:gd name="connsiteX109" fmla="*/ 819150 w 4367616"/>
                      <a:gd name="connsiteY109" fmla="*/ 1152528 h 3379472"/>
                      <a:gd name="connsiteX110" fmla="*/ 876300 w 4367616"/>
                      <a:gd name="connsiteY110" fmla="*/ 1181100 h 3379472"/>
                      <a:gd name="connsiteX111" fmla="*/ 1019174 w 4367616"/>
                      <a:gd name="connsiteY111" fmla="*/ 1143000 h 3379472"/>
                      <a:gd name="connsiteX112" fmla="*/ 1085850 w 4367616"/>
                      <a:gd name="connsiteY112" fmla="*/ 1238252 h 3379472"/>
                      <a:gd name="connsiteX113" fmla="*/ 1171574 w 4367616"/>
                      <a:gd name="connsiteY113" fmla="*/ 1162052 h 3379472"/>
                      <a:gd name="connsiteX114" fmla="*/ 1190626 w 4367616"/>
                      <a:gd name="connsiteY114" fmla="*/ 1085852 h 3379472"/>
                      <a:gd name="connsiteX115" fmla="*/ 1304926 w 4367616"/>
                      <a:gd name="connsiteY115" fmla="*/ 1133476 h 3379472"/>
                      <a:gd name="connsiteX116" fmla="*/ 1543050 w 4367616"/>
                      <a:gd name="connsiteY116" fmla="*/ 1143000 h 3379472"/>
                      <a:gd name="connsiteX117" fmla="*/ 1771650 w 4367616"/>
                      <a:gd name="connsiteY117" fmla="*/ 1000128 h 3379472"/>
                      <a:gd name="connsiteX118" fmla="*/ 1924050 w 4367616"/>
                      <a:gd name="connsiteY118" fmla="*/ 1047752 h 3379472"/>
                      <a:gd name="connsiteX119" fmla="*/ 1971674 w 4367616"/>
                      <a:gd name="connsiteY119" fmla="*/ 971552 h 3379472"/>
                      <a:gd name="connsiteX120" fmla="*/ 2085974 w 4367616"/>
                      <a:gd name="connsiteY120" fmla="*/ 971552 h 3379472"/>
                      <a:gd name="connsiteX121" fmla="*/ 2076450 w 4367616"/>
                      <a:gd name="connsiteY121" fmla="*/ 866776 h 3379472"/>
                      <a:gd name="connsiteX122" fmla="*/ 1828800 w 4367616"/>
                      <a:gd name="connsiteY122" fmla="*/ 781052 h 3379472"/>
                      <a:gd name="connsiteX123" fmla="*/ 1981200 w 4367616"/>
                      <a:gd name="connsiteY123" fmla="*/ 571500 h 3379472"/>
                      <a:gd name="connsiteX124" fmla="*/ 2105026 w 4367616"/>
                      <a:gd name="connsiteY124" fmla="*/ 571500 h 3379472"/>
                      <a:gd name="connsiteX125" fmla="*/ 2209800 w 4367616"/>
                      <a:gd name="connsiteY125" fmla="*/ 504828 h 3379472"/>
                      <a:gd name="connsiteX126" fmla="*/ 2266950 w 4367616"/>
                      <a:gd name="connsiteY126" fmla="*/ 409576 h 3379472"/>
                      <a:gd name="connsiteX127" fmla="*/ 2400300 w 4367616"/>
                      <a:gd name="connsiteY127" fmla="*/ 238128 h 3379472"/>
                      <a:gd name="connsiteX128" fmla="*/ 2419350 w 4367616"/>
                      <a:gd name="connsiteY128" fmla="*/ 142876 h 3379472"/>
                      <a:gd name="connsiteX129" fmla="*/ 2552700 w 4367616"/>
                      <a:gd name="connsiteY129" fmla="*/ 28576 h 33794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</a:cxnLst>
                    <a:rect l="l" t="t" r="r" b="b"/>
                    <a:pathLst>
                      <a:path w="4367616" h="3379472">
                        <a:moveTo>
                          <a:pt x="2628900" y="0"/>
                        </a:moveTo>
                        <a:lnTo>
                          <a:pt x="2686050" y="76200"/>
                        </a:lnTo>
                        <a:lnTo>
                          <a:pt x="2828926" y="95252"/>
                        </a:lnTo>
                        <a:lnTo>
                          <a:pt x="2943226" y="28576"/>
                        </a:lnTo>
                        <a:lnTo>
                          <a:pt x="3105150" y="142876"/>
                        </a:lnTo>
                        <a:lnTo>
                          <a:pt x="3267074" y="47628"/>
                        </a:lnTo>
                        <a:lnTo>
                          <a:pt x="3355840" y="77216"/>
                        </a:lnTo>
                        <a:lnTo>
                          <a:pt x="3348990" y="110492"/>
                        </a:lnTo>
                        <a:lnTo>
                          <a:pt x="3615690" y="118112"/>
                        </a:lnTo>
                        <a:lnTo>
                          <a:pt x="3630930" y="140972"/>
                        </a:lnTo>
                        <a:lnTo>
                          <a:pt x="3691890" y="118112"/>
                        </a:lnTo>
                        <a:lnTo>
                          <a:pt x="3768090" y="156212"/>
                        </a:lnTo>
                        <a:lnTo>
                          <a:pt x="3778866" y="149746"/>
                        </a:lnTo>
                        <a:lnTo>
                          <a:pt x="3790950" y="222252"/>
                        </a:lnTo>
                        <a:lnTo>
                          <a:pt x="3873500" y="311152"/>
                        </a:lnTo>
                        <a:lnTo>
                          <a:pt x="3930650" y="361952"/>
                        </a:lnTo>
                        <a:lnTo>
                          <a:pt x="3949700" y="419102"/>
                        </a:lnTo>
                        <a:lnTo>
                          <a:pt x="3860800" y="546102"/>
                        </a:lnTo>
                        <a:lnTo>
                          <a:pt x="3898900" y="647702"/>
                        </a:lnTo>
                        <a:lnTo>
                          <a:pt x="3848100" y="806452"/>
                        </a:lnTo>
                        <a:lnTo>
                          <a:pt x="3956050" y="1016002"/>
                        </a:lnTo>
                        <a:lnTo>
                          <a:pt x="4108450" y="1085852"/>
                        </a:lnTo>
                        <a:lnTo>
                          <a:pt x="4038600" y="1428752"/>
                        </a:lnTo>
                        <a:lnTo>
                          <a:pt x="4133850" y="1606552"/>
                        </a:lnTo>
                        <a:lnTo>
                          <a:pt x="4178300" y="1619252"/>
                        </a:lnTo>
                        <a:lnTo>
                          <a:pt x="4140200" y="1809752"/>
                        </a:lnTo>
                        <a:lnTo>
                          <a:pt x="4191000" y="1917702"/>
                        </a:lnTo>
                        <a:lnTo>
                          <a:pt x="4241800" y="1943102"/>
                        </a:lnTo>
                        <a:lnTo>
                          <a:pt x="4324350" y="2063752"/>
                        </a:lnTo>
                        <a:lnTo>
                          <a:pt x="4349750" y="2241552"/>
                        </a:lnTo>
                        <a:lnTo>
                          <a:pt x="4298950" y="2336802"/>
                        </a:lnTo>
                        <a:lnTo>
                          <a:pt x="4356100" y="2425702"/>
                        </a:lnTo>
                        <a:lnTo>
                          <a:pt x="4367616" y="2431984"/>
                        </a:lnTo>
                        <a:lnTo>
                          <a:pt x="4316730" y="2472692"/>
                        </a:lnTo>
                        <a:lnTo>
                          <a:pt x="4187190" y="2518412"/>
                        </a:lnTo>
                        <a:lnTo>
                          <a:pt x="4126230" y="2586992"/>
                        </a:lnTo>
                        <a:lnTo>
                          <a:pt x="4110990" y="2731772"/>
                        </a:lnTo>
                        <a:lnTo>
                          <a:pt x="4057650" y="2739392"/>
                        </a:lnTo>
                        <a:lnTo>
                          <a:pt x="3935730" y="2693672"/>
                        </a:lnTo>
                        <a:lnTo>
                          <a:pt x="3768090" y="2640332"/>
                        </a:lnTo>
                        <a:lnTo>
                          <a:pt x="3798570" y="2556512"/>
                        </a:lnTo>
                        <a:lnTo>
                          <a:pt x="3722370" y="2487932"/>
                        </a:lnTo>
                        <a:lnTo>
                          <a:pt x="3653790" y="2571752"/>
                        </a:lnTo>
                        <a:lnTo>
                          <a:pt x="3341370" y="2663192"/>
                        </a:lnTo>
                        <a:lnTo>
                          <a:pt x="3227070" y="2663192"/>
                        </a:lnTo>
                        <a:lnTo>
                          <a:pt x="3173730" y="2815592"/>
                        </a:lnTo>
                        <a:lnTo>
                          <a:pt x="3105150" y="2876552"/>
                        </a:lnTo>
                        <a:lnTo>
                          <a:pt x="2792730" y="2823212"/>
                        </a:lnTo>
                        <a:lnTo>
                          <a:pt x="2739390" y="2876552"/>
                        </a:lnTo>
                        <a:lnTo>
                          <a:pt x="2625090" y="2884172"/>
                        </a:lnTo>
                        <a:lnTo>
                          <a:pt x="2487930" y="3028952"/>
                        </a:lnTo>
                        <a:lnTo>
                          <a:pt x="2426970" y="2960372"/>
                        </a:lnTo>
                        <a:lnTo>
                          <a:pt x="2350770" y="2960372"/>
                        </a:lnTo>
                        <a:lnTo>
                          <a:pt x="2335530" y="3059432"/>
                        </a:lnTo>
                        <a:lnTo>
                          <a:pt x="2221230" y="3219452"/>
                        </a:lnTo>
                        <a:lnTo>
                          <a:pt x="2007870" y="3219452"/>
                        </a:lnTo>
                        <a:lnTo>
                          <a:pt x="1847850" y="3348992"/>
                        </a:lnTo>
                        <a:cubicBezTo>
                          <a:pt x="1769472" y="3301964"/>
                          <a:pt x="1801270" y="3303272"/>
                          <a:pt x="1764030" y="3303272"/>
                        </a:cubicBezTo>
                        <a:lnTo>
                          <a:pt x="1741170" y="3295652"/>
                        </a:lnTo>
                        <a:lnTo>
                          <a:pt x="1642110" y="3379472"/>
                        </a:lnTo>
                        <a:lnTo>
                          <a:pt x="1558290" y="3326132"/>
                        </a:lnTo>
                        <a:lnTo>
                          <a:pt x="1611630" y="3257552"/>
                        </a:lnTo>
                        <a:lnTo>
                          <a:pt x="1497330" y="3196592"/>
                        </a:lnTo>
                        <a:lnTo>
                          <a:pt x="1421130" y="3013712"/>
                        </a:lnTo>
                        <a:lnTo>
                          <a:pt x="1413510" y="2907032"/>
                        </a:lnTo>
                        <a:lnTo>
                          <a:pt x="1436370" y="2823212"/>
                        </a:lnTo>
                        <a:lnTo>
                          <a:pt x="1367790" y="2807972"/>
                        </a:lnTo>
                        <a:lnTo>
                          <a:pt x="1268730" y="2846072"/>
                        </a:lnTo>
                        <a:lnTo>
                          <a:pt x="1131570" y="2777492"/>
                        </a:lnTo>
                        <a:lnTo>
                          <a:pt x="1032510" y="2792732"/>
                        </a:lnTo>
                        <a:lnTo>
                          <a:pt x="902970" y="2807972"/>
                        </a:lnTo>
                        <a:lnTo>
                          <a:pt x="864870" y="2922272"/>
                        </a:lnTo>
                        <a:lnTo>
                          <a:pt x="742950" y="3036572"/>
                        </a:lnTo>
                        <a:lnTo>
                          <a:pt x="613410" y="3143252"/>
                        </a:lnTo>
                        <a:lnTo>
                          <a:pt x="575310" y="3219452"/>
                        </a:lnTo>
                        <a:lnTo>
                          <a:pt x="628650" y="3326132"/>
                        </a:lnTo>
                        <a:lnTo>
                          <a:pt x="615398" y="3331432"/>
                        </a:lnTo>
                        <a:lnTo>
                          <a:pt x="499110" y="3318512"/>
                        </a:lnTo>
                        <a:lnTo>
                          <a:pt x="499110" y="3257552"/>
                        </a:lnTo>
                        <a:lnTo>
                          <a:pt x="407670" y="3257552"/>
                        </a:lnTo>
                        <a:lnTo>
                          <a:pt x="346710" y="3242312"/>
                        </a:lnTo>
                        <a:lnTo>
                          <a:pt x="339090" y="3211832"/>
                        </a:lnTo>
                        <a:lnTo>
                          <a:pt x="316230" y="3143252"/>
                        </a:lnTo>
                        <a:lnTo>
                          <a:pt x="316230" y="3082292"/>
                        </a:lnTo>
                        <a:lnTo>
                          <a:pt x="262890" y="2945132"/>
                        </a:lnTo>
                        <a:lnTo>
                          <a:pt x="285750" y="2884172"/>
                        </a:lnTo>
                        <a:lnTo>
                          <a:pt x="209550" y="2876552"/>
                        </a:lnTo>
                        <a:lnTo>
                          <a:pt x="201930" y="2823212"/>
                        </a:lnTo>
                        <a:lnTo>
                          <a:pt x="118110" y="2769872"/>
                        </a:lnTo>
                        <a:lnTo>
                          <a:pt x="118110" y="2708912"/>
                        </a:lnTo>
                        <a:lnTo>
                          <a:pt x="118110" y="2594612"/>
                        </a:lnTo>
                        <a:lnTo>
                          <a:pt x="118110" y="2487932"/>
                        </a:lnTo>
                        <a:lnTo>
                          <a:pt x="110490" y="2373632"/>
                        </a:lnTo>
                        <a:lnTo>
                          <a:pt x="96568" y="2373632"/>
                        </a:lnTo>
                        <a:lnTo>
                          <a:pt x="66674" y="2276476"/>
                        </a:lnTo>
                        <a:lnTo>
                          <a:pt x="0" y="2247900"/>
                        </a:lnTo>
                        <a:lnTo>
                          <a:pt x="57150" y="2162176"/>
                        </a:lnTo>
                        <a:lnTo>
                          <a:pt x="104774" y="2152652"/>
                        </a:lnTo>
                        <a:lnTo>
                          <a:pt x="247650" y="2028828"/>
                        </a:lnTo>
                        <a:lnTo>
                          <a:pt x="304800" y="1885952"/>
                        </a:lnTo>
                        <a:lnTo>
                          <a:pt x="247650" y="1809752"/>
                        </a:lnTo>
                        <a:lnTo>
                          <a:pt x="371474" y="1552576"/>
                        </a:lnTo>
                        <a:lnTo>
                          <a:pt x="304800" y="1514476"/>
                        </a:lnTo>
                        <a:lnTo>
                          <a:pt x="361950" y="1438276"/>
                        </a:lnTo>
                        <a:lnTo>
                          <a:pt x="561974" y="1333500"/>
                        </a:lnTo>
                        <a:lnTo>
                          <a:pt x="609600" y="1228728"/>
                        </a:lnTo>
                        <a:lnTo>
                          <a:pt x="609600" y="1114428"/>
                        </a:lnTo>
                        <a:lnTo>
                          <a:pt x="685800" y="1114428"/>
                        </a:lnTo>
                        <a:lnTo>
                          <a:pt x="771526" y="1238252"/>
                        </a:lnTo>
                        <a:lnTo>
                          <a:pt x="819150" y="1152528"/>
                        </a:lnTo>
                        <a:lnTo>
                          <a:pt x="876300" y="1181100"/>
                        </a:lnTo>
                        <a:lnTo>
                          <a:pt x="1019174" y="1143000"/>
                        </a:lnTo>
                        <a:lnTo>
                          <a:pt x="1085850" y="1238252"/>
                        </a:lnTo>
                        <a:lnTo>
                          <a:pt x="1171574" y="1162052"/>
                        </a:lnTo>
                        <a:lnTo>
                          <a:pt x="1190626" y="1085852"/>
                        </a:lnTo>
                        <a:lnTo>
                          <a:pt x="1304926" y="1133476"/>
                        </a:lnTo>
                        <a:lnTo>
                          <a:pt x="1543050" y="1143000"/>
                        </a:lnTo>
                        <a:lnTo>
                          <a:pt x="1771650" y="1000128"/>
                        </a:lnTo>
                        <a:lnTo>
                          <a:pt x="1924050" y="1047752"/>
                        </a:lnTo>
                        <a:lnTo>
                          <a:pt x="1971674" y="971552"/>
                        </a:lnTo>
                        <a:lnTo>
                          <a:pt x="2085974" y="971552"/>
                        </a:lnTo>
                        <a:lnTo>
                          <a:pt x="2076450" y="866776"/>
                        </a:lnTo>
                        <a:lnTo>
                          <a:pt x="1828800" y="781052"/>
                        </a:lnTo>
                        <a:lnTo>
                          <a:pt x="1981200" y="571500"/>
                        </a:lnTo>
                        <a:lnTo>
                          <a:pt x="2105026" y="571500"/>
                        </a:lnTo>
                        <a:lnTo>
                          <a:pt x="2209800" y="504828"/>
                        </a:lnTo>
                        <a:lnTo>
                          <a:pt x="2266950" y="409576"/>
                        </a:lnTo>
                        <a:lnTo>
                          <a:pt x="2400300" y="238128"/>
                        </a:lnTo>
                        <a:lnTo>
                          <a:pt x="2419350" y="142876"/>
                        </a:lnTo>
                        <a:lnTo>
                          <a:pt x="2552700" y="28576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630" name="フリーフォーム: 図形 629">
                    <a:extLst>
                      <a:ext uri="{FF2B5EF4-FFF2-40B4-BE49-F238E27FC236}">
                        <a16:creationId xmlns:a16="http://schemas.microsoft.com/office/drawing/2014/main" id="{E5E793A8-9CBA-7CAD-6503-8EEAAECC019E}"/>
                      </a:ext>
                    </a:extLst>
                  </p:cNvPr>
                  <p:cNvSpPr/>
                  <p:nvPr/>
                </p:nvSpPr>
                <p:spPr>
                  <a:xfrm>
                    <a:off x="663981" y="2757671"/>
                    <a:ext cx="442836" cy="491559"/>
                  </a:xfrm>
                  <a:custGeom>
                    <a:avLst/>
                    <a:gdLst>
                      <a:gd name="connsiteX0" fmla="*/ 0 w 442836"/>
                      <a:gd name="connsiteY0" fmla="*/ 0 h 491559"/>
                      <a:gd name="connsiteX1" fmla="*/ 285 w 442836"/>
                      <a:gd name="connsiteY1" fmla="*/ 326 h 491559"/>
                      <a:gd name="connsiteX2" fmla="*/ 26680 w 442836"/>
                      <a:gd name="connsiteY2" fmla="*/ 3259 h 491559"/>
                      <a:gd name="connsiteX3" fmla="*/ 31079 w 442836"/>
                      <a:gd name="connsiteY3" fmla="*/ 19388 h 491559"/>
                      <a:gd name="connsiteX4" fmla="*/ 25214 w 442836"/>
                      <a:gd name="connsiteY4" fmla="*/ 29653 h 491559"/>
                      <a:gd name="connsiteX5" fmla="*/ 31079 w 442836"/>
                      <a:gd name="connsiteY5" fmla="*/ 54581 h 491559"/>
                      <a:gd name="connsiteX6" fmla="*/ 41344 w 442836"/>
                      <a:gd name="connsiteY6" fmla="*/ 67779 h 491559"/>
                      <a:gd name="connsiteX7" fmla="*/ 67738 w 442836"/>
                      <a:gd name="connsiteY7" fmla="*/ 73644 h 491559"/>
                      <a:gd name="connsiteX8" fmla="*/ 88268 w 442836"/>
                      <a:gd name="connsiteY8" fmla="*/ 72178 h 491559"/>
                      <a:gd name="connsiteX9" fmla="*/ 89549 w 442836"/>
                      <a:gd name="connsiteY9" fmla="*/ 56807 h 491559"/>
                      <a:gd name="connsiteX10" fmla="*/ 131379 w 442836"/>
                      <a:gd name="connsiteY10" fmla="*/ 60154 h 491559"/>
                      <a:gd name="connsiteX11" fmla="*/ 140177 w 442836"/>
                      <a:gd name="connsiteY11" fmla="*/ 53115 h 491559"/>
                      <a:gd name="connsiteX12" fmla="*/ 163053 w 442836"/>
                      <a:gd name="connsiteY12" fmla="*/ 47836 h 491559"/>
                      <a:gd name="connsiteX13" fmla="*/ 192967 w 442836"/>
                      <a:gd name="connsiteY13" fmla="*/ 56635 h 491559"/>
                      <a:gd name="connsiteX14" fmla="*/ 205284 w 442836"/>
                      <a:gd name="connsiteY14" fmla="*/ 47836 h 491559"/>
                      <a:gd name="connsiteX15" fmla="*/ 236958 w 442836"/>
                      <a:gd name="connsiteY15" fmla="*/ 53115 h 491559"/>
                      <a:gd name="connsiteX16" fmla="*/ 254554 w 442836"/>
                      <a:gd name="connsiteY16" fmla="*/ 51356 h 491559"/>
                      <a:gd name="connsiteX17" fmla="*/ 302064 w 442836"/>
                      <a:gd name="connsiteY17" fmla="*/ 79510 h 491559"/>
                      <a:gd name="connsiteX18" fmla="*/ 342536 w 442836"/>
                      <a:gd name="connsiteY18" fmla="*/ 95347 h 491559"/>
                      <a:gd name="connsiteX19" fmla="*/ 353094 w 442836"/>
                      <a:gd name="connsiteY19" fmla="*/ 114703 h 491559"/>
                      <a:gd name="connsiteX20" fmla="*/ 365412 w 442836"/>
                      <a:gd name="connsiteY20" fmla="*/ 112943 h 491559"/>
                      <a:gd name="connsiteX21" fmla="*/ 395326 w 442836"/>
                      <a:gd name="connsiteY21" fmla="*/ 81269 h 491559"/>
                      <a:gd name="connsiteX22" fmla="*/ 426999 w 442836"/>
                      <a:gd name="connsiteY22" fmla="*/ 72471 h 491559"/>
                      <a:gd name="connsiteX23" fmla="*/ 441076 w 442836"/>
                      <a:gd name="connsiteY23" fmla="*/ 90068 h 491559"/>
                      <a:gd name="connsiteX24" fmla="*/ 442836 w 442836"/>
                      <a:gd name="connsiteY24" fmla="*/ 132299 h 491559"/>
                      <a:gd name="connsiteX25" fmla="*/ 432278 w 442836"/>
                      <a:gd name="connsiteY25" fmla="*/ 156934 h 491559"/>
                      <a:gd name="connsiteX26" fmla="*/ 418201 w 442836"/>
                      <a:gd name="connsiteY26" fmla="*/ 169251 h 491559"/>
                      <a:gd name="connsiteX27" fmla="*/ 404124 w 442836"/>
                      <a:gd name="connsiteY27" fmla="*/ 169251 h 491559"/>
                      <a:gd name="connsiteX28" fmla="*/ 404124 w 442836"/>
                      <a:gd name="connsiteY28" fmla="*/ 185088 h 491559"/>
                      <a:gd name="connsiteX29" fmla="*/ 391806 w 442836"/>
                      <a:gd name="connsiteY29" fmla="*/ 186848 h 491559"/>
                      <a:gd name="connsiteX30" fmla="*/ 383008 w 442836"/>
                      <a:gd name="connsiteY30" fmla="*/ 202685 h 491559"/>
                      <a:gd name="connsiteX31" fmla="*/ 365412 w 442836"/>
                      <a:gd name="connsiteY31" fmla="*/ 204444 h 491559"/>
                      <a:gd name="connsiteX32" fmla="*/ 361892 w 442836"/>
                      <a:gd name="connsiteY32" fmla="*/ 222041 h 491559"/>
                      <a:gd name="connsiteX33" fmla="*/ 353094 w 442836"/>
                      <a:gd name="connsiteY33" fmla="*/ 230839 h 491559"/>
                      <a:gd name="connsiteX34" fmla="*/ 335498 w 442836"/>
                      <a:gd name="connsiteY34" fmla="*/ 237877 h 491559"/>
                      <a:gd name="connsiteX35" fmla="*/ 326700 w 442836"/>
                      <a:gd name="connsiteY35" fmla="*/ 251954 h 491559"/>
                      <a:gd name="connsiteX36" fmla="*/ 321421 w 442836"/>
                      <a:gd name="connsiteY36" fmla="*/ 267791 h 491559"/>
                      <a:gd name="connsiteX37" fmla="*/ 298545 w 442836"/>
                      <a:gd name="connsiteY37" fmla="*/ 278349 h 491559"/>
                      <a:gd name="connsiteX38" fmla="*/ 315102 w 442836"/>
                      <a:gd name="connsiteY38" fmla="*/ 332987 h 491559"/>
                      <a:gd name="connsiteX39" fmla="*/ 267165 w 442836"/>
                      <a:gd name="connsiteY39" fmla="*/ 331725 h 491559"/>
                      <a:gd name="connsiteX40" fmla="*/ 262766 w 442836"/>
                      <a:gd name="connsiteY40" fmla="*/ 318527 h 491559"/>
                      <a:gd name="connsiteX41" fmla="*/ 224640 w 442836"/>
                      <a:gd name="connsiteY41" fmla="*/ 293599 h 491559"/>
                      <a:gd name="connsiteX42" fmla="*/ 221707 w 442836"/>
                      <a:gd name="connsiteY42" fmla="*/ 309730 h 491559"/>
                      <a:gd name="connsiteX43" fmla="*/ 164519 w 442836"/>
                      <a:gd name="connsiteY43" fmla="*/ 355187 h 491559"/>
                      <a:gd name="connsiteX44" fmla="*/ 149855 w 442836"/>
                      <a:gd name="connsiteY44" fmla="*/ 355187 h 491559"/>
                      <a:gd name="connsiteX45" fmla="*/ 151322 w 442836"/>
                      <a:gd name="connsiteY45" fmla="*/ 368384 h 491559"/>
                      <a:gd name="connsiteX46" fmla="*/ 161586 w 442836"/>
                      <a:gd name="connsiteY46" fmla="*/ 383047 h 491559"/>
                      <a:gd name="connsiteX47" fmla="*/ 163053 w 442836"/>
                      <a:gd name="connsiteY47" fmla="*/ 396245 h 491559"/>
                      <a:gd name="connsiteX48" fmla="*/ 183582 w 442836"/>
                      <a:gd name="connsiteY48" fmla="*/ 416774 h 491559"/>
                      <a:gd name="connsiteX49" fmla="*/ 192380 w 442836"/>
                      <a:gd name="connsiteY49" fmla="*/ 459298 h 491559"/>
                      <a:gd name="connsiteX50" fmla="*/ 218775 w 442836"/>
                      <a:gd name="connsiteY50" fmla="*/ 478361 h 491559"/>
                      <a:gd name="connsiteX51" fmla="*/ 209976 w 442836"/>
                      <a:gd name="connsiteY51" fmla="*/ 491559 h 491559"/>
                      <a:gd name="connsiteX52" fmla="*/ 130792 w 442836"/>
                      <a:gd name="connsiteY52" fmla="*/ 479828 h 491559"/>
                      <a:gd name="connsiteX53" fmla="*/ 132259 w 442836"/>
                      <a:gd name="connsiteY53" fmla="*/ 469563 h 491559"/>
                      <a:gd name="connsiteX54" fmla="*/ 124927 w 442836"/>
                      <a:gd name="connsiteY54" fmla="*/ 466630 h 491559"/>
                      <a:gd name="connsiteX55" fmla="*/ 104398 w 442836"/>
                      <a:gd name="connsiteY55" fmla="*/ 460765 h 491559"/>
                      <a:gd name="connsiteX56" fmla="*/ 78003 w 442836"/>
                      <a:gd name="connsiteY56" fmla="*/ 438770 h 491559"/>
                      <a:gd name="connsiteX57" fmla="*/ 56008 w 442836"/>
                      <a:gd name="connsiteY57" fmla="*/ 422639 h 491559"/>
                      <a:gd name="connsiteX58" fmla="*/ 51608 w 442836"/>
                      <a:gd name="connsiteY58" fmla="*/ 409443 h 491559"/>
                      <a:gd name="connsiteX59" fmla="*/ 16416 w 442836"/>
                      <a:gd name="connsiteY59" fmla="*/ 387447 h 491559"/>
                      <a:gd name="connsiteX60" fmla="*/ 7617 w 442836"/>
                      <a:gd name="connsiteY60" fmla="*/ 361052 h 491559"/>
                      <a:gd name="connsiteX61" fmla="*/ 29613 w 442836"/>
                      <a:gd name="connsiteY61" fmla="*/ 355187 h 491559"/>
                      <a:gd name="connsiteX62" fmla="*/ 17882 w 442836"/>
                      <a:gd name="connsiteY62" fmla="*/ 314128 h 491559"/>
                      <a:gd name="connsiteX63" fmla="*/ 0 w 442836"/>
                      <a:gd name="connsiteY63" fmla="*/ 317238 h 491559"/>
                      <a:gd name="connsiteX0" fmla="*/ 185350 w 628186"/>
                      <a:gd name="connsiteY0" fmla="*/ 0 h 491559"/>
                      <a:gd name="connsiteX1" fmla="*/ 185635 w 628186"/>
                      <a:gd name="connsiteY1" fmla="*/ 326 h 491559"/>
                      <a:gd name="connsiteX2" fmla="*/ 212030 w 628186"/>
                      <a:gd name="connsiteY2" fmla="*/ 3259 h 491559"/>
                      <a:gd name="connsiteX3" fmla="*/ 216429 w 628186"/>
                      <a:gd name="connsiteY3" fmla="*/ 19388 h 491559"/>
                      <a:gd name="connsiteX4" fmla="*/ 210564 w 628186"/>
                      <a:gd name="connsiteY4" fmla="*/ 29653 h 491559"/>
                      <a:gd name="connsiteX5" fmla="*/ 216429 w 628186"/>
                      <a:gd name="connsiteY5" fmla="*/ 54581 h 491559"/>
                      <a:gd name="connsiteX6" fmla="*/ 226694 w 628186"/>
                      <a:gd name="connsiteY6" fmla="*/ 67779 h 491559"/>
                      <a:gd name="connsiteX7" fmla="*/ 253088 w 628186"/>
                      <a:gd name="connsiteY7" fmla="*/ 73644 h 491559"/>
                      <a:gd name="connsiteX8" fmla="*/ 273618 w 628186"/>
                      <a:gd name="connsiteY8" fmla="*/ 72178 h 491559"/>
                      <a:gd name="connsiteX9" fmla="*/ 274899 w 628186"/>
                      <a:gd name="connsiteY9" fmla="*/ 56807 h 491559"/>
                      <a:gd name="connsiteX10" fmla="*/ 316729 w 628186"/>
                      <a:gd name="connsiteY10" fmla="*/ 60154 h 491559"/>
                      <a:gd name="connsiteX11" fmla="*/ 325527 w 628186"/>
                      <a:gd name="connsiteY11" fmla="*/ 53115 h 491559"/>
                      <a:gd name="connsiteX12" fmla="*/ 348403 w 628186"/>
                      <a:gd name="connsiteY12" fmla="*/ 47836 h 491559"/>
                      <a:gd name="connsiteX13" fmla="*/ 378317 w 628186"/>
                      <a:gd name="connsiteY13" fmla="*/ 56635 h 491559"/>
                      <a:gd name="connsiteX14" fmla="*/ 390634 w 628186"/>
                      <a:gd name="connsiteY14" fmla="*/ 47836 h 491559"/>
                      <a:gd name="connsiteX15" fmla="*/ 422308 w 628186"/>
                      <a:gd name="connsiteY15" fmla="*/ 53115 h 491559"/>
                      <a:gd name="connsiteX16" fmla="*/ 439904 w 628186"/>
                      <a:gd name="connsiteY16" fmla="*/ 51356 h 491559"/>
                      <a:gd name="connsiteX17" fmla="*/ 487414 w 628186"/>
                      <a:gd name="connsiteY17" fmla="*/ 79510 h 491559"/>
                      <a:gd name="connsiteX18" fmla="*/ 527886 w 628186"/>
                      <a:gd name="connsiteY18" fmla="*/ 95347 h 491559"/>
                      <a:gd name="connsiteX19" fmla="*/ 538444 w 628186"/>
                      <a:gd name="connsiteY19" fmla="*/ 114703 h 491559"/>
                      <a:gd name="connsiteX20" fmla="*/ 550762 w 628186"/>
                      <a:gd name="connsiteY20" fmla="*/ 112943 h 491559"/>
                      <a:gd name="connsiteX21" fmla="*/ 580676 w 628186"/>
                      <a:gd name="connsiteY21" fmla="*/ 81269 h 491559"/>
                      <a:gd name="connsiteX22" fmla="*/ 612349 w 628186"/>
                      <a:gd name="connsiteY22" fmla="*/ 72471 h 491559"/>
                      <a:gd name="connsiteX23" fmla="*/ 626426 w 628186"/>
                      <a:gd name="connsiteY23" fmla="*/ 90068 h 491559"/>
                      <a:gd name="connsiteX24" fmla="*/ 628186 w 628186"/>
                      <a:gd name="connsiteY24" fmla="*/ 132299 h 491559"/>
                      <a:gd name="connsiteX25" fmla="*/ 617628 w 628186"/>
                      <a:gd name="connsiteY25" fmla="*/ 156934 h 491559"/>
                      <a:gd name="connsiteX26" fmla="*/ 603551 w 628186"/>
                      <a:gd name="connsiteY26" fmla="*/ 169251 h 491559"/>
                      <a:gd name="connsiteX27" fmla="*/ 589474 w 628186"/>
                      <a:gd name="connsiteY27" fmla="*/ 169251 h 491559"/>
                      <a:gd name="connsiteX28" fmla="*/ 589474 w 628186"/>
                      <a:gd name="connsiteY28" fmla="*/ 185088 h 491559"/>
                      <a:gd name="connsiteX29" fmla="*/ 577156 w 628186"/>
                      <a:gd name="connsiteY29" fmla="*/ 186848 h 491559"/>
                      <a:gd name="connsiteX30" fmla="*/ 568358 w 628186"/>
                      <a:gd name="connsiteY30" fmla="*/ 202685 h 491559"/>
                      <a:gd name="connsiteX31" fmla="*/ 550762 w 628186"/>
                      <a:gd name="connsiteY31" fmla="*/ 204444 h 491559"/>
                      <a:gd name="connsiteX32" fmla="*/ 547242 w 628186"/>
                      <a:gd name="connsiteY32" fmla="*/ 222041 h 491559"/>
                      <a:gd name="connsiteX33" fmla="*/ 538444 w 628186"/>
                      <a:gd name="connsiteY33" fmla="*/ 230839 h 491559"/>
                      <a:gd name="connsiteX34" fmla="*/ 520848 w 628186"/>
                      <a:gd name="connsiteY34" fmla="*/ 237877 h 491559"/>
                      <a:gd name="connsiteX35" fmla="*/ 512050 w 628186"/>
                      <a:gd name="connsiteY35" fmla="*/ 251954 h 491559"/>
                      <a:gd name="connsiteX36" fmla="*/ 506771 w 628186"/>
                      <a:gd name="connsiteY36" fmla="*/ 267791 h 491559"/>
                      <a:gd name="connsiteX37" fmla="*/ 483895 w 628186"/>
                      <a:gd name="connsiteY37" fmla="*/ 278349 h 491559"/>
                      <a:gd name="connsiteX38" fmla="*/ 500452 w 628186"/>
                      <a:gd name="connsiteY38" fmla="*/ 332987 h 491559"/>
                      <a:gd name="connsiteX39" fmla="*/ 452515 w 628186"/>
                      <a:gd name="connsiteY39" fmla="*/ 331725 h 491559"/>
                      <a:gd name="connsiteX40" fmla="*/ 448116 w 628186"/>
                      <a:gd name="connsiteY40" fmla="*/ 318527 h 491559"/>
                      <a:gd name="connsiteX41" fmla="*/ 409990 w 628186"/>
                      <a:gd name="connsiteY41" fmla="*/ 293599 h 491559"/>
                      <a:gd name="connsiteX42" fmla="*/ 407057 w 628186"/>
                      <a:gd name="connsiteY42" fmla="*/ 309730 h 491559"/>
                      <a:gd name="connsiteX43" fmla="*/ 349869 w 628186"/>
                      <a:gd name="connsiteY43" fmla="*/ 355187 h 491559"/>
                      <a:gd name="connsiteX44" fmla="*/ 335205 w 628186"/>
                      <a:gd name="connsiteY44" fmla="*/ 355187 h 491559"/>
                      <a:gd name="connsiteX45" fmla="*/ 336672 w 628186"/>
                      <a:gd name="connsiteY45" fmla="*/ 368384 h 491559"/>
                      <a:gd name="connsiteX46" fmla="*/ 346936 w 628186"/>
                      <a:gd name="connsiteY46" fmla="*/ 383047 h 491559"/>
                      <a:gd name="connsiteX47" fmla="*/ 348403 w 628186"/>
                      <a:gd name="connsiteY47" fmla="*/ 396245 h 491559"/>
                      <a:gd name="connsiteX48" fmla="*/ 368932 w 628186"/>
                      <a:gd name="connsiteY48" fmla="*/ 416774 h 491559"/>
                      <a:gd name="connsiteX49" fmla="*/ 377730 w 628186"/>
                      <a:gd name="connsiteY49" fmla="*/ 459298 h 491559"/>
                      <a:gd name="connsiteX50" fmla="*/ 404125 w 628186"/>
                      <a:gd name="connsiteY50" fmla="*/ 478361 h 491559"/>
                      <a:gd name="connsiteX51" fmla="*/ 395326 w 628186"/>
                      <a:gd name="connsiteY51" fmla="*/ 491559 h 491559"/>
                      <a:gd name="connsiteX52" fmla="*/ 316142 w 628186"/>
                      <a:gd name="connsiteY52" fmla="*/ 479828 h 491559"/>
                      <a:gd name="connsiteX53" fmla="*/ 317609 w 628186"/>
                      <a:gd name="connsiteY53" fmla="*/ 469563 h 491559"/>
                      <a:gd name="connsiteX54" fmla="*/ 310277 w 628186"/>
                      <a:gd name="connsiteY54" fmla="*/ 466630 h 491559"/>
                      <a:gd name="connsiteX55" fmla="*/ 289748 w 628186"/>
                      <a:gd name="connsiteY55" fmla="*/ 460765 h 491559"/>
                      <a:gd name="connsiteX56" fmla="*/ 263353 w 628186"/>
                      <a:gd name="connsiteY56" fmla="*/ 438770 h 491559"/>
                      <a:gd name="connsiteX57" fmla="*/ 241358 w 628186"/>
                      <a:gd name="connsiteY57" fmla="*/ 422639 h 491559"/>
                      <a:gd name="connsiteX58" fmla="*/ 236958 w 628186"/>
                      <a:gd name="connsiteY58" fmla="*/ 409443 h 491559"/>
                      <a:gd name="connsiteX59" fmla="*/ 201766 w 628186"/>
                      <a:gd name="connsiteY59" fmla="*/ 387447 h 491559"/>
                      <a:gd name="connsiteX60" fmla="*/ 192967 w 628186"/>
                      <a:gd name="connsiteY60" fmla="*/ 361052 h 491559"/>
                      <a:gd name="connsiteX61" fmla="*/ 214963 w 628186"/>
                      <a:gd name="connsiteY61" fmla="*/ 355187 h 491559"/>
                      <a:gd name="connsiteX62" fmla="*/ 203232 w 628186"/>
                      <a:gd name="connsiteY62" fmla="*/ 314128 h 491559"/>
                      <a:gd name="connsiteX63" fmla="*/ 185350 w 628186"/>
                      <a:gd name="connsiteY63" fmla="*/ 317238 h 491559"/>
                      <a:gd name="connsiteX64" fmla="*/ 0 w 628186"/>
                      <a:gd name="connsiteY64" fmla="*/ 154598 h 491559"/>
                      <a:gd name="connsiteX65" fmla="*/ 185350 w 628186"/>
                      <a:gd name="connsiteY65" fmla="*/ 0 h 491559"/>
                      <a:gd name="connsiteX0" fmla="*/ 0 w 628186"/>
                      <a:gd name="connsiteY0" fmla="*/ 154598 h 491559"/>
                      <a:gd name="connsiteX1" fmla="*/ 185350 w 628186"/>
                      <a:gd name="connsiteY1" fmla="*/ 0 h 491559"/>
                      <a:gd name="connsiteX2" fmla="*/ 185635 w 628186"/>
                      <a:gd name="connsiteY2" fmla="*/ 326 h 491559"/>
                      <a:gd name="connsiteX3" fmla="*/ 212030 w 628186"/>
                      <a:gd name="connsiteY3" fmla="*/ 3259 h 491559"/>
                      <a:gd name="connsiteX4" fmla="*/ 216429 w 628186"/>
                      <a:gd name="connsiteY4" fmla="*/ 19388 h 491559"/>
                      <a:gd name="connsiteX5" fmla="*/ 210564 w 628186"/>
                      <a:gd name="connsiteY5" fmla="*/ 29653 h 491559"/>
                      <a:gd name="connsiteX6" fmla="*/ 216429 w 628186"/>
                      <a:gd name="connsiteY6" fmla="*/ 54581 h 491559"/>
                      <a:gd name="connsiteX7" fmla="*/ 226694 w 628186"/>
                      <a:gd name="connsiteY7" fmla="*/ 67779 h 491559"/>
                      <a:gd name="connsiteX8" fmla="*/ 253088 w 628186"/>
                      <a:gd name="connsiteY8" fmla="*/ 73644 h 491559"/>
                      <a:gd name="connsiteX9" fmla="*/ 273618 w 628186"/>
                      <a:gd name="connsiteY9" fmla="*/ 72178 h 491559"/>
                      <a:gd name="connsiteX10" fmla="*/ 274899 w 628186"/>
                      <a:gd name="connsiteY10" fmla="*/ 56807 h 491559"/>
                      <a:gd name="connsiteX11" fmla="*/ 316729 w 628186"/>
                      <a:gd name="connsiteY11" fmla="*/ 60154 h 491559"/>
                      <a:gd name="connsiteX12" fmla="*/ 325527 w 628186"/>
                      <a:gd name="connsiteY12" fmla="*/ 53115 h 491559"/>
                      <a:gd name="connsiteX13" fmla="*/ 348403 w 628186"/>
                      <a:gd name="connsiteY13" fmla="*/ 47836 h 491559"/>
                      <a:gd name="connsiteX14" fmla="*/ 378317 w 628186"/>
                      <a:gd name="connsiteY14" fmla="*/ 56635 h 491559"/>
                      <a:gd name="connsiteX15" fmla="*/ 390634 w 628186"/>
                      <a:gd name="connsiteY15" fmla="*/ 47836 h 491559"/>
                      <a:gd name="connsiteX16" fmla="*/ 422308 w 628186"/>
                      <a:gd name="connsiteY16" fmla="*/ 53115 h 491559"/>
                      <a:gd name="connsiteX17" fmla="*/ 439904 w 628186"/>
                      <a:gd name="connsiteY17" fmla="*/ 51356 h 491559"/>
                      <a:gd name="connsiteX18" fmla="*/ 487414 w 628186"/>
                      <a:gd name="connsiteY18" fmla="*/ 79510 h 491559"/>
                      <a:gd name="connsiteX19" fmla="*/ 527886 w 628186"/>
                      <a:gd name="connsiteY19" fmla="*/ 95347 h 491559"/>
                      <a:gd name="connsiteX20" fmla="*/ 538444 w 628186"/>
                      <a:gd name="connsiteY20" fmla="*/ 114703 h 491559"/>
                      <a:gd name="connsiteX21" fmla="*/ 550762 w 628186"/>
                      <a:gd name="connsiteY21" fmla="*/ 112943 h 491559"/>
                      <a:gd name="connsiteX22" fmla="*/ 580676 w 628186"/>
                      <a:gd name="connsiteY22" fmla="*/ 81269 h 491559"/>
                      <a:gd name="connsiteX23" fmla="*/ 612349 w 628186"/>
                      <a:gd name="connsiteY23" fmla="*/ 72471 h 491559"/>
                      <a:gd name="connsiteX24" fmla="*/ 626426 w 628186"/>
                      <a:gd name="connsiteY24" fmla="*/ 90068 h 491559"/>
                      <a:gd name="connsiteX25" fmla="*/ 628186 w 628186"/>
                      <a:gd name="connsiteY25" fmla="*/ 132299 h 491559"/>
                      <a:gd name="connsiteX26" fmla="*/ 617628 w 628186"/>
                      <a:gd name="connsiteY26" fmla="*/ 156934 h 491559"/>
                      <a:gd name="connsiteX27" fmla="*/ 603551 w 628186"/>
                      <a:gd name="connsiteY27" fmla="*/ 169251 h 491559"/>
                      <a:gd name="connsiteX28" fmla="*/ 589474 w 628186"/>
                      <a:gd name="connsiteY28" fmla="*/ 169251 h 491559"/>
                      <a:gd name="connsiteX29" fmla="*/ 589474 w 628186"/>
                      <a:gd name="connsiteY29" fmla="*/ 185088 h 491559"/>
                      <a:gd name="connsiteX30" fmla="*/ 577156 w 628186"/>
                      <a:gd name="connsiteY30" fmla="*/ 186848 h 491559"/>
                      <a:gd name="connsiteX31" fmla="*/ 568358 w 628186"/>
                      <a:gd name="connsiteY31" fmla="*/ 202685 h 491559"/>
                      <a:gd name="connsiteX32" fmla="*/ 550762 w 628186"/>
                      <a:gd name="connsiteY32" fmla="*/ 204444 h 491559"/>
                      <a:gd name="connsiteX33" fmla="*/ 547242 w 628186"/>
                      <a:gd name="connsiteY33" fmla="*/ 222041 h 491559"/>
                      <a:gd name="connsiteX34" fmla="*/ 538444 w 628186"/>
                      <a:gd name="connsiteY34" fmla="*/ 230839 h 491559"/>
                      <a:gd name="connsiteX35" fmla="*/ 520848 w 628186"/>
                      <a:gd name="connsiteY35" fmla="*/ 237877 h 491559"/>
                      <a:gd name="connsiteX36" fmla="*/ 512050 w 628186"/>
                      <a:gd name="connsiteY36" fmla="*/ 251954 h 491559"/>
                      <a:gd name="connsiteX37" fmla="*/ 506771 w 628186"/>
                      <a:gd name="connsiteY37" fmla="*/ 267791 h 491559"/>
                      <a:gd name="connsiteX38" fmla="*/ 483895 w 628186"/>
                      <a:gd name="connsiteY38" fmla="*/ 278349 h 491559"/>
                      <a:gd name="connsiteX39" fmla="*/ 500452 w 628186"/>
                      <a:gd name="connsiteY39" fmla="*/ 332987 h 491559"/>
                      <a:gd name="connsiteX40" fmla="*/ 452515 w 628186"/>
                      <a:gd name="connsiteY40" fmla="*/ 331725 h 491559"/>
                      <a:gd name="connsiteX41" fmla="*/ 448116 w 628186"/>
                      <a:gd name="connsiteY41" fmla="*/ 318527 h 491559"/>
                      <a:gd name="connsiteX42" fmla="*/ 409990 w 628186"/>
                      <a:gd name="connsiteY42" fmla="*/ 293599 h 491559"/>
                      <a:gd name="connsiteX43" fmla="*/ 407057 w 628186"/>
                      <a:gd name="connsiteY43" fmla="*/ 309730 h 491559"/>
                      <a:gd name="connsiteX44" fmla="*/ 349869 w 628186"/>
                      <a:gd name="connsiteY44" fmla="*/ 355187 h 491559"/>
                      <a:gd name="connsiteX45" fmla="*/ 335205 w 628186"/>
                      <a:gd name="connsiteY45" fmla="*/ 355187 h 491559"/>
                      <a:gd name="connsiteX46" fmla="*/ 336672 w 628186"/>
                      <a:gd name="connsiteY46" fmla="*/ 368384 h 491559"/>
                      <a:gd name="connsiteX47" fmla="*/ 346936 w 628186"/>
                      <a:gd name="connsiteY47" fmla="*/ 383047 h 491559"/>
                      <a:gd name="connsiteX48" fmla="*/ 348403 w 628186"/>
                      <a:gd name="connsiteY48" fmla="*/ 396245 h 491559"/>
                      <a:gd name="connsiteX49" fmla="*/ 368932 w 628186"/>
                      <a:gd name="connsiteY49" fmla="*/ 416774 h 491559"/>
                      <a:gd name="connsiteX50" fmla="*/ 377730 w 628186"/>
                      <a:gd name="connsiteY50" fmla="*/ 459298 h 491559"/>
                      <a:gd name="connsiteX51" fmla="*/ 404125 w 628186"/>
                      <a:gd name="connsiteY51" fmla="*/ 478361 h 491559"/>
                      <a:gd name="connsiteX52" fmla="*/ 395326 w 628186"/>
                      <a:gd name="connsiteY52" fmla="*/ 491559 h 491559"/>
                      <a:gd name="connsiteX53" fmla="*/ 316142 w 628186"/>
                      <a:gd name="connsiteY53" fmla="*/ 479828 h 491559"/>
                      <a:gd name="connsiteX54" fmla="*/ 317609 w 628186"/>
                      <a:gd name="connsiteY54" fmla="*/ 469563 h 491559"/>
                      <a:gd name="connsiteX55" fmla="*/ 310277 w 628186"/>
                      <a:gd name="connsiteY55" fmla="*/ 466630 h 491559"/>
                      <a:gd name="connsiteX56" fmla="*/ 289748 w 628186"/>
                      <a:gd name="connsiteY56" fmla="*/ 460765 h 491559"/>
                      <a:gd name="connsiteX57" fmla="*/ 263353 w 628186"/>
                      <a:gd name="connsiteY57" fmla="*/ 438770 h 491559"/>
                      <a:gd name="connsiteX58" fmla="*/ 241358 w 628186"/>
                      <a:gd name="connsiteY58" fmla="*/ 422639 h 491559"/>
                      <a:gd name="connsiteX59" fmla="*/ 236958 w 628186"/>
                      <a:gd name="connsiteY59" fmla="*/ 409443 h 491559"/>
                      <a:gd name="connsiteX60" fmla="*/ 201766 w 628186"/>
                      <a:gd name="connsiteY60" fmla="*/ 387447 h 491559"/>
                      <a:gd name="connsiteX61" fmla="*/ 192967 w 628186"/>
                      <a:gd name="connsiteY61" fmla="*/ 361052 h 491559"/>
                      <a:gd name="connsiteX62" fmla="*/ 214963 w 628186"/>
                      <a:gd name="connsiteY62" fmla="*/ 355187 h 491559"/>
                      <a:gd name="connsiteX63" fmla="*/ 203232 w 628186"/>
                      <a:gd name="connsiteY63" fmla="*/ 314128 h 491559"/>
                      <a:gd name="connsiteX64" fmla="*/ 185350 w 628186"/>
                      <a:gd name="connsiteY64" fmla="*/ 317238 h 491559"/>
                      <a:gd name="connsiteX65" fmla="*/ 91440 w 628186"/>
                      <a:gd name="connsiteY65" fmla="*/ 246038 h 491559"/>
                      <a:gd name="connsiteX0" fmla="*/ 119296 w 562132"/>
                      <a:gd name="connsiteY0" fmla="*/ 0 h 491559"/>
                      <a:gd name="connsiteX1" fmla="*/ 119581 w 562132"/>
                      <a:gd name="connsiteY1" fmla="*/ 326 h 491559"/>
                      <a:gd name="connsiteX2" fmla="*/ 145976 w 562132"/>
                      <a:gd name="connsiteY2" fmla="*/ 3259 h 491559"/>
                      <a:gd name="connsiteX3" fmla="*/ 150375 w 562132"/>
                      <a:gd name="connsiteY3" fmla="*/ 19388 h 491559"/>
                      <a:gd name="connsiteX4" fmla="*/ 144510 w 562132"/>
                      <a:gd name="connsiteY4" fmla="*/ 29653 h 491559"/>
                      <a:gd name="connsiteX5" fmla="*/ 150375 w 562132"/>
                      <a:gd name="connsiteY5" fmla="*/ 54581 h 491559"/>
                      <a:gd name="connsiteX6" fmla="*/ 160640 w 562132"/>
                      <a:gd name="connsiteY6" fmla="*/ 67779 h 491559"/>
                      <a:gd name="connsiteX7" fmla="*/ 187034 w 562132"/>
                      <a:gd name="connsiteY7" fmla="*/ 73644 h 491559"/>
                      <a:gd name="connsiteX8" fmla="*/ 207564 w 562132"/>
                      <a:gd name="connsiteY8" fmla="*/ 72178 h 491559"/>
                      <a:gd name="connsiteX9" fmla="*/ 208845 w 562132"/>
                      <a:gd name="connsiteY9" fmla="*/ 56807 h 491559"/>
                      <a:gd name="connsiteX10" fmla="*/ 250675 w 562132"/>
                      <a:gd name="connsiteY10" fmla="*/ 60154 h 491559"/>
                      <a:gd name="connsiteX11" fmla="*/ 259473 w 562132"/>
                      <a:gd name="connsiteY11" fmla="*/ 53115 h 491559"/>
                      <a:gd name="connsiteX12" fmla="*/ 282349 w 562132"/>
                      <a:gd name="connsiteY12" fmla="*/ 47836 h 491559"/>
                      <a:gd name="connsiteX13" fmla="*/ 312263 w 562132"/>
                      <a:gd name="connsiteY13" fmla="*/ 56635 h 491559"/>
                      <a:gd name="connsiteX14" fmla="*/ 324580 w 562132"/>
                      <a:gd name="connsiteY14" fmla="*/ 47836 h 491559"/>
                      <a:gd name="connsiteX15" fmla="*/ 356254 w 562132"/>
                      <a:gd name="connsiteY15" fmla="*/ 53115 h 491559"/>
                      <a:gd name="connsiteX16" fmla="*/ 373850 w 562132"/>
                      <a:gd name="connsiteY16" fmla="*/ 51356 h 491559"/>
                      <a:gd name="connsiteX17" fmla="*/ 421360 w 562132"/>
                      <a:gd name="connsiteY17" fmla="*/ 79510 h 491559"/>
                      <a:gd name="connsiteX18" fmla="*/ 461832 w 562132"/>
                      <a:gd name="connsiteY18" fmla="*/ 95347 h 491559"/>
                      <a:gd name="connsiteX19" fmla="*/ 472390 w 562132"/>
                      <a:gd name="connsiteY19" fmla="*/ 114703 h 491559"/>
                      <a:gd name="connsiteX20" fmla="*/ 484708 w 562132"/>
                      <a:gd name="connsiteY20" fmla="*/ 112943 h 491559"/>
                      <a:gd name="connsiteX21" fmla="*/ 514622 w 562132"/>
                      <a:gd name="connsiteY21" fmla="*/ 81269 h 491559"/>
                      <a:gd name="connsiteX22" fmla="*/ 546295 w 562132"/>
                      <a:gd name="connsiteY22" fmla="*/ 72471 h 491559"/>
                      <a:gd name="connsiteX23" fmla="*/ 560372 w 562132"/>
                      <a:gd name="connsiteY23" fmla="*/ 90068 h 491559"/>
                      <a:gd name="connsiteX24" fmla="*/ 562132 w 562132"/>
                      <a:gd name="connsiteY24" fmla="*/ 132299 h 491559"/>
                      <a:gd name="connsiteX25" fmla="*/ 551574 w 562132"/>
                      <a:gd name="connsiteY25" fmla="*/ 156934 h 491559"/>
                      <a:gd name="connsiteX26" fmla="*/ 537497 w 562132"/>
                      <a:gd name="connsiteY26" fmla="*/ 169251 h 491559"/>
                      <a:gd name="connsiteX27" fmla="*/ 523420 w 562132"/>
                      <a:gd name="connsiteY27" fmla="*/ 169251 h 491559"/>
                      <a:gd name="connsiteX28" fmla="*/ 523420 w 562132"/>
                      <a:gd name="connsiteY28" fmla="*/ 185088 h 491559"/>
                      <a:gd name="connsiteX29" fmla="*/ 511102 w 562132"/>
                      <a:gd name="connsiteY29" fmla="*/ 186848 h 491559"/>
                      <a:gd name="connsiteX30" fmla="*/ 502304 w 562132"/>
                      <a:gd name="connsiteY30" fmla="*/ 202685 h 491559"/>
                      <a:gd name="connsiteX31" fmla="*/ 484708 w 562132"/>
                      <a:gd name="connsiteY31" fmla="*/ 204444 h 491559"/>
                      <a:gd name="connsiteX32" fmla="*/ 481188 w 562132"/>
                      <a:gd name="connsiteY32" fmla="*/ 222041 h 491559"/>
                      <a:gd name="connsiteX33" fmla="*/ 472390 w 562132"/>
                      <a:gd name="connsiteY33" fmla="*/ 230839 h 491559"/>
                      <a:gd name="connsiteX34" fmla="*/ 454794 w 562132"/>
                      <a:gd name="connsiteY34" fmla="*/ 237877 h 491559"/>
                      <a:gd name="connsiteX35" fmla="*/ 445996 w 562132"/>
                      <a:gd name="connsiteY35" fmla="*/ 251954 h 491559"/>
                      <a:gd name="connsiteX36" fmla="*/ 440717 w 562132"/>
                      <a:gd name="connsiteY36" fmla="*/ 267791 h 491559"/>
                      <a:gd name="connsiteX37" fmla="*/ 417841 w 562132"/>
                      <a:gd name="connsiteY37" fmla="*/ 278349 h 491559"/>
                      <a:gd name="connsiteX38" fmla="*/ 434398 w 562132"/>
                      <a:gd name="connsiteY38" fmla="*/ 332987 h 491559"/>
                      <a:gd name="connsiteX39" fmla="*/ 386461 w 562132"/>
                      <a:gd name="connsiteY39" fmla="*/ 331725 h 491559"/>
                      <a:gd name="connsiteX40" fmla="*/ 382062 w 562132"/>
                      <a:gd name="connsiteY40" fmla="*/ 318527 h 491559"/>
                      <a:gd name="connsiteX41" fmla="*/ 343936 w 562132"/>
                      <a:gd name="connsiteY41" fmla="*/ 293599 h 491559"/>
                      <a:gd name="connsiteX42" fmla="*/ 341003 w 562132"/>
                      <a:gd name="connsiteY42" fmla="*/ 309730 h 491559"/>
                      <a:gd name="connsiteX43" fmla="*/ 283815 w 562132"/>
                      <a:gd name="connsiteY43" fmla="*/ 355187 h 491559"/>
                      <a:gd name="connsiteX44" fmla="*/ 269151 w 562132"/>
                      <a:gd name="connsiteY44" fmla="*/ 355187 h 491559"/>
                      <a:gd name="connsiteX45" fmla="*/ 270618 w 562132"/>
                      <a:gd name="connsiteY45" fmla="*/ 368384 h 491559"/>
                      <a:gd name="connsiteX46" fmla="*/ 280882 w 562132"/>
                      <a:gd name="connsiteY46" fmla="*/ 383047 h 491559"/>
                      <a:gd name="connsiteX47" fmla="*/ 282349 w 562132"/>
                      <a:gd name="connsiteY47" fmla="*/ 396245 h 491559"/>
                      <a:gd name="connsiteX48" fmla="*/ 302878 w 562132"/>
                      <a:gd name="connsiteY48" fmla="*/ 416774 h 491559"/>
                      <a:gd name="connsiteX49" fmla="*/ 311676 w 562132"/>
                      <a:gd name="connsiteY49" fmla="*/ 459298 h 491559"/>
                      <a:gd name="connsiteX50" fmla="*/ 338071 w 562132"/>
                      <a:gd name="connsiteY50" fmla="*/ 478361 h 491559"/>
                      <a:gd name="connsiteX51" fmla="*/ 329272 w 562132"/>
                      <a:gd name="connsiteY51" fmla="*/ 491559 h 491559"/>
                      <a:gd name="connsiteX52" fmla="*/ 250088 w 562132"/>
                      <a:gd name="connsiteY52" fmla="*/ 479828 h 491559"/>
                      <a:gd name="connsiteX53" fmla="*/ 251555 w 562132"/>
                      <a:gd name="connsiteY53" fmla="*/ 469563 h 491559"/>
                      <a:gd name="connsiteX54" fmla="*/ 244223 w 562132"/>
                      <a:gd name="connsiteY54" fmla="*/ 466630 h 491559"/>
                      <a:gd name="connsiteX55" fmla="*/ 223694 w 562132"/>
                      <a:gd name="connsiteY55" fmla="*/ 460765 h 491559"/>
                      <a:gd name="connsiteX56" fmla="*/ 197299 w 562132"/>
                      <a:gd name="connsiteY56" fmla="*/ 438770 h 491559"/>
                      <a:gd name="connsiteX57" fmla="*/ 175304 w 562132"/>
                      <a:gd name="connsiteY57" fmla="*/ 422639 h 491559"/>
                      <a:gd name="connsiteX58" fmla="*/ 170904 w 562132"/>
                      <a:gd name="connsiteY58" fmla="*/ 409443 h 491559"/>
                      <a:gd name="connsiteX59" fmla="*/ 135712 w 562132"/>
                      <a:gd name="connsiteY59" fmla="*/ 387447 h 491559"/>
                      <a:gd name="connsiteX60" fmla="*/ 126913 w 562132"/>
                      <a:gd name="connsiteY60" fmla="*/ 361052 h 491559"/>
                      <a:gd name="connsiteX61" fmla="*/ 148909 w 562132"/>
                      <a:gd name="connsiteY61" fmla="*/ 355187 h 491559"/>
                      <a:gd name="connsiteX62" fmla="*/ 137178 w 562132"/>
                      <a:gd name="connsiteY62" fmla="*/ 314128 h 491559"/>
                      <a:gd name="connsiteX63" fmla="*/ 119296 w 562132"/>
                      <a:gd name="connsiteY63" fmla="*/ 317238 h 491559"/>
                      <a:gd name="connsiteX64" fmla="*/ 25386 w 562132"/>
                      <a:gd name="connsiteY64" fmla="*/ 246038 h 491559"/>
                      <a:gd name="connsiteX0" fmla="*/ 0 w 442836"/>
                      <a:gd name="connsiteY0" fmla="*/ 0 h 491559"/>
                      <a:gd name="connsiteX1" fmla="*/ 285 w 442836"/>
                      <a:gd name="connsiteY1" fmla="*/ 326 h 491559"/>
                      <a:gd name="connsiteX2" fmla="*/ 26680 w 442836"/>
                      <a:gd name="connsiteY2" fmla="*/ 3259 h 491559"/>
                      <a:gd name="connsiteX3" fmla="*/ 31079 w 442836"/>
                      <a:gd name="connsiteY3" fmla="*/ 19388 h 491559"/>
                      <a:gd name="connsiteX4" fmla="*/ 25214 w 442836"/>
                      <a:gd name="connsiteY4" fmla="*/ 29653 h 491559"/>
                      <a:gd name="connsiteX5" fmla="*/ 31079 w 442836"/>
                      <a:gd name="connsiteY5" fmla="*/ 54581 h 491559"/>
                      <a:gd name="connsiteX6" fmla="*/ 41344 w 442836"/>
                      <a:gd name="connsiteY6" fmla="*/ 67779 h 491559"/>
                      <a:gd name="connsiteX7" fmla="*/ 67738 w 442836"/>
                      <a:gd name="connsiteY7" fmla="*/ 73644 h 491559"/>
                      <a:gd name="connsiteX8" fmla="*/ 88268 w 442836"/>
                      <a:gd name="connsiteY8" fmla="*/ 72178 h 491559"/>
                      <a:gd name="connsiteX9" fmla="*/ 89549 w 442836"/>
                      <a:gd name="connsiteY9" fmla="*/ 56807 h 491559"/>
                      <a:gd name="connsiteX10" fmla="*/ 131379 w 442836"/>
                      <a:gd name="connsiteY10" fmla="*/ 60154 h 491559"/>
                      <a:gd name="connsiteX11" fmla="*/ 140177 w 442836"/>
                      <a:gd name="connsiteY11" fmla="*/ 53115 h 491559"/>
                      <a:gd name="connsiteX12" fmla="*/ 163053 w 442836"/>
                      <a:gd name="connsiteY12" fmla="*/ 47836 h 491559"/>
                      <a:gd name="connsiteX13" fmla="*/ 192967 w 442836"/>
                      <a:gd name="connsiteY13" fmla="*/ 56635 h 491559"/>
                      <a:gd name="connsiteX14" fmla="*/ 205284 w 442836"/>
                      <a:gd name="connsiteY14" fmla="*/ 47836 h 491559"/>
                      <a:gd name="connsiteX15" fmla="*/ 236958 w 442836"/>
                      <a:gd name="connsiteY15" fmla="*/ 53115 h 491559"/>
                      <a:gd name="connsiteX16" fmla="*/ 254554 w 442836"/>
                      <a:gd name="connsiteY16" fmla="*/ 51356 h 491559"/>
                      <a:gd name="connsiteX17" fmla="*/ 302064 w 442836"/>
                      <a:gd name="connsiteY17" fmla="*/ 79510 h 491559"/>
                      <a:gd name="connsiteX18" fmla="*/ 342536 w 442836"/>
                      <a:gd name="connsiteY18" fmla="*/ 95347 h 491559"/>
                      <a:gd name="connsiteX19" fmla="*/ 353094 w 442836"/>
                      <a:gd name="connsiteY19" fmla="*/ 114703 h 491559"/>
                      <a:gd name="connsiteX20" fmla="*/ 365412 w 442836"/>
                      <a:gd name="connsiteY20" fmla="*/ 112943 h 491559"/>
                      <a:gd name="connsiteX21" fmla="*/ 395326 w 442836"/>
                      <a:gd name="connsiteY21" fmla="*/ 81269 h 491559"/>
                      <a:gd name="connsiteX22" fmla="*/ 426999 w 442836"/>
                      <a:gd name="connsiteY22" fmla="*/ 72471 h 491559"/>
                      <a:gd name="connsiteX23" fmla="*/ 441076 w 442836"/>
                      <a:gd name="connsiteY23" fmla="*/ 90068 h 491559"/>
                      <a:gd name="connsiteX24" fmla="*/ 442836 w 442836"/>
                      <a:gd name="connsiteY24" fmla="*/ 132299 h 491559"/>
                      <a:gd name="connsiteX25" fmla="*/ 432278 w 442836"/>
                      <a:gd name="connsiteY25" fmla="*/ 156934 h 491559"/>
                      <a:gd name="connsiteX26" fmla="*/ 418201 w 442836"/>
                      <a:gd name="connsiteY26" fmla="*/ 169251 h 491559"/>
                      <a:gd name="connsiteX27" fmla="*/ 404124 w 442836"/>
                      <a:gd name="connsiteY27" fmla="*/ 169251 h 491559"/>
                      <a:gd name="connsiteX28" fmla="*/ 404124 w 442836"/>
                      <a:gd name="connsiteY28" fmla="*/ 185088 h 491559"/>
                      <a:gd name="connsiteX29" fmla="*/ 391806 w 442836"/>
                      <a:gd name="connsiteY29" fmla="*/ 186848 h 491559"/>
                      <a:gd name="connsiteX30" fmla="*/ 383008 w 442836"/>
                      <a:gd name="connsiteY30" fmla="*/ 202685 h 491559"/>
                      <a:gd name="connsiteX31" fmla="*/ 365412 w 442836"/>
                      <a:gd name="connsiteY31" fmla="*/ 204444 h 491559"/>
                      <a:gd name="connsiteX32" fmla="*/ 361892 w 442836"/>
                      <a:gd name="connsiteY32" fmla="*/ 222041 h 491559"/>
                      <a:gd name="connsiteX33" fmla="*/ 353094 w 442836"/>
                      <a:gd name="connsiteY33" fmla="*/ 230839 h 491559"/>
                      <a:gd name="connsiteX34" fmla="*/ 335498 w 442836"/>
                      <a:gd name="connsiteY34" fmla="*/ 237877 h 491559"/>
                      <a:gd name="connsiteX35" fmla="*/ 326700 w 442836"/>
                      <a:gd name="connsiteY35" fmla="*/ 251954 h 491559"/>
                      <a:gd name="connsiteX36" fmla="*/ 321421 w 442836"/>
                      <a:gd name="connsiteY36" fmla="*/ 267791 h 491559"/>
                      <a:gd name="connsiteX37" fmla="*/ 298545 w 442836"/>
                      <a:gd name="connsiteY37" fmla="*/ 278349 h 491559"/>
                      <a:gd name="connsiteX38" fmla="*/ 315102 w 442836"/>
                      <a:gd name="connsiteY38" fmla="*/ 332987 h 491559"/>
                      <a:gd name="connsiteX39" fmla="*/ 267165 w 442836"/>
                      <a:gd name="connsiteY39" fmla="*/ 331725 h 491559"/>
                      <a:gd name="connsiteX40" fmla="*/ 262766 w 442836"/>
                      <a:gd name="connsiteY40" fmla="*/ 318527 h 491559"/>
                      <a:gd name="connsiteX41" fmla="*/ 224640 w 442836"/>
                      <a:gd name="connsiteY41" fmla="*/ 293599 h 491559"/>
                      <a:gd name="connsiteX42" fmla="*/ 221707 w 442836"/>
                      <a:gd name="connsiteY42" fmla="*/ 309730 h 491559"/>
                      <a:gd name="connsiteX43" fmla="*/ 164519 w 442836"/>
                      <a:gd name="connsiteY43" fmla="*/ 355187 h 491559"/>
                      <a:gd name="connsiteX44" fmla="*/ 149855 w 442836"/>
                      <a:gd name="connsiteY44" fmla="*/ 355187 h 491559"/>
                      <a:gd name="connsiteX45" fmla="*/ 151322 w 442836"/>
                      <a:gd name="connsiteY45" fmla="*/ 368384 h 491559"/>
                      <a:gd name="connsiteX46" fmla="*/ 161586 w 442836"/>
                      <a:gd name="connsiteY46" fmla="*/ 383047 h 491559"/>
                      <a:gd name="connsiteX47" fmla="*/ 163053 w 442836"/>
                      <a:gd name="connsiteY47" fmla="*/ 396245 h 491559"/>
                      <a:gd name="connsiteX48" fmla="*/ 183582 w 442836"/>
                      <a:gd name="connsiteY48" fmla="*/ 416774 h 491559"/>
                      <a:gd name="connsiteX49" fmla="*/ 192380 w 442836"/>
                      <a:gd name="connsiteY49" fmla="*/ 459298 h 491559"/>
                      <a:gd name="connsiteX50" fmla="*/ 218775 w 442836"/>
                      <a:gd name="connsiteY50" fmla="*/ 478361 h 491559"/>
                      <a:gd name="connsiteX51" fmla="*/ 209976 w 442836"/>
                      <a:gd name="connsiteY51" fmla="*/ 491559 h 491559"/>
                      <a:gd name="connsiteX52" fmla="*/ 130792 w 442836"/>
                      <a:gd name="connsiteY52" fmla="*/ 479828 h 491559"/>
                      <a:gd name="connsiteX53" fmla="*/ 132259 w 442836"/>
                      <a:gd name="connsiteY53" fmla="*/ 469563 h 491559"/>
                      <a:gd name="connsiteX54" fmla="*/ 124927 w 442836"/>
                      <a:gd name="connsiteY54" fmla="*/ 466630 h 491559"/>
                      <a:gd name="connsiteX55" fmla="*/ 104398 w 442836"/>
                      <a:gd name="connsiteY55" fmla="*/ 460765 h 491559"/>
                      <a:gd name="connsiteX56" fmla="*/ 78003 w 442836"/>
                      <a:gd name="connsiteY56" fmla="*/ 438770 h 491559"/>
                      <a:gd name="connsiteX57" fmla="*/ 56008 w 442836"/>
                      <a:gd name="connsiteY57" fmla="*/ 422639 h 491559"/>
                      <a:gd name="connsiteX58" fmla="*/ 51608 w 442836"/>
                      <a:gd name="connsiteY58" fmla="*/ 409443 h 491559"/>
                      <a:gd name="connsiteX59" fmla="*/ 16416 w 442836"/>
                      <a:gd name="connsiteY59" fmla="*/ 387447 h 491559"/>
                      <a:gd name="connsiteX60" fmla="*/ 7617 w 442836"/>
                      <a:gd name="connsiteY60" fmla="*/ 361052 h 491559"/>
                      <a:gd name="connsiteX61" fmla="*/ 29613 w 442836"/>
                      <a:gd name="connsiteY61" fmla="*/ 355187 h 491559"/>
                      <a:gd name="connsiteX62" fmla="*/ 17882 w 442836"/>
                      <a:gd name="connsiteY62" fmla="*/ 314128 h 491559"/>
                      <a:gd name="connsiteX63" fmla="*/ 0 w 442836"/>
                      <a:gd name="connsiteY63" fmla="*/ 317238 h 491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42836" h="491559">
                        <a:moveTo>
                          <a:pt x="0" y="0"/>
                        </a:moveTo>
                        <a:lnTo>
                          <a:pt x="285" y="326"/>
                        </a:lnTo>
                        <a:lnTo>
                          <a:pt x="26680" y="3259"/>
                        </a:lnTo>
                        <a:lnTo>
                          <a:pt x="31079" y="19388"/>
                        </a:lnTo>
                        <a:lnTo>
                          <a:pt x="25214" y="29653"/>
                        </a:lnTo>
                        <a:lnTo>
                          <a:pt x="31079" y="54581"/>
                        </a:lnTo>
                        <a:lnTo>
                          <a:pt x="41344" y="67779"/>
                        </a:lnTo>
                        <a:lnTo>
                          <a:pt x="67738" y="73644"/>
                        </a:lnTo>
                        <a:lnTo>
                          <a:pt x="88268" y="72178"/>
                        </a:lnTo>
                        <a:lnTo>
                          <a:pt x="89549" y="56807"/>
                        </a:lnTo>
                        <a:lnTo>
                          <a:pt x="131379" y="60154"/>
                        </a:lnTo>
                        <a:lnTo>
                          <a:pt x="140177" y="53115"/>
                        </a:lnTo>
                        <a:lnTo>
                          <a:pt x="163053" y="47836"/>
                        </a:lnTo>
                        <a:lnTo>
                          <a:pt x="192967" y="56635"/>
                        </a:lnTo>
                        <a:lnTo>
                          <a:pt x="205284" y="47836"/>
                        </a:lnTo>
                        <a:lnTo>
                          <a:pt x="236958" y="53115"/>
                        </a:lnTo>
                        <a:lnTo>
                          <a:pt x="254554" y="51356"/>
                        </a:lnTo>
                        <a:lnTo>
                          <a:pt x="302064" y="79510"/>
                        </a:lnTo>
                        <a:lnTo>
                          <a:pt x="342536" y="95347"/>
                        </a:lnTo>
                        <a:lnTo>
                          <a:pt x="353094" y="114703"/>
                        </a:lnTo>
                        <a:lnTo>
                          <a:pt x="365412" y="112943"/>
                        </a:lnTo>
                        <a:lnTo>
                          <a:pt x="395326" y="81269"/>
                        </a:lnTo>
                        <a:lnTo>
                          <a:pt x="426999" y="72471"/>
                        </a:lnTo>
                        <a:lnTo>
                          <a:pt x="441076" y="90068"/>
                        </a:lnTo>
                        <a:cubicBezTo>
                          <a:pt x="441663" y="104145"/>
                          <a:pt x="442249" y="118222"/>
                          <a:pt x="442836" y="132299"/>
                        </a:cubicBezTo>
                        <a:lnTo>
                          <a:pt x="432278" y="156934"/>
                        </a:lnTo>
                        <a:lnTo>
                          <a:pt x="418201" y="169251"/>
                        </a:lnTo>
                        <a:lnTo>
                          <a:pt x="404124" y="169251"/>
                        </a:lnTo>
                        <a:lnTo>
                          <a:pt x="404124" y="185088"/>
                        </a:lnTo>
                        <a:lnTo>
                          <a:pt x="391806" y="186848"/>
                        </a:lnTo>
                        <a:lnTo>
                          <a:pt x="383008" y="202685"/>
                        </a:lnTo>
                        <a:lnTo>
                          <a:pt x="365412" y="204444"/>
                        </a:lnTo>
                        <a:lnTo>
                          <a:pt x="361892" y="222041"/>
                        </a:lnTo>
                        <a:lnTo>
                          <a:pt x="353094" y="230839"/>
                        </a:lnTo>
                        <a:lnTo>
                          <a:pt x="335498" y="237877"/>
                        </a:lnTo>
                        <a:lnTo>
                          <a:pt x="326700" y="251954"/>
                        </a:lnTo>
                        <a:lnTo>
                          <a:pt x="321421" y="267791"/>
                        </a:lnTo>
                        <a:lnTo>
                          <a:pt x="298545" y="278349"/>
                        </a:lnTo>
                        <a:lnTo>
                          <a:pt x="315102" y="332987"/>
                        </a:lnTo>
                        <a:lnTo>
                          <a:pt x="267165" y="331725"/>
                        </a:lnTo>
                        <a:lnTo>
                          <a:pt x="262766" y="318527"/>
                        </a:lnTo>
                        <a:lnTo>
                          <a:pt x="224640" y="293599"/>
                        </a:lnTo>
                        <a:lnTo>
                          <a:pt x="221707" y="309730"/>
                        </a:lnTo>
                        <a:lnTo>
                          <a:pt x="164519" y="355187"/>
                        </a:lnTo>
                        <a:lnTo>
                          <a:pt x="149855" y="355187"/>
                        </a:lnTo>
                        <a:lnTo>
                          <a:pt x="151322" y="368384"/>
                        </a:lnTo>
                        <a:lnTo>
                          <a:pt x="161586" y="383047"/>
                        </a:lnTo>
                        <a:lnTo>
                          <a:pt x="163053" y="396245"/>
                        </a:lnTo>
                        <a:lnTo>
                          <a:pt x="183582" y="416774"/>
                        </a:lnTo>
                        <a:lnTo>
                          <a:pt x="192380" y="459298"/>
                        </a:lnTo>
                        <a:lnTo>
                          <a:pt x="218775" y="478361"/>
                        </a:lnTo>
                        <a:lnTo>
                          <a:pt x="209976" y="491559"/>
                        </a:lnTo>
                        <a:lnTo>
                          <a:pt x="130792" y="479828"/>
                        </a:lnTo>
                        <a:lnTo>
                          <a:pt x="132259" y="469563"/>
                        </a:lnTo>
                        <a:lnTo>
                          <a:pt x="124927" y="466630"/>
                        </a:lnTo>
                        <a:lnTo>
                          <a:pt x="104398" y="460765"/>
                        </a:lnTo>
                        <a:lnTo>
                          <a:pt x="78003" y="438770"/>
                        </a:lnTo>
                        <a:lnTo>
                          <a:pt x="56008" y="422639"/>
                        </a:lnTo>
                        <a:lnTo>
                          <a:pt x="51608" y="409443"/>
                        </a:lnTo>
                        <a:lnTo>
                          <a:pt x="16416" y="387447"/>
                        </a:lnTo>
                        <a:lnTo>
                          <a:pt x="7617" y="361052"/>
                        </a:lnTo>
                        <a:lnTo>
                          <a:pt x="29613" y="355187"/>
                        </a:lnTo>
                        <a:lnTo>
                          <a:pt x="17882" y="314128"/>
                        </a:lnTo>
                        <a:lnTo>
                          <a:pt x="0" y="317238"/>
                        </a:lnTo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</p:grpSp>
          </p:grpSp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11829D4B-510A-0FE7-8DE0-FB3695CDB915}"/>
                  </a:ext>
                </a:extLst>
              </p:cNvPr>
              <p:cNvSpPr/>
              <p:nvPr/>
            </p:nvSpPr>
            <p:spPr>
              <a:xfrm>
                <a:off x="663982" y="3071798"/>
                <a:ext cx="328019" cy="473636"/>
              </a:xfrm>
              <a:custGeom>
                <a:avLst/>
                <a:gdLst>
                  <a:gd name="connsiteX0" fmla="*/ 19422 w 328019"/>
                  <a:gd name="connsiteY0" fmla="*/ 0 h 473636"/>
                  <a:gd name="connsiteX1" fmla="*/ 31153 w 328019"/>
                  <a:gd name="connsiteY1" fmla="*/ 41058 h 473636"/>
                  <a:gd name="connsiteX2" fmla="*/ 9157 w 328019"/>
                  <a:gd name="connsiteY2" fmla="*/ 46924 h 473636"/>
                  <a:gd name="connsiteX3" fmla="*/ 17956 w 328019"/>
                  <a:gd name="connsiteY3" fmla="*/ 73318 h 473636"/>
                  <a:gd name="connsiteX4" fmla="*/ 53149 w 328019"/>
                  <a:gd name="connsiteY4" fmla="*/ 95314 h 473636"/>
                  <a:gd name="connsiteX5" fmla="*/ 57548 w 328019"/>
                  <a:gd name="connsiteY5" fmla="*/ 108511 h 473636"/>
                  <a:gd name="connsiteX6" fmla="*/ 79543 w 328019"/>
                  <a:gd name="connsiteY6" fmla="*/ 124642 h 473636"/>
                  <a:gd name="connsiteX7" fmla="*/ 105938 w 328019"/>
                  <a:gd name="connsiteY7" fmla="*/ 146637 h 473636"/>
                  <a:gd name="connsiteX8" fmla="*/ 126467 w 328019"/>
                  <a:gd name="connsiteY8" fmla="*/ 152502 h 473636"/>
                  <a:gd name="connsiteX9" fmla="*/ 133799 w 328019"/>
                  <a:gd name="connsiteY9" fmla="*/ 155435 h 473636"/>
                  <a:gd name="connsiteX10" fmla="*/ 132332 w 328019"/>
                  <a:gd name="connsiteY10" fmla="*/ 165700 h 473636"/>
                  <a:gd name="connsiteX11" fmla="*/ 203756 w 328019"/>
                  <a:gd name="connsiteY11" fmla="*/ 176281 h 473636"/>
                  <a:gd name="connsiteX12" fmla="*/ 199345 w 328019"/>
                  <a:gd name="connsiteY12" fmla="*/ 195393 h 473636"/>
                  <a:gd name="connsiteX13" fmla="*/ 170751 w 328019"/>
                  <a:gd name="connsiteY13" fmla="*/ 212990 h 473636"/>
                  <a:gd name="connsiteX14" fmla="*/ 170751 w 328019"/>
                  <a:gd name="connsiteY14" fmla="*/ 222888 h 473636"/>
                  <a:gd name="connsiteX15" fmla="*/ 192747 w 328019"/>
                  <a:gd name="connsiteY15" fmla="*/ 260280 h 473636"/>
                  <a:gd name="connsiteX16" fmla="*/ 209243 w 328019"/>
                  <a:gd name="connsiteY16" fmla="*/ 261380 h 473636"/>
                  <a:gd name="connsiteX17" fmla="*/ 223540 w 328019"/>
                  <a:gd name="connsiteY17" fmla="*/ 248182 h 473636"/>
                  <a:gd name="connsiteX18" fmla="*/ 276330 w 328019"/>
                  <a:gd name="connsiteY18" fmla="*/ 240484 h 473636"/>
                  <a:gd name="connsiteX19" fmla="*/ 292826 w 328019"/>
                  <a:gd name="connsiteY19" fmla="*/ 258081 h 473636"/>
                  <a:gd name="connsiteX20" fmla="*/ 323620 w 328019"/>
                  <a:gd name="connsiteY20" fmla="*/ 321867 h 473636"/>
                  <a:gd name="connsiteX21" fmla="*/ 321420 w 328019"/>
                  <a:gd name="connsiteY21" fmla="*/ 344964 h 473636"/>
                  <a:gd name="connsiteX22" fmla="*/ 328019 w 328019"/>
                  <a:gd name="connsiteY22" fmla="*/ 354861 h 473636"/>
                  <a:gd name="connsiteX23" fmla="*/ 303824 w 328019"/>
                  <a:gd name="connsiteY23" fmla="*/ 385654 h 473636"/>
                  <a:gd name="connsiteX24" fmla="*/ 311523 w 328019"/>
                  <a:gd name="connsiteY24" fmla="*/ 405451 h 473636"/>
                  <a:gd name="connsiteX25" fmla="*/ 302724 w 328019"/>
                  <a:gd name="connsiteY25" fmla="*/ 417549 h 473636"/>
                  <a:gd name="connsiteX26" fmla="*/ 267532 w 328019"/>
                  <a:gd name="connsiteY26" fmla="*/ 431846 h 473636"/>
                  <a:gd name="connsiteX27" fmla="*/ 244436 w 328019"/>
                  <a:gd name="connsiteY27" fmla="*/ 434045 h 473636"/>
                  <a:gd name="connsiteX28" fmla="*/ 238937 w 328019"/>
                  <a:gd name="connsiteY28" fmla="*/ 454941 h 473636"/>
                  <a:gd name="connsiteX29" fmla="*/ 226840 w 328019"/>
                  <a:gd name="connsiteY29" fmla="*/ 454941 h 473636"/>
                  <a:gd name="connsiteX30" fmla="*/ 221341 w 328019"/>
                  <a:gd name="connsiteY30" fmla="*/ 467038 h 473636"/>
                  <a:gd name="connsiteX31" fmla="*/ 198246 w 328019"/>
                  <a:gd name="connsiteY31" fmla="*/ 467038 h 473636"/>
                  <a:gd name="connsiteX32" fmla="*/ 187248 w 328019"/>
                  <a:gd name="connsiteY32" fmla="*/ 473636 h 473636"/>
                  <a:gd name="connsiteX33" fmla="*/ 177350 w 328019"/>
                  <a:gd name="connsiteY33" fmla="*/ 461540 h 473636"/>
                  <a:gd name="connsiteX34" fmla="*/ 146556 w 328019"/>
                  <a:gd name="connsiteY34" fmla="*/ 445042 h 473636"/>
                  <a:gd name="connsiteX35" fmla="*/ 144357 w 328019"/>
                  <a:gd name="connsiteY35" fmla="*/ 404351 h 473636"/>
                  <a:gd name="connsiteX36" fmla="*/ 161953 w 328019"/>
                  <a:gd name="connsiteY36" fmla="*/ 407650 h 473636"/>
                  <a:gd name="connsiteX37" fmla="*/ 204844 w 328019"/>
                  <a:gd name="connsiteY37" fmla="*/ 370258 h 473636"/>
                  <a:gd name="connsiteX38" fmla="*/ 207044 w 328019"/>
                  <a:gd name="connsiteY38" fmla="*/ 350461 h 473636"/>
                  <a:gd name="connsiteX39" fmla="*/ 196046 w 328019"/>
                  <a:gd name="connsiteY39" fmla="*/ 344964 h 473636"/>
                  <a:gd name="connsiteX40" fmla="*/ 191647 w 328019"/>
                  <a:gd name="connsiteY40" fmla="*/ 332865 h 473636"/>
                  <a:gd name="connsiteX41" fmla="*/ 193846 w 328019"/>
                  <a:gd name="connsiteY41" fmla="*/ 324068 h 473636"/>
                  <a:gd name="connsiteX42" fmla="*/ 185048 w 328019"/>
                  <a:gd name="connsiteY42" fmla="*/ 310870 h 473636"/>
                  <a:gd name="connsiteX43" fmla="*/ 155354 w 328019"/>
                  <a:gd name="connsiteY43" fmla="*/ 316369 h 473636"/>
                  <a:gd name="connsiteX44" fmla="*/ 146556 w 328019"/>
                  <a:gd name="connsiteY44" fmla="*/ 320768 h 473636"/>
                  <a:gd name="connsiteX45" fmla="*/ 135558 w 328019"/>
                  <a:gd name="connsiteY45" fmla="*/ 310870 h 473636"/>
                  <a:gd name="connsiteX46" fmla="*/ 109164 w 328019"/>
                  <a:gd name="connsiteY46" fmla="*/ 313069 h 473636"/>
                  <a:gd name="connsiteX47" fmla="*/ 87168 w 328019"/>
                  <a:gd name="connsiteY47" fmla="*/ 337265 h 473636"/>
                  <a:gd name="connsiteX48" fmla="*/ 47576 w 328019"/>
                  <a:gd name="connsiteY48" fmla="*/ 344964 h 473636"/>
                  <a:gd name="connsiteX49" fmla="*/ 44277 w 328019"/>
                  <a:gd name="connsiteY49" fmla="*/ 337265 h 473636"/>
                  <a:gd name="connsiteX50" fmla="*/ 27780 w 328019"/>
                  <a:gd name="connsiteY50" fmla="*/ 339464 h 473636"/>
                  <a:gd name="connsiteX51" fmla="*/ 26680 w 328019"/>
                  <a:gd name="connsiteY51" fmla="*/ 349362 h 473636"/>
                  <a:gd name="connsiteX52" fmla="*/ 29980 w 328019"/>
                  <a:gd name="connsiteY52" fmla="*/ 357060 h 473636"/>
                  <a:gd name="connsiteX53" fmla="*/ 5785 w 328019"/>
                  <a:gd name="connsiteY53" fmla="*/ 381256 h 473636"/>
                  <a:gd name="connsiteX54" fmla="*/ 0 w 328019"/>
                  <a:gd name="connsiteY54" fmla="*/ 392300 h 473636"/>
                  <a:gd name="connsiteX55" fmla="*/ 0 w 328019"/>
                  <a:gd name="connsiteY55" fmla="*/ 324078 h 473636"/>
                  <a:gd name="connsiteX56" fmla="*/ 167941 w 328019"/>
                  <a:gd name="connsiteY56" fmla="*/ 245985 h 473636"/>
                  <a:gd name="connsiteX57" fmla="*/ 0 w 328019"/>
                  <a:gd name="connsiteY57" fmla="*/ 92320 h 473636"/>
                  <a:gd name="connsiteX58" fmla="*/ 0 w 328019"/>
                  <a:gd name="connsiteY58" fmla="*/ 3378 h 473636"/>
                  <a:gd name="connsiteX59" fmla="*/ 19422 w 328019"/>
                  <a:gd name="connsiteY59" fmla="*/ 0 h 473636"/>
                  <a:gd name="connsiteX0" fmla="*/ 203906 w 512503"/>
                  <a:gd name="connsiteY0" fmla="*/ 0 h 473636"/>
                  <a:gd name="connsiteX1" fmla="*/ 215637 w 512503"/>
                  <a:gd name="connsiteY1" fmla="*/ 41058 h 473636"/>
                  <a:gd name="connsiteX2" fmla="*/ 193641 w 512503"/>
                  <a:gd name="connsiteY2" fmla="*/ 46924 h 473636"/>
                  <a:gd name="connsiteX3" fmla="*/ 202440 w 512503"/>
                  <a:gd name="connsiteY3" fmla="*/ 73318 h 473636"/>
                  <a:gd name="connsiteX4" fmla="*/ 237633 w 512503"/>
                  <a:gd name="connsiteY4" fmla="*/ 95314 h 473636"/>
                  <a:gd name="connsiteX5" fmla="*/ 242032 w 512503"/>
                  <a:gd name="connsiteY5" fmla="*/ 108511 h 473636"/>
                  <a:gd name="connsiteX6" fmla="*/ 264027 w 512503"/>
                  <a:gd name="connsiteY6" fmla="*/ 124642 h 473636"/>
                  <a:gd name="connsiteX7" fmla="*/ 290422 w 512503"/>
                  <a:gd name="connsiteY7" fmla="*/ 146637 h 473636"/>
                  <a:gd name="connsiteX8" fmla="*/ 310951 w 512503"/>
                  <a:gd name="connsiteY8" fmla="*/ 152502 h 473636"/>
                  <a:gd name="connsiteX9" fmla="*/ 318283 w 512503"/>
                  <a:gd name="connsiteY9" fmla="*/ 155435 h 473636"/>
                  <a:gd name="connsiteX10" fmla="*/ 316816 w 512503"/>
                  <a:gd name="connsiteY10" fmla="*/ 165700 h 473636"/>
                  <a:gd name="connsiteX11" fmla="*/ 388240 w 512503"/>
                  <a:gd name="connsiteY11" fmla="*/ 176281 h 473636"/>
                  <a:gd name="connsiteX12" fmla="*/ 383829 w 512503"/>
                  <a:gd name="connsiteY12" fmla="*/ 195393 h 473636"/>
                  <a:gd name="connsiteX13" fmla="*/ 355235 w 512503"/>
                  <a:gd name="connsiteY13" fmla="*/ 212990 h 473636"/>
                  <a:gd name="connsiteX14" fmla="*/ 355235 w 512503"/>
                  <a:gd name="connsiteY14" fmla="*/ 222888 h 473636"/>
                  <a:gd name="connsiteX15" fmla="*/ 377231 w 512503"/>
                  <a:gd name="connsiteY15" fmla="*/ 260280 h 473636"/>
                  <a:gd name="connsiteX16" fmla="*/ 393727 w 512503"/>
                  <a:gd name="connsiteY16" fmla="*/ 261380 h 473636"/>
                  <a:gd name="connsiteX17" fmla="*/ 408024 w 512503"/>
                  <a:gd name="connsiteY17" fmla="*/ 248182 h 473636"/>
                  <a:gd name="connsiteX18" fmla="*/ 460814 w 512503"/>
                  <a:gd name="connsiteY18" fmla="*/ 240484 h 473636"/>
                  <a:gd name="connsiteX19" fmla="*/ 477310 w 512503"/>
                  <a:gd name="connsiteY19" fmla="*/ 258081 h 473636"/>
                  <a:gd name="connsiteX20" fmla="*/ 508104 w 512503"/>
                  <a:gd name="connsiteY20" fmla="*/ 321867 h 473636"/>
                  <a:gd name="connsiteX21" fmla="*/ 505904 w 512503"/>
                  <a:gd name="connsiteY21" fmla="*/ 344964 h 473636"/>
                  <a:gd name="connsiteX22" fmla="*/ 512503 w 512503"/>
                  <a:gd name="connsiteY22" fmla="*/ 354861 h 473636"/>
                  <a:gd name="connsiteX23" fmla="*/ 488308 w 512503"/>
                  <a:gd name="connsiteY23" fmla="*/ 385654 h 473636"/>
                  <a:gd name="connsiteX24" fmla="*/ 496007 w 512503"/>
                  <a:gd name="connsiteY24" fmla="*/ 405451 h 473636"/>
                  <a:gd name="connsiteX25" fmla="*/ 487208 w 512503"/>
                  <a:gd name="connsiteY25" fmla="*/ 417549 h 473636"/>
                  <a:gd name="connsiteX26" fmla="*/ 452016 w 512503"/>
                  <a:gd name="connsiteY26" fmla="*/ 431846 h 473636"/>
                  <a:gd name="connsiteX27" fmla="*/ 428920 w 512503"/>
                  <a:gd name="connsiteY27" fmla="*/ 434045 h 473636"/>
                  <a:gd name="connsiteX28" fmla="*/ 423421 w 512503"/>
                  <a:gd name="connsiteY28" fmla="*/ 454941 h 473636"/>
                  <a:gd name="connsiteX29" fmla="*/ 411324 w 512503"/>
                  <a:gd name="connsiteY29" fmla="*/ 454941 h 473636"/>
                  <a:gd name="connsiteX30" fmla="*/ 405825 w 512503"/>
                  <a:gd name="connsiteY30" fmla="*/ 467038 h 473636"/>
                  <a:gd name="connsiteX31" fmla="*/ 382730 w 512503"/>
                  <a:gd name="connsiteY31" fmla="*/ 467038 h 473636"/>
                  <a:gd name="connsiteX32" fmla="*/ 371732 w 512503"/>
                  <a:gd name="connsiteY32" fmla="*/ 473636 h 473636"/>
                  <a:gd name="connsiteX33" fmla="*/ 361834 w 512503"/>
                  <a:gd name="connsiteY33" fmla="*/ 461540 h 473636"/>
                  <a:gd name="connsiteX34" fmla="*/ 331040 w 512503"/>
                  <a:gd name="connsiteY34" fmla="*/ 445042 h 473636"/>
                  <a:gd name="connsiteX35" fmla="*/ 328841 w 512503"/>
                  <a:gd name="connsiteY35" fmla="*/ 404351 h 473636"/>
                  <a:gd name="connsiteX36" fmla="*/ 346437 w 512503"/>
                  <a:gd name="connsiteY36" fmla="*/ 407650 h 473636"/>
                  <a:gd name="connsiteX37" fmla="*/ 389328 w 512503"/>
                  <a:gd name="connsiteY37" fmla="*/ 370258 h 473636"/>
                  <a:gd name="connsiteX38" fmla="*/ 391528 w 512503"/>
                  <a:gd name="connsiteY38" fmla="*/ 350461 h 473636"/>
                  <a:gd name="connsiteX39" fmla="*/ 380530 w 512503"/>
                  <a:gd name="connsiteY39" fmla="*/ 344964 h 473636"/>
                  <a:gd name="connsiteX40" fmla="*/ 376131 w 512503"/>
                  <a:gd name="connsiteY40" fmla="*/ 332865 h 473636"/>
                  <a:gd name="connsiteX41" fmla="*/ 378330 w 512503"/>
                  <a:gd name="connsiteY41" fmla="*/ 324068 h 473636"/>
                  <a:gd name="connsiteX42" fmla="*/ 369532 w 512503"/>
                  <a:gd name="connsiteY42" fmla="*/ 310870 h 473636"/>
                  <a:gd name="connsiteX43" fmla="*/ 339838 w 512503"/>
                  <a:gd name="connsiteY43" fmla="*/ 316369 h 473636"/>
                  <a:gd name="connsiteX44" fmla="*/ 331040 w 512503"/>
                  <a:gd name="connsiteY44" fmla="*/ 320768 h 473636"/>
                  <a:gd name="connsiteX45" fmla="*/ 320042 w 512503"/>
                  <a:gd name="connsiteY45" fmla="*/ 310870 h 473636"/>
                  <a:gd name="connsiteX46" fmla="*/ 293648 w 512503"/>
                  <a:gd name="connsiteY46" fmla="*/ 313069 h 473636"/>
                  <a:gd name="connsiteX47" fmla="*/ 271652 w 512503"/>
                  <a:gd name="connsiteY47" fmla="*/ 337265 h 473636"/>
                  <a:gd name="connsiteX48" fmla="*/ 232060 w 512503"/>
                  <a:gd name="connsiteY48" fmla="*/ 344964 h 473636"/>
                  <a:gd name="connsiteX49" fmla="*/ 228761 w 512503"/>
                  <a:gd name="connsiteY49" fmla="*/ 337265 h 473636"/>
                  <a:gd name="connsiteX50" fmla="*/ 212264 w 512503"/>
                  <a:gd name="connsiteY50" fmla="*/ 339464 h 473636"/>
                  <a:gd name="connsiteX51" fmla="*/ 211164 w 512503"/>
                  <a:gd name="connsiteY51" fmla="*/ 349362 h 473636"/>
                  <a:gd name="connsiteX52" fmla="*/ 214464 w 512503"/>
                  <a:gd name="connsiteY52" fmla="*/ 357060 h 473636"/>
                  <a:gd name="connsiteX53" fmla="*/ 190269 w 512503"/>
                  <a:gd name="connsiteY53" fmla="*/ 381256 h 473636"/>
                  <a:gd name="connsiteX54" fmla="*/ 184484 w 512503"/>
                  <a:gd name="connsiteY54" fmla="*/ 392300 h 473636"/>
                  <a:gd name="connsiteX55" fmla="*/ 184484 w 512503"/>
                  <a:gd name="connsiteY55" fmla="*/ 324078 h 473636"/>
                  <a:gd name="connsiteX56" fmla="*/ 0 w 512503"/>
                  <a:gd name="connsiteY56" fmla="*/ 212648 h 473636"/>
                  <a:gd name="connsiteX57" fmla="*/ 184484 w 512503"/>
                  <a:gd name="connsiteY57" fmla="*/ 92320 h 473636"/>
                  <a:gd name="connsiteX58" fmla="*/ 184484 w 512503"/>
                  <a:gd name="connsiteY58" fmla="*/ 3378 h 473636"/>
                  <a:gd name="connsiteX59" fmla="*/ 203906 w 512503"/>
                  <a:gd name="connsiteY59" fmla="*/ 0 h 473636"/>
                  <a:gd name="connsiteX0" fmla="*/ 0 w 512503"/>
                  <a:gd name="connsiteY0" fmla="*/ 212648 h 473636"/>
                  <a:gd name="connsiteX1" fmla="*/ 184484 w 512503"/>
                  <a:gd name="connsiteY1" fmla="*/ 92320 h 473636"/>
                  <a:gd name="connsiteX2" fmla="*/ 184484 w 512503"/>
                  <a:gd name="connsiteY2" fmla="*/ 3378 h 473636"/>
                  <a:gd name="connsiteX3" fmla="*/ 203906 w 512503"/>
                  <a:gd name="connsiteY3" fmla="*/ 0 h 473636"/>
                  <a:gd name="connsiteX4" fmla="*/ 215637 w 512503"/>
                  <a:gd name="connsiteY4" fmla="*/ 41058 h 473636"/>
                  <a:gd name="connsiteX5" fmla="*/ 193641 w 512503"/>
                  <a:gd name="connsiteY5" fmla="*/ 46924 h 473636"/>
                  <a:gd name="connsiteX6" fmla="*/ 202440 w 512503"/>
                  <a:gd name="connsiteY6" fmla="*/ 73318 h 473636"/>
                  <a:gd name="connsiteX7" fmla="*/ 237633 w 512503"/>
                  <a:gd name="connsiteY7" fmla="*/ 95314 h 473636"/>
                  <a:gd name="connsiteX8" fmla="*/ 242032 w 512503"/>
                  <a:gd name="connsiteY8" fmla="*/ 108511 h 473636"/>
                  <a:gd name="connsiteX9" fmla="*/ 264027 w 512503"/>
                  <a:gd name="connsiteY9" fmla="*/ 124642 h 473636"/>
                  <a:gd name="connsiteX10" fmla="*/ 290422 w 512503"/>
                  <a:gd name="connsiteY10" fmla="*/ 146637 h 473636"/>
                  <a:gd name="connsiteX11" fmla="*/ 310951 w 512503"/>
                  <a:gd name="connsiteY11" fmla="*/ 152502 h 473636"/>
                  <a:gd name="connsiteX12" fmla="*/ 318283 w 512503"/>
                  <a:gd name="connsiteY12" fmla="*/ 155435 h 473636"/>
                  <a:gd name="connsiteX13" fmla="*/ 316816 w 512503"/>
                  <a:gd name="connsiteY13" fmla="*/ 165700 h 473636"/>
                  <a:gd name="connsiteX14" fmla="*/ 388240 w 512503"/>
                  <a:gd name="connsiteY14" fmla="*/ 176281 h 473636"/>
                  <a:gd name="connsiteX15" fmla="*/ 383829 w 512503"/>
                  <a:gd name="connsiteY15" fmla="*/ 195393 h 473636"/>
                  <a:gd name="connsiteX16" fmla="*/ 355235 w 512503"/>
                  <a:gd name="connsiteY16" fmla="*/ 212990 h 473636"/>
                  <a:gd name="connsiteX17" fmla="*/ 355235 w 512503"/>
                  <a:gd name="connsiteY17" fmla="*/ 222888 h 473636"/>
                  <a:gd name="connsiteX18" fmla="*/ 377231 w 512503"/>
                  <a:gd name="connsiteY18" fmla="*/ 260280 h 473636"/>
                  <a:gd name="connsiteX19" fmla="*/ 393727 w 512503"/>
                  <a:gd name="connsiteY19" fmla="*/ 261380 h 473636"/>
                  <a:gd name="connsiteX20" fmla="*/ 408024 w 512503"/>
                  <a:gd name="connsiteY20" fmla="*/ 248182 h 473636"/>
                  <a:gd name="connsiteX21" fmla="*/ 460814 w 512503"/>
                  <a:gd name="connsiteY21" fmla="*/ 240484 h 473636"/>
                  <a:gd name="connsiteX22" fmla="*/ 477310 w 512503"/>
                  <a:gd name="connsiteY22" fmla="*/ 258081 h 473636"/>
                  <a:gd name="connsiteX23" fmla="*/ 508104 w 512503"/>
                  <a:gd name="connsiteY23" fmla="*/ 321867 h 473636"/>
                  <a:gd name="connsiteX24" fmla="*/ 505904 w 512503"/>
                  <a:gd name="connsiteY24" fmla="*/ 344964 h 473636"/>
                  <a:gd name="connsiteX25" fmla="*/ 512503 w 512503"/>
                  <a:gd name="connsiteY25" fmla="*/ 354861 h 473636"/>
                  <a:gd name="connsiteX26" fmla="*/ 488308 w 512503"/>
                  <a:gd name="connsiteY26" fmla="*/ 385654 h 473636"/>
                  <a:gd name="connsiteX27" fmla="*/ 496007 w 512503"/>
                  <a:gd name="connsiteY27" fmla="*/ 405451 h 473636"/>
                  <a:gd name="connsiteX28" fmla="*/ 487208 w 512503"/>
                  <a:gd name="connsiteY28" fmla="*/ 417549 h 473636"/>
                  <a:gd name="connsiteX29" fmla="*/ 452016 w 512503"/>
                  <a:gd name="connsiteY29" fmla="*/ 431846 h 473636"/>
                  <a:gd name="connsiteX30" fmla="*/ 428920 w 512503"/>
                  <a:gd name="connsiteY30" fmla="*/ 434045 h 473636"/>
                  <a:gd name="connsiteX31" fmla="*/ 423421 w 512503"/>
                  <a:gd name="connsiteY31" fmla="*/ 454941 h 473636"/>
                  <a:gd name="connsiteX32" fmla="*/ 411324 w 512503"/>
                  <a:gd name="connsiteY32" fmla="*/ 454941 h 473636"/>
                  <a:gd name="connsiteX33" fmla="*/ 405825 w 512503"/>
                  <a:gd name="connsiteY33" fmla="*/ 467038 h 473636"/>
                  <a:gd name="connsiteX34" fmla="*/ 382730 w 512503"/>
                  <a:gd name="connsiteY34" fmla="*/ 467038 h 473636"/>
                  <a:gd name="connsiteX35" fmla="*/ 371732 w 512503"/>
                  <a:gd name="connsiteY35" fmla="*/ 473636 h 473636"/>
                  <a:gd name="connsiteX36" fmla="*/ 361834 w 512503"/>
                  <a:gd name="connsiteY36" fmla="*/ 461540 h 473636"/>
                  <a:gd name="connsiteX37" fmla="*/ 331040 w 512503"/>
                  <a:gd name="connsiteY37" fmla="*/ 445042 h 473636"/>
                  <a:gd name="connsiteX38" fmla="*/ 328841 w 512503"/>
                  <a:gd name="connsiteY38" fmla="*/ 404351 h 473636"/>
                  <a:gd name="connsiteX39" fmla="*/ 346437 w 512503"/>
                  <a:gd name="connsiteY39" fmla="*/ 407650 h 473636"/>
                  <a:gd name="connsiteX40" fmla="*/ 389328 w 512503"/>
                  <a:gd name="connsiteY40" fmla="*/ 370258 h 473636"/>
                  <a:gd name="connsiteX41" fmla="*/ 391528 w 512503"/>
                  <a:gd name="connsiteY41" fmla="*/ 350461 h 473636"/>
                  <a:gd name="connsiteX42" fmla="*/ 380530 w 512503"/>
                  <a:gd name="connsiteY42" fmla="*/ 344964 h 473636"/>
                  <a:gd name="connsiteX43" fmla="*/ 376131 w 512503"/>
                  <a:gd name="connsiteY43" fmla="*/ 332865 h 473636"/>
                  <a:gd name="connsiteX44" fmla="*/ 378330 w 512503"/>
                  <a:gd name="connsiteY44" fmla="*/ 324068 h 473636"/>
                  <a:gd name="connsiteX45" fmla="*/ 369532 w 512503"/>
                  <a:gd name="connsiteY45" fmla="*/ 310870 h 473636"/>
                  <a:gd name="connsiteX46" fmla="*/ 339838 w 512503"/>
                  <a:gd name="connsiteY46" fmla="*/ 316369 h 473636"/>
                  <a:gd name="connsiteX47" fmla="*/ 331040 w 512503"/>
                  <a:gd name="connsiteY47" fmla="*/ 320768 h 473636"/>
                  <a:gd name="connsiteX48" fmla="*/ 320042 w 512503"/>
                  <a:gd name="connsiteY48" fmla="*/ 310870 h 473636"/>
                  <a:gd name="connsiteX49" fmla="*/ 293648 w 512503"/>
                  <a:gd name="connsiteY49" fmla="*/ 313069 h 473636"/>
                  <a:gd name="connsiteX50" fmla="*/ 271652 w 512503"/>
                  <a:gd name="connsiteY50" fmla="*/ 337265 h 473636"/>
                  <a:gd name="connsiteX51" fmla="*/ 232060 w 512503"/>
                  <a:gd name="connsiteY51" fmla="*/ 344964 h 473636"/>
                  <a:gd name="connsiteX52" fmla="*/ 228761 w 512503"/>
                  <a:gd name="connsiteY52" fmla="*/ 337265 h 473636"/>
                  <a:gd name="connsiteX53" fmla="*/ 212264 w 512503"/>
                  <a:gd name="connsiteY53" fmla="*/ 339464 h 473636"/>
                  <a:gd name="connsiteX54" fmla="*/ 211164 w 512503"/>
                  <a:gd name="connsiteY54" fmla="*/ 349362 h 473636"/>
                  <a:gd name="connsiteX55" fmla="*/ 214464 w 512503"/>
                  <a:gd name="connsiteY55" fmla="*/ 357060 h 473636"/>
                  <a:gd name="connsiteX56" fmla="*/ 190269 w 512503"/>
                  <a:gd name="connsiteY56" fmla="*/ 381256 h 473636"/>
                  <a:gd name="connsiteX57" fmla="*/ 184484 w 512503"/>
                  <a:gd name="connsiteY57" fmla="*/ 392300 h 473636"/>
                  <a:gd name="connsiteX58" fmla="*/ 184484 w 512503"/>
                  <a:gd name="connsiteY58" fmla="*/ 324078 h 473636"/>
                  <a:gd name="connsiteX59" fmla="*/ 91440 w 512503"/>
                  <a:gd name="connsiteY59" fmla="*/ 304088 h 473636"/>
                  <a:gd name="connsiteX0" fmla="*/ 93044 w 421063"/>
                  <a:gd name="connsiteY0" fmla="*/ 92320 h 473636"/>
                  <a:gd name="connsiteX1" fmla="*/ 93044 w 421063"/>
                  <a:gd name="connsiteY1" fmla="*/ 3378 h 473636"/>
                  <a:gd name="connsiteX2" fmla="*/ 112466 w 421063"/>
                  <a:gd name="connsiteY2" fmla="*/ 0 h 473636"/>
                  <a:gd name="connsiteX3" fmla="*/ 124197 w 421063"/>
                  <a:gd name="connsiteY3" fmla="*/ 41058 h 473636"/>
                  <a:gd name="connsiteX4" fmla="*/ 102201 w 421063"/>
                  <a:gd name="connsiteY4" fmla="*/ 46924 h 473636"/>
                  <a:gd name="connsiteX5" fmla="*/ 111000 w 421063"/>
                  <a:gd name="connsiteY5" fmla="*/ 73318 h 473636"/>
                  <a:gd name="connsiteX6" fmla="*/ 146193 w 421063"/>
                  <a:gd name="connsiteY6" fmla="*/ 95314 h 473636"/>
                  <a:gd name="connsiteX7" fmla="*/ 150592 w 421063"/>
                  <a:gd name="connsiteY7" fmla="*/ 108511 h 473636"/>
                  <a:gd name="connsiteX8" fmla="*/ 172587 w 421063"/>
                  <a:gd name="connsiteY8" fmla="*/ 124642 h 473636"/>
                  <a:gd name="connsiteX9" fmla="*/ 198982 w 421063"/>
                  <a:gd name="connsiteY9" fmla="*/ 146637 h 473636"/>
                  <a:gd name="connsiteX10" fmla="*/ 219511 w 421063"/>
                  <a:gd name="connsiteY10" fmla="*/ 152502 h 473636"/>
                  <a:gd name="connsiteX11" fmla="*/ 226843 w 421063"/>
                  <a:gd name="connsiteY11" fmla="*/ 155435 h 473636"/>
                  <a:gd name="connsiteX12" fmla="*/ 225376 w 421063"/>
                  <a:gd name="connsiteY12" fmla="*/ 165700 h 473636"/>
                  <a:gd name="connsiteX13" fmla="*/ 296800 w 421063"/>
                  <a:gd name="connsiteY13" fmla="*/ 176281 h 473636"/>
                  <a:gd name="connsiteX14" fmla="*/ 292389 w 421063"/>
                  <a:gd name="connsiteY14" fmla="*/ 195393 h 473636"/>
                  <a:gd name="connsiteX15" fmla="*/ 263795 w 421063"/>
                  <a:gd name="connsiteY15" fmla="*/ 212990 h 473636"/>
                  <a:gd name="connsiteX16" fmla="*/ 263795 w 421063"/>
                  <a:gd name="connsiteY16" fmla="*/ 222888 h 473636"/>
                  <a:gd name="connsiteX17" fmla="*/ 285791 w 421063"/>
                  <a:gd name="connsiteY17" fmla="*/ 260280 h 473636"/>
                  <a:gd name="connsiteX18" fmla="*/ 302287 w 421063"/>
                  <a:gd name="connsiteY18" fmla="*/ 261380 h 473636"/>
                  <a:gd name="connsiteX19" fmla="*/ 316584 w 421063"/>
                  <a:gd name="connsiteY19" fmla="*/ 248182 h 473636"/>
                  <a:gd name="connsiteX20" fmla="*/ 369374 w 421063"/>
                  <a:gd name="connsiteY20" fmla="*/ 240484 h 473636"/>
                  <a:gd name="connsiteX21" fmla="*/ 385870 w 421063"/>
                  <a:gd name="connsiteY21" fmla="*/ 258081 h 473636"/>
                  <a:gd name="connsiteX22" fmla="*/ 416664 w 421063"/>
                  <a:gd name="connsiteY22" fmla="*/ 321867 h 473636"/>
                  <a:gd name="connsiteX23" fmla="*/ 414464 w 421063"/>
                  <a:gd name="connsiteY23" fmla="*/ 344964 h 473636"/>
                  <a:gd name="connsiteX24" fmla="*/ 421063 w 421063"/>
                  <a:gd name="connsiteY24" fmla="*/ 354861 h 473636"/>
                  <a:gd name="connsiteX25" fmla="*/ 396868 w 421063"/>
                  <a:gd name="connsiteY25" fmla="*/ 385654 h 473636"/>
                  <a:gd name="connsiteX26" fmla="*/ 404567 w 421063"/>
                  <a:gd name="connsiteY26" fmla="*/ 405451 h 473636"/>
                  <a:gd name="connsiteX27" fmla="*/ 395768 w 421063"/>
                  <a:gd name="connsiteY27" fmla="*/ 417549 h 473636"/>
                  <a:gd name="connsiteX28" fmla="*/ 360576 w 421063"/>
                  <a:gd name="connsiteY28" fmla="*/ 431846 h 473636"/>
                  <a:gd name="connsiteX29" fmla="*/ 337480 w 421063"/>
                  <a:gd name="connsiteY29" fmla="*/ 434045 h 473636"/>
                  <a:gd name="connsiteX30" fmla="*/ 331981 w 421063"/>
                  <a:gd name="connsiteY30" fmla="*/ 454941 h 473636"/>
                  <a:gd name="connsiteX31" fmla="*/ 319884 w 421063"/>
                  <a:gd name="connsiteY31" fmla="*/ 454941 h 473636"/>
                  <a:gd name="connsiteX32" fmla="*/ 314385 w 421063"/>
                  <a:gd name="connsiteY32" fmla="*/ 467038 h 473636"/>
                  <a:gd name="connsiteX33" fmla="*/ 291290 w 421063"/>
                  <a:gd name="connsiteY33" fmla="*/ 467038 h 473636"/>
                  <a:gd name="connsiteX34" fmla="*/ 280292 w 421063"/>
                  <a:gd name="connsiteY34" fmla="*/ 473636 h 473636"/>
                  <a:gd name="connsiteX35" fmla="*/ 270394 w 421063"/>
                  <a:gd name="connsiteY35" fmla="*/ 461540 h 473636"/>
                  <a:gd name="connsiteX36" fmla="*/ 239600 w 421063"/>
                  <a:gd name="connsiteY36" fmla="*/ 445042 h 473636"/>
                  <a:gd name="connsiteX37" fmla="*/ 237401 w 421063"/>
                  <a:gd name="connsiteY37" fmla="*/ 404351 h 473636"/>
                  <a:gd name="connsiteX38" fmla="*/ 254997 w 421063"/>
                  <a:gd name="connsiteY38" fmla="*/ 407650 h 473636"/>
                  <a:gd name="connsiteX39" fmla="*/ 297888 w 421063"/>
                  <a:gd name="connsiteY39" fmla="*/ 370258 h 473636"/>
                  <a:gd name="connsiteX40" fmla="*/ 300088 w 421063"/>
                  <a:gd name="connsiteY40" fmla="*/ 350461 h 473636"/>
                  <a:gd name="connsiteX41" fmla="*/ 289090 w 421063"/>
                  <a:gd name="connsiteY41" fmla="*/ 344964 h 473636"/>
                  <a:gd name="connsiteX42" fmla="*/ 284691 w 421063"/>
                  <a:gd name="connsiteY42" fmla="*/ 332865 h 473636"/>
                  <a:gd name="connsiteX43" fmla="*/ 286890 w 421063"/>
                  <a:gd name="connsiteY43" fmla="*/ 324068 h 473636"/>
                  <a:gd name="connsiteX44" fmla="*/ 278092 w 421063"/>
                  <a:gd name="connsiteY44" fmla="*/ 310870 h 473636"/>
                  <a:gd name="connsiteX45" fmla="*/ 248398 w 421063"/>
                  <a:gd name="connsiteY45" fmla="*/ 316369 h 473636"/>
                  <a:gd name="connsiteX46" fmla="*/ 239600 w 421063"/>
                  <a:gd name="connsiteY46" fmla="*/ 320768 h 473636"/>
                  <a:gd name="connsiteX47" fmla="*/ 228602 w 421063"/>
                  <a:gd name="connsiteY47" fmla="*/ 310870 h 473636"/>
                  <a:gd name="connsiteX48" fmla="*/ 202208 w 421063"/>
                  <a:gd name="connsiteY48" fmla="*/ 313069 h 473636"/>
                  <a:gd name="connsiteX49" fmla="*/ 180212 w 421063"/>
                  <a:gd name="connsiteY49" fmla="*/ 337265 h 473636"/>
                  <a:gd name="connsiteX50" fmla="*/ 140620 w 421063"/>
                  <a:gd name="connsiteY50" fmla="*/ 344964 h 473636"/>
                  <a:gd name="connsiteX51" fmla="*/ 137321 w 421063"/>
                  <a:gd name="connsiteY51" fmla="*/ 337265 h 473636"/>
                  <a:gd name="connsiteX52" fmla="*/ 120824 w 421063"/>
                  <a:gd name="connsiteY52" fmla="*/ 339464 h 473636"/>
                  <a:gd name="connsiteX53" fmla="*/ 119724 w 421063"/>
                  <a:gd name="connsiteY53" fmla="*/ 349362 h 473636"/>
                  <a:gd name="connsiteX54" fmla="*/ 123024 w 421063"/>
                  <a:gd name="connsiteY54" fmla="*/ 357060 h 473636"/>
                  <a:gd name="connsiteX55" fmla="*/ 98829 w 421063"/>
                  <a:gd name="connsiteY55" fmla="*/ 381256 h 473636"/>
                  <a:gd name="connsiteX56" fmla="*/ 93044 w 421063"/>
                  <a:gd name="connsiteY56" fmla="*/ 392300 h 473636"/>
                  <a:gd name="connsiteX57" fmla="*/ 93044 w 421063"/>
                  <a:gd name="connsiteY57" fmla="*/ 324078 h 473636"/>
                  <a:gd name="connsiteX58" fmla="*/ 0 w 421063"/>
                  <a:gd name="connsiteY58" fmla="*/ 304088 h 473636"/>
                  <a:gd name="connsiteX0" fmla="*/ 93044 w 421063"/>
                  <a:gd name="connsiteY0" fmla="*/ 3378 h 473636"/>
                  <a:gd name="connsiteX1" fmla="*/ 112466 w 421063"/>
                  <a:gd name="connsiteY1" fmla="*/ 0 h 473636"/>
                  <a:gd name="connsiteX2" fmla="*/ 124197 w 421063"/>
                  <a:gd name="connsiteY2" fmla="*/ 41058 h 473636"/>
                  <a:gd name="connsiteX3" fmla="*/ 102201 w 421063"/>
                  <a:gd name="connsiteY3" fmla="*/ 46924 h 473636"/>
                  <a:gd name="connsiteX4" fmla="*/ 111000 w 421063"/>
                  <a:gd name="connsiteY4" fmla="*/ 73318 h 473636"/>
                  <a:gd name="connsiteX5" fmla="*/ 146193 w 421063"/>
                  <a:gd name="connsiteY5" fmla="*/ 95314 h 473636"/>
                  <a:gd name="connsiteX6" fmla="*/ 150592 w 421063"/>
                  <a:gd name="connsiteY6" fmla="*/ 108511 h 473636"/>
                  <a:gd name="connsiteX7" fmla="*/ 172587 w 421063"/>
                  <a:gd name="connsiteY7" fmla="*/ 124642 h 473636"/>
                  <a:gd name="connsiteX8" fmla="*/ 198982 w 421063"/>
                  <a:gd name="connsiteY8" fmla="*/ 146637 h 473636"/>
                  <a:gd name="connsiteX9" fmla="*/ 219511 w 421063"/>
                  <a:gd name="connsiteY9" fmla="*/ 152502 h 473636"/>
                  <a:gd name="connsiteX10" fmla="*/ 226843 w 421063"/>
                  <a:gd name="connsiteY10" fmla="*/ 155435 h 473636"/>
                  <a:gd name="connsiteX11" fmla="*/ 225376 w 421063"/>
                  <a:gd name="connsiteY11" fmla="*/ 165700 h 473636"/>
                  <a:gd name="connsiteX12" fmla="*/ 296800 w 421063"/>
                  <a:gd name="connsiteY12" fmla="*/ 176281 h 473636"/>
                  <a:gd name="connsiteX13" fmla="*/ 292389 w 421063"/>
                  <a:gd name="connsiteY13" fmla="*/ 195393 h 473636"/>
                  <a:gd name="connsiteX14" fmla="*/ 263795 w 421063"/>
                  <a:gd name="connsiteY14" fmla="*/ 212990 h 473636"/>
                  <a:gd name="connsiteX15" fmla="*/ 263795 w 421063"/>
                  <a:gd name="connsiteY15" fmla="*/ 222888 h 473636"/>
                  <a:gd name="connsiteX16" fmla="*/ 285791 w 421063"/>
                  <a:gd name="connsiteY16" fmla="*/ 260280 h 473636"/>
                  <a:gd name="connsiteX17" fmla="*/ 302287 w 421063"/>
                  <a:gd name="connsiteY17" fmla="*/ 261380 h 473636"/>
                  <a:gd name="connsiteX18" fmla="*/ 316584 w 421063"/>
                  <a:gd name="connsiteY18" fmla="*/ 248182 h 473636"/>
                  <a:gd name="connsiteX19" fmla="*/ 369374 w 421063"/>
                  <a:gd name="connsiteY19" fmla="*/ 240484 h 473636"/>
                  <a:gd name="connsiteX20" fmla="*/ 385870 w 421063"/>
                  <a:gd name="connsiteY20" fmla="*/ 258081 h 473636"/>
                  <a:gd name="connsiteX21" fmla="*/ 416664 w 421063"/>
                  <a:gd name="connsiteY21" fmla="*/ 321867 h 473636"/>
                  <a:gd name="connsiteX22" fmla="*/ 414464 w 421063"/>
                  <a:gd name="connsiteY22" fmla="*/ 344964 h 473636"/>
                  <a:gd name="connsiteX23" fmla="*/ 421063 w 421063"/>
                  <a:gd name="connsiteY23" fmla="*/ 354861 h 473636"/>
                  <a:gd name="connsiteX24" fmla="*/ 396868 w 421063"/>
                  <a:gd name="connsiteY24" fmla="*/ 385654 h 473636"/>
                  <a:gd name="connsiteX25" fmla="*/ 404567 w 421063"/>
                  <a:gd name="connsiteY25" fmla="*/ 405451 h 473636"/>
                  <a:gd name="connsiteX26" fmla="*/ 395768 w 421063"/>
                  <a:gd name="connsiteY26" fmla="*/ 417549 h 473636"/>
                  <a:gd name="connsiteX27" fmla="*/ 360576 w 421063"/>
                  <a:gd name="connsiteY27" fmla="*/ 431846 h 473636"/>
                  <a:gd name="connsiteX28" fmla="*/ 337480 w 421063"/>
                  <a:gd name="connsiteY28" fmla="*/ 434045 h 473636"/>
                  <a:gd name="connsiteX29" fmla="*/ 331981 w 421063"/>
                  <a:gd name="connsiteY29" fmla="*/ 454941 h 473636"/>
                  <a:gd name="connsiteX30" fmla="*/ 319884 w 421063"/>
                  <a:gd name="connsiteY30" fmla="*/ 454941 h 473636"/>
                  <a:gd name="connsiteX31" fmla="*/ 314385 w 421063"/>
                  <a:gd name="connsiteY31" fmla="*/ 467038 h 473636"/>
                  <a:gd name="connsiteX32" fmla="*/ 291290 w 421063"/>
                  <a:gd name="connsiteY32" fmla="*/ 467038 h 473636"/>
                  <a:gd name="connsiteX33" fmla="*/ 280292 w 421063"/>
                  <a:gd name="connsiteY33" fmla="*/ 473636 h 473636"/>
                  <a:gd name="connsiteX34" fmla="*/ 270394 w 421063"/>
                  <a:gd name="connsiteY34" fmla="*/ 461540 h 473636"/>
                  <a:gd name="connsiteX35" fmla="*/ 239600 w 421063"/>
                  <a:gd name="connsiteY35" fmla="*/ 445042 h 473636"/>
                  <a:gd name="connsiteX36" fmla="*/ 237401 w 421063"/>
                  <a:gd name="connsiteY36" fmla="*/ 404351 h 473636"/>
                  <a:gd name="connsiteX37" fmla="*/ 254997 w 421063"/>
                  <a:gd name="connsiteY37" fmla="*/ 407650 h 473636"/>
                  <a:gd name="connsiteX38" fmla="*/ 297888 w 421063"/>
                  <a:gd name="connsiteY38" fmla="*/ 370258 h 473636"/>
                  <a:gd name="connsiteX39" fmla="*/ 300088 w 421063"/>
                  <a:gd name="connsiteY39" fmla="*/ 350461 h 473636"/>
                  <a:gd name="connsiteX40" fmla="*/ 289090 w 421063"/>
                  <a:gd name="connsiteY40" fmla="*/ 344964 h 473636"/>
                  <a:gd name="connsiteX41" fmla="*/ 284691 w 421063"/>
                  <a:gd name="connsiteY41" fmla="*/ 332865 h 473636"/>
                  <a:gd name="connsiteX42" fmla="*/ 286890 w 421063"/>
                  <a:gd name="connsiteY42" fmla="*/ 324068 h 473636"/>
                  <a:gd name="connsiteX43" fmla="*/ 278092 w 421063"/>
                  <a:gd name="connsiteY43" fmla="*/ 310870 h 473636"/>
                  <a:gd name="connsiteX44" fmla="*/ 248398 w 421063"/>
                  <a:gd name="connsiteY44" fmla="*/ 316369 h 473636"/>
                  <a:gd name="connsiteX45" fmla="*/ 239600 w 421063"/>
                  <a:gd name="connsiteY45" fmla="*/ 320768 h 473636"/>
                  <a:gd name="connsiteX46" fmla="*/ 228602 w 421063"/>
                  <a:gd name="connsiteY46" fmla="*/ 310870 h 473636"/>
                  <a:gd name="connsiteX47" fmla="*/ 202208 w 421063"/>
                  <a:gd name="connsiteY47" fmla="*/ 313069 h 473636"/>
                  <a:gd name="connsiteX48" fmla="*/ 180212 w 421063"/>
                  <a:gd name="connsiteY48" fmla="*/ 337265 h 473636"/>
                  <a:gd name="connsiteX49" fmla="*/ 140620 w 421063"/>
                  <a:gd name="connsiteY49" fmla="*/ 344964 h 473636"/>
                  <a:gd name="connsiteX50" fmla="*/ 137321 w 421063"/>
                  <a:gd name="connsiteY50" fmla="*/ 337265 h 473636"/>
                  <a:gd name="connsiteX51" fmla="*/ 120824 w 421063"/>
                  <a:gd name="connsiteY51" fmla="*/ 339464 h 473636"/>
                  <a:gd name="connsiteX52" fmla="*/ 119724 w 421063"/>
                  <a:gd name="connsiteY52" fmla="*/ 349362 h 473636"/>
                  <a:gd name="connsiteX53" fmla="*/ 123024 w 421063"/>
                  <a:gd name="connsiteY53" fmla="*/ 357060 h 473636"/>
                  <a:gd name="connsiteX54" fmla="*/ 98829 w 421063"/>
                  <a:gd name="connsiteY54" fmla="*/ 381256 h 473636"/>
                  <a:gd name="connsiteX55" fmla="*/ 93044 w 421063"/>
                  <a:gd name="connsiteY55" fmla="*/ 392300 h 473636"/>
                  <a:gd name="connsiteX56" fmla="*/ 93044 w 421063"/>
                  <a:gd name="connsiteY56" fmla="*/ 324078 h 473636"/>
                  <a:gd name="connsiteX57" fmla="*/ 0 w 421063"/>
                  <a:gd name="connsiteY57" fmla="*/ 304088 h 473636"/>
                  <a:gd name="connsiteX0" fmla="*/ 93044 w 421063"/>
                  <a:gd name="connsiteY0" fmla="*/ 3378 h 473636"/>
                  <a:gd name="connsiteX1" fmla="*/ 112466 w 421063"/>
                  <a:gd name="connsiteY1" fmla="*/ 0 h 473636"/>
                  <a:gd name="connsiteX2" fmla="*/ 124197 w 421063"/>
                  <a:gd name="connsiteY2" fmla="*/ 41058 h 473636"/>
                  <a:gd name="connsiteX3" fmla="*/ 102201 w 421063"/>
                  <a:gd name="connsiteY3" fmla="*/ 46924 h 473636"/>
                  <a:gd name="connsiteX4" fmla="*/ 111000 w 421063"/>
                  <a:gd name="connsiteY4" fmla="*/ 73318 h 473636"/>
                  <a:gd name="connsiteX5" fmla="*/ 146193 w 421063"/>
                  <a:gd name="connsiteY5" fmla="*/ 95314 h 473636"/>
                  <a:gd name="connsiteX6" fmla="*/ 150592 w 421063"/>
                  <a:gd name="connsiteY6" fmla="*/ 108511 h 473636"/>
                  <a:gd name="connsiteX7" fmla="*/ 172587 w 421063"/>
                  <a:gd name="connsiteY7" fmla="*/ 124642 h 473636"/>
                  <a:gd name="connsiteX8" fmla="*/ 198982 w 421063"/>
                  <a:gd name="connsiteY8" fmla="*/ 146637 h 473636"/>
                  <a:gd name="connsiteX9" fmla="*/ 219511 w 421063"/>
                  <a:gd name="connsiteY9" fmla="*/ 152502 h 473636"/>
                  <a:gd name="connsiteX10" fmla="*/ 226843 w 421063"/>
                  <a:gd name="connsiteY10" fmla="*/ 155435 h 473636"/>
                  <a:gd name="connsiteX11" fmla="*/ 225376 w 421063"/>
                  <a:gd name="connsiteY11" fmla="*/ 165700 h 473636"/>
                  <a:gd name="connsiteX12" fmla="*/ 296800 w 421063"/>
                  <a:gd name="connsiteY12" fmla="*/ 176281 h 473636"/>
                  <a:gd name="connsiteX13" fmla="*/ 292389 w 421063"/>
                  <a:gd name="connsiteY13" fmla="*/ 195393 h 473636"/>
                  <a:gd name="connsiteX14" fmla="*/ 263795 w 421063"/>
                  <a:gd name="connsiteY14" fmla="*/ 212990 h 473636"/>
                  <a:gd name="connsiteX15" fmla="*/ 263795 w 421063"/>
                  <a:gd name="connsiteY15" fmla="*/ 222888 h 473636"/>
                  <a:gd name="connsiteX16" fmla="*/ 285791 w 421063"/>
                  <a:gd name="connsiteY16" fmla="*/ 260280 h 473636"/>
                  <a:gd name="connsiteX17" fmla="*/ 302287 w 421063"/>
                  <a:gd name="connsiteY17" fmla="*/ 261380 h 473636"/>
                  <a:gd name="connsiteX18" fmla="*/ 316584 w 421063"/>
                  <a:gd name="connsiteY18" fmla="*/ 248182 h 473636"/>
                  <a:gd name="connsiteX19" fmla="*/ 369374 w 421063"/>
                  <a:gd name="connsiteY19" fmla="*/ 240484 h 473636"/>
                  <a:gd name="connsiteX20" fmla="*/ 385870 w 421063"/>
                  <a:gd name="connsiteY20" fmla="*/ 258081 h 473636"/>
                  <a:gd name="connsiteX21" fmla="*/ 416664 w 421063"/>
                  <a:gd name="connsiteY21" fmla="*/ 321867 h 473636"/>
                  <a:gd name="connsiteX22" fmla="*/ 414464 w 421063"/>
                  <a:gd name="connsiteY22" fmla="*/ 344964 h 473636"/>
                  <a:gd name="connsiteX23" fmla="*/ 421063 w 421063"/>
                  <a:gd name="connsiteY23" fmla="*/ 354861 h 473636"/>
                  <a:gd name="connsiteX24" fmla="*/ 396868 w 421063"/>
                  <a:gd name="connsiteY24" fmla="*/ 385654 h 473636"/>
                  <a:gd name="connsiteX25" fmla="*/ 404567 w 421063"/>
                  <a:gd name="connsiteY25" fmla="*/ 405451 h 473636"/>
                  <a:gd name="connsiteX26" fmla="*/ 395768 w 421063"/>
                  <a:gd name="connsiteY26" fmla="*/ 417549 h 473636"/>
                  <a:gd name="connsiteX27" fmla="*/ 360576 w 421063"/>
                  <a:gd name="connsiteY27" fmla="*/ 431846 h 473636"/>
                  <a:gd name="connsiteX28" fmla="*/ 337480 w 421063"/>
                  <a:gd name="connsiteY28" fmla="*/ 434045 h 473636"/>
                  <a:gd name="connsiteX29" fmla="*/ 331981 w 421063"/>
                  <a:gd name="connsiteY29" fmla="*/ 454941 h 473636"/>
                  <a:gd name="connsiteX30" fmla="*/ 319884 w 421063"/>
                  <a:gd name="connsiteY30" fmla="*/ 454941 h 473636"/>
                  <a:gd name="connsiteX31" fmla="*/ 314385 w 421063"/>
                  <a:gd name="connsiteY31" fmla="*/ 467038 h 473636"/>
                  <a:gd name="connsiteX32" fmla="*/ 291290 w 421063"/>
                  <a:gd name="connsiteY32" fmla="*/ 467038 h 473636"/>
                  <a:gd name="connsiteX33" fmla="*/ 280292 w 421063"/>
                  <a:gd name="connsiteY33" fmla="*/ 473636 h 473636"/>
                  <a:gd name="connsiteX34" fmla="*/ 270394 w 421063"/>
                  <a:gd name="connsiteY34" fmla="*/ 461540 h 473636"/>
                  <a:gd name="connsiteX35" fmla="*/ 239600 w 421063"/>
                  <a:gd name="connsiteY35" fmla="*/ 445042 h 473636"/>
                  <a:gd name="connsiteX36" fmla="*/ 237401 w 421063"/>
                  <a:gd name="connsiteY36" fmla="*/ 404351 h 473636"/>
                  <a:gd name="connsiteX37" fmla="*/ 254997 w 421063"/>
                  <a:gd name="connsiteY37" fmla="*/ 407650 h 473636"/>
                  <a:gd name="connsiteX38" fmla="*/ 297888 w 421063"/>
                  <a:gd name="connsiteY38" fmla="*/ 370258 h 473636"/>
                  <a:gd name="connsiteX39" fmla="*/ 300088 w 421063"/>
                  <a:gd name="connsiteY39" fmla="*/ 350461 h 473636"/>
                  <a:gd name="connsiteX40" fmla="*/ 289090 w 421063"/>
                  <a:gd name="connsiteY40" fmla="*/ 344964 h 473636"/>
                  <a:gd name="connsiteX41" fmla="*/ 284691 w 421063"/>
                  <a:gd name="connsiteY41" fmla="*/ 332865 h 473636"/>
                  <a:gd name="connsiteX42" fmla="*/ 286890 w 421063"/>
                  <a:gd name="connsiteY42" fmla="*/ 324068 h 473636"/>
                  <a:gd name="connsiteX43" fmla="*/ 278092 w 421063"/>
                  <a:gd name="connsiteY43" fmla="*/ 310870 h 473636"/>
                  <a:gd name="connsiteX44" fmla="*/ 248398 w 421063"/>
                  <a:gd name="connsiteY44" fmla="*/ 316369 h 473636"/>
                  <a:gd name="connsiteX45" fmla="*/ 239600 w 421063"/>
                  <a:gd name="connsiteY45" fmla="*/ 320768 h 473636"/>
                  <a:gd name="connsiteX46" fmla="*/ 228602 w 421063"/>
                  <a:gd name="connsiteY46" fmla="*/ 310870 h 473636"/>
                  <a:gd name="connsiteX47" fmla="*/ 202208 w 421063"/>
                  <a:gd name="connsiteY47" fmla="*/ 313069 h 473636"/>
                  <a:gd name="connsiteX48" fmla="*/ 180212 w 421063"/>
                  <a:gd name="connsiteY48" fmla="*/ 337265 h 473636"/>
                  <a:gd name="connsiteX49" fmla="*/ 140620 w 421063"/>
                  <a:gd name="connsiteY49" fmla="*/ 344964 h 473636"/>
                  <a:gd name="connsiteX50" fmla="*/ 137321 w 421063"/>
                  <a:gd name="connsiteY50" fmla="*/ 337265 h 473636"/>
                  <a:gd name="connsiteX51" fmla="*/ 120824 w 421063"/>
                  <a:gd name="connsiteY51" fmla="*/ 339464 h 473636"/>
                  <a:gd name="connsiteX52" fmla="*/ 119724 w 421063"/>
                  <a:gd name="connsiteY52" fmla="*/ 349362 h 473636"/>
                  <a:gd name="connsiteX53" fmla="*/ 123024 w 421063"/>
                  <a:gd name="connsiteY53" fmla="*/ 357060 h 473636"/>
                  <a:gd name="connsiteX54" fmla="*/ 98829 w 421063"/>
                  <a:gd name="connsiteY54" fmla="*/ 381256 h 473636"/>
                  <a:gd name="connsiteX55" fmla="*/ 93044 w 421063"/>
                  <a:gd name="connsiteY55" fmla="*/ 392300 h 473636"/>
                  <a:gd name="connsiteX56" fmla="*/ 0 w 421063"/>
                  <a:gd name="connsiteY56" fmla="*/ 304088 h 473636"/>
                  <a:gd name="connsiteX0" fmla="*/ 0 w 328019"/>
                  <a:gd name="connsiteY0" fmla="*/ 3378 h 473636"/>
                  <a:gd name="connsiteX1" fmla="*/ 19422 w 328019"/>
                  <a:gd name="connsiteY1" fmla="*/ 0 h 473636"/>
                  <a:gd name="connsiteX2" fmla="*/ 31153 w 328019"/>
                  <a:gd name="connsiteY2" fmla="*/ 41058 h 473636"/>
                  <a:gd name="connsiteX3" fmla="*/ 9157 w 328019"/>
                  <a:gd name="connsiteY3" fmla="*/ 46924 h 473636"/>
                  <a:gd name="connsiteX4" fmla="*/ 17956 w 328019"/>
                  <a:gd name="connsiteY4" fmla="*/ 73318 h 473636"/>
                  <a:gd name="connsiteX5" fmla="*/ 53149 w 328019"/>
                  <a:gd name="connsiteY5" fmla="*/ 95314 h 473636"/>
                  <a:gd name="connsiteX6" fmla="*/ 57548 w 328019"/>
                  <a:gd name="connsiteY6" fmla="*/ 108511 h 473636"/>
                  <a:gd name="connsiteX7" fmla="*/ 79543 w 328019"/>
                  <a:gd name="connsiteY7" fmla="*/ 124642 h 473636"/>
                  <a:gd name="connsiteX8" fmla="*/ 105938 w 328019"/>
                  <a:gd name="connsiteY8" fmla="*/ 146637 h 473636"/>
                  <a:gd name="connsiteX9" fmla="*/ 126467 w 328019"/>
                  <a:gd name="connsiteY9" fmla="*/ 152502 h 473636"/>
                  <a:gd name="connsiteX10" fmla="*/ 133799 w 328019"/>
                  <a:gd name="connsiteY10" fmla="*/ 155435 h 473636"/>
                  <a:gd name="connsiteX11" fmla="*/ 132332 w 328019"/>
                  <a:gd name="connsiteY11" fmla="*/ 165700 h 473636"/>
                  <a:gd name="connsiteX12" fmla="*/ 203756 w 328019"/>
                  <a:gd name="connsiteY12" fmla="*/ 176281 h 473636"/>
                  <a:gd name="connsiteX13" fmla="*/ 199345 w 328019"/>
                  <a:gd name="connsiteY13" fmla="*/ 195393 h 473636"/>
                  <a:gd name="connsiteX14" fmla="*/ 170751 w 328019"/>
                  <a:gd name="connsiteY14" fmla="*/ 212990 h 473636"/>
                  <a:gd name="connsiteX15" fmla="*/ 170751 w 328019"/>
                  <a:gd name="connsiteY15" fmla="*/ 222888 h 473636"/>
                  <a:gd name="connsiteX16" fmla="*/ 192747 w 328019"/>
                  <a:gd name="connsiteY16" fmla="*/ 260280 h 473636"/>
                  <a:gd name="connsiteX17" fmla="*/ 209243 w 328019"/>
                  <a:gd name="connsiteY17" fmla="*/ 261380 h 473636"/>
                  <a:gd name="connsiteX18" fmla="*/ 223540 w 328019"/>
                  <a:gd name="connsiteY18" fmla="*/ 248182 h 473636"/>
                  <a:gd name="connsiteX19" fmla="*/ 276330 w 328019"/>
                  <a:gd name="connsiteY19" fmla="*/ 240484 h 473636"/>
                  <a:gd name="connsiteX20" fmla="*/ 292826 w 328019"/>
                  <a:gd name="connsiteY20" fmla="*/ 258081 h 473636"/>
                  <a:gd name="connsiteX21" fmla="*/ 323620 w 328019"/>
                  <a:gd name="connsiteY21" fmla="*/ 321867 h 473636"/>
                  <a:gd name="connsiteX22" fmla="*/ 321420 w 328019"/>
                  <a:gd name="connsiteY22" fmla="*/ 344964 h 473636"/>
                  <a:gd name="connsiteX23" fmla="*/ 328019 w 328019"/>
                  <a:gd name="connsiteY23" fmla="*/ 354861 h 473636"/>
                  <a:gd name="connsiteX24" fmla="*/ 303824 w 328019"/>
                  <a:gd name="connsiteY24" fmla="*/ 385654 h 473636"/>
                  <a:gd name="connsiteX25" fmla="*/ 311523 w 328019"/>
                  <a:gd name="connsiteY25" fmla="*/ 405451 h 473636"/>
                  <a:gd name="connsiteX26" fmla="*/ 302724 w 328019"/>
                  <a:gd name="connsiteY26" fmla="*/ 417549 h 473636"/>
                  <a:gd name="connsiteX27" fmla="*/ 267532 w 328019"/>
                  <a:gd name="connsiteY27" fmla="*/ 431846 h 473636"/>
                  <a:gd name="connsiteX28" fmla="*/ 244436 w 328019"/>
                  <a:gd name="connsiteY28" fmla="*/ 434045 h 473636"/>
                  <a:gd name="connsiteX29" fmla="*/ 238937 w 328019"/>
                  <a:gd name="connsiteY29" fmla="*/ 454941 h 473636"/>
                  <a:gd name="connsiteX30" fmla="*/ 226840 w 328019"/>
                  <a:gd name="connsiteY30" fmla="*/ 454941 h 473636"/>
                  <a:gd name="connsiteX31" fmla="*/ 221341 w 328019"/>
                  <a:gd name="connsiteY31" fmla="*/ 467038 h 473636"/>
                  <a:gd name="connsiteX32" fmla="*/ 198246 w 328019"/>
                  <a:gd name="connsiteY32" fmla="*/ 467038 h 473636"/>
                  <a:gd name="connsiteX33" fmla="*/ 187248 w 328019"/>
                  <a:gd name="connsiteY33" fmla="*/ 473636 h 473636"/>
                  <a:gd name="connsiteX34" fmla="*/ 177350 w 328019"/>
                  <a:gd name="connsiteY34" fmla="*/ 461540 h 473636"/>
                  <a:gd name="connsiteX35" fmla="*/ 146556 w 328019"/>
                  <a:gd name="connsiteY35" fmla="*/ 445042 h 473636"/>
                  <a:gd name="connsiteX36" fmla="*/ 144357 w 328019"/>
                  <a:gd name="connsiteY36" fmla="*/ 404351 h 473636"/>
                  <a:gd name="connsiteX37" fmla="*/ 161953 w 328019"/>
                  <a:gd name="connsiteY37" fmla="*/ 407650 h 473636"/>
                  <a:gd name="connsiteX38" fmla="*/ 204844 w 328019"/>
                  <a:gd name="connsiteY38" fmla="*/ 370258 h 473636"/>
                  <a:gd name="connsiteX39" fmla="*/ 207044 w 328019"/>
                  <a:gd name="connsiteY39" fmla="*/ 350461 h 473636"/>
                  <a:gd name="connsiteX40" fmla="*/ 196046 w 328019"/>
                  <a:gd name="connsiteY40" fmla="*/ 344964 h 473636"/>
                  <a:gd name="connsiteX41" fmla="*/ 191647 w 328019"/>
                  <a:gd name="connsiteY41" fmla="*/ 332865 h 473636"/>
                  <a:gd name="connsiteX42" fmla="*/ 193846 w 328019"/>
                  <a:gd name="connsiteY42" fmla="*/ 324068 h 473636"/>
                  <a:gd name="connsiteX43" fmla="*/ 185048 w 328019"/>
                  <a:gd name="connsiteY43" fmla="*/ 310870 h 473636"/>
                  <a:gd name="connsiteX44" fmla="*/ 155354 w 328019"/>
                  <a:gd name="connsiteY44" fmla="*/ 316369 h 473636"/>
                  <a:gd name="connsiteX45" fmla="*/ 146556 w 328019"/>
                  <a:gd name="connsiteY45" fmla="*/ 320768 h 473636"/>
                  <a:gd name="connsiteX46" fmla="*/ 135558 w 328019"/>
                  <a:gd name="connsiteY46" fmla="*/ 310870 h 473636"/>
                  <a:gd name="connsiteX47" fmla="*/ 109164 w 328019"/>
                  <a:gd name="connsiteY47" fmla="*/ 313069 h 473636"/>
                  <a:gd name="connsiteX48" fmla="*/ 87168 w 328019"/>
                  <a:gd name="connsiteY48" fmla="*/ 337265 h 473636"/>
                  <a:gd name="connsiteX49" fmla="*/ 47576 w 328019"/>
                  <a:gd name="connsiteY49" fmla="*/ 344964 h 473636"/>
                  <a:gd name="connsiteX50" fmla="*/ 44277 w 328019"/>
                  <a:gd name="connsiteY50" fmla="*/ 337265 h 473636"/>
                  <a:gd name="connsiteX51" fmla="*/ 27780 w 328019"/>
                  <a:gd name="connsiteY51" fmla="*/ 339464 h 473636"/>
                  <a:gd name="connsiteX52" fmla="*/ 26680 w 328019"/>
                  <a:gd name="connsiteY52" fmla="*/ 349362 h 473636"/>
                  <a:gd name="connsiteX53" fmla="*/ 29980 w 328019"/>
                  <a:gd name="connsiteY53" fmla="*/ 357060 h 473636"/>
                  <a:gd name="connsiteX54" fmla="*/ 5785 w 328019"/>
                  <a:gd name="connsiteY54" fmla="*/ 381256 h 473636"/>
                  <a:gd name="connsiteX55" fmla="*/ 0 w 328019"/>
                  <a:gd name="connsiteY55" fmla="*/ 392300 h 473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328019" h="473636">
                    <a:moveTo>
                      <a:pt x="0" y="3378"/>
                    </a:moveTo>
                    <a:lnTo>
                      <a:pt x="19422" y="0"/>
                    </a:lnTo>
                    <a:lnTo>
                      <a:pt x="31153" y="41058"/>
                    </a:lnTo>
                    <a:lnTo>
                      <a:pt x="9157" y="46924"/>
                    </a:lnTo>
                    <a:lnTo>
                      <a:pt x="17956" y="73318"/>
                    </a:lnTo>
                    <a:lnTo>
                      <a:pt x="53149" y="95314"/>
                    </a:lnTo>
                    <a:lnTo>
                      <a:pt x="57548" y="108511"/>
                    </a:lnTo>
                    <a:lnTo>
                      <a:pt x="79543" y="124642"/>
                    </a:lnTo>
                    <a:lnTo>
                      <a:pt x="105938" y="146637"/>
                    </a:lnTo>
                    <a:lnTo>
                      <a:pt x="126467" y="152502"/>
                    </a:lnTo>
                    <a:lnTo>
                      <a:pt x="133799" y="155435"/>
                    </a:lnTo>
                    <a:lnTo>
                      <a:pt x="132332" y="165700"/>
                    </a:lnTo>
                    <a:lnTo>
                      <a:pt x="203756" y="176281"/>
                    </a:lnTo>
                    <a:lnTo>
                      <a:pt x="199345" y="195393"/>
                    </a:lnTo>
                    <a:lnTo>
                      <a:pt x="170751" y="212990"/>
                    </a:lnTo>
                    <a:lnTo>
                      <a:pt x="170751" y="222888"/>
                    </a:lnTo>
                    <a:lnTo>
                      <a:pt x="192747" y="260280"/>
                    </a:lnTo>
                    <a:lnTo>
                      <a:pt x="209243" y="261380"/>
                    </a:lnTo>
                    <a:lnTo>
                      <a:pt x="223540" y="248182"/>
                    </a:lnTo>
                    <a:lnTo>
                      <a:pt x="276330" y="240484"/>
                    </a:lnTo>
                    <a:lnTo>
                      <a:pt x="292826" y="258081"/>
                    </a:lnTo>
                    <a:lnTo>
                      <a:pt x="323620" y="321867"/>
                    </a:lnTo>
                    <a:lnTo>
                      <a:pt x="321420" y="344964"/>
                    </a:lnTo>
                    <a:lnTo>
                      <a:pt x="328019" y="354861"/>
                    </a:lnTo>
                    <a:lnTo>
                      <a:pt x="303824" y="385654"/>
                    </a:lnTo>
                    <a:lnTo>
                      <a:pt x="311523" y="405451"/>
                    </a:lnTo>
                    <a:lnTo>
                      <a:pt x="302724" y="417549"/>
                    </a:lnTo>
                    <a:lnTo>
                      <a:pt x="267532" y="431846"/>
                    </a:lnTo>
                    <a:lnTo>
                      <a:pt x="244436" y="434045"/>
                    </a:lnTo>
                    <a:lnTo>
                      <a:pt x="238937" y="454941"/>
                    </a:lnTo>
                    <a:lnTo>
                      <a:pt x="226840" y="454941"/>
                    </a:lnTo>
                    <a:lnTo>
                      <a:pt x="221341" y="467038"/>
                    </a:lnTo>
                    <a:lnTo>
                      <a:pt x="198246" y="467038"/>
                    </a:lnTo>
                    <a:lnTo>
                      <a:pt x="187248" y="473636"/>
                    </a:lnTo>
                    <a:lnTo>
                      <a:pt x="177350" y="461540"/>
                    </a:lnTo>
                    <a:lnTo>
                      <a:pt x="146556" y="445042"/>
                    </a:lnTo>
                    <a:lnTo>
                      <a:pt x="144357" y="404351"/>
                    </a:lnTo>
                    <a:lnTo>
                      <a:pt x="161953" y="407650"/>
                    </a:lnTo>
                    <a:lnTo>
                      <a:pt x="204844" y="370258"/>
                    </a:lnTo>
                    <a:lnTo>
                      <a:pt x="207044" y="350461"/>
                    </a:lnTo>
                    <a:lnTo>
                      <a:pt x="196046" y="344964"/>
                    </a:lnTo>
                    <a:lnTo>
                      <a:pt x="191647" y="332865"/>
                    </a:lnTo>
                    <a:lnTo>
                      <a:pt x="193846" y="324068"/>
                    </a:lnTo>
                    <a:lnTo>
                      <a:pt x="185048" y="310870"/>
                    </a:lnTo>
                    <a:lnTo>
                      <a:pt x="155354" y="316369"/>
                    </a:lnTo>
                    <a:lnTo>
                      <a:pt x="146556" y="320768"/>
                    </a:lnTo>
                    <a:lnTo>
                      <a:pt x="135558" y="310870"/>
                    </a:lnTo>
                    <a:lnTo>
                      <a:pt x="109164" y="313069"/>
                    </a:lnTo>
                    <a:lnTo>
                      <a:pt x="87168" y="337265"/>
                    </a:lnTo>
                    <a:lnTo>
                      <a:pt x="47576" y="344964"/>
                    </a:lnTo>
                    <a:lnTo>
                      <a:pt x="44277" y="337265"/>
                    </a:lnTo>
                    <a:lnTo>
                      <a:pt x="27780" y="339464"/>
                    </a:lnTo>
                    <a:lnTo>
                      <a:pt x="26680" y="349362"/>
                    </a:lnTo>
                    <a:lnTo>
                      <a:pt x="29980" y="357060"/>
                    </a:lnTo>
                    <a:lnTo>
                      <a:pt x="5785" y="381256"/>
                    </a:lnTo>
                    <a:lnTo>
                      <a:pt x="0" y="39230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31775C29-5BE7-7C98-58AD-090D32699520}"/>
                  </a:ext>
                </a:extLst>
              </p:cNvPr>
              <p:cNvSpPr/>
              <p:nvPr/>
            </p:nvSpPr>
            <p:spPr>
              <a:xfrm>
                <a:off x="663982" y="3164118"/>
                <a:ext cx="60774" cy="185556"/>
              </a:xfrm>
              <a:custGeom>
                <a:avLst/>
                <a:gdLst>
                  <a:gd name="connsiteX0" fmla="*/ 0 w 167941"/>
                  <a:gd name="connsiteY0" fmla="*/ 0 h 231758"/>
                  <a:gd name="connsiteX1" fmla="*/ 167941 w 167941"/>
                  <a:gd name="connsiteY1" fmla="*/ 153665 h 231758"/>
                  <a:gd name="connsiteX2" fmla="*/ 0 w 167941"/>
                  <a:gd name="connsiteY2" fmla="*/ 231758 h 231758"/>
                  <a:gd name="connsiteX3" fmla="*/ 0 w 167941"/>
                  <a:gd name="connsiteY3" fmla="*/ 156982 h 231758"/>
                  <a:gd name="connsiteX4" fmla="*/ 9084 w 167941"/>
                  <a:gd name="connsiteY4" fmla="*/ 159162 h 231758"/>
                  <a:gd name="connsiteX5" fmla="*/ 50876 w 167941"/>
                  <a:gd name="connsiteY5" fmla="*/ 185556 h 231758"/>
                  <a:gd name="connsiteX6" fmla="*/ 60774 w 167941"/>
                  <a:gd name="connsiteY6" fmla="*/ 178958 h 231758"/>
                  <a:gd name="connsiteX7" fmla="*/ 33279 w 167941"/>
                  <a:gd name="connsiteY7" fmla="*/ 148164 h 231758"/>
                  <a:gd name="connsiteX8" fmla="*/ 34379 w 167941"/>
                  <a:gd name="connsiteY8" fmla="*/ 136067 h 231758"/>
                  <a:gd name="connsiteX9" fmla="*/ 6885 w 167941"/>
                  <a:gd name="connsiteY9" fmla="*/ 112971 h 231758"/>
                  <a:gd name="connsiteX10" fmla="*/ 5785 w 167941"/>
                  <a:gd name="connsiteY10" fmla="*/ 81078 h 231758"/>
                  <a:gd name="connsiteX11" fmla="*/ 24481 w 167941"/>
                  <a:gd name="connsiteY11" fmla="*/ 61282 h 231758"/>
                  <a:gd name="connsiteX12" fmla="*/ 17882 w 167941"/>
                  <a:gd name="connsiteY12" fmla="*/ 30488 h 231758"/>
                  <a:gd name="connsiteX13" fmla="*/ 0 w 167941"/>
                  <a:gd name="connsiteY13" fmla="*/ 15816 h 231758"/>
                  <a:gd name="connsiteX14" fmla="*/ 0 w 167941"/>
                  <a:gd name="connsiteY14" fmla="*/ 0 h 231758"/>
                  <a:gd name="connsiteX0" fmla="*/ 0 w 301291"/>
                  <a:gd name="connsiteY0" fmla="*/ 232097 h 463855"/>
                  <a:gd name="connsiteX1" fmla="*/ 301291 w 301291"/>
                  <a:gd name="connsiteY1" fmla="*/ 0 h 463855"/>
                  <a:gd name="connsiteX2" fmla="*/ 0 w 301291"/>
                  <a:gd name="connsiteY2" fmla="*/ 463855 h 463855"/>
                  <a:gd name="connsiteX3" fmla="*/ 0 w 301291"/>
                  <a:gd name="connsiteY3" fmla="*/ 389079 h 463855"/>
                  <a:gd name="connsiteX4" fmla="*/ 9084 w 301291"/>
                  <a:gd name="connsiteY4" fmla="*/ 391259 h 463855"/>
                  <a:gd name="connsiteX5" fmla="*/ 50876 w 301291"/>
                  <a:gd name="connsiteY5" fmla="*/ 417653 h 463855"/>
                  <a:gd name="connsiteX6" fmla="*/ 60774 w 301291"/>
                  <a:gd name="connsiteY6" fmla="*/ 411055 h 463855"/>
                  <a:gd name="connsiteX7" fmla="*/ 33279 w 301291"/>
                  <a:gd name="connsiteY7" fmla="*/ 380261 h 463855"/>
                  <a:gd name="connsiteX8" fmla="*/ 34379 w 301291"/>
                  <a:gd name="connsiteY8" fmla="*/ 368164 h 463855"/>
                  <a:gd name="connsiteX9" fmla="*/ 6885 w 301291"/>
                  <a:gd name="connsiteY9" fmla="*/ 345068 h 463855"/>
                  <a:gd name="connsiteX10" fmla="*/ 5785 w 301291"/>
                  <a:gd name="connsiteY10" fmla="*/ 313175 h 463855"/>
                  <a:gd name="connsiteX11" fmla="*/ 24481 w 301291"/>
                  <a:gd name="connsiteY11" fmla="*/ 293379 h 463855"/>
                  <a:gd name="connsiteX12" fmla="*/ 17882 w 301291"/>
                  <a:gd name="connsiteY12" fmla="*/ 262585 h 463855"/>
                  <a:gd name="connsiteX13" fmla="*/ 0 w 301291"/>
                  <a:gd name="connsiteY13" fmla="*/ 247913 h 463855"/>
                  <a:gd name="connsiteX14" fmla="*/ 0 w 301291"/>
                  <a:gd name="connsiteY14" fmla="*/ 232097 h 463855"/>
                  <a:gd name="connsiteX0" fmla="*/ 301291 w 392731"/>
                  <a:gd name="connsiteY0" fmla="*/ 0 h 463855"/>
                  <a:gd name="connsiteX1" fmla="*/ 0 w 392731"/>
                  <a:gd name="connsiteY1" fmla="*/ 463855 h 463855"/>
                  <a:gd name="connsiteX2" fmla="*/ 0 w 392731"/>
                  <a:gd name="connsiteY2" fmla="*/ 389079 h 463855"/>
                  <a:gd name="connsiteX3" fmla="*/ 9084 w 392731"/>
                  <a:gd name="connsiteY3" fmla="*/ 391259 h 463855"/>
                  <a:gd name="connsiteX4" fmla="*/ 50876 w 392731"/>
                  <a:gd name="connsiteY4" fmla="*/ 417653 h 463855"/>
                  <a:gd name="connsiteX5" fmla="*/ 60774 w 392731"/>
                  <a:gd name="connsiteY5" fmla="*/ 411055 h 463855"/>
                  <a:gd name="connsiteX6" fmla="*/ 33279 w 392731"/>
                  <a:gd name="connsiteY6" fmla="*/ 380261 h 463855"/>
                  <a:gd name="connsiteX7" fmla="*/ 34379 w 392731"/>
                  <a:gd name="connsiteY7" fmla="*/ 368164 h 463855"/>
                  <a:gd name="connsiteX8" fmla="*/ 6885 w 392731"/>
                  <a:gd name="connsiteY8" fmla="*/ 345068 h 463855"/>
                  <a:gd name="connsiteX9" fmla="*/ 5785 w 392731"/>
                  <a:gd name="connsiteY9" fmla="*/ 313175 h 463855"/>
                  <a:gd name="connsiteX10" fmla="*/ 24481 w 392731"/>
                  <a:gd name="connsiteY10" fmla="*/ 293379 h 463855"/>
                  <a:gd name="connsiteX11" fmla="*/ 17882 w 392731"/>
                  <a:gd name="connsiteY11" fmla="*/ 262585 h 463855"/>
                  <a:gd name="connsiteX12" fmla="*/ 0 w 392731"/>
                  <a:gd name="connsiteY12" fmla="*/ 247913 h 463855"/>
                  <a:gd name="connsiteX13" fmla="*/ 0 w 392731"/>
                  <a:gd name="connsiteY13" fmla="*/ 232097 h 463855"/>
                  <a:gd name="connsiteX14" fmla="*/ 392731 w 392731"/>
                  <a:gd name="connsiteY14" fmla="*/ 91440 h 463855"/>
                  <a:gd name="connsiteX0" fmla="*/ 301291 w 301291"/>
                  <a:gd name="connsiteY0" fmla="*/ 0 h 463855"/>
                  <a:gd name="connsiteX1" fmla="*/ 0 w 301291"/>
                  <a:gd name="connsiteY1" fmla="*/ 463855 h 463855"/>
                  <a:gd name="connsiteX2" fmla="*/ 0 w 301291"/>
                  <a:gd name="connsiteY2" fmla="*/ 389079 h 463855"/>
                  <a:gd name="connsiteX3" fmla="*/ 9084 w 301291"/>
                  <a:gd name="connsiteY3" fmla="*/ 391259 h 463855"/>
                  <a:gd name="connsiteX4" fmla="*/ 50876 w 301291"/>
                  <a:gd name="connsiteY4" fmla="*/ 417653 h 463855"/>
                  <a:gd name="connsiteX5" fmla="*/ 60774 w 301291"/>
                  <a:gd name="connsiteY5" fmla="*/ 411055 h 463855"/>
                  <a:gd name="connsiteX6" fmla="*/ 33279 w 301291"/>
                  <a:gd name="connsiteY6" fmla="*/ 380261 h 463855"/>
                  <a:gd name="connsiteX7" fmla="*/ 34379 w 301291"/>
                  <a:gd name="connsiteY7" fmla="*/ 368164 h 463855"/>
                  <a:gd name="connsiteX8" fmla="*/ 6885 w 301291"/>
                  <a:gd name="connsiteY8" fmla="*/ 345068 h 463855"/>
                  <a:gd name="connsiteX9" fmla="*/ 5785 w 301291"/>
                  <a:gd name="connsiteY9" fmla="*/ 313175 h 463855"/>
                  <a:gd name="connsiteX10" fmla="*/ 24481 w 301291"/>
                  <a:gd name="connsiteY10" fmla="*/ 293379 h 463855"/>
                  <a:gd name="connsiteX11" fmla="*/ 17882 w 301291"/>
                  <a:gd name="connsiteY11" fmla="*/ 262585 h 463855"/>
                  <a:gd name="connsiteX12" fmla="*/ 0 w 301291"/>
                  <a:gd name="connsiteY12" fmla="*/ 247913 h 463855"/>
                  <a:gd name="connsiteX13" fmla="*/ 0 w 301291"/>
                  <a:gd name="connsiteY13" fmla="*/ 232097 h 463855"/>
                  <a:gd name="connsiteX0" fmla="*/ 0 w 60774"/>
                  <a:gd name="connsiteY0" fmla="*/ 231758 h 231758"/>
                  <a:gd name="connsiteX1" fmla="*/ 0 w 60774"/>
                  <a:gd name="connsiteY1" fmla="*/ 156982 h 231758"/>
                  <a:gd name="connsiteX2" fmla="*/ 9084 w 60774"/>
                  <a:gd name="connsiteY2" fmla="*/ 159162 h 231758"/>
                  <a:gd name="connsiteX3" fmla="*/ 50876 w 60774"/>
                  <a:gd name="connsiteY3" fmla="*/ 185556 h 231758"/>
                  <a:gd name="connsiteX4" fmla="*/ 60774 w 60774"/>
                  <a:gd name="connsiteY4" fmla="*/ 178958 h 231758"/>
                  <a:gd name="connsiteX5" fmla="*/ 33279 w 60774"/>
                  <a:gd name="connsiteY5" fmla="*/ 148164 h 231758"/>
                  <a:gd name="connsiteX6" fmla="*/ 34379 w 60774"/>
                  <a:gd name="connsiteY6" fmla="*/ 136067 h 231758"/>
                  <a:gd name="connsiteX7" fmla="*/ 6885 w 60774"/>
                  <a:gd name="connsiteY7" fmla="*/ 112971 h 231758"/>
                  <a:gd name="connsiteX8" fmla="*/ 5785 w 60774"/>
                  <a:gd name="connsiteY8" fmla="*/ 81078 h 231758"/>
                  <a:gd name="connsiteX9" fmla="*/ 24481 w 60774"/>
                  <a:gd name="connsiteY9" fmla="*/ 61282 h 231758"/>
                  <a:gd name="connsiteX10" fmla="*/ 17882 w 60774"/>
                  <a:gd name="connsiteY10" fmla="*/ 30488 h 231758"/>
                  <a:gd name="connsiteX11" fmla="*/ 0 w 60774"/>
                  <a:gd name="connsiteY11" fmla="*/ 15816 h 231758"/>
                  <a:gd name="connsiteX12" fmla="*/ 0 w 60774"/>
                  <a:gd name="connsiteY12" fmla="*/ 0 h 231758"/>
                  <a:gd name="connsiteX0" fmla="*/ 0 w 60774"/>
                  <a:gd name="connsiteY0" fmla="*/ 156982 h 185556"/>
                  <a:gd name="connsiteX1" fmla="*/ 9084 w 60774"/>
                  <a:gd name="connsiteY1" fmla="*/ 159162 h 185556"/>
                  <a:gd name="connsiteX2" fmla="*/ 50876 w 60774"/>
                  <a:gd name="connsiteY2" fmla="*/ 185556 h 185556"/>
                  <a:gd name="connsiteX3" fmla="*/ 60774 w 60774"/>
                  <a:gd name="connsiteY3" fmla="*/ 178958 h 185556"/>
                  <a:gd name="connsiteX4" fmla="*/ 33279 w 60774"/>
                  <a:gd name="connsiteY4" fmla="*/ 148164 h 185556"/>
                  <a:gd name="connsiteX5" fmla="*/ 34379 w 60774"/>
                  <a:gd name="connsiteY5" fmla="*/ 136067 h 185556"/>
                  <a:gd name="connsiteX6" fmla="*/ 6885 w 60774"/>
                  <a:gd name="connsiteY6" fmla="*/ 112971 h 185556"/>
                  <a:gd name="connsiteX7" fmla="*/ 5785 w 60774"/>
                  <a:gd name="connsiteY7" fmla="*/ 81078 h 185556"/>
                  <a:gd name="connsiteX8" fmla="*/ 24481 w 60774"/>
                  <a:gd name="connsiteY8" fmla="*/ 61282 h 185556"/>
                  <a:gd name="connsiteX9" fmla="*/ 17882 w 60774"/>
                  <a:gd name="connsiteY9" fmla="*/ 30488 h 185556"/>
                  <a:gd name="connsiteX10" fmla="*/ 0 w 60774"/>
                  <a:gd name="connsiteY10" fmla="*/ 15816 h 185556"/>
                  <a:gd name="connsiteX11" fmla="*/ 0 w 60774"/>
                  <a:gd name="connsiteY11" fmla="*/ 0 h 185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0774" h="185556">
                    <a:moveTo>
                      <a:pt x="0" y="156982"/>
                    </a:moveTo>
                    <a:lnTo>
                      <a:pt x="9084" y="159162"/>
                    </a:lnTo>
                    <a:lnTo>
                      <a:pt x="50876" y="185556"/>
                    </a:lnTo>
                    <a:lnTo>
                      <a:pt x="60774" y="178958"/>
                    </a:lnTo>
                    <a:lnTo>
                      <a:pt x="33279" y="148164"/>
                    </a:lnTo>
                    <a:cubicBezTo>
                      <a:pt x="33646" y="144132"/>
                      <a:pt x="34012" y="140099"/>
                      <a:pt x="34379" y="136067"/>
                    </a:cubicBezTo>
                    <a:lnTo>
                      <a:pt x="6885" y="112971"/>
                    </a:lnTo>
                    <a:cubicBezTo>
                      <a:pt x="6518" y="102340"/>
                      <a:pt x="6152" y="91709"/>
                      <a:pt x="5785" y="81078"/>
                    </a:cubicBezTo>
                    <a:lnTo>
                      <a:pt x="24481" y="61282"/>
                    </a:lnTo>
                    <a:lnTo>
                      <a:pt x="17882" y="30488"/>
                    </a:lnTo>
                    <a:lnTo>
                      <a:pt x="0" y="15816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31" name="グループ化 630">
              <a:extLst>
                <a:ext uri="{FF2B5EF4-FFF2-40B4-BE49-F238E27FC236}">
                  <a16:creationId xmlns:a16="http://schemas.microsoft.com/office/drawing/2014/main" id="{6E700916-F581-8191-414B-732A31CD3EDB}"/>
                </a:ext>
              </a:extLst>
            </p:cNvPr>
            <p:cNvGrpSpPr/>
            <p:nvPr/>
          </p:nvGrpSpPr>
          <p:grpSpPr>
            <a:xfrm>
              <a:off x="7459483" y="1410004"/>
              <a:ext cx="1274029" cy="897446"/>
              <a:chOff x="1553983" y="1410004"/>
              <a:chExt cx="1274029" cy="897446"/>
            </a:xfrm>
          </p:grpSpPr>
          <p:sp>
            <p:nvSpPr>
              <p:cNvPr id="632" name="正方形/長方形 631">
                <a:extLst>
                  <a:ext uri="{FF2B5EF4-FFF2-40B4-BE49-F238E27FC236}">
                    <a16:creationId xmlns:a16="http://schemas.microsoft.com/office/drawing/2014/main" id="{515E6421-6886-0C09-7BBD-99DFD25B0D42}"/>
                  </a:ext>
                </a:extLst>
              </p:cNvPr>
              <p:cNvSpPr/>
              <p:nvPr/>
            </p:nvSpPr>
            <p:spPr>
              <a:xfrm rot="20707676">
                <a:off x="1553983" y="2061229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山口</a:t>
                </a:r>
              </a:p>
            </p:txBody>
          </p:sp>
          <p:sp>
            <p:nvSpPr>
              <p:cNvPr id="633" name="正方形/長方形 632">
                <a:extLst>
                  <a:ext uri="{FF2B5EF4-FFF2-40B4-BE49-F238E27FC236}">
                    <a16:creationId xmlns:a16="http://schemas.microsoft.com/office/drawing/2014/main" id="{352296CE-DC8B-5D54-7A65-95CE8A5210EA}"/>
                  </a:ext>
                </a:extLst>
              </p:cNvPr>
              <p:cNvSpPr/>
              <p:nvPr/>
            </p:nvSpPr>
            <p:spPr>
              <a:xfrm rot="19268282">
                <a:off x="2383951" y="1410004"/>
                <a:ext cx="269303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島根</a:t>
                </a:r>
              </a:p>
            </p:txBody>
          </p:sp>
          <p:sp>
            <p:nvSpPr>
              <p:cNvPr id="634" name="正方形/長方形 633">
                <a:extLst>
                  <a:ext uri="{FF2B5EF4-FFF2-40B4-BE49-F238E27FC236}">
                    <a16:creationId xmlns:a16="http://schemas.microsoft.com/office/drawing/2014/main" id="{51BA6A99-7734-1205-E38A-E8A7C76B5544}"/>
                  </a:ext>
                </a:extLst>
              </p:cNvPr>
              <p:cNvSpPr/>
              <p:nvPr/>
            </p:nvSpPr>
            <p:spPr>
              <a:xfrm>
                <a:off x="2558709" y="1752249"/>
                <a:ext cx="269303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広島</a:t>
                </a:r>
              </a:p>
            </p:txBody>
          </p:sp>
        </p:grpSp>
      </p:grpSp>
      <p:grpSp>
        <p:nvGrpSpPr>
          <p:cNvPr id="670" name="グループ化 669">
            <a:extLst>
              <a:ext uri="{FF2B5EF4-FFF2-40B4-BE49-F238E27FC236}">
                <a16:creationId xmlns:a16="http://schemas.microsoft.com/office/drawing/2014/main" id="{91F19F2D-5BF3-B143-26C2-E2D3C00F4FE9}"/>
              </a:ext>
            </a:extLst>
          </p:cNvPr>
          <p:cNvGrpSpPr/>
          <p:nvPr/>
        </p:nvGrpSpPr>
        <p:grpSpPr>
          <a:xfrm>
            <a:off x="3626046" y="3741422"/>
            <a:ext cx="2708166" cy="2697174"/>
            <a:chOff x="3626046" y="3741422"/>
            <a:chExt cx="2708166" cy="2697174"/>
          </a:xfrm>
        </p:grpSpPr>
        <p:grpSp>
          <p:nvGrpSpPr>
            <p:cNvPr id="639" name="グループ化 638">
              <a:extLst>
                <a:ext uri="{FF2B5EF4-FFF2-40B4-BE49-F238E27FC236}">
                  <a16:creationId xmlns:a16="http://schemas.microsoft.com/office/drawing/2014/main" id="{A1B4C3D7-8292-35E1-ABDD-2B46B6268D3C}"/>
                </a:ext>
              </a:extLst>
            </p:cNvPr>
            <p:cNvGrpSpPr/>
            <p:nvPr/>
          </p:nvGrpSpPr>
          <p:grpSpPr>
            <a:xfrm>
              <a:off x="3626046" y="3741422"/>
              <a:ext cx="2708166" cy="2697174"/>
              <a:chOff x="669486" y="3741422"/>
              <a:chExt cx="2708166" cy="2697174"/>
            </a:xfrm>
          </p:grpSpPr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A51981CF-B06A-E303-77C9-172EB8B852B4}"/>
                  </a:ext>
                </a:extLst>
              </p:cNvPr>
              <p:cNvSpPr/>
              <p:nvPr/>
            </p:nvSpPr>
            <p:spPr>
              <a:xfrm>
                <a:off x="2028151" y="3741422"/>
                <a:ext cx="1349500" cy="1455269"/>
              </a:xfrm>
              <a:custGeom>
                <a:avLst/>
                <a:gdLst>
                  <a:gd name="connsiteX0" fmla="*/ 1013934 w 1349500"/>
                  <a:gd name="connsiteY0" fmla="*/ 0 h 1455269"/>
                  <a:gd name="connsiteX1" fmla="*/ 1349500 w 1349500"/>
                  <a:gd name="connsiteY1" fmla="*/ 0 h 1455269"/>
                  <a:gd name="connsiteX2" fmla="*/ 1349500 w 1349500"/>
                  <a:gd name="connsiteY2" fmla="*/ 413913 h 1455269"/>
                  <a:gd name="connsiteX3" fmla="*/ 1295318 w 1349500"/>
                  <a:gd name="connsiteY3" fmla="*/ 488415 h 1455269"/>
                  <a:gd name="connsiteX4" fmla="*/ 1349500 w 1349500"/>
                  <a:gd name="connsiteY4" fmla="*/ 507170 h 1455269"/>
                  <a:gd name="connsiteX5" fmla="*/ 1349500 w 1349500"/>
                  <a:gd name="connsiteY5" fmla="*/ 587008 h 1455269"/>
                  <a:gd name="connsiteX6" fmla="*/ 1337428 w 1349500"/>
                  <a:gd name="connsiteY6" fmla="*/ 606324 h 1455269"/>
                  <a:gd name="connsiteX7" fmla="*/ 1270051 w 1349500"/>
                  <a:gd name="connsiteY7" fmla="*/ 585269 h 1455269"/>
                  <a:gd name="connsiteX8" fmla="*/ 1168986 w 1349500"/>
                  <a:gd name="connsiteY8" fmla="*/ 648433 h 1455269"/>
                  <a:gd name="connsiteX9" fmla="*/ 1063711 w 1349500"/>
                  <a:gd name="connsiteY9" fmla="*/ 644223 h 1455269"/>
                  <a:gd name="connsiteX10" fmla="*/ 1013178 w 1349500"/>
                  <a:gd name="connsiteY10" fmla="*/ 623168 h 1455269"/>
                  <a:gd name="connsiteX11" fmla="*/ 1004755 w 1349500"/>
                  <a:gd name="connsiteY11" fmla="*/ 656856 h 1455269"/>
                  <a:gd name="connsiteX12" fmla="*/ 966856 w 1349500"/>
                  <a:gd name="connsiteY12" fmla="*/ 690544 h 1455269"/>
                  <a:gd name="connsiteX13" fmla="*/ 937378 w 1349500"/>
                  <a:gd name="connsiteY13" fmla="*/ 648433 h 1455269"/>
                  <a:gd name="connsiteX14" fmla="*/ 874213 w 1349500"/>
                  <a:gd name="connsiteY14" fmla="*/ 665277 h 1455269"/>
                  <a:gd name="connsiteX15" fmla="*/ 848947 w 1349500"/>
                  <a:gd name="connsiteY15" fmla="*/ 652645 h 1455269"/>
                  <a:gd name="connsiteX16" fmla="*/ 827892 w 1349500"/>
                  <a:gd name="connsiteY16" fmla="*/ 690544 h 1455269"/>
                  <a:gd name="connsiteX17" fmla="*/ 789992 w 1349500"/>
                  <a:gd name="connsiteY17" fmla="*/ 635801 h 1455269"/>
                  <a:gd name="connsiteX18" fmla="*/ 756304 w 1349500"/>
                  <a:gd name="connsiteY18" fmla="*/ 635801 h 1455269"/>
                  <a:gd name="connsiteX19" fmla="*/ 756304 w 1349500"/>
                  <a:gd name="connsiteY19" fmla="*/ 686334 h 1455269"/>
                  <a:gd name="connsiteX20" fmla="*/ 735248 w 1349500"/>
                  <a:gd name="connsiteY20" fmla="*/ 732654 h 1455269"/>
                  <a:gd name="connsiteX21" fmla="*/ 646817 w 1349500"/>
                  <a:gd name="connsiteY21" fmla="*/ 778976 h 1455269"/>
                  <a:gd name="connsiteX22" fmla="*/ 621550 w 1349500"/>
                  <a:gd name="connsiteY22" fmla="*/ 812664 h 1455269"/>
                  <a:gd name="connsiteX23" fmla="*/ 651027 w 1349500"/>
                  <a:gd name="connsiteY23" fmla="*/ 829508 h 1455269"/>
                  <a:gd name="connsiteX24" fmla="*/ 596284 w 1349500"/>
                  <a:gd name="connsiteY24" fmla="*/ 943207 h 1455269"/>
                  <a:gd name="connsiteX25" fmla="*/ 621550 w 1349500"/>
                  <a:gd name="connsiteY25" fmla="*/ 976895 h 1455269"/>
                  <a:gd name="connsiteX26" fmla="*/ 596284 w 1349500"/>
                  <a:gd name="connsiteY26" fmla="*/ 1040061 h 1455269"/>
                  <a:gd name="connsiteX27" fmla="*/ 533118 w 1349500"/>
                  <a:gd name="connsiteY27" fmla="*/ 1094804 h 1455269"/>
                  <a:gd name="connsiteX28" fmla="*/ 512063 w 1349500"/>
                  <a:gd name="connsiteY28" fmla="*/ 1099015 h 1455269"/>
                  <a:gd name="connsiteX29" fmla="*/ 486797 w 1349500"/>
                  <a:gd name="connsiteY29" fmla="*/ 1136914 h 1455269"/>
                  <a:gd name="connsiteX30" fmla="*/ 516274 w 1349500"/>
                  <a:gd name="connsiteY30" fmla="*/ 1149547 h 1455269"/>
                  <a:gd name="connsiteX31" fmla="*/ 529490 w 1349500"/>
                  <a:gd name="connsiteY31" fmla="*/ 1192500 h 1455269"/>
                  <a:gd name="connsiteX32" fmla="*/ 481744 w 1349500"/>
                  <a:gd name="connsiteY32" fmla="*/ 1192500 h 1455269"/>
                  <a:gd name="connsiteX33" fmla="*/ 468268 w 1349500"/>
                  <a:gd name="connsiteY33" fmla="*/ 1219451 h 1455269"/>
                  <a:gd name="connsiteX34" fmla="*/ 437949 w 1349500"/>
                  <a:gd name="connsiteY34" fmla="*/ 1256508 h 1455269"/>
                  <a:gd name="connsiteX35" fmla="*/ 424473 w 1349500"/>
                  <a:gd name="connsiteY35" fmla="*/ 1283459 h 1455269"/>
                  <a:gd name="connsiteX36" fmla="*/ 464900 w 1349500"/>
                  <a:gd name="connsiteY36" fmla="*/ 1337360 h 1455269"/>
                  <a:gd name="connsiteX37" fmla="*/ 454793 w 1349500"/>
                  <a:gd name="connsiteY37" fmla="*/ 1350835 h 1455269"/>
                  <a:gd name="connsiteX38" fmla="*/ 431211 w 1349500"/>
                  <a:gd name="connsiteY38" fmla="*/ 1367680 h 1455269"/>
                  <a:gd name="connsiteX39" fmla="*/ 384047 w 1349500"/>
                  <a:gd name="connsiteY39" fmla="*/ 1441794 h 1455269"/>
                  <a:gd name="connsiteX40" fmla="*/ 330146 w 1349500"/>
                  <a:gd name="connsiteY40" fmla="*/ 1411474 h 1455269"/>
                  <a:gd name="connsiteX41" fmla="*/ 282982 w 1349500"/>
                  <a:gd name="connsiteY41" fmla="*/ 1421581 h 1455269"/>
                  <a:gd name="connsiteX42" fmla="*/ 286351 w 1349500"/>
                  <a:gd name="connsiteY42" fmla="*/ 1455269 h 1455269"/>
                  <a:gd name="connsiteX43" fmla="*/ 188655 w 1349500"/>
                  <a:gd name="connsiteY43" fmla="*/ 1455269 h 1455269"/>
                  <a:gd name="connsiteX44" fmla="*/ 141491 w 1349500"/>
                  <a:gd name="connsiteY44" fmla="*/ 1411474 h 1455269"/>
                  <a:gd name="connsiteX45" fmla="*/ 134754 w 1349500"/>
                  <a:gd name="connsiteY45" fmla="*/ 1381155 h 1455269"/>
                  <a:gd name="connsiteX46" fmla="*/ 121278 w 1349500"/>
                  <a:gd name="connsiteY46" fmla="*/ 1357573 h 1455269"/>
                  <a:gd name="connsiteX47" fmla="*/ 124647 w 1349500"/>
                  <a:gd name="connsiteY47" fmla="*/ 1340729 h 1455269"/>
                  <a:gd name="connsiteX48" fmla="*/ 161704 w 1349500"/>
                  <a:gd name="connsiteY48" fmla="*/ 1263246 h 1455269"/>
                  <a:gd name="connsiteX49" fmla="*/ 161704 w 1349500"/>
                  <a:gd name="connsiteY49" fmla="*/ 1243033 h 1455269"/>
                  <a:gd name="connsiteX50" fmla="*/ 97696 w 1349500"/>
                  <a:gd name="connsiteY50" fmla="*/ 1243033 h 1455269"/>
                  <a:gd name="connsiteX51" fmla="*/ 84221 w 1349500"/>
                  <a:gd name="connsiteY51" fmla="*/ 1256508 h 1455269"/>
                  <a:gd name="connsiteX52" fmla="*/ 57270 w 1349500"/>
                  <a:gd name="connsiteY52" fmla="*/ 1256508 h 1455269"/>
                  <a:gd name="connsiteX53" fmla="*/ 30320 w 1349500"/>
                  <a:gd name="connsiteY53" fmla="*/ 1226189 h 1455269"/>
                  <a:gd name="connsiteX54" fmla="*/ 13476 w 1349500"/>
                  <a:gd name="connsiteY54" fmla="*/ 1158812 h 1455269"/>
                  <a:gd name="connsiteX55" fmla="*/ 0 w 1349500"/>
                  <a:gd name="connsiteY55" fmla="*/ 1118386 h 1455269"/>
                  <a:gd name="connsiteX56" fmla="*/ 40426 w 1349500"/>
                  <a:gd name="connsiteY56" fmla="*/ 1067854 h 1455269"/>
                  <a:gd name="connsiteX57" fmla="*/ 37057 w 1349500"/>
                  <a:gd name="connsiteY57" fmla="*/ 1034165 h 1455269"/>
                  <a:gd name="connsiteX58" fmla="*/ 67377 w 1349500"/>
                  <a:gd name="connsiteY58" fmla="*/ 1020690 h 1455269"/>
                  <a:gd name="connsiteX59" fmla="*/ 57270 w 1349500"/>
                  <a:gd name="connsiteY59" fmla="*/ 960051 h 1455269"/>
                  <a:gd name="connsiteX60" fmla="*/ 30320 w 1349500"/>
                  <a:gd name="connsiteY60" fmla="*/ 943207 h 1455269"/>
                  <a:gd name="connsiteX61" fmla="*/ 6841 w 1349500"/>
                  <a:gd name="connsiteY61" fmla="*/ 845938 h 1455269"/>
                  <a:gd name="connsiteX62" fmla="*/ 10948 w 1349500"/>
                  <a:gd name="connsiteY62" fmla="*/ 829508 h 1455269"/>
                  <a:gd name="connsiteX63" fmla="*/ 120436 w 1349500"/>
                  <a:gd name="connsiteY63" fmla="*/ 854775 h 1455269"/>
                  <a:gd name="connsiteX64" fmla="*/ 200446 w 1349500"/>
                  <a:gd name="connsiteY64" fmla="*/ 812664 h 1455269"/>
                  <a:gd name="connsiteX65" fmla="*/ 259401 w 1349500"/>
                  <a:gd name="connsiteY65" fmla="*/ 774765 h 1455269"/>
                  <a:gd name="connsiteX66" fmla="*/ 276245 w 1349500"/>
                  <a:gd name="connsiteY66" fmla="*/ 724233 h 1455269"/>
                  <a:gd name="connsiteX67" fmla="*/ 309933 w 1349500"/>
                  <a:gd name="connsiteY67" fmla="*/ 720022 h 1455269"/>
                  <a:gd name="connsiteX68" fmla="*/ 343621 w 1349500"/>
                  <a:gd name="connsiteY68" fmla="*/ 665277 h 1455269"/>
                  <a:gd name="connsiteX69" fmla="*/ 373099 w 1349500"/>
                  <a:gd name="connsiteY69" fmla="*/ 635801 h 1455269"/>
                  <a:gd name="connsiteX70" fmla="*/ 423632 w 1349500"/>
                  <a:gd name="connsiteY70" fmla="*/ 597901 h 1455269"/>
                  <a:gd name="connsiteX71" fmla="*/ 440476 w 1349500"/>
                  <a:gd name="connsiteY71" fmla="*/ 555791 h 1455269"/>
                  <a:gd name="connsiteX72" fmla="*/ 469953 w 1349500"/>
                  <a:gd name="connsiteY72" fmla="*/ 538947 h 1455269"/>
                  <a:gd name="connsiteX73" fmla="*/ 516274 w 1349500"/>
                  <a:gd name="connsiteY73" fmla="*/ 488415 h 1455269"/>
                  <a:gd name="connsiteX74" fmla="*/ 558385 w 1349500"/>
                  <a:gd name="connsiteY74" fmla="*/ 450516 h 1455269"/>
                  <a:gd name="connsiteX75" fmla="*/ 634183 w 1349500"/>
                  <a:gd name="connsiteY75" fmla="*/ 370505 h 1455269"/>
                  <a:gd name="connsiteX76" fmla="*/ 777359 w 1349500"/>
                  <a:gd name="connsiteY76" fmla="*/ 248386 h 1455269"/>
                  <a:gd name="connsiteX77" fmla="*/ 861580 w 1349500"/>
                  <a:gd name="connsiteY77" fmla="*/ 235752 h 1455269"/>
                  <a:gd name="connsiteX78" fmla="*/ 895269 w 1349500"/>
                  <a:gd name="connsiteY78" fmla="*/ 164165 h 1455269"/>
                  <a:gd name="connsiteX79" fmla="*/ 971067 w 1349500"/>
                  <a:gd name="connsiteY79" fmla="*/ 75732 h 1455269"/>
                  <a:gd name="connsiteX80" fmla="*/ 992122 w 1349500"/>
                  <a:gd name="connsiteY80" fmla="*/ 16778 h 1455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1349500" h="1455269">
                    <a:moveTo>
                      <a:pt x="1013934" y="0"/>
                    </a:moveTo>
                    <a:lnTo>
                      <a:pt x="1349500" y="0"/>
                    </a:lnTo>
                    <a:lnTo>
                      <a:pt x="1349500" y="413913"/>
                    </a:lnTo>
                    <a:lnTo>
                      <a:pt x="1295318" y="488415"/>
                    </a:lnTo>
                    <a:lnTo>
                      <a:pt x="1349500" y="507170"/>
                    </a:lnTo>
                    <a:lnTo>
                      <a:pt x="1349500" y="587008"/>
                    </a:lnTo>
                    <a:lnTo>
                      <a:pt x="1337428" y="606324"/>
                    </a:lnTo>
                    <a:lnTo>
                      <a:pt x="1270051" y="585269"/>
                    </a:lnTo>
                    <a:lnTo>
                      <a:pt x="1168986" y="648433"/>
                    </a:lnTo>
                    <a:lnTo>
                      <a:pt x="1063711" y="644223"/>
                    </a:lnTo>
                    <a:lnTo>
                      <a:pt x="1013178" y="623168"/>
                    </a:lnTo>
                    <a:lnTo>
                      <a:pt x="1004755" y="656856"/>
                    </a:lnTo>
                    <a:lnTo>
                      <a:pt x="966856" y="690544"/>
                    </a:lnTo>
                    <a:lnTo>
                      <a:pt x="937378" y="648433"/>
                    </a:lnTo>
                    <a:lnTo>
                      <a:pt x="874213" y="665277"/>
                    </a:lnTo>
                    <a:lnTo>
                      <a:pt x="848947" y="652645"/>
                    </a:lnTo>
                    <a:lnTo>
                      <a:pt x="827892" y="690544"/>
                    </a:lnTo>
                    <a:lnTo>
                      <a:pt x="789992" y="635801"/>
                    </a:lnTo>
                    <a:lnTo>
                      <a:pt x="756304" y="635801"/>
                    </a:lnTo>
                    <a:lnTo>
                      <a:pt x="756304" y="686334"/>
                    </a:lnTo>
                    <a:lnTo>
                      <a:pt x="735248" y="732654"/>
                    </a:lnTo>
                    <a:lnTo>
                      <a:pt x="646817" y="778976"/>
                    </a:lnTo>
                    <a:lnTo>
                      <a:pt x="621550" y="812664"/>
                    </a:lnTo>
                    <a:lnTo>
                      <a:pt x="651027" y="829508"/>
                    </a:lnTo>
                    <a:lnTo>
                      <a:pt x="596284" y="943207"/>
                    </a:lnTo>
                    <a:lnTo>
                      <a:pt x="621550" y="976895"/>
                    </a:lnTo>
                    <a:lnTo>
                      <a:pt x="596284" y="1040061"/>
                    </a:lnTo>
                    <a:lnTo>
                      <a:pt x="533118" y="1094804"/>
                    </a:lnTo>
                    <a:lnTo>
                      <a:pt x="512063" y="1099015"/>
                    </a:lnTo>
                    <a:lnTo>
                      <a:pt x="486797" y="1136914"/>
                    </a:lnTo>
                    <a:lnTo>
                      <a:pt x="516274" y="1149547"/>
                    </a:lnTo>
                    <a:lnTo>
                      <a:pt x="529490" y="1192500"/>
                    </a:lnTo>
                    <a:lnTo>
                      <a:pt x="481744" y="1192500"/>
                    </a:lnTo>
                    <a:lnTo>
                      <a:pt x="468268" y="1219451"/>
                    </a:lnTo>
                    <a:lnTo>
                      <a:pt x="437949" y="1256508"/>
                    </a:lnTo>
                    <a:lnTo>
                      <a:pt x="424473" y="1283459"/>
                    </a:lnTo>
                    <a:lnTo>
                      <a:pt x="464900" y="1337360"/>
                    </a:lnTo>
                    <a:lnTo>
                      <a:pt x="454793" y="1350835"/>
                    </a:lnTo>
                    <a:lnTo>
                      <a:pt x="431211" y="1367680"/>
                    </a:lnTo>
                    <a:lnTo>
                      <a:pt x="384047" y="1441794"/>
                    </a:lnTo>
                    <a:lnTo>
                      <a:pt x="330146" y="1411474"/>
                    </a:lnTo>
                    <a:lnTo>
                      <a:pt x="282982" y="1421581"/>
                    </a:lnTo>
                    <a:lnTo>
                      <a:pt x="286351" y="1455269"/>
                    </a:lnTo>
                    <a:lnTo>
                      <a:pt x="188655" y="1455269"/>
                    </a:lnTo>
                    <a:lnTo>
                      <a:pt x="141491" y="1411474"/>
                    </a:lnTo>
                    <a:lnTo>
                      <a:pt x="134754" y="1381155"/>
                    </a:lnTo>
                    <a:lnTo>
                      <a:pt x="121278" y="1357573"/>
                    </a:lnTo>
                    <a:lnTo>
                      <a:pt x="124647" y="1340729"/>
                    </a:lnTo>
                    <a:lnTo>
                      <a:pt x="161704" y="1263246"/>
                    </a:lnTo>
                    <a:lnTo>
                      <a:pt x="161704" y="1243033"/>
                    </a:lnTo>
                    <a:lnTo>
                      <a:pt x="97696" y="1243033"/>
                    </a:lnTo>
                    <a:lnTo>
                      <a:pt x="84221" y="1256508"/>
                    </a:lnTo>
                    <a:lnTo>
                      <a:pt x="57270" y="1256508"/>
                    </a:lnTo>
                    <a:lnTo>
                      <a:pt x="30320" y="1226189"/>
                    </a:lnTo>
                    <a:lnTo>
                      <a:pt x="13476" y="1158812"/>
                    </a:lnTo>
                    <a:lnTo>
                      <a:pt x="0" y="1118386"/>
                    </a:lnTo>
                    <a:lnTo>
                      <a:pt x="40426" y="1067854"/>
                    </a:lnTo>
                    <a:lnTo>
                      <a:pt x="37057" y="1034165"/>
                    </a:lnTo>
                    <a:lnTo>
                      <a:pt x="67377" y="1020690"/>
                    </a:lnTo>
                    <a:lnTo>
                      <a:pt x="57270" y="960051"/>
                    </a:lnTo>
                    <a:lnTo>
                      <a:pt x="30320" y="943207"/>
                    </a:lnTo>
                    <a:lnTo>
                      <a:pt x="6841" y="845938"/>
                    </a:lnTo>
                    <a:lnTo>
                      <a:pt x="10948" y="829508"/>
                    </a:lnTo>
                    <a:lnTo>
                      <a:pt x="120436" y="854775"/>
                    </a:lnTo>
                    <a:lnTo>
                      <a:pt x="200446" y="812664"/>
                    </a:lnTo>
                    <a:lnTo>
                      <a:pt x="259401" y="774765"/>
                    </a:lnTo>
                    <a:lnTo>
                      <a:pt x="276245" y="724233"/>
                    </a:lnTo>
                    <a:lnTo>
                      <a:pt x="309933" y="720022"/>
                    </a:lnTo>
                    <a:lnTo>
                      <a:pt x="343621" y="665277"/>
                    </a:lnTo>
                    <a:lnTo>
                      <a:pt x="373099" y="635801"/>
                    </a:lnTo>
                    <a:lnTo>
                      <a:pt x="423632" y="597901"/>
                    </a:lnTo>
                    <a:lnTo>
                      <a:pt x="440476" y="555791"/>
                    </a:lnTo>
                    <a:lnTo>
                      <a:pt x="469953" y="538947"/>
                    </a:lnTo>
                    <a:lnTo>
                      <a:pt x="516274" y="488415"/>
                    </a:lnTo>
                    <a:lnTo>
                      <a:pt x="558385" y="450516"/>
                    </a:lnTo>
                    <a:lnTo>
                      <a:pt x="634183" y="370505"/>
                    </a:lnTo>
                    <a:lnTo>
                      <a:pt x="777359" y="248386"/>
                    </a:lnTo>
                    <a:lnTo>
                      <a:pt x="861580" y="235752"/>
                    </a:lnTo>
                    <a:lnTo>
                      <a:pt x="895269" y="164165"/>
                    </a:lnTo>
                    <a:lnTo>
                      <a:pt x="971067" y="75732"/>
                    </a:lnTo>
                    <a:lnTo>
                      <a:pt x="992122" y="16778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206F2C09-5ACE-A4B2-E4E5-1D46692B12AE}"/>
                  </a:ext>
                </a:extLst>
              </p:cNvPr>
              <p:cNvSpPr/>
              <p:nvPr/>
            </p:nvSpPr>
            <p:spPr>
              <a:xfrm>
                <a:off x="3017135" y="6155565"/>
                <a:ext cx="360515" cy="283031"/>
              </a:xfrm>
              <a:custGeom>
                <a:avLst/>
                <a:gdLst>
                  <a:gd name="connsiteX0" fmla="*/ 360515 w 360515"/>
                  <a:gd name="connsiteY0" fmla="*/ 0 h 283031"/>
                  <a:gd name="connsiteX1" fmla="*/ 360515 w 360515"/>
                  <a:gd name="connsiteY1" fmla="*/ 283031 h 283031"/>
                  <a:gd name="connsiteX2" fmla="*/ 0 w 360515"/>
                  <a:gd name="connsiteY2" fmla="*/ 283031 h 283031"/>
                  <a:gd name="connsiteX3" fmla="*/ 17173 w 360515"/>
                  <a:gd name="connsiteY3" fmla="*/ 272435 h 283031"/>
                  <a:gd name="connsiteX4" fmla="*/ 104202 w 360515"/>
                  <a:gd name="connsiteY4" fmla="*/ 154524 h 283031"/>
                  <a:gd name="connsiteX5" fmla="*/ 255799 w 360515"/>
                  <a:gd name="connsiteY5" fmla="*/ 89956 h 283031"/>
                  <a:gd name="connsiteX6" fmla="*/ 345635 w 360515"/>
                  <a:gd name="connsiteY6" fmla="*/ 31000 h 283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515" h="283031">
                    <a:moveTo>
                      <a:pt x="360515" y="0"/>
                    </a:moveTo>
                    <a:lnTo>
                      <a:pt x="360515" y="283031"/>
                    </a:lnTo>
                    <a:lnTo>
                      <a:pt x="0" y="283031"/>
                    </a:lnTo>
                    <a:lnTo>
                      <a:pt x="17173" y="272435"/>
                    </a:lnTo>
                    <a:lnTo>
                      <a:pt x="104202" y="154524"/>
                    </a:lnTo>
                    <a:lnTo>
                      <a:pt x="255799" y="89956"/>
                    </a:lnTo>
                    <a:lnTo>
                      <a:pt x="345635" y="3100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44BFA714-3B82-70EE-AD25-1ADDB47174CE}"/>
                  </a:ext>
                </a:extLst>
              </p:cNvPr>
              <p:cNvSpPr/>
              <p:nvPr/>
            </p:nvSpPr>
            <p:spPr>
              <a:xfrm>
                <a:off x="926542" y="4586935"/>
                <a:ext cx="1886549" cy="1394696"/>
              </a:xfrm>
              <a:custGeom>
                <a:avLst/>
                <a:gdLst>
                  <a:gd name="connsiteX0" fmla="*/ 2506980 w 4267200"/>
                  <a:gd name="connsiteY0" fmla="*/ 0 h 3154680"/>
                  <a:gd name="connsiteX1" fmla="*/ 2560320 w 4267200"/>
                  <a:gd name="connsiteY1" fmla="*/ 220980 h 3154680"/>
                  <a:gd name="connsiteX2" fmla="*/ 2621280 w 4267200"/>
                  <a:gd name="connsiteY2" fmla="*/ 259080 h 3154680"/>
                  <a:gd name="connsiteX3" fmla="*/ 2644140 w 4267200"/>
                  <a:gd name="connsiteY3" fmla="*/ 396240 h 3154680"/>
                  <a:gd name="connsiteX4" fmla="*/ 2575560 w 4267200"/>
                  <a:gd name="connsiteY4" fmla="*/ 426720 h 3154680"/>
                  <a:gd name="connsiteX5" fmla="*/ 2583180 w 4267200"/>
                  <a:gd name="connsiteY5" fmla="*/ 502920 h 3154680"/>
                  <a:gd name="connsiteX6" fmla="*/ 2491740 w 4267200"/>
                  <a:gd name="connsiteY6" fmla="*/ 617220 h 3154680"/>
                  <a:gd name="connsiteX7" fmla="*/ 2522220 w 4267200"/>
                  <a:gd name="connsiteY7" fmla="*/ 708660 h 3154680"/>
                  <a:gd name="connsiteX8" fmla="*/ 2560320 w 4267200"/>
                  <a:gd name="connsiteY8" fmla="*/ 861060 h 3154680"/>
                  <a:gd name="connsiteX9" fmla="*/ 2621280 w 4267200"/>
                  <a:gd name="connsiteY9" fmla="*/ 929640 h 3154680"/>
                  <a:gd name="connsiteX10" fmla="*/ 2682240 w 4267200"/>
                  <a:gd name="connsiteY10" fmla="*/ 929640 h 3154680"/>
                  <a:gd name="connsiteX11" fmla="*/ 2712720 w 4267200"/>
                  <a:gd name="connsiteY11" fmla="*/ 899160 h 3154680"/>
                  <a:gd name="connsiteX12" fmla="*/ 2857500 w 4267200"/>
                  <a:gd name="connsiteY12" fmla="*/ 899160 h 3154680"/>
                  <a:gd name="connsiteX13" fmla="*/ 2857500 w 4267200"/>
                  <a:gd name="connsiteY13" fmla="*/ 944880 h 3154680"/>
                  <a:gd name="connsiteX14" fmla="*/ 2773680 w 4267200"/>
                  <a:gd name="connsiteY14" fmla="*/ 1120140 h 3154680"/>
                  <a:gd name="connsiteX15" fmla="*/ 2766060 w 4267200"/>
                  <a:gd name="connsiteY15" fmla="*/ 1158240 h 3154680"/>
                  <a:gd name="connsiteX16" fmla="*/ 2796540 w 4267200"/>
                  <a:gd name="connsiteY16" fmla="*/ 1211580 h 3154680"/>
                  <a:gd name="connsiteX17" fmla="*/ 2811780 w 4267200"/>
                  <a:gd name="connsiteY17" fmla="*/ 1280160 h 3154680"/>
                  <a:gd name="connsiteX18" fmla="*/ 2918460 w 4267200"/>
                  <a:gd name="connsiteY18" fmla="*/ 1379220 h 3154680"/>
                  <a:gd name="connsiteX19" fmla="*/ 3139440 w 4267200"/>
                  <a:gd name="connsiteY19" fmla="*/ 1379220 h 3154680"/>
                  <a:gd name="connsiteX20" fmla="*/ 3131820 w 4267200"/>
                  <a:gd name="connsiteY20" fmla="*/ 1303020 h 3154680"/>
                  <a:gd name="connsiteX21" fmla="*/ 3238500 w 4267200"/>
                  <a:gd name="connsiteY21" fmla="*/ 1280160 h 3154680"/>
                  <a:gd name="connsiteX22" fmla="*/ 3360420 w 4267200"/>
                  <a:gd name="connsiteY22" fmla="*/ 1348740 h 3154680"/>
                  <a:gd name="connsiteX23" fmla="*/ 3467100 w 4267200"/>
                  <a:gd name="connsiteY23" fmla="*/ 1181100 h 3154680"/>
                  <a:gd name="connsiteX24" fmla="*/ 3520440 w 4267200"/>
                  <a:gd name="connsiteY24" fmla="*/ 1143000 h 3154680"/>
                  <a:gd name="connsiteX25" fmla="*/ 3543300 w 4267200"/>
                  <a:gd name="connsiteY25" fmla="*/ 1112520 h 3154680"/>
                  <a:gd name="connsiteX26" fmla="*/ 3451860 w 4267200"/>
                  <a:gd name="connsiteY26" fmla="*/ 990600 h 3154680"/>
                  <a:gd name="connsiteX27" fmla="*/ 3482340 w 4267200"/>
                  <a:gd name="connsiteY27" fmla="*/ 929640 h 3154680"/>
                  <a:gd name="connsiteX28" fmla="*/ 3550920 w 4267200"/>
                  <a:gd name="connsiteY28" fmla="*/ 845820 h 3154680"/>
                  <a:gd name="connsiteX29" fmla="*/ 3581400 w 4267200"/>
                  <a:gd name="connsiteY29" fmla="*/ 784860 h 3154680"/>
                  <a:gd name="connsiteX30" fmla="*/ 3703320 w 4267200"/>
                  <a:gd name="connsiteY30" fmla="*/ 784860 h 3154680"/>
                  <a:gd name="connsiteX31" fmla="*/ 3710940 w 4267200"/>
                  <a:gd name="connsiteY31" fmla="*/ 899160 h 3154680"/>
                  <a:gd name="connsiteX32" fmla="*/ 3710940 w 4267200"/>
                  <a:gd name="connsiteY32" fmla="*/ 1005840 h 3154680"/>
                  <a:gd name="connsiteX33" fmla="*/ 3710940 w 4267200"/>
                  <a:gd name="connsiteY33" fmla="*/ 1120140 h 3154680"/>
                  <a:gd name="connsiteX34" fmla="*/ 3710940 w 4267200"/>
                  <a:gd name="connsiteY34" fmla="*/ 1181100 h 3154680"/>
                  <a:gd name="connsiteX35" fmla="*/ 3794760 w 4267200"/>
                  <a:gd name="connsiteY35" fmla="*/ 1234440 h 3154680"/>
                  <a:gd name="connsiteX36" fmla="*/ 3802380 w 4267200"/>
                  <a:gd name="connsiteY36" fmla="*/ 1287780 h 3154680"/>
                  <a:gd name="connsiteX37" fmla="*/ 3878580 w 4267200"/>
                  <a:gd name="connsiteY37" fmla="*/ 1295400 h 3154680"/>
                  <a:gd name="connsiteX38" fmla="*/ 3855720 w 4267200"/>
                  <a:gd name="connsiteY38" fmla="*/ 1356360 h 3154680"/>
                  <a:gd name="connsiteX39" fmla="*/ 3909060 w 4267200"/>
                  <a:gd name="connsiteY39" fmla="*/ 1493520 h 3154680"/>
                  <a:gd name="connsiteX40" fmla="*/ 3909060 w 4267200"/>
                  <a:gd name="connsiteY40" fmla="*/ 1554480 h 3154680"/>
                  <a:gd name="connsiteX41" fmla="*/ 3931920 w 4267200"/>
                  <a:gd name="connsiteY41" fmla="*/ 1623060 h 3154680"/>
                  <a:gd name="connsiteX42" fmla="*/ 3939540 w 4267200"/>
                  <a:gd name="connsiteY42" fmla="*/ 1653540 h 3154680"/>
                  <a:gd name="connsiteX43" fmla="*/ 4000500 w 4267200"/>
                  <a:gd name="connsiteY43" fmla="*/ 1668780 h 3154680"/>
                  <a:gd name="connsiteX44" fmla="*/ 4091940 w 4267200"/>
                  <a:gd name="connsiteY44" fmla="*/ 1668780 h 3154680"/>
                  <a:gd name="connsiteX45" fmla="*/ 4091940 w 4267200"/>
                  <a:gd name="connsiteY45" fmla="*/ 1729740 h 3154680"/>
                  <a:gd name="connsiteX46" fmla="*/ 4229100 w 4267200"/>
                  <a:gd name="connsiteY46" fmla="*/ 1744980 h 3154680"/>
                  <a:gd name="connsiteX47" fmla="*/ 4198620 w 4267200"/>
                  <a:gd name="connsiteY47" fmla="*/ 1821180 h 3154680"/>
                  <a:gd name="connsiteX48" fmla="*/ 4236720 w 4267200"/>
                  <a:gd name="connsiteY48" fmla="*/ 1889760 h 3154680"/>
                  <a:gd name="connsiteX49" fmla="*/ 4267200 w 4267200"/>
                  <a:gd name="connsiteY49" fmla="*/ 2004060 h 3154680"/>
                  <a:gd name="connsiteX50" fmla="*/ 4114800 w 4267200"/>
                  <a:gd name="connsiteY50" fmla="*/ 2065020 h 3154680"/>
                  <a:gd name="connsiteX51" fmla="*/ 4145280 w 4267200"/>
                  <a:gd name="connsiteY51" fmla="*/ 2362200 h 3154680"/>
                  <a:gd name="connsiteX52" fmla="*/ 4122420 w 4267200"/>
                  <a:gd name="connsiteY52" fmla="*/ 2529840 h 3154680"/>
                  <a:gd name="connsiteX53" fmla="*/ 4061460 w 4267200"/>
                  <a:gd name="connsiteY53" fmla="*/ 2636520 h 3154680"/>
                  <a:gd name="connsiteX54" fmla="*/ 3886200 w 4267200"/>
                  <a:gd name="connsiteY54" fmla="*/ 2689860 h 3154680"/>
                  <a:gd name="connsiteX55" fmla="*/ 3916680 w 4267200"/>
                  <a:gd name="connsiteY55" fmla="*/ 2979420 h 3154680"/>
                  <a:gd name="connsiteX56" fmla="*/ 3939540 w 4267200"/>
                  <a:gd name="connsiteY56" fmla="*/ 3048000 h 3154680"/>
                  <a:gd name="connsiteX57" fmla="*/ 3939540 w 4267200"/>
                  <a:gd name="connsiteY57" fmla="*/ 3124200 h 3154680"/>
                  <a:gd name="connsiteX58" fmla="*/ 3893820 w 4267200"/>
                  <a:gd name="connsiteY58" fmla="*/ 3154680 h 3154680"/>
                  <a:gd name="connsiteX59" fmla="*/ 3825240 w 4267200"/>
                  <a:gd name="connsiteY59" fmla="*/ 3116580 h 3154680"/>
                  <a:gd name="connsiteX60" fmla="*/ 3832860 w 4267200"/>
                  <a:gd name="connsiteY60" fmla="*/ 3002280 h 3154680"/>
                  <a:gd name="connsiteX61" fmla="*/ 3672840 w 4267200"/>
                  <a:gd name="connsiteY61" fmla="*/ 2872740 h 3154680"/>
                  <a:gd name="connsiteX62" fmla="*/ 3604260 w 4267200"/>
                  <a:gd name="connsiteY62" fmla="*/ 2903220 h 3154680"/>
                  <a:gd name="connsiteX63" fmla="*/ 3451860 w 4267200"/>
                  <a:gd name="connsiteY63" fmla="*/ 2811780 h 3154680"/>
                  <a:gd name="connsiteX64" fmla="*/ 3406140 w 4267200"/>
                  <a:gd name="connsiteY64" fmla="*/ 2811780 h 3154680"/>
                  <a:gd name="connsiteX65" fmla="*/ 3375660 w 4267200"/>
                  <a:gd name="connsiteY65" fmla="*/ 2727960 h 3154680"/>
                  <a:gd name="connsiteX66" fmla="*/ 3322320 w 4267200"/>
                  <a:gd name="connsiteY66" fmla="*/ 2750820 h 3154680"/>
                  <a:gd name="connsiteX67" fmla="*/ 3147060 w 4267200"/>
                  <a:gd name="connsiteY67" fmla="*/ 2590800 h 3154680"/>
                  <a:gd name="connsiteX68" fmla="*/ 3063240 w 4267200"/>
                  <a:gd name="connsiteY68" fmla="*/ 2522220 h 3154680"/>
                  <a:gd name="connsiteX69" fmla="*/ 2979708 w 4267200"/>
                  <a:gd name="connsiteY69" fmla="*/ 2477668 h 3154680"/>
                  <a:gd name="connsiteX70" fmla="*/ 2916556 w 4267200"/>
                  <a:gd name="connsiteY70" fmla="*/ 2549844 h 3154680"/>
                  <a:gd name="connsiteX71" fmla="*/ 2830830 w 4267200"/>
                  <a:gd name="connsiteY71" fmla="*/ 2530792 h 3154680"/>
                  <a:gd name="connsiteX72" fmla="*/ 2914792 w 4267200"/>
                  <a:gd name="connsiteY72" fmla="*/ 2417628 h 3154680"/>
                  <a:gd name="connsiteX73" fmla="*/ 2811780 w 4267200"/>
                  <a:gd name="connsiteY73" fmla="*/ 2286000 h 3154680"/>
                  <a:gd name="connsiteX74" fmla="*/ 2773680 w 4267200"/>
                  <a:gd name="connsiteY74" fmla="*/ 2308860 h 3154680"/>
                  <a:gd name="connsiteX75" fmla="*/ 2705100 w 4267200"/>
                  <a:gd name="connsiteY75" fmla="*/ 2278380 h 3154680"/>
                  <a:gd name="connsiteX76" fmla="*/ 2590800 w 4267200"/>
                  <a:gd name="connsiteY76" fmla="*/ 2316480 h 3154680"/>
                  <a:gd name="connsiteX77" fmla="*/ 2423160 w 4267200"/>
                  <a:gd name="connsiteY77" fmla="*/ 2377440 h 3154680"/>
                  <a:gd name="connsiteX78" fmla="*/ 2324100 w 4267200"/>
                  <a:gd name="connsiteY78" fmla="*/ 2369820 h 3154680"/>
                  <a:gd name="connsiteX79" fmla="*/ 2133600 w 4267200"/>
                  <a:gd name="connsiteY79" fmla="*/ 2499360 h 3154680"/>
                  <a:gd name="connsiteX80" fmla="*/ 1996440 w 4267200"/>
                  <a:gd name="connsiteY80" fmla="*/ 2468880 h 3154680"/>
                  <a:gd name="connsiteX81" fmla="*/ 1866900 w 4267200"/>
                  <a:gd name="connsiteY81" fmla="*/ 2400300 h 3154680"/>
                  <a:gd name="connsiteX82" fmla="*/ 1866900 w 4267200"/>
                  <a:gd name="connsiteY82" fmla="*/ 2476500 h 3154680"/>
                  <a:gd name="connsiteX83" fmla="*/ 1844040 w 4267200"/>
                  <a:gd name="connsiteY83" fmla="*/ 2514600 h 3154680"/>
                  <a:gd name="connsiteX84" fmla="*/ 1744980 w 4267200"/>
                  <a:gd name="connsiteY84" fmla="*/ 2575560 h 3154680"/>
                  <a:gd name="connsiteX85" fmla="*/ 1714500 w 4267200"/>
                  <a:gd name="connsiteY85" fmla="*/ 2491740 h 3154680"/>
                  <a:gd name="connsiteX86" fmla="*/ 1676400 w 4267200"/>
                  <a:gd name="connsiteY86" fmla="*/ 2400300 h 3154680"/>
                  <a:gd name="connsiteX87" fmla="*/ 1638300 w 4267200"/>
                  <a:gd name="connsiteY87" fmla="*/ 2400300 h 3154680"/>
                  <a:gd name="connsiteX88" fmla="*/ 1577340 w 4267200"/>
                  <a:gd name="connsiteY88" fmla="*/ 2522220 h 3154680"/>
                  <a:gd name="connsiteX89" fmla="*/ 1508760 w 4267200"/>
                  <a:gd name="connsiteY89" fmla="*/ 2606040 h 3154680"/>
                  <a:gd name="connsiteX90" fmla="*/ 1493520 w 4267200"/>
                  <a:gd name="connsiteY90" fmla="*/ 2644140 h 3154680"/>
                  <a:gd name="connsiteX91" fmla="*/ 1249680 w 4267200"/>
                  <a:gd name="connsiteY91" fmla="*/ 2781300 h 3154680"/>
                  <a:gd name="connsiteX92" fmla="*/ 1097280 w 4267200"/>
                  <a:gd name="connsiteY92" fmla="*/ 2712720 h 3154680"/>
                  <a:gd name="connsiteX93" fmla="*/ 1005840 w 4267200"/>
                  <a:gd name="connsiteY93" fmla="*/ 2758440 h 3154680"/>
                  <a:gd name="connsiteX94" fmla="*/ 944880 w 4267200"/>
                  <a:gd name="connsiteY94" fmla="*/ 2682240 h 3154680"/>
                  <a:gd name="connsiteX95" fmla="*/ 967740 w 4267200"/>
                  <a:gd name="connsiteY95" fmla="*/ 2613660 h 3154680"/>
                  <a:gd name="connsiteX96" fmla="*/ 906780 w 4267200"/>
                  <a:gd name="connsiteY96" fmla="*/ 2537460 h 3154680"/>
                  <a:gd name="connsiteX97" fmla="*/ 822960 w 4267200"/>
                  <a:gd name="connsiteY97" fmla="*/ 2499360 h 3154680"/>
                  <a:gd name="connsiteX98" fmla="*/ 746760 w 4267200"/>
                  <a:gd name="connsiteY98" fmla="*/ 2407920 h 3154680"/>
                  <a:gd name="connsiteX99" fmla="*/ 601980 w 4267200"/>
                  <a:gd name="connsiteY99" fmla="*/ 2385060 h 3154680"/>
                  <a:gd name="connsiteX100" fmla="*/ 525780 w 4267200"/>
                  <a:gd name="connsiteY100" fmla="*/ 2324100 h 3154680"/>
                  <a:gd name="connsiteX101" fmla="*/ 457200 w 4267200"/>
                  <a:gd name="connsiteY101" fmla="*/ 2522220 h 3154680"/>
                  <a:gd name="connsiteX102" fmla="*/ 403860 w 4267200"/>
                  <a:gd name="connsiteY102" fmla="*/ 2598420 h 3154680"/>
                  <a:gd name="connsiteX103" fmla="*/ 167640 w 4267200"/>
                  <a:gd name="connsiteY103" fmla="*/ 2720340 h 3154680"/>
                  <a:gd name="connsiteX104" fmla="*/ 144780 w 4267200"/>
                  <a:gd name="connsiteY104" fmla="*/ 2613660 h 3154680"/>
                  <a:gd name="connsiteX105" fmla="*/ 160020 w 4267200"/>
                  <a:gd name="connsiteY105" fmla="*/ 2293620 h 3154680"/>
                  <a:gd name="connsiteX106" fmla="*/ 53340 w 4267200"/>
                  <a:gd name="connsiteY106" fmla="*/ 2209800 h 3154680"/>
                  <a:gd name="connsiteX107" fmla="*/ 0 w 4267200"/>
                  <a:gd name="connsiteY107" fmla="*/ 2080260 h 3154680"/>
                  <a:gd name="connsiteX108" fmla="*/ 22860 w 4267200"/>
                  <a:gd name="connsiteY108" fmla="*/ 2019300 h 3154680"/>
                  <a:gd name="connsiteX109" fmla="*/ 91440 w 4267200"/>
                  <a:gd name="connsiteY109" fmla="*/ 2004060 h 3154680"/>
                  <a:gd name="connsiteX110" fmla="*/ 175260 w 4267200"/>
                  <a:gd name="connsiteY110" fmla="*/ 1920240 h 3154680"/>
                  <a:gd name="connsiteX111" fmla="*/ 220980 w 4267200"/>
                  <a:gd name="connsiteY111" fmla="*/ 1859280 h 3154680"/>
                  <a:gd name="connsiteX112" fmla="*/ 175260 w 4267200"/>
                  <a:gd name="connsiteY112" fmla="*/ 1706880 h 3154680"/>
                  <a:gd name="connsiteX113" fmla="*/ 182880 w 4267200"/>
                  <a:gd name="connsiteY113" fmla="*/ 1645920 h 3154680"/>
                  <a:gd name="connsiteX114" fmla="*/ 0 w 4267200"/>
                  <a:gd name="connsiteY114" fmla="*/ 1470660 h 3154680"/>
                  <a:gd name="connsiteX115" fmla="*/ 45720 w 4267200"/>
                  <a:gd name="connsiteY115" fmla="*/ 1386840 h 3154680"/>
                  <a:gd name="connsiteX116" fmla="*/ 137160 w 4267200"/>
                  <a:gd name="connsiteY116" fmla="*/ 1181100 h 3154680"/>
                  <a:gd name="connsiteX117" fmla="*/ 190500 w 4267200"/>
                  <a:gd name="connsiteY117" fmla="*/ 1242060 h 3154680"/>
                  <a:gd name="connsiteX118" fmla="*/ 335280 w 4267200"/>
                  <a:gd name="connsiteY118" fmla="*/ 1150620 h 3154680"/>
                  <a:gd name="connsiteX119" fmla="*/ 502920 w 4267200"/>
                  <a:gd name="connsiteY119" fmla="*/ 1143000 h 3154680"/>
                  <a:gd name="connsiteX120" fmla="*/ 487680 w 4267200"/>
                  <a:gd name="connsiteY120" fmla="*/ 1066800 h 3154680"/>
                  <a:gd name="connsiteX121" fmla="*/ 320040 w 4267200"/>
                  <a:gd name="connsiteY121" fmla="*/ 1043940 h 3154680"/>
                  <a:gd name="connsiteX122" fmla="*/ 289560 w 4267200"/>
                  <a:gd name="connsiteY122" fmla="*/ 1005840 h 3154680"/>
                  <a:gd name="connsiteX123" fmla="*/ 289560 w 4267200"/>
                  <a:gd name="connsiteY123" fmla="*/ 944880 h 3154680"/>
                  <a:gd name="connsiteX124" fmla="*/ 373380 w 4267200"/>
                  <a:gd name="connsiteY124" fmla="*/ 906780 h 3154680"/>
                  <a:gd name="connsiteX125" fmla="*/ 434340 w 4267200"/>
                  <a:gd name="connsiteY125" fmla="*/ 906780 h 3154680"/>
                  <a:gd name="connsiteX126" fmla="*/ 472440 w 4267200"/>
                  <a:gd name="connsiteY126" fmla="*/ 990600 h 3154680"/>
                  <a:gd name="connsiteX127" fmla="*/ 739140 w 4267200"/>
                  <a:gd name="connsiteY127" fmla="*/ 944880 h 3154680"/>
                  <a:gd name="connsiteX128" fmla="*/ 754380 w 4267200"/>
                  <a:gd name="connsiteY128" fmla="*/ 998220 h 3154680"/>
                  <a:gd name="connsiteX129" fmla="*/ 822960 w 4267200"/>
                  <a:gd name="connsiteY129" fmla="*/ 990600 h 3154680"/>
                  <a:gd name="connsiteX130" fmla="*/ 861060 w 4267200"/>
                  <a:gd name="connsiteY130" fmla="*/ 1120140 h 3154680"/>
                  <a:gd name="connsiteX131" fmla="*/ 982980 w 4267200"/>
                  <a:gd name="connsiteY131" fmla="*/ 1112520 h 3154680"/>
                  <a:gd name="connsiteX132" fmla="*/ 1005840 w 4267200"/>
                  <a:gd name="connsiteY132" fmla="*/ 1066800 h 3154680"/>
                  <a:gd name="connsiteX133" fmla="*/ 967740 w 4267200"/>
                  <a:gd name="connsiteY133" fmla="*/ 1036320 h 3154680"/>
                  <a:gd name="connsiteX134" fmla="*/ 960120 w 4267200"/>
                  <a:gd name="connsiteY134" fmla="*/ 967740 h 3154680"/>
                  <a:gd name="connsiteX135" fmla="*/ 1059180 w 4267200"/>
                  <a:gd name="connsiteY135" fmla="*/ 967740 h 3154680"/>
                  <a:gd name="connsiteX136" fmla="*/ 1165860 w 4267200"/>
                  <a:gd name="connsiteY136" fmla="*/ 922020 h 3154680"/>
                  <a:gd name="connsiteX137" fmla="*/ 1196340 w 4267200"/>
                  <a:gd name="connsiteY137" fmla="*/ 906780 h 3154680"/>
                  <a:gd name="connsiteX138" fmla="*/ 1272540 w 4267200"/>
                  <a:gd name="connsiteY138" fmla="*/ 967740 h 3154680"/>
                  <a:gd name="connsiteX139" fmla="*/ 1257300 w 4267200"/>
                  <a:gd name="connsiteY139" fmla="*/ 990600 h 3154680"/>
                  <a:gd name="connsiteX140" fmla="*/ 1165860 w 4267200"/>
                  <a:gd name="connsiteY140" fmla="*/ 975360 h 3154680"/>
                  <a:gd name="connsiteX141" fmla="*/ 1074420 w 4267200"/>
                  <a:gd name="connsiteY141" fmla="*/ 990600 h 3154680"/>
                  <a:gd name="connsiteX142" fmla="*/ 1066800 w 4267200"/>
                  <a:gd name="connsiteY142" fmla="*/ 1059180 h 3154680"/>
                  <a:gd name="connsiteX143" fmla="*/ 1082040 w 4267200"/>
                  <a:gd name="connsiteY143" fmla="*/ 1120140 h 3154680"/>
                  <a:gd name="connsiteX144" fmla="*/ 1135380 w 4267200"/>
                  <a:gd name="connsiteY144" fmla="*/ 1074420 h 3154680"/>
                  <a:gd name="connsiteX145" fmla="*/ 1219200 w 4267200"/>
                  <a:gd name="connsiteY145" fmla="*/ 1082040 h 3154680"/>
                  <a:gd name="connsiteX146" fmla="*/ 1341120 w 4267200"/>
                  <a:gd name="connsiteY146" fmla="*/ 1112520 h 3154680"/>
                  <a:gd name="connsiteX147" fmla="*/ 1417320 w 4267200"/>
                  <a:gd name="connsiteY147" fmla="*/ 1036320 h 3154680"/>
                  <a:gd name="connsiteX148" fmla="*/ 1417320 w 4267200"/>
                  <a:gd name="connsiteY148" fmla="*/ 975360 h 3154680"/>
                  <a:gd name="connsiteX149" fmla="*/ 1493520 w 4267200"/>
                  <a:gd name="connsiteY149" fmla="*/ 944880 h 3154680"/>
                  <a:gd name="connsiteX150" fmla="*/ 1539240 w 4267200"/>
                  <a:gd name="connsiteY150" fmla="*/ 990600 h 3154680"/>
                  <a:gd name="connsiteX151" fmla="*/ 1630680 w 4267200"/>
                  <a:gd name="connsiteY151" fmla="*/ 944880 h 3154680"/>
                  <a:gd name="connsiteX152" fmla="*/ 1714500 w 4267200"/>
                  <a:gd name="connsiteY152" fmla="*/ 922020 h 3154680"/>
                  <a:gd name="connsiteX153" fmla="*/ 1729740 w 4267200"/>
                  <a:gd name="connsiteY153" fmla="*/ 838200 h 3154680"/>
                  <a:gd name="connsiteX154" fmla="*/ 1767840 w 4267200"/>
                  <a:gd name="connsiteY154" fmla="*/ 731520 h 3154680"/>
                  <a:gd name="connsiteX155" fmla="*/ 1828800 w 4267200"/>
                  <a:gd name="connsiteY155" fmla="*/ 701040 h 3154680"/>
                  <a:gd name="connsiteX156" fmla="*/ 1805940 w 4267200"/>
                  <a:gd name="connsiteY156" fmla="*/ 586740 h 3154680"/>
                  <a:gd name="connsiteX157" fmla="*/ 1859280 w 4267200"/>
                  <a:gd name="connsiteY157" fmla="*/ 533400 h 3154680"/>
                  <a:gd name="connsiteX158" fmla="*/ 1981200 w 4267200"/>
                  <a:gd name="connsiteY158" fmla="*/ 541020 h 3154680"/>
                  <a:gd name="connsiteX159" fmla="*/ 2004060 w 4267200"/>
                  <a:gd name="connsiteY159" fmla="*/ 472440 h 3154680"/>
                  <a:gd name="connsiteX160" fmla="*/ 2072640 w 4267200"/>
                  <a:gd name="connsiteY160" fmla="*/ 449580 h 3154680"/>
                  <a:gd name="connsiteX161" fmla="*/ 2095500 w 4267200"/>
                  <a:gd name="connsiteY161" fmla="*/ 388620 h 3154680"/>
                  <a:gd name="connsiteX162" fmla="*/ 2133600 w 4267200"/>
                  <a:gd name="connsiteY162" fmla="*/ 243840 h 3154680"/>
                  <a:gd name="connsiteX163" fmla="*/ 2164080 w 4267200"/>
                  <a:gd name="connsiteY163" fmla="*/ 213360 h 3154680"/>
                  <a:gd name="connsiteX164" fmla="*/ 2247900 w 4267200"/>
                  <a:gd name="connsiteY164" fmla="*/ 213360 h 3154680"/>
                  <a:gd name="connsiteX165" fmla="*/ 2247900 w 4267200"/>
                  <a:gd name="connsiteY165" fmla="*/ 114300 h 3154680"/>
                  <a:gd name="connsiteX166" fmla="*/ 2308860 w 4267200"/>
                  <a:gd name="connsiteY166" fmla="*/ 45720 h 3154680"/>
                  <a:gd name="connsiteX167" fmla="*/ 2369820 w 4267200"/>
                  <a:gd name="connsiteY167" fmla="*/ 76200 h 3154680"/>
                  <a:gd name="connsiteX168" fmla="*/ 2400300 w 4267200"/>
                  <a:gd name="connsiteY168" fmla="*/ 114300 h 3154680"/>
                  <a:gd name="connsiteX169" fmla="*/ 2453640 w 4267200"/>
                  <a:gd name="connsiteY169" fmla="*/ 99060 h 3154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</a:cxnLst>
                <a:rect l="l" t="t" r="r" b="b"/>
                <a:pathLst>
                  <a:path w="4267200" h="3154680">
                    <a:moveTo>
                      <a:pt x="2506980" y="0"/>
                    </a:moveTo>
                    <a:lnTo>
                      <a:pt x="2560320" y="220980"/>
                    </a:lnTo>
                    <a:lnTo>
                      <a:pt x="2621280" y="259080"/>
                    </a:lnTo>
                    <a:lnTo>
                      <a:pt x="2644140" y="396240"/>
                    </a:lnTo>
                    <a:lnTo>
                      <a:pt x="2575560" y="426720"/>
                    </a:lnTo>
                    <a:lnTo>
                      <a:pt x="2583180" y="502920"/>
                    </a:lnTo>
                    <a:lnTo>
                      <a:pt x="2491740" y="617220"/>
                    </a:lnTo>
                    <a:lnTo>
                      <a:pt x="2522220" y="708660"/>
                    </a:lnTo>
                    <a:lnTo>
                      <a:pt x="2560320" y="861060"/>
                    </a:lnTo>
                    <a:lnTo>
                      <a:pt x="2621280" y="929640"/>
                    </a:lnTo>
                    <a:lnTo>
                      <a:pt x="2682240" y="929640"/>
                    </a:lnTo>
                    <a:lnTo>
                      <a:pt x="2712720" y="899160"/>
                    </a:lnTo>
                    <a:lnTo>
                      <a:pt x="2857500" y="899160"/>
                    </a:lnTo>
                    <a:lnTo>
                      <a:pt x="2857500" y="944880"/>
                    </a:lnTo>
                    <a:lnTo>
                      <a:pt x="2773680" y="1120140"/>
                    </a:lnTo>
                    <a:lnTo>
                      <a:pt x="2766060" y="1158240"/>
                    </a:lnTo>
                    <a:lnTo>
                      <a:pt x="2796540" y="1211580"/>
                    </a:lnTo>
                    <a:lnTo>
                      <a:pt x="2811780" y="1280160"/>
                    </a:lnTo>
                    <a:lnTo>
                      <a:pt x="2918460" y="1379220"/>
                    </a:lnTo>
                    <a:lnTo>
                      <a:pt x="3139440" y="1379220"/>
                    </a:lnTo>
                    <a:lnTo>
                      <a:pt x="3131820" y="1303020"/>
                    </a:lnTo>
                    <a:lnTo>
                      <a:pt x="3238500" y="1280160"/>
                    </a:lnTo>
                    <a:lnTo>
                      <a:pt x="3360420" y="1348740"/>
                    </a:lnTo>
                    <a:lnTo>
                      <a:pt x="3467100" y="1181100"/>
                    </a:lnTo>
                    <a:lnTo>
                      <a:pt x="3520440" y="1143000"/>
                    </a:lnTo>
                    <a:lnTo>
                      <a:pt x="3543300" y="1112520"/>
                    </a:lnTo>
                    <a:lnTo>
                      <a:pt x="3451860" y="990600"/>
                    </a:lnTo>
                    <a:lnTo>
                      <a:pt x="3482340" y="929640"/>
                    </a:lnTo>
                    <a:lnTo>
                      <a:pt x="3550920" y="845820"/>
                    </a:lnTo>
                    <a:lnTo>
                      <a:pt x="3581400" y="784860"/>
                    </a:lnTo>
                    <a:lnTo>
                      <a:pt x="3703320" y="784860"/>
                    </a:lnTo>
                    <a:lnTo>
                      <a:pt x="3710940" y="899160"/>
                    </a:lnTo>
                    <a:lnTo>
                      <a:pt x="3710940" y="1005840"/>
                    </a:lnTo>
                    <a:lnTo>
                      <a:pt x="3710940" y="1120140"/>
                    </a:lnTo>
                    <a:lnTo>
                      <a:pt x="3710940" y="1181100"/>
                    </a:lnTo>
                    <a:lnTo>
                      <a:pt x="3794760" y="1234440"/>
                    </a:lnTo>
                    <a:lnTo>
                      <a:pt x="3802380" y="1287780"/>
                    </a:lnTo>
                    <a:lnTo>
                      <a:pt x="3878580" y="1295400"/>
                    </a:lnTo>
                    <a:lnTo>
                      <a:pt x="3855720" y="1356360"/>
                    </a:lnTo>
                    <a:lnTo>
                      <a:pt x="3909060" y="1493520"/>
                    </a:lnTo>
                    <a:lnTo>
                      <a:pt x="3909060" y="1554480"/>
                    </a:lnTo>
                    <a:lnTo>
                      <a:pt x="3931920" y="1623060"/>
                    </a:lnTo>
                    <a:lnTo>
                      <a:pt x="3939540" y="1653540"/>
                    </a:lnTo>
                    <a:lnTo>
                      <a:pt x="4000500" y="1668780"/>
                    </a:lnTo>
                    <a:lnTo>
                      <a:pt x="4091940" y="1668780"/>
                    </a:lnTo>
                    <a:lnTo>
                      <a:pt x="4091940" y="1729740"/>
                    </a:lnTo>
                    <a:lnTo>
                      <a:pt x="4229100" y="1744980"/>
                    </a:lnTo>
                    <a:lnTo>
                      <a:pt x="4198620" y="1821180"/>
                    </a:lnTo>
                    <a:lnTo>
                      <a:pt x="4236720" y="1889760"/>
                    </a:lnTo>
                    <a:lnTo>
                      <a:pt x="4267200" y="2004060"/>
                    </a:lnTo>
                    <a:lnTo>
                      <a:pt x="4114800" y="2065020"/>
                    </a:lnTo>
                    <a:lnTo>
                      <a:pt x="4145280" y="2362200"/>
                    </a:lnTo>
                    <a:lnTo>
                      <a:pt x="4122420" y="2529840"/>
                    </a:lnTo>
                    <a:lnTo>
                      <a:pt x="4061460" y="2636520"/>
                    </a:lnTo>
                    <a:lnTo>
                      <a:pt x="3886200" y="2689860"/>
                    </a:lnTo>
                    <a:lnTo>
                      <a:pt x="3916680" y="2979420"/>
                    </a:lnTo>
                    <a:lnTo>
                      <a:pt x="3939540" y="3048000"/>
                    </a:lnTo>
                    <a:lnTo>
                      <a:pt x="3939540" y="3124200"/>
                    </a:lnTo>
                    <a:lnTo>
                      <a:pt x="3893820" y="3154680"/>
                    </a:lnTo>
                    <a:lnTo>
                      <a:pt x="3825240" y="3116580"/>
                    </a:lnTo>
                    <a:lnTo>
                      <a:pt x="3832860" y="3002280"/>
                    </a:lnTo>
                    <a:lnTo>
                      <a:pt x="3672840" y="2872740"/>
                    </a:lnTo>
                    <a:lnTo>
                      <a:pt x="3604260" y="2903220"/>
                    </a:lnTo>
                    <a:lnTo>
                      <a:pt x="3451860" y="2811780"/>
                    </a:lnTo>
                    <a:lnTo>
                      <a:pt x="3406140" y="2811780"/>
                    </a:lnTo>
                    <a:lnTo>
                      <a:pt x="3375660" y="2727960"/>
                    </a:lnTo>
                    <a:lnTo>
                      <a:pt x="3322320" y="2750820"/>
                    </a:lnTo>
                    <a:lnTo>
                      <a:pt x="3147060" y="2590800"/>
                    </a:lnTo>
                    <a:lnTo>
                      <a:pt x="3063240" y="2522220"/>
                    </a:lnTo>
                    <a:lnTo>
                      <a:pt x="2979708" y="2477668"/>
                    </a:lnTo>
                    <a:lnTo>
                      <a:pt x="2916556" y="2549844"/>
                    </a:lnTo>
                    <a:lnTo>
                      <a:pt x="2830830" y="2530792"/>
                    </a:lnTo>
                    <a:lnTo>
                      <a:pt x="2914792" y="2417628"/>
                    </a:lnTo>
                    <a:lnTo>
                      <a:pt x="2811780" y="2286000"/>
                    </a:lnTo>
                    <a:lnTo>
                      <a:pt x="2773680" y="2308860"/>
                    </a:lnTo>
                    <a:lnTo>
                      <a:pt x="2705100" y="2278380"/>
                    </a:lnTo>
                    <a:lnTo>
                      <a:pt x="2590800" y="2316480"/>
                    </a:lnTo>
                    <a:lnTo>
                      <a:pt x="2423160" y="2377440"/>
                    </a:lnTo>
                    <a:lnTo>
                      <a:pt x="2324100" y="2369820"/>
                    </a:lnTo>
                    <a:lnTo>
                      <a:pt x="2133600" y="2499360"/>
                    </a:lnTo>
                    <a:lnTo>
                      <a:pt x="1996440" y="2468880"/>
                    </a:lnTo>
                    <a:lnTo>
                      <a:pt x="1866900" y="2400300"/>
                    </a:lnTo>
                    <a:lnTo>
                      <a:pt x="1866900" y="2476500"/>
                    </a:lnTo>
                    <a:lnTo>
                      <a:pt x="1844040" y="2514600"/>
                    </a:lnTo>
                    <a:lnTo>
                      <a:pt x="1744980" y="2575560"/>
                    </a:lnTo>
                    <a:lnTo>
                      <a:pt x="1714500" y="2491740"/>
                    </a:lnTo>
                    <a:lnTo>
                      <a:pt x="1676400" y="2400300"/>
                    </a:lnTo>
                    <a:lnTo>
                      <a:pt x="1638300" y="2400300"/>
                    </a:lnTo>
                    <a:lnTo>
                      <a:pt x="1577340" y="2522220"/>
                    </a:lnTo>
                    <a:lnTo>
                      <a:pt x="1508760" y="2606040"/>
                    </a:lnTo>
                    <a:lnTo>
                      <a:pt x="1493520" y="2644140"/>
                    </a:lnTo>
                    <a:lnTo>
                      <a:pt x="1249680" y="2781300"/>
                    </a:lnTo>
                    <a:lnTo>
                      <a:pt x="1097280" y="2712720"/>
                    </a:lnTo>
                    <a:lnTo>
                      <a:pt x="1005840" y="2758440"/>
                    </a:lnTo>
                    <a:lnTo>
                      <a:pt x="944880" y="2682240"/>
                    </a:lnTo>
                    <a:lnTo>
                      <a:pt x="967740" y="2613660"/>
                    </a:lnTo>
                    <a:lnTo>
                      <a:pt x="906780" y="2537460"/>
                    </a:lnTo>
                    <a:lnTo>
                      <a:pt x="822960" y="2499360"/>
                    </a:lnTo>
                    <a:lnTo>
                      <a:pt x="746760" y="2407920"/>
                    </a:lnTo>
                    <a:lnTo>
                      <a:pt x="601980" y="2385060"/>
                    </a:lnTo>
                    <a:lnTo>
                      <a:pt x="525780" y="2324100"/>
                    </a:lnTo>
                    <a:lnTo>
                      <a:pt x="457200" y="2522220"/>
                    </a:lnTo>
                    <a:lnTo>
                      <a:pt x="403860" y="2598420"/>
                    </a:lnTo>
                    <a:lnTo>
                      <a:pt x="167640" y="2720340"/>
                    </a:lnTo>
                    <a:lnTo>
                      <a:pt x="144780" y="2613660"/>
                    </a:lnTo>
                    <a:lnTo>
                      <a:pt x="160020" y="2293620"/>
                    </a:lnTo>
                    <a:lnTo>
                      <a:pt x="53340" y="2209800"/>
                    </a:lnTo>
                    <a:lnTo>
                      <a:pt x="0" y="2080260"/>
                    </a:lnTo>
                    <a:lnTo>
                      <a:pt x="22860" y="2019300"/>
                    </a:lnTo>
                    <a:lnTo>
                      <a:pt x="91440" y="2004060"/>
                    </a:lnTo>
                    <a:lnTo>
                      <a:pt x="175260" y="1920240"/>
                    </a:lnTo>
                    <a:lnTo>
                      <a:pt x="220980" y="1859280"/>
                    </a:lnTo>
                    <a:lnTo>
                      <a:pt x="175260" y="1706880"/>
                    </a:lnTo>
                    <a:lnTo>
                      <a:pt x="182880" y="1645920"/>
                    </a:lnTo>
                    <a:lnTo>
                      <a:pt x="0" y="1470660"/>
                    </a:lnTo>
                    <a:lnTo>
                      <a:pt x="45720" y="1386840"/>
                    </a:lnTo>
                    <a:lnTo>
                      <a:pt x="137160" y="1181100"/>
                    </a:lnTo>
                    <a:lnTo>
                      <a:pt x="190500" y="1242060"/>
                    </a:lnTo>
                    <a:lnTo>
                      <a:pt x="335280" y="1150620"/>
                    </a:lnTo>
                    <a:lnTo>
                      <a:pt x="502920" y="1143000"/>
                    </a:lnTo>
                    <a:lnTo>
                      <a:pt x="487680" y="1066800"/>
                    </a:lnTo>
                    <a:lnTo>
                      <a:pt x="320040" y="1043940"/>
                    </a:lnTo>
                    <a:lnTo>
                      <a:pt x="289560" y="1005840"/>
                    </a:lnTo>
                    <a:lnTo>
                      <a:pt x="289560" y="944880"/>
                    </a:lnTo>
                    <a:lnTo>
                      <a:pt x="373380" y="906780"/>
                    </a:lnTo>
                    <a:lnTo>
                      <a:pt x="434340" y="906780"/>
                    </a:lnTo>
                    <a:lnTo>
                      <a:pt x="472440" y="990600"/>
                    </a:lnTo>
                    <a:lnTo>
                      <a:pt x="739140" y="944880"/>
                    </a:lnTo>
                    <a:lnTo>
                      <a:pt x="754380" y="998220"/>
                    </a:lnTo>
                    <a:lnTo>
                      <a:pt x="822960" y="990600"/>
                    </a:lnTo>
                    <a:lnTo>
                      <a:pt x="861060" y="1120140"/>
                    </a:lnTo>
                    <a:lnTo>
                      <a:pt x="982980" y="1112520"/>
                    </a:lnTo>
                    <a:lnTo>
                      <a:pt x="1005840" y="1066800"/>
                    </a:lnTo>
                    <a:lnTo>
                      <a:pt x="967740" y="1036320"/>
                    </a:lnTo>
                    <a:lnTo>
                      <a:pt x="960120" y="967740"/>
                    </a:lnTo>
                    <a:lnTo>
                      <a:pt x="1059180" y="967740"/>
                    </a:lnTo>
                    <a:lnTo>
                      <a:pt x="1165860" y="922020"/>
                    </a:lnTo>
                    <a:lnTo>
                      <a:pt x="1196340" y="906780"/>
                    </a:lnTo>
                    <a:lnTo>
                      <a:pt x="1272540" y="967740"/>
                    </a:lnTo>
                    <a:lnTo>
                      <a:pt x="1257300" y="990600"/>
                    </a:lnTo>
                    <a:lnTo>
                      <a:pt x="1165860" y="975360"/>
                    </a:lnTo>
                    <a:lnTo>
                      <a:pt x="1074420" y="990600"/>
                    </a:lnTo>
                    <a:lnTo>
                      <a:pt x="1066800" y="1059180"/>
                    </a:lnTo>
                    <a:lnTo>
                      <a:pt x="1082040" y="1120140"/>
                    </a:lnTo>
                    <a:lnTo>
                      <a:pt x="1135380" y="1074420"/>
                    </a:lnTo>
                    <a:lnTo>
                      <a:pt x="1219200" y="1082040"/>
                    </a:lnTo>
                    <a:lnTo>
                      <a:pt x="1341120" y="1112520"/>
                    </a:lnTo>
                    <a:lnTo>
                      <a:pt x="1417320" y="1036320"/>
                    </a:lnTo>
                    <a:lnTo>
                      <a:pt x="1417320" y="975360"/>
                    </a:lnTo>
                    <a:lnTo>
                      <a:pt x="1493520" y="944880"/>
                    </a:lnTo>
                    <a:lnTo>
                      <a:pt x="1539240" y="990600"/>
                    </a:lnTo>
                    <a:lnTo>
                      <a:pt x="1630680" y="944880"/>
                    </a:lnTo>
                    <a:lnTo>
                      <a:pt x="1714500" y="922020"/>
                    </a:lnTo>
                    <a:lnTo>
                      <a:pt x="1729740" y="838200"/>
                    </a:lnTo>
                    <a:lnTo>
                      <a:pt x="1767840" y="731520"/>
                    </a:lnTo>
                    <a:lnTo>
                      <a:pt x="1828800" y="701040"/>
                    </a:lnTo>
                    <a:lnTo>
                      <a:pt x="1805940" y="586740"/>
                    </a:lnTo>
                    <a:lnTo>
                      <a:pt x="1859280" y="533400"/>
                    </a:lnTo>
                    <a:lnTo>
                      <a:pt x="1981200" y="541020"/>
                    </a:lnTo>
                    <a:lnTo>
                      <a:pt x="2004060" y="472440"/>
                    </a:lnTo>
                    <a:lnTo>
                      <a:pt x="2072640" y="449580"/>
                    </a:lnTo>
                    <a:lnTo>
                      <a:pt x="2095500" y="388620"/>
                    </a:lnTo>
                    <a:lnTo>
                      <a:pt x="2133600" y="243840"/>
                    </a:lnTo>
                    <a:lnTo>
                      <a:pt x="2164080" y="213360"/>
                    </a:lnTo>
                    <a:lnTo>
                      <a:pt x="2247900" y="213360"/>
                    </a:lnTo>
                    <a:lnTo>
                      <a:pt x="2247900" y="114300"/>
                    </a:lnTo>
                    <a:lnTo>
                      <a:pt x="2308860" y="45720"/>
                    </a:lnTo>
                    <a:lnTo>
                      <a:pt x="2369820" y="76200"/>
                    </a:lnTo>
                    <a:lnTo>
                      <a:pt x="2400300" y="114300"/>
                    </a:lnTo>
                    <a:lnTo>
                      <a:pt x="2453640" y="9906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E53474E6-FC69-1E6E-78DB-625ADA4CD5AA}"/>
                  </a:ext>
                </a:extLst>
              </p:cNvPr>
              <p:cNvSpPr/>
              <p:nvPr/>
            </p:nvSpPr>
            <p:spPr>
              <a:xfrm>
                <a:off x="670561" y="5755918"/>
                <a:ext cx="710772" cy="682677"/>
              </a:xfrm>
              <a:custGeom>
                <a:avLst/>
                <a:gdLst>
                  <a:gd name="connsiteX0" fmla="*/ 444634 w 710772"/>
                  <a:gd name="connsiteY0" fmla="*/ 0 h 682677"/>
                  <a:gd name="connsiteX1" fmla="*/ 461479 w 710772"/>
                  <a:gd name="connsiteY1" fmla="*/ 0 h 682677"/>
                  <a:gd name="connsiteX2" fmla="*/ 468216 w 710772"/>
                  <a:gd name="connsiteY2" fmla="*/ 13476 h 682677"/>
                  <a:gd name="connsiteX3" fmla="*/ 441266 w 710772"/>
                  <a:gd name="connsiteY3" fmla="*/ 111172 h 682677"/>
                  <a:gd name="connsiteX4" fmla="*/ 441266 w 710772"/>
                  <a:gd name="connsiteY4" fmla="*/ 171811 h 682677"/>
                  <a:gd name="connsiteX5" fmla="*/ 434528 w 710772"/>
                  <a:gd name="connsiteY5" fmla="*/ 202130 h 682677"/>
                  <a:gd name="connsiteX6" fmla="*/ 410946 w 710772"/>
                  <a:gd name="connsiteY6" fmla="*/ 232449 h 682677"/>
                  <a:gd name="connsiteX7" fmla="*/ 407577 w 710772"/>
                  <a:gd name="connsiteY7" fmla="*/ 249294 h 682677"/>
                  <a:gd name="connsiteX8" fmla="*/ 410946 w 710772"/>
                  <a:gd name="connsiteY8" fmla="*/ 262769 h 682677"/>
                  <a:gd name="connsiteX9" fmla="*/ 444634 w 710772"/>
                  <a:gd name="connsiteY9" fmla="*/ 262769 h 682677"/>
                  <a:gd name="connsiteX10" fmla="*/ 434528 w 710772"/>
                  <a:gd name="connsiteY10" fmla="*/ 303195 h 682677"/>
                  <a:gd name="connsiteX11" fmla="*/ 478323 w 710772"/>
                  <a:gd name="connsiteY11" fmla="*/ 333514 h 682677"/>
                  <a:gd name="connsiteX12" fmla="*/ 471585 w 710772"/>
                  <a:gd name="connsiteY12" fmla="*/ 367203 h 682677"/>
                  <a:gd name="connsiteX13" fmla="*/ 505273 w 710772"/>
                  <a:gd name="connsiteY13" fmla="*/ 464899 h 682677"/>
                  <a:gd name="connsiteX14" fmla="*/ 559175 w 710772"/>
                  <a:gd name="connsiteY14" fmla="*/ 522169 h 682677"/>
                  <a:gd name="connsiteX15" fmla="*/ 582756 w 710772"/>
                  <a:gd name="connsiteY15" fmla="*/ 559226 h 682677"/>
                  <a:gd name="connsiteX16" fmla="*/ 623182 w 710772"/>
                  <a:gd name="connsiteY16" fmla="*/ 545751 h 682677"/>
                  <a:gd name="connsiteX17" fmla="*/ 710772 w 710772"/>
                  <a:gd name="connsiteY17" fmla="*/ 559226 h 682677"/>
                  <a:gd name="connsiteX18" fmla="*/ 683821 w 710772"/>
                  <a:gd name="connsiteY18" fmla="*/ 609758 h 682677"/>
                  <a:gd name="connsiteX19" fmla="*/ 700666 w 710772"/>
                  <a:gd name="connsiteY19" fmla="*/ 650184 h 682677"/>
                  <a:gd name="connsiteX20" fmla="*/ 700666 w 710772"/>
                  <a:gd name="connsiteY20" fmla="*/ 680504 h 682677"/>
                  <a:gd name="connsiteX21" fmla="*/ 698059 w 710772"/>
                  <a:gd name="connsiteY21" fmla="*/ 682677 h 682677"/>
                  <a:gd name="connsiteX22" fmla="*/ 0 w 710772"/>
                  <a:gd name="connsiteY22" fmla="*/ 682677 h 682677"/>
                  <a:gd name="connsiteX23" fmla="*/ 0 w 710772"/>
                  <a:gd name="connsiteY23" fmla="*/ 65469 h 682677"/>
                  <a:gd name="connsiteX24" fmla="*/ 13424 w 710772"/>
                  <a:gd name="connsiteY24" fmla="*/ 47164 h 682677"/>
                  <a:gd name="connsiteX25" fmla="*/ 67325 w 710772"/>
                  <a:gd name="connsiteY25" fmla="*/ 47164 h 682677"/>
                  <a:gd name="connsiteX26" fmla="*/ 87538 w 710772"/>
                  <a:gd name="connsiteY26" fmla="*/ 60639 h 682677"/>
                  <a:gd name="connsiteX27" fmla="*/ 171759 w 710772"/>
                  <a:gd name="connsiteY27" fmla="*/ 50533 h 682677"/>
                  <a:gd name="connsiteX28" fmla="*/ 215554 w 710772"/>
                  <a:gd name="connsiteY28" fmla="*/ 57270 h 682677"/>
                  <a:gd name="connsiteX29" fmla="*/ 262717 w 710772"/>
                  <a:gd name="connsiteY29" fmla="*/ 84221 h 682677"/>
                  <a:gd name="connsiteX30" fmla="*/ 279562 w 710772"/>
                  <a:gd name="connsiteY30" fmla="*/ 101065 h 682677"/>
                  <a:gd name="connsiteX31" fmla="*/ 293037 w 710772"/>
                  <a:gd name="connsiteY31" fmla="*/ 117909 h 682677"/>
                  <a:gd name="connsiteX32" fmla="*/ 333463 w 710772"/>
                  <a:gd name="connsiteY32" fmla="*/ 121278 h 682677"/>
                  <a:gd name="connsiteX33" fmla="*/ 343569 w 710772"/>
                  <a:gd name="connsiteY33" fmla="*/ 84221 h 682677"/>
                  <a:gd name="connsiteX34" fmla="*/ 367151 w 710772"/>
                  <a:gd name="connsiteY34" fmla="*/ 50533 h 682677"/>
                  <a:gd name="connsiteX35" fmla="*/ 370520 w 710772"/>
                  <a:gd name="connsiteY35" fmla="*/ 26951 h 682677"/>
                  <a:gd name="connsiteX36" fmla="*/ 410946 w 710772"/>
                  <a:gd name="connsiteY36" fmla="*/ 13476 h 682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10772" h="682677">
                    <a:moveTo>
                      <a:pt x="444634" y="0"/>
                    </a:moveTo>
                    <a:lnTo>
                      <a:pt x="461479" y="0"/>
                    </a:lnTo>
                    <a:lnTo>
                      <a:pt x="468216" y="13476"/>
                    </a:lnTo>
                    <a:lnTo>
                      <a:pt x="441266" y="111172"/>
                    </a:lnTo>
                    <a:lnTo>
                      <a:pt x="441266" y="171811"/>
                    </a:lnTo>
                    <a:lnTo>
                      <a:pt x="434528" y="202130"/>
                    </a:lnTo>
                    <a:lnTo>
                      <a:pt x="410946" y="232449"/>
                    </a:lnTo>
                    <a:lnTo>
                      <a:pt x="407577" y="249294"/>
                    </a:lnTo>
                    <a:lnTo>
                      <a:pt x="410946" y="262769"/>
                    </a:lnTo>
                    <a:lnTo>
                      <a:pt x="444634" y="262769"/>
                    </a:lnTo>
                    <a:lnTo>
                      <a:pt x="434528" y="303195"/>
                    </a:lnTo>
                    <a:lnTo>
                      <a:pt x="478323" y="333514"/>
                    </a:lnTo>
                    <a:lnTo>
                      <a:pt x="471585" y="367203"/>
                    </a:lnTo>
                    <a:lnTo>
                      <a:pt x="505273" y="464899"/>
                    </a:lnTo>
                    <a:lnTo>
                      <a:pt x="559175" y="522169"/>
                    </a:lnTo>
                    <a:lnTo>
                      <a:pt x="582756" y="559226"/>
                    </a:lnTo>
                    <a:lnTo>
                      <a:pt x="623182" y="545751"/>
                    </a:lnTo>
                    <a:lnTo>
                      <a:pt x="710772" y="559226"/>
                    </a:lnTo>
                    <a:lnTo>
                      <a:pt x="683821" y="609758"/>
                    </a:lnTo>
                    <a:lnTo>
                      <a:pt x="700666" y="650184"/>
                    </a:lnTo>
                    <a:lnTo>
                      <a:pt x="700666" y="680504"/>
                    </a:lnTo>
                    <a:lnTo>
                      <a:pt x="698059" y="682677"/>
                    </a:lnTo>
                    <a:lnTo>
                      <a:pt x="0" y="682677"/>
                    </a:lnTo>
                    <a:lnTo>
                      <a:pt x="0" y="65469"/>
                    </a:lnTo>
                    <a:lnTo>
                      <a:pt x="13424" y="47164"/>
                    </a:lnTo>
                    <a:lnTo>
                      <a:pt x="67325" y="47164"/>
                    </a:lnTo>
                    <a:lnTo>
                      <a:pt x="87538" y="60639"/>
                    </a:lnTo>
                    <a:lnTo>
                      <a:pt x="171759" y="50533"/>
                    </a:lnTo>
                    <a:lnTo>
                      <a:pt x="215554" y="57270"/>
                    </a:lnTo>
                    <a:lnTo>
                      <a:pt x="262717" y="84221"/>
                    </a:lnTo>
                    <a:lnTo>
                      <a:pt x="279562" y="101065"/>
                    </a:lnTo>
                    <a:lnTo>
                      <a:pt x="293037" y="117909"/>
                    </a:lnTo>
                    <a:lnTo>
                      <a:pt x="333463" y="121278"/>
                    </a:lnTo>
                    <a:lnTo>
                      <a:pt x="343569" y="84221"/>
                    </a:lnTo>
                    <a:lnTo>
                      <a:pt x="367151" y="50533"/>
                    </a:lnTo>
                    <a:lnTo>
                      <a:pt x="370520" y="26951"/>
                    </a:lnTo>
                    <a:lnTo>
                      <a:pt x="410946" y="13476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9066DDAB-4BB9-941A-2486-8B035329E6B4}"/>
                  </a:ext>
                </a:extLst>
              </p:cNvPr>
              <p:cNvSpPr/>
              <p:nvPr/>
            </p:nvSpPr>
            <p:spPr>
              <a:xfrm>
                <a:off x="1354385" y="6194989"/>
                <a:ext cx="758888" cy="243607"/>
              </a:xfrm>
              <a:custGeom>
                <a:avLst/>
                <a:gdLst>
                  <a:gd name="connsiteX0" fmla="*/ 554173 w 758888"/>
                  <a:gd name="connsiteY0" fmla="*/ 0 h 243607"/>
                  <a:gd name="connsiteX1" fmla="*/ 596284 w 758888"/>
                  <a:gd name="connsiteY1" fmla="*/ 19653 h 243607"/>
                  <a:gd name="connsiteX2" fmla="*/ 638394 w 758888"/>
                  <a:gd name="connsiteY2" fmla="*/ 39303 h 243607"/>
                  <a:gd name="connsiteX3" fmla="*/ 714193 w 758888"/>
                  <a:gd name="connsiteY3" fmla="*/ 101065 h 243607"/>
                  <a:gd name="connsiteX4" fmla="*/ 725422 w 758888"/>
                  <a:gd name="connsiteY4" fmla="*/ 140368 h 243607"/>
                  <a:gd name="connsiteX5" fmla="*/ 756304 w 758888"/>
                  <a:gd name="connsiteY5" fmla="*/ 171248 h 243607"/>
                  <a:gd name="connsiteX6" fmla="*/ 758888 w 758888"/>
                  <a:gd name="connsiteY6" fmla="*/ 243607 h 243607"/>
                  <a:gd name="connsiteX7" fmla="*/ 14235 w 758888"/>
                  <a:gd name="connsiteY7" fmla="*/ 243607 h 243607"/>
                  <a:gd name="connsiteX8" fmla="*/ 16844 w 758888"/>
                  <a:gd name="connsiteY8" fmla="*/ 241433 h 243607"/>
                  <a:gd name="connsiteX9" fmla="*/ 16844 w 758888"/>
                  <a:gd name="connsiteY9" fmla="*/ 211114 h 243607"/>
                  <a:gd name="connsiteX10" fmla="*/ 0 w 758888"/>
                  <a:gd name="connsiteY10" fmla="*/ 170688 h 243607"/>
                  <a:gd name="connsiteX11" fmla="*/ 22407 w 758888"/>
                  <a:gd name="connsiteY11" fmla="*/ 128675 h 243607"/>
                  <a:gd name="connsiteX12" fmla="*/ 34811 w 758888"/>
                  <a:gd name="connsiteY12" fmla="*/ 126331 h 243607"/>
                  <a:gd name="connsiteX13" fmla="*/ 102188 w 758888"/>
                  <a:gd name="connsiteY13" fmla="*/ 137560 h 243607"/>
                  <a:gd name="connsiteX14" fmla="*/ 133069 w 758888"/>
                  <a:gd name="connsiteY14" fmla="*/ 179671 h 243607"/>
                  <a:gd name="connsiteX15" fmla="*/ 338007 w 758888"/>
                  <a:gd name="connsiteY15" fmla="*/ 190901 h 243607"/>
                  <a:gd name="connsiteX16" fmla="*/ 349236 w 758888"/>
                  <a:gd name="connsiteY16" fmla="*/ 145983 h 243607"/>
                  <a:gd name="connsiteX17" fmla="*/ 388539 w 758888"/>
                  <a:gd name="connsiteY17" fmla="*/ 126331 h 243607"/>
                  <a:gd name="connsiteX18" fmla="*/ 408191 w 758888"/>
                  <a:gd name="connsiteY18" fmla="*/ 106680 h 243607"/>
                  <a:gd name="connsiteX19" fmla="*/ 425035 w 758888"/>
                  <a:gd name="connsiteY19" fmla="*/ 84221 h 243607"/>
                  <a:gd name="connsiteX20" fmla="*/ 433457 w 758888"/>
                  <a:gd name="connsiteY20" fmla="*/ 64570 h 243607"/>
                  <a:gd name="connsiteX21" fmla="*/ 436264 w 758888"/>
                  <a:gd name="connsiteY21" fmla="*/ 44918 h 243607"/>
                  <a:gd name="connsiteX22" fmla="*/ 483989 w 758888"/>
                  <a:gd name="connsiteY22" fmla="*/ 22459 h 243607"/>
                  <a:gd name="connsiteX23" fmla="*/ 509256 w 758888"/>
                  <a:gd name="connsiteY23" fmla="*/ 16844 h 243607"/>
                  <a:gd name="connsiteX24" fmla="*/ 540137 w 758888"/>
                  <a:gd name="connsiteY24" fmla="*/ 16844 h 243607"/>
                  <a:gd name="connsiteX0" fmla="*/ 554173 w 758888"/>
                  <a:gd name="connsiteY0" fmla="*/ 0 h 380440"/>
                  <a:gd name="connsiteX1" fmla="*/ 596284 w 758888"/>
                  <a:gd name="connsiteY1" fmla="*/ 19653 h 380440"/>
                  <a:gd name="connsiteX2" fmla="*/ 638394 w 758888"/>
                  <a:gd name="connsiteY2" fmla="*/ 39303 h 380440"/>
                  <a:gd name="connsiteX3" fmla="*/ 714193 w 758888"/>
                  <a:gd name="connsiteY3" fmla="*/ 101065 h 380440"/>
                  <a:gd name="connsiteX4" fmla="*/ 725422 w 758888"/>
                  <a:gd name="connsiteY4" fmla="*/ 140368 h 380440"/>
                  <a:gd name="connsiteX5" fmla="*/ 756304 w 758888"/>
                  <a:gd name="connsiteY5" fmla="*/ 171248 h 380440"/>
                  <a:gd name="connsiteX6" fmla="*/ 758888 w 758888"/>
                  <a:gd name="connsiteY6" fmla="*/ 243607 h 380440"/>
                  <a:gd name="connsiteX7" fmla="*/ 522040 w 758888"/>
                  <a:gd name="connsiteY7" fmla="*/ 380436 h 380440"/>
                  <a:gd name="connsiteX8" fmla="*/ 14235 w 758888"/>
                  <a:gd name="connsiteY8" fmla="*/ 243607 h 380440"/>
                  <a:gd name="connsiteX9" fmla="*/ 16844 w 758888"/>
                  <a:gd name="connsiteY9" fmla="*/ 241433 h 380440"/>
                  <a:gd name="connsiteX10" fmla="*/ 16844 w 758888"/>
                  <a:gd name="connsiteY10" fmla="*/ 211114 h 380440"/>
                  <a:gd name="connsiteX11" fmla="*/ 0 w 758888"/>
                  <a:gd name="connsiteY11" fmla="*/ 170688 h 380440"/>
                  <a:gd name="connsiteX12" fmla="*/ 22407 w 758888"/>
                  <a:gd name="connsiteY12" fmla="*/ 128675 h 380440"/>
                  <a:gd name="connsiteX13" fmla="*/ 34811 w 758888"/>
                  <a:gd name="connsiteY13" fmla="*/ 126331 h 380440"/>
                  <a:gd name="connsiteX14" fmla="*/ 102188 w 758888"/>
                  <a:gd name="connsiteY14" fmla="*/ 137560 h 380440"/>
                  <a:gd name="connsiteX15" fmla="*/ 133069 w 758888"/>
                  <a:gd name="connsiteY15" fmla="*/ 179671 h 380440"/>
                  <a:gd name="connsiteX16" fmla="*/ 338007 w 758888"/>
                  <a:gd name="connsiteY16" fmla="*/ 190901 h 380440"/>
                  <a:gd name="connsiteX17" fmla="*/ 349236 w 758888"/>
                  <a:gd name="connsiteY17" fmla="*/ 145983 h 380440"/>
                  <a:gd name="connsiteX18" fmla="*/ 388539 w 758888"/>
                  <a:gd name="connsiteY18" fmla="*/ 126331 h 380440"/>
                  <a:gd name="connsiteX19" fmla="*/ 408191 w 758888"/>
                  <a:gd name="connsiteY19" fmla="*/ 106680 h 380440"/>
                  <a:gd name="connsiteX20" fmla="*/ 425035 w 758888"/>
                  <a:gd name="connsiteY20" fmla="*/ 84221 h 380440"/>
                  <a:gd name="connsiteX21" fmla="*/ 433457 w 758888"/>
                  <a:gd name="connsiteY21" fmla="*/ 64570 h 380440"/>
                  <a:gd name="connsiteX22" fmla="*/ 436264 w 758888"/>
                  <a:gd name="connsiteY22" fmla="*/ 44918 h 380440"/>
                  <a:gd name="connsiteX23" fmla="*/ 483989 w 758888"/>
                  <a:gd name="connsiteY23" fmla="*/ 22459 h 380440"/>
                  <a:gd name="connsiteX24" fmla="*/ 509256 w 758888"/>
                  <a:gd name="connsiteY24" fmla="*/ 16844 h 380440"/>
                  <a:gd name="connsiteX25" fmla="*/ 540137 w 758888"/>
                  <a:gd name="connsiteY25" fmla="*/ 16844 h 380440"/>
                  <a:gd name="connsiteX26" fmla="*/ 554173 w 758888"/>
                  <a:gd name="connsiteY26" fmla="*/ 0 h 380440"/>
                  <a:gd name="connsiteX0" fmla="*/ 522040 w 758888"/>
                  <a:gd name="connsiteY0" fmla="*/ 380436 h 471876"/>
                  <a:gd name="connsiteX1" fmla="*/ 14235 w 758888"/>
                  <a:gd name="connsiteY1" fmla="*/ 243607 h 471876"/>
                  <a:gd name="connsiteX2" fmla="*/ 16844 w 758888"/>
                  <a:gd name="connsiteY2" fmla="*/ 241433 h 471876"/>
                  <a:gd name="connsiteX3" fmla="*/ 16844 w 758888"/>
                  <a:gd name="connsiteY3" fmla="*/ 211114 h 471876"/>
                  <a:gd name="connsiteX4" fmla="*/ 0 w 758888"/>
                  <a:gd name="connsiteY4" fmla="*/ 170688 h 471876"/>
                  <a:gd name="connsiteX5" fmla="*/ 22407 w 758888"/>
                  <a:gd name="connsiteY5" fmla="*/ 128675 h 471876"/>
                  <a:gd name="connsiteX6" fmla="*/ 34811 w 758888"/>
                  <a:gd name="connsiteY6" fmla="*/ 126331 h 471876"/>
                  <a:gd name="connsiteX7" fmla="*/ 102188 w 758888"/>
                  <a:gd name="connsiteY7" fmla="*/ 137560 h 471876"/>
                  <a:gd name="connsiteX8" fmla="*/ 133069 w 758888"/>
                  <a:gd name="connsiteY8" fmla="*/ 179671 h 471876"/>
                  <a:gd name="connsiteX9" fmla="*/ 338007 w 758888"/>
                  <a:gd name="connsiteY9" fmla="*/ 190901 h 471876"/>
                  <a:gd name="connsiteX10" fmla="*/ 349236 w 758888"/>
                  <a:gd name="connsiteY10" fmla="*/ 145983 h 471876"/>
                  <a:gd name="connsiteX11" fmla="*/ 388539 w 758888"/>
                  <a:gd name="connsiteY11" fmla="*/ 126331 h 471876"/>
                  <a:gd name="connsiteX12" fmla="*/ 408191 w 758888"/>
                  <a:gd name="connsiteY12" fmla="*/ 106680 h 471876"/>
                  <a:gd name="connsiteX13" fmla="*/ 425035 w 758888"/>
                  <a:gd name="connsiteY13" fmla="*/ 84221 h 471876"/>
                  <a:gd name="connsiteX14" fmla="*/ 433457 w 758888"/>
                  <a:gd name="connsiteY14" fmla="*/ 64570 h 471876"/>
                  <a:gd name="connsiteX15" fmla="*/ 436264 w 758888"/>
                  <a:gd name="connsiteY15" fmla="*/ 44918 h 471876"/>
                  <a:gd name="connsiteX16" fmla="*/ 483989 w 758888"/>
                  <a:gd name="connsiteY16" fmla="*/ 22459 h 471876"/>
                  <a:gd name="connsiteX17" fmla="*/ 509256 w 758888"/>
                  <a:gd name="connsiteY17" fmla="*/ 16844 h 471876"/>
                  <a:gd name="connsiteX18" fmla="*/ 540137 w 758888"/>
                  <a:gd name="connsiteY18" fmla="*/ 16844 h 471876"/>
                  <a:gd name="connsiteX19" fmla="*/ 554173 w 758888"/>
                  <a:gd name="connsiteY19" fmla="*/ 0 h 471876"/>
                  <a:gd name="connsiteX20" fmla="*/ 596284 w 758888"/>
                  <a:gd name="connsiteY20" fmla="*/ 19653 h 471876"/>
                  <a:gd name="connsiteX21" fmla="*/ 638394 w 758888"/>
                  <a:gd name="connsiteY21" fmla="*/ 39303 h 471876"/>
                  <a:gd name="connsiteX22" fmla="*/ 714193 w 758888"/>
                  <a:gd name="connsiteY22" fmla="*/ 101065 h 471876"/>
                  <a:gd name="connsiteX23" fmla="*/ 725422 w 758888"/>
                  <a:gd name="connsiteY23" fmla="*/ 140368 h 471876"/>
                  <a:gd name="connsiteX24" fmla="*/ 756304 w 758888"/>
                  <a:gd name="connsiteY24" fmla="*/ 171248 h 471876"/>
                  <a:gd name="connsiteX25" fmla="*/ 758888 w 758888"/>
                  <a:gd name="connsiteY25" fmla="*/ 243607 h 471876"/>
                  <a:gd name="connsiteX26" fmla="*/ 613480 w 758888"/>
                  <a:gd name="connsiteY26" fmla="*/ 471876 h 471876"/>
                  <a:gd name="connsiteX0" fmla="*/ 14235 w 758888"/>
                  <a:gd name="connsiteY0" fmla="*/ 243607 h 471876"/>
                  <a:gd name="connsiteX1" fmla="*/ 16844 w 758888"/>
                  <a:gd name="connsiteY1" fmla="*/ 241433 h 471876"/>
                  <a:gd name="connsiteX2" fmla="*/ 16844 w 758888"/>
                  <a:gd name="connsiteY2" fmla="*/ 211114 h 471876"/>
                  <a:gd name="connsiteX3" fmla="*/ 0 w 758888"/>
                  <a:gd name="connsiteY3" fmla="*/ 170688 h 471876"/>
                  <a:gd name="connsiteX4" fmla="*/ 22407 w 758888"/>
                  <a:gd name="connsiteY4" fmla="*/ 128675 h 471876"/>
                  <a:gd name="connsiteX5" fmla="*/ 34811 w 758888"/>
                  <a:gd name="connsiteY5" fmla="*/ 126331 h 471876"/>
                  <a:gd name="connsiteX6" fmla="*/ 102188 w 758888"/>
                  <a:gd name="connsiteY6" fmla="*/ 137560 h 471876"/>
                  <a:gd name="connsiteX7" fmla="*/ 133069 w 758888"/>
                  <a:gd name="connsiteY7" fmla="*/ 179671 h 471876"/>
                  <a:gd name="connsiteX8" fmla="*/ 338007 w 758888"/>
                  <a:gd name="connsiteY8" fmla="*/ 190901 h 471876"/>
                  <a:gd name="connsiteX9" fmla="*/ 349236 w 758888"/>
                  <a:gd name="connsiteY9" fmla="*/ 145983 h 471876"/>
                  <a:gd name="connsiteX10" fmla="*/ 388539 w 758888"/>
                  <a:gd name="connsiteY10" fmla="*/ 126331 h 471876"/>
                  <a:gd name="connsiteX11" fmla="*/ 408191 w 758888"/>
                  <a:gd name="connsiteY11" fmla="*/ 106680 h 471876"/>
                  <a:gd name="connsiteX12" fmla="*/ 425035 w 758888"/>
                  <a:gd name="connsiteY12" fmla="*/ 84221 h 471876"/>
                  <a:gd name="connsiteX13" fmla="*/ 433457 w 758888"/>
                  <a:gd name="connsiteY13" fmla="*/ 64570 h 471876"/>
                  <a:gd name="connsiteX14" fmla="*/ 436264 w 758888"/>
                  <a:gd name="connsiteY14" fmla="*/ 44918 h 471876"/>
                  <a:gd name="connsiteX15" fmla="*/ 483989 w 758888"/>
                  <a:gd name="connsiteY15" fmla="*/ 22459 h 471876"/>
                  <a:gd name="connsiteX16" fmla="*/ 509256 w 758888"/>
                  <a:gd name="connsiteY16" fmla="*/ 16844 h 471876"/>
                  <a:gd name="connsiteX17" fmla="*/ 540137 w 758888"/>
                  <a:gd name="connsiteY17" fmla="*/ 16844 h 471876"/>
                  <a:gd name="connsiteX18" fmla="*/ 554173 w 758888"/>
                  <a:gd name="connsiteY18" fmla="*/ 0 h 471876"/>
                  <a:gd name="connsiteX19" fmla="*/ 596284 w 758888"/>
                  <a:gd name="connsiteY19" fmla="*/ 19653 h 471876"/>
                  <a:gd name="connsiteX20" fmla="*/ 638394 w 758888"/>
                  <a:gd name="connsiteY20" fmla="*/ 39303 h 471876"/>
                  <a:gd name="connsiteX21" fmla="*/ 714193 w 758888"/>
                  <a:gd name="connsiteY21" fmla="*/ 101065 h 471876"/>
                  <a:gd name="connsiteX22" fmla="*/ 725422 w 758888"/>
                  <a:gd name="connsiteY22" fmla="*/ 140368 h 471876"/>
                  <a:gd name="connsiteX23" fmla="*/ 756304 w 758888"/>
                  <a:gd name="connsiteY23" fmla="*/ 171248 h 471876"/>
                  <a:gd name="connsiteX24" fmla="*/ 758888 w 758888"/>
                  <a:gd name="connsiteY24" fmla="*/ 243607 h 471876"/>
                  <a:gd name="connsiteX25" fmla="*/ 613480 w 758888"/>
                  <a:gd name="connsiteY25" fmla="*/ 471876 h 471876"/>
                  <a:gd name="connsiteX0" fmla="*/ 14235 w 758888"/>
                  <a:gd name="connsiteY0" fmla="*/ 243607 h 243607"/>
                  <a:gd name="connsiteX1" fmla="*/ 16844 w 758888"/>
                  <a:gd name="connsiteY1" fmla="*/ 241433 h 243607"/>
                  <a:gd name="connsiteX2" fmla="*/ 16844 w 758888"/>
                  <a:gd name="connsiteY2" fmla="*/ 211114 h 243607"/>
                  <a:gd name="connsiteX3" fmla="*/ 0 w 758888"/>
                  <a:gd name="connsiteY3" fmla="*/ 170688 h 243607"/>
                  <a:gd name="connsiteX4" fmla="*/ 22407 w 758888"/>
                  <a:gd name="connsiteY4" fmla="*/ 128675 h 243607"/>
                  <a:gd name="connsiteX5" fmla="*/ 34811 w 758888"/>
                  <a:gd name="connsiteY5" fmla="*/ 126331 h 243607"/>
                  <a:gd name="connsiteX6" fmla="*/ 102188 w 758888"/>
                  <a:gd name="connsiteY6" fmla="*/ 137560 h 243607"/>
                  <a:gd name="connsiteX7" fmla="*/ 133069 w 758888"/>
                  <a:gd name="connsiteY7" fmla="*/ 179671 h 243607"/>
                  <a:gd name="connsiteX8" fmla="*/ 338007 w 758888"/>
                  <a:gd name="connsiteY8" fmla="*/ 190901 h 243607"/>
                  <a:gd name="connsiteX9" fmla="*/ 349236 w 758888"/>
                  <a:gd name="connsiteY9" fmla="*/ 145983 h 243607"/>
                  <a:gd name="connsiteX10" fmla="*/ 388539 w 758888"/>
                  <a:gd name="connsiteY10" fmla="*/ 126331 h 243607"/>
                  <a:gd name="connsiteX11" fmla="*/ 408191 w 758888"/>
                  <a:gd name="connsiteY11" fmla="*/ 106680 h 243607"/>
                  <a:gd name="connsiteX12" fmla="*/ 425035 w 758888"/>
                  <a:gd name="connsiteY12" fmla="*/ 84221 h 243607"/>
                  <a:gd name="connsiteX13" fmla="*/ 433457 w 758888"/>
                  <a:gd name="connsiteY13" fmla="*/ 64570 h 243607"/>
                  <a:gd name="connsiteX14" fmla="*/ 436264 w 758888"/>
                  <a:gd name="connsiteY14" fmla="*/ 44918 h 243607"/>
                  <a:gd name="connsiteX15" fmla="*/ 483989 w 758888"/>
                  <a:gd name="connsiteY15" fmla="*/ 22459 h 243607"/>
                  <a:gd name="connsiteX16" fmla="*/ 509256 w 758888"/>
                  <a:gd name="connsiteY16" fmla="*/ 16844 h 243607"/>
                  <a:gd name="connsiteX17" fmla="*/ 540137 w 758888"/>
                  <a:gd name="connsiteY17" fmla="*/ 16844 h 243607"/>
                  <a:gd name="connsiteX18" fmla="*/ 554173 w 758888"/>
                  <a:gd name="connsiteY18" fmla="*/ 0 h 243607"/>
                  <a:gd name="connsiteX19" fmla="*/ 596284 w 758888"/>
                  <a:gd name="connsiteY19" fmla="*/ 19653 h 243607"/>
                  <a:gd name="connsiteX20" fmla="*/ 638394 w 758888"/>
                  <a:gd name="connsiteY20" fmla="*/ 39303 h 243607"/>
                  <a:gd name="connsiteX21" fmla="*/ 714193 w 758888"/>
                  <a:gd name="connsiteY21" fmla="*/ 101065 h 243607"/>
                  <a:gd name="connsiteX22" fmla="*/ 725422 w 758888"/>
                  <a:gd name="connsiteY22" fmla="*/ 140368 h 243607"/>
                  <a:gd name="connsiteX23" fmla="*/ 756304 w 758888"/>
                  <a:gd name="connsiteY23" fmla="*/ 171248 h 243607"/>
                  <a:gd name="connsiteX24" fmla="*/ 758888 w 758888"/>
                  <a:gd name="connsiteY24" fmla="*/ 243607 h 243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58888" h="243607">
                    <a:moveTo>
                      <a:pt x="14235" y="243607"/>
                    </a:moveTo>
                    <a:lnTo>
                      <a:pt x="16844" y="241433"/>
                    </a:lnTo>
                    <a:lnTo>
                      <a:pt x="16844" y="211114"/>
                    </a:lnTo>
                    <a:lnTo>
                      <a:pt x="0" y="170688"/>
                    </a:lnTo>
                    <a:lnTo>
                      <a:pt x="22407" y="128675"/>
                    </a:lnTo>
                    <a:lnTo>
                      <a:pt x="34811" y="126331"/>
                    </a:lnTo>
                    <a:lnTo>
                      <a:pt x="102188" y="137560"/>
                    </a:lnTo>
                    <a:lnTo>
                      <a:pt x="133069" y="179671"/>
                    </a:lnTo>
                    <a:lnTo>
                      <a:pt x="338007" y="190901"/>
                    </a:lnTo>
                    <a:lnTo>
                      <a:pt x="349236" y="145983"/>
                    </a:lnTo>
                    <a:lnTo>
                      <a:pt x="388539" y="126331"/>
                    </a:lnTo>
                    <a:lnTo>
                      <a:pt x="408191" y="106680"/>
                    </a:lnTo>
                    <a:lnTo>
                      <a:pt x="425035" y="84221"/>
                    </a:lnTo>
                    <a:lnTo>
                      <a:pt x="433457" y="64570"/>
                    </a:lnTo>
                    <a:lnTo>
                      <a:pt x="436264" y="44918"/>
                    </a:lnTo>
                    <a:lnTo>
                      <a:pt x="483989" y="22459"/>
                    </a:lnTo>
                    <a:lnTo>
                      <a:pt x="509256" y="16844"/>
                    </a:lnTo>
                    <a:lnTo>
                      <a:pt x="540137" y="16844"/>
                    </a:lnTo>
                    <a:lnTo>
                      <a:pt x="554173" y="0"/>
                    </a:lnTo>
                    <a:lnTo>
                      <a:pt x="596284" y="19653"/>
                    </a:lnTo>
                    <a:lnTo>
                      <a:pt x="638394" y="39303"/>
                    </a:lnTo>
                    <a:lnTo>
                      <a:pt x="714193" y="101065"/>
                    </a:lnTo>
                    <a:lnTo>
                      <a:pt x="725422" y="140368"/>
                    </a:lnTo>
                    <a:lnTo>
                      <a:pt x="756304" y="171248"/>
                    </a:lnTo>
                    <a:cubicBezTo>
                      <a:pt x="757165" y="195368"/>
                      <a:pt x="758027" y="219487"/>
                      <a:pt x="758888" y="243607"/>
                    </a:cubicBez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5" name="フリーフォーム: 図形 644">
                <a:extLst>
                  <a:ext uri="{FF2B5EF4-FFF2-40B4-BE49-F238E27FC236}">
                    <a16:creationId xmlns:a16="http://schemas.microsoft.com/office/drawing/2014/main" id="{C791717F-5F22-838E-DC91-FCC34DD30839}"/>
                  </a:ext>
                </a:extLst>
              </p:cNvPr>
              <p:cNvSpPr/>
              <p:nvPr/>
            </p:nvSpPr>
            <p:spPr>
              <a:xfrm>
                <a:off x="3323471" y="4155340"/>
                <a:ext cx="54181" cy="93253"/>
              </a:xfrm>
              <a:custGeom>
                <a:avLst/>
                <a:gdLst>
                  <a:gd name="connsiteX0" fmla="*/ 54181 w 54181"/>
                  <a:gd name="connsiteY0" fmla="*/ 0 h 93253"/>
                  <a:gd name="connsiteX1" fmla="*/ 54181 w 54181"/>
                  <a:gd name="connsiteY1" fmla="*/ 93253 h 93253"/>
                  <a:gd name="connsiteX2" fmla="*/ 0 w 54181"/>
                  <a:gd name="connsiteY2" fmla="*/ 74498 h 93253"/>
                  <a:gd name="connsiteX3" fmla="*/ 54181 w 54181"/>
                  <a:gd name="connsiteY3" fmla="*/ 0 h 93253"/>
                  <a:gd name="connsiteX0" fmla="*/ 54181 w 489706"/>
                  <a:gd name="connsiteY0" fmla="*/ 0 h 93253"/>
                  <a:gd name="connsiteX1" fmla="*/ 489705 w 489706"/>
                  <a:gd name="connsiteY1" fmla="*/ 83285 h 93253"/>
                  <a:gd name="connsiteX2" fmla="*/ 54181 w 489706"/>
                  <a:gd name="connsiteY2" fmla="*/ 93253 h 93253"/>
                  <a:gd name="connsiteX3" fmla="*/ 0 w 489706"/>
                  <a:gd name="connsiteY3" fmla="*/ 74498 h 93253"/>
                  <a:gd name="connsiteX4" fmla="*/ 54181 w 489706"/>
                  <a:gd name="connsiteY4" fmla="*/ 0 h 93253"/>
                  <a:gd name="connsiteX0" fmla="*/ 489705 w 581145"/>
                  <a:gd name="connsiteY0" fmla="*/ 83285 h 174725"/>
                  <a:gd name="connsiteX1" fmla="*/ 54181 w 581145"/>
                  <a:gd name="connsiteY1" fmla="*/ 93253 h 174725"/>
                  <a:gd name="connsiteX2" fmla="*/ 0 w 581145"/>
                  <a:gd name="connsiteY2" fmla="*/ 74498 h 174725"/>
                  <a:gd name="connsiteX3" fmla="*/ 54181 w 581145"/>
                  <a:gd name="connsiteY3" fmla="*/ 0 h 174725"/>
                  <a:gd name="connsiteX4" fmla="*/ 581145 w 581145"/>
                  <a:gd name="connsiteY4" fmla="*/ 174725 h 174725"/>
                  <a:gd name="connsiteX0" fmla="*/ 54181 w 581145"/>
                  <a:gd name="connsiteY0" fmla="*/ 93253 h 174725"/>
                  <a:gd name="connsiteX1" fmla="*/ 0 w 581145"/>
                  <a:gd name="connsiteY1" fmla="*/ 74498 h 174725"/>
                  <a:gd name="connsiteX2" fmla="*/ 54181 w 581145"/>
                  <a:gd name="connsiteY2" fmla="*/ 0 h 174725"/>
                  <a:gd name="connsiteX3" fmla="*/ 581145 w 581145"/>
                  <a:gd name="connsiteY3" fmla="*/ 174725 h 174725"/>
                  <a:gd name="connsiteX0" fmla="*/ 54181 w 54181"/>
                  <a:gd name="connsiteY0" fmla="*/ 93253 h 93253"/>
                  <a:gd name="connsiteX1" fmla="*/ 0 w 54181"/>
                  <a:gd name="connsiteY1" fmla="*/ 74498 h 93253"/>
                  <a:gd name="connsiteX2" fmla="*/ 54181 w 54181"/>
                  <a:gd name="connsiteY2" fmla="*/ 0 h 9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181" h="93253">
                    <a:moveTo>
                      <a:pt x="54181" y="93253"/>
                    </a:moveTo>
                    <a:lnTo>
                      <a:pt x="0" y="74498"/>
                    </a:lnTo>
                    <a:lnTo>
                      <a:pt x="54181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6" name="フリーフォーム: 図形 645">
                <a:extLst>
                  <a:ext uri="{FF2B5EF4-FFF2-40B4-BE49-F238E27FC236}">
                    <a16:creationId xmlns:a16="http://schemas.microsoft.com/office/drawing/2014/main" id="{F1536CDA-A586-BE83-828C-8CA24CCCAF80}"/>
                  </a:ext>
                </a:extLst>
              </p:cNvPr>
              <p:cNvSpPr/>
              <p:nvPr/>
            </p:nvSpPr>
            <p:spPr>
              <a:xfrm>
                <a:off x="2514951" y="4326693"/>
                <a:ext cx="862701" cy="1051917"/>
              </a:xfrm>
              <a:custGeom>
                <a:avLst/>
                <a:gdLst>
                  <a:gd name="connsiteX0" fmla="*/ 783254 w 862701"/>
                  <a:gd name="connsiteY0" fmla="*/ 0 h 1051917"/>
                  <a:gd name="connsiteX1" fmla="*/ 850631 w 862701"/>
                  <a:gd name="connsiteY1" fmla="*/ 21055 h 1051917"/>
                  <a:gd name="connsiteX2" fmla="*/ 862701 w 862701"/>
                  <a:gd name="connsiteY2" fmla="*/ 1742 h 1051917"/>
                  <a:gd name="connsiteX3" fmla="*/ 862701 w 862701"/>
                  <a:gd name="connsiteY3" fmla="*/ 1001400 h 1051917"/>
                  <a:gd name="connsiteX4" fmla="*/ 816942 w 862701"/>
                  <a:gd name="connsiteY4" fmla="*/ 1038442 h 1051917"/>
                  <a:gd name="connsiteX5" fmla="*/ 779885 w 862701"/>
                  <a:gd name="connsiteY5" fmla="*/ 1018229 h 1051917"/>
                  <a:gd name="connsiteX6" fmla="*/ 769779 w 862701"/>
                  <a:gd name="connsiteY6" fmla="*/ 1014860 h 1051917"/>
                  <a:gd name="connsiteX7" fmla="*/ 725984 w 862701"/>
                  <a:gd name="connsiteY7" fmla="*/ 1051917 h 1051917"/>
                  <a:gd name="connsiteX8" fmla="*/ 688927 w 862701"/>
                  <a:gd name="connsiteY8" fmla="*/ 1028335 h 1051917"/>
                  <a:gd name="connsiteX9" fmla="*/ 712508 w 862701"/>
                  <a:gd name="connsiteY9" fmla="*/ 998016 h 1051917"/>
                  <a:gd name="connsiteX10" fmla="*/ 661976 w 862701"/>
                  <a:gd name="connsiteY10" fmla="*/ 971065 h 1051917"/>
                  <a:gd name="connsiteX11" fmla="*/ 628288 w 862701"/>
                  <a:gd name="connsiteY11" fmla="*/ 890213 h 1051917"/>
                  <a:gd name="connsiteX12" fmla="*/ 624919 w 862701"/>
                  <a:gd name="connsiteY12" fmla="*/ 843050 h 1051917"/>
                  <a:gd name="connsiteX13" fmla="*/ 635025 w 862701"/>
                  <a:gd name="connsiteY13" fmla="*/ 805992 h 1051917"/>
                  <a:gd name="connsiteX14" fmla="*/ 604706 w 862701"/>
                  <a:gd name="connsiteY14" fmla="*/ 799255 h 1051917"/>
                  <a:gd name="connsiteX15" fmla="*/ 560911 w 862701"/>
                  <a:gd name="connsiteY15" fmla="*/ 816099 h 1051917"/>
                  <a:gd name="connsiteX16" fmla="*/ 500272 w 862701"/>
                  <a:gd name="connsiteY16" fmla="*/ 785779 h 1051917"/>
                  <a:gd name="connsiteX17" fmla="*/ 456477 w 862701"/>
                  <a:gd name="connsiteY17" fmla="*/ 792517 h 1051917"/>
                  <a:gd name="connsiteX18" fmla="*/ 399207 w 862701"/>
                  <a:gd name="connsiteY18" fmla="*/ 799255 h 1051917"/>
                  <a:gd name="connsiteX19" fmla="*/ 382363 w 862701"/>
                  <a:gd name="connsiteY19" fmla="*/ 849787 h 1051917"/>
                  <a:gd name="connsiteX20" fmla="*/ 328461 w 862701"/>
                  <a:gd name="connsiteY20" fmla="*/ 900320 h 1051917"/>
                  <a:gd name="connsiteX21" fmla="*/ 271191 w 862701"/>
                  <a:gd name="connsiteY21" fmla="*/ 947483 h 1051917"/>
                  <a:gd name="connsiteX22" fmla="*/ 254347 w 862701"/>
                  <a:gd name="connsiteY22" fmla="*/ 981172 h 1051917"/>
                  <a:gd name="connsiteX23" fmla="*/ 277929 w 862701"/>
                  <a:gd name="connsiteY23" fmla="*/ 1028335 h 1051917"/>
                  <a:gd name="connsiteX24" fmla="*/ 272070 w 862701"/>
                  <a:gd name="connsiteY24" fmla="*/ 1030679 h 1051917"/>
                  <a:gd name="connsiteX25" fmla="*/ 220659 w 862701"/>
                  <a:gd name="connsiteY25" fmla="*/ 1024967 h 1051917"/>
                  <a:gd name="connsiteX26" fmla="*/ 220659 w 862701"/>
                  <a:gd name="connsiteY26" fmla="*/ 998016 h 1051917"/>
                  <a:gd name="connsiteX27" fmla="*/ 180233 w 862701"/>
                  <a:gd name="connsiteY27" fmla="*/ 998016 h 1051917"/>
                  <a:gd name="connsiteX28" fmla="*/ 153282 w 862701"/>
                  <a:gd name="connsiteY28" fmla="*/ 991278 h 1051917"/>
                  <a:gd name="connsiteX29" fmla="*/ 149913 w 862701"/>
                  <a:gd name="connsiteY29" fmla="*/ 977803 h 1051917"/>
                  <a:gd name="connsiteX30" fmla="*/ 139807 w 862701"/>
                  <a:gd name="connsiteY30" fmla="*/ 947483 h 1051917"/>
                  <a:gd name="connsiteX31" fmla="*/ 139807 w 862701"/>
                  <a:gd name="connsiteY31" fmla="*/ 920533 h 1051917"/>
                  <a:gd name="connsiteX32" fmla="*/ 116225 w 862701"/>
                  <a:gd name="connsiteY32" fmla="*/ 859894 h 1051917"/>
                  <a:gd name="connsiteX33" fmla="*/ 126331 w 862701"/>
                  <a:gd name="connsiteY33" fmla="*/ 832943 h 1051917"/>
                  <a:gd name="connsiteX34" fmla="*/ 92643 w 862701"/>
                  <a:gd name="connsiteY34" fmla="*/ 829574 h 1051917"/>
                  <a:gd name="connsiteX35" fmla="*/ 89274 w 862701"/>
                  <a:gd name="connsiteY35" fmla="*/ 805992 h 1051917"/>
                  <a:gd name="connsiteX36" fmla="*/ 52217 w 862701"/>
                  <a:gd name="connsiteY36" fmla="*/ 782411 h 1051917"/>
                  <a:gd name="connsiteX37" fmla="*/ 52217 w 862701"/>
                  <a:gd name="connsiteY37" fmla="*/ 755460 h 1051917"/>
                  <a:gd name="connsiteX38" fmla="*/ 52217 w 862701"/>
                  <a:gd name="connsiteY38" fmla="*/ 704927 h 1051917"/>
                  <a:gd name="connsiteX39" fmla="*/ 52217 w 862701"/>
                  <a:gd name="connsiteY39" fmla="*/ 657764 h 1051917"/>
                  <a:gd name="connsiteX40" fmla="*/ 48848 w 862701"/>
                  <a:gd name="connsiteY40" fmla="*/ 607231 h 1051917"/>
                  <a:gd name="connsiteX41" fmla="*/ 42693 w 862701"/>
                  <a:gd name="connsiteY41" fmla="*/ 607231 h 1051917"/>
                  <a:gd name="connsiteX42" fmla="*/ 29477 w 862701"/>
                  <a:gd name="connsiteY42" fmla="*/ 564278 h 1051917"/>
                  <a:gd name="connsiteX43" fmla="*/ 0 w 862701"/>
                  <a:gd name="connsiteY43" fmla="*/ 551645 h 1051917"/>
                  <a:gd name="connsiteX44" fmla="*/ 25266 w 862701"/>
                  <a:gd name="connsiteY44" fmla="*/ 513746 h 1051917"/>
                  <a:gd name="connsiteX45" fmla="*/ 46321 w 862701"/>
                  <a:gd name="connsiteY45" fmla="*/ 509535 h 1051917"/>
                  <a:gd name="connsiteX46" fmla="*/ 109487 w 862701"/>
                  <a:gd name="connsiteY46" fmla="*/ 454792 h 1051917"/>
                  <a:gd name="connsiteX47" fmla="*/ 134753 w 862701"/>
                  <a:gd name="connsiteY47" fmla="*/ 391626 h 1051917"/>
                  <a:gd name="connsiteX48" fmla="*/ 109487 w 862701"/>
                  <a:gd name="connsiteY48" fmla="*/ 357938 h 1051917"/>
                  <a:gd name="connsiteX49" fmla="*/ 164230 w 862701"/>
                  <a:gd name="connsiteY49" fmla="*/ 244239 h 1051917"/>
                  <a:gd name="connsiteX50" fmla="*/ 134753 w 862701"/>
                  <a:gd name="connsiteY50" fmla="*/ 227395 h 1051917"/>
                  <a:gd name="connsiteX51" fmla="*/ 160020 w 862701"/>
                  <a:gd name="connsiteY51" fmla="*/ 193707 h 1051917"/>
                  <a:gd name="connsiteX52" fmla="*/ 248451 w 862701"/>
                  <a:gd name="connsiteY52" fmla="*/ 147385 h 1051917"/>
                  <a:gd name="connsiteX53" fmla="*/ 269507 w 862701"/>
                  <a:gd name="connsiteY53" fmla="*/ 101065 h 1051917"/>
                  <a:gd name="connsiteX54" fmla="*/ 269507 w 862701"/>
                  <a:gd name="connsiteY54" fmla="*/ 50532 h 1051917"/>
                  <a:gd name="connsiteX55" fmla="*/ 303195 w 862701"/>
                  <a:gd name="connsiteY55" fmla="*/ 50532 h 1051917"/>
                  <a:gd name="connsiteX56" fmla="*/ 341095 w 862701"/>
                  <a:gd name="connsiteY56" fmla="*/ 105275 h 1051917"/>
                  <a:gd name="connsiteX57" fmla="*/ 362150 w 862701"/>
                  <a:gd name="connsiteY57" fmla="*/ 67376 h 1051917"/>
                  <a:gd name="connsiteX58" fmla="*/ 387416 w 862701"/>
                  <a:gd name="connsiteY58" fmla="*/ 80008 h 1051917"/>
                  <a:gd name="connsiteX59" fmla="*/ 450581 w 862701"/>
                  <a:gd name="connsiteY59" fmla="*/ 63164 h 1051917"/>
                  <a:gd name="connsiteX60" fmla="*/ 480059 w 862701"/>
                  <a:gd name="connsiteY60" fmla="*/ 105275 h 1051917"/>
                  <a:gd name="connsiteX61" fmla="*/ 517958 w 862701"/>
                  <a:gd name="connsiteY61" fmla="*/ 71587 h 1051917"/>
                  <a:gd name="connsiteX62" fmla="*/ 526381 w 862701"/>
                  <a:gd name="connsiteY62" fmla="*/ 37899 h 1051917"/>
                  <a:gd name="connsiteX63" fmla="*/ 576913 w 862701"/>
                  <a:gd name="connsiteY63" fmla="*/ 58953 h 1051917"/>
                  <a:gd name="connsiteX64" fmla="*/ 682189 w 862701"/>
                  <a:gd name="connsiteY64" fmla="*/ 63164 h 1051917"/>
                  <a:gd name="connsiteX65" fmla="*/ 783254 w 862701"/>
                  <a:gd name="connsiteY65" fmla="*/ 0 h 1051917"/>
                  <a:gd name="connsiteX0" fmla="*/ 783254 w 1215676"/>
                  <a:gd name="connsiteY0" fmla="*/ 0 h 1051917"/>
                  <a:gd name="connsiteX1" fmla="*/ 850631 w 1215676"/>
                  <a:gd name="connsiteY1" fmla="*/ 21055 h 1051917"/>
                  <a:gd name="connsiteX2" fmla="*/ 862701 w 1215676"/>
                  <a:gd name="connsiteY2" fmla="*/ 1742 h 1051917"/>
                  <a:gd name="connsiteX3" fmla="*/ 1215675 w 1215676"/>
                  <a:gd name="connsiteY3" fmla="*/ 473907 h 1051917"/>
                  <a:gd name="connsiteX4" fmla="*/ 862701 w 1215676"/>
                  <a:gd name="connsiteY4" fmla="*/ 1001400 h 1051917"/>
                  <a:gd name="connsiteX5" fmla="*/ 816942 w 1215676"/>
                  <a:gd name="connsiteY5" fmla="*/ 1038442 h 1051917"/>
                  <a:gd name="connsiteX6" fmla="*/ 779885 w 1215676"/>
                  <a:gd name="connsiteY6" fmla="*/ 1018229 h 1051917"/>
                  <a:gd name="connsiteX7" fmla="*/ 769779 w 1215676"/>
                  <a:gd name="connsiteY7" fmla="*/ 1014860 h 1051917"/>
                  <a:gd name="connsiteX8" fmla="*/ 725984 w 1215676"/>
                  <a:gd name="connsiteY8" fmla="*/ 1051917 h 1051917"/>
                  <a:gd name="connsiteX9" fmla="*/ 688927 w 1215676"/>
                  <a:gd name="connsiteY9" fmla="*/ 1028335 h 1051917"/>
                  <a:gd name="connsiteX10" fmla="*/ 712508 w 1215676"/>
                  <a:gd name="connsiteY10" fmla="*/ 998016 h 1051917"/>
                  <a:gd name="connsiteX11" fmla="*/ 661976 w 1215676"/>
                  <a:gd name="connsiteY11" fmla="*/ 971065 h 1051917"/>
                  <a:gd name="connsiteX12" fmla="*/ 628288 w 1215676"/>
                  <a:gd name="connsiteY12" fmla="*/ 890213 h 1051917"/>
                  <a:gd name="connsiteX13" fmla="*/ 624919 w 1215676"/>
                  <a:gd name="connsiteY13" fmla="*/ 843050 h 1051917"/>
                  <a:gd name="connsiteX14" fmla="*/ 635025 w 1215676"/>
                  <a:gd name="connsiteY14" fmla="*/ 805992 h 1051917"/>
                  <a:gd name="connsiteX15" fmla="*/ 604706 w 1215676"/>
                  <a:gd name="connsiteY15" fmla="*/ 799255 h 1051917"/>
                  <a:gd name="connsiteX16" fmla="*/ 560911 w 1215676"/>
                  <a:gd name="connsiteY16" fmla="*/ 816099 h 1051917"/>
                  <a:gd name="connsiteX17" fmla="*/ 500272 w 1215676"/>
                  <a:gd name="connsiteY17" fmla="*/ 785779 h 1051917"/>
                  <a:gd name="connsiteX18" fmla="*/ 456477 w 1215676"/>
                  <a:gd name="connsiteY18" fmla="*/ 792517 h 1051917"/>
                  <a:gd name="connsiteX19" fmla="*/ 399207 w 1215676"/>
                  <a:gd name="connsiteY19" fmla="*/ 799255 h 1051917"/>
                  <a:gd name="connsiteX20" fmla="*/ 382363 w 1215676"/>
                  <a:gd name="connsiteY20" fmla="*/ 849787 h 1051917"/>
                  <a:gd name="connsiteX21" fmla="*/ 328461 w 1215676"/>
                  <a:gd name="connsiteY21" fmla="*/ 900320 h 1051917"/>
                  <a:gd name="connsiteX22" fmla="*/ 271191 w 1215676"/>
                  <a:gd name="connsiteY22" fmla="*/ 947483 h 1051917"/>
                  <a:gd name="connsiteX23" fmla="*/ 254347 w 1215676"/>
                  <a:gd name="connsiteY23" fmla="*/ 981172 h 1051917"/>
                  <a:gd name="connsiteX24" fmla="*/ 277929 w 1215676"/>
                  <a:gd name="connsiteY24" fmla="*/ 1028335 h 1051917"/>
                  <a:gd name="connsiteX25" fmla="*/ 272070 w 1215676"/>
                  <a:gd name="connsiteY25" fmla="*/ 1030679 h 1051917"/>
                  <a:gd name="connsiteX26" fmla="*/ 220659 w 1215676"/>
                  <a:gd name="connsiteY26" fmla="*/ 1024967 h 1051917"/>
                  <a:gd name="connsiteX27" fmla="*/ 220659 w 1215676"/>
                  <a:gd name="connsiteY27" fmla="*/ 998016 h 1051917"/>
                  <a:gd name="connsiteX28" fmla="*/ 180233 w 1215676"/>
                  <a:gd name="connsiteY28" fmla="*/ 998016 h 1051917"/>
                  <a:gd name="connsiteX29" fmla="*/ 153282 w 1215676"/>
                  <a:gd name="connsiteY29" fmla="*/ 991278 h 1051917"/>
                  <a:gd name="connsiteX30" fmla="*/ 149913 w 1215676"/>
                  <a:gd name="connsiteY30" fmla="*/ 977803 h 1051917"/>
                  <a:gd name="connsiteX31" fmla="*/ 139807 w 1215676"/>
                  <a:gd name="connsiteY31" fmla="*/ 947483 h 1051917"/>
                  <a:gd name="connsiteX32" fmla="*/ 139807 w 1215676"/>
                  <a:gd name="connsiteY32" fmla="*/ 920533 h 1051917"/>
                  <a:gd name="connsiteX33" fmla="*/ 116225 w 1215676"/>
                  <a:gd name="connsiteY33" fmla="*/ 859894 h 1051917"/>
                  <a:gd name="connsiteX34" fmla="*/ 126331 w 1215676"/>
                  <a:gd name="connsiteY34" fmla="*/ 832943 h 1051917"/>
                  <a:gd name="connsiteX35" fmla="*/ 92643 w 1215676"/>
                  <a:gd name="connsiteY35" fmla="*/ 829574 h 1051917"/>
                  <a:gd name="connsiteX36" fmla="*/ 89274 w 1215676"/>
                  <a:gd name="connsiteY36" fmla="*/ 805992 h 1051917"/>
                  <a:gd name="connsiteX37" fmla="*/ 52217 w 1215676"/>
                  <a:gd name="connsiteY37" fmla="*/ 782411 h 1051917"/>
                  <a:gd name="connsiteX38" fmla="*/ 52217 w 1215676"/>
                  <a:gd name="connsiteY38" fmla="*/ 755460 h 1051917"/>
                  <a:gd name="connsiteX39" fmla="*/ 52217 w 1215676"/>
                  <a:gd name="connsiteY39" fmla="*/ 704927 h 1051917"/>
                  <a:gd name="connsiteX40" fmla="*/ 52217 w 1215676"/>
                  <a:gd name="connsiteY40" fmla="*/ 657764 h 1051917"/>
                  <a:gd name="connsiteX41" fmla="*/ 48848 w 1215676"/>
                  <a:gd name="connsiteY41" fmla="*/ 607231 h 1051917"/>
                  <a:gd name="connsiteX42" fmla="*/ 42693 w 1215676"/>
                  <a:gd name="connsiteY42" fmla="*/ 607231 h 1051917"/>
                  <a:gd name="connsiteX43" fmla="*/ 29477 w 1215676"/>
                  <a:gd name="connsiteY43" fmla="*/ 564278 h 1051917"/>
                  <a:gd name="connsiteX44" fmla="*/ 0 w 1215676"/>
                  <a:gd name="connsiteY44" fmla="*/ 551645 h 1051917"/>
                  <a:gd name="connsiteX45" fmla="*/ 25266 w 1215676"/>
                  <a:gd name="connsiteY45" fmla="*/ 513746 h 1051917"/>
                  <a:gd name="connsiteX46" fmla="*/ 46321 w 1215676"/>
                  <a:gd name="connsiteY46" fmla="*/ 509535 h 1051917"/>
                  <a:gd name="connsiteX47" fmla="*/ 109487 w 1215676"/>
                  <a:gd name="connsiteY47" fmla="*/ 454792 h 1051917"/>
                  <a:gd name="connsiteX48" fmla="*/ 134753 w 1215676"/>
                  <a:gd name="connsiteY48" fmla="*/ 391626 h 1051917"/>
                  <a:gd name="connsiteX49" fmla="*/ 109487 w 1215676"/>
                  <a:gd name="connsiteY49" fmla="*/ 357938 h 1051917"/>
                  <a:gd name="connsiteX50" fmla="*/ 164230 w 1215676"/>
                  <a:gd name="connsiteY50" fmla="*/ 244239 h 1051917"/>
                  <a:gd name="connsiteX51" fmla="*/ 134753 w 1215676"/>
                  <a:gd name="connsiteY51" fmla="*/ 227395 h 1051917"/>
                  <a:gd name="connsiteX52" fmla="*/ 160020 w 1215676"/>
                  <a:gd name="connsiteY52" fmla="*/ 193707 h 1051917"/>
                  <a:gd name="connsiteX53" fmla="*/ 248451 w 1215676"/>
                  <a:gd name="connsiteY53" fmla="*/ 147385 h 1051917"/>
                  <a:gd name="connsiteX54" fmla="*/ 269507 w 1215676"/>
                  <a:gd name="connsiteY54" fmla="*/ 101065 h 1051917"/>
                  <a:gd name="connsiteX55" fmla="*/ 269507 w 1215676"/>
                  <a:gd name="connsiteY55" fmla="*/ 50532 h 1051917"/>
                  <a:gd name="connsiteX56" fmla="*/ 303195 w 1215676"/>
                  <a:gd name="connsiteY56" fmla="*/ 50532 h 1051917"/>
                  <a:gd name="connsiteX57" fmla="*/ 341095 w 1215676"/>
                  <a:gd name="connsiteY57" fmla="*/ 105275 h 1051917"/>
                  <a:gd name="connsiteX58" fmla="*/ 362150 w 1215676"/>
                  <a:gd name="connsiteY58" fmla="*/ 67376 h 1051917"/>
                  <a:gd name="connsiteX59" fmla="*/ 387416 w 1215676"/>
                  <a:gd name="connsiteY59" fmla="*/ 80008 h 1051917"/>
                  <a:gd name="connsiteX60" fmla="*/ 450581 w 1215676"/>
                  <a:gd name="connsiteY60" fmla="*/ 63164 h 1051917"/>
                  <a:gd name="connsiteX61" fmla="*/ 480059 w 1215676"/>
                  <a:gd name="connsiteY61" fmla="*/ 105275 h 1051917"/>
                  <a:gd name="connsiteX62" fmla="*/ 517958 w 1215676"/>
                  <a:gd name="connsiteY62" fmla="*/ 71587 h 1051917"/>
                  <a:gd name="connsiteX63" fmla="*/ 526381 w 1215676"/>
                  <a:gd name="connsiteY63" fmla="*/ 37899 h 1051917"/>
                  <a:gd name="connsiteX64" fmla="*/ 576913 w 1215676"/>
                  <a:gd name="connsiteY64" fmla="*/ 58953 h 1051917"/>
                  <a:gd name="connsiteX65" fmla="*/ 682189 w 1215676"/>
                  <a:gd name="connsiteY65" fmla="*/ 63164 h 1051917"/>
                  <a:gd name="connsiteX66" fmla="*/ 783254 w 1215676"/>
                  <a:gd name="connsiteY66" fmla="*/ 0 h 1051917"/>
                  <a:gd name="connsiteX0" fmla="*/ 1215675 w 1307115"/>
                  <a:gd name="connsiteY0" fmla="*/ 473907 h 1051917"/>
                  <a:gd name="connsiteX1" fmla="*/ 862701 w 1307115"/>
                  <a:gd name="connsiteY1" fmla="*/ 1001400 h 1051917"/>
                  <a:gd name="connsiteX2" fmla="*/ 816942 w 1307115"/>
                  <a:gd name="connsiteY2" fmla="*/ 1038442 h 1051917"/>
                  <a:gd name="connsiteX3" fmla="*/ 779885 w 1307115"/>
                  <a:gd name="connsiteY3" fmla="*/ 1018229 h 1051917"/>
                  <a:gd name="connsiteX4" fmla="*/ 769779 w 1307115"/>
                  <a:gd name="connsiteY4" fmla="*/ 1014860 h 1051917"/>
                  <a:gd name="connsiteX5" fmla="*/ 725984 w 1307115"/>
                  <a:gd name="connsiteY5" fmla="*/ 1051917 h 1051917"/>
                  <a:gd name="connsiteX6" fmla="*/ 688927 w 1307115"/>
                  <a:gd name="connsiteY6" fmla="*/ 1028335 h 1051917"/>
                  <a:gd name="connsiteX7" fmla="*/ 712508 w 1307115"/>
                  <a:gd name="connsiteY7" fmla="*/ 998016 h 1051917"/>
                  <a:gd name="connsiteX8" fmla="*/ 661976 w 1307115"/>
                  <a:gd name="connsiteY8" fmla="*/ 971065 h 1051917"/>
                  <a:gd name="connsiteX9" fmla="*/ 628288 w 1307115"/>
                  <a:gd name="connsiteY9" fmla="*/ 890213 h 1051917"/>
                  <a:gd name="connsiteX10" fmla="*/ 624919 w 1307115"/>
                  <a:gd name="connsiteY10" fmla="*/ 843050 h 1051917"/>
                  <a:gd name="connsiteX11" fmla="*/ 635025 w 1307115"/>
                  <a:gd name="connsiteY11" fmla="*/ 805992 h 1051917"/>
                  <a:gd name="connsiteX12" fmla="*/ 604706 w 1307115"/>
                  <a:gd name="connsiteY12" fmla="*/ 799255 h 1051917"/>
                  <a:gd name="connsiteX13" fmla="*/ 560911 w 1307115"/>
                  <a:gd name="connsiteY13" fmla="*/ 816099 h 1051917"/>
                  <a:gd name="connsiteX14" fmla="*/ 500272 w 1307115"/>
                  <a:gd name="connsiteY14" fmla="*/ 785779 h 1051917"/>
                  <a:gd name="connsiteX15" fmla="*/ 456477 w 1307115"/>
                  <a:gd name="connsiteY15" fmla="*/ 792517 h 1051917"/>
                  <a:gd name="connsiteX16" fmla="*/ 399207 w 1307115"/>
                  <a:gd name="connsiteY16" fmla="*/ 799255 h 1051917"/>
                  <a:gd name="connsiteX17" fmla="*/ 382363 w 1307115"/>
                  <a:gd name="connsiteY17" fmla="*/ 849787 h 1051917"/>
                  <a:gd name="connsiteX18" fmla="*/ 328461 w 1307115"/>
                  <a:gd name="connsiteY18" fmla="*/ 900320 h 1051917"/>
                  <a:gd name="connsiteX19" fmla="*/ 271191 w 1307115"/>
                  <a:gd name="connsiteY19" fmla="*/ 947483 h 1051917"/>
                  <a:gd name="connsiteX20" fmla="*/ 254347 w 1307115"/>
                  <a:gd name="connsiteY20" fmla="*/ 981172 h 1051917"/>
                  <a:gd name="connsiteX21" fmla="*/ 277929 w 1307115"/>
                  <a:gd name="connsiteY21" fmla="*/ 1028335 h 1051917"/>
                  <a:gd name="connsiteX22" fmla="*/ 272070 w 1307115"/>
                  <a:gd name="connsiteY22" fmla="*/ 1030679 h 1051917"/>
                  <a:gd name="connsiteX23" fmla="*/ 220659 w 1307115"/>
                  <a:gd name="connsiteY23" fmla="*/ 1024967 h 1051917"/>
                  <a:gd name="connsiteX24" fmla="*/ 220659 w 1307115"/>
                  <a:gd name="connsiteY24" fmla="*/ 998016 h 1051917"/>
                  <a:gd name="connsiteX25" fmla="*/ 180233 w 1307115"/>
                  <a:gd name="connsiteY25" fmla="*/ 998016 h 1051917"/>
                  <a:gd name="connsiteX26" fmla="*/ 153282 w 1307115"/>
                  <a:gd name="connsiteY26" fmla="*/ 991278 h 1051917"/>
                  <a:gd name="connsiteX27" fmla="*/ 149913 w 1307115"/>
                  <a:gd name="connsiteY27" fmla="*/ 977803 h 1051917"/>
                  <a:gd name="connsiteX28" fmla="*/ 139807 w 1307115"/>
                  <a:gd name="connsiteY28" fmla="*/ 947483 h 1051917"/>
                  <a:gd name="connsiteX29" fmla="*/ 139807 w 1307115"/>
                  <a:gd name="connsiteY29" fmla="*/ 920533 h 1051917"/>
                  <a:gd name="connsiteX30" fmla="*/ 116225 w 1307115"/>
                  <a:gd name="connsiteY30" fmla="*/ 859894 h 1051917"/>
                  <a:gd name="connsiteX31" fmla="*/ 126331 w 1307115"/>
                  <a:gd name="connsiteY31" fmla="*/ 832943 h 1051917"/>
                  <a:gd name="connsiteX32" fmla="*/ 92643 w 1307115"/>
                  <a:gd name="connsiteY32" fmla="*/ 829574 h 1051917"/>
                  <a:gd name="connsiteX33" fmla="*/ 89274 w 1307115"/>
                  <a:gd name="connsiteY33" fmla="*/ 805992 h 1051917"/>
                  <a:gd name="connsiteX34" fmla="*/ 52217 w 1307115"/>
                  <a:gd name="connsiteY34" fmla="*/ 782411 h 1051917"/>
                  <a:gd name="connsiteX35" fmla="*/ 52217 w 1307115"/>
                  <a:gd name="connsiteY35" fmla="*/ 755460 h 1051917"/>
                  <a:gd name="connsiteX36" fmla="*/ 52217 w 1307115"/>
                  <a:gd name="connsiteY36" fmla="*/ 704927 h 1051917"/>
                  <a:gd name="connsiteX37" fmla="*/ 52217 w 1307115"/>
                  <a:gd name="connsiteY37" fmla="*/ 657764 h 1051917"/>
                  <a:gd name="connsiteX38" fmla="*/ 48848 w 1307115"/>
                  <a:gd name="connsiteY38" fmla="*/ 607231 h 1051917"/>
                  <a:gd name="connsiteX39" fmla="*/ 42693 w 1307115"/>
                  <a:gd name="connsiteY39" fmla="*/ 607231 h 1051917"/>
                  <a:gd name="connsiteX40" fmla="*/ 29477 w 1307115"/>
                  <a:gd name="connsiteY40" fmla="*/ 564278 h 1051917"/>
                  <a:gd name="connsiteX41" fmla="*/ 0 w 1307115"/>
                  <a:gd name="connsiteY41" fmla="*/ 551645 h 1051917"/>
                  <a:gd name="connsiteX42" fmla="*/ 25266 w 1307115"/>
                  <a:gd name="connsiteY42" fmla="*/ 513746 h 1051917"/>
                  <a:gd name="connsiteX43" fmla="*/ 46321 w 1307115"/>
                  <a:gd name="connsiteY43" fmla="*/ 509535 h 1051917"/>
                  <a:gd name="connsiteX44" fmla="*/ 109487 w 1307115"/>
                  <a:gd name="connsiteY44" fmla="*/ 454792 h 1051917"/>
                  <a:gd name="connsiteX45" fmla="*/ 134753 w 1307115"/>
                  <a:gd name="connsiteY45" fmla="*/ 391626 h 1051917"/>
                  <a:gd name="connsiteX46" fmla="*/ 109487 w 1307115"/>
                  <a:gd name="connsiteY46" fmla="*/ 357938 h 1051917"/>
                  <a:gd name="connsiteX47" fmla="*/ 164230 w 1307115"/>
                  <a:gd name="connsiteY47" fmla="*/ 244239 h 1051917"/>
                  <a:gd name="connsiteX48" fmla="*/ 134753 w 1307115"/>
                  <a:gd name="connsiteY48" fmla="*/ 227395 h 1051917"/>
                  <a:gd name="connsiteX49" fmla="*/ 160020 w 1307115"/>
                  <a:gd name="connsiteY49" fmla="*/ 193707 h 1051917"/>
                  <a:gd name="connsiteX50" fmla="*/ 248451 w 1307115"/>
                  <a:gd name="connsiteY50" fmla="*/ 147385 h 1051917"/>
                  <a:gd name="connsiteX51" fmla="*/ 269507 w 1307115"/>
                  <a:gd name="connsiteY51" fmla="*/ 101065 h 1051917"/>
                  <a:gd name="connsiteX52" fmla="*/ 269507 w 1307115"/>
                  <a:gd name="connsiteY52" fmla="*/ 50532 h 1051917"/>
                  <a:gd name="connsiteX53" fmla="*/ 303195 w 1307115"/>
                  <a:gd name="connsiteY53" fmla="*/ 50532 h 1051917"/>
                  <a:gd name="connsiteX54" fmla="*/ 341095 w 1307115"/>
                  <a:gd name="connsiteY54" fmla="*/ 105275 h 1051917"/>
                  <a:gd name="connsiteX55" fmla="*/ 362150 w 1307115"/>
                  <a:gd name="connsiteY55" fmla="*/ 67376 h 1051917"/>
                  <a:gd name="connsiteX56" fmla="*/ 387416 w 1307115"/>
                  <a:gd name="connsiteY56" fmla="*/ 80008 h 1051917"/>
                  <a:gd name="connsiteX57" fmla="*/ 450581 w 1307115"/>
                  <a:gd name="connsiteY57" fmla="*/ 63164 h 1051917"/>
                  <a:gd name="connsiteX58" fmla="*/ 480059 w 1307115"/>
                  <a:gd name="connsiteY58" fmla="*/ 105275 h 1051917"/>
                  <a:gd name="connsiteX59" fmla="*/ 517958 w 1307115"/>
                  <a:gd name="connsiteY59" fmla="*/ 71587 h 1051917"/>
                  <a:gd name="connsiteX60" fmla="*/ 526381 w 1307115"/>
                  <a:gd name="connsiteY60" fmla="*/ 37899 h 1051917"/>
                  <a:gd name="connsiteX61" fmla="*/ 576913 w 1307115"/>
                  <a:gd name="connsiteY61" fmla="*/ 58953 h 1051917"/>
                  <a:gd name="connsiteX62" fmla="*/ 682189 w 1307115"/>
                  <a:gd name="connsiteY62" fmla="*/ 63164 h 1051917"/>
                  <a:gd name="connsiteX63" fmla="*/ 783254 w 1307115"/>
                  <a:gd name="connsiteY63" fmla="*/ 0 h 1051917"/>
                  <a:gd name="connsiteX64" fmla="*/ 850631 w 1307115"/>
                  <a:gd name="connsiteY64" fmla="*/ 21055 h 1051917"/>
                  <a:gd name="connsiteX65" fmla="*/ 862701 w 1307115"/>
                  <a:gd name="connsiteY65" fmla="*/ 1742 h 1051917"/>
                  <a:gd name="connsiteX66" fmla="*/ 1307115 w 1307115"/>
                  <a:gd name="connsiteY66" fmla="*/ 565347 h 1051917"/>
                  <a:gd name="connsiteX0" fmla="*/ 862701 w 1307115"/>
                  <a:gd name="connsiteY0" fmla="*/ 1001400 h 1051917"/>
                  <a:gd name="connsiteX1" fmla="*/ 816942 w 1307115"/>
                  <a:gd name="connsiteY1" fmla="*/ 1038442 h 1051917"/>
                  <a:gd name="connsiteX2" fmla="*/ 779885 w 1307115"/>
                  <a:gd name="connsiteY2" fmla="*/ 1018229 h 1051917"/>
                  <a:gd name="connsiteX3" fmla="*/ 769779 w 1307115"/>
                  <a:gd name="connsiteY3" fmla="*/ 1014860 h 1051917"/>
                  <a:gd name="connsiteX4" fmla="*/ 725984 w 1307115"/>
                  <a:gd name="connsiteY4" fmla="*/ 1051917 h 1051917"/>
                  <a:gd name="connsiteX5" fmla="*/ 688927 w 1307115"/>
                  <a:gd name="connsiteY5" fmla="*/ 1028335 h 1051917"/>
                  <a:gd name="connsiteX6" fmla="*/ 712508 w 1307115"/>
                  <a:gd name="connsiteY6" fmla="*/ 998016 h 1051917"/>
                  <a:gd name="connsiteX7" fmla="*/ 661976 w 1307115"/>
                  <a:gd name="connsiteY7" fmla="*/ 971065 h 1051917"/>
                  <a:gd name="connsiteX8" fmla="*/ 628288 w 1307115"/>
                  <a:gd name="connsiteY8" fmla="*/ 890213 h 1051917"/>
                  <a:gd name="connsiteX9" fmla="*/ 624919 w 1307115"/>
                  <a:gd name="connsiteY9" fmla="*/ 843050 h 1051917"/>
                  <a:gd name="connsiteX10" fmla="*/ 635025 w 1307115"/>
                  <a:gd name="connsiteY10" fmla="*/ 805992 h 1051917"/>
                  <a:gd name="connsiteX11" fmla="*/ 604706 w 1307115"/>
                  <a:gd name="connsiteY11" fmla="*/ 799255 h 1051917"/>
                  <a:gd name="connsiteX12" fmla="*/ 560911 w 1307115"/>
                  <a:gd name="connsiteY12" fmla="*/ 816099 h 1051917"/>
                  <a:gd name="connsiteX13" fmla="*/ 500272 w 1307115"/>
                  <a:gd name="connsiteY13" fmla="*/ 785779 h 1051917"/>
                  <a:gd name="connsiteX14" fmla="*/ 456477 w 1307115"/>
                  <a:gd name="connsiteY14" fmla="*/ 792517 h 1051917"/>
                  <a:gd name="connsiteX15" fmla="*/ 399207 w 1307115"/>
                  <a:gd name="connsiteY15" fmla="*/ 799255 h 1051917"/>
                  <a:gd name="connsiteX16" fmla="*/ 382363 w 1307115"/>
                  <a:gd name="connsiteY16" fmla="*/ 849787 h 1051917"/>
                  <a:gd name="connsiteX17" fmla="*/ 328461 w 1307115"/>
                  <a:gd name="connsiteY17" fmla="*/ 900320 h 1051917"/>
                  <a:gd name="connsiteX18" fmla="*/ 271191 w 1307115"/>
                  <a:gd name="connsiteY18" fmla="*/ 947483 h 1051917"/>
                  <a:gd name="connsiteX19" fmla="*/ 254347 w 1307115"/>
                  <a:gd name="connsiteY19" fmla="*/ 981172 h 1051917"/>
                  <a:gd name="connsiteX20" fmla="*/ 277929 w 1307115"/>
                  <a:gd name="connsiteY20" fmla="*/ 1028335 h 1051917"/>
                  <a:gd name="connsiteX21" fmla="*/ 272070 w 1307115"/>
                  <a:gd name="connsiteY21" fmla="*/ 1030679 h 1051917"/>
                  <a:gd name="connsiteX22" fmla="*/ 220659 w 1307115"/>
                  <a:gd name="connsiteY22" fmla="*/ 1024967 h 1051917"/>
                  <a:gd name="connsiteX23" fmla="*/ 220659 w 1307115"/>
                  <a:gd name="connsiteY23" fmla="*/ 998016 h 1051917"/>
                  <a:gd name="connsiteX24" fmla="*/ 180233 w 1307115"/>
                  <a:gd name="connsiteY24" fmla="*/ 998016 h 1051917"/>
                  <a:gd name="connsiteX25" fmla="*/ 153282 w 1307115"/>
                  <a:gd name="connsiteY25" fmla="*/ 991278 h 1051917"/>
                  <a:gd name="connsiteX26" fmla="*/ 149913 w 1307115"/>
                  <a:gd name="connsiteY26" fmla="*/ 977803 h 1051917"/>
                  <a:gd name="connsiteX27" fmla="*/ 139807 w 1307115"/>
                  <a:gd name="connsiteY27" fmla="*/ 947483 h 1051917"/>
                  <a:gd name="connsiteX28" fmla="*/ 139807 w 1307115"/>
                  <a:gd name="connsiteY28" fmla="*/ 920533 h 1051917"/>
                  <a:gd name="connsiteX29" fmla="*/ 116225 w 1307115"/>
                  <a:gd name="connsiteY29" fmla="*/ 859894 h 1051917"/>
                  <a:gd name="connsiteX30" fmla="*/ 126331 w 1307115"/>
                  <a:gd name="connsiteY30" fmla="*/ 832943 h 1051917"/>
                  <a:gd name="connsiteX31" fmla="*/ 92643 w 1307115"/>
                  <a:gd name="connsiteY31" fmla="*/ 829574 h 1051917"/>
                  <a:gd name="connsiteX32" fmla="*/ 89274 w 1307115"/>
                  <a:gd name="connsiteY32" fmla="*/ 805992 h 1051917"/>
                  <a:gd name="connsiteX33" fmla="*/ 52217 w 1307115"/>
                  <a:gd name="connsiteY33" fmla="*/ 782411 h 1051917"/>
                  <a:gd name="connsiteX34" fmla="*/ 52217 w 1307115"/>
                  <a:gd name="connsiteY34" fmla="*/ 755460 h 1051917"/>
                  <a:gd name="connsiteX35" fmla="*/ 52217 w 1307115"/>
                  <a:gd name="connsiteY35" fmla="*/ 704927 h 1051917"/>
                  <a:gd name="connsiteX36" fmla="*/ 52217 w 1307115"/>
                  <a:gd name="connsiteY36" fmla="*/ 657764 h 1051917"/>
                  <a:gd name="connsiteX37" fmla="*/ 48848 w 1307115"/>
                  <a:gd name="connsiteY37" fmla="*/ 607231 h 1051917"/>
                  <a:gd name="connsiteX38" fmla="*/ 42693 w 1307115"/>
                  <a:gd name="connsiteY38" fmla="*/ 607231 h 1051917"/>
                  <a:gd name="connsiteX39" fmla="*/ 29477 w 1307115"/>
                  <a:gd name="connsiteY39" fmla="*/ 564278 h 1051917"/>
                  <a:gd name="connsiteX40" fmla="*/ 0 w 1307115"/>
                  <a:gd name="connsiteY40" fmla="*/ 551645 h 1051917"/>
                  <a:gd name="connsiteX41" fmla="*/ 25266 w 1307115"/>
                  <a:gd name="connsiteY41" fmla="*/ 513746 h 1051917"/>
                  <a:gd name="connsiteX42" fmla="*/ 46321 w 1307115"/>
                  <a:gd name="connsiteY42" fmla="*/ 509535 h 1051917"/>
                  <a:gd name="connsiteX43" fmla="*/ 109487 w 1307115"/>
                  <a:gd name="connsiteY43" fmla="*/ 454792 h 1051917"/>
                  <a:gd name="connsiteX44" fmla="*/ 134753 w 1307115"/>
                  <a:gd name="connsiteY44" fmla="*/ 391626 h 1051917"/>
                  <a:gd name="connsiteX45" fmla="*/ 109487 w 1307115"/>
                  <a:gd name="connsiteY45" fmla="*/ 357938 h 1051917"/>
                  <a:gd name="connsiteX46" fmla="*/ 164230 w 1307115"/>
                  <a:gd name="connsiteY46" fmla="*/ 244239 h 1051917"/>
                  <a:gd name="connsiteX47" fmla="*/ 134753 w 1307115"/>
                  <a:gd name="connsiteY47" fmla="*/ 227395 h 1051917"/>
                  <a:gd name="connsiteX48" fmla="*/ 160020 w 1307115"/>
                  <a:gd name="connsiteY48" fmla="*/ 193707 h 1051917"/>
                  <a:gd name="connsiteX49" fmla="*/ 248451 w 1307115"/>
                  <a:gd name="connsiteY49" fmla="*/ 147385 h 1051917"/>
                  <a:gd name="connsiteX50" fmla="*/ 269507 w 1307115"/>
                  <a:gd name="connsiteY50" fmla="*/ 101065 h 1051917"/>
                  <a:gd name="connsiteX51" fmla="*/ 269507 w 1307115"/>
                  <a:gd name="connsiteY51" fmla="*/ 50532 h 1051917"/>
                  <a:gd name="connsiteX52" fmla="*/ 303195 w 1307115"/>
                  <a:gd name="connsiteY52" fmla="*/ 50532 h 1051917"/>
                  <a:gd name="connsiteX53" fmla="*/ 341095 w 1307115"/>
                  <a:gd name="connsiteY53" fmla="*/ 105275 h 1051917"/>
                  <a:gd name="connsiteX54" fmla="*/ 362150 w 1307115"/>
                  <a:gd name="connsiteY54" fmla="*/ 67376 h 1051917"/>
                  <a:gd name="connsiteX55" fmla="*/ 387416 w 1307115"/>
                  <a:gd name="connsiteY55" fmla="*/ 80008 h 1051917"/>
                  <a:gd name="connsiteX56" fmla="*/ 450581 w 1307115"/>
                  <a:gd name="connsiteY56" fmla="*/ 63164 h 1051917"/>
                  <a:gd name="connsiteX57" fmla="*/ 480059 w 1307115"/>
                  <a:gd name="connsiteY57" fmla="*/ 105275 h 1051917"/>
                  <a:gd name="connsiteX58" fmla="*/ 517958 w 1307115"/>
                  <a:gd name="connsiteY58" fmla="*/ 71587 h 1051917"/>
                  <a:gd name="connsiteX59" fmla="*/ 526381 w 1307115"/>
                  <a:gd name="connsiteY59" fmla="*/ 37899 h 1051917"/>
                  <a:gd name="connsiteX60" fmla="*/ 576913 w 1307115"/>
                  <a:gd name="connsiteY60" fmla="*/ 58953 h 1051917"/>
                  <a:gd name="connsiteX61" fmla="*/ 682189 w 1307115"/>
                  <a:gd name="connsiteY61" fmla="*/ 63164 h 1051917"/>
                  <a:gd name="connsiteX62" fmla="*/ 783254 w 1307115"/>
                  <a:gd name="connsiteY62" fmla="*/ 0 h 1051917"/>
                  <a:gd name="connsiteX63" fmla="*/ 850631 w 1307115"/>
                  <a:gd name="connsiteY63" fmla="*/ 21055 h 1051917"/>
                  <a:gd name="connsiteX64" fmla="*/ 862701 w 1307115"/>
                  <a:gd name="connsiteY64" fmla="*/ 1742 h 1051917"/>
                  <a:gd name="connsiteX65" fmla="*/ 1307115 w 1307115"/>
                  <a:gd name="connsiteY65" fmla="*/ 565347 h 1051917"/>
                  <a:gd name="connsiteX0" fmla="*/ 862701 w 862701"/>
                  <a:gd name="connsiteY0" fmla="*/ 1001400 h 1051917"/>
                  <a:gd name="connsiteX1" fmla="*/ 816942 w 862701"/>
                  <a:gd name="connsiteY1" fmla="*/ 1038442 h 1051917"/>
                  <a:gd name="connsiteX2" fmla="*/ 779885 w 862701"/>
                  <a:gd name="connsiteY2" fmla="*/ 1018229 h 1051917"/>
                  <a:gd name="connsiteX3" fmla="*/ 769779 w 862701"/>
                  <a:gd name="connsiteY3" fmla="*/ 1014860 h 1051917"/>
                  <a:gd name="connsiteX4" fmla="*/ 725984 w 862701"/>
                  <a:gd name="connsiteY4" fmla="*/ 1051917 h 1051917"/>
                  <a:gd name="connsiteX5" fmla="*/ 688927 w 862701"/>
                  <a:gd name="connsiteY5" fmla="*/ 1028335 h 1051917"/>
                  <a:gd name="connsiteX6" fmla="*/ 712508 w 862701"/>
                  <a:gd name="connsiteY6" fmla="*/ 998016 h 1051917"/>
                  <a:gd name="connsiteX7" fmla="*/ 661976 w 862701"/>
                  <a:gd name="connsiteY7" fmla="*/ 971065 h 1051917"/>
                  <a:gd name="connsiteX8" fmla="*/ 628288 w 862701"/>
                  <a:gd name="connsiteY8" fmla="*/ 890213 h 1051917"/>
                  <a:gd name="connsiteX9" fmla="*/ 624919 w 862701"/>
                  <a:gd name="connsiteY9" fmla="*/ 843050 h 1051917"/>
                  <a:gd name="connsiteX10" fmla="*/ 635025 w 862701"/>
                  <a:gd name="connsiteY10" fmla="*/ 805992 h 1051917"/>
                  <a:gd name="connsiteX11" fmla="*/ 604706 w 862701"/>
                  <a:gd name="connsiteY11" fmla="*/ 799255 h 1051917"/>
                  <a:gd name="connsiteX12" fmla="*/ 560911 w 862701"/>
                  <a:gd name="connsiteY12" fmla="*/ 816099 h 1051917"/>
                  <a:gd name="connsiteX13" fmla="*/ 500272 w 862701"/>
                  <a:gd name="connsiteY13" fmla="*/ 785779 h 1051917"/>
                  <a:gd name="connsiteX14" fmla="*/ 456477 w 862701"/>
                  <a:gd name="connsiteY14" fmla="*/ 792517 h 1051917"/>
                  <a:gd name="connsiteX15" fmla="*/ 399207 w 862701"/>
                  <a:gd name="connsiteY15" fmla="*/ 799255 h 1051917"/>
                  <a:gd name="connsiteX16" fmla="*/ 382363 w 862701"/>
                  <a:gd name="connsiteY16" fmla="*/ 849787 h 1051917"/>
                  <a:gd name="connsiteX17" fmla="*/ 328461 w 862701"/>
                  <a:gd name="connsiteY17" fmla="*/ 900320 h 1051917"/>
                  <a:gd name="connsiteX18" fmla="*/ 271191 w 862701"/>
                  <a:gd name="connsiteY18" fmla="*/ 947483 h 1051917"/>
                  <a:gd name="connsiteX19" fmla="*/ 254347 w 862701"/>
                  <a:gd name="connsiteY19" fmla="*/ 981172 h 1051917"/>
                  <a:gd name="connsiteX20" fmla="*/ 277929 w 862701"/>
                  <a:gd name="connsiteY20" fmla="*/ 1028335 h 1051917"/>
                  <a:gd name="connsiteX21" fmla="*/ 272070 w 862701"/>
                  <a:gd name="connsiteY21" fmla="*/ 1030679 h 1051917"/>
                  <a:gd name="connsiteX22" fmla="*/ 220659 w 862701"/>
                  <a:gd name="connsiteY22" fmla="*/ 1024967 h 1051917"/>
                  <a:gd name="connsiteX23" fmla="*/ 220659 w 862701"/>
                  <a:gd name="connsiteY23" fmla="*/ 998016 h 1051917"/>
                  <a:gd name="connsiteX24" fmla="*/ 180233 w 862701"/>
                  <a:gd name="connsiteY24" fmla="*/ 998016 h 1051917"/>
                  <a:gd name="connsiteX25" fmla="*/ 153282 w 862701"/>
                  <a:gd name="connsiteY25" fmla="*/ 991278 h 1051917"/>
                  <a:gd name="connsiteX26" fmla="*/ 149913 w 862701"/>
                  <a:gd name="connsiteY26" fmla="*/ 977803 h 1051917"/>
                  <a:gd name="connsiteX27" fmla="*/ 139807 w 862701"/>
                  <a:gd name="connsiteY27" fmla="*/ 947483 h 1051917"/>
                  <a:gd name="connsiteX28" fmla="*/ 139807 w 862701"/>
                  <a:gd name="connsiteY28" fmla="*/ 920533 h 1051917"/>
                  <a:gd name="connsiteX29" fmla="*/ 116225 w 862701"/>
                  <a:gd name="connsiteY29" fmla="*/ 859894 h 1051917"/>
                  <a:gd name="connsiteX30" fmla="*/ 126331 w 862701"/>
                  <a:gd name="connsiteY30" fmla="*/ 832943 h 1051917"/>
                  <a:gd name="connsiteX31" fmla="*/ 92643 w 862701"/>
                  <a:gd name="connsiteY31" fmla="*/ 829574 h 1051917"/>
                  <a:gd name="connsiteX32" fmla="*/ 89274 w 862701"/>
                  <a:gd name="connsiteY32" fmla="*/ 805992 h 1051917"/>
                  <a:gd name="connsiteX33" fmla="*/ 52217 w 862701"/>
                  <a:gd name="connsiteY33" fmla="*/ 782411 h 1051917"/>
                  <a:gd name="connsiteX34" fmla="*/ 52217 w 862701"/>
                  <a:gd name="connsiteY34" fmla="*/ 755460 h 1051917"/>
                  <a:gd name="connsiteX35" fmla="*/ 52217 w 862701"/>
                  <a:gd name="connsiteY35" fmla="*/ 704927 h 1051917"/>
                  <a:gd name="connsiteX36" fmla="*/ 52217 w 862701"/>
                  <a:gd name="connsiteY36" fmla="*/ 657764 h 1051917"/>
                  <a:gd name="connsiteX37" fmla="*/ 48848 w 862701"/>
                  <a:gd name="connsiteY37" fmla="*/ 607231 h 1051917"/>
                  <a:gd name="connsiteX38" fmla="*/ 42693 w 862701"/>
                  <a:gd name="connsiteY38" fmla="*/ 607231 h 1051917"/>
                  <a:gd name="connsiteX39" fmla="*/ 29477 w 862701"/>
                  <a:gd name="connsiteY39" fmla="*/ 564278 h 1051917"/>
                  <a:gd name="connsiteX40" fmla="*/ 0 w 862701"/>
                  <a:gd name="connsiteY40" fmla="*/ 551645 h 1051917"/>
                  <a:gd name="connsiteX41" fmla="*/ 25266 w 862701"/>
                  <a:gd name="connsiteY41" fmla="*/ 513746 h 1051917"/>
                  <a:gd name="connsiteX42" fmla="*/ 46321 w 862701"/>
                  <a:gd name="connsiteY42" fmla="*/ 509535 h 1051917"/>
                  <a:gd name="connsiteX43" fmla="*/ 109487 w 862701"/>
                  <a:gd name="connsiteY43" fmla="*/ 454792 h 1051917"/>
                  <a:gd name="connsiteX44" fmla="*/ 134753 w 862701"/>
                  <a:gd name="connsiteY44" fmla="*/ 391626 h 1051917"/>
                  <a:gd name="connsiteX45" fmla="*/ 109487 w 862701"/>
                  <a:gd name="connsiteY45" fmla="*/ 357938 h 1051917"/>
                  <a:gd name="connsiteX46" fmla="*/ 164230 w 862701"/>
                  <a:gd name="connsiteY46" fmla="*/ 244239 h 1051917"/>
                  <a:gd name="connsiteX47" fmla="*/ 134753 w 862701"/>
                  <a:gd name="connsiteY47" fmla="*/ 227395 h 1051917"/>
                  <a:gd name="connsiteX48" fmla="*/ 160020 w 862701"/>
                  <a:gd name="connsiteY48" fmla="*/ 193707 h 1051917"/>
                  <a:gd name="connsiteX49" fmla="*/ 248451 w 862701"/>
                  <a:gd name="connsiteY49" fmla="*/ 147385 h 1051917"/>
                  <a:gd name="connsiteX50" fmla="*/ 269507 w 862701"/>
                  <a:gd name="connsiteY50" fmla="*/ 101065 h 1051917"/>
                  <a:gd name="connsiteX51" fmla="*/ 269507 w 862701"/>
                  <a:gd name="connsiteY51" fmla="*/ 50532 h 1051917"/>
                  <a:gd name="connsiteX52" fmla="*/ 303195 w 862701"/>
                  <a:gd name="connsiteY52" fmla="*/ 50532 h 1051917"/>
                  <a:gd name="connsiteX53" fmla="*/ 341095 w 862701"/>
                  <a:gd name="connsiteY53" fmla="*/ 105275 h 1051917"/>
                  <a:gd name="connsiteX54" fmla="*/ 362150 w 862701"/>
                  <a:gd name="connsiteY54" fmla="*/ 67376 h 1051917"/>
                  <a:gd name="connsiteX55" fmla="*/ 387416 w 862701"/>
                  <a:gd name="connsiteY55" fmla="*/ 80008 h 1051917"/>
                  <a:gd name="connsiteX56" fmla="*/ 450581 w 862701"/>
                  <a:gd name="connsiteY56" fmla="*/ 63164 h 1051917"/>
                  <a:gd name="connsiteX57" fmla="*/ 480059 w 862701"/>
                  <a:gd name="connsiteY57" fmla="*/ 105275 h 1051917"/>
                  <a:gd name="connsiteX58" fmla="*/ 517958 w 862701"/>
                  <a:gd name="connsiteY58" fmla="*/ 71587 h 1051917"/>
                  <a:gd name="connsiteX59" fmla="*/ 526381 w 862701"/>
                  <a:gd name="connsiteY59" fmla="*/ 37899 h 1051917"/>
                  <a:gd name="connsiteX60" fmla="*/ 576913 w 862701"/>
                  <a:gd name="connsiteY60" fmla="*/ 58953 h 1051917"/>
                  <a:gd name="connsiteX61" fmla="*/ 682189 w 862701"/>
                  <a:gd name="connsiteY61" fmla="*/ 63164 h 1051917"/>
                  <a:gd name="connsiteX62" fmla="*/ 783254 w 862701"/>
                  <a:gd name="connsiteY62" fmla="*/ 0 h 1051917"/>
                  <a:gd name="connsiteX63" fmla="*/ 850631 w 862701"/>
                  <a:gd name="connsiteY63" fmla="*/ 21055 h 1051917"/>
                  <a:gd name="connsiteX64" fmla="*/ 862701 w 862701"/>
                  <a:gd name="connsiteY64" fmla="*/ 1742 h 105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862701" h="1051917">
                    <a:moveTo>
                      <a:pt x="862701" y="1001400"/>
                    </a:moveTo>
                    <a:lnTo>
                      <a:pt x="816942" y="1038442"/>
                    </a:lnTo>
                    <a:cubicBezTo>
                      <a:pt x="782291" y="1017651"/>
                      <a:pt x="796349" y="1018229"/>
                      <a:pt x="779885" y="1018229"/>
                    </a:cubicBezTo>
                    <a:lnTo>
                      <a:pt x="769779" y="1014860"/>
                    </a:lnTo>
                    <a:lnTo>
                      <a:pt x="725984" y="1051917"/>
                    </a:lnTo>
                    <a:lnTo>
                      <a:pt x="688927" y="1028335"/>
                    </a:lnTo>
                    <a:lnTo>
                      <a:pt x="712508" y="998016"/>
                    </a:lnTo>
                    <a:lnTo>
                      <a:pt x="661976" y="971065"/>
                    </a:lnTo>
                    <a:lnTo>
                      <a:pt x="628288" y="890213"/>
                    </a:lnTo>
                    <a:lnTo>
                      <a:pt x="624919" y="843050"/>
                    </a:lnTo>
                    <a:lnTo>
                      <a:pt x="635025" y="805992"/>
                    </a:lnTo>
                    <a:lnTo>
                      <a:pt x="604706" y="799255"/>
                    </a:lnTo>
                    <a:lnTo>
                      <a:pt x="560911" y="816099"/>
                    </a:lnTo>
                    <a:lnTo>
                      <a:pt x="500272" y="785779"/>
                    </a:lnTo>
                    <a:lnTo>
                      <a:pt x="456477" y="792517"/>
                    </a:lnTo>
                    <a:lnTo>
                      <a:pt x="399207" y="799255"/>
                    </a:lnTo>
                    <a:lnTo>
                      <a:pt x="382363" y="849787"/>
                    </a:lnTo>
                    <a:lnTo>
                      <a:pt x="328461" y="900320"/>
                    </a:lnTo>
                    <a:lnTo>
                      <a:pt x="271191" y="947483"/>
                    </a:lnTo>
                    <a:lnTo>
                      <a:pt x="254347" y="981172"/>
                    </a:lnTo>
                    <a:lnTo>
                      <a:pt x="277929" y="1028335"/>
                    </a:lnTo>
                    <a:lnTo>
                      <a:pt x="272070" y="1030679"/>
                    </a:lnTo>
                    <a:lnTo>
                      <a:pt x="220659" y="1024967"/>
                    </a:lnTo>
                    <a:lnTo>
                      <a:pt x="220659" y="998016"/>
                    </a:lnTo>
                    <a:lnTo>
                      <a:pt x="180233" y="998016"/>
                    </a:lnTo>
                    <a:lnTo>
                      <a:pt x="153282" y="991278"/>
                    </a:lnTo>
                    <a:lnTo>
                      <a:pt x="149913" y="977803"/>
                    </a:lnTo>
                    <a:lnTo>
                      <a:pt x="139807" y="947483"/>
                    </a:lnTo>
                    <a:lnTo>
                      <a:pt x="139807" y="920533"/>
                    </a:lnTo>
                    <a:lnTo>
                      <a:pt x="116225" y="859894"/>
                    </a:lnTo>
                    <a:lnTo>
                      <a:pt x="126331" y="832943"/>
                    </a:lnTo>
                    <a:lnTo>
                      <a:pt x="92643" y="829574"/>
                    </a:lnTo>
                    <a:lnTo>
                      <a:pt x="89274" y="805992"/>
                    </a:lnTo>
                    <a:lnTo>
                      <a:pt x="52217" y="782411"/>
                    </a:lnTo>
                    <a:lnTo>
                      <a:pt x="52217" y="755460"/>
                    </a:lnTo>
                    <a:lnTo>
                      <a:pt x="52217" y="704927"/>
                    </a:lnTo>
                    <a:lnTo>
                      <a:pt x="52217" y="657764"/>
                    </a:lnTo>
                    <a:lnTo>
                      <a:pt x="48848" y="607231"/>
                    </a:lnTo>
                    <a:lnTo>
                      <a:pt x="42693" y="607231"/>
                    </a:lnTo>
                    <a:lnTo>
                      <a:pt x="29477" y="564278"/>
                    </a:lnTo>
                    <a:lnTo>
                      <a:pt x="0" y="551645"/>
                    </a:lnTo>
                    <a:lnTo>
                      <a:pt x="25266" y="513746"/>
                    </a:lnTo>
                    <a:lnTo>
                      <a:pt x="46321" y="509535"/>
                    </a:lnTo>
                    <a:lnTo>
                      <a:pt x="109487" y="454792"/>
                    </a:lnTo>
                    <a:lnTo>
                      <a:pt x="134753" y="391626"/>
                    </a:lnTo>
                    <a:lnTo>
                      <a:pt x="109487" y="357938"/>
                    </a:lnTo>
                    <a:lnTo>
                      <a:pt x="164230" y="244239"/>
                    </a:lnTo>
                    <a:lnTo>
                      <a:pt x="134753" y="227395"/>
                    </a:lnTo>
                    <a:lnTo>
                      <a:pt x="160020" y="193707"/>
                    </a:lnTo>
                    <a:lnTo>
                      <a:pt x="248451" y="147385"/>
                    </a:lnTo>
                    <a:lnTo>
                      <a:pt x="269507" y="101065"/>
                    </a:lnTo>
                    <a:lnTo>
                      <a:pt x="269507" y="50532"/>
                    </a:lnTo>
                    <a:lnTo>
                      <a:pt x="303195" y="50532"/>
                    </a:lnTo>
                    <a:lnTo>
                      <a:pt x="341095" y="105275"/>
                    </a:lnTo>
                    <a:lnTo>
                      <a:pt x="362150" y="67376"/>
                    </a:lnTo>
                    <a:lnTo>
                      <a:pt x="387416" y="80008"/>
                    </a:lnTo>
                    <a:lnTo>
                      <a:pt x="450581" y="63164"/>
                    </a:lnTo>
                    <a:lnTo>
                      <a:pt x="480059" y="105275"/>
                    </a:lnTo>
                    <a:lnTo>
                      <a:pt x="517958" y="71587"/>
                    </a:lnTo>
                    <a:lnTo>
                      <a:pt x="526381" y="37899"/>
                    </a:lnTo>
                    <a:lnTo>
                      <a:pt x="576913" y="58953"/>
                    </a:lnTo>
                    <a:lnTo>
                      <a:pt x="682189" y="63164"/>
                    </a:lnTo>
                    <a:lnTo>
                      <a:pt x="783254" y="0"/>
                    </a:lnTo>
                    <a:lnTo>
                      <a:pt x="850631" y="21055"/>
                    </a:lnTo>
                    <a:lnTo>
                      <a:pt x="862701" y="1742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156E502E-5CF4-863F-9F80-7F5F1F2C516A}"/>
                  </a:ext>
                </a:extLst>
              </p:cNvPr>
              <p:cNvSpPr/>
              <p:nvPr/>
            </p:nvSpPr>
            <p:spPr>
              <a:xfrm>
                <a:off x="2028151" y="3741422"/>
                <a:ext cx="1349500" cy="1455269"/>
              </a:xfrm>
              <a:custGeom>
                <a:avLst/>
                <a:gdLst>
                  <a:gd name="connsiteX0" fmla="*/ 1013934 w 1349500"/>
                  <a:gd name="connsiteY0" fmla="*/ 0 h 1455269"/>
                  <a:gd name="connsiteX1" fmla="*/ 1349500 w 1349500"/>
                  <a:gd name="connsiteY1" fmla="*/ 0 h 1455269"/>
                  <a:gd name="connsiteX2" fmla="*/ 1349500 w 1349500"/>
                  <a:gd name="connsiteY2" fmla="*/ 413913 h 1455269"/>
                  <a:gd name="connsiteX3" fmla="*/ 1295318 w 1349500"/>
                  <a:gd name="connsiteY3" fmla="*/ 488415 h 1455269"/>
                  <a:gd name="connsiteX4" fmla="*/ 1349500 w 1349500"/>
                  <a:gd name="connsiteY4" fmla="*/ 507170 h 1455269"/>
                  <a:gd name="connsiteX5" fmla="*/ 1349500 w 1349500"/>
                  <a:gd name="connsiteY5" fmla="*/ 587008 h 1455269"/>
                  <a:gd name="connsiteX6" fmla="*/ 1337428 w 1349500"/>
                  <a:gd name="connsiteY6" fmla="*/ 606324 h 1455269"/>
                  <a:gd name="connsiteX7" fmla="*/ 1270051 w 1349500"/>
                  <a:gd name="connsiteY7" fmla="*/ 585269 h 1455269"/>
                  <a:gd name="connsiteX8" fmla="*/ 1168986 w 1349500"/>
                  <a:gd name="connsiteY8" fmla="*/ 648433 h 1455269"/>
                  <a:gd name="connsiteX9" fmla="*/ 1063711 w 1349500"/>
                  <a:gd name="connsiteY9" fmla="*/ 644223 h 1455269"/>
                  <a:gd name="connsiteX10" fmla="*/ 1013178 w 1349500"/>
                  <a:gd name="connsiteY10" fmla="*/ 623168 h 1455269"/>
                  <a:gd name="connsiteX11" fmla="*/ 1004755 w 1349500"/>
                  <a:gd name="connsiteY11" fmla="*/ 656856 h 1455269"/>
                  <a:gd name="connsiteX12" fmla="*/ 966856 w 1349500"/>
                  <a:gd name="connsiteY12" fmla="*/ 690544 h 1455269"/>
                  <a:gd name="connsiteX13" fmla="*/ 937378 w 1349500"/>
                  <a:gd name="connsiteY13" fmla="*/ 648433 h 1455269"/>
                  <a:gd name="connsiteX14" fmla="*/ 874213 w 1349500"/>
                  <a:gd name="connsiteY14" fmla="*/ 665277 h 1455269"/>
                  <a:gd name="connsiteX15" fmla="*/ 848947 w 1349500"/>
                  <a:gd name="connsiteY15" fmla="*/ 652645 h 1455269"/>
                  <a:gd name="connsiteX16" fmla="*/ 827892 w 1349500"/>
                  <a:gd name="connsiteY16" fmla="*/ 690544 h 1455269"/>
                  <a:gd name="connsiteX17" fmla="*/ 789992 w 1349500"/>
                  <a:gd name="connsiteY17" fmla="*/ 635801 h 1455269"/>
                  <a:gd name="connsiteX18" fmla="*/ 756304 w 1349500"/>
                  <a:gd name="connsiteY18" fmla="*/ 635801 h 1455269"/>
                  <a:gd name="connsiteX19" fmla="*/ 756304 w 1349500"/>
                  <a:gd name="connsiteY19" fmla="*/ 686334 h 1455269"/>
                  <a:gd name="connsiteX20" fmla="*/ 735248 w 1349500"/>
                  <a:gd name="connsiteY20" fmla="*/ 732654 h 1455269"/>
                  <a:gd name="connsiteX21" fmla="*/ 646817 w 1349500"/>
                  <a:gd name="connsiteY21" fmla="*/ 778976 h 1455269"/>
                  <a:gd name="connsiteX22" fmla="*/ 621550 w 1349500"/>
                  <a:gd name="connsiteY22" fmla="*/ 812664 h 1455269"/>
                  <a:gd name="connsiteX23" fmla="*/ 651027 w 1349500"/>
                  <a:gd name="connsiteY23" fmla="*/ 829508 h 1455269"/>
                  <a:gd name="connsiteX24" fmla="*/ 596284 w 1349500"/>
                  <a:gd name="connsiteY24" fmla="*/ 943207 h 1455269"/>
                  <a:gd name="connsiteX25" fmla="*/ 621550 w 1349500"/>
                  <a:gd name="connsiteY25" fmla="*/ 976895 h 1455269"/>
                  <a:gd name="connsiteX26" fmla="*/ 596284 w 1349500"/>
                  <a:gd name="connsiteY26" fmla="*/ 1040061 h 1455269"/>
                  <a:gd name="connsiteX27" fmla="*/ 533118 w 1349500"/>
                  <a:gd name="connsiteY27" fmla="*/ 1094804 h 1455269"/>
                  <a:gd name="connsiteX28" fmla="*/ 512063 w 1349500"/>
                  <a:gd name="connsiteY28" fmla="*/ 1099015 h 1455269"/>
                  <a:gd name="connsiteX29" fmla="*/ 486797 w 1349500"/>
                  <a:gd name="connsiteY29" fmla="*/ 1136914 h 1455269"/>
                  <a:gd name="connsiteX30" fmla="*/ 516274 w 1349500"/>
                  <a:gd name="connsiteY30" fmla="*/ 1149547 h 1455269"/>
                  <a:gd name="connsiteX31" fmla="*/ 529490 w 1349500"/>
                  <a:gd name="connsiteY31" fmla="*/ 1192500 h 1455269"/>
                  <a:gd name="connsiteX32" fmla="*/ 481744 w 1349500"/>
                  <a:gd name="connsiteY32" fmla="*/ 1192500 h 1455269"/>
                  <a:gd name="connsiteX33" fmla="*/ 468268 w 1349500"/>
                  <a:gd name="connsiteY33" fmla="*/ 1219451 h 1455269"/>
                  <a:gd name="connsiteX34" fmla="*/ 437949 w 1349500"/>
                  <a:gd name="connsiteY34" fmla="*/ 1256508 h 1455269"/>
                  <a:gd name="connsiteX35" fmla="*/ 424473 w 1349500"/>
                  <a:gd name="connsiteY35" fmla="*/ 1283459 h 1455269"/>
                  <a:gd name="connsiteX36" fmla="*/ 464900 w 1349500"/>
                  <a:gd name="connsiteY36" fmla="*/ 1337360 h 1455269"/>
                  <a:gd name="connsiteX37" fmla="*/ 454793 w 1349500"/>
                  <a:gd name="connsiteY37" fmla="*/ 1350835 h 1455269"/>
                  <a:gd name="connsiteX38" fmla="*/ 431211 w 1349500"/>
                  <a:gd name="connsiteY38" fmla="*/ 1367680 h 1455269"/>
                  <a:gd name="connsiteX39" fmla="*/ 384047 w 1349500"/>
                  <a:gd name="connsiteY39" fmla="*/ 1441794 h 1455269"/>
                  <a:gd name="connsiteX40" fmla="*/ 330146 w 1349500"/>
                  <a:gd name="connsiteY40" fmla="*/ 1411474 h 1455269"/>
                  <a:gd name="connsiteX41" fmla="*/ 282982 w 1349500"/>
                  <a:gd name="connsiteY41" fmla="*/ 1421581 h 1455269"/>
                  <a:gd name="connsiteX42" fmla="*/ 286351 w 1349500"/>
                  <a:gd name="connsiteY42" fmla="*/ 1455269 h 1455269"/>
                  <a:gd name="connsiteX43" fmla="*/ 188655 w 1349500"/>
                  <a:gd name="connsiteY43" fmla="*/ 1455269 h 1455269"/>
                  <a:gd name="connsiteX44" fmla="*/ 141491 w 1349500"/>
                  <a:gd name="connsiteY44" fmla="*/ 1411474 h 1455269"/>
                  <a:gd name="connsiteX45" fmla="*/ 134754 w 1349500"/>
                  <a:gd name="connsiteY45" fmla="*/ 1381155 h 1455269"/>
                  <a:gd name="connsiteX46" fmla="*/ 121278 w 1349500"/>
                  <a:gd name="connsiteY46" fmla="*/ 1357573 h 1455269"/>
                  <a:gd name="connsiteX47" fmla="*/ 124647 w 1349500"/>
                  <a:gd name="connsiteY47" fmla="*/ 1340729 h 1455269"/>
                  <a:gd name="connsiteX48" fmla="*/ 161704 w 1349500"/>
                  <a:gd name="connsiteY48" fmla="*/ 1263246 h 1455269"/>
                  <a:gd name="connsiteX49" fmla="*/ 161704 w 1349500"/>
                  <a:gd name="connsiteY49" fmla="*/ 1243033 h 1455269"/>
                  <a:gd name="connsiteX50" fmla="*/ 97696 w 1349500"/>
                  <a:gd name="connsiteY50" fmla="*/ 1243033 h 1455269"/>
                  <a:gd name="connsiteX51" fmla="*/ 84221 w 1349500"/>
                  <a:gd name="connsiteY51" fmla="*/ 1256508 h 1455269"/>
                  <a:gd name="connsiteX52" fmla="*/ 57270 w 1349500"/>
                  <a:gd name="connsiteY52" fmla="*/ 1256508 h 1455269"/>
                  <a:gd name="connsiteX53" fmla="*/ 30320 w 1349500"/>
                  <a:gd name="connsiteY53" fmla="*/ 1226189 h 1455269"/>
                  <a:gd name="connsiteX54" fmla="*/ 13476 w 1349500"/>
                  <a:gd name="connsiteY54" fmla="*/ 1158812 h 1455269"/>
                  <a:gd name="connsiteX55" fmla="*/ 0 w 1349500"/>
                  <a:gd name="connsiteY55" fmla="*/ 1118386 h 1455269"/>
                  <a:gd name="connsiteX56" fmla="*/ 40426 w 1349500"/>
                  <a:gd name="connsiteY56" fmla="*/ 1067854 h 1455269"/>
                  <a:gd name="connsiteX57" fmla="*/ 37057 w 1349500"/>
                  <a:gd name="connsiteY57" fmla="*/ 1034165 h 1455269"/>
                  <a:gd name="connsiteX58" fmla="*/ 67377 w 1349500"/>
                  <a:gd name="connsiteY58" fmla="*/ 1020690 h 1455269"/>
                  <a:gd name="connsiteX59" fmla="*/ 57270 w 1349500"/>
                  <a:gd name="connsiteY59" fmla="*/ 960051 h 1455269"/>
                  <a:gd name="connsiteX60" fmla="*/ 30320 w 1349500"/>
                  <a:gd name="connsiteY60" fmla="*/ 943207 h 1455269"/>
                  <a:gd name="connsiteX61" fmla="*/ 6841 w 1349500"/>
                  <a:gd name="connsiteY61" fmla="*/ 845938 h 1455269"/>
                  <a:gd name="connsiteX62" fmla="*/ 10948 w 1349500"/>
                  <a:gd name="connsiteY62" fmla="*/ 829508 h 1455269"/>
                  <a:gd name="connsiteX63" fmla="*/ 120436 w 1349500"/>
                  <a:gd name="connsiteY63" fmla="*/ 854775 h 1455269"/>
                  <a:gd name="connsiteX64" fmla="*/ 200446 w 1349500"/>
                  <a:gd name="connsiteY64" fmla="*/ 812664 h 1455269"/>
                  <a:gd name="connsiteX65" fmla="*/ 259401 w 1349500"/>
                  <a:gd name="connsiteY65" fmla="*/ 774765 h 1455269"/>
                  <a:gd name="connsiteX66" fmla="*/ 276245 w 1349500"/>
                  <a:gd name="connsiteY66" fmla="*/ 724233 h 1455269"/>
                  <a:gd name="connsiteX67" fmla="*/ 309933 w 1349500"/>
                  <a:gd name="connsiteY67" fmla="*/ 720022 h 1455269"/>
                  <a:gd name="connsiteX68" fmla="*/ 343621 w 1349500"/>
                  <a:gd name="connsiteY68" fmla="*/ 665277 h 1455269"/>
                  <a:gd name="connsiteX69" fmla="*/ 373099 w 1349500"/>
                  <a:gd name="connsiteY69" fmla="*/ 635801 h 1455269"/>
                  <a:gd name="connsiteX70" fmla="*/ 423632 w 1349500"/>
                  <a:gd name="connsiteY70" fmla="*/ 597901 h 1455269"/>
                  <a:gd name="connsiteX71" fmla="*/ 440476 w 1349500"/>
                  <a:gd name="connsiteY71" fmla="*/ 555791 h 1455269"/>
                  <a:gd name="connsiteX72" fmla="*/ 469953 w 1349500"/>
                  <a:gd name="connsiteY72" fmla="*/ 538947 h 1455269"/>
                  <a:gd name="connsiteX73" fmla="*/ 516274 w 1349500"/>
                  <a:gd name="connsiteY73" fmla="*/ 488415 h 1455269"/>
                  <a:gd name="connsiteX74" fmla="*/ 558385 w 1349500"/>
                  <a:gd name="connsiteY74" fmla="*/ 450516 h 1455269"/>
                  <a:gd name="connsiteX75" fmla="*/ 634183 w 1349500"/>
                  <a:gd name="connsiteY75" fmla="*/ 370505 h 1455269"/>
                  <a:gd name="connsiteX76" fmla="*/ 777359 w 1349500"/>
                  <a:gd name="connsiteY76" fmla="*/ 248386 h 1455269"/>
                  <a:gd name="connsiteX77" fmla="*/ 861580 w 1349500"/>
                  <a:gd name="connsiteY77" fmla="*/ 235752 h 1455269"/>
                  <a:gd name="connsiteX78" fmla="*/ 895269 w 1349500"/>
                  <a:gd name="connsiteY78" fmla="*/ 164165 h 1455269"/>
                  <a:gd name="connsiteX79" fmla="*/ 971067 w 1349500"/>
                  <a:gd name="connsiteY79" fmla="*/ 75732 h 1455269"/>
                  <a:gd name="connsiteX80" fmla="*/ 992122 w 1349500"/>
                  <a:gd name="connsiteY80" fmla="*/ 16778 h 1455269"/>
                  <a:gd name="connsiteX0" fmla="*/ 1013934 w 1349500"/>
                  <a:gd name="connsiteY0" fmla="*/ 0 h 1455269"/>
                  <a:gd name="connsiteX1" fmla="*/ 1349500 w 1349500"/>
                  <a:gd name="connsiteY1" fmla="*/ 0 h 1455269"/>
                  <a:gd name="connsiteX2" fmla="*/ 1349500 w 1349500"/>
                  <a:gd name="connsiteY2" fmla="*/ 413913 h 1455269"/>
                  <a:gd name="connsiteX3" fmla="*/ 1349500 w 1349500"/>
                  <a:gd name="connsiteY3" fmla="*/ 507170 h 1455269"/>
                  <a:gd name="connsiteX4" fmla="*/ 1349500 w 1349500"/>
                  <a:gd name="connsiteY4" fmla="*/ 587008 h 1455269"/>
                  <a:gd name="connsiteX5" fmla="*/ 1337428 w 1349500"/>
                  <a:gd name="connsiteY5" fmla="*/ 606324 h 1455269"/>
                  <a:gd name="connsiteX6" fmla="*/ 1270051 w 1349500"/>
                  <a:gd name="connsiteY6" fmla="*/ 585269 h 1455269"/>
                  <a:gd name="connsiteX7" fmla="*/ 1168986 w 1349500"/>
                  <a:gd name="connsiteY7" fmla="*/ 648433 h 1455269"/>
                  <a:gd name="connsiteX8" fmla="*/ 1063711 w 1349500"/>
                  <a:gd name="connsiteY8" fmla="*/ 644223 h 1455269"/>
                  <a:gd name="connsiteX9" fmla="*/ 1013178 w 1349500"/>
                  <a:gd name="connsiteY9" fmla="*/ 623168 h 1455269"/>
                  <a:gd name="connsiteX10" fmla="*/ 1004755 w 1349500"/>
                  <a:gd name="connsiteY10" fmla="*/ 656856 h 1455269"/>
                  <a:gd name="connsiteX11" fmla="*/ 966856 w 1349500"/>
                  <a:gd name="connsiteY11" fmla="*/ 690544 h 1455269"/>
                  <a:gd name="connsiteX12" fmla="*/ 937378 w 1349500"/>
                  <a:gd name="connsiteY12" fmla="*/ 648433 h 1455269"/>
                  <a:gd name="connsiteX13" fmla="*/ 874213 w 1349500"/>
                  <a:gd name="connsiteY13" fmla="*/ 665277 h 1455269"/>
                  <a:gd name="connsiteX14" fmla="*/ 848947 w 1349500"/>
                  <a:gd name="connsiteY14" fmla="*/ 652645 h 1455269"/>
                  <a:gd name="connsiteX15" fmla="*/ 827892 w 1349500"/>
                  <a:gd name="connsiteY15" fmla="*/ 690544 h 1455269"/>
                  <a:gd name="connsiteX16" fmla="*/ 789992 w 1349500"/>
                  <a:gd name="connsiteY16" fmla="*/ 635801 h 1455269"/>
                  <a:gd name="connsiteX17" fmla="*/ 756304 w 1349500"/>
                  <a:gd name="connsiteY17" fmla="*/ 635801 h 1455269"/>
                  <a:gd name="connsiteX18" fmla="*/ 756304 w 1349500"/>
                  <a:gd name="connsiteY18" fmla="*/ 686334 h 1455269"/>
                  <a:gd name="connsiteX19" fmla="*/ 735248 w 1349500"/>
                  <a:gd name="connsiteY19" fmla="*/ 732654 h 1455269"/>
                  <a:gd name="connsiteX20" fmla="*/ 646817 w 1349500"/>
                  <a:gd name="connsiteY20" fmla="*/ 778976 h 1455269"/>
                  <a:gd name="connsiteX21" fmla="*/ 621550 w 1349500"/>
                  <a:gd name="connsiteY21" fmla="*/ 812664 h 1455269"/>
                  <a:gd name="connsiteX22" fmla="*/ 651027 w 1349500"/>
                  <a:gd name="connsiteY22" fmla="*/ 829508 h 1455269"/>
                  <a:gd name="connsiteX23" fmla="*/ 596284 w 1349500"/>
                  <a:gd name="connsiteY23" fmla="*/ 943207 h 1455269"/>
                  <a:gd name="connsiteX24" fmla="*/ 621550 w 1349500"/>
                  <a:gd name="connsiteY24" fmla="*/ 976895 h 1455269"/>
                  <a:gd name="connsiteX25" fmla="*/ 596284 w 1349500"/>
                  <a:gd name="connsiteY25" fmla="*/ 1040061 h 1455269"/>
                  <a:gd name="connsiteX26" fmla="*/ 533118 w 1349500"/>
                  <a:gd name="connsiteY26" fmla="*/ 1094804 h 1455269"/>
                  <a:gd name="connsiteX27" fmla="*/ 512063 w 1349500"/>
                  <a:gd name="connsiteY27" fmla="*/ 1099015 h 1455269"/>
                  <a:gd name="connsiteX28" fmla="*/ 486797 w 1349500"/>
                  <a:gd name="connsiteY28" fmla="*/ 1136914 h 1455269"/>
                  <a:gd name="connsiteX29" fmla="*/ 516274 w 1349500"/>
                  <a:gd name="connsiteY29" fmla="*/ 1149547 h 1455269"/>
                  <a:gd name="connsiteX30" fmla="*/ 529490 w 1349500"/>
                  <a:gd name="connsiteY30" fmla="*/ 1192500 h 1455269"/>
                  <a:gd name="connsiteX31" fmla="*/ 481744 w 1349500"/>
                  <a:gd name="connsiteY31" fmla="*/ 1192500 h 1455269"/>
                  <a:gd name="connsiteX32" fmla="*/ 468268 w 1349500"/>
                  <a:gd name="connsiteY32" fmla="*/ 1219451 h 1455269"/>
                  <a:gd name="connsiteX33" fmla="*/ 437949 w 1349500"/>
                  <a:gd name="connsiteY33" fmla="*/ 1256508 h 1455269"/>
                  <a:gd name="connsiteX34" fmla="*/ 424473 w 1349500"/>
                  <a:gd name="connsiteY34" fmla="*/ 1283459 h 1455269"/>
                  <a:gd name="connsiteX35" fmla="*/ 464900 w 1349500"/>
                  <a:gd name="connsiteY35" fmla="*/ 1337360 h 1455269"/>
                  <a:gd name="connsiteX36" fmla="*/ 454793 w 1349500"/>
                  <a:gd name="connsiteY36" fmla="*/ 1350835 h 1455269"/>
                  <a:gd name="connsiteX37" fmla="*/ 431211 w 1349500"/>
                  <a:gd name="connsiteY37" fmla="*/ 1367680 h 1455269"/>
                  <a:gd name="connsiteX38" fmla="*/ 384047 w 1349500"/>
                  <a:gd name="connsiteY38" fmla="*/ 1441794 h 1455269"/>
                  <a:gd name="connsiteX39" fmla="*/ 330146 w 1349500"/>
                  <a:gd name="connsiteY39" fmla="*/ 1411474 h 1455269"/>
                  <a:gd name="connsiteX40" fmla="*/ 282982 w 1349500"/>
                  <a:gd name="connsiteY40" fmla="*/ 1421581 h 1455269"/>
                  <a:gd name="connsiteX41" fmla="*/ 286351 w 1349500"/>
                  <a:gd name="connsiteY41" fmla="*/ 1455269 h 1455269"/>
                  <a:gd name="connsiteX42" fmla="*/ 188655 w 1349500"/>
                  <a:gd name="connsiteY42" fmla="*/ 1455269 h 1455269"/>
                  <a:gd name="connsiteX43" fmla="*/ 141491 w 1349500"/>
                  <a:gd name="connsiteY43" fmla="*/ 1411474 h 1455269"/>
                  <a:gd name="connsiteX44" fmla="*/ 134754 w 1349500"/>
                  <a:gd name="connsiteY44" fmla="*/ 1381155 h 1455269"/>
                  <a:gd name="connsiteX45" fmla="*/ 121278 w 1349500"/>
                  <a:gd name="connsiteY45" fmla="*/ 1357573 h 1455269"/>
                  <a:gd name="connsiteX46" fmla="*/ 124647 w 1349500"/>
                  <a:gd name="connsiteY46" fmla="*/ 1340729 h 1455269"/>
                  <a:gd name="connsiteX47" fmla="*/ 161704 w 1349500"/>
                  <a:gd name="connsiteY47" fmla="*/ 1263246 h 1455269"/>
                  <a:gd name="connsiteX48" fmla="*/ 161704 w 1349500"/>
                  <a:gd name="connsiteY48" fmla="*/ 1243033 h 1455269"/>
                  <a:gd name="connsiteX49" fmla="*/ 97696 w 1349500"/>
                  <a:gd name="connsiteY49" fmla="*/ 1243033 h 1455269"/>
                  <a:gd name="connsiteX50" fmla="*/ 84221 w 1349500"/>
                  <a:gd name="connsiteY50" fmla="*/ 1256508 h 1455269"/>
                  <a:gd name="connsiteX51" fmla="*/ 57270 w 1349500"/>
                  <a:gd name="connsiteY51" fmla="*/ 1256508 h 1455269"/>
                  <a:gd name="connsiteX52" fmla="*/ 30320 w 1349500"/>
                  <a:gd name="connsiteY52" fmla="*/ 1226189 h 1455269"/>
                  <a:gd name="connsiteX53" fmla="*/ 13476 w 1349500"/>
                  <a:gd name="connsiteY53" fmla="*/ 1158812 h 1455269"/>
                  <a:gd name="connsiteX54" fmla="*/ 0 w 1349500"/>
                  <a:gd name="connsiteY54" fmla="*/ 1118386 h 1455269"/>
                  <a:gd name="connsiteX55" fmla="*/ 40426 w 1349500"/>
                  <a:gd name="connsiteY55" fmla="*/ 1067854 h 1455269"/>
                  <a:gd name="connsiteX56" fmla="*/ 37057 w 1349500"/>
                  <a:gd name="connsiteY56" fmla="*/ 1034165 h 1455269"/>
                  <a:gd name="connsiteX57" fmla="*/ 67377 w 1349500"/>
                  <a:gd name="connsiteY57" fmla="*/ 1020690 h 1455269"/>
                  <a:gd name="connsiteX58" fmla="*/ 57270 w 1349500"/>
                  <a:gd name="connsiteY58" fmla="*/ 960051 h 1455269"/>
                  <a:gd name="connsiteX59" fmla="*/ 30320 w 1349500"/>
                  <a:gd name="connsiteY59" fmla="*/ 943207 h 1455269"/>
                  <a:gd name="connsiteX60" fmla="*/ 6841 w 1349500"/>
                  <a:gd name="connsiteY60" fmla="*/ 845938 h 1455269"/>
                  <a:gd name="connsiteX61" fmla="*/ 10948 w 1349500"/>
                  <a:gd name="connsiteY61" fmla="*/ 829508 h 1455269"/>
                  <a:gd name="connsiteX62" fmla="*/ 120436 w 1349500"/>
                  <a:gd name="connsiteY62" fmla="*/ 854775 h 1455269"/>
                  <a:gd name="connsiteX63" fmla="*/ 200446 w 1349500"/>
                  <a:gd name="connsiteY63" fmla="*/ 812664 h 1455269"/>
                  <a:gd name="connsiteX64" fmla="*/ 259401 w 1349500"/>
                  <a:gd name="connsiteY64" fmla="*/ 774765 h 1455269"/>
                  <a:gd name="connsiteX65" fmla="*/ 276245 w 1349500"/>
                  <a:gd name="connsiteY65" fmla="*/ 724233 h 1455269"/>
                  <a:gd name="connsiteX66" fmla="*/ 309933 w 1349500"/>
                  <a:gd name="connsiteY66" fmla="*/ 720022 h 1455269"/>
                  <a:gd name="connsiteX67" fmla="*/ 343621 w 1349500"/>
                  <a:gd name="connsiteY67" fmla="*/ 665277 h 1455269"/>
                  <a:gd name="connsiteX68" fmla="*/ 373099 w 1349500"/>
                  <a:gd name="connsiteY68" fmla="*/ 635801 h 1455269"/>
                  <a:gd name="connsiteX69" fmla="*/ 423632 w 1349500"/>
                  <a:gd name="connsiteY69" fmla="*/ 597901 h 1455269"/>
                  <a:gd name="connsiteX70" fmla="*/ 440476 w 1349500"/>
                  <a:gd name="connsiteY70" fmla="*/ 555791 h 1455269"/>
                  <a:gd name="connsiteX71" fmla="*/ 469953 w 1349500"/>
                  <a:gd name="connsiteY71" fmla="*/ 538947 h 1455269"/>
                  <a:gd name="connsiteX72" fmla="*/ 516274 w 1349500"/>
                  <a:gd name="connsiteY72" fmla="*/ 488415 h 1455269"/>
                  <a:gd name="connsiteX73" fmla="*/ 558385 w 1349500"/>
                  <a:gd name="connsiteY73" fmla="*/ 450516 h 1455269"/>
                  <a:gd name="connsiteX74" fmla="*/ 634183 w 1349500"/>
                  <a:gd name="connsiteY74" fmla="*/ 370505 h 1455269"/>
                  <a:gd name="connsiteX75" fmla="*/ 777359 w 1349500"/>
                  <a:gd name="connsiteY75" fmla="*/ 248386 h 1455269"/>
                  <a:gd name="connsiteX76" fmla="*/ 861580 w 1349500"/>
                  <a:gd name="connsiteY76" fmla="*/ 235752 h 1455269"/>
                  <a:gd name="connsiteX77" fmla="*/ 895269 w 1349500"/>
                  <a:gd name="connsiteY77" fmla="*/ 164165 h 1455269"/>
                  <a:gd name="connsiteX78" fmla="*/ 971067 w 1349500"/>
                  <a:gd name="connsiteY78" fmla="*/ 75732 h 1455269"/>
                  <a:gd name="connsiteX79" fmla="*/ 992122 w 1349500"/>
                  <a:gd name="connsiteY79" fmla="*/ 16778 h 1455269"/>
                  <a:gd name="connsiteX80" fmla="*/ 1013934 w 1349500"/>
                  <a:gd name="connsiteY80" fmla="*/ 0 h 1455269"/>
                  <a:gd name="connsiteX0" fmla="*/ 1013934 w 1349500"/>
                  <a:gd name="connsiteY0" fmla="*/ 0 h 1455269"/>
                  <a:gd name="connsiteX1" fmla="*/ 1349500 w 1349500"/>
                  <a:gd name="connsiteY1" fmla="*/ 0 h 1455269"/>
                  <a:gd name="connsiteX2" fmla="*/ 1349500 w 1349500"/>
                  <a:gd name="connsiteY2" fmla="*/ 413913 h 1455269"/>
                  <a:gd name="connsiteX3" fmla="*/ 1349500 w 1349500"/>
                  <a:gd name="connsiteY3" fmla="*/ 587008 h 1455269"/>
                  <a:gd name="connsiteX4" fmla="*/ 1337428 w 1349500"/>
                  <a:gd name="connsiteY4" fmla="*/ 606324 h 1455269"/>
                  <a:gd name="connsiteX5" fmla="*/ 1270051 w 1349500"/>
                  <a:gd name="connsiteY5" fmla="*/ 585269 h 1455269"/>
                  <a:gd name="connsiteX6" fmla="*/ 1168986 w 1349500"/>
                  <a:gd name="connsiteY6" fmla="*/ 648433 h 1455269"/>
                  <a:gd name="connsiteX7" fmla="*/ 1063711 w 1349500"/>
                  <a:gd name="connsiteY7" fmla="*/ 644223 h 1455269"/>
                  <a:gd name="connsiteX8" fmla="*/ 1013178 w 1349500"/>
                  <a:gd name="connsiteY8" fmla="*/ 623168 h 1455269"/>
                  <a:gd name="connsiteX9" fmla="*/ 1004755 w 1349500"/>
                  <a:gd name="connsiteY9" fmla="*/ 656856 h 1455269"/>
                  <a:gd name="connsiteX10" fmla="*/ 966856 w 1349500"/>
                  <a:gd name="connsiteY10" fmla="*/ 690544 h 1455269"/>
                  <a:gd name="connsiteX11" fmla="*/ 937378 w 1349500"/>
                  <a:gd name="connsiteY11" fmla="*/ 648433 h 1455269"/>
                  <a:gd name="connsiteX12" fmla="*/ 874213 w 1349500"/>
                  <a:gd name="connsiteY12" fmla="*/ 665277 h 1455269"/>
                  <a:gd name="connsiteX13" fmla="*/ 848947 w 1349500"/>
                  <a:gd name="connsiteY13" fmla="*/ 652645 h 1455269"/>
                  <a:gd name="connsiteX14" fmla="*/ 827892 w 1349500"/>
                  <a:gd name="connsiteY14" fmla="*/ 690544 h 1455269"/>
                  <a:gd name="connsiteX15" fmla="*/ 789992 w 1349500"/>
                  <a:gd name="connsiteY15" fmla="*/ 635801 h 1455269"/>
                  <a:gd name="connsiteX16" fmla="*/ 756304 w 1349500"/>
                  <a:gd name="connsiteY16" fmla="*/ 635801 h 1455269"/>
                  <a:gd name="connsiteX17" fmla="*/ 756304 w 1349500"/>
                  <a:gd name="connsiteY17" fmla="*/ 686334 h 1455269"/>
                  <a:gd name="connsiteX18" fmla="*/ 735248 w 1349500"/>
                  <a:gd name="connsiteY18" fmla="*/ 732654 h 1455269"/>
                  <a:gd name="connsiteX19" fmla="*/ 646817 w 1349500"/>
                  <a:gd name="connsiteY19" fmla="*/ 778976 h 1455269"/>
                  <a:gd name="connsiteX20" fmla="*/ 621550 w 1349500"/>
                  <a:gd name="connsiteY20" fmla="*/ 812664 h 1455269"/>
                  <a:gd name="connsiteX21" fmla="*/ 651027 w 1349500"/>
                  <a:gd name="connsiteY21" fmla="*/ 829508 h 1455269"/>
                  <a:gd name="connsiteX22" fmla="*/ 596284 w 1349500"/>
                  <a:gd name="connsiteY22" fmla="*/ 943207 h 1455269"/>
                  <a:gd name="connsiteX23" fmla="*/ 621550 w 1349500"/>
                  <a:gd name="connsiteY23" fmla="*/ 976895 h 1455269"/>
                  <a:gd name="connsiteX24" fmla="*/ 596284 w 1349500"/>
                  <a:gd name="connsiteY24" fmla="*/ 1040061 h 1455269"/>
                  <a:gd name="connsiteX25" fmla="*/ 533118 w 1349500"/>
                  <a:gd name="connsiteY25" fmla="*/ 1094804 h 1455269"/>
                  <a:gd name="connsiteX26" fmla="*/ 512063 w 1349500"/>
                  <a:gd name="connsiteY26" fmla="*/ 1099015 h 1455269"/>
                  <a:gd name="connsiteX27" fmla="*/ 486797 w 1349500"/>
                  <a:gd name="connsiteY27" fmla="*/ 1136914 h 1455269"/>
                  <a:gd name="connsiteX28" fmla="*/ 516274 w 1349500"/>
                  <a:gd name="connsiteY28" fmla="*/ 1149547 h 1455269"/>
                  <a:gd name="connsiteX29" fmla="*/ 529490 w 1349500"/>
                  <a:gd name="connsiteY29" fmla="*/ 1192500 h 1455269"/>
                  <a:gd name="connsiteX30" fmla="*/ 481744 w 1349500"/>
                  <a:gd name="connsiteY30" fmla="*/ 1192500 h 1455269"/>
                  <a:gd name="connsiteX31" fmla="*/ 468268 w 1349500"/>
                  <a:gd name="connsiteY31" fmla="*/ 1219451 h 1455269"/>
                  <a:gd name="connsiteX32" fmla="*/ 437949 w 1349500"/>
                  <a:gd name="connsiteY32" fmla="*/ 1256508 h 1455269"/>
                  <a:gd name="connsiteX33" fmla="*/ 424473 w 1349500"/>
                  <a:gd name="connsiteY33" fmla="*/ 1283459 h 1455269"/>
                  <a:gd name="connsiteX34" fmla="*/ 464900 w 1349500"/>
                  <a:gd name="connsiteY34" fmla="*/ 1337360 h 1455269"/>
                  <a:gd name="connsiteX35" fmla="*/ 454793 w 1349500"/>
                  <a:gd name="connsiteY35" fmla="*/ 1350835 h 1455269"/>
                  <a:gd name="connsiteX36" fmla="*/ 431211 w 1349500"/>
                  <a:gd name="connsiteY36" fmla="*/ 1367680 h 1455269"/>
                  <a:gd name="connsiteX37" fmla="*/ 384047 w 1349500"/>
                  <a:gd name="connsiteY37" fmla="*/ 1441794 h 1455269"/>
                  <a:gd name="connsiteX38" fmla="*/ 330146 w 1349500"/>
                  <a:gd name="connsiteY38" fmla="*/ 1411474 h 1455269"/>
                  <a:gd name="connsiteX39" fmla="*/ 282982 w 1349500"/>
                  <a:gd name="connsiteY39" fmla="*/ 1421581 h 1455269"/>
                  <a:gd name="connsiteX40" fmla="*/ 286351 w 1349500"/>
                  <a:gd name="connsiteY40" fmla="*/ 1455269 h 1455269"/>
                  <a:gd name="connsiteX41" fmla="*/ 188655 w 1349500"/>
                  <a:gd name="connsiteY41" fmla="*/ 1455269 h 1455269"/>
                  <a:gd name="connsiteX42" fmla="*/ 141491 w 1349500"/>
                  <a:gd name="connsiteY42" fmla="*/ 1411474 h 1455269"/>
                  <a:gd name="connsiteX43" fmla="*/ 134754 w 1349500"/>
                  <a:gd name="connsiteY43" fmla="*/ 1381155 h 1455269"/>
                  <a:gd name="connsiteX44" fmla="*/ 121278 w 1349500"/>
                  <a:gd name="connsiteY44" fmla="*/ 1357573 h 1455269"/>
                  <a:gd name="connsiteX45" fmla="*/ 124647 w 1349500"/>
                  <a:gd name="connsiteY45" fmla="*/ 1340729 h 1455269"/>
                  <a:gd name="connsiteX46" fmla="*/ 161704 w 1349500"/>
                  <a:gd name="connsiteY46" fmla="*/ 1263246 h 1455269"/>
                  <a:gd name="connsiteX47" fmla="*/ 161704 w 1349500"/>
                  <a:gd name="connsiteY47" fmla="*/ 1243033 h 1455269"/>
                  <a:gd name="connsiteX48" fmla="*/ 97696 w 1349500"/>
                  <a:gd name="connsiteY48" fmla="*/ 1243033 h 1455269"/>
                  <a:gd name="connsiteX49" fmla="*/ 84221 w 1349500"/>
                  <a:gd name="connsiteY49" fmla="*/ 1256508 h 1455269"/>
                  <a:gd name="connsiteX50" fmla="*/ 57270 w 1349500"/>
                  <a:gd name="connsiteY50" fmla="*/ 1256508 h 1455269"/>
                  <a:gd name="connsiteX51" fmla="*/ 30320 w 1349500"/>
                  <a:gd name="connsiteY51" fmla="*/ 1226189 h 1455269"/>
                  <a:gd name="connsiteX52" fmla="*/ 13476 w 1349500"/>
                  <a:gd name="connsiteY52" fmla="*/ 1158812 h 1455269"/>
                  <a:gd name="connsiteX53" fmla="*/ 0 w 1349500"/>
                  <a:gd name="connsiteY53" fmla="*/ 1118386 h 1455269"/>
                  <a:gd name="connsiteX54" fmla="*/ 40426 w 1349500"/>
                  <a:gd name="connsiteY54" fmla="*/ 1067854 h 1455269"/>
                  <a:gd name="connsiteX55" fmla="*/ 37057 w 1349500"/>
                  <a:gd name="connsiteY55" fmla="*/ 1034165 h 1455269"/>
                  <a:gd name="connsiteX56" fmla="*/ 67377 w 1349500"/>
                  <a:gd name="connsiteY56" fmla="*/ 1020690 h 1455269"/>
                  <a:gd name="connsiteX57" fmla="*/ 57270 w 1349500"/>
                  <a:gd name="connsiteY57" fmla="*/ 960051 h 1455269"/>
                  <a:gd name="connsiteX58" fmla="*/ 30320 w 1349500"/>
                  <a:gd name="connsiteY58" fmla="*/ 943207 h 1455269"/>
                  <a:gd name="connsiteX59" fmla="*/ 6841 w 1349500"/>
                  <a:gd name="connsiteY59" fmla="*/ 845938 h 1455269"/>
                  <a:gd name="connsiteX60" fmla="*/ 10948 w 1349500"/>
                  <a:gd name="connsiteY60" fmla="*/ 829508 h 1455269"/>
                  <a:gd name="connsiteX61" fmla="*/ 120436 w 1349500"/>
                  <a:gd name="connsiteY61" fmla="*/ 854775 h 1455269"/>
                  <a:gd name="connsiteX62" fmla="*/ 200446 w 1349500"/>
                  <a:gd name="connsiteY62" fmla="*/ 812664 h 1455269"/>
                  <a:gd name="connsiteX63" fmla="*/ 259401 w 1349500"/>
                  <a:gd name="connsiteY63" fmla="*/ 774765 h 1455269"/>
                  <a:gd name="connsiteX64" fmla="*/ 276245 w 1349500"/>
                  <a:gd name="connsiteY64" fmla="*/ 724233 h 1455269"/>
                  <a:gd name="connsiteX65" fmla="*/ 309933 w 1349500"/>
                  <a:gd name="connsiteY65" fmla="*/ 720022 h 1455269"/>
                  <a:gd name="connsiteX66" fmla="*/ 343621 w 1349500"/>
                  <a:gd name="connsiteY66" fmla="*/ 665277 h 1455269"/>
                  <a:gd name="connsiteX67" fmla="*/ 373099 w 1349500"/>
                  <a:gd name="connsiteY67" fmla="*/ 635801 h 1455269"/>
                  <a:gd name="connsiteX68" fmla="*/ 423632 w 1349500"/>
                  <a:gd name="connsiteY68" fmla="*/ 597901 h 1455269"/>
                  <a:gd name="connsiteX69" fmla="*/ 440476 w 1349500"/>
                  <a:gd name="connsiteY69" fmla="*/ 555791 h 1455269"/>
                  <a:gd name="connsiteX70" fmla="*/ 469953 w 1349500"/>
                  <a:gd name="connsiteY70" fmla="*/ 538947 h 1455269"/>
                  <a:gd name="connsiteX71" fmla="*/ 516274 w 1349500"/>
                  <a:gd name="connsiteY71" fmla="*/ 488415 h 1455269"/>
                  <a:gd name="connsiteX72" fmla="*/ 558385 w 1349500"/>
                  <a:gd name="connsiteY72" fmla="*/ 450516 h 1455269"/>
                  <a:gd name="connsiteX73" fmla="*/ 634183 w 1349500"/>
                  <a:gd name="connsiteY73" fmla="*/ 370505 h 1455269"/>
                  <a:gd name="connsiteX74" fmla="*/ 777359 w 1349500"/>
                  <a:gd name="connsiteY74" fmla="*/ 248386 h 1455269"/>
                  <a:gd name="connsiteX75" fmla="*/ 861580 w 1349500"/>
                  <a:gd name="connsiteY75" fmla="*/ 235752 h 1455269"/>
                  <a:gd name="connsiteX76" fmla="*/ 895269 w 1349500"/>
                  <a:gd name="connsiteY76" fmla="*/ 164165 h 1455269"/>
                  <a:gd name="connsiteX77" fmla="*/ 971067 w 1349500"/>
                  <a:gd name="connsiteY77" fmla="*/ 75732 h 1455269"/>
                  <a:gd name="connsiteX78" fmla="*/ 992122 w 1349500"/>
                  <a:gd name="connsiteY78" fmla="*/ 16778 h 1455269"/>
                  <a:gd name="connsiteX79" fmla="*/ 1013934 w 1349500"/>
                  <a:gd name="connsiteY79" fmla="*/ 0 h 1455269"/>
                  <a:gd name="connsiteX0" fmla="*/ 1013934 w 1349500"/>
                  <a:gd name="connsiteY0" fmla="*/ 0 h 1455269"/>
                  <a:gd name="connsiteX1" fmla="*/ 1349500 w 1349500"/>
                  <a:gd name="connsiteY1" fmla="*/ 0 h 1455269"/>
                  <a:gd name="connsiteX2" fmla="*/ 1349500 w 1349500"/>
                  <a:gd name="connsiteY2" fmla="*/ 587008 h 1455269"/>
                  <a:gd name="connsiteX3" fmla="*/ 1337428 w 1349500"/>
                  <a:gd name="connsiteY3" fmla="*/ 606324 h 1455269"/>
                  <a:gd name="connsiteX4" fmla="*/ 1270051 w 1349500"/>
                  <a:gd name="connsiteY4" fmla="*/ 585269 h 1455269"/>
                  <a:gd name="connsiteX5" fmla="*/ 1168986 w 1349500"/>
                  <a:gd name="connsiteY5" fmla="*/ 648433 h 1455269"/>
                  <a:gd name="connsiteX6" fmla="*/ 1063711 w 1349500"/>
                  <a:gd name="connsiteY6" fmla="*/ 644223 h 1455269"/>
                  <a:gd name="connsiteX7" fmla="*/ 1013178 w 1349500"/>
                  <a:gd name="connsiteY7" fmla="*/ 623168 h 1455269"/>
                  <a:gd name="connsiteX8" fmla="*/ 1004755 w 1349500"/>
                  <a:gd name="connsiteY8" fmla="*/ 656856 h 1455269"/>
                  <a:gd name="connsiteX9" fmla="*/ 966856 w 1349500"/>
                  <a:gd name="connsiteY9" fmla="*/ 690544 h 1455269"/>
                  <a:gd name="connsiteX10" fmla="*/ 937378 w 1349500"/>
                  <a:gd name="connsiteY10" fmla="*/ 648433 h 1455269"/>
                  <a:gd name="connsiteX11" fmla="*/ 874213 w 1349500"/>
                  <a:gd name="connsiteY11" fmla="*/ 665277 h 1455269"/>
                  <a:gd name="connsiteX12" fmla="*/ 848947 w 1349500"/>
                  <a:gd name="connsiteY12" fmla="*/ 652645 h 1455269"/>
                  <a:gd name="connsiteX13" fmla="*/ 827892 w 1349500"/>
                  <a:gd name="connsiteY13" fmla="*/ 690544 h 1455269"/>
                  <a:gd name="connsiteX14" fmla="*/ 789992 w 1349500"/>
                  <a:gd name="connsiteY14" fmla="*/ 635801 h 1455269"/>
                  <a:gd name="connsiteX15" fmla="*/ 756304 w 1349500"/>
                  <a:gd name="connsiteY15" fmla="*/ 635801 h 1455269"/>
                  <a:gd name="connsiteX16" fmla="*/ 756304 w 1349500"/>
                  <a:gd name="connsiteY16" fmla="*/ 686334 h 1455269"/>
                  <a:gd name="connsiteX17" fmla="*/ 735248 w 1349500"/>
                  <a:gd name="connsiteY17" fmla="*/ 732654 h 1455269"/>
                  <a:gd name="connsiteX18" fmla="*/ 646817 w 1349500"/>
                  <a:gd name="connsiteY18" fmla="*/ 778976 h 1455269"/>
                  <a:gd name="connsiteX19" fmla="*/ 621550 w 1349500"/>
                  <a:gd name="connsiteY19" fmla="*/ 812664 h 1455269"/>
                  <a:gd name="connsiteX20" fmla="*/ 651027 w 1349500"/>
                  <a:gd name="connsiteY20" fmla="*/ 829508 h 1455269"/>
                  <a:gd name="connsiteX21" fmla="*/ 596284 w 1349500"/>
                  <a:gd name="connsiteY21" fmla="*/ 943207 h 1455269"/>
                  <a:gd name="connsiteX22" fmla="*/ 621550 w 1349500"/>
                  <a:gd name="connsiteY22" fmla="*/ 976895 h 1455269"/>
                  <a:gd name="connsiteX23" fmla="*/ 596284 w 1349500"/>
                  <a:gd name="connsiteY23" fmla="*/ 1040061 h 1455269"/>
                  <a:gd name="connsiteX24" fmla="*/ 533118 w 1349500"/>
                  <a:gd name="connsiteY24" fmla="*/ 1094804 h 1455269"/>
                  <a:gd name="connsiteX25" fmla="*/ 512063 w 1349500"/>
                  <a:gd name="connsiteY25" fmla="*/ 1099015 h 1455269"/>
                  <a:gd name="connsiteX26" fmla="*/ 486797 w 1349500"/>
                  <a:gd name="connsiteY26" fmla="*/ 1136914 h 1455269"/>
                  <a:gd name="connsiteX27" fmla="*/ 516274 w 1349500"/>
                  <a:gd name="connsiteY27" fmla="*/ 1149547 h 1455269"/>
                  <a:gd name="connsiteX28" fmla="*/ 529490 w 1349500"/>
                  <a:gd name="connsiteY28" fmla="*/ 1192500 h 1455269"/>
                  <a:gd name="connsiteX29" fmla="*/ 481744 w 1349500"/>
                  <a:gd name="connsiteY29" fmla="*/ 1192500 h 1455269"/>
                  <a:gd name="connsiteX30" fmla="*/ 468268 w 1349500"/>
                  <a:gd name="connsiteY30" fmla="*/ 1219451 h 1455269"/>
                  <a:gd name="connsiteX31" fmla="*/ 437949 w 1349500"/>
                  <a:gd name="connsiteY31" fmla="*/ 1256508 h 1455269"/>
                  <a:gd name="connsiteX32" fmla="*/ 424473 w 1349500"/>
                  <a:gd name="connsiteY32" fmla="*/ 1283459 h 1455269"/>
                  <a:gd name="connsiteX33" fmla="*/ 464900 w 1349500"/>
                  <a:gd name="connsiteY33" fmla="*/ 1337360 h 1455269"/>
                  <a:gd name="connsiteX34" fmla="*/ 454793 w 1349500"/>
                  <a:gd name="connsiteY34" fmla="*/ 1350835 h 1455269"/>
                  <a:gd name="connsiteX35" fmla="*/ 431211 w 1349500"/>
                  <a:gd name="connsiteY35" fmla="*/ 1367680 h 1455269"/>
                  <a:gd name="connsiteX36" fmla="*/ 384047 w 1349500"/>
                  <a:gd name="connsiteY36" fmla="*/ 1441794 h 1455269"/>
                  <a:gd name="connsiteX37" fmla="*/ 330146 w 1349500"/>
                  <a:gd name="connsiteY37" fmla="*/ 1411474 h 1455269"/>
                  <a:gd name="connsiteX38" fmla="*/ 282982 w 1349500"/>
                  <a:gd name="connsiteY38" fmla="*/ 1421581 h 1455269"/>
                  <a:gd name="connsiteX39" fmla="*/ 286351 w 1349500"/>
                  <a:gd name="connsiteY39" fmla="*/ 1455269 h 1455269"/>
                  <a:gd name="connsiteX40" fmla="*/ 188655 w 1349500"/>
                  <a:gd name="connsiteY40" fmla="*/ 1455269 h 1455269"/>
                  <a:gd name="connsiteX41" fmla="*/ 141491 w 1349500"/>
                  <a:gd name="connsiteY41" fmla="*/ 1411474 h 1455269"/>
                  <a:gd name="connsiteX42" fmla="*/ 134754 w 1349500"/>
                  <a:gd name="connsiteY42" fmla="*/ 1381155 h 1455269"/>
                  <a:gd name="connsiteX43" fmla="*/ 121278 w 1349500"/>
                  <a:gd name="connsiteY43" fmla="*/ 1357573 h 1455269"/>
                  <a:gd name="connsiteX44" fmla="*/ 124647 w 1349500"/>
                  <a:gd name="connsiteY44" fmla="*/ 1340729 h 1455269"/>
                  <a:gd name="connsiteX45" fmla="*/ 161704 w 1349500"/>
                  <a:gd name="connsiteY45" fmla="*/ 1263246 h 1455269"/>
                  <a:gd name="connsiteX46" fmla="*/ 161704 w 1349500"/>
                  <a:gd name="connsiteY46" fmla="*/ 1243033 h 1455269"/>
                  <a:gd name="connsiteX47" fmla="*/ 97696 w 1349500"/>
                  <a:gd name="connsiteY47" fmla="*/ 1243033 h 1455269"/>
                  <a:gd name="connsiteX48" fmla="*/ 84221 w 1349500"/>
                  <a:gd name="connsiteY48" fmla="*/ 1256508 h 1455269"/>
                  <a:gd name="connsiteX49" fmla="*/ 57270 w 1349500"/>
                  <a:gd name="connsiteY49" fmla="*/ 1256508 h 1455269"/>
                  <a:gd name="connsiteX50" fmla="*/ 30320 w 1349500"/>
                  <a:gd name="connsiteY50" fmla="*/ 1226189 h 1455269"/>
                  <a:gd name="connsiteX51" fmla="*/ 13476 w 1349500"/>
                  <a:gd name="connsiteY51" fmla="*/ 1158812 h 1455269"/>
                  <a:gd name="connsiteX52" fmla="*/ 0 w 1349500"/>
                  <a:gd name="connsiteY52" fmla="*/ 1118386 h 1455269"/>
                  <a:gd name="connsiteX53" fmla="*/ 40426 w 1349500"/>
                  <a:gd name="connsiteY53" fmla="*/ 1067854 h 1455269"/>
                  <a:gd name="connsiteX54" fmla="*/ 37057 w 1349500"/>
                  <a:gd name="connsiteY54" fmla="*/ 1034165 h 1455269"/>
                  <a:gd name="connsiteX55" fmla="*/ 67377 w 1349500"/>
                  <a:gd name="connsiteY55" fmla="*/ 1020690 h 1455269"/>
                  <a:gd name="connsiteX56" fmla="*/ 57270 w 1349500"/>
                  <a:gd name="connsiteY56" fmla="*/ 960051 h 1455269"/>
                  <a:gd name="connsiteX57" fmla="*/ 30320 w 1349500"/>
                  <a:gd name="connsiteY57" fmla="*/ 943207 h 1455269"/>
                  <a:gd name="connsiteX58" fmla="*/ 6841 w 1349500"/>
                  <a:gd name="connsiteY58" fmla="*/ 845938 h 1455269"/>
                  <a:gd name="connsiteX59" fmla="*/ 10948 w 1349500"/>
                  <a:gd name="connsiteY59" fmla="*/ 829508 h 1455269"/>
                  <a:gd name="connsiteX60" fmla="*/ 120436 w 1349500"/>
                  <a:gd name="connsiteY60" fmla="*/ 854775 h 1455269"/>
                  <a:gd name="connsiteX61" fmla="*/ 200446 w 1349500"/>
                  <a:gd name="connsiteY61" fmla="*/ 812664 h 1455269"/>
                  <a:gd name="connsiteX62" fmla="*/ 259401 w 1349500"/>
                  <a:gd name="connsiteY62" fmla="*/ 774765 h 1455269"/>
                  <a:gd name="connsiteX63" fmla="*/ 276245 w 1349500"/>
                  <a:gd name="connsiteY63" fmla="*/ 724233 h 1455269"/>
                  <a:gd name="connsiteX64" fmla="*/ 309933 w 1349500"/>
                  <a:gd name="connsiteY64" fmla="*/ 720022 h 1455269"/>
                  <a:gd name="connsiteX65" fmla="*/ 343621 w 1349500"/>
                  <a:gd name="connsiteY65" fmla="*/ 665277 h 1455269"/>
                  <a:gd name="connsiteX66" fmla="*/ 373099 w 1349500"/>
                  <a:gd name="connsiteY66" fmla="*/ 635801 h 1455269"/>
                  <a:gd name="connsiteX67" fmla="*/ 423632 w 1349500"/>
                  <a:gd name="connsiteY67" fmla="*/ 597901 h 1455269"/>
                  <a:gd name="connsiteX68" fmla="*/ 440476 w 1349500"/>
                  <a:gd name="connsiteY68" fmla="*/ 555791 h 1455269"/>
                  <a:gd name="connsiteX69" fmla="*/ 469953 w 1349500"/>
                  <a:gd name="connsiteY69" fmla="*/ 538947 h 1455269"/>
                  <a:gd name="connsiteX70" fmla="*/ 516274 w 1349500"/>
                  <a:gd name="connsiteY70" fmla="*/ 488415 h 1455269"/>
                  <a:gd name="connsiteX71" fmla="*/ 558385 w 1349500"/>
                  <a:gd name="connsiteY71" fmla="*/ 450516 h 1455269"/>
                  <a:gd name="connsiteX72" fmla="*/ 634183 w 1349500"/>
                  <a:gd name="connsiteY72" fmla="*/ 370505 h 1455269"/>
                  <a:gd name="connsiteX73" fmla="*/ 777359 w 1349500"/>
                  <a:gd name="connsiteY73" fmla="*/ 248386 h 1455269"/>
                  <a:gd name="connsiteX74" fmla="*/ 861580 w 1349500"/>
                  <a:gd name="connsiteY74" fmla="*/ 235752 h 1455269"/>
                  <a:gd name="connsiteX75" fmla="*/ 895269 w 1349500"/>
                  <a:gd name="connsiteY75" fmla="*/ 164165 h 1455269"/>
                  <a:gd name="connsiteX76" fmla="*/ 971067 w 1349500"/>
                  <a:gd name="connsiteY76" fmla="*/ 75732 h 1455269"/>
                  <a:gd name="connsiteX77" fmla="*/ 992122 w 1349500"/>
                  <a:gd name="connsiteY77" fmla="*/ 16778 h 1455269"/>
                  <a:gd name="connsiteX78" fmla="*/ 1013934 w 1349500"/>
                  <a:gd name="connsiteY78" fmla="*/ 0 h 1455269"/>
                  <a:gd name="connsiteX0" fmla="*/ 1349500 w 1440940"/>
                  <a:gd name="connsiteY0" fmla="*/ 0 h 1455269"/>
                  <a:gd name="connsiteX1" fmla="*/ 1349500 w 1440940"/>
                  <a:gd name="connsiteY1" fmla="*/ 587008 h 1455269"/>
                  <a:gd name="connsiteX2" fmla="*/ 1337428 w 1440940"/>
                  <a:gd name="connsiteY2" fmla="*/ 606324 h 1455269"/>
                  <a:gd name="connsiteX3" fmla="*/ 1270051 w 1440940"/>
                  <a:gd name="connsiteY3" fmla="*/ 585269 h 1455269"/>
                  <a:gd name="connsiteX4" fmla="*/ 1168986 w 1440940"/>
                  <a:gd name="connsiteY4" fmla="*/ 648433 h 1455269"/>
                  <a:gd name="connsiteX5" fmla="*/ 1063711 w 1440940"/>
                  <a:gd name="connsiteY5" fmla="*/ 644223 h 1455269"/>
                  <a:gd name="connsiteX6" fmla="*/ 1013178 w 1440940"/>
                  <a:gd name="connsiteY6" fmla="*/ 623168 h 1455269"/>
                  <a:gd name="connsiteX7" fmla="*/ 1004755 w 1440940"/>
                  <a:gd name="connsiteY7" fmla="*/ 656856 h 1455269"/>
                  <a:gd name="connsiteX8" fmla="*/ 966856 w 1440940"/>
                  <a:gd name="connsiteY8" fmla="*/ 690544 h 1455269"/>
                  <a:gd name="connsiteX9" fmla="*/ 937378 w 1440940"/>
                  <a:gd name="connsiteY9" fmla="*/ 648433 h 1455269"/>
                  <a:gd name="connsiteX10" fmla="*/ 874213 w 1440940"/>
                  <a:gd name="connsiteY10" fmla="*/ 665277 h 1455269"/>
                  <a:gd name="connsiteX11" fmla="*/ 848947 w 1440940"/>
                  <a:gd name="connsiteY11" fmla="*/ 652645 h 1455269"/>
                  <a:gd name="connsiteX12" fmla="*/ 827892 w 1440940"/>
                  <a:gd name="connsiteY12" fmla="*/ 690544 h 1455269"/>
                  <a:gd name="connsiteX13" fmla="*/ 789992 w 1440940"/>
                  <a:gd name="connsiteY13" fmla="*/ 635801 h 1455269"/>
                  <a:gd name="connsiteX14" fmla="*/ 756304 w 1440940"/>
                  <a:gd name="connsiteY14" fmla="*/ 635801 h 1455269"/>
                  <a:gd name="connsiteX15" fmla="*/ 756304 w 1440940"/>
                  <a:gd name="connsiteY15" fmla="*/ 686334 h 1455269"/>
                  <a:gd name="connsiteX16" fmla="*/ 735248 w 1440940"/>
                  <a:gd name="connsiteY16" fmla="*/ 732654 h 1455269"/>
                  <a:gd name="connsiteX17" fmla="*/ 646817 w 1440940"/>
                  <a:gd name="connsiteY17" fmla="*/ 778976 h 1455269"/>
                  <a:gd name="connsiteX18" fmla="*/ 621550 w 1440940"/>
                  <a:gd name="connsiteY18" fmla="*/ 812664 h 1455269"/>
                  <a:gd name="connsiteX19" fmla="*/ 651027 w 1440940"/>
                  <a:gd name="connsiteY19" fmla="*/ 829508 h 1455269"/>
                  <a:gd name="connsiteX20" fmla="*/ 596284 w 1440940"/>
                  <a:gd name="connsiteY20" fmla="*/ 943207 h 1455269"/>
                  <a:gd name="connsiteX21" fmla="*/ 621550 w 1440940"/>
                  <a:gd name="connsiteY21" fmla="*/ 976895 h 1455269"/>
                  <a:gd name="connsiteX22" fmla="*/ 596284 w 1440940"/>
                  <a:gd name="connsiteY22" fmla="*/ 1040061 h 1455269"/>
                  <a:gd name="connsiteX23" fmla="*/ 533118 w 1440940"/>
                  <a:gd name="connsiteY23" fmla="*/ 1094804 h 1455269"/>
                  <a:gd name="connsiteX24" fmla="*/ 512063 w 1440940"/>
                  <a:gd name="connsiteY24" fmla="*/ 1099015 h 1455269"/>
                  <a:gd name="connsiteX25" fmla="*/ 486797 w 1440940"/>
                  <a:gd name="connsiteY25" fmla="*/ 1136914 h 1455269"/>
                  <a:gd name="connsiteX26" fmla="*/ 516274 w 1440940"/>
                  <a:gd name="connsiteY26" fmla="*/ 1149547 h 1455269"/>
                  <a:gd name="connsiteX27" fmla="*/ 529490 w 1440940"/>
                  <a:gd name="connsiteY27" fmla="*/ 1192500 h 1455269"/>
                  <a:gd name="connsiteX28" fmla="*/ 481744 w 1440940"/>
                  <a:gd name="connsiteY28" fmla="*/ 1192500 h 1455269"/>
                  <a:gd name="connsiteX29" fmla="*/ 468268 w 1440940"/>
                  <a:gd name="connsiteY29" fmla="*/ 1219451 h 1455269"/>
                  <a:gd name="connsiteX30" fmla="*/ 437949 w 1440940"/>
                  <a:gd name="connsiteY30" fmla="*/ 1256508 h 1455269"/>
                  <a:gd name="connsiteX31" fmla="*/ 424473 w 1440940"/>
                  <a:gd name="connsiteY31" fmla="*/ 1283459 h 1455269"/>
                  <a:gd name="connsiteX32" fmla="*/ 464900 w 1440940"/>
                  <a:gd name="connsiteY32" fmla="*/ 1337360 h 1455269"/>
                  <a:gd name="connsiteX33" fmla="*/ 454793 w 1440940"/>
                  <a:gd name="connsiteY33" fmla="*/ 1350835 h 1455269"/>
                  <a:gd name="connsiteX34" fmla="*/ 431211 w 1440940"/>
                  <a:gd name="connsiteY34" fmla="*/ 1367680 h 1455269"/>
                  <a:gd name="connsiteX35" fmla="*/ 384047 w 1440940"/>
                  <a:gd name="connsiteY35" fmla="*/ 1441794 h 1455269"/>
                  <a:gd name="connsiteX36" fmla="*/ 330146 w 1440940"/>
                  <a:gd name="connsiteY36" fmla="*/ 1411474 h 1455269"/>
                  <a:gd name="connsiteX37" fmla="*/ 282982 w 1440940"/>
                  <a:gd name="connsiteY37" fmla="*/ 1421581 h 1455269"/>
                  <a:gd name="connsiteX38" fmla="*/ 286351 w 1440940"/>
                  <a:gd name="connsiteY38" fmla="*/ 1455269 h 1455269"/>
                  <a:gd name="connsiteX39" fmla="*/ 188655 w 1440940"/>
                  <a:gd name="connsiteY39" fmla="*/ 1455269 h 1455269"/>
                  <a:gd name="connsiteX40" fmla="*/ 141491 w 1440940"/>
                  <a:gd name="connsiteY40" fmla="*/ 1411474 h 1455269"/>
                  <a:gd name="connsiteX41" fmla="*/ 134754 w 1440940"/>
                  <a:gd name="connsiteY41" fmla="*/ 1381155 h 1455269"/>
                  <a:gd name="connsiteX42" fmla="*/ 121278 w 1440940"/>
                  <a:gd name="connsiteY42" fmla="*/ 1357573 h 1455269"/>
                  <a:gd name="connsiteX43" fmla="*/ 124647 w 1440940"/>
                  <a:gd name="connsiteY43" fmla="*/ 1340729 h 1455269"/>
                  <a:gd name="connsiteX44" fmla="*/ 161704 w 1440940"/>
                  <a:gd name="connsiteY44" fmla="*/ 1263246 h 1455269"/>
                  <a:gd name="connsiteX45" fmla="*/ 161704 w 1440940"/>
                  <a:gd name="connsiteY45" fmla="*/ 1243033 h 1455269"/>
                  <a:gd name="connsiteX46" fmla="*/ 97696 w 1440940"/>
                  <a:gd name="connsiteY46" fmla="*/ 1243033 h 1455269"/>
                  <a:gd name="connsiteX47" fmla="*/ 84221 w 1440940"/>
                  <a:gd name="connsiteY47" fmla="*/ 1256508 h 1455269"/>
                  <a:gd name="connsiteX48" fmla="*/ 57270 w 1440940"/>
                  <a:gd name="connsiteY48" fmla="*/ 1256508 h 1455269"/>
                  <a:gd name="connsiteX49" fmla="*/ 30320 w 1440940"/>
                  <a:gd name="connsiteY49" fmla="*/ 1226189 h 1455269"/>
                  <a:gd name="connsiteX50" fmla="*/ 13476 w 1440940"/>
                  <a:gd name="connsiteY50" fmla="*/ 1158812 h 1455269"/>
                  <a:gd name="connsiteX51" fmla="*/ 0 w 1440940"/>
                  <a:gd name="connsiteY51" fmla="*/ 1118386 h 1455269"/>
                  <a:gd name="connsiteX52" fmla="*/ 40426 w 1440940"/>
                  <a:gd name="connsiteY52" fmla="*/ 1067854 h 1455269"/>
                  <a:gd name="connsiteX53" fmla="*/ 37057 w 1440940"/>
                  <a:gd name="connsiteY53" fmla="*/ 1034165 h 1455269"/>
                  <a:gd name="connsiteX54" fmla="*/ 67377 w 1440940"/>
                  <a:gd name="connsiteY54" fmla="*/ 1020690 h 1455269"/>
                  <a:gd name="connsiteX55" fmla="*/ 57270 w 1440940"/>
                  <a:gd name="connsiteY55" fmla="*/ 960051 h 1455269"/>
                  <a:gd name="connsiteX56" fmla="*/ 30320 w 1440940"/>
                  <a:gd name="connsiteY56" fmla="*/ 943207 h 1455269"/>
                  <a:gd name="connsiteX57" fmla="*/ 6841 w 1440940"/>
                  <a:gd name="connsiteY57" fmla="*/ 845938 h 1455269"/>
                  <a:gd name="connsiteX58" fmla="*/ 10948 w 1440940"/>
                  <a:gd name="connsiteY58" fmla="*/ 829508 h 1455269"/>
                  <a:gd name="connsiteX59" fmla="*/ 120436 w 1440940"/>
                  <a:gd name="connsiteY59" fmla="*/ 854775 h 1455269"/>
                  <a:gd name="connsiteX60" fmla="*/ 200446 w 1440940"/>
                  <a:gd name="connsiteY60" fmla="*/ 812664 h 1455269"/>
                  <a:gd name="connsiteX61" fmla="*/ 259401 w 1440940"/>
                  <a:gd name="connsiteY61" fmla="*/ 774765 h 1455269"/>
                  <a:gd name="connsiteX62" fmla="*/ 276245 w 1440940"/>
                  <a:gd name="connsiteY62" fmla="*/ 724233 h 1455269"/>
                  <a:gd name="connsiteX63" fmla="*/ 309933 w 1440940"/>
                  <a:gd name="connsiteY63" fmla="*/ 720022 h 1455269"/>
                  <a:gd name="connsiteX64" fmla="*/ 343621 w 1440940"/>
                  <a:gd name="connsiteY64" fmla="*/ 665277 h 1455269"/>
                  <a:gd name="connsiteX65" fmla="*/ 373099 w 1440940"/>
                  <a:gd name="connsiteY65" fmla="*/ 635801 h 1455269"/>
                  <a:gd name="connsiteX66" fmla="*/ 423632 w 1440940"/>
                  <a:gd name="connsiteY66" fmla="*/ 597901 h 1455269"/>
                  <a:gd name="connsiteX67" fmla="*/ 440476 w 1440940"/>
                  <a:gd name="connsiteY67" fmla="*/ 555791 h 1455269"/>
                  <a:gd name="connsiteX68" fmla="*/ 469953 w 1440940"/>
                  <a:gd name="connsiteY68" fmla="*/ 538947 h 1455269"/>
                  <a:gd name="connsiteX69" fmla="*/ 516274 w 1440940"/>
                  <a:gd name="connsiteY69" fmla="*/ 488415 h 1455269"/>
                  <a:gd name="connsiteX70" fmla="*/ 558385 w 1440940"/>
                  <a:gd name="connsiteY70" fmla="*/ 450516 h 1455269"/>
                  <a:gd name="connsiteX71" fmla="*/ 634183 w 1440940"/>
                  <a:gd name="connsiteY71" fmla="*/ 370505 h 1455269"/>
                  <a:gd name="connsiteX72" fmla="*/ 777359 w 1440940"/>
                  <a:gd name="connsiteY72" fmla="*/ 248386 h 1455269"/>
                  <a:gd name="connsiteX73" fmla="*/ 861580 w 1440940"/>
                  <a:gd name="connsiteY73" fmla="*/ 235752 h 1455269"/>
                  <a:gd name="connsiteX74" fmla="*/ 895269 w 1440940"/>
                  <a:gd name="connsiteY74" fmla="*/ 164165 h 1455269"/>
                  <a:gd name="connsiteX75" fmla="*/ 971067 w 1440940"/>
                  <a:gd name="connsiteY75" fmla="*/ 75732 h 1455269"/>
                  <a:gd name="connsiteX76" fmla="*/ 992122 w 1440940"/>
                  <a:gd name="connsiteY76" fmla="*/ 16778 h 1455269"/>
                  <a:gd name="connsiteX77" fmla="*/ 1013934 w 1440940"/>
                  <a:gd name="connsiteY77" fmla="*/ 0 h 1455269"/>
                  <a:gd name="connsiteX78" fmla="*/ 1440940 w 1440940"/>
                  <a:gd name="connsiteY78" fmla="*/ 91440 h 1455269"/>
                  <a:gd name="connsiteX0" fmla="*/ 1349500 w 1440940"/>
                  <a:gd name="connsiteY0" fmla="*/ 587008 h 1455269"/>
                  <a:gd name="connsiteX1" fmla="*/ 1337428 w 1440940"/>
                  <a:gd name="connsiteY1" fmla="*/ 606324 h 1455269"/>
                  <a:gd name="connsiteX2" fmla="*/ 1270051 w 1440940"/>
                  <a:gd name="connsiteY2" fmla="*/ 585269 h 1455269"/>
                  <a:gd name="connsiteX3" fmla="*/ 1168986 w 1440940"/>
                  <a:gd name="connsiteY3" fmla="*/ 648433 h 1455269"/>
                  <a:gd name="connsiteX4" fmla="*/ 1063711 w 1440940"/>
                  <a:gd name="connsiteY4" fmla="*/ 644223 h 1455269"/>
                  <a:gd name="connsiteX5" fmla="*/ 1013178 w 1440940"/>
                  <a:gd name="connsiteY5" fmla="*/ 623168 h 1455269"/>
                  <a:gd name="connsiteX6" fmla="*/ 1004755 w 1440940"/>
                  <a:gd name="connsiteY6" fmla="*/ 656856 h 1455269"/>
                  <a:gd name="connsiteX7" fmla="*/ 966856 w 1440940"/>
                  <a:gd name="connsiteY7" fmla="*/ 690544 h 1455269"/>
                  <a:gd name="connsiteX8" fmla="*/ 937378 w 1440940"/>
                  <a:gd name="connsiteY8" fmla="*/ 648433 h 1455269"/>
                  <a:gd name="connsiteX9" fmla="*/ 874213 w 1440940"/>
                  <a:gd name="connsiteY9" fmla="*/ 665277 h 1455269"/>
                  <a:gd name="connsiteX10" fmla="*/ 848947 w 1440940"/>
                  <a:gd name="connsiteY10" fmla="*/ 652645 h 1455269"/>
                  <a:gd name="connsiteX11" fmla="*/ 827892 w 1440940"/>
                  <a:gd name="connsiteY11" fmla="*/ 690544 h 1455269"/>
                  <a:gd name="connsiteX12" fmla="*/ 789992 w 1440940"/>
                  <a:gd name="connsiteY12" fmla="*/ 635801 h 1455269"/>
                  <a:gd name="connsiteX13" fmla="*/ 756304 w 1440940"/>
                  <a:gd name="connsiteY13" fmla="*/ 635801 h 1455269"/>
                  <a:gd name="connsiteX14" fmla="*/ 756304 w 1440940"/>
                  <a:gd name="connsiteY14" fmla="*/ 686334 h 1455269"/>
                  <a:gd name="connsiteX15" fmla="*/ 735248 w 1440940"/>
                  <a:gd name="connsiteY15" fmla="*/ 732654 h 1455269"/>
                  <a:gd name="connsiteX16" fmla="*/ 646817 w 1440940"/>
                  <a:gd name="connsiteY16" fmla="*/ 778976 h 1455269"/>
                  <a:gd name="connsiteX17" fmla="*/ 621550 w 1440940"/>
                  <a:gd name="connsiteY17" fmla="*/ 812664 h 1455269"/>
                  <a:gd name="connsiteX18" fmla="*/ 651027 w 1440940"/>
                  <a:gd name="connsiteY18" fmla="*/ 829508 h 1455269"/>
                  <a:gd name="connsiteX19" fmla="*/ 596284 w 1440940"/>
                  <a:gd name="connsiteY19" fmla="*/ 943207 h 1455269"/>
                  <a:gd name="connsiteX20" fmla="*/ 621550 w 1440940"/>
                  <a:gd name="connsiteY20" fmla="*/ 976895 h 1455269"/>
                  <a:gd name="connsiteX21" fmla="*/ 596284 w 1440940"/>
                  <a:gd name="connsiteY21" fmla="*/ 1040061 h 1455269"/>
                  <a:gd name="connsiteX22" fmla="*/ 533118 w 1440940"/>
                  <a:gd name="connsiteY22" fmla="*/ 1094804 h 1455269"/>
                  <a:gd name="connsiteX23" fmla="*/ 512063 w 1440940"/>
                  <a:gd name="connsiteY23" fmla="*/ 1099015 h 1455269"/>
                  <a:gd name="connsiteX24" fmla="*/ 486797 w 1440940"/>
                  <a:gd name="connsiteY24" fmla="*/ 1136914 h 1455269"/>
                  <a:gd name="connsiteX25" fmla="*/ 516274 w 1440940"/>
                  <a:gd name="connsiteY25" fmla="*/ 1149547 h 1455269"/>
                  <a:gd name="connsiteX26" fmla="*/ 529490 w 1440940"/>
                  <a:gd name="connsiteY26" fmla="*/ 1192500 h 1455269"/>
                  <a:gd name="connsiteX27" fmla="*/ 481744 w 1440940"/>
                  <a:gd name="connsiteY27" fmla="*/ 1192500 h 1455269"/>
                  <a:gd name="connsiteX28" fmla="*/ 468268 w 1440940"/>
                  <a:gd name="connsiteY28" fmla="*/ 1219451 h 1455269"/>
                  <a:gd name="connsiteX29" fmla="*/ 437949 w 1440940"/>
                  <a:gd name="connsiteY29" fmla="*/ 1256508 h 1455269"/>
                  <a:gd name="connsiteX30" fmla="*/ 424473 w 1440940"/>
                  <a:gd name="connsiteY30" fmla="*/ 1283459 h 1455269"/>
                  <a:gd name="connsiteX31" fmla="*/ 464900 w 1440940"/>
                  <a:gd name="connsiteY31" fmla="*/ 1337360 h 1455269"/>
                  <a:gd name="connsiteX32" fmla="*/ 454793 w 1440940"/>
                  <a:gd name="connsiteY32" fmla="*/ 1350835 h 1455269"/>
                  <a:gd name="connsiteX33" fmla="*/ 431211 w 1440940"/>
                  <a:gd name="connsiteY33" fmla="*/ 1367680 h 1455269"/>
                  <a:gd name="connsiteX34" fmla="*/ 384047 w 1440940"/>
                  <a:gd name="connsiteY34" fmla="*/ 1441794 h 1455269"/>
                  <a:gd name="connsiteX35" fmla="*/ 330146 w 1440940"/>
                  <a:gd name="connsiteY35" fmla="*/ 1411474 h 1455269"/>
                  <a:gd name="connsiteX36" fmla="*/ 282982 w 1440940"/>
                  <a:gd name="connsiteY36" fmla="*/ 1421581 h 1455269"/>
                  <a:gd name="connsiteX37" fmla="*/ 286351 w 1440940"/>
                  <a:gd name="connsiteY37" fmla="*/ 1455269 h 1455269"/>
                  <a:gd name="connsiteX38" fmla="*/ 188655 w 1440940"/>
                  <a:gd name="connsiteY38" fmla="*/ 1455269 h 1455269"/>
                  <a:gd name="connsiteX39" fmla="*/ 141491 w 1440940"/>
                  <a:gd name="connsiteY39" fmla="*/ 1411474 h 1455269"/>
                  <a:gd name="connsiteX40" fmla="*/ 134754 w 1440940"/>
                  <a:gd name="connsiteY40" fmla="*/ 1381155 h 1455269"/>
                  <a:gd name="connsiteX41" fmla="*/ 121278 w 1440940"/>
                  <a:gd name="connsiteY41" fmla="*/ 1357573 h 1455269"/>
                  <a:gd name="connsiteX42" fmla="*/ 124647 w 1440940"/>
                  <a:gd name="connsiteY42" fmla="*/ 1340729 h 1455269"/>
                  <a:gd name="connsiteX43" fmla="*/ 161704 w 1440940"/>
                  <a:gd name="connsiteY43" fmla="*/ 1263246 h 1455269"/>
                  <a:gd name="connsiteX44" fmla="*/ 161704 w 1440940"/>
                  <a:gd name="connsiteY44" fmla="*/ 1243033 h 1455269"/>
                  <a:gd name="connsiteX45" fmla="*/ 97696 w 1440940"/>
                  <a:gd name="connsiteY45" fmla="*/ 1243033 h 1455269"/>
                  <a:gd name="connsiteX46" fmla="*/ 84221 w 1440940"/>
                  <a:gd name="connsiteY46" fmla="*/ 1256508 h 1455269"/>
                  <a:gd name="connsiteX47" fmla="*/ 57270 w 1440940"/>
                  <a:gd name="connsiteY47" fmla="*/ 1256508 h 1455269"/>
                  <a:gd name="connsiteX48" fmla="*/ 30320 w 1440940"/>
                  <a:gd name="connsiteY48" fmla="*/ 1226189 h 1455269"/>
                  <a:gd name="connsiteX49" fmla="*/ 13476 w 1440940"/>
                  <a:gd name="connsiteY49" fmla="*/ 1158812 h 1455269"/>
                  <a:gd name="connsiteX50" fmla="*/ 0 w 1440940"/>
                  <a:gd name="connsiteY50" fmla="*/ 1118386 h 1455269"/>
                  <a:gd name="connsiteX51" fmla="*/ 40426 w 1440940"/>
                  <a:gd name="connsiteY51" fmla="*/ 1067854 h 1455269"/>
                  <a:gd name="connsiteX52" fmla="*/ 37057 w 1440940"/>
                  <a:gd name="connsiteY52" fmla="*/ 1034165 h 1455269"/>
                  <a:gd name="connsiteX53" fmla="*/ 67377 w 1440940"/>
                  <a:gd name="connsiteY53" fmla="*/ 1020690 h 1455269"/>
                  <a:gd name="connsiteX54" fmla="*/ 57270 w 1440940"/>
                  <a:gd name="connsiteY54" fmla="*/ 960051 h 1455269"/>
                  <a:gd name="connsiteX55" fmla="*/ 30320 w 1440940"/>
                  <a:gd name="connsiteY55" fmla="*/ 943207 h 1455269"/>
                  <a:gd name="connsiteX56" fmla="*/ 6841 w 1440940"/>
                  <a:gd name="connsiteY56" fmla="*/ 845938 h 1455269"/>
                  <a:gd name="connsiteX57" fmla="*/ 10948 w 1440940"/>
                  <a:gd name="connsiteY57" fmla="*/ 829508 h 1455269"/>
                  <a:gd name="connsiteX58" fmla="*/ 120436 w 1440940"/>
                  <a:gd name="connsiteY58" fmla="*/ 854775 h 1455269"/>
                  <a:gd name="connsiteX59" fmla="*/ 200446 w 1440940"/>
                  <a:gd name="connsiteY59" fmla="*/ 812664 h 1455269"/>
                  <a:gd name="connsiteX60" fmla="*/ 259401 w 1440940"/>
                  <a:gd name="connsiteY60" fmla="*/ 774765 h 1455269"/>
                  <a:gd name="connsiteX61" fmla="*/ 276245 w 1440940"/>
                  <a:gd name="connsiteY61" fmla="*/ 724233 h 1455269"/>
                  <a:gd name="connsiteX62" fmla="*/ 309933 w 1440940"/>
                  <a:gd name="connsiteY62" fmla="*/ 720022 h 1455269"/>
                  <a:gd name="connsiteX63" fmla="*/ 343621 w 1440940"/>
                  <a:gd name="connsiteY63" fmla="*/ 665277 h 1455269"/>
                  <a:gd name="connsiteX64" fmla="*/ 373099 w 1440940"/>
                  <a:gd name="connsiteY64" fmla="*/ 635801 h 1455269"/>
                  <a:gd name="connsiteX65" fmla="*/ 423632 w 1440940"/>
                  <a:gd name="connsiteY65" fmla="*/ 597901 h 1455269"/>
                  <a:gd name="connsiteX66" fmla="*/ 440476 w 1440940"/>
                  <a:gd name="connsiteY66" fmla="*/ 555791 h 1455269"/>
                  <a:gd name="connsiteX67" fmla="*/ 469953 w 1440940"/>
                  <a:gd name="connsiteY67" fmla="*/ 538947 h 1455269"/>
                  <a:gd name="connsiteX68" fmla="*/ 516274 w 1440940"/>
                  <a:gd name="connsiteY68" fmla="*/ 488415 h 1455269"/>
                  <a:gd name="connsiteX69" fmla="*/ 558385 w 1440940"/>
                  <a:gd name="connsiteY69" fmla="*/ 450516 h 1455269"/>
                  <a:gd name="connsiteX70" fmla="*/ 634183 w 1440940"/>
                  <a:gd name="connsiteY70" fmla="*/ 370505 h 1455269"/>
                  <a:gd name="connsiteX71" fmla="*/ 777359 w 1440940"/>
                  <a:gd name="connsiteY71" fmla="*/ 248386 h 1455269"/>
                  <a:gd name="connsiteX72" fmla="*/ 861580 w 1440940"/>
                  <a:gd name="connsiteY72" fmla="*/ 235752 h 1455269"/>
                  <a:gd name="connsiteX73" fmla="*/ 895269 w 1440940"/>
                  <a:gd name="connsiteY73" fmla="*/ 164165 h 1455269"/>
                  <a:gd name="connsiteX74" fmla="*/ 971067 w 1440940"/>
                  <a:gd name="connsiteY74" fmla="*/ 75732 h 1455269"/>
                  <a:gd name="connsiteX75" fmla="*/ 992122 w 1440940"/>
                  <a:gd name="connsiteY75" fmla="*/ 16778 h 1455269"/>
                  <a:gd name="connsiteX76" fmla="*/ 1013934 w 1440940"/>
                  <a:gd name="connsiteY76" fmla="*/ 0 h 1455269"/>
                  <a:gd name="connsiteX77" fmla="*/ 1440940 w 1440940"/>
                  <a:gd name="connsiteY77" fmla="*/ 91440 h 1455269"/>
                  <a:gd name="connsiteX0" fmla="*/ 1349500 w 1349500"/>
                  <a:gd name="connsiteY0" fmla="*/ 587008 h 1455269"/>
                  <a:gd name="connsiteX1" fmla="*/ 1337428 w 1349500"/>
                  <a:gd name="connsiteY1" fmla="*/ 606324 h 1455269"/>
                  <a:gd name="connsiteX2" fmla="*/ 1270051 w 1349500"/>
                  <a:gd name="connsiteY2" fmla="*/ 585269 h 1455269"/>
                  <a:gd name="connsiteX3" fmla="*/ 1168986 w 1349500"/>
                  <a:gd name="connsiteY3" fmla="*/ 648433 h 1455269"/>
                  <a:gd name="connsiteX4" fmla="*/ 1063711 w 1349500"/>
                  <a:gd name="connsiteY4" fmla="*/ 644223 h 1455269"/>
                  <a:gd name="connsiteX5" fmla="*/ 1013178 w 1349500"/>
                  <a:gd name="connsiteY5" fmla="*/ 623168 h 1455269"/>
                  <a:gd name="connsiteX6" fmla="*/ 1004755 w 1349500"/>
                  <a:gd name="connsiteY6" fmla="*/ 656856 h 1455269"/>
                  <a:gd name="connsiteX7" fmla="*/ 966856 w 1349500"/>
                  <a:gd name="connsiteY7" fmla="*/ 690544 h 1455269"/>
                  <a:gd name="connsiteX8" fmla="*/ 937378 w 1349500"/>
                  <a:gd name="connsiteY8" fmla="*/ 648433 h 1455269"/>
                  <a:gd name="connsiteX9" fmla="*/ 874213 w 1349500"/>
                  <a:gd name="connsiteY9" fmla="*/ 665277 h 1455269"/>
                  <a:gd name="connsiteX10" fmla="*/ 848947 w 1349500"/>
                  <a:gd name="connsiteY10" fmla="*/ 652645 h 1455269"/>
                  <a:gd name="connsiteX11" fmla="*/ 827892 w 1349500"/>
                  <a:gd name="connsiteY11" fmla="*/ 690544 h 1455269"/>
                  <a:gd name="connsiteX12" fmla="*/ 789992 w 1349500"/>
                  <a:gd name="connsiteY12" fmla="*/ 635801 h 1455269"/>
                  <a:gd name="connsiteX13" fmla="*/ 756304 w 1349500"/>
                  <a:gd name="connsiteY13" fmla="*/ 635801 h 1455269"/>
                  <a:gd name="connsiteX14" fmla="*/ 756304 w 1349500"/>
                  <a:gd name="connsiteY14" fmla="*/ 686334 h 1455269"/>
                  <a:gd name="connsiteX15" fmla="*/ 735248 w 1349500"/>
                  <a:gd name="connsiteY15" fmla="*/ 732654 h 1455269"/>
                  <a:gd name="connsiteX16" fmla="*/ 646817 w 1349500"/>
                  <a:gd name="connsiteY16" fmla="*/ 778976 h 1455269"/>
                  <a:gd name="connsiteX17" fmla="*/ 621550 w 1349500"/>
                  <a:gd name="connsiteY17" fmla="*/ 812664 h 1455269"/>
                  <a:gd name="connsiteX18" fmla="*/ 651027 w 1349500"/>
                  <a:gd name="connsiteY18" fmla="*/ 829508 h 1455269"/>
                  <a:gd name="connsiteX19" fmla="*/ 596284 w 1349500"/>
                  <a:gd name="connsiteY19" fmla="*/ 943207 h 1455269"/>
                  <a:gd name="connsiteX20" fmla="*/ 621550 w 1349500"/>
                  <a:gd name="connsiteY20" fmla="*/ 976895 h 1455269"/>
                  <a:gd name="connsiteX21" fmla="*/ 596284 w 1349500"/>
                  <a:gd name="connsiteY21" fmla="*/ 1040061 h 1455269"/>
                  <a:gd name="connsiteX22" fmla="*/ 533118 w 1349500"/>
                  <a:gd name="connsiteY22" fmla="*/ 1094804 h 1455269"/>
                  <a:gd name="connsiteX23" fmla="*/ 512063 w 1349500"/>
                  <a:gd name="connsiteY23" fmla="*/ 1099015 h 1455269"/>
                  <a:gd name="connsiteX24" fmla="*/ 486797 w 1349500"/>
                  <a:gd name="connsiteY24" fmla="*/ 1136914 h 1455269"/>
                  <a:gd name="connsiteX25" fmla="*/ 516274 w 1349500"/>
                  <a:gd name="connsiteY25" fmla="*/ 1149547 h 1455269"/>
                  <a:gd name="connsiteX26" fmla="*/ 529490 w 1349500"/>
                  <a:gd name="connsiteY26" fmla="*/ 1192500 h 1455269"/>
                  <a:gd name="connsiteX27" fmla="*/ 481744 w 1349500"/>
                  <a:gd name="connsiteY27" fmla="*/ 1192500 h 1455269"/>
                  <a:gd name="connsiteX28" fmla="*/ 468268 w 1349500"/>
                  <a:gd name="connsiteY28" fmla="*/ 1219451 h 1455269"/>
                  <a:gd name="connsiteX29" fmla="*/ 437949 w 1349500"/>
                  <a:gd name="connsiteY29" fmla="*/ 1256508 h 1455269"/>
                  <a:gd name="connsiteX30" fmla="*/ 424473 w 1349500"/>
                  <a:gd name="connsiteY30" fmla="*/ 1283459 h 1455269"/>
                  <a:gd name="connsiteX31" fmla="*/ 464900 w 1349500"/>
                  <a:gd name="connsiteY31" fmla="*/ 1337360 h 1455269"/>
                  <a:gd name="connsiteX32" fmla="*/ 454793 w 1349500"/>
                  <a:gd name="connsiteY32" fmla="*/ 1350835 h 1455269"/>
                  <a:gd name="connsiteX33" fmla="*/ 431211 w 1349500"/>
                  <a:gd name="connsiteY33" fmla="*/ 1367680 h 1455269"/>
                  <a:gd name="connsiteX34" fmla="*/ 384047 w 1349500"/>
                  <a:gd name="connsiteY34" fmla="*/ 1441794 h 1455269"/>
                  <a:gd name="connsiteX35" fmla="*/ 330146 w 1349500"/>
                  <a:gd name="connsiteY35" fmla="*/ 1411474 h 1455269"/>
                  <a:gd name="connsiteX36" fmla="*/ 282982 w 1349500"/>
                  <a:gd name="connsiteY36" fmla="*/ 1421581 h 1455269"/>
                  <a:gd name="connsiteX37" fmla="*/ 286351 w 1349500"/>
                  <a:gd name="connsiteY37" fmla="*/ 1455269 h 1455269"/>
                  <a:gd name="connsiteX38" fmla="*/ 188655 w 1349500"/>
                  <a:gd name="connsiteY38" fmla="*/ 1455269 h 1455269"/>
                  <a:gd name="connsiteX39" fmla="*/ 141491 w 1349500"/>
                  <a:gd name="connsiteY39" fmla="*/ 1411474 h 1455269"/>
                  <a:gd name="connsiteX40" fmla="*/ 134754 w 1349500"/>
                  <a:gd name="connsiteY40" fmla="*/ 1381155 h 1455269"/>
                  <a:gd name="connsiteX41" fmla="*/ 121278 w 1349500"/>
                  <a:gd name="connsiteY41" fmla="*/ 1357573 h 1455269"/>
                  <a:gd name="connsiteX42" fmla="*/ 124647 w 1349500"/>
                  <a:gd name="connsiteY42" fmla="*/ 1340729 h 1455269"/>
                  <a:gd name="connsiteX43" fmla="*/ 161704 w 1349500"/>
                  <a:gd name="connsiteY43" fmla="*/ 1263246 h 1455269"/>
                  <a:gd name="connsiteX44" fmla="*/ 161704 w 1349500"/>
                  <a:gd name="connsiteY44" fmla="*/ 1243033 h 1455269"/>
                  <a:gd name="connsiteX45" fmla="*/ 97696 w 1349500"/>
                  <a:gd name="connsiteY45" fmla="*/ 1243033 h 1455269"/>
                  <a:gd name="connsiteX46" fmla="*/ 84221 w 1349500"/>
                  <a:gd name="connsiteY46" fmla="*/ 1256508 h 1455269"/>
                  <a:gd name="connsiteX47" fmla="*/ 57270 w 1349500"/>
                  <a:gd name="connsiteY47" fmla="*/ 1256508 h 1455269"/>
                  <a:gd name="connsiteX48" fmla="*/ 30320 w 1349500"/>
                  <a:gd name="connsiteY48" fmla="*/ 1226189 h 1455269"/>
                  <a:gd name="connsiteX49" fmla="*/ 13476 w 1349500"/>
                  <a:gd name="connsiteY49" fmla="*/ 1158812 h 1455269"/>
                  <a:gd name="connsiteX50" fmla="*/ 0 w 1349500"/>
                  <a:gd name="connsiteY50" fmla="*/ 1118386 h 1455269"/>
                  <a:gd name="connsiteX51" fmla="*/ 40426 w 1349500"/>
                  <a:gd name="connsiteY51" fmla="*/ 1067854 h 1455269"/>
                  <a:gd name="connsiteX52" fmla="*/ 37057 w 1349500"/>
                  <a:gd name="connsiteY52" fmla="*/ 1034165 h 1455269"/>
                  <a:gd name="connsiteX53" fmla="*/ 67377 w 1349500"/>
                  <a:gd name="connsiteY53" fmla="*/ 1020690 h 1455269"/>
                  <a:gd name="connsiteX54" fmla="*/ 57270 w 1349500"/>
                  <a:gd name="connsiteY54" fmla="*/ 960051 h 1455269"/>
                  <a:gd name="connsiteX55" fmla="*/ 30320 w 1349500"/>
                  <a:gd name="connsiteY55" fmla="*/ 943207 h 1455269"/>
                  <a:gd name="connsiteX56" fmla="*/ 6841 w 1349500"/>
                  <a:gd name="connsiteY56" fmla="*/ 845938 h 1455269"/>
                  <a:gd name="connsiteX57" fmla="*/ 10948 w 1349500"/>
                  <a:gd name="connsiteY57" fmla="*/ 829508 h 1455269"/>
                  <a:gd name="connsiteX58" fmla="*/ 120436 w 1349500"/>
                  <a:gd name="connsiteY58" fmla="*/ 854775 h 1455269"/>
                  <a:gd name="connsiteX59" fmla="*/ 200446 w 1349500"/>
                  <a:gd name="connsiteY59" fmla="*/ 812664 h 1455269"/>
                  <a:gd name="connsiteX60" fmla="*/ 259401 w 1349500"/>
                  <a:gd name="connsiteY60" fmla="*/ 774765 h 1455269"/>
                  <a:gd name="connsiteX61" fmla="*/ 276245 w 1349500"/>
                  <a:gd name="connsiteY61" fmla="*/ 724233 h 1455269"/>
                  <a:gd name="connsiteX62" fmla="*/ 309933 w 1349500"/>
                  <a:gd name="connsiteY62" fmla="*/ 720022 h 1455269"/>
                  <a:gd name="connsiteX63" fmla="*/ 343621 w 1349500"/>
                  <a:gd name="connsiteY63" fmla="*/ 665277 h 1455269"/>
                  <a:gd name="connsiteX64" fmla="*/ 373099 w 1349500"/>
                  <a:gd name="connsiteY64" fmla="*/ 635801 h 1455269"/>
                  <a:gd name="connsiteX65" fmla="*/ 423632 w 1349500"/>
                  <a:gd name="connsiteY65" fmla="*/ 597901 h 1455269"/>
                  <a:gd name="connsiteX66" fmla="*/ 440476 w 1349500"/>
                  <a:gd name="connsiteY66" fmla="*/ 555791 h 1455269"/>
                  <a:gd name="connsiteX67" fmla="*/ 469953 w 1349500"/>
                  <a:gd name="connsiteY67" fmla="*/ 538947 h 1455269"/>
                  <a:gd name="connsiteX68" fmla="*/ 516274 w 1349500"/>
                  <a:gd name="connsiteY68" fmla="*/ 488415 h 1455269"/>
                  <a:gd name="connsiteX69" fmla="*/ 558385 w 1349500"/>
                  <a:gd name="connsiteY69" fmla="*/ 450516 h 1455269"/>
                  <a:gd name="connsiteX70" fmla="*/ 634183 w 1349500"/>
                  <a:gd name="connsiteY70" fmla="*/ 370505 h 1455269"/>
                  <a:gd name="connsiteX71" fmla="*/ 777359 w 1349500"/>
                  <a:gd name="connsiteY71" fmla="*/ 248386 h 1455269"/>
                  <a:gd name="connsiteX72" fmla="*/ 861580 w 1349500"/>
                  <a:gd name="connsiteY72" fmla="*/ 235752 h 1455269"/>
                  <a:gd name="connsiteX73" fmla="*/ 895269 w 1349500"/>
                  <a:gd name="connsiteY73" fmla="*/ 164165 h 1455269"/>
                  <a:gd name="connsiteX74" fmla="*/ 971067 w 1349500"/>
                  <a:gd name="connsiteY74" fmla="*/ 75732 h 1455269"/>
                  <a:gd name="connsiteX75" fmla="*/ 992122 w 1349500"/>
                  <a:gd name="connsiteY75" fmla="*/ 16778 h 1455269"/>
                  <a:gd name="connsiteX76" fmla="*/ 1013934 w 1349500"/>
                  <a:gd name="connsiteY76" fmla="*/ 0 h 1455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349500" h="1455269">
                    <a:moveTo>
                      <a:pt x="1349500" y="587008"/>
                    </a:moveTo>
                    <a:lnTo>
                      <a:pt x="1337428" y="606324"/>
                    </a:lnTo>
                    <a:lnTo>
                      <a:pt x="1270051" y="585269"/>
                    </a:lnTo>
                    <a:lnTo>
                      <a:pt x="1168986" y="648433"/>
                    </a:lnTo>
                    <a:lnTo>
                      <a:pt x="1063711" y="644223"/>
                    </a:lnTo>
                    <a:lnTo>
                      <a:pt x="1013178" y="623168"/>
                    </a:lnTo>
                    <a:lnTo>
                      <a:pt x="1004755" y="656856"/>
                    </a:lnTo>
                    <a:lnTo>
                      <a:pt x="966856" y="690544"/>
                    </a:lnTo>
                    <a:lnTo>
                      <a:pt x="937378" y="648433"/>
                    </a:lnTo>
                    <a:lnTo>
                      <a:pt x="874213" y="665277"/>
                    </a:lnTo>
                    <a:lnTo>
                      <a:pt x="848947" y="652645"/>
                    </a:lnTo>
                    <a:lnTo>
                      <a:pt x="827892" y="690544"/>
                    </a:lnTo>
                    <a:lnTo>
                      <a:pt x="789992" y="635801"/>
                    </a:lnTo>
                    <a:lnTo>
                      <a:pt x="756304" y="635801"/>
                    </a:lnTo>
                    <a:lnTo>
                      <a:pt x="756304" y="686334"/>
                    </a:lnTo>
                    <a:lnTo>
                      <a:pt x="735248" y="732654"/>
                    </a:lnTo>
                    <a:lnTo>
                      <a:pt x="646817" y="778976"/>
                    </a:lnTo>
                    <a:lnTo>
                      <a:pt x="621550" y="812664"/>
                    </a:lnTo>
                    <a:lnTo>
                      <a:pt x="651027" y="829508"/>
                    </a:lnTo>
                    <a:lnTo>
                      <a:pt x="596284" y="943207"/>
                    </a:lnTo>
                    <a:lnTo>
                      <a:pt x="621550" y="976895"/>
                    </a:lnTo>
                    <a:lnTo>
                      <a:pt x="596284" y="1040061"/>
                    </a:lnTo>
                    <a:lnTo>
                      <a:pt x="533118" y="1094804"/>
                    </a:lnTo>
                    <a:lnTo>
                      <a:pt x="512063" y="1099015"/>
                    </a:lnTo>
                    <a:lnTo>
                      <a:pt x="486797" y="1136914"/>
                    </a:lnTo>
                    <a:lnTo>
                      <a:pt x="516274" y="1149547"/>
                    </a:lnTo>
                    <a:lnTo>
                      <a:pt x="529490" y="1192500"/>
                    </a:lnTo>
                    <a:lnTo>
                      <a:pt x="481744" y="1192500"/>
                    </a:lnTo>
                    <a:lnTo>
                      <a:pt x="468268" y="1219451"/>
                    </a:lnTo>
                    <a:lnTo>
                      <a:pt x="437949" y="1256508"/>
                    </a:lnTo>
                    <a:lnTo>
                      <a:pt x="424473" y="1283459"/>
                    </a:lnTo>
                    <a:lnTo>
                      <a:pt x="464900" y="1337360"/>
                    </a:lnTo>
                    <a:lnTo>
                      <a:pt x="454793" y="1350835"/>
                    </a:lnTo>
                    <a:lnTo>
                      <a:pt x="431211" y="1367680"/>
                    </a:lnTo>
                    <a:lnTo>
                      <a:pt x="384047" y="1441794"/>
                    </a:lnTo>
                    <a:lnTo>
                      <a:pt x="330146" y="1411474"/>
                    </a:lnTo>
                    <a:lnTo>
                      <a:pt x="282982" y="1421581"/>
                    </a:lnTo>
                    <a:lnTo>
                      <a:pt x="286351" y="1455269"/>
                    </a:lnTo>
                    <a:lnTo>
                      <a:pt x="188655" y="1455269"/>
                    </a:lnTo>
                    <a:lnTo>
                      <a:pt x="141491" y="1411474"/>
                    </a:lnTo>
                    <a:lnTo>
                      <a:pt x="134754" y="1381155"/>
                    </a:lnTo>
                    <a:lnTo>
                      <a:pt x="121278" y="1357573"/>
                    </a:lnTo>
                    <a:lnTo>
                      <a:pt x="124647" y="1340729"/>
                    </a:lnTo>
                    <a:lnTo>
                      <a:pt x="161704" y="1263246"/>
                    </a:lnTo>
                    <a:lnTo>
                      <a:pt x="161704" y="1243033"/>
                    </a:lnTo>
                    <a:lnTo>
                      <a:pt x="97696" y="1243033"/>
                    </a:lnTo>
                    <a:lnTo>
                      <a:pt x="84221" y="1256508"/>
                    </a:lnTo>
                    <a:lnTo>
                      <a:pt x="57270" y="1256508"/>
                    </a:lnTo>
                    <a:lnTo>
                      <a:pt x="30320" y="1226189"/>
                    </a:lnTo>
                    <a:lnTo>
                      <a:pt x="13476" y="1158812"/>
                    </a:lnTo>
                    <a:lnTo>
                      <a:pt x="0" y="1118386"/>
                    </a:lnTo>
                    <a:lnTo>
                      <a:pt x="40426" y="1067854"/>
                    </a:lnTo>
                    <a:lnTo>
                      <a:pt x="37057" y="1034165"/>
                    </a:lnTo>
                    <a:lnTo>
                      <a:pt x="67377" y="1020690"/>
                    </a:lnTo>
                    <a:lnTo>
                      <a:pt x="57270" y="960051"/>
                    </a:lnTo>
                    <a:lnTo>
                      <a:pt x="30320" y="943207"/>
                    </a:lnTo>
                    <a:lnTo>
                      <a:pt x="6841" y="845938"/>
                    </a:lnTo>
                    <a:lnTo>
                      <a:pt x="10948" y="829508"/>
                    </a:lnTo>
                    <a:lnTo>
                      <a:pt x="120436" y="854775"/>
                    </a:lnTo>
                    <a:lnTo>
                      <a:pt x="200446" y="812664"/>
                    </a:lnTo>
                    <a:lnTo>
                      <a:pt x="259401" y="774765"/>
                    </a:lnTo>
                    <a:lnTo>
                      <a:pt x="276245" y="724233"/>
                    </a:lnTo>
                    <a:lnTo>
                      <a:pt x="309933" y="720022"/>
                    </a:lnTo>
                    <a:lnTo>
                      <a:pt x="343621" y="665277"/>
                    </a:lnTo>
                    <a:lnTo>
                      <a:pt x="373099" y="635801"/>
                    </a:lnTo>
                    <a:lnTo>
                      <a:pt x="423632" y="597901"/>
                    </a:lnTo>
                    <a:lnTo>
                      <a:pt x="440476" y="555791"/>
                    </a:lnTo>
                    <a:lnTo>
                      <a:pt x="469953" y="538947"/>
                    </a:lnTo>
                    <a:lnTo>
                      <a:pt x="516274" y="488415"/>
                    </a:lnTo>
                    <a:lnTo>
                      <a:pt x="558385" y="450516"/>
                    </a:lnTo>
                    <a:lnTo>
                      <a:pt x="634183" y="370505"/>
                    </a:lnTo>
                    <a:lnTo>
                      <a:pt x="777359" y="248386"/>
                    </a:lnTo>
                    <a:lnTo>
                      <a:pt x="861580" y="235752"/>
                    </a:lnTo>
                    <a:lnTo>
                      <a:pt x="895269" y="164165"/>
                    </a:lnTo>
                    <a:lnTo>
                      <a:pt x="971067" y="75732"/>
                    </a:lnTo>
                    <a:lnTo>
                      <a:pt x="992122" y="16778"/>
                    </a:lnTo>
                    <a:lnTo>
                      <a:pt x="1013934" y="0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9BFABC10-9976-1C19-9751-9D594FAB1643}"/>
                  </a:ext>
                </a:extLst>
              </p:cNvPr>
              <p:cNvSpPr/>
              <p:nvPr/>
            </p:nvSpPr>
            <p:spPr>
              <a:xfrm>
                <a:off x="669486" y="5755918"/>
                <a:ext cx="710772" cy="682677"/>
              </a:xfrm>
              <a:custGeom>
                <a:avLst/>
                <a:gdLst>
                  <a:gd name="connsiteX0" fmla="*/ 444634 w 710772"/>
                  <a:gd name="connsiteY0" fmla="*/ 0 h 682677"/>
                  <a:gd name="connsiteX1" fmla="*/ 461479 w 710772"/>
                  <a:gd name="connsiteY1" fmla="*/ 0 h 682677"/>
                  <a:gd name="connsiteX2" fmla="*/ 468216 w 710772"/>
                  <a:gd name="connsiteY2" fmla="*/ 13476 h 682677"/>
                  <a:gd name="connsiteX3" fmla="*/ 441266 w 710772"/>
                  <a:gd name="connsiteY3" fmla="*/ 111172 h 682677"/>
                  <a:gd name="connsiteX4" fmla="*/ 441266 w 710772"/>
                  <a:gd name="connsiteY4" fmla="*/ 171811 h 682677"/>
                  <a:gd name="connsiteX5" fmla="*/ 434528 w 710772"/>
                  <a:gd name="connsiteY5" fmla="*/ 202130 h 682677"/>
                  <a:gd name="connsiteX6" fmla="*/ 410946 w 710772"/>
                  <a:gd name="connsiteY6" fmla="*/ 232449 h 682677"/>
                  <a:gd name="connsiteX7" fmla="*/ 407577 w 710772"/>
                  <a:gd name="connsiteY7" fmla="*/ 249294 h 682677"/>
                  <a:gd name="connsiteX8" fmla="*/ 410946 w 710772"/>
                  <a:gd name="connsiteY8" fmla="*/ 262769 h 682677"/>
                  <a:gd name="connsiteX9" fmla="*/ 444634 w 710772"/>
                  <a:gd name="connsiteY9" fmla="*/ 262769 h 682677"/>
                  <a:gd name="connsiteX10" fmla="*/ 434528 w 710772"/>
                  <a:gd name="connsiteY10" fmla="*/ 303195 h 682677"/>
                  <a:gd name="connsiteX11" fmla="*/ 478323 w 710772"/>
                  <a:gd name="connsiteY11" fmla="*/ 333514 h 682677"/>
                  <a:gd name="connsiteX12" fmla="*/ 471585 w 710772"/>
                  <a:gd name="connsiteY12" fmla="*/ 367203 h 682677"/>
                  <a:gd name="connsiteX13" fmla="*/ 505273 w 710772"/>
                  <a:gd name="connsiteY13" fmla="*/ 464899 h 682677"/>
                  <a:gd name="connsiteX14" fmla="*/ 559175 w 710772"/>
                  <a:gd name="connsiteY14" fmla="*/ 522169 h 682677"/>
                  <a:gd name="connsiteX15" fmla="*/ 582756 w 710772"/>
                  <a:gd name="connsiteY15" fmla="*/ 559226 h 682677"/>
                  <a:gd name="connsiteX16" fmla="*/ 623182 w 710772"/>
                  <a:gd name="connsiteY16" fmla="*/ 545751 h 682677"/>
                  <a:gd name="connsiteX17" fmla="*/ 710772 w 710772"/>
                  <a:gd name="connsiteY17" fmla="*/ 559226 h 682677"/>
                  <a:gd name="connsiteX18" fmla="*/ 683821 w 710772"/>
                  <a:gd name="connsiteY18" fmla="*/ 609758 h 682677"/>
                  <a:gd name="connsiteX19" fmla="*/ 700666 w 710772"/>
                  <a:gd name="connsiteY19" fmla="*/ 650184 h 682677"/>
                  <a:gd name="connsiteX20" fmla="*/ 700666 w 710772"/>
                  <a:gd name="connsiteY20" fmla="*/ 680504 h 682677"/>
                  <a:gd name="connsiteX21" fmla="*/ 698059 w 710772"/>
                  <a:gd name="connsiteY21" fmla="*/ 682677 h 682677"/>
                  <a:gd name="connsiteX22" fmla="*/ 0 w 710772"/>
                  <a:gd name="connsiteY22" fmla="*/ 682677 h 682677"/>
                  <a:gd name="connsiteX23" fmla="*/ 0 w 710772"/>
                  <a:gd name="connsiteY23" fmla="*/ 65469 h 682677"/>
                  <a:gd name="connsiteX24" fmla="*/ 13424 w 710772"/>
                  <a:gd name="connsiteY24" fmla="*/ 47164 h 682677"/>
                  <a:gd name="connsiteX25" fmla="*/ 67325 w 710772"/>
                  <a:gd name="connsiteY25" fmla="*/ 47164 h 682677"/>
                  <a:gd name="connsiteX26" fmla="*/ 87538 w 710772"/>
                  <a:gd name="connsiteY26" fmla="*/ 60639 h 682677"/>
                  <a:gd name="connsiteX27" fmla="*/ 171759 w 710772"/>
                  <a:gd name="connsiteY27" fmla="*/ 50533 h 682677"/>
                  <a:gd name="connsiteX28" fmla="*/ 215554 w 710772"/>
                  <a:gd name="connsiteY28" fmla="*/ 57270 h 682677"/>
                  <a:gd name="connsiteX29" fmla="*/ 262717 w 710772"/>
                  <a:gd name="connsiteY29" fmla="*/ 84221 h 682677"/>
                  <a:gd name="connsiteX30" fmla="*/ 279562 w 710772"/>
                  <a:gd name="connsiteY30" fmla="*/ 101065 h 682677"/>
                  <a:gd name="connsiteX31" fmla="*/ 293037 w 710772"/>
                  <a:gd name="connsiteY31" fmla="*/ 117909 h 682677"/>
                  <a:gd name="connsiteX32" fmla="*/ 333463 w 710772"/>
                  <a:gd name="connsiteY32" fmla="*/ 121278 h 682677"/>
                  <a:gd name="connsiteX33" fmla="*/ 343569 w 710772"/>
                  <a:gd name="connsiteY33" fmla="*/ 84221 h 682677"/>
                  <a:gd name="connsiteX34" fmla="*/ 367151 w 710772"/>
                  <a:gd name="connsiteY34" fmla="*/ 50533 h 682677"/>
                  <a:gd name="connsiteX35" fmla="*/ 370520 w 710772"/>
                  <a:gd name="connsiteY35" fmla="*/ 26951 h 682677"/>
                  <a:gd name="connsiteX36" fmla="*/ 410946 w 710772"/>
                  <a:gd name="connsiteY36" fmla="*/ 13476 h 682677"/>
                  <a:gd name="connsiteX0" fmla="*/ 0 w 710772"/>
                  <a:gd name="connsiteY0" fmla="*/ 682677 h 774117"/>
                  <a:gd name="connsiteX1" fmla="*/ 0 w 710772"/>
                  <a:gd name="connsiteY1" fmla="*/ 65469 h 774117"/>
                  <a:gd name="connsiteX2" fmla="*/ 13424 w 710772"/>
                  <a:gd name="connsiteY2" fmla="*/ 47164 h 774117"/>
                  <a:gd name="connsiteX3" fmla="*/ 67325 w 710772"/>
                  <a:gd name="connsiteY3" fmla="*/ 47164 h 774117"/>
                  <a:gd name="connsiteX4" fmla="*/ 87538 w 710772"/>
                  <a:gd name="connsiteY4" fmla="*/ 60639 h 774117"/>
                  <a:gd name="connsiteX5" fmla="*/ 171759 w 710772"/>
                  <a:gd name="connsiteY5" fmla="*/ 50533 h 774117"/>
                  <a:gd name="connsiteX6" fmla="*/ 215554 w 710772"/>
                  <a:gd name="connsiteY6" fmla="*/ 57270 h 774117"/>
                  <a:gd name="connsiteX7" fmla="*/ 262717 w 710772"/>
                  <a:gd name="connsiteY7" fmla="*/ 84221 h 774117"/>
                  <a:gd name="connsiteX8" fmla="*/ 279562 w 710772"/>
                  <a:gd name="connsiteY8" fmla="*/ 101065 h 774117"/>
                  <a:gd name="connsiteX9" fmla="*/ 293037 w 710772"/>
                  <a:gd name="connsiteY9" fmla="*/ 117909 h 774117"/>
                  <a:gd name="connsiteX10" fmla="*/ 333463 w 710772"/>
                  <a:gd name="connsiteY10" fmla="*/ 121278 h 774117"/>
                  <a:gd name="connsiteX11" fmla="*/ 343569 w 710772"/>
                  <a:gd name="connsiteY11" fmla="*/ 84221 h 774117"/>
                  <a:gd name="connsiteX12" fmla="*/ 367151 w 710772"/>
                  <a:gd name="connsiteY12" fmla="*/ 50533 h 774117"/>
                  <a:gd name="connsiteX13" fmla="*/ 370520 w 710772"/>
                  <a:gd name="connsiteY13" fmla="*/ 26951 h 774117"/>
                  <a:gd name="connsiteX14" fmla="*/ 410946 w 710772"/>
                  <a:gd name="connsiteY14" fmla="*/ 13476 h 774117"/>
                  <a:gd name="connsiteX15" fmla="*/ 444634 w 710772"/>
                  <a:gd name="connsiteY15" fmla="*/ 0 h 774117"/>
                  <a:gd name="connsiteX16" fmla="*/ 461479 w 710772"/>
                  <a:gd name="connsiteY16" fmla="*/ 0 h 774117"/>
                  <a:gd name="connsiteX17" fmla="*/ 468216 w 710772"/>
                  <a:gd name="connsiteY17" fmla="*/ 13476 h 774117"/>
                  <a:gd name="connsiteX18" fmla="*/ 441266 w 710772"/>
                  <a:gd name="connsiteY18" fmla="*/ 111172 h 774117"/>
                  <a:gd name="connsiteX19" fmla="*/ 441266 w 710772"/>
                  <a:gd name="connsiteY19" fmla="*/ 171811 h 774117"/>
                  <a:gd name="connsiteX20" fmla="*/ 434528 w 710772"/>
                  <a:gd name="connsiteY20" fmla="*/ 202130 h 774117"/>
                  <a:gd name="connsiteX21" fmla="*/ 410946 w 710772"/>
                  <a:gd name="connsiteY21" fmla="*/ 232449 h 774117"/>
                  <a:gd name="connsiteX22" fmla="*/ 407577 w 710772"/>
                  <a:gd name="connsiteY22" fmla="*/ 249294 h 774117"/>
                  <a:gd name="connsiteX23" fmla="*/ 410946 w 710772"/>
                  <a:gd name="connsiteY23" fmla="*/ 262769 h 774117"/>
                  <a:gd name="connsiteX24" fmla="*/ 444634 w 710772"/>
                  <a:gd name="connsiteY24" fmla="*/ 262769 h 774117"/>
                  <a:gd name="connsiteX25" fmla="*/ 434528 w 710772"/>
                  <a:gd name="connsiteY25" fmla="*/ 303195 h 774117"/>
                  <a:gd name="connsiteX26" fmla="*/ 478323 w 710772"/>
                  <a:gd name="connsiteY26" fmla="*/ 333514 h 774117"/>
                  <a:gd name="connsiteX27" fmla="*/ 471585 w 710772"/>
                  <a:gd name="connsiteY27" fmla="*/ 367203 h 774117"/>
                  <a:gd name="connsiteX28" fmla="*/ 505273 w 710772"/>
                  <a:gd name="connsiteY28" fmla="*/ 464899 h 774117"/>
                  <a:gd name="connsiteX29" fmla="*/ 559175 w 710772"/>
                  <a:gd name="connsiteY29" fmla="*/ 522169 h 774117"/>
                  <a:gd name="connsiteX30" fmla="*/ 582756 w 710772"/>
                  <a:gd name="connsiteY30" fmla="*/ 559226 h 774117"/>
                  <a:gd name="connsiteX31" fmla="*/ 623182 w 710772"/>
                  <a:gd name="connsiteY31" fmla="*/ 545751 h 774117"/>
                  <a:gd name="connsiteX32" fmla="*/ 710772 w 710772"/>
                  <a:gd name="connsiteY32" fmla="*/ 559226 h 774117"/>
                  <a:gd name="connsiteX33" fmla="*/ 683821 w 710772"/>
                  <a:gd name="connsiteY33" fmla="*/ 609758 h 774117"/>
                  <a:gd name="connsiteX34" fmla="*/ 700666 w 710772"/>
                  <a:gd name="connsiteY34" fmla="*/ 650184 h 774117"/>
                  <a:gd name="connsiteX35" fmla="*/ 700666 w 710772"/>
                  <a:gd name="connsiteY35" fmla="*/ 680504 h 774117"/>
                  <a:gd name="connsiteX36" fmla="*/ 698059 w 710772"/>
                  <a:gd name="connsiteY36" fmla="*/ 682677 h 774117"/>
                  <a:gd name="connsiteX37" fmla="*/ 91440 w 710772"/>
                  <a:gd name="connsiteY37" fmla="*/ 774117 h 774117"/>
                  <a:gd name="connsiteX0" fmla="*/ 0 w 710772"/>
                  <a:gd name="connsiteY0" fmla="*/ 65469 h 774117"/>
                  <a:gd name="connsiteX1" fmla="*/ 13424 w 710772"/>
                  <a:gd name="connsiteY1" fmla="*/ 47164 h 774117"/>
                  <a:gd name="connsiteX2" fmla="*/ 67325 w 710772"/>
                  <a:gd name="connsiteY2" fmla="*/ 47164 h 774117"/>
                  <a:gd name="connsiteX3" fmla="*/ 87538 w 710772"/>
                  <a:gd name="connsiteY3" fmla="*/ 60639 h 774117"/>
                  <a:gd name="connsiteX4" fmla="*/ 171759 w 710772"/>
                  <a:gd name="connsiteY4" fmla="*/ 50533 h 774117"/>
                  <a:gd name="connsiteX5" fmla="*/ 215554 w 710772"/>
                  <a:gd name="connsiteY5" fmla="*/ 57270 h 774117"/>
                  <a:gd name="connsiteX6" fmla="*/ 262717 w 710772"/>
                  <a:gd name="connsiteY6" fmla="*/ 84221 h 774117"/>
                  <a:gd name="connsiteX7" fmla="*/ 279562 w 710772"/>
                  <a:gd name="connsiteY7" fmla="*/ 101065 h 774117"/>
                  <a:gd name="connsiteX8" fmla="*/ 293037 w 710772"/>
                  <a:gd name="connsiteY8" fmla="*/ 117909 h 774117"/>
                  <a:gd name="connsiteX9" fmla="*/ 333463 w 710772"/>
                  <a:gd name="connsiteY9" fmla="*/ 121278 h 774117"/>
                  <a:gd name="connsiteX10" fmla="*/ 343569 w 710772"/>
                  <a:gd name="connsiteY10" fmla="*/ 84221 h 774117"/>
                  <a:gd name="connsiteX11" fmla="*/ 367151 w 710772"/>
                  <a:gd name="connsiteY11" fmla="*/ 50533 h 774117"/>
                  <a:gd name="connsiteX12" fmla="*/ 370520 w 710772"/>
                  <a:gd name="connsiteY12" fmla="*/ 26951 h 774117"/>
                  <a:gd name="connsiteX13" fmla="*/ 410946 w 710772"/>
                  <a:gd name="connsiteY13" fmla="*/ 13476 h 774117"/>
                  <a:gd name="connsiteX14" fmla="*/ 444634 w 710772"/>
                  <a:gd name="connsiteY14" fmla="*/ 0 h 774117"/>
                  <a:gd name="connsiteX15" fmla="*/ 461479 w 710772"/>
                  <a:gd name="connsiteY15" fmla="*/ 0 h 774117"/>
                  <a:gd name="connsiteX16" fmla="*/ 468216 w 710772"/>
                  <a:gd name="connsiteY16" fmla="*/ 13476 h 774117"/>
                  <a:gd name="connsiteX17" fmla="*/ 441266 w 710772"/>
                  <a:gd name="connsiteY17" fmla="*/ 111172 h 774117"/>
                  <a:gd name="connsiteX18" fmla="*/ 441266 w 710772"/>
                  <a:gd name="connsiteY18" fmla="*/ 171811 h 774117"/>
                  <a:gd name="connsiteX19" fmla="*/ 434528 w 710772"/>
                  <a:gd name="connsiteY19" fmla="*/ 202130 h 774117"/>
                  <a:gd name="connsiteX20" fmla="*/ 410946 w 710772"/>
                  <a:gd name="connsiteY20" fmla="*/ 232449 h 774117"/>
                  <a:gd name="connsiteX21" fmla="*/ 407577 w 710772"/>
                  <a:gd name="connsiteY21" fmla="*/ 249294 h 774117"/>
                  <a:gd name="connsiteX22" fmla="*/ 410946 w 710772"/>
                  <a:gd name="connsiteY22" fmla="*/ 262769 h 774117"/>
                  <a:gd name="connsiteX23" fmla="*/ 444634 w 710772"/>
                  <a:gd name="connsiteY23" fmla="*/ 262769 h 774117"/>
                  <a:gd name="connsiteX24" fmla="*/ 434528 w 710772"/>
                  <a:gd name="connsiteY24" fmla="*/ 303195 h 774117"/>
                  <a:gd name="connsiteX25" fmla="*/ 478323 w 710772"/>
                  <a:gd name="connsiteY25" fmla="*/ 333514 h 774117"/>
                  <a:gd name="connsiteX26" fmla="*/ 471585 w 710772"/>
                  <a:gd name="connsiteY26" fmla="*/ 367203 h 774117"/>
                  <a:gd name="connsiteX27" fmla="*/ 505273 w 710772"/>
                  <a:gd name="connsiteY27" fmla="*/ 464899 h 774117"/>
                  <a:gd name="connsiteX28" fmla="*/ 559175 w 710772"/>
                  <a:gd name="connsiteY28" fmla="*/ 522169 h 774117"/>
                  <a:gd name="connsiteX29" fmla="*/ 582756 w 710772"/>
                  <a:gd name="connsiteY29" fmla="*/ 559226 h 774117"/>
                  <a:gd name="connsiteX30" fmla="*/ 623182 w 710772"/>
                  <a:gd name="connsiteY30" fmla="*/ 545751 h 774117"/>
                  <a:gd name="connsiteX31" fmla="*/ 710772 w 710772"/>
                  <a:gd name="connsiteY31" fmla="*/ 559226 h 774117"/>
                  <a:gd name="connsiteX32" fmla="*/ 683821 w 710772"/>
                  <a:gd name="connsiteY32" fmla="*/ 609758 h 774117"/>
                  <a:gd name="connsiteX33" fmla="*/ 700666 w 710772"/>
                  <a:gd name="connsiteY33" fmla="*/ 650184 h 774117"/>
                  <a:gd name="connsiteX34" fmla="*/ 700666 w 710772"/>
                  <a:gd name="connsiteY34" fmla="*/ 680504 h 774117"/>
                  <a:gd name="connsiteX35" fmla="*/ 698059 w 710772"/>
                  <a:gd name="connsiteY35" fmla="*/ 682677 h 774117"/>
                  <a:gd name="connsiteX36" fmla="*/ 91440 w 710772"/>
                  <a:gd name="connsiteY36" fmla="*/ 774117 h 774117"/>
                  <a:gd name="connsiteX0" fmla="*/ 0 w 710772"/>
                  <a:gd name="connsiteY0" fmla="*/ 65469 h 682677"/>
                  <a:gd name="connsiteX1" fmla="*/ 13424 w 710772"/>
                  <a:gd name="connsiteY1" fmla="*/ 47164 h 682677"/>
                  <a:gd name="connsiteX2" fmla="*/ 67325 w 710772"/>
                  <a:gd name="connsiteY2" fmla="*/ 47164 h 682677"/>
                  <a:gd name="connsiteX3" fmla="*/ 87538 w 710772"/>
                  <a:gd name="connsiteY3" fmla="*/ 60639 h 682677"/>
                  <a:gd name="connsiteX4" fmla="*/ 171759 w 710772"/>
                  <a:gd name="connsiteY4" fmla="*/ 50533 h 682677"/>
                  <a:gd name="connsiteX5" fmla="*/ 215554 w 710772"/>
                  <a:gd name="connsiteY5" fmla="*/ 57270 h 682677"/>
                  <a:gd name="connsiteX6" fmla="*/ 262717 w 710772"/>
                  <a:gd name="connsiteY6" fmla="*/ 84221 h 682677"/>
                  <a:gd name="connsiteX7" fmla="*/ 279562 w 710772"/>
                  <a:gd name="connsiteY7" fmla="*/ 101065 h 682677"/>
                  <a:gd name="connsiteX8" fmla="*/ 293037 w 710772"/>
                  <a:gd name="connsiteY8" fmla="*/ 117909 h 682677"/>
                  <a:gd name="connsiteX9" fmla="*/ 333463 w 710772"/>
                  <a:gd name="connsiteY9" fmla="*/ 121278 h 682677"/>
                  <a:gd name="connsiteX10" fmla="*/ 343569 w 710772"/>
                  <a:gd name="connsiteY10" fmla="*/ 84221 h 682677"/>
                  <a:gd name="connsiteX11" fmla="*/ 367151 w 710772"/>
                  <a:gd name="connsiteY11" fmla="*/ 50533 h 682677"/>
                  <a:gd name="connsiteX12" fmla="*/ 370520 w 710772"/>
                  <a:gd name="connsiteY12" fmla="*/ 26951 h 682677"/>
                  <a:gd name="connsiteX13" fmla="*/ 410946 w 710772"/>
                  <a:gd name="connsiteY13" fmla="*/ 13476 h 682677"/>
                  <a:gd name="connsiteX14" fmla="*/ 444634 w 710772"/>
                  <a:gd name="connsiteY14" fmla="*/ 0 h 682677"/>
                  <a:gd name="connsiteX15" fmla="*/ 461479 w 710772"/>
                  <a:gd name="connsiteY15" fmla="*/ 0 h 682677"/>
                  <a:gd name="connsiteX16" fmla="*/ 468216 w 710772"/>
                  <a:gd name="connsiteY16" fmla="*/ 13476 h 682677"/>
                  <a:gd name="connsiteX17" fmla="*/ 441266 w 710772"/>
                  <a:gd name="connsiteY17" fmla="*/ 111172 h 682677"/>
                  <a:gd name="connsiteX18" fmla="*/ 441266 w 710772"/>
                  <a:gd name="connsiteY18" fmla="*/ 171811 h 682677"/>
                  <a:gd name="connsiteX19" fmla="*/ 434528 w 710772"/>
                  <a:gd name="connsiteY19" fmla="*/ 202130 h 682677"/>
                  <a:gd name="connsiteX20" fmla="*/ 410946 w 710772"/>
                  <a:gd name="connsiteY20" fmla="*/ 232449 h 682677"/>
                  <a:gd name="connsiteX21" fmla="*/ 407577 w 710772"/>
                  <a:gd name="connsiteY21" fmla="*/ 249294 h 682677"/>
                  <a:gd name="connsiteX22" fmla="*/ 410946 w 710772"/>
                  <a:gd name="connsiteY22" fmla="*/ 262769 h 682677"/>
                  <a:gd name="connsiteX23" fmla="*/ 444634 w 710772"/>
                  <a:gd name="connsiteY23" fmla="*/ 262769 h 682677"/>
                  <a:gd name="connsiteX24" fmla="*/ 434528 w 710772"/>
                  <a:gd name="connsiteY24" fmla="*/ 303195 h 682677"/>
                  <a:gd name="connsiteX25" fmla="*/ 478323 w 710772"/>
                  <a:gd name="connsiteY25" fmla="*/ 333514 h 682677"/>
                  <a:gd name="connsiteX26" fmla="*/ 471585 w 710772"/>
                  <a:gd name="connsiteY26" fmla="*/ 367203 h 682677"/>
                  <a:gd name="connsiteX27" fmla="*/ 505273 w 710772"/>
                  <a:gd name="connsiteY27" fmla="*/ 464899 h 682677"/>
                  <a:gd name="connsiteX28" fmla="*/ 559175 w 710772"/>
                  <a:gd name="connsiteY28" fmla="*/ 522169 h 682677"/>
                  <a:gd name="connsiteX29" fmla="*/ 582756 w 710772"/>
                  <a:gd name="connsiteY29" fmla="*/ 559226 h 682677"/>
                  <a:gd name="connsiteX30" fmla="*/ 623182 w 710772"/>
                  <a:gd name="connsiteY30" fmla="*/ 545751 h 682677"/>
                  <a:gd name="connsiteX31" fmla="*/ 710772 w 710772"/>
                  <a:gd name="connsiteY31" fmla="*/ 559226 h 682677"/>
                  <a:gd name="connsiteX32" fmla="*/ 683821 w 710772"/>
                  <a:gd name="connsiteY32" fmla="*/ 609758 h 682677"/>
                  <a:gd name="connsiteX33" fmla="*/ 700666 w 710772"/>
                  <a:gd name="connsiteY33" fmla="*/ 650184 h 682677"/>
                  <a:gd name="connsiteX34" fmla="*/ 700666 w 710772"/>
                  <a:gd name="connsiteY34" fmla="*/ 680504 h 682677"/>
                  <a:gd name="connsiteX35" fmla="*/ 698059 w 710772"/>
                  <a:gd name="connsiteY35" fmla="*/ 682677 h 682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710772" h="682677">
                    <a:moveTo>
                      <a:pt x="0" y="65469"/>
                    </a:moveTo>
                    <a:lnTo>
                      <a:pt x="13424" y="47164"/>
                    </a:lnTo>
                    <a:lnTo>
                      <a:pt x="67325" y="47164"/>
                    </a:lnTo>
                    <a:lnTo>
                      <a:pt x="87538" y="60639"/>
                    </a:lnTo>
                    <a:lnTo>
                      <a:pt x="171759" y="50533"/>
                    </a:lnTo>
                    <a:lnTo>
                      <a:pt x="215554" y="57270"/>
                    </a:lnTo>
                    <a:lnTo>
                      <a:pt x="262717" y="84221"/>
                    </a:lnTo>
                    <a:lnTo>
                      <a:pt x="279562" y="101065"/>
                    </a:lnTo>
                    <a:lnTo>
                      <a:pt x="293037" y="117909"/>
                    </a:lnTo>
                    <a:lnTo>
                      <a:pt x="333463" y="121278"/>
                    </a:lnTo>
                    <a:lnTo>
                      <a:pt x="343569" y="84221"/>
                    </a:lnTo>
                    <a:lnTo>
                      <a:pt x="367151" y="50533"/>
                    </a:lnTo>
                    <a:lnTo>
                      <a:pt x="370520" y="26951"/>
                    </a:lnTo>
                    <a:lnTo>
                      <a:pt x="410946" y="13476"/>
                    </a:lnTo>
                    <a:lnTo>
                      <a:pt x="444634" y="0"/>
                    </a:lnTo>
                    <a:lnTo>
                      <a:pt x="461479" y="0"/>
                    </a:lnTo>
                    <a:lnTo>
                      <a:pt x="468216" y="13476"/>
                    </a:lnTo>
                    <a:lnTo>
                      <a:pt x="441266" y="111172"/>
                    </a:lnTo>
                    <a:lnTo>
                      <a:pt x="441266" y="171811"/>
                    </a:lnTo>
                    <a:lnTo>
                      <a:pt x="434528" y="202130"/>
                    </a:lnTo>
                    <a:lnTo>
                      <a:pt x="410946" y="232449"/>
                    </a:lnTo>
                    <a:lnTo>
                      <a:pt x="407577" y="249294"/>
                    </a:lnTo>
                    <a:lnTo>
                      <a:pt x="410946" y="262769"/>
                    </a:lnTo>
                    <a:lnTo>
                      <a:pt x="444634" y="262769"/>
                    </a:lnTo>
                    <a:lnTo>
                      <a:pt x="434528" y="303195"/>
                    </a:lnTo>
                    <a:lnTo>
                      <a:pt x="478323" y="333514"/>
                    </a:lnTo>
                    <a:lnTo>
                      <a:pt x="471585" y="367203"/>
                    </a:lnTo>
                    <a:lnTo>
                      <a:pt x="505273" y="464899"/>
                    </a:lnTo>
                    <a:lnTo>
                      <a:pt x="559175" y="522169"/>
                    </a:lnTo>
                    <a:lnTo>
                      <a:pt x="582756" y="559226"/>
                    </a:lnTo>
                    <a:lnTo>
                      <a:pt x="623182" y="545751"/>
                    </a:lnTo>
                    <a:lnTo>
                      <a:pt x="710772" y="559226"/>
                    </a:lnTo>
                    <a:lnTo>
                      <a:pt x="683821" y="609758"/>
                    </a:lnTo>
                    <a:lnTo>
                      <a:pt x="700666" y="650184"/>
                    </a:lnTo>
                    <a:lnTo>
                      <a:pt x="700666" y="680504"/>
                    </a:lnTo>
                    <a:lnTo>
                      <a:pt x="698059" y="682677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D88DE2FB-DD11-801D-13CF-B11BFAB10265}"/>
                  </a:ext>
                </a:extLst>
              </p:cNvPr>
              <p:cNvSpPr/>
              <p:nvPr/>
            </p:nvSpPr>
            <p:spPr>
              <a:xfrm>
                <a:off x="3012635" y="6155565"/>
                <a:ext cx="360515" cy="283031"/>
              </a:xfrm>
              <a:custGeom>
                <a:avLst/>
                <a:gdLst>
                  <a:gd name="connsiteX0" fmla="*/ 360515 w 360515"/>
                  <a:gd name="connsiteY0" fmla="*/ 0 h 283031"/>
                  <a:gd name="connsiteX1" fmla="*/ 360515 w 360515"/>
                  <a:gd name="connsiteY1" fmla="*/ 283031 h 283031"/>
                  <a:gd name="connsiteX2" fmla="*/ 0 w 360515"/>
                  <a:gd name="connsiteY2" fmla="*/ 283031 h 283031"/>
                  <a:gd name="connsiteX3" fmla="*/ 17173 w 360515"/>
                  <a:gd name="connsiteY3" fmla="*/ 272435 h 283031"/>
                  <a:gd name="connsiteX4" fmla="*/ 104202 w 360515"/>
                  <a:gd name="connsiteY4" fmla="*/ 154524 h 283031"/>
                  <a:gd name="connsiteX5" fmla="*/ 255799 w 360515"/>
                  <a:gd name="connsiteY5" fmla="*/ 89956 h 283031"/>
                  <a:gd name="connsiteX6" fmla="*/ 345635 w 360515"/>
                  <a:gd name="connsiteY6" fmla="*/ 31000 h 283031"/>
                  <a:gd name="connsiteX0" fmla="*/ 360515 w 451955"/>
                  <a:gd name="connsiteY0" fmla="*/ 283031 h 374471"/>
                  <a:gd name="connsiteX1" fmla="*/ 0 w 451955"/>
                  <a:gd name="connsiteY1" fmla="*/ 283031 h 374471"/>
                  <a:gd name="connsiteX2" fmla="*/ 17173 w 451955"/>
                  <a:gd name="connsiteY2" fmla="*/ 272435 h 374471"/>
                  <a:gd name="connsiteX3" fmla="*/ 104202 w 451955"/>
                  <a:gd name="connsiteY3" fmla="*/ 154524 h 374471"/>
                  <a:gd name="connsiteX4" fmla="*/ 255799 w 451955"/>
                  <a:gd name="connsiteY4" fmla="*/ 89956 h 374471"/>
                  <a:gd name="connsiteX5" fmla="*/ 345635 w 451955"/>
                  <a:gd name="connsiteY5" fmla="*/ 31000 h 374471"/>
                  <a:gd name="connsiteX6" fmla="*/ 360515 w 451955"/>
                  <a:gd name="connsiteY6" fmla="*/ 0 h 374471"/>
                  <a:gd name="connsiteX7" fmla="*/ 451955 w 451955"/>
                  <a:gd name="connsiteY7" fmla="*/ 374471 h 374471"/>
                  <a:gd name="connsiteX0" fmla="*/ 0 w 451955"/>
                  <a:gd name="connsiteY0" fmla="*/ 283031 h 374471"/>
                  <a:gd name="connsiteX1" fmla="*/ 17173 w 451955"/>
                  <a:gd name="connsiteY1" fmla="*/ 272435 h 374471"/>
                  <a:gd name="connsiteX2" fmla="*/ 104202 w 451955"/>
                  <a:gd name="connsiteY2" fmla="*/ 154524 h 374471"/>
                  <a:gd name="connsiteX3" fmla="*/ 255799 w 451955"/>
                  <a:gd name="connsiteY3" fmla="*/ 89956 h 374471"/>
                  <a:gd name="connsiteX4" fmla="*/ 345635 w 451955"/>
                  <a:gd name="connsiteY4" fmla="*/ 31000 h 374471"/>
                  <a:gd name="connsiteX5" fmla="*/ 360515 w 451955"/>
                  <a:gd name="connsiteY5" fmla="*/ 0 h 374471"/>
                  <a:gd name="connsiteX6" fmla="*/ 451955 w 451955"/>
                  <a:gd name="connsiteY6" fmla="*/ 374471 h 374471"/>
                  <a:gd name="connsiteX0" fmla="*/ 0 w 360515"/>
                  <a:gd name="connsiteY0" fmla="*/ 283031 h 283031"/>
                  <a:gd name="connsiteX1" fmla="*/ 17173 w 360515"/>
                  <a:gd name="connsiteY1" fmla="*/ 272435 h 283031"/>
                  <a:gd name="connsiteX2" fmla="*/ 104202 w 360515"/>
                  <a:gd name="connsiteY2" fmla="*/ 154524 h 283031"/>
                  <a:gd name="connsiteX3" fmla="*/ 255799 w 360515"/>
                  <a:gd name="connsiteY3" fmla="*/ 89956 h 283031"/>
                  <a:gd name="connsiteX4" fmla="*/ 345635 w 360515"/>
                  <a:gd name="connsiteY4" fmla="*/ 31000 h 283031"/>
                  <a:gd name="connsiteX5" fmla="*/ 360515 w 360515"/>
                  <a:gd name="connsiteY5" fmla="*/ 0 h 283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0515" h="283031">
                    <a:moveTo>
                      <a:pt x="0" y="283031"/>
                    </a:moveTo>
                    <a:lnTo>
                      <a:pt x="17173" y="272435"/>
                    </a:lnTo>
                    <a:lnTo>
                      <a:pt x="104202" y="154524"/>
                    </a:lnTo>
                    <a:lnTo>
                      <a:pt x="255799" y="89956"/>
                    </a:lnTo>
                    <a:lnTo>
                      <a:pt x="345635" y="31000"/>
                    </a:lnTo>
                    <a:lnTo>
                      <a:pt x="360515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50" name="グループ化 649">
              <a:extLst>
                <a:ext uri="{FF2B5EF4-FFF2-40B4-BE49-F238E27FC236}">
                  <a16:creationId xmlns:a16="http://schemas.microsoft.com/office/drawing/2014/main" id="{0619017D-A583-C487-6CEB-62C4BACBF6B7}"/>
                </a:ext>
              </a:extLst>
            </p:cNvPr>
            <p:cNvGrpSpPr/>
            <p:nvPr/>
          </p:nvGrpSpPr>
          <p:grpSpPr>
            <a:xfrm>
              <a:off x="4453569" y="4506633"/>
              <a:ext cx="1695884" cy="1002254"/>
              <a:chOff x="1628263" y="1741212"/>
              <a:chExt cx="885810" cy="523507"/>
            </a:xfrm>
          </p:grpSpPr>
          <p:sp>
            <p:nvSpPr>
              <p:cNvPr id="651" name="正方形/長方形 650">
                <a:extLst>
                  <a:ext uri="{FF2B5EF4-FFF2-40B4-BE49-F238E27FC236}">
                    <a16:creationId xmlns:a16="http://schemas.microsoft.com/office/drawing/2014/main" id="{1C63F3CE-A017-AA79-06F7-ADF6BB14E6A0}"/>
                  </a:ext>
                </a:extLst>
              </p:cNvPr>
              <p:cNvSpPr/>
              <p:nvPr/>
            </p:nvSpPr>
            <p:spPr>
              <a:xfrm rot="20707676">
                <a:off x="1628263" y="2103958"/>
                <a:ext cx="274633" cy="16076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山口</a:t>
                </a:r>
              </a:p>
            </p:txBody>
          </p:sp>
          <p:sp>
            <p:nvSpPr>
              <p:cNvPr id="652" name="正方形/長方形 651">
                <a:extLst>
                  <a:ext uri="{FF2B5EF4-FFF2-40B4-BE49-F238E27FC236}">
                    <a16:creationId xmlns:a16="http://schemas.microsoft.com/office/drawing/2014/main" id="{79048E38-C88E-7E4C-A75B-3A7F4DE832B7}"/>
                  </a:ext>
                </a:extLst>
              </p:cNvPr>
              <p:cNvSpPr/>
              <p:nvPr/>
            </p:nvSpPr>
            <p:spPr>
              <a:xfrm rot="19268282">
                <a:off x="2044819" y="1741212"/>
                <a:ext cx="167459" cy="9645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島根</a:t>
                </a:r>
              </a:p>
            </p:txBody>
          </p:sp>
          <p:sp>
            <p:nvSpPr>
              <p:cNvPr id="653" name="正方形/長方形 652">
                <a:extLst>
                  <a:ext uri="{FF2B5EF4-FFF2-40B4-BE49-F238E27FC236}">
                    <a16:creationId xmlns:a16="http://schemas.microsoft.com/office/drawing/2014/main" id="{809DFE8F-EFAE-07CC-081D-B2A501710B26}"/>
                  </a:ext>
                </a:extLst>
              </p:cNvPr>
              <p:cNvSpPr/>
              <p:nvPr/>
            </p:nvSpPr>
            <p:spPr>
              <a:xfrm>
                <a:off x="2346614" y="1847434"/>
                <a:ext cx="167459" cy="9645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広島</a:t>
                </a:r>
              </a:p>
            </p:txBody>
          </p:sp>
        </p:grpSp>
      </p:grpSp>
      <p:grpSp>
        <p:nvGrpSpPr>
          <p:cNvPr id="671" name="グループ化 670">
            <a:extLst>
              <a:ext uri="{FF2B5EF4-FFF2-40B4-BE49-F238E27FC236}">
                <a16:creationId xmlns:a16="http://schemas.microsoft.com/office/drawing/2014/main" id="{03576897-9F53-EE69-C703-6250C6F68372}"/>
              </a:ext>
            </a:extLst>
          </p:cNvPr>
          <p:cNvGrpSpPr/>
          <p:nvPr/>
        </p:nvGrpSpPr>
        <p:grpSpPr>
          <a:xfrm>
            <a:off x="6567366" y="3741422"/>
            <a:ext cx="2708166" cy="2697174"/>
            <a:chOff x="6567366" y="3741422"/>
            <a:chExt cx="2708166" cy="2697174"/>
          </a:xfrm>
        </p:grpSpPr>
        <p:grpSp>
          <p:nvGrpSpPr>
            <p:cNvPr id="654" name="グループ化 653">
              <a:extLst>
                <a:ext uri="{FF2B5EF4-FFF2-40B4-BE49-F238E27FC236}">
                  <a16:creationId xmlns:a16="http://schemas.microsoft.com/office/drawing/2014/main" id="{4B1815B2-068B-42FA-6AC6-548E9155DF89}"/>
                </a:ext>
              </a:extLst>
            </p:cNvPr>
            <p:cNvGrpSpPr/>
            <p:nvPr/>
          </p:nvGrpSpPr>
          <p:grpSpPr>
            <a:xfrm>
              <a:off x="6567366" y="3741422"/>
              <a:ext cx="2708166" cy="2697174"/>
              <a:chOff x="669486" y="3741422"/>
              <a:chExt cx="2708166" cy="2697174"/>
            </a:xfrm>
          </p:grpSpPr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21350784-ACA2-DF5F-2C69-01CB67CF5D15}"/>
                  </a:ext>
                </a:extLst>
              </p:cNvPr>
              <p:cNvSpPr/>
              <p:nvPr/>
            </p:nvSpPr>
            <p:spPr>
              <a:xfrm>
                <a:off x="2028151" y="3741422"/>
                <a:ext cx="1349500" cy="1455269"/>
              </a:xfrm>
              <a:custGeom>
                <a:avLst/>
                <a:gdLst>
                  <a:gd name="connsiteX0" fmla="*/ 1013934 w 1349500"/>
                  <a:gd name="connsiteY0" fmla="*/ 0 h 1455269"/>
                  <a:gd name="connsiteX1" fmla="*/ 1349500 w 1349500"/>
                  <a:gd name="connsiteY1" fmla="*/ 0 h 1455269"/>
                  <a:gd name="connsiteX2" fmla="*/ 1349500 w 1349500"/>
                  <a:gd name="connsiteY2" fmla="*/ 413913 h 1455269"/>
                  <a:gd name="connsiteX3" fmla="*/ 1295318 w 1349500"/>
                  <a:gd name="connsiteY3" fmla="*/ 488415 h 1455269"/>
                  <a:gd name="connsiteX4" fmla="*/ 1349500 w 1349500"/>
                  <a:gd name="connsiteY4" fmla="*/ 507170 h 1455269"/>
                  <a:gd name="connsiteX5" fmla="*/ 1349500 w 1349500"/>
                  <a:gd name="connsiteY5" fmla="*/ 587008 h 1455269"/>
                  <a:gd name="connsiteX6" fmla="*/ 1337428 w 1349500"/>
                  <a:gd name="connsiteY6" fmla="*/ 606324 h 1455269"/>
                  <a:gd name="connsiteX7" fmla="*/ 1270051 w 1349500"/>
                  <a:gd name="connsiteY7" fmla="*/ 585269 h 1455269"/>
                  <a:gd name="connsiteX8" fmla="*/ 1168986 w 1349500"/>
                  <a:gd name="connsiteY8" fmla="*/ 648433 h 1455269"/>
                  <a:gd name="connsiteX9" fmla="*/ 1063711 w 1349500"/>
                  <a:gd name="connsiteY9" fmla="*/ 644223 h 1455269"/>
                  <a:gd name="connsiteX10" fmla="*/ 1013178 w 1349500"/>
                  <a:gd name="connsiteY10" fmla="*/ 623168 h 1455269"/>
                  <a:gd name="connsiteX11" fmla="*/ 1004755 w 1349500"/>
                  <a:gd name="connsiteY11" fmla="*/ 656856 h 1455269"/>
                  <a:gd name="connsiteX12" fmla="*/ 966856 w 1349500"/>
                  <a:gd name="connsiteY12" fmla="*/ 690544 h 1455269"/>
                  <a:gd name="connsiteX13" fmla="*/ 937378 w 1349500"/>
                  <a:gd name="connsiteY13" fmla="*/ 648433 h 1455269"/>
                  <a:gd name="connsiteX14" fmla="*/ 874213 w 1349500"/>
                  <a:gd name="connsiteY14" fmla="*/ 665277 h 1455269"/>
                  <a:gd name="connsiteX15" fmla="*/ 848947 w 1349500"/>
                  <a:gd name="connsiteY15" fmla="*/ 652645 h 1455269"/>
                  <a:gd name="connsiteX16" fmla="*/ 827892 w 1349500"/>
                  <a:gd name="connsiteY16" fmla="*/ 690544 h 1455269"/>
                  <a:gd name="connsiteX17" fmla="*/ 789992 w 1349500"/>
                  <a:gd name="connsiteY17" fmla="*/ 635801 h 1455269"/>
                  <a:gd name="connsiteX18" fmla="*/ 756304 w 1349500"/>
                  <a:gd name="connsiteY18" fmla="*/ 635801 h 1455269"/>
                  <a:gd name="connsiteX19" fmla="*/ 756304 w 1349500"/>
                  <a:gd name="connsiteY19" fmla="*/ 686334 h 1455269"/>
                  <a:gd name="connsiteX20" fmla="*/ 735248 w 1349500"/>
                  <a:gd name="connsiteY20" fmla="*/ 732654 h 1455269"/>
                  <a:gd name="connsiteX21" fmla="*/ 646817 w 1349500"/>
                  <a:gd name="connsiteY21" fmla="*/ 778976 h 1455269"/>
                  <a:gd name="connsiteX22" fmla="*/ 621550 w 1349500"/>
                  <a:gd name="connsiteY22" fmla="*/ 812664 h 1455269"/>
                  <a:gd name="connsiteX23" fmla="*/ 651027 w 1349500"/>
                  <a:gd name="connsiteY23" fmla="*/ 829508 h 1455269"/>
                  <a:gd name="connsiteX24" fmla="*/ 596284 w 1349500"/>
                  <a:gd name="connsiteY24" fmla="*/ 943207 h 1455269"/>
                  <a:gd name="connsiteX25" fmla="*/ 621550 w 1349500"/>
                  <a:gd name="connsiteY25" fmla="*/ 976895 h 1455269"/>
                  <a:gd name="connsiteX26" fmla="*/ 596284 w 1349500"/>
                  <a:gd name="connsiteY26" fmla="*/ 1040061 h 1455269"/>
                  <a:gd name="connsiteX27" fmla="*/ 533118 w 1349500"/>
                  <a:gd name="connsiteY27" fmla="*/ 1094804 h 1455269"/>
                  <a:gd name="connsiteX28" fmla="*/ 512063 w 1349500"/>
                  <a:gd name="connsiteY28" fmla="*/ 1099015 h 1455269"/>
                  <a:gd name="connsiteX29" fmla="*/ 486797 w 1349500"/>
                  <a:gd name="connsiteY29" fmla="*/ 1136914 h 1455269"/>
                  <a:gd name="connsiteX30" fmla="*/ 516274 w 1349500"/>
                  <a:gd name="connsiteY30" fmla="*/ 1149547 h 1455269"/>
                  <a:gd name="connsiteX31" fmla="*/ 529490 w 1349500"/>
                  <a:gd name="connsiteY31" fmla="*/ 1192500 h 1455269"/>
                  <a:gd name="connsiteX32" fmla="*/ 481744 w 1349500"/>
                  <a:gd name="connsiteY32" fmla="*/ 1192500 h 1455269"/>
                  <a:gd name="connsiteX33" fmla="*/ 468268 w 1349500"/>
                  <a:gd name="connsiteY33" fmla="*/ 1219451 h 1455269"/>
                  <a:gd name="connsiteX34" fmla="*/ 437949 w 1349500"/>
                  <a:gd name="connsiteY34" fmla="*/ 1256508 h 1455269"/>
                  <a:gd name="connsiteX35" fmla="*/ 424473 w 1349500"/>
                  <a:gd name="connsiteY35" fmla="*/ 1283459 h 1455269"/>
                  <a:gd name="connsiteX36" fmla="*/ 464900 w 1349500"/>
                  <a:gd name="connsiteY36" fmla="*/ 1337360 h 1455269"/>
                  <a:gd name="connsiteX37" fmla="*/ 454793 w 1349500"/>
                  <a:gd name="connsiteY37" fmla="*/ 1350835 h 1455269"/>
                  <a:gd name="connsiteX38" fmla="*/ 431211 w 1349500"/>
                  <a:gd name="connsiteY38" fmla="*/ 1367680 h 1455269"/>
                  <a:gd name="connsiteX39" fmla="*/ 384047 w 1349500"/>
                  <a:gd name="connsiteY39" fmla="*/ 1441794 h 1455269"/>
                  <a:gd name="connsiteX40" fmla="*/ 330146 w 1349500"/>
                  <a:gd name="connsiteY40" fmla="*/ 1411474 h 1455269"/>
                  <a:gd name="connsiteX41" fmla="*/ 282982 w 1349500"/>
                  <a:gd name="connsiteY41" fmla="*/ 1421581 h 1455269"/>
                  <a:gd name="connsiteX42" fmla="*/ 286351 w 1349500"/>
                  <a:gd name="connsiteY42" fmla="*/ 1455269 h 1455269"/>
                  <a:gd name="connsiteX43" fmla="*/ 188655 w 1349500"/>
                  <a:gd name="connsiteY43" fmla="*/ 1455269 h 1455269"/>
                  <a:gd name="connsiteX44" fmla="*/ 141491 w 1349500"/>
                  <a:gd name="connsiteY44" fmla="*/ 1411474 h 1455269"/>
                  <a:gd name="connsiteX45" fmla="*/ 134754 w 1349500"/>
                  <a:gd name="connsiteY45" fmla="*/ 1381155 h 1455269"/>
                  <a:gd name="connsiteX46" fmla="*/ 121278 w 1349500"/>
                  <a:gd name="connsiteY46" fmla="*/ 1357573 h 1455269"/>
                  <a:gd name="connsiteX47" fmla="*/ 124647 w 1349500"/>
                  <a:gd name="connsiteY47" fmla="*/ 1340729 h 1455269"/>
                  <a:gd name="connsiteX48" fmla="*/ 161704 w 1349500"/>
                  <a:gd name="connsiteY48" fmla="*/ 1263246 h 1455269"/>
                  <a:gd name="connsiteX49" fmla="*/ 161704 w 1349500"/>
                  <a:gd name="connsiteY49" fmla="*/ 1243033 h 1455269"/>
                  <a:gd name="connsiteX50" fmla="*/ 97696 w 1349500"/>
                  <a:gd name="connsiteY50" fmla="*/ 1243033 h 1455269"/>
                  <a:gd name="connsiteX51" fmla="*/ 84221 w 1349500"/>
                  <a:gd name="connsiteY51" fmla="*/ 1256508 h 1455269"/>
                  <a:gd name="connsiteX52" fmla="*/ 57270 w 1349500"/>
                  <a:gd name="connsiteY52" fmla="*/ 1256508 h 1455269"/>
                  <a:gd name="connsiteX53" fmla="*/ 30320 w 1349500"/>
                  <a:gd name="connsiteY53" fmla="*/ 1226189 h 1455269"/>
                  <a:gd name="connsiteX54" fmla="*/ 13476 w 1349500"/>
                  <a:gd name="connsiteY54" fmla="*/ 1158812 h 1455269"/>
                  <a:gd name="connsiteX55" fmla="*/ 0 w 1349500"/>
                  <a:gd name="connsiteY55" fmla="*/ 1118386 h 1455269"/>
                  <a:gd name="connsiteX56" fmla="*/ 40426 w 1349500"/>
                  <a:gd name="connsiteY56" fmla="*/ 1067854 h 1455269"/>
                  <a:gd name="connsiteX57" fmla="*/ 37057 w 1349500"/>
                  <a:gd name="connsiteY57" fmla="*/ 1034165 h 1455269"/>
                  <a:gd name="connsiteX58" fmla="*/ 67377 w 1349500"/>
                  <a:gd name="connsiteY58" fmla="*/ 1020690 h 1455269"/>
                  <a:gd name="connsiteX59" fmla="*/ 57270 w 1349500"/>
                  <a:gd name="connsiteY59" fmla="*/ 960051 h 1455269"/>
                  <a:gd name="connsiteX60" fmla="*/ 30320 w 1349500"/>
                  <a:gd name="connsiteY60" fmla="*/ 943207 h 1455269"/>
                  <a:gd name="connsiteX61" fmla="*/ 6841 w 1349500"/>
                  <a:gd name="connsiteY61" fmla="*/ 845938 h 1455269"/>
                  <a:gd name="connsiteX62" fmla="*/ 10948 w 1349500"/>
                  <a:gd name="connsiteY62" fmla="*/ 829508 h 1455269"/>
                  <a:gd name="connsiteX63" fmla="*/ 120436 w 1349500"/>
                  <a:gd name="connsiteY63" fmla="*/ 854775 h 1455269"/>
                  <a:gd name="connsiteX64" fmla="*/ 200446 w 1349500"/>
                  <a:gd name="connsiteY64" fmla="*/ 812664 h 1455269"/>
                  <a:gd name="connsiteX65" fmla="*/ 259401 w 1349500"/>
                  <a:gd name="connsiteY65" fmla="*/ 774765 h 1455269"/>
                  <a:gd name="connsiteX66" fmla="*/ 276245 w 1349500"/>
                  <a:gd name="connsiteY66" fmla="*/ 724233 h 1455269"/>
                  <a:gd name="connsiteX67" fmla="*/ 309933 w 1349500"/>
                  <a:gd name="connsiteY67" fmla="*/ 720022 h 1455269"/>
                  <a:gd name="connsiteX68" fmla="*/ 343621 w 1349500"/>
                  <a:gd name="connsiteY68" fmla="*/ 665277 h 1455269"/>
                  <a:gd name="connsiteX69" fmla="*/ 373099 w 1349500"/>
                  <a:gd name="connsiteY69" fmla="*/ 635801 h 1455269"/>
                  <a:gd name="connsiteX70" fmla="*/ 423632 w 1349500"/>
                  <a:gd name="connsiteY70" fmla="*/ 597901 h 1455269"/>
                  <a:gd name="connsiteX71" fmla="*/ 440476 w 1349500"/>
                  <a:gd name="connsiteY71" fmla="*/ 555791 h 1455269"/>
                  <a:gd name="connsiteX72" fmla="*/ 469953 w 1349500"/>
                  <a:gd name="connsiteY72" fmla="*/ 538947 h 1455269"/>
                  <a:gd name="connsiteX73" fmla="*/ 516274 w 1349500"/>
                  <a:gd name="connsiteY73" fmla="*/ 488415 h 1455269"/>
                  <a:gd name="connsiteX74" fmla="*/ 558385 w 1349500"/>
                  <a:gd name="connsiteY74" fmla="*/ 450516 h 1455269"/>
                  <a:gd name="connsiteX75" fmla="*/ 634183 w 1349500"/>
                  <a:gd name="connsiteY75" fmla="*/ 370505 h 1455269"/>
                  <a:gd name="connsiteX76" fmla="*/ 777359 w 1349500"/>
                  <a:gd name="connsiteY76" fmla="*/ 248386 h 1455269"/>
                  <a:gd name="connsiteX77" fmla="*/ 861580 w 1349500"/>
                  <a:gd name="connsiteY77" fmla="*/ 235752 h 1455269"/>
                  <a:gd name="connsiteX78" fmla="*/ 895269 w 1349500"/>
                  <a:gd name="connsiteY78" fmla="*/ 164165 h 1455269"/>
                  <a:gd name="connsiteX79" fmla="*/ 971067 w 1349500"/>
                  <a:gd name="connsiteY79" fmla="*/ 75732 h 1455269"/>
                  <a:gd name="connsiteX80" fmla="*/ 992122 w 1349500"/>
                  <a:gd name="connsiteY80" fmla="*/ 16778 h 1455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1349500" h="1455269">
                    <a:moveTo>
                      <a:pt x="1013934" y="0"/>
                    </a:moveTo>
                    <a:lnTo>
                      <a:pt x="1349500" y="0"/>
                    </a:lnTo>
                    <a:lnTo>
                      <a:pt x="1349500" y="413913"/>
                    </a:lnTo>
                    <a:lnTo>
                      <a:pt x="1295318" y="488415"/>
                    </a:lnTo>
                    <a:lnTo>
                      <a:pt x="1349500" y="507170"/>
                    </a:lnTo>
                    <a:lnTo>
                      <a:pt x="1349500" y="587008"/>
                    </a:lnTo>
                    <a:lnTo>
                      <a:pt x="1337428" y="606324"/>
                    </a:lnTo>
                    <a:lnTo>
                      <a:pt x="1270051" y="585269"/>
                    </a:lnTo>
                    <a:lnTo>
                      <a:pt x="1168986" y="648433"/>
                    </a:lnTo>
                    <a:lnTo>
                      <a:pt x="1063711" y="644223"/>
                    </a:lnTo>
                    <a:lnTo>
                      <a:pt x="1013178" y="623168"/>
                    </a:lnTo>
                    <a:lnTo>
                      <a:pt x="1004755" y="656856"/>
                    </a:lnTo>
                    <a:lnTo>
                      <a:pt x="966856" y="690544"/>
                    </a:lnTo>
                    <a:lnTo>
                      <a:pt x="937378" y="648433"/>
                    </a:lnTo>
                    <a:lnTo>
                      <a:pt x="874213" y="665277"/>
                    </a:lnTo>
                    <a:lnTo>
                      <a:pt x="848947" y="652645"/>
                    </a:lnTo>
                    <a:lnTo>
                      <a:pt x="827892" y="690544"/>
                    </a:lnTo>
                    <a:lnTo>
                      <a:pt x="789992" y="635801"/>
                    </a:lnTo>
                    <a:lnTo>
                      <a:pt x="756304" y="635801"/>
                    </a:lnTo>
                    <a:lnTo>
                      <a:pt x="756304" y="686334"/>
                    </a:lnTo>
                    <a:lnTo>
                      <a:pt x="735248" y="732654"/>
                    </a:lnTo>
                    <a:lnTo>
                      <a:pt x="646817" y="778976"/>
                    </a:lnTo>
                    <a:lnTo>
                      <a:pt x="621550" y="812664"/>
                    </a:lnTo>
                    <a:lnTo>
                      <a:pt x="651027" y="829508"/>
                    </a:lnTo>
                    <a:lnTo>
                      <a:pt x="596284" y="943207"/>
                    </a:lnTo>
                    <a:lnTo>
                      <a:pt x="621550" y="976895"/>
                    </a:lnTo>
                    <a:lnTo>
                      <a:pt x="596284" y="1040061"/>
                    </a:lnTo>
                    <a:lnTo>
                      <a:pt x="533118" y="1094804"/>
                    </a:lnTo>
                    <a:lnTo>
                      <a:pt x="512063" y="1099015"/>
                    </a:lnTo>
                    <a:lnTo>
                      <a:pt x="486797" y="1136914"/>
                    </a:lnTo>
                    <a:lnTo>
                      <a:pt x="516274" y="1149547"/>
                    </a:lnTo>
                    <a:lnTo>
                      <a:pt x="529490" y="1192500"/>
                    </a:lnTo>
                    <a:lnTo>
                      <a:pt x="481744" y="1192500"/>
                    </a:lnTo>
                    <a:lnTo>
                      <a:pt x="468268" y="1219451"/>
                    </a:lnTo>
                    <a:lnTo>
                      <a:pt x="437949" y="1256508"/>
                    </a:lnTo>
                    <a:lnTo>
                      <a:pt x="424473" y="1283459"/>
                    </a:lnTo>
                    <a:lnTo>
                      <a:pt x="464900" y="1337360"/>
                    </a:lnTo>
                    <a:lnTo>
                      <a:pt x="454793" y="1350835"/>
                    </a:lnTo>
                    <a:lnTo>
                      <a:pt x="431211" y="1367680"/>
                    </a:lnTo>
                    <a:lnTo>
                      <a:pt x="384047" y="1441794"/>
                    </a:lnTo>
                    <a:lnTo>
                      <a:pt x="330146" y="1411474"/>
                    </a:lnTo>
                    <a:lnTo>
                      <a:pt x="282982" y="1421581"/>
                    </a:lnTo>
                    <a:lnTo>
                      <a:pt x="286351" y="1455269"/>
                    </a:lnTo>
                    <a:lnTo>
                      <a:pt x="188655" y="1455269"/>
                    </a:lnTo>
                    <a:lnTo>
                      <a:pt x="141491" y="1411474"/>
                    </a:lnTo>
                    <a:lnTo>
                      <a:pt x="134754" y="1381155"/>
                    </a:lnTo>
                    <a:lnTo>
                      <a:pt x="121278" y="1357573"/>
                    </a:lnTo>
                    <a:lnTo>
                      <a:pt x="124647" y="1340729"/>
                    </a:lnTo>
                    <a:lnTo>
                      <a:pt x="161704" y="1263246"/>
                    </a:lnTo>
                    <a:lnTo>
                      <a:pt x="161704" y="1243033"/>
                    </a:lnTo>
                    <a:lnTo>
                      <a:pt x="97696" y="1243033"/>
                    </a:lnTo>
                    <a:lnTo>
                      <a:pt x="84221" y="1256508"/>
                    </a:lnTo>
                    <a:lnTo>
                      <a:pt x="57270" y="1256508"/>
                    </a:lnTo>
                    <a:lnTo>
                      <a:pt x="30320" y="1226189"/>
                    </a:lnTo>
                    <a:lnTo>
                      <a:pt x="13476" y="1158812"/>
                    </a:lnTo>
                    <a:lnTo>
                      <a:pt x="0" y="1118386"/>
                    </a:lnTo>
                    <a:lnTo>
                      <a:pt x="40426" y="1067854"/>
                    </a:lnTo>
                    <a:lnTo>
                      <a:pt x="37057" y="1034165"/>
                    </a:lnTo>
                    <a:lnTo>
                      <a:pt x="67377" y="1020690"/>
                    </a:lnTo>
                    <a:lnTo>
                      <a:pt x="57270" y="960051"/>
                    </a:lnTo>
                    <a:lnTo>
                      <a:pt x="30320" y="943207"/>
                    </a:lnTo>
                    <a:lnTo>
                      <a:pt x="6841" y="845938"/>
                    </a:lnTo>
                    <a:lnTo>
                      <a:pt x="10948" y="829508"/>
                    </a:lnTo>
                    <a:lnTo>
                      <a:pt x="120436" y="854775"/>
                    </a:lnTo>
                    <a:lnTo>
                      <a:pt x="200446" y="812664"/>
                    </a:lnTo>
                    <a:lnTo>
                      <a:pt x="259401" y="774765"/>
                    </a:lnTo>
                    <a:lnTo>
                      <a:pt x="276245" y="724233"/>
                    </a:lnTo>
                    <a:lnTo>
                      <a:pt x="309933" y="720022"/>
                    </a:lnTo>
                    <a:lnTo>
                      <a:pt x="343621" y="665277"/>
                    </a:lnTo>
                    <a:lnTo>
                      <a:pt x="373099" y="635801"/>
                    </a:lnTo>
                    <a:lnTo>
                      <a:pt x="423632" y="597901"/>
                    </a:lnTo>
                    <a:lnTo>
                      <a:pt x="440476" y="555791"/>
                    </a:lnTo>
                    <a:lnTo>
                      <a:pt x="469953" y="538947"/>
                    </a:lnTo>
                    <a:lnTo>
                      <a:pt x="516274" y="488415"/>
                    </a:lnTo>
                    <a:lnTo>
                      <a:pt x="558385" y="450516"/>
                    </a:lnTo>
                    <a:lnTo>
                      <a:pt x="634183" y="370505"/>
                    </a:lnTo>
                    <a:lnTo>
                      <a:pt x="777359" y="248386"/>
                    </a:lnTo>
                    <a:lnTo>
                      <a:pt x="861580" y="235752"/>
                    </a:lnTo>
                    <a:lnTo>
                      <a:pt x="895269" y="164165"/>
                    </a:lnTo>
                    <a:lnTo>
                      <a:pt x="971067" y="75732"/>
                    </a:lnTo>
                    <a:lnTo>
                      <a:pt x="992122" y="1677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488E9BAC-888A-CECF-6269-3DD253A6490F}"/>
                  </a:ext>
                </a:extLst>
              </p:cNvPr>
              <p:cNvSpPr/>
              <p:nvPr/>
            </p:nvSpPr>
            <p:spPr>
              <a:xfrm>
                <a:off x="3017135" y="6155565"/>
                <a:ext cx="360515" cy="283031"/>
              </a:xfrm>
              <a:custGeom>
                <a:avLst/>
                <a:gdLst>
                  <a:gd name="connsiteX0" fmla="*/ 360515 w 360515"/>
                  <a:gd name="connsiteY0" fmla="*/ 0 h 283031"/>
                  <a:gd name="connsiteX1" fmla="*/ 360515 w 360515"/>
                  <a:gd name="connsiteY1" fmla="*/ 283031 h 283031"/>
                  <a:gd name="connsiteX2" fmla="*/ 0 w 360515"/>
                  <a:gd name="connsiteY2" fmla="*/ 283031 h 283031"/>
                  <a:gd name="connsiteX3" fmla="*/ 17173 w 360515"/>
                  <a:gd name="connsiteY3" fmla="*/ 272435 h 283031"/>
                  <a:gd name="connsiteX4" fmla="*/ 104202 w 360515"/>
                  <a:gd name="connsiteY4" fmla="*/ 154524 h 283031"/>
                  <a:gd name="connsiteX5" fmla="*/ 255799 w 360515"/>
                  <a:gd name="connsiteY5" fmla="*/ 89956 h 283031"/>
                  <a:gd name="connsiteX6" fmla="*/ 345635 w 360515"/>
                  <a:gd name="connsiteY6" fmla="*/ 31000 h 283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515" h="283031">
                    <a:moveTo>
                      <a:pt x="360515" y="0"/>
                    </a:moveTo>
                    <a:lnTo>
                      <a:pt x="360515" y="283031"/>
                    </a:lnTo>
                    <a:lnTo>
                      <a:pt x="0" y="283031"/>
                    </a:lnTo>
                    <a:lnTo>
                      <a:pt x="17173" y="272435"/>
                    </a:lnTo>
                    <a:lnTo>
                      <a:pt x="104202" y="154524"/>
                    </a:lnTo>
                    <a:lnTo>
                      <a:pt x="255799" y="89956"/>
                    </a:lnTo>
                    <a:lnTo>
                      <a:pt x="345635" y="3100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979B7B7A-3F94-7429-4345-E86E44C8E6D4}"/>
                  </a:ext>
                </a:extLst>
              </p:cNvPr>
              <p:cNvSpPr/>
              <p:nvPr/>
            </p:nvSpPr>
            <p:spPr>
              <a:xfrm>
                <a:off x="926542" y="4586935"/>
                <a:ext cx="1886549" cy="1394696"/>
              </a:xfrm>
              <a:custGeom>
                <a:avLst/>
                <a:gdLst>
                  <a:gd name="connsiteX0" fmla="*/ 2506980 w 4267200"/>
                  <a:gd name="connsiteY0" fmla="*/ 0 h 3154680"/>
                  <a:gd name="connsiteX1" fmla="*/ 2560320 w 4267200"/>
                  <a:gd name="connsiteY1" fmla="*/ 220980 h 3154680"/>
                  <a:gd name="connsiteX2" fmla="*/ 2621280 w 4267200"/>
                  <a:gd name="connsiteY2" fmla="*/ 259080 h 3154680"/>
                  <a:gd name="connsiteX3" fmla="*/ 2644140 w 4267200"/>
                  <a:gd name="connsiteY3" fmla="*/ 396240 h 3154680"/>
                  <a:gd name="connsiteX4" fmla="*/ 2575560 w 4267200"/>
                  <a:gd name="connsiteY4" fmla="*/ 426720 h 3154680"/>
                  <a:gd name="connsiteX5" fmla="*/ 2583180 w 4267200"/>
                  <a:gd name="connsiteY5" fmla="*/ 502920 h 3154680"/>
                  <a:gd name="connsiteX6" fmla="*/ 2491740 w 4267200"/>
                  <a:gd name="connsiteY6" fmla="*/ 617220 h 3154680"/>
                  <a:gd name="connsiteX7" fmla="*/ 2522220 w 4267200"/>
                  <a:gd name="connsiteY7" fmla="*/ 708660 h 3154680"/>
                  <a:gd name="connsiteX8" fmla="*/ 2560320 w 4267200"/>
                  <a:gd name="connsiteY8" fmla="*/ 861060 h 3154680"/>
                  <a:gd name="connsiteX9" fmla="*/ 2621280 w 4267200"/>
                  <a:gd name="connsiteY9" fmla="*/ 929640 h 3154680"/>
                  <a:gd name="connsiteX10" fmla="*/ 2682240 w 4267200"/>
                  <a:gd name="connsiteY10" fmla="*/ 929640 h 3154680"/>
                  <a:gd name="connsiteX11" fmla="*/ 2712720 w 4267200"/>
                  <a:gd name="connsiteY11" fmla="*/ 899160 h 3154680"/>
                  <a:gd name="connsiteX12" fmla="*/ 2857500 w 4267200"/>
                  <a:gd name="connsiteY12" fmla="*/ 899160 h 3154680"/>
                  <a:gd name="connsiteX13" fmla="*/ 2857500 w 4267200"/>
                  <a:gd name="connsiteY13" fmla="*/ 944880 h 3154680"/>
                  <a:gd name="connsiteX14" fmla="*/ 2773680 w 4267200"/>
                  <a:gd name="connsiteY14" fmla="*/ 1120140 h 3154680"/>
                  <a:gd name="connsiteX15" fmla="*/ 2766060 w 4267200"/>
                  <a:gd name="connsiteY15" fmla="*/ 1158240 h 3154680"/>
                  <a:gd name="connsiteX16" fmla="*/ 2796540 w 4267200"/>
                  <a:gd name="connsiteY16" fmla="*/ 1211580 h 3154680"/>
                  <a:gd name="connsiteX17" fmla="*/ 2811780 w 4267200"/>
                  <a:gd name="connsiteY17" fmla="*/ 1280160 h 3154680"/>
                  <a:gd name="connsiteX18" fmla="*/ 2918460 w 4267200"/>
                  <a:gd name="connsiteY18" fmla="*/ 1379220 h 3154680"/>
                  <a:gd name="connsiteX19" fmla="*/ 3139440 w 4267200"/>
                  <a:gd name="connsiteY19" fmla="*/ 1379220 h 3154680"/>
                  <a:gd name="connsiteX20" fmla="*/ 3131820 w 4267200"/>
                  <a:gd name="connsiteY20" fmla="*/ 1303020 h 3154680"/>
                  <a:gd name="connsiteX21" fmla="*/ 3238500 w 4267200"/>
                  <a:gd name="connsiteY21" fmla="*/ 1280160 h 3154680"/>
                  <a:gd name="connsiteX22" fmla="*/ 3360420 w 4267200"/>
                  <a:gd name="connsiteY22" fmla="*/ 1348740 h 3154680"/>
                  <a:gd name="connsiteX23" fmla="*/ 3467100 w 4267200"/>
                  <a:gd name="connsiteY23" fmla="*/ 1181100 h 3154680"/>
                  <a:gd name="connsiteX24" fmla="*/ 3520440 w 4267200"/>
                  <a:gd name="connsiteY24" fmla="*/ 1143000 h 3154680"/>
                  <a:gd name="connsiteX25" fmla="*/ 3543300 w 4267200"/>
                  <a:gd name="connsiteY25" fmla="*/ 1112520 h 3154680"/>
                  <a:gd name="connsiteX26" fmla="*/ 3451860 w 4267200"/>
                  <a:gd name="connsiteY26" fmla="*/ 990600 h 3154680"/>
                  <a:gd name="connsiteX27" fmla="*/ 3482340 w 4267200"/>
                  <a:gd name="connsiteY27" fmla="*/ 929640 h 3154680"/>
                  <a:gd name="connsiteX28" fmla="*/ 3550920 w 4267200"/>
                  <a:gd name="connsiteY28" fmla="*/ 845820 h 3154680"/>
                  <a:gd name="connsiteX29" fmla="*/ 3581400 w 4267200"/>
                  <a:gd name="connsiteY29" fmla="*/ 784860 h 3154680"/>
                  <a:gd name="connsiteX30" fmla="*/ 3703320 w 4267200"/>
                  <a:gd name="connsiteY30" fmla="*/ 784860 h 3154680"/>
                  <a:gd name="connsiteX31" fmla="*/ 3710940 w 4267200"/>
                  <a:gd name="connsiteY31" fmla="*/ 899160 h 3154680"/>
                  <a:gd name="connsiteX32" fmla="*/ 3710940 w 4267200"/>
                  <a:gd name="connsiteY32" fmla="*/ 1005840 h 3154680"/>
                  <a:gd name="connsiteX33" fmla="*/ 3710940 w 4267200"/>
                  <a:gd name="connsiteY33" fmla="*/ 1120140 h 3154680"/>
                  <a:gd name="connsiteX34" fmla="*/ 3710940 w 4267200"/>
                  <a:gd name="connsiteY34" fmla="*/ 1181100 h 3154680"/>
                  <a:gd name="connsiteX35" fmla="*/ 3794760 w 4267200"/>
                  <a:gd name="connsiteY35" fmla="*/ 1234440 h 3154680"/>
                  <a:gd name="connsiteX36" fmla="*/ 3802380 w 4267200"/>
                  <a:gd name="connsiteY36" fmla="*/ 1287780 h 3154680"/>
                  <a:gd name="connsiteX37" fmla="*/ 3878580 w 4267200"/>
                  <a:gd name="connsiteY37" fmla="*/ 1295400 h 3154680"/>
                  <a:gd name="connsiteX38" fmla="*/ 3855720 w 4267200"/>
                  <a:gd name="connsiteY38" fmla="*/ 1356360 h 3154680"/>
                  <a:gd name="connsiteX39" fmla="*/ 3909060 w 4267200"/>
                  <a:gd name="connsiteY39" fmla="*/ 1493520 h 3154680"/>
                  <a:gd name="connsiteX40" fmla="*/ 3909060 w 4267200"/>
                  <a:gd name="connsiteY40" fmla="*/ 1554480 h 3154680"/>
                  <a:gd name="connsiteX41" fmla="*/ 3931920 w 4267200"/>
                  <a:gd name="connsiteY41" fmla="*/ 1623060 h 3154680"/>
                  <a:gd name="connsiteX42" fmla="*/ 3939540 w 4267200"/>
                  <a:gd name="connsiteY42" fmla="*/ 1653540 h 3154680"/>
                  <a:gd name="connsiteX43" fmla="*/ 4000500 w 4267200"/>
                  <a:gd name="connsiteY43" fmla="*/ 1668780 h 3154680"/>
                  <a:gd name="connsiteX44" fmla="*/ 4091940 w 4267200"/>
                  <a:gd name="connsiteY44" fmla="*/ 1668780 h 3154680"/>
                  <a:gd name="connsiteX45" fmla="*/ 4091940 w 4267200"/>
                  <a:gd name="connsiteY45" fmla="*/ 1729740 h 3154680"/>
                  <a:gd name="connsiteX46" fmla="*/ 4229100 w 4267200"/>
                  <a:gd name="connsiteY46" fmla="*/ 1744980 h 3154680"/>
                  <a:gd name="connsiteX47" fmla="*/ 4198620 w 4267200"/>
                  <a:gd name="connsiteY47" fmla="*/ 1821180 h 3154680"/>
                  <a:gd name="connsiteX48" fmla="*/ 4236720 w 4267200"/>
                  <a:gd name="connsiteY48" fmla="*/ 1889760 h 3154680"/>
                  <a:gd name="connsiteX49" fmla="*/ 4267200 w 4267200"/>
                  <a:gd name="connsiteY49" fmla="*/ 2004060 h 3154680"/>
                  <a:gd name="connsiteX50" fmla="*/ 4114800 w 4267200"/>
                  <a:gd name="connsiteY50" fmla="*/ 2065020 h 3154680"/>
                  <a:gd name="connsiteX51" fmla="*/ 4145280 w 4267200"/>
                  <a:gd name="connsiteY51" fmla="*/ 2362200 h 3154680"/>
                  <a:gd name="connsiteX52" fmla="*/ 4122420 w 4267200"/>
                  <a:gd name="connsiteY52" fmla="*/ 2529840 h 3154680"/>
                  <a:gd name="connsiteX53" fmla="*/ 4061460 w 4267200"/>
                  <a:gd name="connsiteY53" fmla="*/ 2636520 h 3154680"/>
                  <a:gd name="connsiteX54" fmla="*/ 3886200 w 4267200"/>
                  <a:gd name="connsiteY54" fmla="*/ 2689860 h 3154680"/>
                  <a:gd name="connsiteX55" fmla="*/ 3916680 w 4267200"/>
                  <a:gd name="connsiteY55" fmla="*/ 2979420 h 3154680"/>
                  <a:gd name="connsiteX56" fmla="*/ 3939540 w 4267200"/>
                  <a:gd name="connsiteY56" fmla="*/ 3048000 h 3154680"/>
                  <a:gd name="connsiteX57" fmla="*/ 3939540 w 4267200"/>
                  <a:gd name="connsiteY57" fmla="*/ 3124200 h 3154680"/>
                  <a:gd name="connsiteX58" fmla="*/ 3893820 w 4267200"/>
                  <a:gd name="connsiteY58" fmla="*/ 3154680 h 3154680"/>
                  <a:gd name="connsiteX59" fmla="*/ 3825240 w 4267200"/>
                  <a:gd name="connsiteY59" fmla="*/ 3116580 h 3154680"/>
                  <a:gd name="connsiteX60" fmla="*/ 3832860 w 4267200"/>
                  <a:gd name="connsiteY60" fmla="*/ 3002280 h 3154680"/>
                  <a:gd name="connsiteX61" fmla="*/ 3672840 w 4267200"/>
                  <a:gd name="connsiteY61" fmla="*/ 2872740 h 3154680"/>
                  <a:gd name="connsiteX62" fmla="*/ 3604260 w 4267200"/>
                  <a:gd name="connsiteY62" fmla="*/ 2903220 h 3154680"/>
                  <a:gd name="connsiteX63" fmla="*/ 3451860 w 4267200"/>
                  <a:gd name="connsiteY63" fmla="*/ 2811780 h 3154680"/>
                  <a:gd name="connsiteX64" fmla="*/ 3406140 w 4267200"/>
                  <a:gd name="connsiteY64" fmla="*/ 2811780 h 3154680"/>
                  <a:gd name="connsiteX65" fmla="*/ 3375660 w 4267200"/>
                  <a:gd name="connsiteY65" fmla="*/ 2727960 h 3154680"/>
                  <a:gd name="connsiteX66" fmla="*/ 3322320 w 4267200"/>
                  <a:gd name="connsiteY66" fmla="*/ 2750820 h 3154680"/>
                  <a:gd name="connsiteX67" fmla="*/ 3147060 w 4267200"/>
                  <a:gd name="connsiteY67" fmla="*/ 2590800 h 3154680"/>
                  <a:gd name="connsiteX68" fmla="*/ 3063240 w 4267200"/>
                  <a:gd name="connsiteY68" fmla="*/ 2522220 h 3154680"/>
                  <a:gd name="connsiteX69" fmla="*/ 2979708 w 4267200"/>
                  <a:gd name="connsiteY69" fmla="*/ 2477668 h 3154680"/>
                  <a:gd name="connsiteX70" fmla="*/ 2916556 w 4267200"/>
                  <a:gd name="connsiteY70" fmla="*/ 2549844 h 3154680"/>
                  <a:gd name="connsiteX71" fmla="*/ 2830830 w 4267200"/>
                  <a:gd name="connsiteY71" fmla="*/ 2530792 h 3154680"/>
                  <a:gd name="connsiteX72" fmla="*/ 2914792 w 4267200"/>
                  <a:gd name="connsiteY72" fmla="*/ 2417628 h 3154680"/>
                  <a:gd name="connsiteX73" fmla="*/ 2811780 w 4267200"/>
                  <a:gd name="connsiteY73" fmla="*/ 2286000 h 3154680"/>
                  <a:gd name="connsiteX74" fmla="*/ 2773680 w 4267200"/>
                  <a:gd name="connsiteY74" fmla="*/ 2308860 h 3154680"/>
                  <a:gd name="connsiteX75" fmla="*/ 2705100 w 4267200"/>
                  <a:gd name="connsiteY75" fmla="*/ 2278380 h 3154680"/>
                  <a:gd name="connsiteX76" fmla="*/ 2590800 w 4267200"/>
                  <a:gd name="connsiteY76" fmla="*/ 2316480 h 3154680"/>
                  <a:gd name="connsiteX77" fmla="*/ 2423160 w 4267200"/>
                  <a:gd name="connsiteY77" fmla="*/ 2377440 h 3154680"/>
                  <a:gd name="connsiteX78" fmla="*/ 2324100 w 4267200"/>
                  <a:gd name="connsiteY78" fmla="*/ 2369820 h 3154680"/>
                  <a:gd name="connsiteX79" fmla="*/ 2133600 w 4267200"/>
                  <a:gd name="connsiteY79" fmla="*/ 2499360 h 3154680"/>
                  <a:gd name="connsiteX80" fmla="*/ 1996440 w 4267200"/>
                  <a:gd name="connsiteY80" fmla="*/ 2468880 h 3154680"/>
                  <a:gd name="connsiteX81" fmla="*/ 1866900 w 4267200"/>
                  <a:gd name="connsiteY81" fmla="*/ 2400300 h 3154680"/>
                  <a:gd name="connsiteX82" fmla="*/ 1866900 w 4267200"/>
                  <a:gd name="connsiteY82" fmla="*/ 2476500 h 3154680"/>
                  <a:gd name="connsiteX83" fmla="*/ 1844040 w 4267200"/>
                  <a:gd name="connsiteY83" fmla="*/ 2514600 h 3154680"/>
                  <a:gd name="connsiteX84" fmla="*/ 1744980 w 4267200"/>
                  <a:gd name="connsiteY84" fmla="*/ 2575560 h 3154680"/>
                  <a:gd name="connsiteX85" fmla="*/ 1714500 w 4267200"/>
                  <a:gd name="connsiteY85" fmla="*/ 2491740 h 3154680"/>
                  <a:gd name="connsiteX86" fmla="*/ 1676400 w 4267200"/>
                  <a:gd name="connsiteY86" fmla="*/ 2400300 h 3154680"/>
                  <a:gd name="connsiteX87" fmla="*/ 1638300 w 4267200"/>
                  <a:gd name="connsiteY87" fmla="*/ 2400300 h 3154680"/>
                  <a:gd name="connsiteX88" fmla="*/ 1577340 w 4267200"/>
                  <a:gd name="connsiteY88" fmla="*/ 2522220 h 3154680"/>
                  <a:gd name="connsiteX89" fmla="*/ 1508760 w 4267200"/>
                  <a:gd name="connsiteY89" fmla="*/ 2606040 h 3154680"/>
                  <a:gd name="connsiteX90" fmla="*/ 1493520 w 4267200"/>
                  <a:gd name="connsiteY90" fmla="*/ 2644140 h 3154680"/>
                  <a:gd name="connsiteX91" fmla="*/ 1249680 w 4267200"/>
                  <a:gd name="connsiteY91" fmla="*/ 2781300 h 3154680"/>
                  <a:gd name="connsiteX92" fmla="*/ 1097280 w 4267200"/>
                  <a:gd name="connsiteY92" fmla="*/ 2712720 h 3154680"/>
                  <a:gd name="connsiteX93" fmla="*/ 1005840 w 4267200"/>
                  <a:gd name="connsiteY93" fmla="*/ 2758440 h 3154680"/>
                  <a:gd name="connsiteX94" fmla="*/ 944880 w 4267200"/>
                  <a:gd name="connsiteY94" fmla="*/ 2682240 h 3154680"/>
                  <a:gd name="connsiteX95" fmla="*/ 967740 w 4267200"/>
                  <a:gd name="connsiteY95" fmla="*/ 2613660 h 3154680"/>
                  <a:gd name="connsiteX96" fmla="*/ 906780 w 4267200"/>
                  <a:gd name="connsiteY96" fmla="*/ 2537460 h 3154680"/>
                  <a:gd name="connsiteX97" fmla="*/ 822960 w 4267200"/>
                  <a:gd name="connsiteY97" fmla="*/ 2499360 h 3154680"/>
                  <a:gd name="connsiteX98" fmla="*/ 746760 w 4267200"/>
                  <a:gd name="connsiteY98" fmla="*/ 2407920 h 3154680"/>
                  <a:gd name="connsiteX99" fmla="*/ 601980 w 4267200"/>
                  <a:gd name="connsiteY99" fmla="*/ 2385060 h 3154680"/>
                  <a:gd name="connsiteX100" fmla="*/ 525780 w 4267200"/>
                  <a:gd name="connsiteY100" fmla="*/ 2324100 h 3154680"/>
                  <a:gd name="connsiteX101" fmla="*/ 457200 w 4267200"/>
                  <a:gd name="connsiteY101" fmla="*/ 2522220 h 3154680"/>
                  <a:gd name="connsiteX102" fmla="*/ 403860 w 4267200"/>
                  <a:gd name="connsiteY102" fmla="*/ 2598420 h 3154680"/>
                  <a:gd name="connsiteX103" fmla="*/ 167640 w 4267200"/>
                  <a:gd name="connsiteY103" fmla="*/ 2720340 h 3154680"/>
                  <a:gd name="connsiteX104" fmla="*/ 144780 w 4267200"/>
                  <a:gd name="connsiteY104" fmla="*/ 2613660 h 3154680"/>
                  <a:gd name="connsiteX105" fmla="*/ 160020 w 4267200"/>
                  <a:gd name="connsiteY105" fmla="*/ 2293620 h 3154680"/>
                  <a:gd name="connsiteX106" fmla="*/ 53340 w 4267200"/>
                  <a:gd name="connsiteY106" fmla="*/ 2209800 h 3154680"/>
                  <a:gd name="connsiteX107" fmla="*/ 0 w 4267200"/>
                  <a:gd name="connsiteY107" fmla="*/ 2080260 h 3154680"/>
                  <a:gd name="connsiteX108" fmla="*/ 22860 w 4267200"/>
                  <a:gd name="connsiteY108" fmla="*/ 2019300 h 3154680"/>
                  <a:gd name="connsiteX109" fmla="*/ 91440 w 4267200"/>
                  <a:gd name="connsiteY109" fmla="*/ 2004060 h 3154680"/>
                  <a:gd name="connsiteX110" fmla="*/ 175260 w 4267200"/>
                  <a:gd name="connsiteY110" fmla="*/ 1920240 h 3154680"/>
                  <a:gd name="connsiteX111" fmla="*/ 220980 w 4267200"/>
                  <a:gd name="connsiteY111" fmla="*/ 1859280 h 3154680"/>
                  <a:gd name="connsiteX112" fmla="*/ 175260 w 4267200"/>
                  <a:gd name="connsiteY112" fmla="*/ 1706880 h 3154680"/>
                  <a:gd name="connsiteX113" fmla="*/ 182880 w 4267200"/>
                  <a:gd name="connsiteY113" fmla="*/ 1645920 h 3154680"/>
                  <a:gd name="connsiteX114" fmla="*/ 0 w 4267200"/>
                  <a:gd name="connsiteY114" fmla="*/ 1470660 h 3154680"/>
                  <a:gd name="connsiteX115" fmla="*/ 45720 w 4267200"/>
                  <a:gd name="connsiteY115" fmla="*/ 1386840 h 3154680"/>
                  <a:gd name="connsiteX116" fmla="*/ 137160 w 4267200"/>
                  <a:gd name="connsiteY116" fmla="*/ 1181100 h 3154680"/>
                  <a:gd name="connsiteX117" fmla="*/ 190500 w 4267200"/>
                  <a:gd name="connsiteY117" fmla="*/ 1242060 h 3154680"/>
                  <a:gd name="connsiteX118" fmla="*/ 335280 w 4267200"/>
                  <a:gd name="connsiteY118" fmla="*/ 1150620 h 3154680"/>
                  <a:gd name="connsiteX119" fmla="*/ 502920 w 4267200"/>
                  <a:gd name="connsiteY119" fmla="*/ 1143000 h 3154680"/>
                  <a:gd name="connsiteX120" fmla="*/ 487680 w 4267200"/>
                  <a:gd name="connsiteY120" fmla="*/ 1066800 h 3154680"/>
                  <a:gd name="connsiteX121" fmla="*/ 320040 w 4267200"/>
                  <a:gd name="connsiteY121" fmla="*/ 1043940 h 3154680"/>
                  <a:gd name="connsiteX122" fmla="*/ 289560 w 4267200"/>
                  <a:gd name="connsiteY122" fmla="*/ 1005840 h 3154680"/>
                  <a:gd name="connsiteX123" fmla="*/ 289560 w 4267200"/>
                  <a:gd name="connsiteY123" fmla="*/ 944880 h 3154680"/>
                  <a:gd name="connsiteX124" fmla="*/ 373380 w 4267200"/>
                  <a:gd name="connsiteY124" fmla="*/ 906780 h 3154680"/>
                  <a:gd name="connsiteX125" fmla="*/ 434340 w 4267200"/>
                  <a:gd name="connsiteY125" fmla="*/ 906780 h 3154680"/>
                  <a:gd name="connsiteX126" fmla="*/ 472440 w 4267200"/>
                  <a:gd name="connsiteY126" fmla="*/ 990600 h 3154680"/>
                  <a:gd name="connsiteX127" fmla="*/ 739140 w 4267200"/>
                  <a:gd name="connsiteY127" fmla="*/ 944880 h 3154680"/>
                  <a:gd name="connsiteX128" fmla="*/ 754380 w 4267200"/>
                  <a:gd name="connsiteY128" fmla="*/ 998220 h 3154680"/>
                  <a:gd name="connsiteX129" fmla="*/ 822960 w 4267200"/>
                  <a:gd name="connsiteY129" fmla="*/ 990600 h 3154680"/>
                  <a:gd name="connsiteX130" fmla="*/ 861060 w 4267200"/>
                  <a:gd name="connsiteY130" fmla="*/ 1120140 h 3154680"/>
                  <a:gd name="connsiteX131" fmla="*/ 982980 w 4267200"/>
                  <a:gd name="connsiteY131" fmla="*/ 1112520 h 3154680"/>
                  <a:gd name="connsiteX132" fmla="*/ 1005840 w 4267200"/>
                  <a:gd name="connsiteY132" fmla="*/ 1066800 h 3154680"/>
                  <a:gd name="connsiteX133" fmla="*/ 967740 w 4267200"/>
                  <a:gd name="connsiteY133" fmla="*/ 1036320 h 3154680"/>
                  <a:gd name="connsiteX134" fmla="*/ 960120 w 4267200"/>
                  <a:gd name="connsiteY134" fmla="*/ 967740 h 3154680"/>
                  <a:gd name="connsiteX135" fmla="*/ 1059180 w 4267200"/>
                  <a:gd name="connsiteY135" fmla="*/ 967740 h 3154680"/>
                  <a:gd name="connsiteX136" fmla="*/ 1165860 w 4267200"/>
                  <a:gd name="connsiteY136" fmla="*/ 922020 h 3154680"/>
                  <a:gd name="connsiteX137" fmla="*/ 1196340 w 4267200"/>
                  <a:gd name="connsiteY137" fmla="*/ 906780 h 3154680"/>
                  <a:gd name="connsiteX138" fmla="*/ 1272540 w 4267200"/>
                  <a:gd name="connsiteY138" fmla="*/ 967740 h 3154680"/>
                  <a:gd name="connsiteX139" fmla="*/ 1257300 w 4267200"/>
                  <a:gd name="connsiteY139" fmla="*/ 990600 h 3154680"/>
                  <a:gd name="connsiteX140" fmla="*/ 1165860 w 4267200"/>
                  <a:gd name="connsiteY140" fmla="*/ 975360 h 3154680"/>
                  <a:gd name="connsiteX141" fmla="*/ 1074420 w 4267200"/>
                  <a:gd name="connsiteY141" fmla="*/ 990600 h 3154680"/>
                  <a:gd name="connsiteX142" fmla="*/ 1066800 w 4267200"/>
                  <a:gd name="connsiteY142" fmla="*/ 1059180 h 3154680"/>
                  <a:gd name="connsiteX143" fmla="*/ 1082040 w 4267200"/>
                  <a:gd name="connsiteY143" fmla="*/ 1120140 h 3154680"/>
                  <a:gd name="connsiteX144" fmla="*/ 1135380 w 4267200"/>
                  <a:gd name="connsiteY144" fmla="*/ 1074420 h 3154680"/>
                  <a:gd name="connsiteX145" fmla="*/ 1219200 w 4267200"/>
                  <a:gd name="connsiteY145" fmla="*/ 1082040 h 3154680"/>
                  <a:gd name="connsiteX146" fmla="*/ 1341120 w 4267200"/>
                  <a:gd name="connsiteY146" fmla="*/ 1112520 h 3154680"/>
                  <a:gd name="connsiteX147" fmla="*/ 1417320 w 4267200"/>
                  <a:gd name="connsiteY147" fmla="*/ 1036320 h 3154680"/>
                  <a:gd name="connsiteX148" fmla="*/ 1417320 w 4267200"/>
                  <a:gd name="connsiteY148" fmla="*/ 975360 h 3154680"/>
                  <a:gd name="connsiteX149" fmla="*/ 1493520 w 4267200"/>
                  <a:gd name="connsiteY149" fmla="*/ 944880 h 3154680"/>
                  <a:gd name="connsiteX150" fmla="*/ 1539240 w 4267200"/>
                  <a:gd name="connsiteY150" fmla="*/ 990600 h 3154680"/>
                  <a:gd name="connsiteX151" fmla="*/ 1630680 w 4267200"/>
                  <a:gd name="connsiteY151" fmla="*/ 944880 h 3154680"/>
                  <a:gd name="connsiteX152" fmla="*/ 1714500 w 4267200"/>
                  <a:gd name="connsiteY152" fmla="*/ 922020 h 3154680"/>
                  <a:gd name="connsiteX153" fmla="*/ 1729740 w 4267200"/>
                  <a:gd name="connsiteY153" fmla="*/ 838200 h 3154680"/>
                  <a:gd name="connsiteX154" fmla="*/ 1767840 w 4267200"/>
                  <a:gd name="connsiteY154" fmla="*/ 731520 h 3154680"/>
                  <a:gd name="connsiteX155" fmla="*/ 1828800 w 4267200"/>
                  <a:gd name="connsiteY155" fmla="*/ 701040 h 3154680"/>
                  <a:gd name="connsiteX156" fmla="*/ 1805940 w 4267200"/>
                  <a:gd name="connsiteY156" fmla="*/ 586740 h 3154680"/>
                  <a:gd name="connsiteX157" fmla="*/ 1859280 w 4267200"/>
                  <a:gd name="connsiteY157" fmla="*/ 533400 h 3154680"/>
                  <a:gd name="connsiteX158" fmla="*/ 1981200 w 4267200"/>
                  <a:gd name="connsiteY158" fmla="*/ 541020 h 3154680"/>
                  <a:gd name="connsiteX159" fmla="*/ 2004060 w 4267200"/>
                  <a:gd name="connsiteY159" fmla="*/ 472440 h 3154680"/>
                  <a:gd name="connsiteX160" fmla="*/ 2072640 w 4267200"/>
                  <a:gd name="connsiteY160" fmla="*/ 449580 h 3154680"/>
                  <a:gd name="connsiteX161" fmla="*/ 2095500 w 4267200"/>
                  <a:gd name="connsiteY161" fmla="*/ 388620 h 3154680"/>
                  <a:gd name="connsiteX162" fmla="*/ 2133600 w 4267200"/>
                  <a:gd name="connsiteY162" fmla="*/ 243840 h 3154680"/>
                  <a:gd name="connsiteX163" fmla="*/ 2164080 w 4267200"/>
                  <a:gd name="connsiteY163" fmla="*/ 213360 h 3154680"/>
                  <a:gd name="connsiteX164" fmla="*/ 2247900 w 4267200"/>
                  <a:gd name="connsiteY164" fmla="*/ 213360 h 3154680"/>
                  <a:gd name="connsiteX165" fmla="*/ 2247900 w 4267200"/>
                  <a:gd name="connsiteY165" fmla="*/ 114300 h 3154680"/>
                  <a:gd name="connsiteX166" fmla="*/ 2308860 w 4267200"/>
                  <a:gd name="connsiteY166" fmla="*/ 45720 h 3154680"/>
                  <a:gd name="connsiteX167" fmla="*/ 2369820 w 4267200"/>
                  <a:gd name="connsiteY167" fmla="*/ 76200 h 3154680"/>
                  <a:gd name="connsiteX168" fmla="*/ 2400300 w 4267200"/>
                  <a:gd name="connsiteY168" fmla="*/ 114300 h 3154680"/>
                  <a:gd name="connsiteX169" fmla="*/ 2453640 w 4267200"/>
                  <a:gd name="connsiteY169" fmla="*/ 99060 h 3154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</a:cxnLst>
                <a:rect l="l" t="t" r="r" b="b"/>
                <a:pathLst>
                  <a:path w="4267200" h="3154680">
                    <a:moveTo>
                      <a:pt x="2506980" y="0"/>
                    </a:moveTo>
                    <a:lnTo>
                      <a:pt x="2560320" y="220980"/>
                    </a:lnTo>
                    <a:lnTo>
                      <a:pt x="2621280" y="259080"/>
                    </a:lnTo>
                    <a:lnTo>
                      <a:pt x="2644140" y="396240"/>
                    </a:lnTo>
                    <a:lnTo>
                      <a:pt x="2575560" y="426720"/>
                    </a:lnTo>
                    <a:lnTo>
                      <a:pt x="2583180" y="502920"/>
                    </a:lnTo>
                    <a:lnTo>
                      <a:pt x="2491740" y="617220"/>
                    </a:lnTo>
                    <a:lnTo>
                      <a:pt x="2522220" y="708660"/>
                    </a:lnTo>
                    <a:lnTo>
                      <a:pt x="2560320" y="861060"/>
                    </a:lnTo>
                    <a:lnTo>
                      <a:pt x="2621280" y="929640"/>
                    </a:lnTo>
                    <a:lnTo>
                      <a:pt x="2682240" y="929640"/>
                    </a:lnTo>
                    <a:lnTo>
                      <a:pt x="2712720" y="899160"/>
                    </a:lnTo>
                    <a:lnTo>
                      <a:pt x="2857500" y="899160"/>
                    </a:lnTo>
                    <a:lnTo>
                      <a:pt x="2857500" y="944880"/>
                    </a:lnTo>
                    <a:lnTo>
                      <a:pt x="2773680" y="1120140"/>
                    </a:lnTo>
                    <a:lnTo>
                      <a:pt x="2766060" y="1158240"/>
                    </a:lnTo>
                    <a:lnTo>
                      <a:pt x="2796540" y="1211580"/>
                    </a:lnTo>
                    <a:lnTo>
                      <a:pt x="2811780" y="1280160"/>
                    </a:lnTo>
                    <a:lnTo>
                      <a:pt x="2918460" y="1379220"/>
                    </a:lnTo>
                    <a:lnTo>
                      <a:pt x="3139440" y="1379220"/>
                    </a:lnTo>
                    <a:lnTo>
                      <a:pt x="3131820" y="1303020"/>
                    </a:lnTo>
                    <a:lnTo>
                      <a:pt x="3238500" y="1280160"/>
                    </a:lnTo>
                    <a:lnTo>
                      <a:pt x="3360420" y="1348740"/>
                    </a:lnTo>
                    <a:lnTo>
                      <a:pt x="3467100" y="1181100"/>
                    </a:lnTo>
                    <a:lnTo>
                      <a:pt x="3520440" y="1143000"/>
                    </a:lnTo>
                    <a:lnTo>
                      <a:pt x="3543300" y="1112520"/>
                    </a:lnTo>
                    <a:lnTo>
                      <a:pt x="3451860" y="990600"/>
                    </a:lnTo>
                    <a:lnTo>
                      <a:pt x="3482340" y="929640"/>
                    </a:lnTo>
                    <a:lnTo>
                      <a:pt x="3550920" y="845820"/>
                    </a:lnTo>
                    <a:lnTo>
                      <a:pt x="3581400" y="784860"/>
                    </a:lnTo>
                    <a:lnTo>
                      <a:pt x="3703320" y="784860"/>
                    </a:lnTo>
                    <a:lnTo>
                      <a:pt x="3710940" y="899160"/>
                    </a:lnTo>
                    <a:lnTo>
                      <a:pt x="3710940" y="1005840"/>
                    </a:lnTo>
                    <a:lnTo>
                      <a:pt x="3710940" y="1120140"/>
                    </a:lnTo>
                    <a:lnTo>
                      <a:pt x="3710940" y="1181100"/>
                    </a:lnTo>
                    <a:lnTo>
                      <a:pt x="3794760" y="1234440"/>
                    </a:lnTo>
                    <a:lnTo>
                      <a:pt x="3802380" y="1287780"/>
                    </a:lnTo>
                    <a:lnTo>
                      <a:pt x="3878580" y="1295400"/>
                    </a:lnTo>
                    <a:lnTo>
                      <a:pt x="3855720" y="1356360"/>
                    </a:lnTo>
                    <a:lnTo>
                      <a:pt x="3909060" y="1493520"/>
                    </a:lnTo>
                    <a:lnTo>
                      <a:pt x="3909060" y="1554480"/>
                    </a:lnTo>
                    <a:lnTo>
                      <a:pt x="3931920" y="1623060"/>
                    </a:lnTo>
                    <a:lnTo>
                      <a:pt x="3939540" y="1653540"/>
                    </a:lnTo>
                    <a:lnTo>
                      <a:pt x="4000500" y="1668780"/>
                    </a:lnTo>
                    <a:lnTo>
                      <a:pt x="4091940" y="1668780"/>
                    </a:lnTo>
                    <a:lnTo>
                      <a:pt x="4091940" y="1729740"/>
                    </a:lnTo>
                    <a:lnTo>
                      <a:pt x="4229100" y="1744980"/>
                    </a:lnTo>
                    <a:lnTo>
                      <a:pt x="4198620" y="1821180"/>
                    </a:lnTo>
                    <a:lnTo>
                      <a:pt x="4236720" y="1889760"/>
                    </a:lnTo>
                    <a:lnTo>
                      <a:pt x="4267200" y="2004060"/>
                    </a:lnTo>
                    <a:lnTo>
                      <a:pt x="4114800" y="2065020"/>
                    </a:lnTo>
                    <a:lnTo>
                      <a:pt x="4145280" y="2362200"/>
                    </a:lnTo>
                    <a:lnTo>
                      <a:pt x="4122420" y="2529840"/>
                    </a:lnTo>
                    <a:lnTo>
                      <a:pt x="4061460" y="2636520"/>
                    </a:lnTo>
                    <a:lnTo>
                      <a:pt x="3886200" y="2689860"/>
                    </a:lnTo>
                    <a:lnTo>
                      <a:pt x="3916680" y="2979420"/>
                    </a:lnTo>
                    <a:lnTo>
                      <a:pt x="3939540" y="3048000"/>
                    </a:lnTo>
                    <a:lnTo>
                      <a:pt x="3939540" y="3124200"/>
                    </a:lnTo>
                    <a:lnTo>
                      <a:pt x="3893820" y="3154680"/>
                    </a:lnTo>
                    <a:lnTo>
                      <a:pt x="3825240" y="3116580"/>
                    </a:lnTo>
                    <a:lnTo>
                      <a:pt x="3832860" y="3002280"/>
                    </a:lnTo>
                    <a:lnTo>
                      <a:pt x="3672840" y="2872740"/>
                    </a:lnTo>
                    <a:lnTo>
                      <a:pt x="3604260" y="2903220"/>
                    </a:lnTo>
                    <a:lnTo>
                      <a:pt x="3451860" y="2811780"/>
                    </a:lnTo>
                    <a:lnTo>
                      <a:pt x="3406140" y="2811780"/>
                    </a:lnTo>
                    <a:lnTo>
                      <a:pt x="3375660" y="2727960"/>
                    </a:lnTo>
                    <a:lnTo>
                      <a:pt x="3322320" y="2750820"/>
                    </a:lnTo>
                    <a:lnTo>
                      <a:pt x="3147060" y="2590800"/>
                    </a:lnTo>
                    <a:lnTo>
                      <a:pt x="3063240" y="2522220"/>
                    </a:lnTo>
                    <a:lnTo>
                      <a:pt x="2979708" y="2477668"/>
                    </a:lnTo>
                    <a:lnTo>
                      <a:pt x="2916556" y="2549844"/>
                    </a:lnTo>
                    <a:lnTo>
                      <a:pt x="2830830" y="2530792"/>
                    </a:lnTo>
                    <a:lnTo>
                      <a:pt x="2914792" y="2417628"/>
                    </a:lnTo>
                    <a:lnTo>
                      <a:pt x="2811780" y="2286000"/>
                    </a:lnTo>
                    <a:lnTo>
                      <a:pt x="2773680" y="2308860"/>
                    </a:lnTo>
                    <a:lnTo>
                      <a:pt x="2705100" y="2278380"/>
                    </a:lnTo>
                    <a:lnTo>
                      <a:pt x="2590800" y="2316480"/>
                    </a:lnTo>
                    <a:lnTo>
                      <a:pt x="2423160" y="2377440"/>
                    </a:lnTo>
                    <a:lnTo>
                      <a:pt x="2324100" y="2369820"/>
                    </a:lnTo>
                    <a:lnTo>
                      <a:pt x="2133600" y="2499360"/>
                    </a:lnTo>
                    <a:lnTo>
                      <a:pt x="1996440" y="2468880"/>
                    </a:lnTo>
                    <a:lnTo>
                      <a:pt x="1866900" y="2400300"/>
                    </a:lnTo>
                    <a:lnTo>
                      <a:pt x="1866900" y="2476500"/>
                    </a:lnTo>
                    <a:lnTo>
                      <a:pt x="1844040" y="2514600"/>
                    </a:lnTo>
                    <a:lnTo>
                      <a:pt x="1744980" y="2575560"/>
                    </a:lnTo>
                    <a:lnTo>
                      <a:pt x="1714500" y="2491740"/>
                    </a:lnTo>
                    <a:lnTo>
                      <a:pt x="1676400" y="2400300"/>
                    </a:lnTo>
                    <a:lnTo>
                      <a:pt x="1638300" y="2400300"/>
                    </a:lnTo>
                    <a:lnTo>
                      <a:pt x="1577340" y="2522220"/>
                    </a:lnTo>
                    <a:lnTo>
                      <a:pt x="1508760" y="2606040"/>
                    </a:lnTo>
                    <a:lnTo>
                      <a:pt x="1493520" y="2644140"/>
                    </a:lnTo>
                    <a:lnTo>
                      <a:pt x="1249680" y="2781300"/>
                    </a:lnTo>
                    <a:lnTo>
                      <a:pt x="1097280" y="2712720"/>
                    </a:lnTo>
                    <a:lnTo>
                      <a:pt x="1005840" y="2758440"/>
                    </a:lnTo>
                    <a:lnTo>
                      <a:pt x="944880" y="2682240"/>
                    </a:lnTo>
                    <a:lnTo>
                      <a:pt x="967740" y="2613660"/>
                    </a:lnTo>
                    <a:lnTo>
                      <a:pt x="906780" y="2537460"/>
                    </a:lnTo>
                    <a:lnTo>
                      <a:pt x="822960" y="2499360"/>
                    </a:lnTo>
                    <a:lnTo>
                      <a:pt x="746760" y="2407920"/>
                    </a:lnTo>
                    <a:lnTo>
                      <a:pt x="601980" y="2385060"/>
                    </a:lnTo>
                    <a:lnTo>
                      <a:pt x="525780" y="2324100"/>
                    </a:lnTo>
                    <a:lnTo>
                      <a:pt x="457200" y="2522220"/>
                    </a:lnTo>
                    <a:lnTo>
                      <a:pt x="403860" y="2598420"/>
                    </a:lnTo>
                    <a:lnTo>
                      <a:pt x="167640" y="2720340"/>
                    </a:lnTo>
                    <a:lnTo>
                      <a:pt x="144780" y="2613660"/>
                    </a:lnTo>
                    <a:lnTo>
                      <a:pt x="160020" y="2293620"/>
                    </a:lnTo>
                    <a:lnTo>
                      <a:pt x="53340" y="2209800"/>
                    </a:lnTo>
                    <a:lnTo>
                      <a:pt x="0" y="2080260"/>
                    </a:lnTo>
                    <a:lnTo>
                      <a:pt x="22860" y="2019300"/>
                    </a:lnTo>
                    <a:lnTo>
                      <a:pt x="91440" y="2004060"/>
                    </a:lnTo>
                    <a:lnTo>
                      <a:pt x="175260" y="1920240"/>
                    </a:lnTo>
                    <a:lnTo>
                      <a:pt x="220980" y="1859280"/>
                    </a:lnTo>
                    <a:lnTo>
                      <a:pt x="175260" y="1706880"/>
                    </a:lnTo>
                    <a:lnTo>
                      <a:pt x="182880" y="1645920"/>
                    </a:lnTo>
                    <a:lnTo>
                      <a:pt x="0" y="1470660"/>
                    </a:lnTo>
                    <a:lnTo>
                      <a:pt x="45720" y="1386840"/>
                    </a:lnTo>
                    <a:lnTo>
                      <a:pt x="137160" y="1181100"/>
                    </a:lnTo>
                    <a:lnTo>
                      <a:pt x="190500" y="1242060"/>
                    </a:lnTo>
                    <a:lnTo>
                      <a:pt x="335280" y="1150620"/>
                    </a:lnTo>
                    <a:lnTo>
                      <a:pt x="502920" y="1143000"/>
                    </a:lnTo>
                    <a:lnTo>
                      <a:pt x="487680" y="1066800"/>
                    </a:lnTo>
                    <a:lnTo>
                      <a:pt x="320040" y="1043940"/>
                    </a:lnTo>
                    <a:lnTo>
                      <a:pt x="289560" y="1005840"/>
                    </a:lnTo>
                    <a:lnTo>
                      <a:pt x="289560" y="944880"/>
                    </a:lnTo>
                    <a:lnTo>
                      <a:pt x="373380" y="906780"/>
                    </a:lnTo>
                    <a:lnTo>
                      <a:pt x="434340" y="906780"/>
                    </a:lnTo>
                    <a:lnTo>
                      <a:pt x="472440" y="990600"/>
                    </a:lnTo>
                    <a:lnTo>
                      <a:pt x="739140" y="944880"/>
                    </a:lnTo>
                    <a:lnTo>
                      <a:pt x="754380" y="998220"/>
                    </a:lnTo>
                    <a:lnTo>
                      <a:pt x="822960" y="990600"/>
                    </a:lnTo>
                    <a:lnTo>
                      <a:pt x="861060" y="1120140"/>
                    </a:lnTo>
                    <a:lnTo>
                      <a:pt x="982980" y="1112520"/>
                    </a:lnTo>
                    <a:lnTo>
                      <a:pt x="1005840" y="1066800"/>
                    </a:lnTo>
                    <a:lnTo>
                      <a:pt x="967740" y="1036320"/>
                    </a:lnTo>
                    <a:lnTo>
                      <a:pt x="960120" y="967740"/>
                    </a:lnTo>
                    <a:lnTo>
                      <a:pt x="1059180" y="967740"/>
                    </a:lnTo>
                    <a:lnTo>
                      <a:pt x="1165860" y="922020"/>
                    </a:lnTo>
                    <a:lnTo>
                      <a:pt x="1196340" y="906780"/>
                    </a:lnTo>
                    <a:lnTo>
                      <a:pt x="1272540" y="967740"/>
                    </a:lnTo>
                    <a:lnTo>
                      <a:pt x="1257300" y="990600"/>
                    </a:lnTo>
                    <a:lnTo>
                      <a:pt x="1165860" y="975360"/>
                    </a:lnTo>
                    <a:lnTo>
                      <a:pt x="1074420" y="990600"/>
                    </a:lnTo>
                    <a:lnTo>
                      <a:pt x="1066800" y="1059180"/>
                    </a:lnTo>
                    <a:lnTo>
                      <a:pt x="1082040" y="1120140"/>
                    </a:lnTo>
                    <a:lnTo>
                      <a:pt x="1135380" y="1074420"/>
                    </a:lnTo>
                    <a:lnTo>
                      <a:pt x="1219200" y="1082040"/>
                    </a:lnTo>
                    <a:lnTo>
                      <a:pt x="1341120" y="1112520"/>
                    </a:lnTo>
                    <a:lnTo>
                      <a:pt x="1417320" y="1036320"/>
                    </a:lnTo>
                    <a:lnTo>
                      <a:pt x="1417320" y="975360"/>
                    </a:lnTo>
                    <a:lnTo>
                      <a:pt x="1493520" y="944880"/>
                    </a:lnTo>
                    <a:lnTo>
                      <a:pt x="1539240" y="990600"/>
                    </a:lnTo>
                    <a:lnTo>
                      <a:pt x="1630680" y="944880"/>
                    </a:lnTo>
                    <a:lnTo>
                      <a:pt x="1714500" y="922020"/>
                    </a:lnTo>
                    <a:lnTo>
                      <a:pt x="1729740" y="838200"/>
                    </a:lnTo>
                    <a:lnTo>
                      <a:pt x="1767840" y="731520"/>
                    </a:lnTo>
                    <a:lnTo>
                      <a:pt x="1828800" y="701040"/>
                    </a:lnTo>
                    <a:lnTo>
                      <a:pt x="1805940" y="586740"/>
                    </a:lnTo>
                    <a:lnTo>
                      <a:pt x="1859280" y="533400"/>
                    </a:lnTo>
                    <a:lnTo>
                      <a:pt x="1981200" y="541020"/>
                    </a:lnTo>
                    <a:lnTo>
                      <a:pt x="2004060" y="472440"/>
                    </a:lnTo>
                    <a:lnTo>
                      <a:pt x="2072640" y="449580"/>
                    </a:lnTo>
                    <a:lnTo>
                      <a:pt x="2095500" y="388620"/>
                    </a:lnTo>
                    <a:lnTo>
                      <a:pt x="2133600" y="243840"/>
                    </a:lnTo>
                    <a:lnTo>
                      <a:pt x="2164080" y="213360"/>
                    </a:lnTo>
                    <a:lnTo>
                      <a:pt x="2247900" y="213360"/>
                    </a:lnTo>
                    <a:lnTo>
                      <a:pt x="2247900" y="114300"/>
                    </a:lnTo>
                    <a:lnTo>
                      <a:pt x="2308860" y="45720"/>
                    </a:lnTo>
                    <a:lnTo>
                      <a:pt x="2369820" y="76200"/>
                    </a:lnTo>
                    <a:lnTo>
                      <a:pt x="2400300" y="114300"/>
                    </a:lnTo>
                    <a:lnTo>
                      <a:pt x="2453640" y="9906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023F71C9-BE3C-EC9B-B677-807168A36B5F}"/>
                  </a:ext>
                </a:extLst>
              </p:cNvPr>
              <p:cNvSpPr/>
              <p:nvPr/>
            </p:nvSpPr>
            <p:spPr>
              <a:xfrm>
                <a:off x="670561" y="5755918"/>
                <a:ext cx="710772" cy="682677"/>
              </a:xfrm>
              <a:custGeom>
                <a:avLst/>
                <a:gdLst>
                  <a:gd name="connsiteX0" fmla="*/ 444634 w 710772"/>
                  <a:gd name="connsiteY0" fmla="*/ 0 h 682677"/>
                  <a:gd name="connsiteX1" fmla="*/ 461479 w 710772"/>
                  <a:gd name="connsiteY1" fmla="*/ 0 h 682677"/>
                  <a:gd name="connsiteX2" fmla="*/ 468216 w 710772"/>
                  <a:gd name="connsiteY2" fmla="*/ 13476 h 682677"/>
                  <a:gd name="connsiteX3" fmla="*/ 441266 w 710772"/>
                  <a:gd name="connsiteY3" fmla="*/ 111172 h 682677"/>
                  <a:gd name="connsiteX4" fmla="*/ 441266 w 710772"/>
                  <a:gd name="connsiteY4" fmla="*/ 171811 h 682677"/>
                  <a:gd name="connsiteX5" fmla="*/ 434528 w 710772"/>
                  <a:gd name="connsiteY5" fmla="*/ 202130 h 682677"/>
                  <a:gd name="connsiteX6" fmla="*/ 410946 w 710772"/>
                  <a:gd name="connsiteY6" fmla="*/ 232449 h 682677"/>
                  <a:gd name="connsiteX7" fmla="*/ 407577 w 710772"/>
                  <a:gd name="connsiteY7" fmla="*/ 249294 h 682677"/>
                  <a:gd name="connsiteX8" fmla="*/ 410946 w 710772"/>
                  <a:gd name="connsiteY8" fmla="*/ 262769 h 682677"/>
                  <a:gd name="connsiteX9" fmla="*/ 444634 w 710772"/>
                  <a:gd name="connsiteY9" fmla="*/ 262769 h 682677"/>
                  <a:gd name="connsiteX10" fmla="*/ 434528 w 710772"/>
                  <a:gd name="connsiteY10" fmla="*/ 303195 h 682677"/>
                  <a:gd name="connsiteX11" fmla="*/ 478323 w 710772"/>
                  <a:gd name="connsiteY11" fmla="*/ 333514 h 682677"/>
                  <a:gd name="connsiteX12" fmla="*/ 471585 w 710772"/>
                  <a:gd name="connsiteY12" fmla="*/ 367203 h 682677"/>
                  <a:gd name="connsiteX13" fmla="*/ 505273 w 710772"/>
                  <a:gd name="connsiteY13" fmla="*/ 464899 h 682677"/>
                  <a:gd name="connsiteX14" fmla="*/ 559175 w 710772"/>
                  <a:gd name="connsiteY14" fmla="*/ 522169 h 682677"/>
                  <a:gd name="connsiteX15" fmla="*/ 582756 w 710772"/>
                  <a:gd name="connsiteY15" fmla="*/ 559226 h 682677"/>
                  <a:gd name="connsiteX16" fmla="*/ 623182 w 710772"/>
                  <a:gd name="connsiteY16" fmla="*/ 545751 h 682677"/>
                  <a:gd name="connsiteX17" fmla="*/ 710772 w 710772"/>
                  <a:gd name="connsiteY17" fmla="*/ 559226 h 682677"/>
                  <a:gd name="connsiteX18" fmla="*/ 683821 w 710772"/>
                  <a:gd name="connsiteY18" fmla="*/ 609758 h 682677"/>
                  <a:gd name="connsiteX19" fmla="*/ 700666 w 710772"/>
                  <a:gd name="connsiteY19" fmla="*/ 650184 h 682677"/>
                  <a:gd name="connsiteX20" fmla="*/ 700666 w 710772"/>
                  <a:gd name="connsiteY20" fmla="*/ 680504 h 682677"/>
                  <a:gd name="connsiteX21" fmla="*/ 698059 w 710772"/>
                  <a:gd name="connsiteY21" fmla="*/ 682677 h 682677"/>
                  <a:gd name="connsiteX22" fmla="*/ 0 w 710772"/>
                  <a:gd name="connsiteY22" fmla="*/ 682677 h 682677"/>
                  <a:gd name="connsiteX23" fmla="*/ 0 w 710772"/>
                  <a:gd name="connsiteY23" fmla="*/ 65469 h 682677"/>
                  <a:gd name="connsiteX24" fmla="*/ 13424 w 710772"/>
                  <a:gd name="connsiteY24" fmla="*/ 47164 h 682677"/>
                  <a:gd name="connsiteX25" fmla="*/ 67325 w 710772"/>
                  <a:gd name="connsiteY25" fmla="*/ 47164 h 682677"/>
                  <a:gd name="connsiteX26" fmla="*/ 87538 w 710772"/>
                  <a:gd name="connsiteY26" fmla="*/ 60639 h 682677"/>
                  <a:gd name="connsiteX27" fmla="*/ 171759 w 710772"/>
                  <a:gd name="connsiteY27" fmla="*/ 50533 h 682677"/>
                  <a:gd name="connsiteX28" fmla="*/ 215554 w 710772"/>
                  <a:gd name="connsiteY28" fmla="*/ 57270 h 682677"/>
                  <a:gd name="connsiteX29" fmla="*/ 262717 w 710772"/>
                  <a:gd name="connsiteY29" fmla="*/ 84221 h 682677"/>
                  <a:gd name="connsiteX30" fmla="*/ 279562 w 710772"/>
                  <a:gd name="connsiteY30" fmla="*/ 101065 h 682677"/>
                  <a:gd name="connsiteX31" fmla="*/ 293037 w 710772"/>
                  <a:gd name="connsiteY31" fmla="*/ 117909 h 682677"/>
                  <a:gd name="connsiteX32" fmla="*/ 333463 w 710772"/>
                  <a:gd name="connsiteY32" fmla="*/ 121278 h 682677"/>
                  <a:gd name="connsiteX33" fmla="*/ 343569 w 710772"/>
                  <a:gd name="connsiteY33" fmla="*/ 84221 h 682677"/>
                  <a:gd name="connsiteX34" fmla="*/ 367151 w 710772"/>
                  <a:gd name="connsiteY34" fmla="*/ 50533 h 682677"/>
                  <a:gd name="connsiteX35" fmla="*/ 370520 w 710772"/>
                  <a:gd name="connsiteY35" fmla="*/ 26951 h 682677"/>
                  <a:gd name="connsiteX36" fmla="*/ 410946 w 710772"/>
                  <a:gd name="connsiteY36" fmla="*/ 13476 h 682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10772" h="682677">
                    <a:moveTo>
                      <a:pt x="444634" y="0"/>
                    </a:moveTo>
                    <a:lnTo>
                      <a:pt x="461479" y="0"/>
                    </a:lnTo>
                    <a:lnTo>
                      <a:pt x="468216" y="13476"/>
                    </a:lnTo>
                    <a:lnTo>
                      <a:pt x="441266" y="111172"/>
                    </a:lnTo>
                    <a:lnTo>
                      <a:pt x="441266" y="171811"/>
                    </a:lnTo>
                    <a:lnTo>
                      <a:pt x="434528" y="202130"/>
                    </a:lnTo>
                    <a:lnTo>
                      <a:pt x="410946" y="232449"/>
                    </a:lnTo>
                    <a:lnTo>
                      <a:pt x="407577" y="249294"/>
                    </a:lnTo>
                    <a:lnTo>
                      <a:pt x="410946" y="262769"/>
                    </a:lnTo>
                    <a:lnTo>
                      <a:pt x="444634" y="262769"/>
                    </a:lnTo>
                    <a:lnTo>
                      <a:pt x="434528" y="303195"/>
                    </a:lnTo>
                    <a:lnTo>
                      <a:pt x="478323" y="333514"/>
                    </a:lnTo>
                    <a:lnTo>
                      <a:pt x="471585" y="367203"/>
                    </a:lnTo>
                    <a:lnTo>
                      <a:pt x="505273" y="464899"/>
                    </a:lnTo>
                    <a:lnTo>
                      <a:pt x="559175" y="522169"/>
                    </a:lnTo>
                    <a:lnTo>
                      <a:pt x="582756" y="559226"/>
                    </a:lnTo>
                    <a:lnTo>
                      <a:pt x="623182" y="545751"/>
                    </a:lnTo>
                    <a:lnTo>
                      <a:pt x="710772" y="559226"/>
                    </a:lnTo>
                    <a:lnTo>
                      <a:pt x="683821" y="609758"/>
                    </a:lnTo>
                    <a:lnTo>
                      <a:pt x="700666" y="650184"/>
                    </a:lnTo>
                    <a:lnTo>
                      <a:pt x="700666" y="680504"/>
                    </a:lnTo>
                    <a:lnTo>
                      <a:pt x="698059" y="682677"/>
                    </a:lnTo>
                    <a:lnTo>
                      <a:pt x="0" y="682677"/>
                    </a:lnTo>
                    <a:lnTo>
                      <a:pt x="0" y="65469"/>
                    </a:lnTo>
                    <a:lnTo>
                      <a:pt x="13424" y="47164"/>
                    </a:lnTo>
                    <a:lnTo>
                      <a:pt x="67325" y="47164"/>
                    </a:lnTo>
                    <a:lnTo>
                      <a:pt x="87538" y="60639"/>
                    </a:lnTo>
                    <a:lnTo>
                      <a:pt x="171759" y="50533"/>
                    </a:lnTo>
                    <a:lnTo>
                      <a:pt x="215554" y="57270"/>
                    </a:lnTo>
                    <a:lnTo>
                      <a:pt x="262717" y="84221"/>
                    </a:lnTo>
                    <a:lnTo>
                      <a:pt x="279562" y="101065"/>
                    </a:lnTo>
                    <a:lnTo>
                      <a:pt x="293037" y="117909"/>
                    </a:lnTo>
                    <a:lnTo>
                      <a:pt x="333463" y="121278"/>
                    </a:lnTo>
                    <a:lnTo>
                      <a:pt x="343569" y="84221"/>
                    </a:lnTo>
                    <a:lnTo>
                      <a:pt x="367151" y="50533"/>
                    </a:lnTo>
                    <a:lnTo>
                      <a:pt x="370520" y="26951"/>
                    </a:lnTo>
                    <a:lnTo>
                      <a:pt x="410946" y="13476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9" name="フリーフォーム: 図形 658">
                <a:extLst>
                  <a:ext uri="{FF2B5EF4-FFF2-40B4-BE49-F238E27FC236}">
                    <a16:creationId xmlns:a16="http://schemas.microsoft.com/office/drawing/2014/main" id="{640F7099-F44A-3649-A0F9-EE20AAA464E1}"/>
                  </a:ext>
                </a:extLst>
              </p:cNvPr>
              <p:cNvSpPr/>
              <p:nvPr/>
            </p:nvSpPr>
            <p:spPr>
              <a:xfrm>
                <a:off x="1354385" y="6194989"/>
                <a:ext cx="758888" cy="243607"/>
              </a:xfrm>
              <a:custGeom>
                <a:avLst/>
                <a:gdLst>
                  <a:gd name="connsiteX0" fmla="*/ 554173 w 758888"/>
                  <a:gd name="connsiteY0" fmla="*/ 0 h 243607"/>
                  <a:gd name="connsiteX1" fmla="*/ 596284 w 758888"/>
                  <a:gd name="connsiteY1" fmla="*/ 19653 h 243607"/>
                  <a:gd name="connsiteX2" fmla="*/ 638394 w 758888"/>
                  <a:gd name="connsiteY2" fmla="*/ 39303 h 243607"/>
                  <a:gd name="connsiteX3" fmla="*/ 714193 w 758888"/>
                  <a:gd name="connsiteY3" fmla="*/ 101065 h 243607"/>
                  <a:gd name="connsiteX4" fmla="*/ 725422 w 758888"/>
                  <a:gd name="connsiteY4" fmla="*/ 140368 h 243607"/>
                  <a:gd name="connsiteX5" fmla="*/ 756304 w 758888"/>
                  <a:gd name="connsiteY5" fmla="*/ 171248 h 243607"/>
                  <a:gd name="connsiteX6" fmla="*/ 758888 w 758888"/>
                  <a:gd name="connsiteY6" fmla="*/ 243607 h 243607"/>
                  <a:gd name="connsiteX7" fmla="*/ 14235 w 758888"/>
                  <a:gd name="connsiteY7" fmla="*/ 243607 h 243607"/>
                  <a:gd name="connsiteX8" fmla="*/ 16844 w 758888"/>
                  <a:gd name="connsiteY8" fmla="*/ 241433 h 243607"/>
                  <a:gd name="connsiteX9" fmla="*/ 16844 w 758888"/>
                  <a:gd name="connsiteY9" fmla="*/ 211114 h 243607"/>
                  <a:gd name="connsiteX10" fmla="*/ 0 w 758888"/>
                  <a:gd name="connsiteY10" fmla="*/ 170688 h 243607"/>
                  <a:gd name="connsiteX11" fmla="*/ 22407 w 758888"/>
                  <a:gd name="connsiteY11" fmla="*/ 128675 h 243607"/>
                  <a:gd name="connsiteX12" fmla="*/ 34811 w 758888"/>
                  <a:gd name="connsiteY12" fmla="*/ 126331 h 243607"/>
                  <a:gd name="connsiteX13" fmla="*/ 102188 w 758888"/>
                  <a:gd name="connsiteY13" fmla="*/ 137560 h 243607"/>
                  <a:gd name="connsiteX14" fmla="*/ 133069 w 758888"/>
                  <a:gd name="connsiteY14" fmla="*/ 179671 h 243607"/>
                  <a:gd name="connsiteX15" fmla="*/ 338007 w 758888"/>
                  <a:gd name="connsiteY15" fmla="*/ 190901 h 243607"/>
                  <a:gd name="connsiteX16" fmla="*/ 349236 w 758888"/>
                  <a:gd name="connsiteY16" fmla="*/ 145983 h 243607"/>
                  <a:gd name="connsiteX17" fmla="*/ 388539 w 758888"/>
                  <a:gd name="connsiteY17" fmla="*/ 126331 h 243607"/>
                  <a:gd name="connsiteX18" fmla="*/ 408191 w 758888"/>
                  <a:gd name="connsiteY18" fmla="*/ 106680 h 243607"/>
                  <a:gd name="connsiteX19" fmla="*/ 425035 w 758888"/>
                  <a:gd name="connsiteY19" fmla="*/ 84221 h 243607"/>
                  <a:gd name="connsiteX20" fmla="*/ 433457 w 758888"/>
                  <a:gd name="connsiteY20" fmla="*/ 64570 h 243607"/>
                  <a:gd name="connsiteX21" fmla="*/ 436264 w 758888"/>
                  <a:gd name="connsiteY21" fmla="*/ 44918 h 243607"/>
                  <a:gd name="connsiteX22" fmla="*/ 483989 w 758888"/>
                  <a:gd name="connsiteY22" fmla="*/ 22459 h 243607"/>
                  <a:gd name="connsiteX23" fmla="*/ 509256 w 758888"/>
                  <a:gd name="connsiteY23" fmla="*/ 16844 h 243607"/>
                  <a:gd name="connsiteX24" fmla="*/ 540137 w 758888"/>
                  <a:gd name="connsiteY24" fmla="*/ 16844 h 243607"/>
                  <a:gd name="connsiteX0" fmla="*/ 554173 w 758888"/>
                  <a:gd name="connsiteY0" fmla="*/ 0 h 380440"/>
                  <a:gd name="connsiteX1" fmla="*/ 596284 w 758888"/>
                  <a:gd name="connsiteY1" fmla="*/ 19653 h 380440"/>
                  <a:gd name="connsiteX2" fmla="*/ 638394 w 758888"/>
                  <a:gd name="connsiteY2" fmla="*/ 39303 h 380440"/>
                  <a:gd name="connsiteX3" fmla="*/ 714193 w 758888"/>
                  <a:gd name="connsiteY3" fmla="*/ 101065 h 380440"/>
                  <a:gd name="connsiteX4" fmla="*/ 725422 w 758888"/>
                  <a:gd name="connsiteY4" fmla="*/ 140368 h 380440"/>
                  <a:gd name="connsiteX5" fmla="*/ 756304 w 758888"/>
                  <a:gd name="connsiteY5" fmla="*/ 171248 h 380440"/>
                  <a:gd name="connsiteX6" fmla="*/ 758888 w 758888"/>
                  <a:gd name="connsiteY6" fmla="*/ 243607 h 380440"/>
                  <a:gd name="connsiteX7" fmla="*/ 522040 w 758888"/>
                  <a:gd name="connsiteY7" fmla="*/ 380436 h 380440"/>
                  <a:gd name="connsiteX8" fmla="*/ 14235 w 758888"/>
                  <a:gd name="connsiteY8" fmla="*/ 243607 h 380440"/>
                  <a:gd name="connsiteX9" fmla="*/ 16844 w 758888"/>
                  <a:gd name="connsiteY9" fmla="*/ 241433 h 380440"/>
                  <a:gd name="connsiteX10" fmla="*/ 16844 w 758888"/>
                  <a:gd name="connsiteY10" fmla="*/ 211114 h 380440"/>
                  <a:gd name="connsiteX11" fmla="*/ 0 w 758888"/>
                  <a:gd name="connsiteY11" fmla="*/ 170688 h 380440"/>
                  <a:gd name="connsiteX12" fmla="*/ 22407 w 758888"/>
                  <a:gd name="connsiteY12" fmla="*/ 128675 h 380440"/>
                  <a:gd name="connsiteX13" fmla="*/ 34811 w 758888"/>
                  <a:gd name="connsiteY13" fmla="*/ 126331 h 380440"/>
                  <a:gd name="connsiteX14" fmla="*/ 102188 w 758888"/>
                  <a:gd name="connsiteY14" fmla="*/ 137560 h 380440"/>
                  <a:gd name="connsiteX15" fmla="*/ 133069 w 758888"/>
                  <a:gd name="connsiteY15" fmla="*/ 179671 h 380440"/>
                  <a:gd name="connsiteX16" fmla="*/ 338007 w 758888"/>
                  <a:gd name="connsiteY16" fmla="*/ 190901 h 380440"/>
                  <a:gd name="connsiteX17" fmla="*/ 349236 w 758888"/>
                  <a:gd name="connsiteY17" fmla="*/ 145983 h 380440"/>
                  <a:gd name="connsiteX18" fmla="*/ 388539 w 758888"/>
                  <a:gd name="connsiteY18" fmla="*/ 126331 h 380440"/>
                  <a:gd name="connsiteX19" fmla="*/ 408191 w 758888"/>
                  <a:gd name="connsiteY19" fmla="*/ 106680 h 380440"/>
                  <a:gd name="connsiteX20" fmla="*/ 425035 w 758888"/>
                  <a:gd name="connsiteY20" fmla="*/ 84221 h 380440"/>
                  <a:gd name="connsiteX21" fmla="*/ 433457 w 758888"/>
                  <a:gd name="connsiteY21" fmla="*/ 64570 h 380440"/>
                  <a:gd name="connsiteX22" fmla="*/ 436264 w 758888"/>
                  <a:gd name="connsiteY22" fmla="*/ 44918 h 380440"/>
                  <a:gd name="connsiteX23" fmla="*/ 483989 w 758888"/>
                  <a:gd name="connsiteY23" fmla="*/ 22459 h 380440"/>
                  <a:gd name="connsiteX24" fmla="*/ 509256 w 758888"/>
                  <a:gd name="connsiteY24" fmla="*/ 16844 h 380440"/>
                  <a:gd name="connsiteX25" fmla="*/ 540137 w 758888"/>
                  <a:gd name="connsiteY25" fmla="*/ 16844 h 380440"/>
                  <a:gd name="connsiteX26" fmla="*/ 554173 w 758888"/>
                  <a:gd name="connsiteY26" fmla="*/ 0 h 380440"/>
                  <a:gd name="connsiteX0" fmla="*/ 522040 w 758888"/>
                  <a:gd name="connsiteY0" fmla="*/ 380436 h 471876"/>
                  <a:gd name="connsiteX1" fmla="*/ 14235 w 758888"/>
                  <a:gd name="connsiteY1" fmla="*/ 243607 h 471876"/>
                  <a:gd name="connsiteX2" fmla="*/ 16844 w 758888"/>
                  <a:gd name="connsiteY2" fmla="*/ 241433 h 471876"/>
                  <a:gd name="connsiteX3" fmla="*/ 16844 w 758888"/>
                  <a:gd name="connsiteY3" fmla="*/ 211114 h 471876"/>
                  <a:gd name="connsiteX4" fmla="*/ 0 w 758888"/>
                  <a:gd name="connsiteY4" fmla="*/ 170688 h 471876"/>
                  <a:gd name="connsiteX5" fmla="*/ 22407 w 758888"/>
                  <a:gd name="connsiteY5" fmla="*/ 128675 h 471876"/>
                  <a:gd name="connsiteX6" fmla="*/ 34811 w 758888"/>
                  <a:gd name="connsiteY6" fmla="*/ 126331 h 471876"/>
                  <a:gd name="connsiteX7" fmla="*/ 102188 w 758888"/>
                  <a:gd name="connsiteY7" fmla="*/ 137560 h 471876"/>
                  <a:gd name="connsiteX8" fmla="*/ 133069 w 758888"/>
                  <a:gd name="connsiteY8" fmla="*/ 179671 h 471876"/>
                  <a:gd name="connsiteX9" fmla="*/ 338007 w 758888"/>
                  <a:gd name="connsiteY9" fmla="*/ 190901 h 471876"/>
                  <a:gd name="connsiteX10" fmla="*/ 349236 w 758888"/>
                  <a:gd name="connsiteY10" fmla="*/ 145983 h 471876"/>
                  <a:gd name="connsiteX11" fmla="*/ 388539 w 758888"/>
                  <a:gd name="connsiteY11" fmla="*/ 126331 h 471876"/>
                  <a:gd name="connsiteX12" fmla="*/ 408191 w 758888"/>
                  <a:gd name="connsiteY12" fmla="*/ 106680 h 471876"/>
                  <a:gd name="connsiteX13" fmla="*/ 425035 w 758888"/>
                  <a:gd name="connsiteY13" fmla="*/ 84221 h 471876"/>
                  <a:gd name="connsiteX14" fmla="*/ 433457 w 758888"/>
                  <a:gd name="connsiteY14" fmla="*/ 64570 h 471876"/>
                  <a:gd name="connsiteX15" fmla="*/ 436264 w 758888"/>
                  <a:gd name="connsiteY15" fmla="*/ 44918 h 471876"/>
                  <a:gd name="connsiteX16" fmla="*/ 483989 w 758888"/>
                  <a:gd name="connsiteY16" fmla="*/ 22459 h 471876"/>
                  <a:gd name="connsiteX17" fmla="*/ 509256 w 758888"/>
                  <a:gd name="connsiteY17" fmla="*/ 16844 h 471876"/>
                  <a:gd name="connsiteX18" fmla="*/ 540137 w 758888"/>
                  <a:gd name="connsiteY18" fmla="*/ 16844 h 471876"/>
                  <a:gd name="connsiteX19" fmla="*/ 554173 w 758888"/>
                  <a:gd name="connsiteY19" fmla="*/ 0 h 471876"/>
                  <a:gd name="connsiteX20" fmla="*/ 596284 w 758888"/>
                  <a:gd name="connsiteY20" fmla="*/ 19653 h 471876"/>
                  <a:gd name="connsiteX21" fmla="*/ 638394 w 758888"/>
                  <a:gd name="connsiteY21" fmla="*/ 39303 h 471876"/>
                  <a:gd name="connsiteX22" fmla="*/ 714193 w 758888"/>
                  <a:gd name="connsiteY22" fmla="*/ 101065 h 471876"/>
                  <a:gd name="connsiteX23" fmla="*/ 725422 w 758888"/>
                  <a:gd name="connsiteY23" fmla="*/ 140368 h 471876"/>
                  <a:gd name="connsiteX24" fmla="*/ 756304 w 758888"/>
                  <a:gd name="connsiteY24" fmla="*/ 171248 h 471876"/>
                  <a:gd name="connsiteX25" fmla="*/ 758888 w 758888"/>
                  <a:gd name="connsiteY25" fmla="*/ 243607 h 471876"/>
                  <a:gd name="connsiteX26" fmla="*/ 613480 w 758888"/>
                  <a:gd name="connsiteY26" fmla="*/ 471876 h 471876"/>
                  <a:gd name="connsiteX0" fmla="*/ 14235 w 758888"/>
                  <a:gd name="connsiteY0" fmla="*/ 243607 h 471876"/>
                  <a:gd name="connsiteX1" fmla="*/ 16844 w 758888"/>
                  <a:gd name="connsiteY1" fmla="*/ 241433 h 471876"/>
                  <a:gd name="connsiteX2" fmla="*/ 16844 w 758888"/>
                  <a:gd name="connsiteY2" fmla="*/ 211114 h 471876"/>
                  <a:gd name="connsiteX3" fmla="*/ 0 w 758888"/>
                  <a:gd name="connsiteY3" fmla="*/ 170688 h 471876"/>
                  <a:gd name="connsiteX4" fmla="*/ 22407 w 758888"/>
                  <a:gd name="connsiteY4" fmla="*/ 128675 h 471876"/>
                  <a:gd name="connsiteX5" fmla="*/ 34811 w 758888"/>
                  <a:gd name="connsiteY5" fmla="*/ 126331 h 471876"/>
                  <a:gd name="connsiteX6" fmla="*/ 102188 w 758888"/>
                  <a:gd name="connsiteY6" fmla="*/ 137560 h 471876"/>
                  <a:gd name="connsiteX7" fmla="*/ 133069 w 758888"/>
                  <a:gd name="connsiteY7" fmla="*/ 179671 h 471876"/>
                  <a:gd name="connsiteX8" fmla="*/ 338007 w 758888"/>
                  <a:gd name="connsiteY8" fmla="*/ 190901 h 471876"/>
                  <a:gd name="connsiteX9" fmla="*/ 349236 w 758888"/>
                  <a:gd name="connsiteY9" fmla="*/ 145983 h 471876"/>
                  <a:gd name="connsiteX10" fmla="*/ 388539 w 758888"/>
                  <a:gd name="connsiteY10" fmla="*/ 126331 h 471876"/>
                  <a:gd name="connsiteX11" fmla="*/ 408191 w 758888"/>
                  <a:gd name="connsiteY11" fmla="*/ 106680 h 471876"/>
                  <a:gd name="connsiteX12" fmla="*/ 425035 w 758888"/>
                  <a:gd name="connsiteY12" fmla="*/ 84221 h 471876"/>
                  <a:gd name="connsiteX13" fmla="*/ 433457 w 758888"/>
                  <a:gd name="connsiteY13" fmla="*/ 64570 h 471876"/>
                  <a:gd name="connsiteX14" fmla="*/ 436264 w 758888"/>
                  <a:gd name="connsiteY14" fmla="*/ 44918 h 471876"/>
                  <a:gd name="connsiteX15" fmla="*/ 483989 w 758888"/>
                  <a:gd name="connsiteY15" fmla="*/ 22459 h 471876"/>
                  <a:gd name="connsiteX16" fmla="*/ 509256 w 758888"/>
                  <a:gd name="connsiteY16" fmla="*/ 16844 h 471876"/>
                  <a:gd name="connsiteX17" fmla="*/ 540137 w 758888"/>
                  <a:gd name="connsiteY17" fmla="*/ 16844 h 471876"/>
                  <a:gd name="connsiteX18" fmla="*/ 554173 w 758888"/>
                  <a:gd name="connsiteY18" fmla="*/ 0 h 471876"/>
                  <a:gd name="connsiteX19" fmla="*/ 596284 w 758888"/>
                  <a:gd name="connsiteY19" fmla="*/ 19653 h 471876"/>
                  <a:gd name="connsiteX20" fmla="*/ 638394 w 758888"/>
                  <a:gd name="connsiteY20" fmla="*/ 39303 h 471876"/>
                  <a:gd name="connsiteX21" fmla="*/ 714193 w 758888"/>
                  <a:gd name="connsiteY21" fmla="*/ 101065 h 471876"/>
                  <a:gd name="connsiteX22" fmla="*/ 725422 w 758888"/>
                  <a:gd name="connsiteY22" fmla="*/ 140368 h 471876"/>
                  <a:gd name="connsiteX23" fmla="*/ 756304 w 758888"/>
                  <a:gd name="connsiteY23" fmla="*/ 171248 h 471876"/>
                  <a:gd name="connsiteX24" fmla="*/ 758888 w 758888"/>
                  <a:gd name="connsiteY24" fmla="*/ 243607 h 471876"/>
                  <a:gd name="connsiteX25" fmla="*/ 613480 w 758888"/>
                  <a:gd name="connsiteY25" fmla="*/ 471876 h 471876"/>
                  <a:gd name="connsiteX0" fmla="*/ 14235 w 758888"/>
                  <a:gd name="connsiteY0" fmla="*/ 243607 h 243607"/>
                  <a:gd name="connsiteX1" fmla="*/ 16844 w 758888"/>
                  <a:gd name="connsiteY1" fmla="*/ 241433 h 243607"/>
                  <a:gd name="connsiteX2" fmla="*/ 16844 w 758888"/>
                  <a:gd name="connsiteY2" fmla="*/ 211114 h 243607"/>
                  <a:gd name="connsiteX3" fmla="*/ 0 w 758888"/>
                  <a:gd name="connsiteY3" fmla="*/ 170688 h 243607"/>
                  <a:gd name="connsiteX4" fmla="*/ 22407 w 758888"/>
                  <a:gd name="connsiteY4" fmla="*/ 128675 h 243607"/>
                  <a:gd name="connsiteX5" fmla="*/ 34811 w 758888"/>
                  <a:gd name="connsiteY5" fmla="*/ 126331 h 243607"/>
                  <a:gd name="connsiteX6" fmla="*/ 102188 w 758888"/>
                  <a:gd name="connsiteY6" fmla="*/ 137560 h 243607"/>
                  <a:gd name="connsiteX7" fmla="*/ 133069 w 758888"/>
                  <a:gd name="connsiteY7" fmla="*/ 179671 h 243607"/>
                  <a:gd name="connsiteX8" fmla="*/ 338007 w 758888"/>
                  <a:gd name="connsiteY8" fmla="*/ 190901 h 243607"/>
                  <a:gd name="connsiteX9" fmla="*/ 349236 w 758888"/>
                  <a:gd name="connsiteY9" fmla="*/ 145983 h 243607"/>
                  <a:gd name="connsiteX10" fmla="*/ 388539 w 758888"/>
                  <a:gd name="connsiteY10" fmla="*/ 126331 h 243607"/>
                  <a:gd name="connsiteX11" fmla="*/ 408191 w 758888"/>
                  <a:gd name="connsiteY11" fmla="*/ 106680 h 243607"/>
                  <a:gd name="connsiteX12" fmla="*/ 425035 w 758888"/>
                  <a:gd name="connsiteY12" fmla="*/ 84221 h 243607"/>
                  <a:gd name="connsiteX13" fmla="*/ 433457 w 758888"/>
                  <a:gd name="connsiteY13" fmla="*/ 64570 h 243607"/>
                  <a:gd name="connsiteX14" fmla="*/ 436264 w 758888"/>
                  <a:gd name="connsiteY14" fmla="*/ 44918 h 243607"/>
                  <a:gd name="connsiteX15" fmla="*/ 483989 w 758888"/>
                  <a:gd name="connsiteY15" fmla="*/ 22459 h 243607"/>
                  <a:gd name="connsiteX16" fmla="*/ 509256 w 758888"/>
                  <a:gd name="connsiteY16" fmla="*/ 16844 h 243607"/>
                  <a:gd name="connsiteX17" fmla="*/ 540137 w 758888"/>
                  <a:gd name="connsiteY17" fmla="*/ 16844 h 243607"/>
                  <a:gd name="connsiteX18" fmla="*/ 554173 w 758888"/>
                  <a:gd name="connsiteY18" fmla="*/ 0 h 243607"/>
                  <a:gd name="connsiteX19" fmla="*/ 596284 w 758888"/>
                  <a:gd name="connsiteY19" fmla="*/ 19653 h 243607"/>
                  <a:gd name="connsiteX20" fmla="*/ 638394 w 758888"/>
                  <a:gd name="connsiteY20" fmla="*/ 39303 h 243607"/>
                  <a:gd name="connsiteX21" fmla="*/ 714193 w 758888"/>
                  <a:gd name="connsiteY21" fmla="*/ 101065 h 243607"/>
                  <a:gd name="connsiteX22" fmla="*/ 725422 w 758888"/>
                  <a:gd name="connsiteY22" fmla="*/ 140368 h 243607"/>
                  <a:gd name="connsiteX23" fmla="*/ 756304 w 758888"/>
                  <a:gd name="connsiteY23" fmla="*/ 171248 h 243607"/>
                  <a:gd name="connsiteX24" fmla="*/ 758888 w 758888"/>
                  <a:gd name="connsiteY24" fmla="*/ 243607 h 243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58888" h="243607">
                    <a:moveTo>
                      <a:pt x="14235" y="243607"/>
                    </a:moveTo>
                    <a:lnTo>
                      <a:pt x="16844" y="241433"/>
                    </a:lnTo>
                    <a:lnTo>
                      <a:pt x="16844" y="211114"/>
                    </a:lnTo>
                    <a:lnTo>
                      <a:pt x="0" y="170688"/>
                    </a:lnTo>
                    <a:lnTo>
                      <a:pt x="22407" y="128675"/>
                    </a:lnTo>
                    <a:lnTo>
                      <a:pt x="34811" y="126331"/>
                    </a:lnTo>
                    <a:lnTo>
                      <a:pt x="102188" y="137560"/>
                    </a:lnTo>
                    <a:lnTo>
                      <a:pt x="133069" y="179671"/>
                    </a:lnTo>
                    <a:lnTo>
                      <a:pt x="338007" y="190901"/>
                    </a:lnTo>
                    <a:lnTo>
                      <a:pt x="349236" y="145983"/>
                    </a:lnTo>
                    <a:lnTo>
                      <a:pt x="388539" y="126331"/>
                    </a:lnTo>
                    <a:lnTo>
                      <a:pt x="408191" y="106680"/>
                    </a:lnTo>
                    <a:lnTo>
                      <a:pt x="425035" y="84221"/>
                    </a:lnTo>
                    <a:lnTo>
                      <a:pt x="433457" y="64570"/>
                    </a:lnTo>
                    <a:lnTo>
                      <a:pt x="436264" y="44918"/>
                    </a:lnTo>
                    <a:lnTo>
                      <a:pt x="483989" y="22459"/>
                    </a:lnTo>
                    <a:lnTo>
                      <a:pt x="509256" y="16844"/>
                    </a:lnTo>
                    <a:lnTo>
                      <a:pt x="540137" y="16844"/>
                    </a:lnTo>
                    <a:lnTo>
                      <a:pt x="554173" y="0"/>
                    </a:lnTo>
                    <a:lnTo>
                      <a:pt x="596284" y="19653"/>
                    </a:lnTo>
                    <a:lnTo>
                      <a:pt x="638394" y="39303"/>
                    </a:lnTo>
                    <a:lnTo>
                      <a:pt x="714193" y="101065"/>
                    </a:lnTo>
                    <a:lnTo>
                      <a:pt x="725422" y="140368"/>
                    </a:lnTo>
                    <a:lnTo>
                      <a:pt x="756304" y="171248"/>
                    </a:lnTo>
                    <a:cubicBezTo>
                      <a:pt x="757165" y="195368"/>
                      <a:pt x="758027" y="219487"/>
                      <a:pt x="758888" y="243607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4EE1A69A-F3C0-0228-B40F-5C937AF6E9AC}"/>
                  </a:ext>
                </a:extLst>
              </p:cNvPr>
              <p:cNvSpPr/>
              <p:nvPr/>
            </p:nvSpPr>
            <p:spPr>
              <a:xfrm>
                <a:off x="3323471" y="4155340"/>
                <a:ext cx="54181" cy="93253"/>
              </a:xfrm>
              <a:custGeom>
                <a:avLst/>
                <a:gdLst>
                  <a:gd name="connsiteX0" fmla="*/ 54181 w 54181"/>
                  <a:gd name="connsiteY0" fmla="*/ 0 h 93253"/>
                  <a:gd name="connsiteX1" fmla="*/ 54181 w 54181"/>
                  <a:gd name="connsiteY1" fmla="*/ 93253 h 93253"/>
                  <a:gd name="connsiteX2" fmla="*/ 0 w 54181"/>
                  <a:gd name="connsiteY2" fmla="*/ 74498 h 93253"/>
                  <a:gd name="connsiteX3" fmla="*/ 54181 w 54181"/>
                  <a:gd name="connsiteY3" fmla="*/ 0 h 93253"/>
                  <a:gd name="connsiteX0" fmla="*/ 54181 w 489706"/>
                  <a:gd name="connsiteY0" fmla="*/ 0 h 93253"/>
                  <a:gd name="connsiteX1" fmla="*/ 489705 w 489706"/>
                  <a:gd name="connsiteY1" fmla="*/ 83285 h 93253"/>
                  <a:gd name="connsiteX2" fmla="*/ 54181 w 489706"/>
                  <a:gd name="connsiteY2" fmla="*/ 93253 h 93253"/>
                  <a:gd name="connsiteX3" fmla="*/ 0 w 489706"/>
                  <a:gd name="connsiteY3" fmla="*/ 74498 h 93253"/>
                  <a:gd name="connsiteX4" fmla="*/ 54181 w 489706"/>
                  <a:gd name="connsiteY4" fmla="*/ 0 h 93253"/>
                  <a:gd name="connsiteX0" fmla="*/ 489705 w 581145"/>
                  <a:gd name="connsiteY0" fmla="*/ 83285 h 174725"/>
                  <a:gd name="connsiteX1" fmla="*/ 54181 w 581145"/>
                  <a:gd name="connsiteY1" fmla="*/ 93253 h 174725"/>
                  <a:gd name="connsiteX2" fmla="*/ 0 w 581145"/>
                  <a:gd name="connsiteY2" fmla="*/ 74498 h 174725"/>
                  <a:gd name="connsiteX3" fmla="*/ 54181 w 581145"/>
                  <a:gd name="connsiteY3" fmla="*/ 0 h 174725"/>
                  <a:gd name="connsiteX4" fmla="*/ 581145 w 581145"/>
                  <a:gd name="connsiteY4" fmla="*/ 174725 h 174725"/>
                  <a:gd name="connsiteX0" fmla="*/ 54181 w 581145"/>
                  <a:gd name="connsiteY0" fmla="*/ 93253 h 174725"/>
                  <a:gd name="connsiteX1" fmla="*/ 0 w 581145"/>
                  <a:gd name="connsiteY1" fmla="*/ 74498 h 174725"/>
                  <a:gd name="connsiteX2" fmla="*/ 54181 w 581145"/>
                  <a:gd name="connsiteY2" fmla="*/ 0 h 174725"/>
                  <a:gd name="connsiteX3" fmla="*/ 581145 w 581145"/>
                  <a:gd name="connsiteY3" fmla="*/ 174725 h 174725"/>
                  <a:gd name="connsiteX0" fmla="*/ 54181 w 54181"/>
                  <a:gd name="connsiteY0" fmla="*/ 93253 h 93253"/>
                  <a:gd name="connsiteX1" fmla="*/ 0 w 54181"/>
                  <a:gd name="connsiteY1" fmla="*/ 74498 h 93253"/>
                  <a:gd name="connsiteX2" fmla="*/ 54181 w 54181"/>
                  <a:gd name="connsiteY2" fmla="*/ 0 h 9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181" h="93253">
                    <a:moveTo>
                      <a:pt x="54181" y="93253"/>
                    </a:moveTo>
                    <a:lnTo>
                      <a:pt x="0" y="74498"/>
                    </a:lnTo>
                    <a:lnTo>
                      <a:pt x="54181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1B6036D5-C97B-EF56-B6AF-0DB660806A73}"/>
                  </a:ext>
                </a:extLst>
              </p:cNvPr>
              <p:cNvSpPr/>
              <p:nvPr/>
            </p:nvSpPr>
            <p:spPr>
              <a:xfrm>
                <a:off x="2514951" y="4326693"/>
                <a:ext cx="862701" cy="1051917"/>
              </a:xfrm>
              <a:custGeom>
                <a:avLst/>
                <a:gdLst>
                  <a:gd name="connsiteX0" fmla="*/ 783254 w 862701"/>
                  <a:gd name="connsiteY0" fmla="*/ 0 h 1051917"/>
                  <a:gd name="connsiteX1" fmla="*/ 850631 w 862701"/>
                  <a:gd name="connsiteY1" fmla="*/ 21055 h 1051917"/>
                  <a:gd name="connsiteX2" fmla="*/ 862701 w 862701"/>
                  <a:gd name="connsiteY2" fmla="*/ 1742 h 1051917"/>
                  <a:gd name="connsiteX3" fmla="*/ 862701 w 862701"/>
                  <a:gd name="connsiteY3" fmla="*/ 1001400 h 1051917"/>
                  <a:gd name="connsiteX4" fmla="*/ 816942 w 862701"/>
                  <a:gd name="connsiteY4" fmla="*/ 1038442 h 1051917"/>
                  <a:gd name="connsiteX5" fmla="*/ 779885 w 862701"/>
                  <a:gd name="connsiteY5" fmla="*/ 1018229 h 1051917"/>
                  <a:gd name="connsiteX6" fmla="*/ 769779 w 862701"/>
                  <a:gd name="connsiteY6" fmla="*/ 1014860 h 1051917"/>
                  <a:gd name="connsiteX7" fmla="*/ 725984 w 862701"/>
                  <a:gd name="connsiteY7" fmla="*/ 1051917 h 1051917"/>
                  <a:gd name="connsiteX8" fmla="*/ 688927 w 862701"/>
                  <a:gd name="connsiteY8" fmla="*/ 1028335 h 1051917"/>
                  <a:gd name="connsiteX9" fmla="*/ 712508 w 862701"/>
                  <a:gd name="connsiteY9" fmla="*/ 998016 h 1051917"/>
                  <a:gd name="connsiteX10" fmla="*/ 661976 w 862701"/>
                  <a:gd name="connsiteY10" fmla="*/ 971065 h 1051917"/>
                  <a:gd name="connsiteX11" fmla="*/ 628288 w 862701"/>
                  <a:gd name="connsiteY11" fmla="*/ 890213 h 1051917"/>
                  <a:gd name="connsiteX12" fmla="*/ 624919 w 862701"/>
                  <a:gd name="connsiteY12" fmla="*/ 843050 h 1051917"/>
                  <a:gd name="connsiteX13" fmla="*/ 635025 w 862701"/>
                  <a:gd name="connsiteY13" fmla="*/ 805992 h 1051917"/>
                  <a:gd name="connsiteX14" fmla="*/ 604706 w 862701"/>
                  <a:gd name="connsiteY14" fmla="*/ 799255 h 1051917"/>
                  <a:gd name="connsiteX15" fmla="*/ 560911 w 862701"/>
                  <a:gd name="connsiteY15" fmla="*/ 816099 h 1051917"/>
                  <a:gd name="connsiteX16" fmla="*/ 500272 w 862701"/>
                  <a:gd name="connsiteY16" fmla="*/ 785779 h 1051917"/>
                  <a:gd name="connsiteX17" fmla="*/ 456477 w 862701"/>
                  <a:gd name="connsiteY17" fmla="*/ 792517 h 1051917"/>
                  <a:gd name="connsiteX18" fmla="*/ 399207 w 862701"/>
                  <a:gd name="connsiteY18" fmla="*/ 799255 h 1051917"/>
                  <a:gd name="connsiteX19" fmla="*/ 382363 w 862701"/>
                  <a:gd name="connsiteY19" fmla="*/ 849787 h 1051917"/>
                  <a:gd name="connsiteX20" fmla="*/ 328461 w 862701"/>
                  <a:gd name="connsiteY20" fmla="*/ 900320 h 1051917"/>
                  <a:gd name="connsiteX21" fmla="*/ 271191 w 862701"/>
                  <a:gd name="connsiteY21" fmla="*/ 947483 h 1051917"/>
                  <a:gd name="connsiteX22" fmla="*/ 254347 w 862701"/>
                  <a:gd name="connsiteY22" fmla="*/ 981172 h 1051917"/>
                  <a:gd name="connsiteX23" fmla="*/ 277929 w 862701"/>
                  <a:gd name="connsiteY23" fmla="*/ 1028335 h 1051917"/>
                  <a:gd name="connsiteX24" fmla="*/ 272070 w 862701"/>
                  <a:gd name="connsiteY24" fmla="*/ 1030679 h 1051917"/>
                  <a:gd name="connsiteX25" fmla="*/ 220659 w 862701"/>
                  <a:gd name="connsiteY25" fmla="*/ 1024967 h 1051917"/>
                  <a:gd name="connsiteX26" fmla="*/ 220659 w 862701"/>
                  <a:gd name="connsiteY26" fmla="*/ 998016 h 1051917"/>
                  <a:gd name="connsiteX27" fmla="*/ 180233 w 862701"/>
                  <a:gd name="connsiteY27" fmla="*/ 998016 h 1051917"/>
                  <a:gd name="connsiteX28" fmla="*/ 153282 w 862701"/>
                  <a:gd name="connsiteY28" fmla="*/ 991278 h 1051917"/>
                  <a:gd name="connsiteX29" fmla="*/ 149913 w 862701"/>
                  <a:gd name="connsiteY29" fmla="*/ 977803 h 1051917"/>
                  <a:gd name="connsiteX30" fmla="*/ 139807 w 862701"/>
                  <a:gd name="connsiteY30" fmla="*/ 947483 h 1051917"/>
                  <a:gd name="connsiteX31" fmla="*/ 139807 w 862701"/>
                  <a:gd name="connsiteY31" fmla="*/ 920533 h 1051917"/>
                  <a:gd name="connsiteX32" fmla="*/ 116225 w 862701"/>
                  <a:gd name="connsiteY32" fmla="*/ 859894 h 1051917"/>
                  <a:gd name="connsiteX33" fmla="*/ 126331 w 862701"/>
                  <a:gd name="connsiteY33" fmla="*/ 832943 h 1051917"/>
                  <a:gd name="connsiteX34" fmla="*/ 92643 w 862701"/>
                  <a:gd name="connsiteY34" fmla="*/ 829574 h 1051917"/>
                  <a:gd name="connsiteX35" fmla="*/ 89274 w 862701"/>
                  <a:gd name="connsiteY35" fmla="*/ 805992 h 1051917"/>
                  <a:gd name="connsiteX36" fmla="*/ 52217 w 862701"/>
                  <a:gd name="connsiteY36" fmla="*/ 782411 h 1051917"/>
                  <a:gd name="connsiteX37" fmla="*/ 52217 w 862701"/>
                  <a:gd name="connsiteY37" fmla="*/ 755460 h 1051917"/>
                  <a:gd name="connsiteX38" fmla="*/ 52217 w 862701"/>
                  <a:gd name="connsiteY38" fmla="*/ 704927 h 1051917"/>
                  <a:gd name="connsiteX39" fmla="*/ 52217 w 862701"/>
                  <a:gd name="connsiteY39" fmla="*/ 657764 h 1051917"/>
                  <a:gd name="connsiteX40" fmla="*/ 48848 w 862701"/>
                  <a:gd name="connsiteY40" fmla="*/ 607231 h 1051917"/>
                  <a:gd name="connsiteX41" fmla="*/ 42693 w 862701"/>
                  <a:gd name="connsiteY41" fmla="*/ 607231 h 1051917"/>
                  <a:gd name="connsiteX42" fmla="*/ 29477 w 862701"/>
                  <a:gd name="connsiteY42" fmla="*/ 564278 h 1051917"/>
                  <a:gd name="connsiteX43" fmla="*/ 0 w 862701"/>
                  <a:gd name="connsiteY43" fmla="*/ 551645 h 1051917"/>
                  <a:gd name="connsiteX44" fmla="*/ 25266 w 862701"/>
                  <a:gd name="connsiteY44" fmla="*/ 513746 h 1051917"/>
                  <a:gd name="connsiteX45" fmla="*/ 46321 w 862701"/>
                  <a:gd name="connsiteY45" fmla="*/ 509535 h 1051917"/>
                  <a:gd name="connsiteX46" fmla="*/ 109487 w 862701"/>
                  <a:gd name="connsiteY46" fmla="*/ 454792 h 1051917"/>
                  <a:gd name="connsiteX47" fmla="*/ 134753 w 862701"/>
                  <a:gd name="connsiteY47" fmla="*/ 391626 h 1051917"/>
                  <a:gd name="connsiteX48" fmla="*/ 109487 w 862701"/>
                  <a:gd name="connsiteY48" fmla="*/ 357938 h 1051917"/>
                  <a:gd name="connsiteX49" fmla="*/ 164230 w 862701"/>
                  <a:gd name="connsiteY49" fmla="*/ 244239 h 1051917"/>
                  <a:gd name="connsiteX50" fmla="*/ 134753 w 862701"/>
                  <a:gd name="connsiteY50" fmla="*/ 227395 h 1051917"/>
                  <a:gd name="connsiteX51" fmla="*/ 160020 w 862701"/>
                  <a:gd name="connsiteY51" fmla="*/ 193707 h 1051917"/>
                  <a:gd name="connsiteX52" fmla="*/ 248451 w 862701"/>
                  <a:gd name="connsiteY52" fmla="*/ 147385 h 1051917"/>
                  <a:gd name="connsiteX53" fmla="*/ 269507 w 862701"/>
                  <a:gd name="connsiteY53" fmla="*/ 101065 h 1051917"/>
                  <a:gd name="connsiteX54" fmla="*/ 269507 w 862701"/>
                  <a:gd name="connsiteY54" fmla="*/ 50532 h 1051917"/>
                  <a:gd name="connsiteX55" fmla="*/ 303195 w 862701"/>
                  <a:gd name="connsiteY55" fmla="*/ 50532 h 1051917"/>
                  <a:gd name="connsiteX56" fmla="*/ 341095 w 862701"/>
                  <a:gd name="connsiteY56" fmla="*/ 105275 h 1051917"/>
                  <a:gd name="connsiteX57" fmla="*/ 362150 w 862701"/>
                  <a:gd name="connsiteY57" fmla="*/ 67376 h 1051917"/>
                  <a:gd name="connsiteX58" fmla="*/ 387416 w 862701"/>
                  <a:gd name="connsiteY58" fmla="*/ 80008 h 1051917"/>
                  <a:gd name="connsiteX59" fmla="*/ 450581 w 862701"/>
                  <a:gd name="connsiteY59" fmla="*/ 63164 h 1051917"/>
                  <a:gd name="connsiteX60" fmla="*/ 480059 w 862701"/>
                  <a:gd name="connsiteY60" fmla="*/ 105275 h 1051917"/>
                  <a:gd name="connsiteX61" fmla="*/ 517958 w 862701"/>
                  <a:gd name="connsiteY61" fmla="*/ 71587 h 1051917"/>
                  <a:gd name="connsiteX62" fmla="*/ 526381 w 862701"/>
                  <a:gd name="connsiteY62" fmla="*/ 37899 h 1051917"/>
                  <a:gd name="connsiteX63" fmla="*/ 576913 w 862701"/>
                  <a:gd name="connsiteY63" fmla="*/ 58953 h 1051917"/>
                  <a:gd name="connsiteX64" fmla="*/ 682189 w 862701"/>
                  <a:gd name="connsiteY64" fmla="*/ 63164 h 1051917"/>
                  <a:gd name="connsiteX65" fmla="*/ 783254 w 862701"/>
                  <a:gd name="connsiteY65" fmla="*/ 0 h 1051917"/>
                  <a:gd name="connsiteX0" fmla="*/ 783254 w 1215676"/>
                  <a:gd name="connsiteY0" fmla="*/ 0 h 1051917"/>
                  <a:gd name="connsiteX1" fmla="*/ 850631 w 1215676"/>
                  <a:gd name="connsiteY1" fmla="*/ 21055 h 1051917"/>
                  <a:gd name="connsiteX2" fmla="*/ 862701 w 1215676"/>
                  <a:gd name="connsiteY2" fmla="*/ 1742 h 1051917"/>
                  <a:gd name="connsiteX3" fmla="*/ 1215675 w 1215676"/>
                  <a:gd name="connsiteY3" fmla="*/ 473907 h 1051917"/>
                  <a:gd name="connsiteX4" fmla="*/ 862701 w 1215676"/>
                  <a:gd name="connsiteY4" fmla="*/ 1001400 h 1051917"/>
                  <a:gd name="connsiteX5" fmla="*/ 816942 w 1215676"/>
                  <a:gd name="connsiteY5" fmla="*/ 1038442 h 1051917"/>
                  <a:gd name="connsiteX6" fmla="*/ 779885 w 1215676"/>
                  <a:gd name="connsiteY6" fmla="*/ 1018229 h 1051917"/>
                  <a:gd name="connsiteX7" fmla="*/ 769779 w 1215676"/>
                  <a:gd name="connsiteY7" fmla="*/ 1014860 h 1051917"/>
                  <a:gd name="connsiteX8" fmla="*/ 725984 w 1215676"/>
                  <a:gd name="connsiteY8" fmla="*/ 1051917 h 1051917"/>
                  <a:gd name="connsiteX9" fmla="*/ 688927 w 1215676"/>
                  <a:gd name="connsiteY9" fmla="*/ 1028335 h 1051917"/>
                  <a:gd name="connsiteX10" fmla="*/ 712508 w 1215676"/>
                  <a:gd name="connsiteY10" fmla="*/ 998016 h 1051917"/>
                  <a:gd name="connsiteX11" fmla="*/ 661976 w 1215676"/>
                  <a:gd name="connsiteY11" fmla="*/ 971065 h 1051917"/>
                  <a:gd name="connsiteX12" fmla="*/ 628288 w 1215676"/>
                  <a:gd name="connsiteY12" fmla="*/ 890213 h 1051917"/>
                  <a:gd name="connsiteX13" fmla="*/ 624919 w 1215676"/>
                  <a:gd name="connsiteY13" fmla="*/ 843050 h 1051917"/>
                  <a:gd name="connsiteX14" fmla="*/ 635025 w 1215676"/>
                  <a:gd name="connsiteY14" fmla="*/ 805992 h 1051917"/>
                  <a:gd name="connsiteX15" fmla="*/ 604706 w 1215676"/>
                  <a:gd name="connsiteY15" fmla="*/ 799255 h 1051917"/>
                  <a:gd name="connsiteX16" fmla="*/ 560911 w 1215676"/>
                  <a:gd name="connsiteY16" fmla="*/ 816099 h 1051917"/>
                  <a:gd name="connsiteX17" fmla="*/ 500272 w 1215676"/>
                  <a:gd name="connsiteY17" fmla="*/ 785779 h 1051917"/>
                  <a:gd name="connsiteX18" fmla="*/ 456477 w 1215676"/>
                  <a:gd name="connsiteY18" fmla="*/ 792517 h 1051917"/>
                  <a:gd name="connsiteX19" fmla="*/ 399207 w 1215676"/>
                  <a:gd name="connsiteY19" fmla="*/ 799255 h 1051917"/>
                  <a:gd name="connsiteX20" fmla="*/ 382363 w 1215676"/>
                  <a:gd name="connsiteY20" fmla="*/ 849787 h 1051917"/>
                  <a:gd name="connsiteX21" fmla="*/ 328461 w 1215676"/>
                  <a:gd name="connsiteY21" fmla="*/ 900320 h 1051917"/>
                  <a:gd name="connsiteX22" fmla="*/ 271191 w 1215676"/>
                  <a:gd name="connsiteY22" fmla="*/ 947483 h 1051917"/>
                  <a:gd name="connsiteX23" fmla="*/ 254347 w 1215676"/>
                  <a:gd name="connsiteY23" fmla="*/ 981172 h 1051917"/>
                  <a:gd name="connsiteX24" fmla="*/ 277929 w 1215676"/>
                  <a:gd name="connsiteY24" fmla="*/ 1028335 h 1051917"/>
                  <a:gd name="connsiteX25" fmla="*/ 272070 w 1215676"/>
                  <a:gd name="connsiteY25" fmla="*/ 1030679 h 1051917"/>
                  <a:gd name="connsiteX26" fmla="*/ 220659 w 1215676"/>
                  <a:gd name="connsiteY26" fmla="*/ 1024967 h 1051917"/>
                  <a:gd name="connsiteX27" fmla="*/ 220659 w 1215676"/>
                  <a:gd name="connsiteY27" fmla="*/ 998016 h 1051917"/>
                  <a:gd name="connsiteX28" fmla="*/ 180233 w 1215676"/>
                  <a:gd name="connsiteY28" fmla="*/ 998016 h 1051917"/>
                  <a:gd name="connsiteX29" fmla="*/ 153282 w 1215676"/>
                  <a:gd name="connsiteY29" fmla="*/ 991278 h 1051917"/>
                  <a:gd name="connsiteX30" fmla="*/ 149913 w 1215676"/>
                  <a:gd name="connsiteY30" fmla="*/ 977803 h 1051917"/>
                  <a:gd name="connsiteX31" fmla="*/ 139807 w 1215676"/>
                  <a:gd name="connsiteY31" fmla="*/ 947483 h 1051917"/>
                  <a:gd name="connsiteX32" fmla="*/ 139807 w 1215676"/>
                  <a:gd name="connsiteY32" fmla="*/ 920533 h 1051917"/>
                  <a:gd name="connsiteX33" fmla="*/ 116225 w 1215676"/>
                  <a:gd name="connsiteY33" fmla="*/ 859894 h 1051917"/>
                  <a:gd name="connsiteX34" fmla="*/ 126331 w 1215676"/>
                  <a:gd name="connsiteY34" fmla="*/ 832943 h 1051917"/>
                  <a:gd name="connsiteX35" fmla="*/ 92643 w 1215676"/>
                  <a:gd name="connsiteY35" fmla="*/ 829574 h 1051917"/>
                  <a:gd name="connsiteX36" fmla="*/ 89274 w 1215676"/>
                  <a:gd name="connsiteY36" fmla="*/ 805992 h 1051917"/>
                  <a:gd name="connsiteX37" fmla="*/ 52217 w 1215676"/>
                  <a:gd name="connsiteY37" fmla="*/ 782411 h 1051917"/>
                  <a:gd name="connsiteX38" fmla="*/ 52217 w 1215676"/>
                  <a:gd name="connsiteY38" fmla="*/ 755460 h 1051917"/>
                  <a:gd name="connsiteX39" fmla="*/ 52217 w 1215676"/>
                  <a:gd name="connsiteY39" fmla="*/ 704927 h 1051917"/>
                  <a:gd name="connsiteX40" fmla="*/ 52217 w 1215676"/>
                  <a:gd name="connsiteY40" fmla="*/ 657764 h 1051917"/>
                  <a:gd name="connsiteX41" fmla="*/ 48848 w 1215676"/>
                  <a:gd name="connsiteY41" fmla="*/ 607231 h 1051917"/>
                  <a:gd name="connsiteX42" fmla="*/ 42693 w 1215676"/>
                  <a:gd name="connsiteY42" fmla="*/ 607231 h 1051917"/>
                  <a:gd name="connsiteX43" fmla="*/ 29477 w 1215676"/>
                  <a:gd name="connsiteY43" fmla="*/ 564278 h 1051917"/>
                  <a:gd name="connsiteX44" fmla="*/ 0 w 1215676"/>
                  <a:gd name="connsiteY44" fmla="*/ 551645 h 1051917"/>
                  <a:gd name="connsiteX45" fmla="*/ 25266 w 1215676"/>
                  <a:gd name="connsiteY45" fmla="*/ 513746 h 1051917"/>
                  <a:gd name="connsiteX46" fmla="*/ 46321 w 1215676"/>
                  <a:gd name="connsiteY46" fmla="*/ 509535 h 1051917"/>
                  <a:gd name="connsiteX47" fmla="*/ 109487 w 1215676"/>
                  <a:gd name="connsiteY47" fmla="*/ 454792 h 1051917"/>
                  <a:gd name="connsiteX48" fmla="*/ 134753 w 1215676"/>
                  <a:gd name="connsiteY48" fmla="*/ 391626 h 1051917"/>
                  <a:gd name="connsiteX49" fmla="*/ 109487 w 1215676"/>
                  <a:gd name="connsiteY49" fmla="*/ 357938 h 1051917"/>
                  <a:gd name="connsiteX50" fmla="*/ 164230 w 1215676"/>
                  <a:gd name="connsiteY50" fmla="*/ 244239 h 1051917"/>
                  <a:gd name="connsiteX51" fmla="*/ 134753 w 1215676"/>
                  <a:gd name="connsiteY51" fmla="*/ 227395 h 1051917"/>
                  <a:gd name="connsiteX52" fmla="*/ 160020 w 1215676"/>
                  <a:gd name="connsiteY52" fmla="*/ 193707 h 1051917"/>
                  <a:gd name="connsiteX53" fmla="*/ 248451 w 1215676"/>
                  <a:gd name="connsiteY53" fmla="*/ 147385 h 1051917"/>
                  <a:gd name="connsiteX54" fmla="*/ 269507 w 1215676"/>
                  <a:gd name="connsiteY54" fmla="*/ 101065 h 1051917"/>
                  <a:gd name="connsiteX55" fmla="*/ 269507 w 1215676"/>
                  <a:gd name="connsiteY55" fmla="*/ 50532 h 1051917"/>
                  <a:gd name="connsiteX56" fmla="*/ 303195 w 1215676"/>
                  <a:gd name="connsiteY56" fmla="*/ 50532 h 1051917"/>
                  <a:gd name="connsiteX57" fmla="*/ 341095 w 1215676"/>
                  <a:gd name="connsiteY57" fmla="*/ 105275 h 1051917"/>
                  <a:gd name="connsiteX58" fmla="*/ 362150 w 1215676"/>
                  <a:gd name="connsiteY58" fmla="*/ 67376 h 1051917"/>
                  <a:gd name="connsiteX59" fmla="*/ 387416 w 1215676"/>
                  <a:gd name="connsiteY59" fmla="*/ 80008 h 1051917"/>
                  <a:gd name="connsiteX60" fmla="*/ 450581 w 1215676"/>
                  <a:gd name="connsiteY60" fmla="*/ 63164 h 1051917"/>
                  <a:gd name="connsiteX61" fmla="*/ 480059 w 1215676"/>
                  <a:gd name="connsiteY61" fmla="*/ 105275 h 1051917"/>
                  <a:gd name="connsiteX62" fmla="*/ 517958 w 1215676"/>
                  <a:gd name="connsiteY62" fmla="*/ 71587 h 1051917"/>
                  <a:gd name="connsiteX63" fmla="*/ 526381 w 1215676"/>
                  <a:gd name="connsiteY63" fmla="*/ 37899 h 1051917"/>
                  <a:gd name="connsiteX64" fmla="*/ 576913 w 1215676"/>
                  <a:gd name="connsiteY64" fmla="*/ 58953 h 1051917"/>
                  <a:gd name="connsiteX65" fmla="*/ 682189 w 1215676"/>
                  <a:gd name="connsiteY65" fmla="*/ 63164 h 1051917"/>
                  <a:gd name="connsiteX66" fmla="*/ 783254 w 1215676"/>
                  <a:gd name="connsiteY66" fmla="*/ 0 h 1051917"/>
                  <a:gd name="connsiteX0" fmla="*/ 1215675 w 1307115"/>
                  <a:gd name="connsiteY0" fmla="*/ 473907 h 1051917"/>
                  <a:gd name="connsiteX1" fmla="*/ 862701 w 1307115"/>
                  <a:gd name="connsiteY1" fmla="*/ 1001400 h 1051917"/>
                  <a:gd name="connsiteX2" fmla="*/ 816942 w 1307115"/>
                  <a:gd name="connsiteY2" fmla="*/ 1038442 h 1051917"/>
                  <a:gd name="connsiteX3" fmla="*/ 779885 w 1307115"/>
                  <a:gd name="connsiteY3" fmla="*/ 1018229 h 1051917"/>
                  <a:gd name="connsiteX4" fmla="*/ 769779 w 1307115"/>
                  <a:gd name="connsiteY4" fmla="*/ 1014860 h 1051917"/>
                  <a:gd name="connsiteX5" fmla="*/ 725984 w 1307115"/>
                  <a:gd name="connsiteY5" fmla="*/ 1051917 h 1051917"/>
                  <a:gd name="connsiteX6" fmla="*/ 688927 w 1307115"/>
                  <a:gd name="connsiteY6" fmla="*/ 1028335 h 1051917"/>
                  <a:gd name="connsiteX7" fmla="*/ 712508 w 1307115"/>
                  <a:gd name="connsiteY7" fmla="*/ 998016 h 1051917"/>
                  <a:gd name="connsiteX8" fmla="*/ 661976 w 1307115"/>
                  <a:gd name="connsiteY8" fmla="*/ 971065 h 1051917"/>
                  <a:gd name="connsiteX9" fmla="*/ 628288 w 1307115"/>
                  <a:gd name="connsiteY9" fmla="*/ 890213 h 1051917"/>
                  <a:gd name="connsiteX10" fmla="*/ 624919 w 1307115"/>
                  <a:gd name="connsiteY10" fmla="*/ 843050 h 1051917"/>
                  <a:gd name="connsiteX11" fmla="*/ 635025 w 1307115"/>
                  <a:gd name="connsiteY11" fmla="*/ 805992 h 1051917"/>
                  <a:gd name="connsiteX12" fmla="*/ 604706 w 1307115"/>
                  <a:gd name="connsiteY12" fmla="*/ 799255 h 1051917"/>
                  <a:gd name="connsiteX13" fmla="*/ 560911 w 1307115"/>
                  <a:gd name="connsiteY13" fmla="*/ 816099 h 1051917"/>
                  <a:gd name="connsiteX14" fmla="*/ 500272 w 1307115"/>
                  <a:gd name="connsiteY14" fmla="*/ 785779 h 1051917"/>
                  <a:gd name="connsiteX15" fmla="*/ 456477 w 1307115"/>
                  <a:gd name="connsiteY15" fmla="*/ 792517 h 1051917"/>
                  <a:gd name="connsiteX16" fmla="*/ 399207 w 1307115"/>
                  <a:gd name="connsiteY16" fmla="*/ 799255 h 1051917"/>
                  <a:gd name="connsiteX17" fmla="*/ 382363 w 1307115"/>
                  <a:gd name="connsiteY17" fmla="*/ 849787 h 1051917"/>
                  <a:gd name="connsiteX18" fmla="*/ 328461 w 1307115"/>
                  <a:gd name="connsiteY18" fmla="*/ 900320 h 1051917"/>
                  <a:gd name="connsiteX19" fmla="*/ 271191 w 1307115"/>
                  <a:gd name="connsiteY19" fmla="*/ 947483 h 1051917"/>
                  <a:gd name="connsiteX20" fmla="*/ 254347 w 1307115"/>
                  <a:gd name="connsiteY20" fmla="*/ 981172 h 1051917"/>
                  <a:gd name="connsiteX21" fmla="*/ 277929 w 1307115"/>
                  <a:gd name="connsiteY21" fmla="*/ 1028335 h 1051917"/>
                  <a:gd name="connsiteX22" fmla="*/ 272070 w 1307115"/>
                  <a:gd name="connsiteY22" fmla="*/ 1030679 h 1051917"/>
                  <a:gd name="connsiteX23" fmla="*/ 220659 w 1307115"/>
                  <a:gd name="connsiteY23" fmla="*/ 1024967 h 1051917"/>
                  <a:gd name="connsiteX24" fmla="*/ 220659 w 1307115"/>
                  <a:gd name="connsiteY24" fmla="*/ 998016 h 1051917"/>
                  <a:gd name="connsiteX25" fmla="*/ 180233 w 1307115"/>
                  <a:gd name="connsiteY25" fmla="*/ 998016 h 1051917"/>
                  <a:gd name="connsiteX26" fmla="*/ 153282 w 1307115"/>
                  <a:gd name="connsiteY26" fmla="*/ 991278 h 1051917"/>
                  <a:gd name="connsiteX27" fmla="*/ 149913 w 1307115"/>
                  <a:gd name="connsiteY27" fmla="*/ 977803 h 1051917"/>
                  <a:gd name="connsiteX28" fmla="*/ 139807 w 1307115"/>
                  <a:gd name="connsiteY28" fmla="*/ 947483 h 1051917"/>
                  <a:gd name="connsiteX29" fmla="*/ 139807 w 1307115"/>
                  <a:gd name="connsiteY29" fmla="*/ 920533 h 1051917"/>
                  <a:gd name="connsiteX30" fmla="*/ 116225 w 1307115"/>
                  <a:gd name="connsiteY30" fmla="*/ 859894 h 1051917"/>
                  <a:gd name="connsiteX31" fmla="*/ 126331 w 1307115"/>
                  <a:gd name="connsiteY31" fmla="*/ 832943 h 1051917"/>
                  <a:gd name="connsiteX32" fmla="*/ 92643 w 1307115"/>
                  <a:gd name="connsiteY32" fmla="*/ 829574 h 1051917"/>
                  <a:gd name="connsiteX33" fmla="*/ 89274 w 1307115"/>
                  <a:gd name="connsiteY33" fmla="*/ 805992 h 1051917"/>
                  <a:gd name="connsiteX34" fmla="*/ 52217 w 1307115"/>
                  <a:gd name="connsiteY34" fmla="*/ 782411 h 1051917"/>
                  <a:gd name="connsiteX35" fmla="*/ 52217 w 1307115"/>
                  <a:gd name="connsiteY35" fmla="*/ 755460 h 1051917"/>
                  <a:gd name="connsiteX36" fmla="*/ 52217 w 1307115"/>
                  <a:gd name="connsiteY36" fmla="*/ 704927 h 1051917"/>
                  <a:gd name="connsiteX37" fmla="*/ 52217 w 1307115"/>
                  <a:gd name="connsiteY37" fmla="*/ 657764 h 1051917"/>
                  <a:gd name="connsiteX38" fmla="*/ 48848 w 1307115"/>
                  <a:gd name="connsiteY38" fmla="*/ 607231 h 1051917"/>
                  <a:gd name="connsiteX39" fmla="*/ 42693 w 1307115"/>
                  <a:gd name="connsiteY39" fmla="*/ 607231 h 1051917"/>
                  <a:gd name="connsiteX40" fmla="*/ 29477 w 1307115"/>
                  <a:gd name="connsiteY40" fmla="*/ 564278 h 1051917"/>
                  <a:gd name="connsiteX41" fmla="*/ 0 w 1307115"/>
                  <a:gd name="connsiteY41" fmla="*/ 551645 h 1051917"/>
                  <a:gd name="connsiteX42" fmla="*/ 25266 w 1307115"/>
                  <a:gd name="connsiteY42" fmla="*/ 513746 h 1051917"/>
                  <a:gd name="connsiteX43" fmla="*/ 46321 w 1307115"/>
                  <a:gd name="connsiteY43" fmla="*/ 509535 h 1051917"/>
                  <a:gd name="connsiteX44" fmla="*/ 109487 w 1307115"/>
                  <a:gd name="connsiteY44" fmla="*/ 454792 h 1051917"/>
                  <a:gd name="connsiteX45" fmla="*/ 134753 w 1307115"/>
                  <a:gd name="connsiteY45" fmla="*/ 391626 h 1051917"/>
                  <a:gd name="connsiteX46" fmla="*/ 109487 w 1307115"/>
                  <a:gd name="connsiteY46" fmla="*/ 357938 h 1051917"/>
                  <a:gd name="connsiteX47" fmla="*/ 164230 w 1307115"/>
                  <a:gd name="connsiteY47" fmla="*/ 244239 h 1051917"/>
                  <a:gd name="connsiteX48" fmla="*/ 134753 w 1307115"/>
                  <a:gd name="connsiteY48" fmla="*/ 227395 h 1051917"/>
                  <a:gd name="connsiteX49" fmla="*/ 160020 w 1307115"/>
                  <a:gd name="connsiteY49" fmla="*/ 193707 h 1051917"/>
                  <a:gd name="connsiteX50" fmla="*/ 248451 w 1307115"/>
                  <a:gd name="connsiteY50" fmla="*/ 147385 h 1051917"/>
                  <a:gd name="connsiteX51" fmla="*/ 269507 w 1307115"/>
                  <a:gd name="connsiteY51" fmla="*/ 101065 h 1051917"/>
                  <a:gd name="connsiteX52" fmla="*/ 269507 w 1307115"/>
                  <a:gd name="connsiteY52" fmla="*/ 50532 h 1051917"/>
                  <a:gd name="connsiteX53" fmla="*/ 303195 w 1307115"/>
                  <a:gd name="connsiteY53" fmla="*/ 50532 h 1051917"/>
                  <a:gd name="connsiteX54" fmla="*/ 341095 w 1307115"/>
                  <a:gd name="connsiteY54" fmla="*/ 105275 h 1051917"/>
                  <a:gd name="connsiteX55" fmla="*/ 362150 w 1307115"/>
                  <a:gd name="connsiteY55" fmla="*/ 67376 h 1051917"/>
                  <a:gd name="connsiteX56" fmla="*/ 387416 w 1307115"/>
                  <a:gd name="connsiteY56" fmla="*/ 80008 h 1051917"/>
                  <a:gd name="connsiteX57" fmla="*/ 450581 w 1307115"/>
                  <a:gd name="connsiteY57" fmla="*/ 63164 h 1051917"/>
                  <a:gd name="connsiteX58" fmla="*/ 480059 w 1307115"/>
                  <a:gd name="connsiteY58" fmla="*/ 105275 h 1051917"/>
                  <a:gd name="connsiteX59" fmla="*/ 517958 w 1307115"/>
                  <a:gd name="connsiteY59" fmla="*/ 71587 h 1051917"/>
                  <a:gd name="connsiteX60" fmla="*/ 526381 w 1307115"/>
                  <a:gd name="connsiteY60" fmla="*/ 37899 h 1051917"/>
                  <a:gd name="connsiteX61" fmla="*/ 576913 w 1307115"/>
                  <a:gd name="connsiteY61" fmla="*/ 58953 h 1051917"/>
                  <a:gd name="connsiteX62" fmla="*/ 682189 w 1307115"/>
                  <a:gd name="connsiteY62" fmla="*/ 63164 h 1051917"/>
                  <a:gd name="connsiteX63" fmla="*/ 783254 w 1307115"/>
                  <a:gd name="connsiteY63" fmla="*/ 0 h 1051917"/>
                  <a:gd name="connsiteX64" fmla="*/ 850631 w 1307115"/>
                  <a:gd name="connsiteY64" fmla="*/ 21055 h 1051917"/>
                  <a:gd name="connsiteX65" fmla="*/ 862701 w 1307115"/>
                  <a:gd name="connsiteY65" fmla="*/ 1742 h 1051917"/>
                  <a:gd name="connsiteX66" fmla="*/ 1307115 w 1307115"/>
                  <a:gd name="connsiteY66" fmla="*/ 565347 h 1051917"/>
                  <a:gd name="connsiteX0" fmla="*/ 862701 w 1307115"/>
                  <a:gd name="connsiteY0" fmla="*/ 1001400 h 1051917"/>
                  <a:gd name="connsiteX1" fmla="*/ 816942 w 1307115"/>
                  <a:gd name="connsiteY1" fmla="*/ 1038442 h 1051917"/>
                  <a:gd name="connsiteX2" fmla="*/ 779885 w 1307115"/>
                  <a:gd name="connsiteY2" fmla="*/ 1018229 h 1051917"/>
                  <a:gd name="connsiteX3" fmla="*/ 769779 w 1307115"/>
                  <a:gd name="connsiteY3" fmla="*/ 1014860 h 1051917"/>
                  <a:gd name="connsiteX4" fmla="*/ 725984 w 1307115"/>
                  <a:gd name="connsiteY4" fmla="*/ 1051917 h 1051917"/>
                  <a:gd name="connsiteX5" fmla="*/ 688927 w 1307115"/>
                  <a:gd name="connsiteY5" fmla="*/ 1028335 h 1051917"/>
                  <a:gd name="connsiteX6" fmla="*/ 712508 w 1307115"/>
                  <a:gd name="connsiteY6" fmla="*/ 998016 h 1051917"/>
                  <a:gd name="connsiteX7" fmla="*/ 661976 w 1307115"/>
                  <a:gd name="connsiteY7" fmla="*/ 971065 h 1051917"/>
                  <a:gd name="connsiteX8" fmla="*/ 628288 w 1307115"/>
                  <a:gd name="connsiteY8" fmla="*/ 890213 h 1051917"/>
                  <a:gd name="connsiteX9" fmla="*/ 624919 w 1307115"/>
                  <a:gd name="connsiteY9" fmla="*/ 843050 h 1051917"/>
                  <a:gd name="connsiteX10" fmla="*/ 635025 w 1307115"/>
                  <a:gd name="connsiteY10" fmla="*/ 805992 h 1051917"/>
                  <a:gd name="connsiteX11" fmla="*/ 604706 w 1307115"/>
                  <a:gd name="connsiteY11" fmla="*/ 799255 h 1051917"/>
                  <a:gd name="connsiteX12" fmla="*/ 560911 w 1307115"/>
                  <a:gd name="connsiteY12" fmla="*/ 816099 h 1051917"/>
                  <a:gd name="connsiteX13" fmla="*/ 500272 w 1307115"/>
                  <a:gd name="connsiteY13" fmla="*/ 785779 h 1051917"/>
                  <a:gd name="connsiteX14" fmla="*/ 456477 w 1307115"/>
                  <a:gd name="connsiteY14" fmla="*/ 792517 h 1051917"/>
                  <a:gd name="connsiteX15" fmla="*/ 399207 w 1307115"/>
                  <a:gd name="connsiteY15" fmla="*/ 799255 h 1051917"/>
                  <a:gd name="connsiteX16" fmla="*/ 382363 w 1307115"/>
                  <a:gd name="connsiteY16" fmla="*/ 849787 h 1051917"/>
                  <a:gd name="connsiteX17" fmla="*/ 328461 w 1307115"/>
                  <a:gd name="connsiteY17" fmla="*/ 900320 h 1051917"/>
                  <a:gd name="connsiteX18" fmla="*/ 271191 w 1307115"/>
                  <a:gd name="connsiteY18" fmla="*/ 947483 h 1051917"/>
                  <a:gd name="connsiteX19" fmla="*/ 254347 w 1307115"/>
                  <a:gd name="connsiteY19" fmla="*/ 981172 h 1051917"/>
                  <a:gd name="connsiteX20" fmla="*/ 277929 w 1307115"/>
                  <a:gd name="connsiteY20" fmla="*/ 1028335 h 1051917"/>
                  <a:gd name="connsiteX21" fmla="*/ 272070 w 1307115"/>
                  <a:gd name="connsiteY21" fmla="*/ 1030679 h 1051917"/>
                  <a:gd name="connsiteX22" fmla="*/ 220659 w 1307115"/>
                  <a:gd name="connsiteY22" fmla="*/ 1024967 h 1051917"/>
                  <a:gd name="connsiteX23" fmla="*/ 220659 w 1307115"/>
                  <a:gd name="connsiteY23" fmla="*/ 998016 h 1051917"/>
                  <a:gd name="connsiteX24" fmla="*/ 180233 w 1307115"/>
                  <a:gd name="connsiteY24" fmla="*/ 998016 h 1051917"/>
                  <a:gd name="connsiteX25" fmla="*/ 153282 w 1307115"/>
                  <a:gd name="connsiteY25" fmla="*/ 991278 h 1051917"/>
                  <a:gd name="connsiteX26" fmla="*/ 149913 w 1307115"/>
                  <a:gd name="connsiteY26" fmla="*/ 977803 h 1051917"/>
                  <a:gd name="connsiteX27" fmla="*/ 139807 w 1307115"/>
                  <a:gd name="connsiteY27" fmla="*/ 947483 h 1051917"/>
                  <a:gd name="connsiteX28" fmla="*/ 139807 w 1307115"/>
                  <a:gd name="connsiteY28" fmla="*/ 920533 h 1051917"/>
                  <a:gd name="connsiteX29" fmla="*/ 116225 w 1307115"/>
                  <a:gd name="connsiteY29" fmla="*/ 859894 h 1051917"/>
                  <a:gd name="connsiteX30" fmla="*/ 126331 w 1307115"/>
                  <a:gd name="connsiteY30" fmla="*/ 832943 h 1051917"/>
                  <a:gd name="connsiteX31" fmla="*/ 92643 w 1307115"/>
                  <a:gd name="connsiteY31" fmla="*/ 829574 h 1051917"/>
                  <a:gd name="connsiteX32" fmla="*/ 89274 w 1307115"/>
                  <a:gd name="connsiteY32" fmla="*/ 805992 h 1051917"/>
                  <a:gd name="connsiteX33" fmla="*/ 52217 w 1307115"/>
                  <a:gd name="connsiteY33" fmla="*/ 782411 h 1051917"/>
                  <a:gd name="connsiteX34" fmla="*/ 52217 w 1307115"/>
                  <a:gd name="connsiteY34" fmla="*/ 755460 h 1051917"/>
                  <a:gd name="connsiteX35" fmla="*/ 52217 w 1307115"/>
                  <a:gd name="connsiteY35" fmla="*/ 704927 h 1051917"/>
                  <a:gd name="connsiteX36" fmla="*/ 52217 w 1307115"/>
                  <a:gd name="connsiteY36" fmla="*/ 657764 h 1051917"/>
                  <a:gd name="connsiteX37" fmla="*/ 48848 w 1307115"/>
                  <a:gd name="connsiteY37" fmla="*/ 607231 h 1051917"/>
                  <a:gd name="connsiteX38" fmla="*/ 42693 w 1307115"/>
                  <a:gd name="connsiteY38" fmla="*/ 607231 h 1051917"/>
                  <a:gd name="connsiteX39" fmla="*/ 29477 w 1307115"/>
                  <a:gd name="connsiteY39" fmla="*/ 564278 h 1051917"/>
                  <a:gd name="connsiteX40" fmla="*/ 0 w 1307115"/>
                  <a:gd name="connsiteY40" fmla="*/ 551645 h 1051917"/>
                  <a:gd name="connsiteX41" fmla="*/ 25266 w 1307115"/>
                  <a:gd name="connsiteY41" fmla="*/ 513746 h 1051917"/>
                  <a:gd name="connsiteX42" fmla="*/ 46321 w 1307115"/>
                  <a:gd name="connsiteY42" fmla="*/ 509535 h 1051917"/>
                  <a:gd name="connsiteX43" fmla="*/ 109487 w 1307115"/>
                  <a:gd name="connsiteY43" fmla="*/ 454792 h 1051917"/>
                  <a:gd name="connsiteX44" fmla="*/ 134753 w 1307115"/>
                  <a:gd name="connsiteY44" fmla="*/ 391626 h 1051917"/>
                  <a:gd name="connsiteX45" fmla="*/ 109487 w 1307115"/>
                  <a:gd name="connsiteY45" fmla="*/ 357938 h 1051917"/>
                  <a:gd name="connsiteX46" fmla="*/ 164230 w 1307115"/>
                  <a:gd name="connsiteY46" fmla="*/ 244239 h 1051917"/>
                  <a:gd name="connsiteX47" fmla="*/ 134753 w 1307115"/>
                  <a:gd name="connsiteY47" fmla="*/ 227395 h 1051917"/>
                  <a:gd name="connsiteX48" fmla="*/ 160020 w 1307115"/>
                  <a:gd name="connsiteY48" fmla="*/ 193707 h 1051917"/>
                  <a:gd name="connsiteX49" fmla="*/ 248451 w 1307115"/>
                  <a:gd name="connsiteY49" fmla="*/ 147385 h 1051917"/>
                  <a:gd name="connsiteX50" fmla="*/ 269507 w 1307115"/>
                  <a:gd name="connsiteY50" fmla="*/ 101065 h 1051917"/>
                  <a:gd name="connsiteX51" fmla="*/ 269507 w 1307115"/>
                  <a:gd name="connsiteY51" fmla="*/ 50532 h 1051917"/>
                  <a:gd name="connsiteX52" fmla="*/ 303195 w 1307115"/>
                  <a:gd name="connsiteY52" fmla="*/ 50532 h 1051917"/>
                  <a:gd name="connsiteX53" fmla="*/ 341095 w 1307115"/>
                  <a:gd name="connsiteY53" fmla="*/ 105275 h 1051917"/>
                  <a:gd name="connsiteX54" fmla="*/ 362150 w 1307115"/>
                  <a:gd name="connsiteY54" fmla="*/ 67376 h 1051917"/>
                  <a:gd name="connsiteX55" fmla="*/ 387416 w 1307115"/>
                  <a:gd name="connsiteY55" fmla="*/ 80008 h 1051917"/>
                  <a:gd name="connsiteX56" fmla="*/ 450581 w 1307115"/>
                  <a:gd name="connsiteY56" fmla="*/ 63164 h 1051917"/>
                  <a:gd name="connsiteX57" fmla="*/ 480059 w 1307115"/>
                  <a:gd name="connsiteY57" fmla="*/ 105275 h 1051917"/>
                  <a:gd name="connsiteX58" fmla="*/ 517958 w 1307115"/>
                  <a:gd name="connsiteY58" fmla="*/ 71587 h 1051917"/>
                  <a:gd name="connsiteX59" fmla="*/ 526381 w 1307115"/>
                  <a:gd name="connsiteY59" fmla="*/ 37899 h 1051917"/>
                  <a:gd name="connsiteX60" fmla="*/ 576913 w 1307115"/>
                  <a:gd name="connsiteY60" fmla="*/ 58953 h 1051917"/>
                  <a:gd name="connsiteX61" fmla="*/ 682189 w 1307115"/>
                  <a:gd name="connsiteY61" fmla="*/ 63164 h 1051917"/>
                  <a:gd name="connsiteX62" fmla="*/ 783254 w 1307115"/>
                  <a:gd name="connsiteY62" fmla="*/ 0 h 1051917"/>
                  <a:gd name="connsiteX63" fmla="*/ 850631 w 1307115"/>
                  <a:gd name="connsiteY63" fmla="*/ 21055 h 1051917"/>
                  <a:gd name="connsiteX64" fmla="*/ 862701 w 1307115"/>
                  <a:gd name="connsiteY64" fmla="*/ 1742 h 1051917"/>
                  <a:gd name="connsiteX65" fmla="*/ 1307115 w 1307115"/>
                  <a:gd name="connsiteY65" fmla="*/ 565347 h 1051917"/>
                  <a:gd name="connsiteX0" fmla="*/ 862701 w 862701"/>
                  <a:gd name="connsiteY0" fmla="*/ 1001400 h 1051917"/>
                  <a:gd name="connsiteX1" fmla="*/ 816942 w 862701"/>
                  <a:gd name="connsiteY1" fmla="*/ 1038442 h 1051917"/>
                  <a:gd name="connsiteX2" fmla="*/ 779885 w 862701"/>
                  <a:gd name="connsiteY2" fmla="*/ 1018229 h 1051917"/>
                  <a:gd name="connsiteX3" fmla="*/ 769779 w 862701"/>
                  <a:gd name="connsiteY3" fmla="*/ 1014860 h 1051917"/>
                  <a:gd name="connsiteX4" fmla="*/ 725984 w 862701"/>
                  <a:gd name="connsiteY4" fmla="*/ 1051917 h 1051917"/>
                  <a:gd name="connsiteX5" fmla="*/ 688927 w 862701"/>
                  <a:gd name="connsiteY5" fmla="*/ 1028335 h 1051917"/>
                  <a:gd name="connsiteX6" fmla="*/ 712508 w 862701"/>
                  <a:gd name="connsiteY6" fmla="*/ 998016 h 1051917"/>
                  <a:gd name="connsiteX7" fmla="*/ 661976 w 862701"/>
                  <a:gd name="connsiteY7" fmla="*/ 971065 h 1051917"/>
                  <a:gd name="connsiteX8" fmla="*/ 628288 w 862701"/>
                  <a:gd name="connsiteY8" fmla="*/ 890213 h 1051917"/>
                  <a:gd name="connsiteX9" fmla="*/ 624919 w 862701"/>
                  <a:gd name="connsiteY9" fmla="*/ 843050 h 1051917"/>
                  <a:gd name="connsiteX10" fmla="*/ 635025 w 862701"/>
                  <a:gd name="connsiteY10" fmla="*/ 805992 h 1051917"/>
                  <a:gd name="connsiteX11" fmla="*/ 604706 w 862701"/>
                  <a:gd name="connsiteY11" fmla="*/ 799255 h 1051917"/>
                  <a:gd name="connsiteX12" fmla="*/ 560911 w 862701"/>
                  <a:gd name="connsiteY12" fmla="*/ 816099 h 1051917"/>
                  <a:gd name="connsiteX13" fmla="*/ 500272 w 862701"/>
                  <a:gd name="connsiteY13" fmla="*/ 785779 h 1051917"/>
                  <a:gd name="connsiteX14" fmla="*/ 456477 w 862701"/>
                  <a:gd name="connsiteY14" fmla="*/ 792517 h 1051917"/>
                  <a:gd name="connsiteX15" fmla="*/ 399207 w 862701"/>
                  <a:gd name="connsiteY15" fmla="*/ 799255 h 1051917"/>
                  <a:gd name="connsiteX16" fmla="*/ 382363 w 862701"/>
                  <a:gd name="connsiteY16" fmla="*/ 849787 h 1051917"/>
                  <a:gd name="connsiteX17" fmla="*/ 328461 w 862701"/>
                  <a:gd name="connsiteY17" fmla="*/ 900320 h 1051917"/>
                  <a:gd name="connsiteX18" fmla="*/ 271191 w 862701"/>
                  <a:gd name="connsiteY18" fmla="*/ 947483 h 1051917"/>
                  <a:gd name="connsiteX19" fmla="*/ 254347 w 862701"/>
                  <a:gd name="connsiteY19" fmla="*/ 981172 h 1051917"/>
                  <a:gd name="connsiteX20" fmla="*/ 277929 w 862701"/>
                  <a:gd name="connsiteY20" fmla="*/ 1028335 h 1051917"/>
                  <a:gd name="connsiteX21" fmla="*/ 272070 w 862701"/>
                  <a:gd name="connsiteY21" fmla="*/ 1030679 h 1051917"/>
                  <a:gd name="connsiteX22" fmla="*/ 220659 w 862701"/>
                  <a:gd name="connsiteY22" fmla="*/ 1024967 h 1051917"/>
                  <a:gd name="connsiteX23" fmla="*/ 220659 w 862701"/>
                  <a:gd name="connsiteY23" fmla="*/ 998016 h 1051917"/>
                  <a:gd name="connsiteX24" fmla="*/ 180233 w 862701"/>
                  <a:gd name="connsiteY24" fmla="*/ 998016 h 1051917"/>
                  <a:gd name="connsiteX25" fmla="*/ 153282 w 862701"/>
                  <a:gd name="connsiteY25" fmla="*/ 991278 h 1051917"/>
                  <a:gd name="connsiteX26" fmla="*/ 149913 w 862701"/>
                  <a:gd name="connsiteY26" fmla="*/ 977803 h 1051917"/>
                  <a:gd name="connsiteX27" fmla="*/ 139807 w 862701"/>
                  <a:gd name="connsiteY27" fmla="*/ 947483 h 1051917"/>
                  <a:gd name="connsiteX28" fmla="*/ 139807 w 862701"/>
                  <a:gd name="connsiteY28" fmla="*/ 920533 h 1051917"/>
                  <a:gd name="connsiteX29" fmla="*/ 116225 w 862701"/>
                  <a:gd name="connsiteY29" fmla="*/ 859894 h 1051917"/>
                  <a:gd name="connsiteX30" fmla="*/ 126331 w 862701"/>
                  <a:gd name="connsiteY30" fmla="*/ 832943 h 1051917"/>
                  <a:gd name="connsiteX31" fmla="*/ 92643 w 862701"/>
                  <a:gd name="connsiteY31" fmla="*/ 829574 h 1051917"/>
                  <a:gd name="connsiteX32" fmla="*/ 89274 w 862701"/>
                  <a:gd name="connsiteY32" fmla="*/ 805992 h 1051917"/>
                  <a:gd name="connsiteX33" fmla="*/ 52217 w 862701"/>
                  <a:gd name="connsiteY33" fmla="*/ 782411 h 1051917"/>
                  <a:gd name="connsiteX34" fmla="*/ 52217 w 862701"/>
                  <a:gd name="connsiteY34" fmla="*/ 755460 h 1051917"/>
                  <a:gd name="connsiteX35" fmla="*/ 52217 w 862701"/>
                  <a:gd name="connsiteY35" fmla="*/ 704927 h 1051917"/>
                  <a:gd name="connsiteX36" fmla="*/ 52217 w 862701"/>
                  <a:gd name="connsiteY36" fmla="*/ 657764 h 1051917"/>
                  <a:gd name="connsiteX37" fmla="*/ 48848 w 862701"/>
                  <a:gd name="connsiteY37" fmla="*/ 607231 h 1051917"/>
                  <a:gd name="connsiteX38" fmla="*/ 42693 w 862701"/>
                  <a:gd name="connsiteY38" fmla="*/ 607231 h 1051917"/>
                  <a:gd name="connsiteX39" fmla="*/ 29477 w 862701"/>
                  <a:gd name="connsiteY39" fmla="*/ 564278 h 1051917"/>
                  <a:gd name="connsiteX40" fmla="*/ 0 w 862701"/>
                  <a:gd name="connsiteY40" fmla="*/ 551645 h 1051917"/>
                  <a:gd name="connsiteX41" fmla="*/ 25266 w 862701"/>
                  <a:gd name="connsiteY41" fmla="*/ 513746 h 1051917"/>
                  <a:gd name="connsiteX42" fmla="*/ 46321 w 862701"/>
                  <a:gd name="connsiteY42" fmla="*/ 509535 h 1051917"/>
                  <a:gd name="connsiteX43" fmla="*/ 109487 w 862701"/>
                  <a:gd name="connsiteY43" fmla="*/ 454792 h 1051917"/>
                  <a:gd name="connsiteX44" fmla="*/ 134753 w 862701"/>
                  <a:gd name="connsiteY44" fmla="*/ 391626 h 1051917"/>
                  <a:gd name="connsiteX45" fmla="*/ 109487 w 862701"/>
                  <a:gd name="connsiteY45" fmla="*/ 357938 h 1051917"/>
                  <a:gd name="connsiteX46" fmla="*/ 164230 w 862701"/>
                  <a:gd name="connsiteY46" fmla="*/ 244239 h 1051917"/>
                  <a:gd name="connsiteX47" fmla="*/ 134753 w 862701"/>
                  <a:gd name="connsiteY47" fmla="*/ 227395 h 1051917"/>
                  <a:gd name="connsiteX48" fmla="*/ 160020 w 862701"/>
                  <a:gd name="connsiteY48" fmla="*/ 193707 h 1051917"/>
                  <a:gd name="connsiteX49" fmla="*/ 248451 w 862701"/>
                  <a:gd name="connsiteY49" fmla="*/ 147385 h 1051917"/>
                  <a:gd name="connsiteX50" fmla="*/ 269507 w 862701"/>
                  <a:gd name="connsiteY50" fmla="*/ 101065 h 1051917"/>
                  <a:gd name="connsiteX51" fmla="*/ 269507 w 862701"/>
                  <a:gd name="connsiteY51" fmla="*/ 50532 h 1051917"/>
                  <a:gd name="connsiteX52" fmla="*/ 303195 w 862701"/>
                  <a:gd name="connsiteY52" fmla="*/ 50532 h 1051917"/>
                  <a:gd name="connsiteX53" fmla="*/ 341095 w 862701"/>
                  <a:gd name="connsiteY53" fmla="*/ 105275 h 1051917"/>
                  <a:gd name="connsiteX54" fmla="*/ 362150 w 862701"/>
                  <a:gd name="connsiteY54" fmla="*/ 67376 h 1051917"/>
                  <a:gd name="connsiteX55" fmla="*/ 387416 w 862701"/>
                  <a:gd name="connsiteY55" fmla="*/ 80008 h 1051917"/>
                  <a:gd name="connsiteX56" fmla="*/ 450581 w 862701"/>
                  <a:gd name="connsiteY56" fmla="*/ 63164 h 1051917"/>
                  <a:gd name="connsiteX57" fmla="*/ 480059 w 862701"/>
                  <a:gd name="connsiteY57" fmla="*/ 105275 h 1051917"/>
                  <a:gd name="connsiteX58" fmla="*/ 517958 w 862701"/>
                  <a:gd name="connsiteY58" fmla="*/ 71587 h 1051917"/>
                  <a:gd name="connsiteX59" fmla="*/ 526381 w 862701"/>
                  <a:gd name="connsiteY59" fmla="*/ 37899 h 1051917"/>
                  <a:gd name="connsiteX60" fmla="*/ 576913 w 862701"/>
                  <a:gd name="connsiteY60" fmla="*/ 58953 h 1051917"/>
                  <a:gd name="connsiteX61" fmla="*/ 682189 w 862701"/>
                  <a:gd name="connsiteY61" fmla="*/ 63164 h 1051917"/>
                  <a:gd name="connsiteX62" fmla="*/ 783254 w 862701"/>
                  <a:gd name="connsiteY62" fmla="*/ 0 h 1051917"/>
                  <a:gd name="connsiteX63" fmla="*/ 850631 w 862701"/>
                  <a:gd name="connsiteY63" fmla="*/ 21055 h 1051917"/>
                  <a:gd name="connsiteX64" fmla="*/ 862701 w 862701"/>
                  <a:gd name="connsiteY64" fmla="*/ 1742 h 105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862701" h="1051917">
                    <a:moveTo>
                      <a:pt x="862701" y="1001400"/>
                    </a:moveTo>
                    <a:lnTo>
                      <a:pt x="816942" y="1038442"/>
                    </a:lnTo>
                    <a:cubicBezTo>
                      <a:pt x="782291" y="1017651"/>
                      <a:pt x="796349" y="1018229"/>
                      <a:pt x="779885" y="1018229"/>
                    </a:cubicBezTo>
                    <a:lnTo>
                      <a:pt x="769779" y="1014860"/>
                    </a:lnTo>
                    <a:lnTo>
                      <a:pt x="725984" y="1051917"/>
                    </a:lnTo>
                    <a:lnTo>
                      <a:pt x="688927" y="1028335"/>
                    </a:lnTo>
                    <a:lnTo>
                      <a:pt x="712508" y="998016"/>
                    </a:lnTo>
                    <a:lnTo>
                      <a:pt x="661976" y="971065"/>
                    </a:lnTo>
                    <a:lnTo>
                      <a:pt x="628288" y="890213"/>
                    </a:lnTo>
                    <a:lnTo>
                      <a:pt x="624919" y="843050"/>
                    </a:lnTo>
                    <a:lnTo>
                      <a:pt x="635025" y="805992"/>
                    </a:lnTo>
                    <a:lnTo>
                      <a:pt x="604706" y="799255"/>
                    </a:lnTo>
                    <a:lnTo>
                      <a:pt x="560911" y="816099"/>
                    </a:lnTo>
                    <a:lnTo>
                      <a:pt x="500272" y="785779"/>
                    </a:lnTo>
                    <a:lnTo>
                      <a:pt x="456477" y="792517"/>
                    </a:lnTo>
                    <a:lnTo>
                      <a:pt x="399207" y="799255"/>
                    </a:lnTo>
                    <a:lnTo>
                      <a:pt x="382363" y="849787"/>
                    </a:lnTo>
                    <a:lnTo>
                      <a:pt x="328461" y="900320"/>
                    </a:lnTo>
                    <a:lnTo>
                      <a:pt x="271191" y="947483"/>
                    </a:lnTo>
                    <a:lnTo>
                      <a:pt x="254347" y="981172"/>
                    </a:lnTo>
                    <a:lnTo>
                      <a:pt x="277929" y="1028335"/>
                    </a:lnTo>
                    <a:lnTo>
                      <a:pt x="272070" y="1030679"/>
                    </a:lnTo>
                    <a:lnTo>
                      <a:pt x="220659" y="1024967"/>
                    </a:lnTo>
                    <a:lnTo>
                      <a:pt x="220659" y="998016"/>
                    </a:lnTo>
                    <a:lnTo>
                      <a:pt x="180233" y="998016"/>
                    </a:lnTo>
                    <a:lnTo>
                      <a:pt x="153282" y="991278"/>
                    </a:lnTo>
                    <a:lnTo>
                      <a:pt x="149913" y="977803"/>
                    </a:lnTo>
                    <a:lnTo>
                      <a:pt x="139807" y="947483"/>
                    </a:lnTo>
                    <a:lnTo>
                      <a:pt x="139807" y="920533"/>
                    </a:lnTo>
                    <a:lnTo>
                      <a:pt x="116225" y="859894"/>
                    </a:lnTo>
                    <a:lnTo>
                      <a:pt x="126331" y="832943"/>
                    </a:lnTo>
                    <a:lnTo>
                      <a:pt x="92643" y="829574"/>
                    </a:lnTo>
                    <a:lnTo>
                      <a:pt x="89274" y="805992"/>
                    </a:lnTo>
                    <a:lnTo>
                      <a:pt x="52217" y="782411"/>
                    </a:lnTo>
                    <a:lnTo>
                      <a:pt x="52217" y="755460"/>
                    </a:lnTo>
                    <a:lnTo>
                      <a:pt x="52217" y="704927"/>
                    </a:lnTo>
                    <a:lnTo>
                      <a:pt x="52217" y="657764"/>
                    </a:lnTo>
                    <a:lnTo>
                      <a:pt x="48848" y="607231"/>
                    </a:lnTo>
                    <a:lnTo>
                      <a:pt x="42693" y="607231"/>
                    </a:lnTo>
                    <a:lnTo>
                      <a:pt x="29477" y="564278"/>
                    </a:lnTo>
                    <a:lnTo>
                      <a:pt x="0" y="551645"/>
                    </a:lnTo>
                    <a:lnTo>
                      <a:pt x="25266" y="513746"/>
                    </a:lnTo>
                    <a:lnTo>
                      <a:pt x="46321" y="509535"/>
                    </a:lnTo>
                    <a:lnTo>
                      <a:pt x="109487" y="454792"/>
                    </a:lnTo>
                    <a:lnTo>
                      <a:pt x="134753" y="391626"/>
                    </a:lnTo>
                    <a:lnTo>
                      <a:pt x="109487" y="357938"/>
                    </a:lnTo>
                    <a:lnTo>
                      <a:pt x="164230" y="244239"/>
                    </a:lnTo>
                    <a:lnTo>
                      <a:pt x="134753" y="227395"/>
                    </a:lnTo>
                    <a:lnTo>
                      <a:pt x="160020" y="193707"/>
                    </a:lnTo>
                    <a:lnTo>
                      <a:pt x="248451" y="147385"/>
                    </a:lnTo>
                    <a:lnTo>
                      <a:pt x="269507" y="101065"/>
                    </a:lnTo>
                    <a:lnTo>
                      <a:pt x="269507" y="50532"/>
                    </a:lnTo>
                    <a:lnTo>
                      <a:pt x="303195" y="50532"/>
                    </a:lnTo>
                    <a:lnTo>
                      <a:pt x="341095" y="105275"/>
                    </a:lnTo>
                    <a:lnTo>
                      <a:pt x="362150" y="67376"/>
                    </a:lnTo>
                    <a:lnTo>
                      <a:pt x="387416" y="80008"/>
                    </a:lnTo>
                    <a:lnTo>
                      <a:pt x="450581" y="63164"/>
                    </a:lnTo>
                    <a:lnTo>
                      <a:pt x="480059" y="105275"/>
                    </a:lnTo>
                    <a:lnTo>
                      <a:pt x="517958" y="71587"/>
                    </a:lnTo>
                    <a:lnTo>
                      <a:pt x="526381" y="37899"/>
                    </a:lnTo>
                    <a:lnTo>
                      <a:pt x="576913" y="58953"/>
                    </a:lnTo>
                    <a:lnTo>
                      <a:pt x="682189" y="63164"/>
                    </a:lnTo>
                    <a:lnTo>
                      <a:pt x="783254" y="0"/>
                    </a:lnTo>
                    <a:lnTo>
                      <a:pt x="850631" y="21055"/>
                    </a:lnTo>
                    <a:lnTo>
                      <a:pt x="862701" y="1742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2" name="フリーフォーム: 図形 661">
                <a:extLst>
                  <a:ext uri="{FF2B5EF4-FFF2-40B4-BE49-F238E27FC236}">
                    <a16:creationId xmlns:a16="http://schemas.microsoft.com/office/drawing/2014/main" id="{60AFA827-FE04-1CA4-3ECB-91D39385B074}"/>
                  </a:ext>
                </a:extLst>
              </p:cNvPr>
              <p:cNvSpPr/>
              <p:nvPr/>
            </p:nvSpPr>
            <p:spPr>
              <a:xfrm>
                <a:off x="2028151" y="3741422"/>
                <a:ext cx="1349500" cy="1455269"/>
              </a:xfrm>
              <a:custGeom>
                <a:avLst/>
                <a:gdLst>
                  <a:gd name="connsiteX0" fmla="*/ 1013934 w 1349500"/>
                  <a:gd name="connsiteY0" fmla="*/ 0 h 1455269"/>
                  <a:gd name="connsiteX1" fmla="*/ 1349500 w 1349500"/>
                  <a:gd name="connsiteY1" fmla="*/ 0 h 1455269"/>
                  <a:gd name="connsiteX2" fmla="*/ 1349500 w 1349500"/>
                  <a:gd name="connsiteY2" fmla="*/ 413913 h 1455269"/>
                  <a:gd name="connsiteX3" fmla="*/ 1295318 w 1349500"/>
                  <a:gd name="connsiteY3" fmla="*/ 488415 h 1455269"/>
                  <a:gd name="connsiteX4" fmla="*/ 1349500 w 1349500"/>
                  <a:gd name="connsiteY4" fmla="*/ 507170 h 1455269"/>
                  <a:gd name="connsiteX5" fmla="*/ 1349500 w 1349500"/>
                  <a:gd name="connsiteY5" fmla="*/ 587008 h 1455269"/>
                  <a:gd name="connsiteX6" fmla="*/ 1337428 w 1349500"/>
                  <a:gd name="connsiteY6" fmla="*/ 606324 h 1455269"/>
                  <a:gd name="connsiteX7" fmla="*/ 1270051 w 1349500"/>
                  <a:gd name="connsiteY7" fmla="*/ 585269 h 1455269"/>
                  <a:gd name="connsiteX8" fmla="*/ 1168986 w 1349500"/>
                  <a:gd name="connsiteY8" fmla="*/ 648433 h 1455269"/>
                  <a:gd name="connsiteX9" fmla="*/ 1063711 w 1349500"/>
                  <a:gd name="connsiteY9" fmla="*/ 644223 h 1455269"/>
                  <a:gd name="connsiteX10" fmla="*/ 1013178 w 1349500"/>
                  <a:gd name="connsiteY10" fmla="*/ 623168 h 1455269"/>
                  <a:gd name="connsiteX11" fmla="*/ 1004755 w 1349500"/>
                  <a:gd name="connsiteY11" fmla="*/ 656856 h 1455269"/>
                  <a:gd name="connsiteX12" fmla="*/ 966856 w 1349500"/>
                  <a:gd name="connsiteY12" fmla="*/ 690544 h 1455269"/>
                  <a:gd name="connsiteX13" fmla="*/ 937378 w 1349500"/>
                  <a:gd name="connsiteY13" fmla="*/ 648433 h 1455269"/>
                  <a:gd name="connsiteX14" fmla="*/ 874213 w 1349500"/>
                  <a:gd name="connsiteY14" fmla="*/ 665277 h 1455269"/>
                  <a:gd name="connsiteX15" fmla="*/ 848947 w 1349500"/>
                  <a:gd name="connsiteY15" fmla="*/ 652645 h 1455269"/>
                  <a:gd name="connsiteX16" fmla="*/ 827892 w 1349500"/>
                  <a:gd name="connsiteY16" fmla="*/ 690544 h 1455269"/>
                  <a:gd name="connsiteX17" fmla="*/ 789992 w 1349500"/>
                  <a:gd name="connsiteY17" fmla="*/ 635801 h 1455269"/>
                  <a:gd name="connsiteX18" fmla="*/ 756304 w 1349500"/>
                  <a:gd name="connsiteY18" fmla="*/ 635801 h 1455269"/>
                  <a:gd name="connsiteX19" fmla="*/ 756304 w 1349500"/>
                  <a:gd name="connsiteY19" fmla="*/ 686334 h 1455269"/>
                  <a:gd name="connsiteX20" fmla="*/ 735248 w 1349500"/>
                  <a:gd name="connsiteY20" fmla="*/ 732654 h 1455269"/>
                  <a:gd name="connsiteX21" fmla="*/ 646817 w 1349500"/>
                  <a:gd name="connsiteY21" fmla="*/ 778976 h 1455269"/>
                  <a:gd name="connsiteX22" fmla="*/ 621550 w 1349500"/>
                  <a:gd name="connsiteY22" fmla="*/ 812664 h 1455269"/>
                  <a:gd name="connsiteX23" fmla="*/ 651027 w 1349500"/>
                  <a:gd name="connsiteY23" fmla="*/ 829508 h 1455269"/>
                  <a:gd name="connsiteX24" fmla="*/ 596284 w 1349500"/>
                  <a:gd name="connsiteY24" fmla="*/ 943207 h 1455269"/>
                  <a:gd name="connsiteX25" fmla="*/ 621550 w 1349500"/>
                  <a:gd name="connsiteY25" fmla="*/ 976895 h 1455269"/>
                  <a:gd name="connsiteX26" fmla="*/ 596284 w 1349500"/>
                  <a:gd name="connsiteY26" fmla="*/ 1040061 h 1455269"/>
                  <a:gd name="connsiteX27" fmla="*/ 533118 w 1349500"/>
                  <a:gd name="connsiteY27" fmla="*/ 1094804 h 1455269"/>
                  <a:gd name="connsiteX28" fmla="*/ 512063 w 1349500"/>
                  <a:gd name="connsiteY28" fmla="*/ 1099015 h 1455269"/>
                  <a:gd name="connsiteX29" fmla="*/ 486797 w 1349500"/>
                  <a:gd name="connsiteY29" fmla="*/ 1136914 h 1455269"/>
                  <a:gd name="connsiteX30" fmla="*/ 516274 w 1349500"/>
                  <a:gd name="connsiteY30" fmla="*/ 1149547 h 1455269"/>
                  <a:gd name="connsiteX31" fmla="*/ 529490 w 1349500"/>
                  <a:gd name="connsiteY31" fmla="*/ 1192500 h 1455269"/>
                  <a:gd name="connsiteX32" fmla="*/ 481744 w 1349500"/>
                  <a:gd name="connsiteY32" fmla="*/ 1192500 h 1455269"/>
                  <a:gd name="connsiteX33" fmla="*/ 468268 w 1349500"/>
                  <a:gd name="connsiteY33" fmla="*/ 1219451 h 1455269"/>
                  <a:gd name="connsiteX34" fmla="*/ 437949 w 1349500"/>
                  <a:gd name="connsiteY34" fmla="*/ 1256508 h 1455269"/>
                  <a:gd name="connsiteX35" fmla="*/ 424473 w 1349500"/>
                  <a:gd name="connsiteY35" fmla="*/ 1283459 h 1455269"/>
                  <a:gd name="connsiteX36" fmla="*/ 464900 w 1349500"/>
                  <a:gd name="connsiteY36" fmla="*/ 1337360 h 1455269"/>
                  <a:gd name="connsiteX37" fmla="*/ 454793 w 1349500"/>
                  <a:gd name="connsiteY37" fmla="*/ 1350835 h 1455269"/>
                  <a:gd name="connsiteX38" fmla="*/ 431211 w 1349500"/>
                  <a:gd name="connsiteY38" fmla="*/ 1367680 h 1455269"/>
                  <a:gd name="connsiteX39" fmla="*/ 384047 w 1349500"/>
                  <a:gd name="connsiteY39" fmla="*/ 1441794 h 1455269"/>
                  <a:gd name="connsiteX40" fmla="*/ 330146 w 1349500"/>
                  <a:gd name="connsiteY40" fmla="*/ 1411474 h 1455269"/>
                  <a:gd name="connsiteX41" fmla="*/ 282982 w 1349500"/>
                  <a:gd name="connsiteY41" fmla="*/ 1421581 h 1455269"/>
                  <a:gd name="connsiteX42" fmla="*/ 286351 w 1349500"/>
                  <a:gd name="connsiteY42" fmla="*/ 1455269 h 1455269"/>
                  <a:gd name="connsiteX43" fmla="*/ 188655 w 1349500"/>
                  <a:gd name="connsiteY43" fmla="*/ 1455269 h 1455269"/>
                  <a:gd name="connsiteX44" fmla="*/ 141491 w 1349500"/>
                  <a:gd name="connsiteY44" fmla="*/ 1411474 h 1455269"/>
                  <a:gd name="connsiteX45" fmla="*/ 134754 w 1349500"/>
                  <a:gd name="connsiteY45" fmla="*/ 1381155 h 1455269"/>
                  <a:gd name="connsiteX46" fmla="*/ 121278 w 1349500"/>
                  <a:gd name="connsiteY46" fmla="*/ 1357573 h 1455269"/>
                  <a:gd name="connsiteX47" fmla="*/ 124647 w 1349500"/>
                  <a:gd name="connsiteY47" fmla="*/ 1340729 h 1455269"/>
                  <a:gd name="connsiteX48" fmla="*/ 161704 w 1349500"/>
                  <a:gd name="connsiteY48" fmla="*/ 1263246 h 1455269"/>
                  <a:gd name="connsiteX49" fmla="*/ 161704 w 1349500"/>
                  <a:gd name="connsiteY49" fmla="*/ 1243033 h 1455269"/>
                  <a:gd name="connsiteX50" fmla="*/ 97696 w 1349500"/>
                  <a:gd name="connsiteY50" fmla="*/ 1243033 h 1455269"/>
                  <a:gd name="connsiteX51" fmla="*/ 84221 w 1349500"/>
                  <a:gd name="connsiteY51" fmla="*/ 1256508 h 1455269"/>
                  <a:gd name="connsiteX52" fmla="*/ 57270 w 1349500"/>
                  <a:gd name="connsiteY52" fmla="*/ 1256508 h 1455269"/>
                  <a:gd name="connsiteX53" fmla="*/ 30320 w 1349500"/>
                  <a:gd name="connsiteY53" fmla="*/ 1226189 h 1455269"/>
                  <a:gd name="connsiteX54" fmla="*/ 13476 w 1349500"/>
                  <a:gd name="connsiteY54" fmla="*/ 1158812 h 1455269"/>
                  <a:gd name="connsiteX55" fmla="*/ 0 w 1349500"/>
                  <a:gd name="connsiteY55" fmla="*/ 1118386 h 1455269"/>
                  <a:gd name="connsiteX56" fmla="*/ 40426 w 1349500"/>
                  <a:gd name="connsiteY56" fmla="*/ 1067854 h 1455269"/>
                  <a:gd name="connsiteX57" fmla="*/ 37057 w 1349500"/>
                  <a:gd name="connsiteY57" fmla="*/ 1034165 h 1455269"/>
                  <a:gd name="connsiteX58" fmla="*/ 67377 w 1349500"/>
                  <a:gd name="connsiteY58" fmla="*/ 1020690 h 1455269"/>
                  <a:gd name="connsiteX59" fmla="*/ 57270 w 1349500"/>
                  <a:gd name="connsiteY59" fmla="*/ 960051 h 1455269"/>
                  <a:gd name="connsiteX60" fmla="*/ 30320 w 1349500"/>
                  <a:gd name="connsiteY60" fmla="*/ 943207 h 1455269"/>
                  <a:gd name="connsiteX61" fmla="*/ 6841 w 1349500"/>
                  <a:gd name="connsiteY61" fmla="*/ 845938 h 1455269"/>
                  <a:gd name="connsiteX62" fmla="*/ 10948 w 1349500"/>
                  <a:gd name="connsiteY62" fmla="*/ 829508 h 1455269"/>
                  <a:gd name="connsiteX63" fmla="*/ 120436 w 1349500"/>
                  <a:gd name="connsiteY63" fmla="*/ 854775 h 1455269"/>
                  <a:gd name="connsiteX64" fmla="*/ 200446 w 1349500"/>
                  <a:gd name="connsiteY64" fmla="*/ 812664 h 1455269"/>
                  <a:gd name="connsiteX65" fmla="*/ 259401 w 1349500"/>
                  <a:gd name="connsiteY65" fmla="*/ 774765 h 1455269"/>
                  <a:gd name="connsiteX66" fmla="*/ 276245 w 1349500"/>
                  <a:gd name="connsiteY66" fmla="*/ 724233 h 1455269"/>
                  <a:gd name="connsiteX67" fmla="*/ 309933 w 1349500"/>
                  <a:gd name="connsiteY67" fmla="*/ 720022 h 1455269"/>
                  <a:gd name="connsiteX68" fmla="*/ 343621 w 1349500"/>
                  <a:gd name="connsiteY68" fmla="*/ 665277 h 1455269"/>
                  <a:gd name="connsiteX69" fmla="*/ 373099 w 1349500"/>
                  <a:gd name="connsiteY69" fmla="*/ 635801 h 1455269"/>
                  <a:gd name="connsiteX70" fmla="*/ 423632 w 1349500"/>
                  <a:gd name="connsiteY70" fmla="*/ 597901 h 1455269"/>
                  <a:gd name="connsiteX71" fmla="*/ 440476 w 1349500"/>
                  <a:gd name="connsiteY71" fmla="*/ 555791 h 1455269"/>
                  <a:gd name="connsiteX72" fmla="*/ 469953 w 1349500"/>
                  <a:gd name="connsiteY72" fmla="*/ 538947 h 1455269"/>
                  <a:gd name="connsiteX73" fmla="*/ 516274 w 1349500"/>
                  <a:gd name="connsiteY73" fmla="*/ 488415 h 1455269"/>
                  <a:gd name="connsiteX74" fmla="*/ 558385 w 1349500"/>
                  <a:gd name="connsiteY74" fmla="*/ 450516 h 1455269"/>
                  <a:gd name="connsiteX75" fmla="*/ 634183 w 1349500"/>
                  <a:gd name="connsiteY75" fmla="*/ 370505 h 1455269"/>
                  <a:gd name="connsiteX76" fmla="*/ 777359 w 1349500"/>
                  <a:gd name="connsiteY76" fmla="*/ 248386 h 1455269"/>
                  <a:gd name="connsiteX77" fmla="*/ 861580 w 1349500"/>
                  <a:gd name="connsiteY77" fmla="*/ 235752 h 1455269"/>
                  <a:gd name="connsiteX78" fmla="*/ 895269 w 1349500"/>
                  <a:gd name="connsiteY78" fmla="*/ 164165 h 1455269"/>
                  <a:gd name="connsiteX79" fmla="*/ 971067 w 1349500"/>
                  <a:gd name="connsiteY79" fmla="*/ 75732 h 1455269"/>
                  <a:gd name="connsiteX80" fmla="*/ 992122 w 1349500"/>
                  <a:gd name="connsiteY80" fmla="*/ 16778 h 1455269"/>
                  <a:gd name="connsiteX0" fmla="*/ 1013934 w 1349500"/>
                  <a:gd name="connsiteY0" fmla="*/ 0 h 1455269"/>
                  <a:gd name="connsiteX1" fmla="*/ 1349500 w 1349500"/>
                  <a:gd name="connsiteY1" fmla="*/ 0 h 1455269"/>
                  <a:gd name="connsiteX2" fmla="*/ 1349500 w 1349500"/>
                  <a:gd name="connsiteY2" fmla="*/ 413913 h 1455269"/>
                  <a:gd name="connsiteX3" fmla="*/ 1349500 w 1349500"/>
                  <a:gd name="connsiteY3" fmla="*/ 507170 h 1455269"/>
                  <a:gd name="connsiteX4" fmla="*/ 1349500 w 1349500"/>
                  <a:gd name="connsiteY4" fmla="*/ 587008 h 1455269"/>
                  <a:gd name="connsiteX5" fmla="*/ 1337428 w 1349500"/>
                  <a:gd name="connsiteY5" fmla="*/ 606324 h 1455269"/>
                  <a:gd name="connsiteX6" fmla="*/ 1270051 w 1349500"/>
                  <a:gd name="connsiteY6" fmla="*/ 585269 h 1455269"/>
                  <a:gd name="connsiteX7" fmla="*/ 1168986 w 1349500"/>
                  <a:gd name="connsiteY7" fmla="*/ 648433 h 1455269"/>
                  <a:gd name="connsiteX8" fmla="*/ 1063711 w 1349500"/>
                  <a:gd name="connsiteY8" fmla="*/ 644223 h 1455269"/>
                  <a:gd name="connsiteX9" fmla="*/ 1013178 w 1349500"/>
                  <a:gd name="connsiteY9" fmla="*/ 623168 h 1455269"/>
                  <a:gd name="connsiteX10" fmla="*/ 1004755 w 1349500"/>
                  <a:gd name="connsiteY10" fmla="*/ 656856 h 1455269"/>
                  <a:gd name="connsiteX11" fmla="*/ 966856 w 1349500"/>
                  <a:gd name="connsiteY11" fmla="*/ 690544 h 1455269"/>
                  <a:gd name="connsiteX12" fmla="*/ 937378 w 1349500"/>
                  <a:gd name="connsiteY12" fmla="*/ 648433 h 1455269"/>
                  <a:gd name="connsiteX13" fmla="*/ 874213 w 1349500"/>
                  <a:gd name="connsiteY13" fmla="*/ 665277 h 1455269"/>
                  <a:gd name="connsiteX14" fmla="*/ 848947 w 1349500"/>
                  <a:gd name="connsiteY14" fmla="*/ 652645 h 1455269"/>
                  <a:gd name="connsiteX15" fmla="*/ 827892 w 1349500"/>
                  <a:gd name="connsiteY15" fmla="*/ 690544 h 1455269"/>
                  <a:gd name="connsiteX16" fmla="*/ 789992 w 1349500"/>
                  <a:gd name="connsiteY16" fmla="*/ 635801 h 1455269"/>
                  <a:gd name="connsiteX17" fmla="*/ 756304 w 1349500"/>
                  <a:gd name="connsiteY17" fmla="*/ 635801 h 1455269"/>
                  <a:gd name="connsiteX18" fmla="*/ 756304 w 1349500"/>
                  <a:gd name="connsiteY18" fmla="*/ 686334 h 1455269"/>
                  <a:gd name="connsiteX19" fmla="*/ 735248 w 1349500"/>
                  <a:gd name="connsiteY19" fmla="*/ 732654 h 1455269"/>
                  <a:gd name="connsiteX20" fmla="*/ 646817 w 1349500"/>
                  <a:gd name="connsiteY20" fmla="*/ 778976 h 1455269"/>
                  <a:gd name="connsiteX21" fmla="*/ 621550 w 1349500"/>
                  <a:gd name="connsiteY21" fmla="*/ 812664 h 1455269"/>
                  <a:gd name="connsiteX22" fmla="*/ 651027 w 1349500"/>
                  <a:gd name="connsiteY22" fmla="*/ 829508 h 1455269"/>
                  <a:gd name="connsiteX23" fmla="*/ 596284 w 1349500"/>
                  <a:gd name="connsiteY23" fmla="*/ 943207 h 1455269"/>
                  <a:gd name="connsiteX24" fmla="*/ 621550 w 1349500"/>
                  <a:gd name="connsiteY24" fmla="*/ 976895 h 1455269"/>
                  <a:gd name="connsiteX25" fmla="*/ 596284 w 1349500"/>
                  <a:gd name="connsiteY25" fmla="*/ 1040061 h 1455269"/>
                  <a:gd name="connsiteX26" fmla="*/ 533118 w 1349500"/>
                  <a:gd name="connsiteY26" fmla="*/ 1094804 h 1455269"/>
                  <a:gd name="connsiteX27" fmla="*/ 512063 w 1349500"/>
                  <a:gd name="connsiteY27" fmla="*/ 1099015 h 1455269"/>
                  <a:gd name="connsiteX28" fmla="*/ 486797 w 1349500"/>
                  <a:gd name="connsiteY28" fmla="*/ 1136914 h 1455269"/>
                  <a:gd name="connsiteX29" fmla="*/ 516274 w 1349500"/>
                  <a:gd name="connsiteY29" fmla="*/ 1149547 h 1455269"/>
                  <a:gd name="connsiteX30" fmla="*/ 529490 w 1349500"/>
                  <a:gd name="connsiteY30" fmla="*/ 1192500 h 1455269"/>
                  <a:gd name="connsiteX31" fmla="*/ 481744 w 1349500"/>
                  <a:gd name="connsiteY31" fmla="*/ 1192500 h 1455269"/>
                  <a:gd name="connsiteX32" fmla="*/ 468268 w 1349500"/>
                  <a:gd name="connsiteY32" fmla="*/ 1219451 h 1455269"/>
                  <a:gd name="connsiteX33" fmla="*/ 437949 w 1349500"/>
                  <a:gd name="connsiteY33" fmla="*/ 1256508 h 1455269"/>
                  <a:gd name="connsiteX34" fmla="*/ 424473 w 1349500"/>
                  <a:gd name="connsiteY34" fmla="*/ 1283459 h 1455269"/>
                  <a:gd name="connsiteX35" fmla="*/ 464900 w 1349500"/>
                  <a:gd name="connsiteY35" fmla="*/ 1337360 h 1455269"/>
                  <a:gd name="connsiteX36" fmla="*/ 454793 w 1349500"/>
                  <a:gd name="connsiteY36" fmla="*/ 1350835 h 1455269"/>
                  <a:gd name="connsiteX37" fmla="*/ 431211 w 1349500"/>
                  <a:gd name="connsiteY37" fmla="*/ 1367680 h 1455269"/>
                  <a:gd name="connsiteX38" fmla="*/ 384047 w 1349500"/>
                  <a:gd name="connsiteY38" fmla="*/ 1441794 h 1455269"/>
                  <a:gd name="connsiteX39" fmla="*/ 330146 w 1349500"/>
                  <a:gd name="connsiteY39" fmla="*/ 1411474 h 1455269"/>
                  <a:gd name="connsiteX40" fmla="*/ 282982 w 1349500"/>
                  <a:gd name="connsiteY40" fmla="*/ 1421581 h 1455269"/>
                  <a:gd name="connsiteX41" fmla="*/ 286351 w 1349500"/>
                  <a:gd name="connsiteY41" fmla="*/ 1455269 h 1455269"/>
                  <a:gd name="connsiteX42" fmla="*/ 188655 w 1349500"/>
                  <a:gd name="connsiteY42" fmla="*/ 1455269 h 1455269"/>
                  <a:gd name="connsiteX43" fmla="*/ 141491 w 1349500"/>
                  <a:gd name="connsiteY43" fmla="*/ 1411474 h 1455269"/>
                  <a:gd name="connsiteX44" fmla="*/ 134754 w 1349500"/>
                  <a:gd name="connsiteY44" fmla="*/ 1381155 h 1455269"/>
                  <a:gd name="connsiteX45" fmla="*/ 121278 w 1349500"/>
                  <a:gd name="connsiteY45" fmla="*/ 1357573 h 1455269"/>
                  <a:gd name="connsiteX46" fmla="*/ 124647 w 1349500"/>
                  <a:gd name="connsiteY46" fmla="*/ 1340729 h 1455269"/>
                  <a:gd name="connsiteX47" fmla="*/ 161704 w 1349500"/>
                  <a:gd name="connsiteY47" fmla="*/ 1263246 h 1455269"/>
                  <a:gd name="connsiteX48" fmla="*/ 161704 w 1349500"/>
                  <a:gd name="connsiteY48" fmla="*/ 1243033 h 1455269"/>
                  <a:gd name="connsiteX49" fmla="*/ 97696 w 1349500"/>
                  <a:gd name="connsiteY49" fmla="*/ 1243033 h 1455269"/>
                  <a:gd name="connsiteX50" fmla="*/ 84221 w 1349500"/>
                  <a:gd name="connsiteY50" fmla="*/ 1256508 h 1455269"/>
                  <a:gd name="connsiteX51" fmla="*/ 57270 w 1349500"/>
                  <a:gd name="connsiteY51" fmla="*/ 1256508 h 1455269"/>
                  <a:gd name="connsiteX52" fmla="*/ 30320 w 1349500"/>
                  <a:gd name="connsiteY52" fmla="*/ 1226189 h 1455269"/>
                  <a:gd name="connsiteX53" fmla="*/ 13476 w 1349500"/>
                  <a:gd name="connsiteY53" fmla="*/ 1158812 h 1455269"/>
                  <a:gd name="connsiteX54" fmla="*/ 0 w 1349500"/>
                  <a:gd name="connsiteY54" fmla="*/ 1118386 h 1455269"/>
                  <a:gd name="connsiteX55" fmla="*/ 40426 w 1349500"/>
                  <a:gd name="connsiteY55" fmla="*/ 1067854 h 1455269"/>
                  <a:gd name="connsiteX56" fmla="*/ 37057 w 1349500"/>
                  <a:gd name="connsiteY56" fmla="*/ 1034165 h 1455269"/>
                  <a:gd name="connsiteX57" fmla="*/ 67377 w 1349500"/>
                  <a:gd name="connsiteY57" fmla="*/ 1020690 h 1455269"/>
                  <a:gd name="connsiteX58" fmla="*/ 57270 w 1349500"/>
                  <a:gd name="connsiteY58" fmla="*/ 960051 h 1455269"/>
                  <a:gd name="connsiteX59" fmla="*/ 30320 w 1349500"/>
                  <a:gd name="connsiteY59" fmla="*/ 943207 h 1455269"/>
                  <a:gd name="connsiteX60" fmla="*/ 6841 w 1349500"/>
                  <a:gd name="connsiteY60" fmla="*/ 845938 h 1455269"/>
                  <a:gd name="connsiteX61" fmla="*/ 10948 w 1349500"/>
                  <a:gd name="connsiteY61" fmla="*/ 829508 h 1455269"/>
                  <a:gd name="connsiteX62" fmla="*/ 120436 w 1349500"/>
                  <a:gd name="connsiteY62" fmla="*/ 854775 h 1455269"/>
                  <a:gd name="connsiteX63" fmla="*/ 200446 w 1349500"/>
                  <a:gd name="connsiteY63" fmla="*/ 812664 h 1455269"/>
                  <a:gd name="connsiteX64" fmla="*/ 259401 w 1349500"/>
                  <a:gd name="connsiteY64" fmla="*/ 774765 h 1455269"/>
                  <a:gd name="connsiteX65" fmla="*/ 276245 w 1349500"/>
                  <a:gd name="connsiteY65" fmla="*/ 724233 h 1455269"/>
                  <a:gd name="connsiteX66" fmla="*/ 309933 w 1349500"/>
                  <a:gd name="connsiteY66" fmla="*/ 720022 h 1455269"/>
                  <a:gd name="connsiteX67" fmla="*/ 343621 w 1349500"/>
                  <a:gd name="connsiteY67" fmla="*/ 665277 h 1455269"/>
                  <a:gd name="connsiteX68" fmla="*/ 373099 w 1349500"/>
                  <a:gd name="connsiteY68" fmla="*/ 635801 h 1455269"/>
                  <a:gd name="connsiteX69" fmla="*/ 423632 w 1349500"/>
                  <a:gd name="connsiteY69" fmla="*/ 597901 h 1455269"/>
                  <a:gd name="connsiteX70" fmla="*/ 440476 w 1349500"/>
                  <a:gd name="connsiteY70" fmla="*/ 555791 h 1455269"/>
                  <a:gd name="connsiteX71" fmla="*/ 469953 w 1349500"/>
                  <a:gd name="connsiteY71" fmla="*/ 538947 h 1455269"/>
                  <a:gd name="connsiteX72" fmla="*/ 516274 w 1349500"/>
                  <a:gd name="connsiteY72" fmla="*/ 488415 h 1455269"/>
                  <a:gd name="connsiteX73" fmla="*/ 558385 w 1349500"/>
                  <a:gd name="connsiteY73" fmla="*/ 450516 h 1455269"/>
                  <a:gd name="connsiteX74" fmla="*/ 634183 w 1349500"/>
                  <a:gd name="connsiteY74" fmla="*/ 370505 h 1455269"/>
                  <a:gd name="connsiteX75" fmla="*/ 777359 w 1349500"/>
                  <a:gd name="connsiteY75" fmla="*/ 248386 h 1455269"/>
                  <a:gd name="connsiteX76" fmla="*/ 861580 w 1349500"/>
                  <a:gd name="connsiteY76" fmla="*/ 235752 h 1455269"/>
                  <a:gd name="connsiteX77" fmla="*/ 895269 w 1349500"/>
                  <a:gd name="connsiteY77" fmla="*/ 164165 h 1455269"/>
                  <a:gd name="connsiteX78" fmla="*/ 971067 w 1349500"/>
                  <a:gd name="connsiteY78" fmla="*/ 75732 h 1455269"/>
                  <a:gd name="connsiteX79" fmla="*/ 992122 w 1349500"/>
                  <a:gd name="connsiteY79" fmla="*/ 16778 h 1455269"/>
                  <a:gd name="connsiteX80" fmla="*/ 1013934 w 1349500"/>
                  <a:gd name="connsiteY80" fmla="*/ 0 h 1455269"/>
                  <a:gd name="connsiteX0" fmla="*/ 1013934 w 1349500"/>
                  <a:gd name="connsiteY0" fmla="*/ 0 h 1455269"/>
                  <a:gd name="connsiteX1" fmla="*/ 1349500 w 1349500"/>
                  <a:gd name="connsiteY1" fmla="*/ 0 h 1455269"/>
                  <a:gd name="connsiteX2" fmla="*/ 1349500 w 1349500"/>
                  <a:gd name="connsiteY2" fmla="*/ 413913 h 1455269"/>
                  <a:gd name="connsiteX3" fmla="*/ 1349500 w 1349500"/>
                  <a:gd name="connsiteY3" fmla="*/ 587008 h 1455269"/>
                  <a:gd name="connsiteX4" fmla="*/ 1337428 w 1349500"/>
                  <a:gd name="connsiteY4" fmla="*/ 606324 h 1455269"/>
                  <a:gd name="connsiteX5" fmla="*/ 1270051 w 1349500"/>
                  <a:gd name="connsiteY5" fmla="*/ 585269 h 1455269"/>
                  <a:gd name="connsiteX6" fmla="*/ 1168986 w 1349500"/>
                  <a:gd name="connsiteY6" fmla="*/ 648433 h 1455269"/>
                  <a:gd name="connsiteX7" fmla="*/ 1063711 w 1349500"/>
                  <a:gd name="connsiteY7" fmla="*/ 644223 h 1455269"/>
                  <a:gd name="connsiteX8" fmla="*/ 1013178 w 1349500"/>
                  <a:gd name="connsiteY8" fmla="*/ 623168 h 1455269"/>
                  <a:gd name="connsiteX9" fmla="*/ 1004755 w 1349500"/>
                  <a:gd name="connsiteY9" fmla="*/ 656856 h 1455269"/>
                  <a:gd name="connsiteX10" fmla="*/ 966856 w 1349500"/>
                  <a:gd name="connsiteY10" fmla="*/ 690544 h 1455269"/>
                  <a:gd name="connsiteX11" fmla="*/ 937378 w 1349500"/>
                  <a:gd name="connsiteY11" fmla="*/ 648433 h 1455269"/>
                  <a:gd name="connsiteX12" fmla="*/ 874213 w 1349500"/>
                  <a:gd name="connsiteY12" fmla="*/ 665277 h 1455269"/>
                  <a:gd name="connsiteX13" fmla="*/ 848947 w 1349500"/>
                  <a:gd name="connsiteY13" fmla="*/ 652645 h 1455269"/>
                  <a:gd name="connsiteX14" fmla="*/ 827892 w 1349500"/>
                  <a:gd name="connsiteY14" fmla="*/ 690544 h 1455269"/>
                  <a:gd name="connsiteX15" fmla="*/ 789992 w 1349500"/>
                  <a:gd name="connsiteY15" fmla="*/ 635801 h 1455269"/>
                  <a:gd name="connsiteX16" fmla="*/ 756304 w 1349500"/>
                  <a:gd name="connsiteY16" fmla="*/ 635801 h 1455269"/>
                  <a:gd name="connsiteX17" fmla="*/ 756304 w 1349500"/>
                  <a:gd name="connsiteY17" fmla="*/ 686334 h 1455269"/>
                  <a:gd name="connsiteX18" fmla="*/ 735248 w 1349500"/>
                  <a:gd name="connsiteY18" fmla="*/ 732654 h 1455269"/>
                  <a:gd name="connsiteX19" fmla="*/ 646817 w 1349500"/>
                  <a:gd name="connsiteY19" fmla="*/ 778976 h 1455269"/>
                  <a:gd name="connsiteX20" fmla="*/ 621550 w 1349500"/>
                  <a:gd name="connsiteY20" fmla="*/ 812664 h 1455269"/>
                  <a:gd name="connsiteX21" fmla="*/ 651027 w 1349500"/>
                  <a:gd name="connsiteY21" fmla="*/ 829508 h 1455269"/>
                  <a:gd name="connsiteX22" fmla="*/ 596284 w 1349500"/>
                  <a:gd name="connsiteY22" fmla="*/ 943207 h 1455269"/>
                  <a:gd name="connsiteX23" fmla="*/ 621550 w 1349500"/>
                  <a:gd name="connsiteY23" fmla="*/ 976895 h 1455269"/>
                  <a:gd name="connsiteX24" fmla="*/ 596284 w 1349500"/>
                  <a:gd name="connsiteY24" fmla="*/ 1040061 h 1455269"/>
                  <a:gd name="connsiteX25" fmla="*/ 533118 w 1349500"/>
                  <a:gd name="connsiteY25" fmla="*/ 1094804 h 1455269"/>
                  <a:gd name="connsiteX26" fmla="*/ 512063 w 1349500"/>
                  <a:gd name="connsiteY26" fmla="*/ 1099015 h 1455269"/>
                  <a:gd name="connsiteX27" fmla="*/ 486797 w 1349500"/>
                  <a:gd name="connsiteY27" fmla="*/ 1136914 h 1455269"/>
                  <a:gd name="connsiteX28" fmla="*/ 516274 w 1349500"/>
                  <a:gd name="connsiteY28" fmla="*/ 1149547 h 1455269"/>
                  <a:gd name="connsiteX29" fmla="*/ 529490 w 1349500"/>
                  <a:gd name="connsiteY29" fmla="*/ 1192500 h 1455269"/>
                  <a:gd name="connsiteX30" fmla="*/ 481744 w 1349500"/>
                  <a:gd name="connsiteY30" fmla="*/ 1192500 h 1455269"/>
                  <a:gd name="connsiteX31" fmla="*/ 468268 w 1349500"/>
                  <a:gd name="connsiteY31" fmla="*/ 1219451 h 1455269"/>
                  <a:gd name="connsiteX32" fmla="*/ 437949 w 1349500"/>
                  <a:gd name="connsiteY32" fmla="*/ 1256508 h 1455269"/>
                  <a:gd name="connsiteX33" fmla="*/ 424473 w 1349500"/>
                  <a:gd name="connsiteY33" fmla="*/ 1283459 h 1455269"/>
                  <a:gd name="connsiteX34" fmla="*/ 464900 w 1349500"/>
                  <a:gd name="connsiteY34" fmla="*/ 1337360 h 1455269"/>
                  <a:gd name="connsiteX35" fmla="*/ 454793 w 1349500"/>
                  <a:gd name="connsiteY35" fmla="*/ 1350835 h 1455269"/>
                  <a:gd name="connsiteX36" fmla="*/ 431211 w 1349500"/>
                  <a:gd name="connsiteY36" fmla="*/ 1367680 h 1455269"/>
                  <a:gd name="connsiteX37" fmla="*/ 384047 w 1349500"/>
                  <a:gd name="connsiteY37" fmla="*/ 1441794 h 1455269"/>
                  <a:gd name="connsiteX38" fmla="*/ 330146 w 1349500"/>
                  <a:gd name="connsiteY38" fmla="*/ 1411474 h 1455269"/>
                  <a:gd name="connsiteX39" fmla="*/ 282982 w 1349500"/>
                  <a:gd name="connsiteY39" fmla="*/ 1421581 h 1455269"/>
                  <a:gd name="connsiteX40" fmla="*/ 286351 w 1349500"/>
                  <a:gd name="connsiteY40" fmla="*/ 1455269 h 1455269"/>
                  <a:gd name="connsiteX41" fmla="*/ 188655 w 1349500"/>
                  <a:gd name="connsiteY41" fmla="*/ 1455269 h 1455269"/>
                  <a:gd name="connsiteX42" fmla="*/ 141491 w 1349500"/>
                  <a:gd name="connsiteY42" fmla="*/ 1411474 h 1455269"/>
                  <a:gd name="connsiteX43" fmla="*/ 134754 w 1349500"/>
                  <a:gd name="connsiteY43" fmla="*/ 1381155 h 1455269"/>
                  <a:gd name="connsiteX44" fmla="*/ 121278 w 1349500"/>
                  <a:gd name="connsiteY44" fmla="*/ 1357573 h 1455269"/>
                  <a:gd name="connsiteX45" fmla="*/ 124647 w 1349500"/>
                  <a:gd name="connsiteY45" fmla="*/ 1340729 h 1455269"/>
                  <a:gd name="connsiteX46" fmla="*/ 161704 w 1349500"/>
                  <a:gd name="connsiteY46" fmla="*/ 1263246 h 1455269"/>
                  <a:gd name="connsiteX47" fmla="*/ 161704 w 1349500"/>
                  <a:gd name="connsiteY47" fmla="*/ 1243033 h 1455269"/>
                  <a:gd name="connsiteX48" fmla="*/ 97696 w 1349500"/>
                  <a:gd name="connsiteY48" fmla="*/ 1243033 h 1455269"/>
                  <a:gd name="connsiteX49" fmla="*/ 84221 w 1349500"/>
                  <a:gd name="connsiteY49" fmla="*/ 1256508 h 1455269"/>
                  <a:gd name="connsiteX50" fmla="*/ 57270 w 1349500"/>
                  <a:gd name="connsiteY50" fmla="*/ 1256508 h 1455269"/>
                  <a:gd name="connsiteX51" fmla="*/ 30320 w 1349500"/>
                  <a:gd name="connsiteY51" fmla="*/ 1226189 h 1455269"/>
                  <a:gd name="connsiteX52" fmla="*/ 13476 w 1349500"/>
                  <a:gd name="connsiteY52" fmla="*/ 1158812 h 1455269"/>
                  <a:gd name="connsiteX53" fmla="*/ 0 w 1349500"/>
                  <a:gd name="connsiteY53" fmla="*/ 1118386 h 1455269"/>
                  <a:gd name="connsiteX54" fmla="*/ 40426 w 1349500"/>
                  <a:gd name="connsiteY54" fmla="*/ 1067854 h 1455269"/>
                  <a:gd name="connsiteX55" fmla="*/ 37057 w 1349500"/>
                  <a:gd name="connsiteY55" fmla="*/ 1034165 h 1455269"/>
                  <a:gd name="connsiteX56" fmla="*/ 67377 w 1349500"/>
                  <a:gd name="connsiteY56" fmla="*/ 1020690 h 1455269"/>
                  <a:gd name="connsiteX57" fmla="*/ 57270 w 1349500"/>
                  <a:gd name="connsiteY57" fmla="*/ 960051 h 1455269"/>
                  <a:gd name="connsiteX58" fmla="*/ 30320 w 1349500"/>
                  <a:gd name="connsiteY58" fmla="*/ 943207 h 1455269"/>
                  <a:gd name="connsiteX59" fmla="*/ 6841 w 1349500"/>
                  <a:gd name="connsiteY59" fmla="*/ 845938 h 1455269"/>
                  <a:gd name="connsiteX60" fmla="*/ 10948 w 1349500"/>
                  <a:gd name="connsiteY60" fmla="*/ 829508 h 1455269"/>
                  <a:gd name="connsiteX61" fmla="*/ 120436 w 1349500"/>
                  <a:gd name="connsiteY61" fmla="*/ 854775 h 1455269"/>
                  <a:gd name="connsiteX62" fmla="*/ 200446 w 1349500"/>
                  <a:gd name="connsiteY62" fmla="*/ 812664 h 1455269"/>
                  <a:gd name="connsiteX63" fmla="*/ 259401 w 1349500"/>
                  <a:gd name="connsiteY63" fmla="*/ 774765 h 1455269"/>
                  <a:gd name="connsiteX64" fmla="*/ 276245 w 1349500"/>
                  <a:gd name="connsiteY64" fmla="*/ 724233 h 1455269"/>
                  <a:gd name="connsiteX65" fmla="*/ 309933 w 1349500"/>
                  <a:gd name="connsiteY65" fmla="*/ 720022 h 1455269"/>
                  <a:gd name="connsiteX66" fmla="*/ 343621 w 1349500"/>
                  <a:gd name="connsiteY66" fmla="*/ 665277 h 1455269"/>
                  <a:gd name="connsiteX67" fmla="*/ 373099 w 1349500"/>
                  <a:gd name="connsiteY67" fmla="*/ 635801 h 1455269"/>
                  <a:gd name="connsiteX68" fmla="*/ 423632 w 1349500"/>
                  <a:gd name="connsiteY68" fmla="*/ 597901 h 1455269"/>
                  <a:gd name="connsiteX69" fmla="*/ 440476 w 1349500"/>
                  <a:gd name="connsiteY69" fmla="*/ 555791 h 1455269"/>
                  <a:gd name="connsiteX70" fmla="*/ 469953 w 1349500"/>
                  <a:gd name="connsiteY70" fmla="*/ 538947 h 1455269"/>
                  <a:gd name="connsiteX71" fmla="*/ 516274 w 1349500"/>
                  <a:gd name="connsiteY71" fmla="*/ 488415 h 1455269"/>
                  <a:gd name="connsiteX72" fmla="*/ 558385 w 1349500"/>
                  <a:gd name="connsiteY72" fmla="*/ 450516 h 1455269"/>
                  <a:gd name="connsiteX73" fmla="*/ 634183 w 1349500"/>
                  <a:gd name="connsiteY73" fmla="*/ 370505 h 1455269"/>
                  <a:gd name="connsiteX74" fmla="*/ 777359 w 1349500"/>
                  <a:gd name="connsiteY74" fmla="*/ 248386 h 1455269"/>
                  <a:gd name="connsiteX75" fmla="*/ 861580 w 1349500"/>
                  <a:gd name="connsiteY75" fmla="*/ 235752 h 1455269"/>
                  <a:gd name="connsiteX76" fmla="*/ 895269 w 1349500"/>
                  <a:gd name="connsiteY76" fmla="*/ 164165 h 1455269"/>
                  <a:gd name="connsiteX77" fmla="*/ 971067 w 1349500"/>
                  <a:gd name="connsiteY77" fmla="*/ 75732 h 1455269"/>
                  <a:gd name="connsiteX78" fmla="*/ 992122 w 1349500"/>
                  <a:gd name="connsiteY78" fmla="*/ 16778 h 1455269"/>
                  <a:gd name="connsiteX79" fmla="*/ 1013934 w 1349500"/>
                  <a:gd name="connsiteY79" fmla="*/ 0 h 1455269"/>
                  <a:gd name="connsiteX0" fmla="*/ 1013934 w 1349500"/>
                  <a:gd name="connsiteY0" fmla="*/ 0 h 1455269"/>
                  <a:gd name="connsiteX1" fmla="*/ 1349500 w 1349500"/>
                  <a:gd name="connsiteY1" fmla="*/ 0 h 1455269"/>
                  <a:gd name="connsiteX2" fmla="*/ 1349500 w 1349500"/>
                  <a:gd name="connsiteY2" fmla="*/ 587008 h 1455269"/>
                  <a:gd name="connsiteX3" fmla="*/ 1337428 w 1349500"/>
                  <a:gd name="connsiteY3" fmla="*/ 606324 h 1455269"/>
                  <a:gd name="connsiteX4" fmla="*/ 1270051 w 1349500"/>
                  <a:gd name="connsiteY4" fmla="*/ 585269 h 1455269"/>
                  <a:gd name="connsiteX5" fmla="*/ 1168986 w 1349500"/>
                  <a:gd name="connsiteY5" fmla="*/ 648433 h 1455269"/>
                  <a:gd name="connsiteX6" fmla="*/ 1063711 w 1349500"/>
                  <a:gd name="connsiteY6" fmla="*/ 644223 h 1455269"/>
                  <a:gd name="connsiteX7" fmla="*/ 1013178 w 1349500"/>
                  <a:gd name="connsiteY7" fmla="*/ 623168 h 1455269"/>
                  <a:gd name="connsiteX8" fmla="*/ 1004755 w 1349500"/>
                  <a:gd name="connsiteY8" fmla="*/ 656856 h 1455269"/>
                  <a:gd name="connsiteX9" fmla="*/ 966856 w 1349500"/>
                  <a:gd name="connsiteY9" fmla="*/ 690544 h 1455269"/>
                  <a:gd name="connsiteX10" fmla="*/ 937378 w 1349500"/>
                  <a:gd name="connsiteY10" fmla="*/ 648433 h 1455269"/>
                  <a:gd name="connsiteX11" fmla="*/ 874213 w 1349500"/>
                  <a:gd name="connsiteY11" fmla="*/ 665277 h 1455269"/>
                  <a:gd name="connsiteX12" fmla="*/ 848947 w 1349500"/>
                  <a:gd name="connsiteY12" fmla="*/ 652645 h 1455269"/>
                  <a:gd name="connsiteX13" fmla="*/ 827892 w 1349500"/>
                  <a:gd name="connsiteY13" fmla="*/ 690544 h 1455269"/>
                  <a:gd name="connsiteX14" fmla="*/ 789992 w 1349500"/>
                  <a:gd name="connsiteY14" fmla="*/ 635801 h 1455269"/>
                  <a:gd name="connsiteX15" fmla="*/ 756304 w 1349500"/>
                  <a:gd name="connsiteY15" fmla="*/ 635801 h 1455269"/>
                  <a:gd name="connsiteX16" fmla="*/ 756304 w 1349500"/>
                  <a:gd name="connsiteY16" fmla="*/ 686334 h 1455269"/>
                  <a:gd name="connsiteX17" fmla="*/ 735248 w 1349500"/>
                  <a:gd name="connsiteY17" fmla="*/ 732654 h 1455269"/>
                  <a:gd name="connsiteX18" fmla="*/ 646817 w 1349500"/>
                  <a:gd name="connsiteY18" fmla="*/ 778976 h 1455269"/>
                  <a:gd name="connsiteX19" fmla="*/ 621550 w 1349500"/>
                  <a:gd name="connsiteY19" fmla="*/ 812664 h 1455269"/>
                  <a:gd name="connsiteX20" fmla="*/ 651027 w 1349500"/>
                  <a:gd name="connsiteY20" fmla="*/ 829508 h 1455269"/>
                  <a:gd name="connsiteX21" fmla="*/ 596284 w 1349500"/>
                  <a:gd name="connsiteY21" fmla="*/ 943207 h 1455269"/>
                  <a:gd name="connsiteX22" fmla="*/ 621550 w 1349500"/>
                  <a:gd name="connsiteY22" fmla="*/ 976895 h 1455269"/>
                  <a:gd name="connsiteX23" fmla="*/ 596284 w 1349500"/>
                  <a:gd name="connsiteY23" fmla="*/ 1040061 h 1455269"/>
                  <a:gd name="connsiteX24" fmla="*/ 533118 w 1349500"/>
                  <a:gd name="connsiteY24" fmla="*/ 1094804 h 1455269"/>
                  <a:gd name="connsiteX25" fmla="*/ 512063 w 1349500"/>
                  <a:gd name="connsiteY25" fmla="*/ 1099015 h 1455269"/>
                  <a:gd name="connsiteX26" fmla="*/ 486797 w 1349500"/>
                  <a:gd name="connsiteY26" fmla="*/ 1136914 h 1455269"/>
                  <a:gd name="connsiteX27" fmla="*/ 516274 w 1349500"/>
                  <a:gd name="connsiteY27" fmla="*/ 1149547 h 1455269"/>
                  <a:gd name="connsiteX28" fmla="*/ 529490 w 1349500"/>
                  <a:gd name="connsiteY28" fmla="*/ 1192500 h 1455269"/>
                  <a:gd name="connsiteX29" fmla="*/ 481744 w 1349500"/>
                  <a:gd name="connsiteY29" fmla="*/ 1192500 h 1455269"/>
                  <a:gd name="connsiteX30" fmla="*/ 468268 w 1349500"/>
                  <a:gd name="connsiteY30" fmla="*/ 1219451 h 1455269"/>
                  <a:gd name="connsiteX31" fmla="*/ 437949 w 1349500"/>
                  <a:gd name="connsiteY31" fmla="*/ 1256508 h 1455269"/>
                  <a:gd name="connsiteX32" fmla="*/ 424473 w 1349500"/>
                  <a:gd name="connsiteY32" fmla="*/ 1283459 h 1455269"/>
                  <a:gd name="connsiteX33" fmla="*/ 464900 w 1349500"/>
                  <a:gd name="connsiteY33" fmla="*/ 1337360 h 1455269"/>
                  <a:gd name="connsiteX34" fmla="*/ 454793 w 1349500"/>
                  <a:gd name="connsiteY34" fmla="*/ 1350835 h 1455269"/>
                  <a:gd name="connsiteX35" fmla="*/ 431211 w 1349500"/>
                  <a:gd name="connsiteY35" fmla="*/ 1367680 h 1455269"/>
                  <a:gd name="connsiteX36" fmla="*/ 384047 w 1349500"/>
                  <a:gd name="connsiteY36" fmla="*/ 1441794 h 1455269"/>
                  <a:gd name="connsiteX37" fmla="*/ 330146 w 1349500"/>
                  <a:gd name="connsiteY37" fmla="*/ 1411474 h 1455269"/>
                  <a:gd name="connsiteX38" fmla="*/ 282982 w 1349500"/>
                  <a:gd name="connsiteY38" fmla="*/ 1421581 h 1455269"/>
                  <a:gd name="connsiteX39" fmla="*/ 286351 w 1349500"/>
                  <a:gd name="connsiteY39" fmla="*/ 1455269 h 1455269"/>
                  <a:gd name="connsiteX40" fmla="*/ 188655 w 1349500"/>
                  <a:gd name="connsiteY40" fmla="*/ 1455269 h 1455269"/>
                  <a:gd name="connsiteX41" fmla="*/ 141491 w 1349500"/>
                  <a:gd name="connsiteY41" fmla="*/ 1411474 h 1455269"/>
                  <a:gd name="connsiteX42" fmla="*/ 134754 w 1349500"/>
                  <a:gd name="connsiteY42" fmla="*/ 1381155 h 1455269"/>
                  <a:gd name="connsiteX43" fmla="*/ 121278 w 1349500"/>
                  <a:gd name="connsiteY43" fmla="*/ 1357573 h 1455269"/>
                  <a:gd name="connsiteX44" fmla="*/ 124647 w 1349500"/>
                  <a:gd name="connsiteY44" fmla="*/ 1340729 h 1455269"/>
                  <a:gd name="connsiteX45" fmla="*/ 161704 w 1349500"/>
                  <a:gd name="connsiteY45" fmla="*/ 1263246 h 1455269"/>
                  <a:gd name="connsiteX46" fmla="*/ 161704 w 1349500"/>
                  <a:gd name="connsiteY46" fmla="*/ 1243033 h 1455269"/>
                  <a:gd name="connsiteX47" fmla="*/ 97696 w 1349500"/>
                  <a:gd name="connsiteY47" fmla="*/ 1243033 h 1455269"/>
                  <a:gd name="connsiteX48" fmla="*/ 84221 w 1349500"/>
                  <a:gd name="connsiteY48" fmla="*/ 1256508 h 1455269"/>
                  <a:gd name="connsiteX49" fmla="*/ 57270 w 1349500"/>
                  <a:gd name="connsiteY49" fmla="*/ 1256508 h 1455269"/>
                  <a:gd name="connsiteX50" fmla="*/ 30320 w 1349500"/>
                  <a:gd name="connsiteY50" fmla="*/ 1226189 h 1455269"/>
                  <a:gd name="connsiteX51" fmla="*/ 13476 w 1349500"/>
                  <a:gd name="connsiteY51" fmla="*/ 1158812 h 1455269"/>
                  <a:gd name="connsiteX52" fmla="*/ 0 w 1349500"/>
                  <a:gd name="connsiteY52" fmla="*/ 1118386 h 1455269"/>
                  <a:gd name="connsiteX53" fmla="*/ 40426 w 1349500"/>
                  <a:gd name="connsiteY53" fmla="*/ 1067854 h 1455269"/>
                  <a:gd name="connsiteX54" fmla="*/ 37057 w 1349500"/>
                  <a:gd name="connsiteY54" fmla="*/ 1034165 h 1455269"/>
                  <a:gd name="connsiteX55" fmla="*/ 67377 w 1349500"/>
                  <a:gd name="connsiteY55" fmla="*/ 1020690 h 1455269"/>
                  <a:gd name="connsiteX56" fmla="*/ 57270 w 1349500"/>
                  <a:gd name="connsiteY56" fmla="*/ 960051 h 1455269"/>
                  <a:gd name="connsiteX57" fmla="*/ 30320 w 1349500"/>
                  <a:gd name="connsiteY57" fmla="*/ 943207 h 1455269"/>
                  <a:gd name="connsiteX58" fmla="*/ 6841 w 1349500"/>
                  <a:gd name="connsiteY58" fmla="*/ 845938 h 1455269"/>
                  <a:gd name="connsiteX59" fmla="*/ 10948 w 1349500"/>
                  <a:gd name="connsiteY59" fmla="*/ 829508 h 1455269"/>
                  <a:gd name="connsiteX60" fmla="*/ 120436 w 1349500"/>
                  <a:gd name="connsiteY60" fmla="*/ 854775 h 1455269"/>
                  <a:gd name="connsiteX61" fmla="*/ 200446 w 1349500"/>
                  <a:gd name="connsiteY61" fmla="*/ 812664 h 1455269"/>
                  <a:gd name="connsiteX62" fmla="*/ 259401 w 1349500"/>
                  <a:gd name="connsiteY62" fmla="*/ 774765 h 1455269"/>
                  <a:gd name="connsiteX63" fmla="*/ 276245 w 1349500"/>
                  <a:gd name="connsiteY63" fmla="*/ 724233 h 1455269"/>
                  <a:gd name="connsiteX64" fmla="*/ 309933 w 1349500"/>
                  <a:gd name="connsiteY64" fmla="*/ 720022 h 1455269"/>
                  <a:gd name="connsiteX65" fmla="*/ 343621 w 1349500"/>
                  <a:gd name="connsiteY65" fmla="*/ 665277 h 1455269"/>
                  <a:gd name="connsiteX66" fmla="*/ 373099 w 1349500"/>
                  <a:gd name="connsiteY66" fmla="*/ 635801 h 1455269"/>
                  <a:gd name="connsiteX67" fmla="*/ 423632 w 1349500"/>
                  <a:gd name="connsiteY67" fmla="*/ 597901 h 1455269"/>
                  <a:gd name="connsiteX68" fmla="*/ 440476 w 1349500"/>
                  <a:gd name="connsiteY68" fmla="*/ 555791 h 1455269"/>
                  <a:gd name="connsiteX69" fmla="*/ 469953 w 1349500"/>
                  <a:gd name="connsiteY69" fmla="*/ 538947 h 1455269"/>
                  <a:gd name="connsiteX70" fmla="*/ 516274 w 1349500"/>
                  <a:gd name="connsiteY70" fmla="*/ 488415 h 1455269"/>
                  <a:gd name="connsiteX71" fmla="*/ 558385 w 1349500"/>
                  <a:gd name="connsiteY71" fmla="*/ 450516 h 1455269"/>
                  <a:gd name="connsiteX72" fmla="*/ 634183 w 1349500"/>
                  <a:gd name="connsiteY72" fmla="*/ 370505 h 1455269"/>
                  <a:gd name="connsiteX73" fmla="*/ 777359 w 1349500"/>
                  <a:gd name="connsiteY73" fmla="*/ 248386 h 1455269"/>
                  <a:gd name="connsiteX74" fmla="*/ 861580 w 1349500"/>
                  <a:gd name="connsiteY74" fmla="*/ 235752 h 1455269"/>
                  <a:gd name="connsiteX75" fmla="*/ 895269 w 1349500"/>
                  <a:gd name="connsiteY75" fmla="*/ 164165 h 1455269"/>
                  <a:gd name="connsiteX76" fmla="*/ 971067 w 1349500"/>
                  <a:gd name="connsiteY76" fmla="*/ 75732 h 1455269"/>
                  <a:gd name="connsiteX77" fmla="*/ 992122 w 1349500"/>
                  <a:gd name="connsiteY77" fmla="*/ 16778 h 1455269"/>
                  <a:gd name="connsiteX78" fmla="*/ 1013934 w 1349500"/>
                  <a:gd name="connsiteY78" fmla="*/ 0 h 1455269"/>
                  <a:gd name="connsiteX0" fmla="*/ 1349500 w 1440940"/>
                  <a:gd name="connsiteY0" fmla="*/ 0 h 1455269"/>
                  <a:gd name="connsiteX1" fmla="*/ 1349500 w 1440940"/>
                  <a:gd name="connsiteY1" fmla="*/ 587008 h 1455269"/>
                  <a:gd name="connsiteX2" fmla="*/ 1337428 w 1440940"/>
                  <a:gd name="connsiteY2" fmla="*/ 606324 h 1455269"/>
                  <a:gd name="connsiteX3" fmla="*/ 1270051 w 1440940"/>
                  <a:gd name="connsiteY3" fmla="*/ 585269 h 1455269"/>
                  <a:gd name="connsiteX4" fmla="*/ 1168986 w 1440940"/>
                  <a:gd name="connsiteY4" fmla="*/ 648433 h 1455269"/>
                  <a:gd name="connsiteX5" fmla="*/ 1063711 w 1440940"/>
                  <a:gd name="connsiteY5" fmla="*/ 644223 h 1455269"/>
                  <a:gd name="connsiteX6" fmla="*/ 1013178 w 1440940"/>
                  <a:gd name="connsiteY6" fmla="*/ 623168 h 1455269"/>
                  <a:gd name="connsiteX7" fmla="*/ 1004755 w 1440940"/>
                  <a:gd name="connsiteY7" fmla="*/ 656856 h 1455269"/>
                  <a:gd name="connsiteX8" fmla="*/ 966856 w 1440940"/>
                  <a:gd name="connsiteY8" fmla="*/ 690544 h 1455269"/>
                  <a:gd name="connsiteX9" fmla="*/ 937378 w 1440940"/>
                  <a:gd name="connsiteY9" fmla="*/ 648433 h 1455269"/>
                  <a:gd name="connsiteX10" fmla="*/ 874213 w 1440940"/>
                  <a:gd name="connsiteY10" fmla="*/ 665277 h 1455269"/>
                  <a:gd name="connsiteX11" fmla="*/ 848947 w 1440940"/>
                  <a:gd name="connsiteY11" fmla="*/ 652645 h 1455269"/>
                  <a:gd name="connsiteX12" fmla="*/ 827892 w 1440940"/>
                  <a:gd name="connsiteY12" fmla="*/ 690544 h 1455269"/>
                  <a:gd name="connsiteX13" fmla="*/ 789992 w 1440940"/>
                  <a:gd name="connsiteY13" fmla="*/ 635801 h 1455269"/>
                  <a:gd name="connsiteX14" fmla="*/ 756304 w 1440940"/>
                  <a:gd name="connsiteY14" fmla="*/ 635801 h 1455269"/>
                  <a:gd name="connsiteX15" fmla="*/ 756304 w 1440940"/>
                  <a:gd name="connsiteY15" fmla="*/ 686334 h 1455269"/>
                  <a:gd name="connsiteX16" fmla="*/ 735248 w 1440940"/>
                  <a:gd name="connsiteY16" fmla="*/ 732654 h 1455269"/>
                  <a:gd name="connsiteX17" fmla="*/ 646817 w 1440940"/>
                  <a:gd name="connsiteY17" fmla="*/ 778976 h 1455269"/>
                  <a:gd name="connsiteX18" fmla="*/ 621550 w 1440940"/>
                  <a:gd name="connsiteY18" fmla="*/ 812664 h 1455269"/>
                  <a:gd name="connsiteX19" fmla="*/ 651027 w 1440940"/>
                  <a:gd name="connsiteY19" fmla="*/ 829508 h 1455269"/>
                  <a:gd name="connsiteX20" fmla="*/ 596284 w 1440940"/>
                  <a:gd name="connsiteY20" fmla="*/ 943207 h 1455269"/>
                  <a:gd name="connsiteX21" fmla="*/ 621550 w 1440940"/>
                  <a:gd name="connsiteY21" fmla="*/ 976895 h 1455269"/>
                  <a:gd name="connsiteX22" fmla="*/ 596284 w 1440940"/>
                  <a:gd name="connsiteY22" fmla="*/ 1040061 h 1455269"/>
                  <a:gd name="connsiteX23" fmla="*/ 533118 w 1440940"/>
                  <a:gd name="connsiteY23" fmla="*/ 1094804 h 1455269"/>
                  <a:gd name="connsiteX24" fmla="*/ 512063 w 1440940"/>
                  <a:gd name="connsiteY24" fmla="*/ 1099015 h 1455269"/>
                  <a:gd name="connsiteX25" fmla="*/ 486797 w 1440940"/>
                  <a:gd name="connsiteY25" fmla="*/ 1136914 h 1455269"/>
                  <a:gd name="connsiteX26" fmla="*/ 516274 w 1440940"/>
                  <a:gd name="connsiteY26" fmla="*/ 1149547 h 1455269"/>
                  <a:gd name="connsiteX27" fmla="*/ 529490 w 1440940"/>
                  <a:gd name="connsiteY27" fmla="*/ 1192500 h 1455269"/>
                  <a:gd name="connsiteX28" fmla="*/ 481744 w 1440940"/>
                  <a:gd name="connsiteY28" fmla="*/ 1192500 h 1455269"/>
                  <a:gd name="connsiteX29" fmla="*/ 468268 w 1440940"/>
                  <a:gd name="connsiteY29" fmla="*/ 1219451 h 1455269"/>
                  <a:gd name="connsiteX30" fmla="*/ 437949 w 1440940"/>
                  <a:gd name="connsiteY30" fmla="*/ 1256508 h 1455269"/>
                  <a:gd name="connsiteX31" fmla="*/ 424473 w 1440940"/>
                  <a:gd name="connsiteY31" fmla="*/ 1283459 h 1455269"/>
                  <a:gd name="connsiteX32" fmla="*/ 464900 w 1440940"/>
                  <a:gd name="connsiteY32" fmla="*/ 1337360 h 1455269"/>
                  <a:gd name="connsiteX33" fmla="*/ 454793 w 1440940"/>
                  <a:gd name="connsiteY33" fmla="*/ 1350835 h 1455269"/>
                  <a:gd name="connsiteX34" fmla="*/ 431211 w 1440940"/>
                  <a:gd name="connsiteY34" fmla="*/ 1367680 h 1455269"/>
                  <a:gd name="connsiteX35" fmla="*/ 384047 w 1440940"/>
                  <a:gd name="connsiteY35" fmla="*/ 1441794 h 1455269"/>
                  <a:gd name="connsiteX36" fmla="*/ 330146 w 1440940"/>
                  <a:gd name="connsiteY36" fmla="*/ 1411474 h 1455269"/>
                  <a:gd name="connsiteX37" fmla="*/ 282982 w 1440940"/>
                  <a:gd name="connsiteY37" fmla="*/ 1421581 h 1455269"/>
                  <a:gd name="connsiteX38" fmla="*/ 286351 w 1440940"/>
                  <a:gd name="connsiteY38" fmla="*/ 1455269 h 1455269"/>
                  <a:gd name="connsiteX39" fmla="*/ 188655 w 1440940"/>
                  <a:gd name="connsiteY39" fmla="*/ 1455269 h 1455269"/>
                  <a:gd name="connsiteX40" fmla="*/ 141491 w 1440940"/>
                  <a:gd name="connsiteY40" fmla="*/ 1411474 h 1455269"/>
                  <a:gd name="connsiteX41" fmla="*/ 134754 w 1440940"/>
                  <a:gd name="connsiteY41" fmla="*/ 1381155 h 1455269"/>
                  <a:gd name="connsiteX42" fmla="*/ 121278 w 1440940"/>
                  <a:gd name="connsiteY42" fmla="*/ 1357573 h 1455269"/>
                  <a:gd name="connsiteX43" fmla="*/ 124647 w 1440940"/>
                  <a:gd name="connsiteY43" fmla="*/ 1340729 h 1455269"/>
                  <a:gd name="connsiteX44" fmla="*/ 161704 w 1440940"/>
                  <a:gd name="connsiteY44" fmla="*/ 1263246 h 1455269"/>
                  <a:gd name="connsiteX45" fmla="*/ 161704 w 1440940"/>
                  <a:gd name="connsiteY45" fmla="*/ 1243033 h 1455269"/>
                  <a:gd name="connsiteX46" fmla="*/ 97696 w 1440940"/>
                  <a:gd name="connsiteY46" fmla="*/ 1243033 h 1455269"/>
                  <a:gd name="connsiteX47" fmla="*/ 84221 w 1440940"/>
                  <a:gd name="connsiteY47" fmla="*/ 1256508 h 1455269"/>
                  <a:gd name="connsiteX48" fmla="*/ 57270 w 1440940"/>
                  <a:gd name="connsiteY48" fmla="*/ 1256508 h 1455269"/>
                  <a:gd name="connsiteX49" fmla="*/ 30320 w 1440940"/>
                  <a:gd name="connsiteY49" fmla="*/ 1226189 h 1455269"/>
                  <a:gd name="connsiteX50" fmla="*/ 13476 w 1440940"/>
                  <a:gd name="connsiteY50" fmla="*/ 1158812 h 1455269"/>
                  <a:gd name="connsiteX51" fmla="*/ 0 w 1440940"/>
                  <a:gd name="connsiteY51" fmla="*/ 1118386 h 1455269"/>
                  <a:gd name="connsiteX52" fmla="*/ 40426 w 1440940"/>
                  <a:gd name="connsiteY52" fmla="*/ 1067854 h 1455269"/>
                  <a:gd name="connsiteX53" fmla="*/ 37057 w 1440940"/>
                  <a:gd name="connsiteY53" fmla="*/ 1034165 h 1455269"/>
                  <a:gd name="connsiteX54" fmla="*/ 67377 w 1440940"/>
                  <a:gd name="connsiteY54" fmla="*/ 1020690 h 1455269"/>
                  <a:gd name="connsiteX55" fmla="*/ 57270 w 1440940"/>
                  <a:gd name="connsiteY55" fmla="*/ 960051 h 1455269"/>
                  <a:gd name="connsiteX56" fmla="*/ 30320 w 1440940"/>
                  <a:gd name="connsiteY56" fmla="*/ 943207 h 1455269"/>
                  <a:gd name="connsiteX57" fmla="*/ 6841 w 1440940"/>
                  <a:gd name="connsiteY57" fmla="*/ 845938 h 1455269"/>
                  <a:gd name="connsiteX58" fmla="*/ 10948 w 1440940"/>
                  <a:gd name="connsiteY58" fmla="*/ 829508 h 1455269"/>
                  <a:gd name="connsiteX59" fmla="*/ 120436 w 1440940"/>
                  <a:gd name="connsiteY59" fmla="*/ 854775 h 1455269"/>
                  <a:gd name="connsiteX60" fmla="*/ 200446 w 1440940"/>
                  <a:gd name="connsiteY60" fmla="*/ 812664 h 1455269"/>
                  <a:gd name="connsiteX61" fmla="*/ 259401 w 1440940"/>
                  <a:gd name="connsiteY61" fmla="*/ 774765 h 1455269"/>
                  <a:gd name="connsiteX62" fmla="*/ 276245 w 1440940"/>
                  <a:gd name="connsiteY62" fmla="*/ 724233 h 1455269"/>
                  <a:gd name="connsiteX63" fmla="*/ 309933 w 1440940"/>
                  <a:gd name="connsiteY63" fmla="*/ 720022 h 1455269"/>
                  <a:gd name="connsiteX64" fmla="*/ 343621 w 1440940"/>
                  <a:gd name="connsiteY64" fmla="*/ 665277 h 1455269"/>
                  <a:gd name="connsiteX65" fmla="*/ 373099 w 1440940"/>
                  <a:gd name="connsiteY65" fmla="*/ 635801 h 1455269"/>
                  <a:gd name="connsiteX66" fmla="*/ 423632 w 1440940"/>
                  <a:gd name="connsiteY66" fmla="*/ 597901 h 1455269"/>
                  <a:gd name="connsiteX67" fmla="*/ 440476 w 1440940"/>
                  <a:gd name="connsiteY67" fmla="*/ 555791 h 1455269"/>
                  <a:gd name="connsiteX68" fmla="*/ 469953 w 1440940"/>
                  <a:gd name="connsiteY68" fmla="*/ 538947 h 1455269"/>
                  <a:gd name="connsiteX69" fmla="*/ 516274 w 1440940"/>
                  <a:gd name="connsiteY69" fmla="*/ 488415 h 1455269"/>
                  <a:gd name="connsiteX70" fmla="*/ 558385 w 1440940"/>
                  <a:gd name="connsiteY70" fmla="*/ 450516 h 1455269"/>
                  <a:gd name="connsiteX71" fmla="*/ 634183 w 1440940"/>
                  <a:gd name="connsiteY71" fmla="*/ 370505 h 1455269"/>
                  <a:gd name="connsiteX72" fmla="*/ 777359 w 1440940"/>
                  <a:gd name="connsiteY72" fmla="*/ 248386 h 1455269"/>
                  <a:gd name="connsiteX73" fmla="*/ 861580 w 1440940"/>
                  <a:gd name="connsiteY73" fmla="*/ 235752 h 1455269"/>
                  <a:gd name="connsiteX74" fmla="*/ 895269 w 1440940"/>
                  <a:gd name="connsiteY74" fmla="*/ 164165 h 1455269"/>
                  <a:gd name="connsiteX75" fmla="*/ 971067 w 1440940"/>
                  <a:gd name="connsiteY75" fmla="*/ 75732 h 1455269"/>
                  <a:gd name="connsiteX76" fmla="*/ 992122 w 1440940"/>
                  <a:gd name="connsiteY76" fmla="*/ 16778 h 1455269"/>
                  <a:gd name="connsiteX77" fmla="*/ 1013934 w 1440940"/>
                  <a:gd name="connsiteY77" fmla="*/ 0 h 1455269"/>
                  <a:gd name="connsiteX78" fmla="*/ 1440940 w 1440940"/>
                  <a:gd name="connsiteY78" fmla="*/ 91440 h 1455269"/>
                  <a:gd name="connsiteX0" fmla="*/ 1349500 w 1440940"/>
                  <a:gd name="connsiteY0" fmla="*/ 587008 h 1455269"/>
                  <a:gd name="connsiteX1" fmla="*/ 1337428 w 1440940"/>
                  <a:gd name="connsiteY1" fmla="*/ 606324 h 1455269"/>
                  <a:gd name="connsiteX2" fmla="*/ 1270051 w 1440940"/>
                  <a:gd name="connsiteY2" fmla="*/ 585269 h 1455269"/>
                  <a:gd name="connsiteX3" fmla="*/ 1168986 w 1440940"/>
                  <a:gd name="connsiteY3" fmla="*/ 648433 h 1455269"/>
                  <a:gd name="connsiteX4" fmla="*/ 1063711 w 1440940"/>
                  <a:gd name="connsiteY4" fmla="*/ 644223 h 1455269"/>
                  <a:gd name="connsiteX5" fmla="*/ 1013178 w 1440940"/>
                  <a:gd name="connsiteY5" fmla="*/ 623168 h 1455269"/>
                  <a:gd name="connsiteX6" fmla="*/ 1004755 w 1440940"/>
                  <a:gd name="connsiteY6" fmla="*/ 656856 h 1455269"/>
                  <a:gd name="connsiteX7" fmla="*/ 966856 w 1440940"/>
                  <a:gd name="connsiteY7" fmla="*/ 690544 h 1455269"/>
                  <a:gd name="connsiteX8" fmla="*/ 937378 w 1440940"/>
                  <a:gd name="connsiteY8" fmla="*/ 648433 h 1455269"/>
                  <a:gd name="connsiteX9" fmla="*/ 874213 w 1440940"/>
                  <a:gd name="connsiteY9" fmla="*/ 665277 h 1455269"/>
                  <a:gd name="connsiteX10" fmla="*/ 848947 w 1440940"/>
                  <a:gd name="connsiteY10" fmla="*/ 652645 h 1455269"/>
                  <a:gd name="connsiteX11" fmla="*/ 827892 w 1440940"/>
                  <a:gd name="connsiteY11" fmla="*/ 690544 h 1455269"/>
                  <a:gd name="connsiteX12" fmla="*/ 789992 w 1440940"/>
                  <a:gd name="connsiteY12" fmla="*/ 635801 h 1455269"/>
                  <a:gd name="connsiteX13" fmla="*/ 756304 w 1440940"/>
                  <a:gd name="connsiteY13" fmla="*/ 635801 h 1455269"/>
                  <a:gd name="connsiteX14" fmla="*/ 756304 w 1440940"/>
                  <a:gd name="connsiteY14" fmla="*/ 686334 h 1455269"/>
                  <a:gd name="connsiteX15" fmla="*/ 735248 w 1440940"/>
                  <a:gd name="connsiteY15" fmla="*/ 732654 h 1455269"/>
                  <a:gd name="connsiteX16" fmla="*/ 646817 w 1440940"/>
                  <a:gd name="connsiteY16" fmla="*/ 778976 h 1455269"/>
                  <a:gd name="connsiteX17" fmla="*/ 621550 w 1440940"/>
                  <a:gd name="connsiteY17" fmla="*/ 812664 h 1455269"/>
                  <a:gd name="connsiteX18" fmla="*/ 651027 w 1440940"/>
                  <a:gd name="connsiteY18" fmla="*/ 829508 h 1455269"/>
                  <a:gd name="connsiteX19" fmla="*/ 596284 w 1440940"/>
                  <a:gd name="connsiteY19" fmla="*/ 943207 h 1455269"/>
                  <a:gd name="connsiteX20" fmla="*/ 621550 w 1440940"/>
                  <a:gd name="connsiteY20" fmla="*/ 976895 h 1455269"/>
                  <a:gd name="connsiteX21" fmla="*/ 596284 w 1440940"/>
                  <a:gd name="connsiteY21" fmla="*/ 1040061 h 1455269"/>
                  <a:gd name="connsiteX22" fmla="*/ 533118 w 1440940"/>
                  <a:gd name="connsiteY22" fmla="*/ 1094804 h 1455269"/>
                  <a:gd name="connsiteX23" fmla="*/ 512063 w 1440940"/>
                  <a:gd name="connsiteY23" fmla="*/ 1099015 h 1455269"/>
                  <a:gd name="connsiteX24" fmla="*/ 486797 w 1440940"/>
                  <a:gd name="connsiteY24" fmla="*/ 1136914 h 1455269"/>
                  <a:gd name="connsiteX25" fmla="*/ 516274 w 1440940"/>
                  <a:gd name="connsiteY25" fmla="*/ 1149547 h 1455269"/>
                  <a:gd name="connsiteX26" fmla="*/ 529490 w 1440940"/>
                  <a:gd name="connsiteY26" fmla="*/ 1192500 h 1455269"/>
                  <a:gd name="connsiteX27" fmla="*/ 481744 w 1440940"/>
                  <a:gd name="connsiteY27" fmla="*/ 1192500 h 1455269"/>
                  <a:gd name="connsiteX28" fmla="*/ 468268 w 1440940"/>
                  <a:gd name="connsiteY28" fmla="*/ 1219451 h 1455269"/>
                  <a:gd name="connsiteX29" fmla="*/ 437949 w 1440940"/>
                  <a:gd name="connsiteY29" fmla="*/ 1256508 h 1455269"/>
                  <a:gd name="connsiteX30" fmla="*/ 424473 w 1440940"/>
                  <a:gd name="connsiteY30" fmla="*/ 1283459 h 1455269"/>
                  <a:gd name="connsiteX31" fmla="*/ 464900 w 1440940"/>
                  <a:gd name="connsiteY31" fmla="*/ 1337360 h 1455269"/>
                  <a:gd name="connsiteX32" fmla="*/ 454793 w 1440940"/>
                  <a:gd name="connsiteY32" fmla="*/ 1350835 h 1455269"/>
                  <a:gd name="connsiteX33" fmla="*/ 431211 w 1440940"/>
                  <a:gd name="connsiteY33" fmla="*/ 1367680 h 1455269"/>
                  <a:gd name="connsiteX34" fmla="*/ 384047 w 1440940"/>
                  <a:gd name="connsiteY34" fmla="*/ 1441794 h 1455269"/>
                  <a:gd name="connsiteX35" fmla="*/ 330146 w 1440940"/>
                  <a:gd name="connsiteY35" fmla="*/ 1411474 h 1455269"/>
                  <a:gd name="connsiteX36" fmla="*/ 282982 w 1440940"/>
                  <a:gd name="connsiteY36" fmla="*/ 1421581 h 1455269"/>
                  <a:gd name="connsiteX37" fmla="*/ 286351 w 1440940"/>
                  <a:gd name="connsiteY37" fmla="*/ 1455269 h 1455269"/>
                  <a:gd name="connsiteX38" fmla="*/ 188655 w 1440940"/>
                  <a:gd name="connsiteY38" fmla="*/ 1455269 h 1455269"/>
                  <a:gd name="connsiteX39" fmla="*/ 141491 w 1440940"/>
                  <a:gd name="connsiteY39" fmla="*/ 1411474 h 1455269"/>
                  <a:gd name="connsiteX40" fmla="*/ 134754 w 1440940"/>
                  <a:gd name="connsiteY40" fmla="*/ 1381155 h 1455269"/>
                  <a:gd name="connsiteX41" fmla="*/ 121278 w 1440940"/>
                  <a:gd name="connsiteY41" fmla="*/ 1357573 h 1455269"/>
                  <a:gd name="connsiteX42" fmla="*/ 124647 w 1440940"/>
                  <a:gd name="connsiteY42" fmla="*/ 1340729 h 1455269"/>
                  <a:gd name="connsiteX43" fmla="*/ 161704 w 1440940"/>
                  <a:gd name="connsiteY43" fmla="*/ 1263246 h 1455269"/>
                  <a:gd name="connsiteX44" fmla="*/ 161704 w 1440940"/>
                  <a:gd name="connsiteY44" fmla="*/ 1243033 h 1455269"/>
                  <a:gd name="connsiteX45" fmla="*/ 97696 w 1440940"/>
                  <a:gd name="connsiteY45" fmla="*/ 1243033 h 1455269"/>
                  <a:gd name="connsiteX46" fmla="*/ 84221 w 1440940"/>
                  <a:gd name="connsiteY46" fmla="*/ 1256508 h 1455269"/>
                  <a:gd name="connsiteX47" fmla="*/ 57270 w 1440940"/>
                  <a:gd name="connsiteY47" fmla="*/ 1256508 h 1455269"/>
                  <a:gd name="connsiteX48" fmla="*/ 30320 w 1440940"/>
                  <a:gd name="connsiteY48" fmla="*/ 1226189 h 1455269"/>
                  <a:gd name="connsiteX49" fmla="*/ 13476 w 1440940"/>
                  <a:gd name="connsiteY49" fmla="*/ 1158812 h 1455269"/>
                  <a:gd name="connsiteX50" fmla="*/ 0 w 1440940"/>
                  <a:gd name="connsiteY50" fmla="*/ 1118386 h 1455269"/>
                  <a:gd name="connsiteX51" fmla="*/ 40426 w 1440940"/>
                  <a:gd name="connsiteY51" fmla="*/ 1067854 h 1455269"/>
                  <a:gd name="connsiteX52" fmla="*/ 37057 w 1440940"/>
                  <a:gd name="connsiteY52" fmla="*/ 1034165 h 1455269"/>
                  <a:gd name="connsiteX53" fmla="*/ 67377 w 1440940"/>
                  <a:gd name="connsiteY53" fmla="*/ 1020690 h 1455269"/>
                  <a:gd name="connsiteX54" fmla="*/ 57270 w 1440940"/>
                  <a:gd name="connsiteY54" fmla="*/ 960051 h 1455269"/>
                  <a:gd name="connsiteX55" fmla="*/ 30320 w 1440940"/>
                  <a:gd name="connsiteY55" fmla="*/ 943207 h 1455269"/>
                  <a:gd name="connsiteX56" fmla="*/ 6841 w 1440940"/>
                  <a:gd name="connsiteY56" fmla="*/ 845938 h 1455269"/>
                  <a:gd name="connsiteX57" fmla="*/ 10948 w 1440940"/>
                  <a:gd name="connsiteY57" fmla="*/ 829508 h 1455269"/>
                  <a:gd name="connsiteX58" fmla="*/ 120436 w 1440940"/>
                  <a:gd name="connsiteY58" fmla="*/ 854775 h 1455269"/>
                  <a:gd name="connsiteX59" fmla="*/ 200446 w 1440940"/>
                  <a:gd name="connsiteY59" fmla="*/ 812664 h 1455269"/>
                  <a:gd name="connsiteX60" fmla="*/ 259401 w 1440940"/>
                  <a:gd name="connsiteY60" fmla="*/ 774765 h 1455269"/>
                  <a:gd name="connsiteX61" fmla="*/ 276245 w 1440940"/>
                  <a:gd name="connsiteY61" fmla="*/ 724233 h 1455269"/>
                  <a:gd name="connsiteX62" fmla="*/ 309933 w 1440940"/>
                  <a:gd name="connsiteY62" fmla="*/ 720022 h 1455269"/>
                  <a:gd name="connsiteX63" fmla="*/ 343621 w 1440940"/>
                  <a:gd name="connsiteY63" fmla="*/ 665277 h 1455269"/>
                  <a:gd name="connsiteX64" fmla="*/ 373099 w 1440940"/>
                  <a:gd name="connsiteY64" fmla="*/ 635801 h 1455269"/>
                  <a:gd name="connsiteX65" fmla="*/ 423632 w 1440940"/>
                  <a:gd name="connsiteY65" fmla="*/ 597901 h 1455269"/>
                  <a:gd name="connsiteX66" fmla="*/ 440476 w 1440940"/>
                  <a:gd name="connsiteY66" fmla="*/ 555791 h 1455269"/>
                  <a:gd name="connsiteX67" fmla="*/ 469953 w 1440940"/>
                  <a:gd name="connsiteY67" fmla="*/ 538947 h 1455269"/>
                  <a:gd name="connsiteX68" fmla="*/ 516274 w 1440940"/>
                  <a:gd name="connsiteY68" fmla="*/ 488415 h 1455269"/>
                  <a:gd name="connsiteX69" fmla="*/ 558385 w 1440940"/>
                  <a:gd name="connsiteY69" fmla="*/ 450516 h 1455269"/>
                  <a:gd name="connsiteX70" fmla="*/ 634183 w 1440940"/>
                  <a:gd name="connsiteY70" fmla="*/ 370505 h 1455269"/>
                  <a:gd name="connsiteX71" fmla="*/ 777359 w 1440940"/>
                  <a:gd name="connsiteY71" fmla="*/ 248386 h 1455269"/>
                  <a:gd name="connsiteX72" fmla="*/ 861580 w 1440940"/>
                  <a:gd name="connsiteY72" fmla="*/ 235752 h 1455269"/>
                  <a:gd name="connsiteX73" fmla="*/ 895269 w 1440940"/>
                  <a:gd name="connsiteY73" fmla="*/ 164165 h 1455269"/>
                  <a:gd name="connsiteX74" fmla="*/ 971067 w 1440940"/>
                  <a:gd name="connsiteY74" fmla="*/ 75732 h 1455269"/>
                  <a:gd name="connsiteX75" fmla="*/ 992122 w 1440940"/>
                  <a:gd name="connsiteY75" fmla="*/ 16778 h 1455269"/>
                  <a:gd name="connsiteX76" fmla="*/ 1013934 w 1440940"/>
                  <a:gd name="connsiteY76" fmla="*/ 0 h 1455269"/>
                  <a:gd name="connsiteX77" fmla="*/ 1440940 w 1440940"/>
                  <a:gd name="connsiteY77" fmla="*/ 91440 h 1455269"/>
                  <a:gd name="connsiteX0" fmla="*/ 1349500 w 1349500"/>
                  <a:gd name="connsiteY0" fmla="*/ 587008 h 1455269"/>
                  <a:gd name="connsiteX1" fmla="*/ 1337428 w 1349500"/>
                  <a:gd name="connsiteY1" fmla="*/ 606324 h 1455269"/>
                  <a:gd name="connsiteX2" fmla="*/ 1270051 w 1349500"/>
                  <a:gd name="connsiteY2" fmla="*/ 585269 h 1455269"/>
                  <a:gd name="connsiteX3" fmla="*/ 1168986 w 1349500"/>
                  <a:gd name="connsiteY3" fmla="*/ 648433 h 1455269"/>
                  <a:gd name="connsiteX4" fmla="*/ 1063711 w 1349500"/>
                  <a:gd name="connsiteY4" fmla="*/ 644223 h 1455269"/>
                  <a:gd name="connsiteX5" fmla="*/ 1013178 w 1349500"/>
                  <a:gd name="connsiteY5" fmla="*/ 623168 h 1455269"/>
                  <a:gd name="connsiteX6" fmla="*/ 1004755 w 1349500"/>
                  <a:gd name="connsiteY6" fmla="*/ 656856 h 1455269"/>
                  <a:gd name="connsiteX7" fmla="*/ 966856 w 1349500"/>
                  <a:gd name="connsiteY7" fmla="*/ 690544 h 1455269"/>
                  <a:gd name="connsiteX8" fmla="*/ 937378 w 1349500"/>
                  <a:gd name="connsiteY8" fmla="*/ 648433 h 1455269"/>
                  <a:gd name="connsiteX9" fmla="*/ 874213 w 1349500"/>
                  <a:gd name="connsiteY9" fmla="*/ 665277 h 1455269"/>
                  <a:gd name="connsiteX10" fmla="*/ 848947 w 1349500"/>
                  <a:gd name="connsiteY10" fmla="*/ 652645 h 1455269"/>
                  <a:gd name="connsiteX11" fmla="*/ 827892 w 1349500"/>
                  <a:gd name="connsiteY11" fmla="*/ 690544 h 1455269"/>
                  <a:gd name="connsiteX12" fmla="*/ 789992 w 1349500"/>
                  <a:gd name="connsiteY12" fmla="*/ 635801 h 1455269"/>
                  <a:gd name="connsiteX13" fmla="*/ 756304 w 1349500"/>
                  <a:gd name="connsiteY13" fmla="*/ 635801 h 1455269"/>
                  <a:gd name="connsiteX14" fmla="*/ 756304 w 1349500"/>
                  <a:gd name="connsiteY14" fmla="*/ 686334 h 1455269"/>
                  <a:gd name="connsiteX15" fmla="*/ 735248 w 1349500"/>
                  <a:gd name="connsiteY15" fmla="*/ 732654 h 1455269"/>
                  <a:gd name="connsiteX16" fmla="*/ 646817 w 1349500"/>
                  <a:gd name="connsiteY16" fmla="*/ 778976 h 1455269"/>
                  <a:gd name="connsiteX17" fmla="*/ 621550 w 1349500"/>
                  <a:gd name="connsiteY17" fmla="*/ 812664 h 1455269"/>
                  <a:gd name="connsiteX18" fmla="*/ 651027 w 1349500"/>
                  <a:gd name="connsiteY18" fmla="*/ 829508 h 1455269"/>
                  <a:gd name="connsiteX19" fmla="*/ 596284 w 1349500"/>
                  <a:gd name="connsiteY19" fmla="*/ 943207 h 1455269"/>
                  <a:gd name="connsiteX20" fmla="*/ 621550 w 1349500"/>
                  <a:gd name="connsiteY20" fmla="*/ 976895 h 1455269"/>
                  <a:gd name="connsiteX21" fmla="*/ 596284 w 1349500"/>
                  <a:gd name="connsiteY21" fmla="*/ 1040061 h 1455269"/>
                  <a:gd name="connsiteX22" fmla="*/ 533118 w 1349500"/>
                  <a:gd name="connsiteY22" fmla="*/ 1094804 h 1455269"/>
                  <a:gd name="connsiteX23" fmla="*/ 512063 w 1349500"/>
                  <a:gd name="connsiteY23" fmla="*/ 1099015 h 1455269"/>
                  <a:gd name="connsiteX24" fmla="*/ 486797 w 1349500"/>
                  <a:gd name="connsiteY24" fmla="*/ 1136914 h 1455269"/>
                  <a:gd name="connsiteX25" fmla="*/ 516274 w 1349500"/>
                  <a:gd name="connsiteY25" fmla="*/ 1149547 h 1455269"/>
                  <a:gd name="connsiteX26" fmla="*/ 529490 w 1349500"/>
                  <a:gd name="connsiteY26" fmla="*/ 1192500 h 1455269"/>
                  <a:gd name="connsiteX27" fmla="*/ 481744 w 1349500"/>
                  <a:gd name="connsiteY27" fmla="*/ 1192500 h 1455269"/>
                  <a:gd name="connsiteX28" fmla="*/ 468268 w 1349500"/>
                  <a:gd name="connsiteY28" fmla="*/ 1219451 h 1455269"/>
                  <a:gd name="connsiteX29" fmla="*/ 437949 w 1349500"/>
                  <a:gd name="connsiteY29" fmla="*/ 1256508 h 1455269"/>
                  <a:gd name="connsiteX30" fmla="*/ 424473 w 1349500"/>
                  <a:gd name="connsiteY30" fmla="*/ 1283459 h 1455269"/>
                  <a:gd name="connsiteX31" fmla="*/ 464900 w 1349500"/>
                  <a:gd name="connsiteY31" fmla="*/ 1337360 h 1455269"/>
                  <a:gd name="connsiteX32" fmla="*/ 454793 w 1349500"/>
                  <a:gd name="connsiteY32" fmla="*/ 1350835 h 1455269"/>
                  <a:gd name="connsiteX33" fmla="*/ 431211 w 1349500"/>
                  <a:gd name="connsiteY33" fmla="*/ 1367680 h 1455269"/>
                  <a:gd name="connsiteX34" fmla="*/ 384047 w 1349500"/>
                  <a:gd name="connsiteY34" fmla="*/ 1441794 h 1455269"/>
                  <a:gd name="connsiteX35" fmla="*/ 330146 w 1349500"/>
                  <a:gd name="connsiteY35" fmla="*/ 1411474 h 1455269"/>
                  <a:gd name="connsiteX36" fmla="*/ 282982 w 1349500"/>
                  <a:gd name="connsiteY36" fmla="*/ 1421581 h 1455269"/>
                  <a:gd name="connsiteX37" fmla="*/ 286351 w 1349500"/>
                  <a:gd name="connsiteY37" fmla="*/ 1455269 h 1455269"/>
                  <a:gd name="connsiteX38" fmla="*/ 188655 w 1349500"/>
                  <a:gd name="connsiteY38" fmla="*/ 1455269 h 1455269"/>
                  <a:gd name="connsiteX39" fmla="*/ 141491 w 1349500"/>
                  <a:gd name="connsiteY39" fmla="*/ 1411474 h 1455269"/>
                  <a:gd name="connsiteX40" fmla="*/ 134754 w 1349500"/>
                  <a:gd name="connsiteY40" fmla="*/ 1381155 h 1455269"/>
                  <a:gd name="connsiteX41" fmla="*/ 121278 w 1349500"/>
                  <a:gd name="connsiteY41" fmla="*/ 1357573 h 1455269"/>
                  <a:gd name="connsiteX42" fmla="*/ 124647 w 1349500"/>
                  <a:gd name="connsiteY42" fmla="*/ 1340729 h 1455269"/>
                  <a:gd name="connsiteX43" fmla="*/ 161704 w 1349500"/>
                  <a:gd name="connsiteY43" fmla="*/ 1263246 h 1455269"/>
                  <a:gd name="connsiteX44" fmla="*/ 161704 w 1349500"/>
                  <a:gd name="connsiteY44" fmla="*/ 1243033 h 1455269"/>
                  <a:gd name="connsiteX45" fmla="*/ 97696 w 1349500"/>
                  <a:gd name="connsiteY45" fmla="*/ 1243033 h 1455269"/>
                  <a:gd name="connsiteX46" fmla="*/ 84221 w 1349500"/>
                  <a:gd name="connsiteY46" fmla="*/ 1256508 h 1455269"/>
                  <a:gd name="connsiteX47" fmla="*/ 57270 w 1349500"/>
                  <a:gd name="connsiteY47" fmla="*/ 1256508 h 1455269"/>
                  <a:gd name="connsiteX48" fmla="*/ 30320 w 1349500"/>
                  <a:gd name="connsiteY48" fmla="*/ 1226189 h 1455269"/>
                  <a:gd name="connsiteX49" fmla="*/ 13476 w 1349500"/>
                  <a:gd name="connsiteY49" fmla="*/ 1158812 h 1455269"/>
                  <a:gd name="connsiteX50" fmla="*/ 0 w 1349500"/>
                  <a:gd name="connsiteY50" fmla="*/ 1118386 h 1455269"/>
                  <a:gd name="connsiteX51" fmla="*/ 40426 w 1349500"/>
                  <a:gd name="connsiteY51" fmla="*/ 1067854 h 1455269"/>
                  <a:gd name="connsiteX52" fmla="*/ 37057 w 1349500"/>
                  <a:gd name="connsiteY52" fmla="*/ 1034165 h 1455269"/>
                  <a:gd name="connsiteX53" fmla="*/ 67377 w 1349500"/>
                  <a:gd name="connsiteY53" fmla="*/ 1020690 h 1455269"/>
                  <a:gd name="connsiteX54" fmla="*/ 57270 w 1349500"/>
                  <a:gd name="connsiteY54" fmla="*/ 960051 h 1455269"/>
                  <a:gd name="connsiteX55" fmla="*/ 30320 w 1349500"/>
                  <a:gd name="connsiteY55" fmla="*/ 943207 h 1455269"/>
                  <a:gd name="connsiteX56" fmla="*/ 6841 w 1349500"/>
                  <a:gd name="connsiteY56" fmla="*/ 845938 h 1455269"/>
                  <a:gd name="connsiteX57" fmla="*/ 10948 w 1349500"/>
                  <a:gd name="connsiteY57" fmla="*/ 829508 h 1455269"/>
                  <a:gd name="connsiteX58" fmla="*/ 120436 w 1349500"/>
                  <a:gd name="connsiteY58" fmla="*/ 854775 h 1455269"/>
                  <a:gd name="connsiteX59" fmla="*/ 200446 w 1349500"/>
                  <a:gd name="connsiteY59" fmla="*/ 812664 h 1455269"/>
                  <a:gd name="connsiteX60" fmla="*/ 259401 w 1349500"/>
                  <a:gd name="connsiteY60" fmla="*/ 774765 h 1455269"/>
                  <a:gd name="connsiteX61" fmla="*/ 276245 w 1349500"/>
                  <a:gd name="connsiteY61" fmla="*/ 724233 h 1455269"/>
                  <a:gd name="connsiteX62" fmla="*/ 309933 w 1349500"/>
                  <a:gd name="connsiteY62" fmla="*/ 720022 h 1455269"/>
                  <a:gd name="connsiteX63" fmla="*/ 343621 w 1349500"/>
                  <a:gd name="connsiteY63" fmla="*/ 665277 h 1455269"/>
                  <a:gd name="connsiteX64" fmla="*/ 373099 w 1349500"/>
                  <a:gd name="connsiteY64" fmla="*/ 635801 h 1455269"/>
                  <a:gd name="connsiteX65" fmla="*/ 423632 w 1349500"/>
                  <a:gd name="connsiteY65" fmla="*/ 597901 h 1455269"/>
                  <a:gd name="connsiteX66" fmla="*/ 440476 w 1349500"/>
                  <a:gd name="connsiteY66" fmla="*/ 555791 h 1455269"/>
                  <a:gd name="connsiteX67" fmla="*/ 469953 w 1349500"/>
                  <a:gd name="connsiteY67" fmla="*/ 538947 h 1455269"/>
                  <a:gd name="connsiteX68" fmla="*/ 516274 w 1349500"/>
                  <a:gd name="connsiteY68" fmla="*/ 488415 h 1455269"/>
                  <a:gd name="connsiteX69" fmla="*/ 558385 w 1349500"/>
                  <a:gd name="connsiteY69" fmla="*/ 450516 h 1455269"/>
                  <a:gd name="connsiteX70" fmla="*/ 634183 w 1349500"/>
                  <a:gd name="connsiteY70" fmla="*/ 370505 h 1455269"/>
                  <a:gd name="connsiteX71" fmla="*/ 777359 w 1349500"/>
                  <a:gd name="connsiteY71" fmla="*/ 248386 h 1455269"/>
                  <a:gd name="connsiteX72" fmla="*/ 861580 w 1349500"/>
                  <a:gd name="connsiteY72" fmla="*/ 235752 h 1455269"/>
                  <a:gd name="connsiteX73" fmla="*/ 895269 w 1349500"/>
                  <a:gd name="connsiteY73" fmla="*/ 164165 h 1455269"/>
                  <a:gd name="connsiteX74" fmla="*/ 971067 w 1349500"/>
                  <a:gd name="connsiteY74" fmla="*/ 75732 h 1455269"/>
                  <a:gd name="connsiteX75" fmla="*/ 992122 w 1349500"/>
                  <a:gd name="connsiteY75" fmla="*/ 16778 h 1455269"/>
                  <a:gd name="connsiteX76" fmla="*/ 1013934 w 1349500"/>
                  <a:gd name="connsiteY76" fmla="*/ 0 h 1455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349500" h="1455269">
                    <a:moveTo>
                      <a:pt x="1349500" y="587008"/>
                    </a:moveTo>
                    <a:lnTo>
                      <a:pt x="1337428" y="606324"/>
                    </a:lnTo>
                    <a:lnTo>
                      <a:pt x="1270051" y="585269"/>
                    </a:lnTo>
                    <a:lnTo>
                      <a:pt x="1168986" y="648433"/>
                    </a:lnTo>
                    <a:lnTo>
                      <a:pt x="1063711" y="644223"/>
                    </a:lnTo>
                    <a:lnTo>
                      <a:pt x="1013178" y="623168"/>
                    </a:lnTo>
                    <a:lnTo>
                      <a:pt x="1004755" y="656856"/>
                    </a:lnTo>
                    <a:lnTo>
                      <a:pt x="966856" y="690544"/>
                    </a:lnTo>
                    <a:lnTo>
                      <a:pt x="937378" y="648433"/>
                    </a:lnTo>
                    <a:lnTo>
                      <a:pt x="874213" y="665277"/>
                    </a:lnTo>
                    <a:lnTo>
                      <a:pt x="848947" y="652645"/>
                    </a:lnTo>
                    <a:lnTo>
                      <a:pt x="827892" y="690544"/>
                    </a:lnTo>
                    <a:lnTo>
                      <a:pt x="789992" y="635801"/>
                    </a:lnTo>
                    <a:lnTo>
                      <a:pt x="756304" y="635801"/>
                    </a:lnTo>
                    <a:lnTo>
                      <a:pt x="756304" y="686334"/>
                    </a:lnTo>
                    <a:lnTo>
                      <a:pt x="735248" y="732654"/>
                    </a:lnTo>
                    <a:lnTo>
                      <a:pt x="646817" y="778976"/>
                    </a:lnTo>
                    <a:lnTo>
                      <a:pt x="621550" y="812664"/>
                    </a:lnTo>
                    <a:lnTo>
                      <a:pt x="651027" y="829508"/>
                    </a:lnTo>
                    <a:lnTo>
                      <a:pt x="596284" y="943207"/>
                    </a:lnTo>
                    <a:lnTo>
                      <a:pt x="621550" y="976895"/>
                    </a:lnTo>
                    <a:lnTo>
                      <a:pt x="596284" y="1040061"/>
                    </a:lnTo>
                    <a:lnTo>
                      <a:pt x="533118" y="1094804"/>
                    </a:lnTo>
                    <a:lnTo>
                      <a:pt x="512063" y="1099015"/>
                    </a:lnTo>
                    <a:lnTo>
                      <a:pt x="486797" y="1136914"/>
                    </a:lnTo>
                    <a:lnTo>
                      <a:pt x="516274" y="1149547"/>
                    </a:lnTo>
                    <a:lnTo>
                      <a:pt x="529490" y="1192500"/>
                    </a:lnTo>
                    <a:lnTo>
                      <a:pt x="481744" y="1192500"/>
                    </a:lnTo>
                    <a:lnTo>
                      <a:pt x="468268" y="1219451"/>
                    </a:lnTo>
                    <a:lnTo>
                      <a:pt x="437949" y="1256508"/>
                    </a:lnTo>
                    <a:lnTo>
                      <a:pt x="424473" y="1283459"/>
                    </a:lnTo>
                    <a:lnTo>
                      <a:pt x="464900" y="1337360"/>
                    </a:lnTo>
                    <a:lnTo>
                      <a:pt x="454793" y="1350835"/>
                    </a:lnTo>
                    <a:lnTo>
                      <a:pt x="431211" y="1367680"/>
                    </a:lnTo>
                    <a:lnTo>
                      <a:pt x="384047" y="1441794"/>
                    </a:lnTo>
                    <a:lnTo>
                      <a:pt x="330146" y="1411474"/>
                    </a:lnTo>
                    <a:lnTo>
                      <a:pt x="282982" y="1421581"/>
                    </a:lnTo>
                    <a:lnTo>
                      <a:pt x="286351" y="1455269"/>
                    </a:lnTo>
                    <a:lnTo>
                      <a:pt x="188655" y="1455269"/>
                    </a:lnTo>
                    <a:lnTo>
                      <a:pt x="141491" y="1411474"/>
                    </a:lnTo>
                    <a:lnTo>
                      <a:pt x="134754" y="1381155"/>
                    </a:lnTo>
                    <a:lnTo>
                      <a:pt x="121278" y="1357573"/>
                    </a:lnTo>
                    <a:lnTo>
                      <a:pt x="124647" y="1340729"/>
                    </a:lnTo>
                    <a:lnTo>
                      <a:pt x="161704" y="1263246"/>
                    </a:lnTo>
                    <a:lnTo>
                      <a:pt x="161704" y="1243033"/>
                    </a:lnTo>
                    <a:lnTo>
                      <a:pt x="97696" y="1243033"/>
                    </a:lnTo>
                    <a:lnTo>
                      <a:pt x="84221" y="1256508"/>
                    </a:lnTo>
                    <a:lnTo>
                      <a:pt x="57270" y="1256508"/>
                    </a:lnTo>
                    <a:lnTo>
                      <a:pt x="30320" y="1226189"/>
                    </a:lnTo>
                    <a:lnTo>
                      <a:pt x="13476" y="1158812"/>
                    </a:lnTo>
                    <a:lnTo>
                      <a:pt x="0" y="1118386"/>
                    </a:lnTo>
                    <a:lnTo>
                      <a:pt x="40426" y="1067854"/>
                    </a:lnTo>
                    <a:lnTo>
                      <a:pt x="37057" y="1034165"/>
                    </a:lnTo>
                    <a:lnTo>
                      <a:pt x="67377" y="1020690"/>
                    </a:lnTo>
                    <a:lnTo>
                      <a:pt x="57270" y="960051"/>
                    </a:lnTo>
                    <a:lnTo>
                      <a:pt x="30320" y="943207"/>
                    </a:lnTo>
                    <a:lnTo>
                      <a:pt x="6841" y="845938"/>
                    </a:lnTo>
                    <a:lnTo>
                      <a:pt x="10948" y="829508"/>
                    </a:lnTo>
                    <a:lnTo>
                      <a:pt x="120436" y="854775"/>
                    </a:lnTo>
                    <a:lnTo>
                      <a:pt x="200446" y="812664"/>
                    </a:lnTo>
                    <a:lnTo>
                      <a:pt x="259401" y="774765"/>
                    </a:lnTo>
                    <a:lnTo>
                      <a:pt x="276245" y="724233"/>
                    </a:lnTo>
                    <a:lnTo>
                      <a:pt x="309933" y="720022"/>
                    </a:lnTo>
                    <a:lnTo>
                      <a:pt x="343621" y="665277"/>
                    </a:lnTo>
                    <a:lnTo>
                      <a:pt x="373099" y="635801"/>
                    </a:lnTo>
                    <a:lnTo>
                      <a:pt x="423632" y="597901"/>
                    </a:lnTo>
                    <a:lnTo>
                      <a:pt x="440476" y="555791"/>
                    </a:lnTo>
                    <a:lnTo>
                      <a:pt x="469953" y="538947"/>
                    </a:lnTo>
                    <a:lnTo>
                      <a:pt x="516274" y="488415"/>
                    </a:lnTo>
                    <a:lnTo>
                      <a:pt x="558385" y="450516"/>
                    </a:lnTo>
                    <a:lnTo>
                      <a:pt x="634183" y="370505"/>
                    </a:lnTo>
                    <a:lnTo>
                      <a:pt x="777359" y="248386"/>
                    </a:lnTo>
                    <a:lnTo>
                      <a:pt x="861580" y="235752"/>
                    </a:lnTo>
                    <a:lnTo>
                      <a:pt x="895269" y="164165"/>
                    </a:lnTo>
                    <a:lnTo>
                      <a:pt x="971067" y="75732"/>
                    </a:lnTo>
                    <a:lnTo>
                      <a:pt x="992122" y="16778"/>
                    </a:lnTo>
                    <a:lnTo>
                      <a:pt x="1013934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3" name="フリーフォーム: 図形 662">
                <a:extLst>
                  <a:ext uri="{FF2B5EF4-FFF2-40B4-BE49-F238E27FC236}">
                    <a16:creationId xmlns:a16="http://schemas.microsoft.com/office/drawing/2014/main" id="{8CAEEE13-CAF5-2135-4540-EAA6A560A58C}"/>
                  </a:ext>
                </a:extLst>
              </p:cNvPr>
              <p:cNvSpPr/>
              <p:nvPr/>
            </p:nvSpPr>
            <p:spPr>
              <a:xfrm>
                <a:off x="669486" y="5755918"/>
                <a:ext cx="710772" cy="682677"/>
              </a:xfrm>
              <a:custGeom>
                <a:avLst/>
                <a:gdLst>
                  <a:gd name="connsiteX0" fmla="*/ 444634 w 710772"/>
                  <a:gd name="connsiteY0" fmla="*/ 0 h 682677"/>
                  <a:gd name="connsiteX1" fmla="*/ 461479 w 710772"/>
                  <a:gd name="connsiteY1" fmla="*/ 0 h 682677"/>
                  <a:gd name="connsiteX2" fmla="*/ 468216 w 710772"/>
                  <a:gd name="connsiteY2" fmla="*/ 13476 h 682677"/>
                  <a:gd name="connsiteX3" fmla="*/ 441266 w 710772"/>
                  <a:gd name="connsiteY3" fmla="*/ 111172 h 682677"/>
                  <a:gd name="connsiteX4" fmla="*/ 441266 w 710772"/>
                  <a:gd name="connsiteY4" fmla="*/ 171811 h 682677"/>
                  <a:gd name="connsiteX5" fmla="*/ 434528 w 710772"/>
                  <a:gd name="connsiteY5" fmla="*/ 202130 h 682677"/>
                  <a:gd name="connsiteX6" fmla="*/ 410946 w 710772"/>
                  <a:gd name="connsiteY6" fmla="*/ 232449 h 682677"/>
                  <a:gd name="connsiteX7" fmla="*/ 407577 w 710772"/>
                  <a:gd name="connsiteY7" fmla="*/ 249294 h 682677"/>
                  <a:gd name="connsiteX8" fmla="*/ 410946 w 710772"/>
                  <a:gd name="connsiteY8" fmla="*/ 262769 h 682677"/>
                  <a:gd name="connsiteX9" fmla="*/ 444634 w 710772"/>
                  <a:gd name="connsiteY9" fmla="*/ 262769 h 682677"/>
                  <a:gd name="connsiteX10" fmla="*/ 434528 w 710772"/>
                  <a:gd name="connsiteY10" fmla="*/ 303195 h 682677"/>
                  <a:gd name="connsiteX11" fmla="*/ 478323 w 710772"/>
                  <a:gd name="connsiteY11" fmla="*/ 333514 h 682677"/>
                  <a:gd name="connsiteX12" fmla="*/ 471585 w 710772"/>
                  <a:gd name="connsiteY12" fmla="*/ 367203 h 682677"/>
                  <a:gd name="connsiteX13" fmla="*/ 505273 w 710772"/>
                  <a:gd name="connsiteY13" fmla="*/ 464899 h 682677"/>
                  <a:gd name="connsiteX14" fmla="*/ 559175 w 710772"/>
                  <a:gd name="connsiteY14" fmla="*/ 522169 h 682677"/>
                  <a:gd name="connsiteX15" fmla="*/ 582756 w 710772"/>
                  <a:gd name="connsiteY15" fmla="*/ 559226 h 682677"/>
                  <a:gd name="connsiteX16" fmla="*/ 623182 w 710772"/>
                  <a:gd name="connsiteY16" fmla="*/ 545751 h 682677"/>
                  <a:gd name="connsiteX17" fmla="*/ 710772 w 710772"/>
                  <a:gd name="connsiteY17" fmla="*/ 559226 h 682677"/>
                  <a:gd name="connsiteX18" fmla="*/ 683821 w 710772"/>
                  <a:gd name="connsiteY18" fmla="*/ 609758 h 682677"/>
                  <a:gd name="connsiteX19" fmla="*/ 700666 w 710772"/>
                  <a:gd name="connsiteY19" fmla="*/ 650184 h 682677"/>
                  <a:gd name="connsiteX20" fmla="*/ 700666 w 710772"/>
                  <a:gd name="connsiteY20" fmla="*/ 680504 h 682677"/>
                  <a:gd name="connsiteX21" fmla="*/ 698059 w 710772"/>
                  <a:gd name="connsiteY21" fmla="*/ 682677 h 682677"/>
                  <a:gd name="connsiteX22" fmla="*/ 0 w 710772"/>
                  <a:gd name="connsiteY22" fmla="*/ 682677 h 682677"/>
                  <a:gd name="connsiteX23" fmla="*/ 0 w 710772"/>
                  <a:gd name="connsiteY23" fmla="*/ 65469 h 682677"/>
                  <a:gd name="connsiteX24" fmla="*/ 13424 w 710772"/>
                  <a:gd name="connsiteY24" fmla="*/ 47164 h 682677"/>
                  <a:gd name="connsiteX25" fmla="*/ 67325 w 710772"/>
                  <a:gd name="connsiteY25" fmla="*/ 47164 h 682677"/>
                  <a:gd name="connsiteX26" fmla="*/ 87538 w 710772"/>
                  <a:gd name="connsiteY26" fmla="*/ 60639 h 682677"/>
                  <a:gd name="connsiteX27" fmla="*/ 171759 w 710772"/>
                  <a:gd name="connsiteY27" fmla="*/ 50533 h 682677"/>
                  <a:gd name="connsiteX28" fmla="*/ 215554 w 710772"/>
                  <a:gd name="connsiteY28" fmla="*/ 57270 h 682677"/>
                  <a:gd name="connsiteX29" fmla="*/ 262717 w 710772"/>
                  <a:gd name="connsiteY29" fmla="*/ 84221 h 682677"/>
                  <a:gd name="connsiteX30" fmla="*/ 279562 w 710772"/>
                  <a:gd name="connsiteY30" fmla="*/ 101065 h 682677"/>
                  <a:gd name="connsiteX31" fmla="*/ 293037 w 710772"/>
                  <a:gd name="connsiteY31" fmla="*/ 117909 h 682677"/>
                  <a:gd name="connsiteX32" fmla="*/ 333463 w 710772"/>
                  <a:gd name="connsiteY32" fmla="*/ 121278 h 682677"/>
                  <a:gd name="connsiteX33" fmla="*/ 343569 w 710772"/>
                  <a:gd name="connsiteY33" fmla="*/ 84221 h 682677"/>
                  <a:gd name="connsiteX34" fmla="*/ 367151 w 710772"/>
                  <a:gd name="connsiteY34" fmla="*/ 50533 h 682677"/>
                  <a:gd name="connsiteX35" fmla="*/ 370520 w 710772"/>
                  <a:gd name="connsiteY35" fmla="*/ 26951 h 682677"/>
                  <a:gd name="connsiteX36" fmla="*/ 410946 w 710772"/>
                  <a:gd name="connsiteY36" fmla="*/ 13476 h 682677"/>
                  <a:gd name="connsiteX0" fmla="*/ 0 w 710772"/>
                  <a:gd name="connsiteY0" fmla="*/ 682677 h 774117"/>
                  <a:gd name="connsiteX1" fmla="*/ 0 w 710772"/>
                  <a:gd name="connsiteY1" fmla="*/ 65469 h 774117"/>
                  <a:gd name="connsiteX2" fmla="*/ 13424 w 710772"/>
                  <a:gd name="connsiteY2" fmla="*/ 47164 h 774117"/>
                  <a:gd name="connsiteX3" fmla="*/ 67325 w 710772"/>
                  <a:gd name="connsiteY3" fmla="*/ 47164 h 774117"/>
                  <a:gd name="connsiteX4" fmla="*/ 87538 w 710772"/>
                  <a:gd name="connsiteY4" fmla="*/ 60639 h 774117"/>
                  <a:gd name="connsiteX5" fmla="*/ 171759 w 710772"/>
                  <a:gd name="connsiteY5" fmla="*/ 50533 h 774117"/>
                  <a:gd name="connsiteX6" fmla="*/ 215554 w 710772"/>
                  <a:gd name="connsiteY6" fmla="*/ 57270 h 774117"/>
                  <a:gd name="connsiteX7" fmla="*/ 262717 w 710772"/>
                  <a:gd name="connsiteY7" fmla="*/ 84221 h 774117"/>
                  <a:gd name="connsiteX8" fmla="*/ 279562 w 710772"/>
                  <a:gd name="connsiteY8" fmla="*/ 101065 h 774117"/>
                  <a:gd name="connsiteX9" fmla="*/ 293037 w 710772"/>
                  <a:gd name="connsiteY9" fmla="*/ 117909 h 774117"/>
                  <a:gd name="connsiteX10" fmla="*/ 333463 w 710772"/>
                  <a:gd name="connsiteY10" fmla="*/ 121278 h 774117"/>
                  <a:gd name="connsiteX11" fmla="*/ 343569 w 710772"/>
                  <a:gd name="connsiteY11" fmla="*/ 84221 h 774117"/>
                  <a:gd name="connsiteX12" fmla="*/ 367151 w 710772"/>
                  <a:gd name="connsiteY12" fmla="*/ 50533 h 774117"/>
                  <a:gd name="connsiteX13" fmla="*/ 370520 w 710772"/>
                  <a:gd name="connsiteY13" fmla="*/ 26951 h 774117"/>
                  <a:gd name="connsiteX14" fmla="*/ 410946 w 710772"/>
                  <a:gd name="connsiteY14" fmla="*/ 13476 h 774117"/>
                  <a:gd name="connsiteX15" fmla="*/ 444634 w 710772"/>
                  <a:gd name="connsiteY15" fmla="*/ 0 h 774117"/>
                  <a:gd name="connsiteX16" fmla="*/ 461479 w 710772"/>
                  <a:gd name="connsiteY16" fmla="*/ 0 h 774117"/>
                  <a:gd name="connsiteX17" fmla="*/ 468216 w 710772"/>
                  <a:gd name="connsiteY17" fmla="*/ 13476 h 774117"/>
                  <a:gd name="connsiteX18" fmla="*/ 441266 w 710772"/>
                  <a:gd name="connsiteY18" fmla="*/ 111172 h 774117"/>
                  <a:gd name="connsiteX19" fmla="*/ 441266 w 710772"/>
                  <a:gd name="connsiteY19" fmla="*/ 171811 h 774117"/>
                  <a:gd name="connsiteX20" fmla="*/ 434528 w 710772"/>
                  <a:gd name="connsiteY20" fmla="*/ 202130 h 774117"/>
                  <a:gd name="connsiteX21" fmla="*/ 410946 w 710772"/>
                  <a:gd name="connsiteY21" fmla="*/ 232449 h 774117"/>
                  <a:gd name="connsiteX22" fmla="*/ 407577 w 710772"/>
                  <a:gd name="connsiteY22" fmla="*/ 249294 h 774117"/>
                  <a:gd name="connsiteX23" fmla="*/ 410946 w 710772"/>
                  <a:gd name="connsiteY23" fmla="*/ 262769 h 774117"/>
                  <a:gd name="connsiteX24" fmla="*/ 444634 w 710772"/>
                  <a:gd name="connsiteY24" fmla="*/ 262769 h 774117"/>
                  <a:gd name="connsiteX25" fmla="*/ 434528 w 710772"/>
                  <a:gd name="connsiteY25" fmla="*/ 303195 h 774117"/>
                  <a:gd name="connsiteX26" fmla="*/ 478323 w 710772"/>
                  <a:gd name="connsiteY26" fmla="*/ 333514 h 774117"/>
                  <a:gd name="connsiteX27" fmla="*/ 471585 w 710772"/>
                  <a:gd name="connsiteY27" fmla="*/ 367203 h 774117"/>
                  <a:gd name="connsiteX28" fmla="*/ 505273 w 710772"/>
                  <a:gd name="connsiteY28" fmla="*/ 464899 h 774117"/>
                  <a:gd name="connsiteX29" fmla="*/ 559175 w 710772"/>
                  <a:gd name="connsiteY29" fmla="*/ 522169 h 774117"/>
                  <a:gd name="connsiteX30" fmla="*/ 582756 w 710772"/>
                  <a:gd name="connsiteY30" fmla="*/ 559226 h 774117"/>
                  <a:gd name="connsiteX31" fmla="*/ 623182 w 710772"/>
                  <a:gd name="connsiteY31" fmla="*/ 545751 h 774117"/>
                  <a:gd name="connsiteX32" fmla="*/ 710772 w 710772"/>
                  <a:gd name="connsiteY32" fmla="*/ 559226 h 774117"/>
                  <a:gd name="connsiteX33" fmla="*/ 683821 w 710772"/>
                  <a:gd name="connsiteY33" fmla="*/ 609758 h 774117"/>
                  <a:gd name="connsiteX34" fmla="*/ 700666 w 710772"/>
                  <a:gd name="connsiteY34" fmla="*/ 650184 h 774117"/>
                  <a:gd name="connsiteX35" fmla="*/ 700666 w 710772"/>
                  <a:gd name="connsiteY35" fmla="*/ 680504 h 774117"/>
                  <a:gd name="connsiteX36" fmla="*/ 698059 w 710772"/>
                  <a:gd name="connsiteY36" fmla="*/ 682677 h 774117"/>
                  <a:gd name="connsiteX37" fmla="*/ 91440 w 710772"/>
                  <a:gd name="connsiteY37" fmla="*/ 774117 h 774117"/>
                  <a:gd name="connsiteX0" fmla="*/ 0 w 710772"/>
                  <a:gd name="connsiteY0" fmla="*/ 65469 h 774117"/>
                  <a:gd name="connsiteX1" fmla="*/ 13424 w 710772"/>
                  <a:gd name="connsiteY1" fmla="*/ 47164 h 774117"/>
                  <a:gd name="connsiteX2" fmla="*/ 67325 w 710772"/>
                  <a:gd name="connsiteY2" fmla="*/ 47164 h 774117"/>
                  <a:gd name="connsiteX3" fmla="*/ 87538 w 710772"/>
                  <a:gd name="connsiteY3" fmla="*/ 60639 h 774117"/>
                  <a:gd name="connsiteX4" fmla="*/ 171759 w 710772"/>
                  <a:gd name="connsiteY4" fmla="*/ 50533 h 774117"/>
                  <a:gd name="connsiteX5" fmla="*/ 215554 w 710772"/>
                  <a:gd name="connsiteY5" fmla="*/ 57270 h 774117"/>
                  <a:gd name="connsiteX6" fmla="*/ 262717 w 710772"/>
                  <a:gd name="connsiteY6" fmla="*/ 84221 h 774117"/>
                  <a:gd name="connsiteX7" fmla="*/ 279562 w 710772"/>
                  <a:gd name="connsiteY7" fmla="*/ 101065 h 774117"/>
                  <a:gd name="connsiteX8" fmla="*/ 293037 w 710772"/>
                  <a:gd name="connsiteY8" fmla="*/ 117909 h 774117"/>
                  <a:gd name="connsiteX9" fmla="*/ 333463 w 710772"/>
                  <a:gd name="connsiteY9" fmla="*/ 121278 h 774117"/>
                  <a:gd name="connsiteX10" fmla="*/ 343569 w 710772"/>
                  <a:gd name="connsiteY10" fmla="*/ 84221 h 774117"/>
                  <a:gd name="connsiteX11" fmla="*/ 367151 w 710772"/>
                  <a:gd name="connsiteY11" fmla="*/ 50533 h 774117"/>
                  <a:gd name="connsiteX12" fmla="*/ 370520 w 710772"/>
                  <a:gd name="connsiteY12" fmla="*/ 26951 h 774117"/>
                  <a:gd name="connsiteX13" fmla="*/ 410946 w 710772"/>
                  <a:gd name="connsiteY13" fmla="*/ 13476 h 774117"/>
                  <a:gd name="connsiteX14" fmla="*/ 444634 w 710772"/>
                  <a:gd name="connsiteY14" fmla="*/ 0 h 774117"/>
                  <a:gd name="connsiteX15" fmla="*/ 461479 w 710772"/>
                  <a:gd name="connsiteY15" fmla="*/ 0 h 774117"/>
                  <a:gd name="connsiteX16" fmla="*/ 468216 w 710772"/>
                  <a:gd name="connsiteY16" fmla="*/ 13476 h 774117"/>
                  <a:gd name="connsiteX17" fmla="*/ 441266 w 710772"/>
                  <a:gd name="connsiteY17" fmla="*/ 111172 h 774117"/>
                  <a:gd name="connsiteX18" fmla="*/ 441266 w 710772"/>
                  <a:gd name="connsiteY18" fmla="*/ 171811 h 774117"/>
                  <a:gd name="connsiteX19" fmla="*/ 434528 w 710772"/>
                  <a:gd name="connsiteY19" fmla="*/ 202130 h 774117"/>
                  <a:gd name="connsiteX20" fmla="*/ 410946 w 710772"/>
                  <a:gd name="connsiteY20" fmla="*/ 232449 h 774117"/>
                  <a:gd name="connsiteX21" fmla="*/ 407577 w 710772"/>
                  <a:gd name="connsiteY21" fmla="*/ 249294 h 774117"/>
                  <a:gd name="connsiteX22" fmla="*/ 410946 w 710772"/>
                  <a:gd name="connsiteY22" fmla="*/ 262769 h 774117"/>
                  <a:gd name="connsiteX23" fmla="*/ 444634 w 710772"/>
                  <a:gd name="connsiteY23" fmla="*/ 262769 h 774117"/>
                  <a:gd name="connsiteX24" fmla="*/ 434528 w 710772"/>
                  <a:gd name="connsiteY24" fmla="*/ 303195 h 774117"/>
                  <a:gd name="connsiteX25" fmla="*/ 478323 w 710772"/>
                  <a:gd name="connsiteY25" fmla="*/ 333514 h 774117"/>
                  <a:gd name="connsiteX26" fmla="*/ 471585 w 710772"/>
                  <a:gd name="connsiteY26" fmla="*/ 367203 h 774117"/>
                  <a:gd name="connsiteX27" fmla="*/ 505273 w 710772"/>
                  <a:gd name="connsiteY27" fmla="*/ 464899 h 774117"/>
                  <a:gd name="connsiteX28" fmla="*/ 559175 w 710772"/>
                  <a:gd name="connsiteY28" fmla="*/ 522169 h 774117"/>
                  <a:gd name="connsiteX29" fmla="*/ 582756 w 710772"/>
                  <a:gd name="connsiteY29" fmla="*/ 559226 h 774117"/>
                  <a:gd name="connsiteX30" fmla="*/ 623182 w 710772"/>
                  <a:gd name="connsiteY30" fmla="*/ 545751 h 774117"/>
                  <a:gd name="connsiteX31" fmla="*/ 710772 w 710772"/>
                  <a:gd name="connsiteY31" fmla="*/ 559226 h 774117"/>
                  <a:gd name="connsiteX32" fmla="*/ 683821 w 710772"/>
                  <a:gd name="connsiteY32" fmla="*/ 609758 h 774117"/>
                  <a:gd name="connsiteX33" fmla="*/ 700666 w 710772"/>
                  <a:gd name="connsiteY33" fmla="*/ 650184 h 774117"/>
                  <a:gd name="connsiteX34" fmla="*/ 700666 w 710772"/>
                  <a:gd name="connsiteY34" fmla="*/ 680504 h 774117"/>
                  <a:gd name="connsiteX35" fmla="*/ 698059 w 710772"/>
                  <a:gd name="connsiteY35" fmla="*/ 682677 h 774117"/>
                  <a:gd name="connsiteX36" fmla="*/ 91440 w 710772"/>
                  <a:gd name="connsiteY36" fmla="*/ 774117 h 774117"/>
                  <a:gd name="connsiteX0" fmla="*/ 0 w 710772"/>
                  <a:gd name="connsiteY0" fmla="*/ 65469 h 682677"/>
                  <a:gd name="connsiteX1" fmla="*/ 13424 w 710772"/>
                  <a:gd name="connsiteY1" fmla="*/ 47164 h 682677"/>
                  <a:gd name="connsiteX2" fmla="*/ 67325 w 710772"/>
                  <a:gd name="connsiteY2" fmla="*/ 47164 h 682677"/>
                  <a:gd name="connsiteX3" fmla="*/ 87538 w 710772"/>
                  <a:gd name="connsiteY3" fmla="*/ 60639 h 682677"/>
                  <a:gd name="connsiteX4" fmla="*/ 171759 w 710772"/>
                  <a:gd name="connsiteY4" fmla="*/ 50533 h 682677"/>
                  <a:gd name="connsiteX5" fmla="*/ 215554 w 710772"/>
                  <a:gd name="connsiteY5" fmla="*/ 57270 h 682677"/>
                  <a:gd name="connsiteX6" fmla="*/ 262717 w 710772"/>
                  <a:gd name="connsiteY6" fmla="*/ 84221 h 682677"/>
                  <a:gd name="connsiteX7" fmla="*/ 279562 w 710772"/>
                  <a:gd name="connsiteY7" fmla="*/ 101065 h 682677"/>
                  <a:gd name="connsiteX8" fmla="*/ 293037 w 710772"/>
                  <a:gd name="connsiteY8" fmla="*/ 117909 h 682677"/>
                  <a:gd name="connsiteX9" fmla="*/ 333463 w 710772"/>
                  <a:gd name="connsiteY9" fmla="*/ 121278 h 682677"/>
                  <a:gd name="connsiteX10" fmla="*/ 343569 w 710772"/>
                  <a:gd name="connsiteY10" fmla="*/ 84221 h 682677"/>
                  <a:gd name="connsiteX11" fmla="*/ 367151 w 710772"/>
                  <a:gd name="connsiteY11" fmla="*/ 50533 h 682677"/>
                  <a:gd name="connsiteX12" fmla="*/ 370520 w 710772"/>
                  <a:gd name="connsiteY12" fmla="*/ 26951 h 682677"/>
                  <a:gd name="connsiteX13" fmla="*/ 410946 w 710772"/>
                  <a:gd name="connsiteY13" fmla="*/ 13476 h 682677"/>
                  <a:gd name="connsiteX14" fmla="*/ 444634 w 710772"/>
                  <a:gd name="connsiteY14" fmla="*/ 0 h 682677"/>
                  <a:gd name="connsiteX15" fmla="*/ 461479 w 710772"/>
                  <a:gd name="connsiteY15" fmla="*/ 0 h 682677"/>
                  <a:gd name="connsiteX16" fmla="*/ 468216 w 710772"/>
                  <a:gd name="connsiteY16" fmla="*/ 13476 h 682677"/>
                  <a:gd name="connsiteX17" fmla="*/ 441266 w 710772"/>
                  <a:gd name="connsiteY17" fmla="*/ 111172 h 682677"/>
                  <a:gd name="connsiteX18" fmla="*/ 441266 w 710772"/>
                  <a:gd name="connsiteY18" fmla="*/ 171811 h 682677"/>
                  <a:gd name="connsiteX19" fmla="*/ 434528 w 710772"/>
                  <a:gd name="connsiteY19" fmla="*/ 202130 h 682677"/>
                  <a:gd name="connsiteX20" fmla="*/ 410946 w 710772"/>
                  <a:gd name="connsiteY20" fmla="*/ 232449 h 682677"/>
                  <a:gd name="connsiteX21" fmla="*/ 407577 w 710772"/>
                  <a:gd name="connsiteY21" fmla="*/ 249294 h 682677"/>
                  <a:gd name="connsiteX22" fmla="*/ 410946 w 710772"/>
                  <a:gd name="connsiteY22" fmla="*/ 262769 h 682677"/>
                  <a:gd name="connsiteX23" fmla="*/ 444634 w 710772"/>
                  <a:gd name="connsiteY23" fmla="*/ 262769 h 682677"/>
                  <a:gd name="connsiteX24" fmla="*/ 434528 w 710772"/>
                  <a:gd name="connsiteY24" fmla="*/ 303195 h 682677"/>
                  <a:gd name="connsiteX25" fmla="*/ 478323 w 710772"/>
                  <a:gd name="connsiteY25" fmla="*/ 333514 h 682677"/>
                  <a:gd name="connsiteX26" fmla="*/ 471585 w 710772"/>
                  <a:gd name="connsiteY26" fmla="*/ 367203 h 682677"/>
                  <a:gd name="connsiteX27" fmla="*/ 505273 w 710772"/>
                  <a:gd name="connsiteY27" fmla="*/ 464899 h 682677"/>
                  <a:gd name="connsiteX28" fmla="*/ 559175 w 710772"/>
                  <a:gd name="connsiteY28" fmla="*/ 522169 h 682677"/>
                  <a:gd name="connsiteX29" fmla="*/ 582756 w 710772"/>
                  <a:gd name="connsiteY29" fmla="*/ 559226 h 682677"/>
                  <a:gd name="connsiteX30" fmla="*/ 623182 w 710772"/>
                  <a:gd name="connsiteY30" fmla="*/ 545751 h 682677"/>
                  <a:gd name="connsiteX31" fmla="*/ 710772 w 710772"/>
                  <a:gd name="connsiteY31" fmla="*/ 559226 h 682677"/>
                  <a:gd name="connsiteX32" fmla="*/ 683821 w 710772"/>
                  <a:gd name="connsiteY32" fmla="*/ 609758 h 682677"/>
                  <a:gd name="connsiteX33" fmla="*/ 700666 w 710772"/>
                  <a:gd name="connsiteY33" fmla="*/ 650184 h 682677"/>
                  <a:gd name="connsiteX34" fmla="*/ 700666 w 710772"/>
                  <a:gd name="connsiteY34" fmla="*/ 680504 h 682677"/>
                  <a:gd name="connsiteX35" fmla="*/ 698059 w 710772"/>
                  <a:gd name="connsiteY35" fmla="*/ 682677 h 682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710772" h="682677">
                    <a:moveTo>
                      <a:pt x="0" y="65469"/>
                    </a:moveTo>
                    <a:lnTo>
                      <a:pt x="13424" y="47164"/>
                    </a:lnTo>
                    <a:lnTo>
                      <a:pt x="67325" y="47164"/>
                    </a:lnTo>
                    <a:lnTo>
                      <a:pt x="87538" y="60639"/>
                    </a:lnTo>
                    <a:lnTo>
                      <a:pt x="171759" y="50533"/>
                    </a:lnTo>
                    <a:lnTo>
                      <a:pt x="215554" y="57270"/>
                    </a:lnTo>
                    <a:lnTo>
                      <a:pt x="262717" y="84221"/>
                    </a:lnTo>
                    <a:lnTo>
                      <a:pt x="279562" y="101065"/>
                    </a:lnTo>
                    <a:lnTo>
                      <a:pt x="293037" y="117909"/>
                    </a:lnTo>
                    <a:lnTo>
                      <a:pt x="333463" y="121278"/>
                    </a:lnTo>
                    <a:lnTo>
                      <a:pt x="343569" y="84221"/>
                    </a:lnTo>
                    <a:lnTo>
                      <a:pt x="367151" y="50533"/>
                    </a:lnTo>
                    <a:lnTo>
                      <a:pt x="370520" y="26951"/>
                    </a:lnTo>
                    <a:lnTo>
                      <a:pt x="410946" y="13476"/>
                    </a:lnTo>
                    <a:lnTo>
                      <a:pt x="444634" y="0"/>
                    </a:lnTo>
                    <a:lnTo>
                      <a:pt x="461479" y="0"/>
                    </a:lnTo>
                    <a:lnTo>
                      <a:pt x="468216" y="13476"/>
                    </a:lnTo>
                    <a:lnTo>
                      <a:pt x="441266" y="111172"/>
                    </a:lnTo>
                    <a:lnTo>
                      <a:pt x="441266" y="171811"/>
                    </a:lnTo>
                    <a:lnTo>
                      <a:pt x="434528" y="202130"/>
                    </a:lnTo>
                    <a:lnTo>
                      <a:pt x="410946" y="232449"/>
                    </a:lnTo>
                    <a:lnTo>
                      <a:pt x="407577" y="249294"/>
                    </a:lnTo>
                    <a:lnTo>
                      <a:pt x="410946" y="262769"/>
                    </a:lnTo>
                    <a:lnTo>
                      <a:pt x="444634" y="262769"/>
                    </a:lnTo>
                    <a:lnTo>
                      <a:pt x="434528" y="303195"/>
                    </a:lnTo>
                    <a:lnTo>
                      <a:pt x="478323" y="333514"/>
                    </a:lnTo>
                    <a:lnTo>
                      <a:pt x="471585" y="367203"/>
                    </a:lnTo>
                    <a:lnTo>
                      <a:pt x="505273" y="464899"/>
                    </a:lnTo>
                    <a:lnTo>
                      <a:pt x="559175" y="522169"/>
                    </a:lnTo>
                    <a:lnTo>
                      <a:pt x="582756" y="559226"/>
                    </a:lnTo>
                    <a:lnTo>
                      <a:pt x="623182" y="545751"/>
                    </a:lnTo>
                    <a:lnTo>
                      <a:pt x="710772" y="559226"/>
                    </a:lnTo>
                    <a:lnTo>
                      <a:pt x="683821" y="609758"/>
                    </a:lnTo>
                    <a:lnTo>
                      <a:pt x="700666" y="650184"/>
                    </a:lnTo>
                    <a:lnTo>
                      <a:pt x="700666" y="680504"/>
                    </a:lnTo>
                    <a:lnTo>
                      <a:pt x="698059" y="682677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4" name="フリーフォーム: 図形 663">
                <a:extLst>
                  <a:ext uri="{FF2B5EF4-FFF2-40B4-BE49-F238E27FC236}">
                    <a16:creationId xmlns:a16="http://schemas.microsoft.com/office/drawing/2014/main" id="{96C638BD-778F-83D3-22A1-CC6B9C34BD14}"/>
                  </a:ext>
                </a:extLst>
              </p:cNvPr>
              <p:cNvSpPr/>
              <p:nvPr/>
            </p:nvSpPr>
            <p:spPr>
              <a:xfrm>
                <a:off x="3012635" y="6155565"/>
                <a:ext cx="360515" cy="283031"/>
              </a:xfrm>
              <a:custGeom>
                <a:avLst/>
                <a:gdLst>
                  <a:gd name="connsiteX0" fmla="*/ 360515 w 360515"/>
                  <a:gd name="connsiteY0" fmla="*/ 0 h 283031"/>
                  <a:gd name="connsiteX1" fmla="*/ 360515 w 360515"/>
                  <a:gd name="connsiteY1" fmla="*/ 283031 h 283031"/>
                  <a:gd name="connsiteX2" fmla="*/ 0 w 360515"/>
                  <a:gd name="connsiteY2" fmla="*/ 283031 h 283031"/>
                  <a:gd name="connsiteX3" fmla="*/ 17173 w 360515"/>
                  <a:gd name="connsiteY3" fmla="*/ 272435 h 283031"/>
                  <a:gd name="connsiteX4" fmla="*/ 104202 w 360515"/>
                  <a:gd name="connsiteY4" fmla="*/ 154524 h 283031"/>
                  <a:gd name="connsiteX5" fmla="*/ 255799 w 360515"/>
                  <a:gd name="connsiteY5" fmla="*/ 89956 h 283031"/>
                  <a:gd name="connsiteX6" fmla="*/ 345635 w 360515"/>
                  <a:gd name="connsiteY6" fmla="*/ 31000 h 283031"/>
                  <a:gd name="connsiteX0" fmla="*/ 360515 w 451955"/>
                  <a:gd name="connsiteY0" fmla="*/ 283031 h 374471"/>
                  <a:gd name="connsiteX1" fmla="*/ 0 w 451955"/>
                  <a:gd name="connsiteY1" fmla="*/ 283031 h 374471"/>
                  <a:gd name="connsiteX2" fmla="*/ 17173 w 451955"/>
                  <a:gd name="connsiteY2" fmla="*/ 272435 h 374471"/>
                  <a:gd name="connsiteX3" fmla="*/ 104202 w 451955"/>
                  <a:gd name="connsiteY3" fmla="*/ 154524 h 374471"/>
                  <a:gd name="connsiteX4" fmla="*/ 255799 w 451955"/>
                  <a:gd name="connsiteY4" fmla="*/ 89956 h 374471"/>
                  <a:gd name="connsiteX5" fmla="*/ 345635 w 451955"/>
                  <a:gd name="connsiteY5" fmla="*/ 31000 h 374471"/>
                  <a:gd name="connsiteX6" fmla="*/ 360515 w 451955"/>
                  <a:gd name="connsiteY6" fmla="*/ 0 h 374471"/>
                  <a:gd name="connsiteX7" fmla="*/ 451955 w 451955"/>
                  <a:gd name="connsiteY7" fmla="*/ 374471 h 374471"/>
                  <a:gd name="connsiteX0" fmla="*/ 0 w 451955"/>
                  <a:gd name="connsiteY0" fmla="*/ 283031 h 374471"/>
                  <a:gd name="connsiteX1" fmla="*/ 17173 w 451955"/>
                  <a:gd name="connsiteY1" fmla="*/ 272435 h 374471"/>
                  <a:gd name="connsiteX2" fmla="*/ 104202 w 451955"/>
                  <a:gd name="connsiteY2" fmla="*/ 154524 h 374471"/>
                  <a:gd name="connsiteX3" fmla="*/ 255799 w 451955"/>
                  <a:gd name="connsiteY3" fmla="*/ 89956 h 374471"/>
                  <a:gd name="connsiteX4" fmla="*/ 345635 w 451955"/>
                  <a:gd name="connsiteY4" fmla="*/ 31000 h 374471"/>
                  <a:gd name="connsiteX5" fmla="*/ 360515 w 451955"/>
                  <a:gd name="connsiteY5" fmla="*/ 0 h 374471"/>
                  <a:gd name="connsiteX6" fmla="*/ 451955 w 451955"/>
                  <a:gd name="connsiteY6" fmla="*/ 374471 h 374471"/>
                  <a:gd name="connsiteX0" fmla="*/ 0 w 360515"/>
                  <a:gd name="connsiteY0" fmla="*/ 283031 h 283031"/>
                  <a:gd name="connsiteX1" fmla="*/ 17173 w 360515"/>
                  <a:gd name="connsiteY1" fmla="*/ 272435 h 283031"/>
                  <a:gd name="connsiteX2" fmla="*/ 104202 w 360515"/>
                  <a:gd name="connsiteY2" fmla="*/ 154524 h 283031"/>
                  <a:gd name="connsiteX3" fmla="*/ 255799 w 360515"/>
                  <a:gd name="connsiteY3" fmla="*/ 89956 h 283031"/>
                  <a:gd name="connsiteX4" fmla="*/ 345635 w 360515"/>
                  <a:gd name="connsiteY4" fmla="*/ 31000 h 283031"/>
                  <a:gd name="connsiteX5" fmla="*/ 360515 w 360515"/>
                  <a:gd name="connsiteY5" fmla="*/ 0 h 283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0515" h="283031">
                    <a:moveTo>
                      <a:pt x="0" y="283031"/>
                    </a:moveTo>
                    <a:lnTo>
                      <a:pt x="17173" y="272435"/>
                    </a:lnTo>
                    <a:lnTo>
                      <a:pt x="104202" y="154524"/>
                    </a:lnTo>
                    <a:lnTo>
                      <a:pt x="255799" y="89956"/>
                    </a:lnTo>
                    <a:lnTo>
                      <a:pt x="345635" y="31000"/>
                    </a:lnTo>
                    <a:lnTo>
                      <a:pt x="360515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65" name="グループ化 664">
              <a:extLst>
                <a:ext uri="{FF2B5EF4-FFF2-40B4-BE49-F238E27FC236}">
                  <a16:creationId xmlns:a16="http://schemas.microsoft.com/office/drawing/2014/main" id="{D15A7DA2-5A4B-4175-16A7-080667DB5220}"/>
                </a:ext>
              </a:extLst>
            </p:cNvPr>
            <p:cNvGrpSpPr/>
            <p:nvPr/>
          </p:nvGrpSpPr>
          <p:grpSpPr>
            <a:xfrm>
              <a:off x="7394889" y="4506633"/>
              <a:ext cx="1695884" cy="1002254"/>
              <a:chOff x="1628263" y="1741212"/>
              <a:chExt cx="885810" cy="523507"/>
            </a:xfrm>
          </p:grpSpPr>
          <p:sp>
            <p:nvSpPr>
              <p:cNvPr id="666" name="正方形/長方形 665">
                <a:extLst>
                  <a:ext uri="{FF2B5EF4-FFF2-40B4-BE49-F238E27FC236}">
                    <a16:creationId xmlns:a16="http://schemas.microsoft.com/office/drawing/2014/main" id="{B2831003-DEC3-8757-5128-4CABC2BCC5E6}"/>
                  </a:ext>
                </a:extLst>
              </p:cNvPr>
              <p:cNvSpPr/>
              <p:nvPr/>
            </p:nvSpPr>
            <p:spPr>
              <a:xfrm rot="20707676">
                <a:off x="1628263" y="2103958"/>
                <a:ext cx="274633" cy="16076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山口</a:t>
                </a:r>
              </a:p>
            </p:txBody>
          </p:sp>
          <p:sp>
            <p:nvSpPr>
              <p:cNvPr id="667" name="正方形/長方形 666">
                <a:extLst>
                  <a:ext uri="{FF2B5EF4-FFF2-40B4-BE49-F238E27FC236}">
                    <a16:creationId xmlns:a16="http://schemas.microsoft.com/office/drawing/2014/main" id="{835E6AAE-0C0E-01E8-C0E3-8C63008350B0}"/>
                  </a:ext>
                </a:extLst>
              </p:cNvPr>
              <p:cNvSpPr/>
              <p:nvPr/>
            </p:nvSpPr>
            <p:spPr>
              <a:xfrm rot="19268282">
                <a:off x="2044819" y="1741212"/>
                <a:ext cx="167459" cy="9645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島根</a:t>
                </a:r>
              </a:p>
            </p:txBody>
          </p:sp>
          <p:sp>
            <p:nvSpPr>
              <p:cNvPr id="668" name="正方形/長方形 667">
                <a:extLst>
                  <a:ext uri="{FF2B5EF4-FFF2-40B4-BE49-F238E27FC236}">
                    <a16:creationId xmlns:a16="http://schemas.microsoft.com/office/drawing/2014/main" id="{39725750-5B06-AFD0-351E-9460C7394813}"/>
                  </a:ext>
                </a:extLst>
              </p:cNvPr>
              <p:cNvSpPr/>
              <p:nvPr/>
            </p:nvSpPr>
            <p:spPr>
              <a:xfrm>
                <a:off x="2346614" y="1847434"/>
                <a:ext cx="167459" cy="9645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広島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30698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06CDD4-F7B4-6603-A728-094E439B7D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55E2684-D8ED-2B8A-6E90-A95E6FC00F6E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山口県のおとなり、隣接する県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044" name="グループ化 1043">
            <a:extLst>
              <a:ext uri="{FF2B5EF4-FFF2-40B4-BE49-F238E27FC236}">
                <a16:creationId xmlns:a16="http://schemas.microsoft.com/office/drawing/2014/main" id="{5EC72478-E91B-AF4D-3800-85FE74E799F5}"/>
              </a:ext>
            </a:extLst>
          </p:cNvPr>
          <p:cNvGrpSpPr/>
          <p:nvPr/>
        </p:nvGrpSpPr>
        <p:grpSpPr>
          <a:xfrm>
            <a:off x="819833" y="1130677"/>
            <a:ext cx="2348718" cy="1941944"/>
            <a:chOff x="819833" y="1130677"/>
            <a:chExt cx="2348718" cy="1941944"/>
          </a:xfrm>
        </p:grpSpPr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82E0299D-C96F-E76E-4A35-20EC2429217B}"/>
                </a:ext>
              </a:extLst>
            </p:cNvPr>
            <p:cNvGrpSpPr/>
            <p:nvPr/>
          </p:nvGrpSpPr>
          <p:grpSpPr>
            <a:xfrm>
              <a:off x="819833" y="1130677"/>
              <a:ext cx="2348718" cy="1941944"/>
              <a:chOff x="1330291" y="991756"/>
              <a:chExt cx="1838259" cy="1519891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C5064CCF-41F5-0E87-B752-3D76BD065E31}"/>
                  </a:ext>
                </a:extLst>
              </p:cNvPr>
              <p:cNvSpPr/>
              <p:nvPr/>
            </p:nvSpPr>
            <p:spPr>
              <a:xfrm>
                <a:off x="1330291" y="1783156"/>
                <a:ext cx="985400" cy="728491"/>
              </a:xfrm>
              <a:custGeom>
                <a:avLst/>
                <a:gdLst>
                  <a:gd name="connsiteX0" fmla="*/ 2506980 w 4267200"/>
                  <a:gd name="connsiteY0" fmla="*/ 0 h 3154680"/>
                  <a:gd name="connsiteX1" fmla="*/ 2560320 w 4267200"/>
                  <a:gd name="connsiteY1" fmla="*/ 220980 h 3154680"/>
                  <a:gd name="connsiteX2" fmla="*/ 2621280 w 4267200"/>
                  <a:gd name="connsiteY2" fmla="*/ 259080 h 3154680"/>
                  <a:gd name="connsiteX3" fmla="*/ 2644140 w 4267200"/>
                  <a:gd name="connsiteY3" fmla="*/ 396240 h 3154680"/>
                  <a:gd name="connsiteX4" fmla="*/ 2575560 w 4267200"/>
                  <a:gd name="connsiteY4" fmla="*/ 426720 h 3154680"/>
                  <a:gd name="connsiteX5" fmla="*/ 2583180 w 4267200"/>
                  <a:gd name="connsiteY5" fmla="*/ 502920 h 3154680"/>
                  <a:gd name="connsiteX6" fmla="*/ 2491740 w 4267200"/>
                  <a:gd name="connsiteY6" fmla="*/ 617220 h 3154680"/>
                  <a:gd name="connsiteX7" fmla="*/ 2522220 w 4267200"/>
                  <a:gd name="connsiteY7" fmla="*/ 708660 h 3154680"/>
                  <a:gd name="connsiteX8" fmla="*/ 2560320 w 4267200"/>
                  <a:gd name="connsiteY8" fmla="*/ 861060 h 3154680"/>
                  <a:gd name="connsiteX9" fmla="*/ 2621280 w 4267200"/>
                  <a:gd name="connsiteY9" fmla="*/ 929640 h 3154680"/>
                  <a:gd name="connsiteX10" fmla="*/ 2682240 w 4267200"/>
                  <a:gd name="connsiteY10" fmla="*/ 929640 h 3154680"/>
                  <a:gd name="connsiteX11" fmla="*/ 2712720 w 4267200"/>
                  <a:gd name="connsiteY11" fmla="*/ 899160 h 3154680"/>
                  <a:gd name="connsiteX12" fmla="*/ 2857500 w 4267200"/>
                  <a:gd name="connsiteY12" fmla="*/ 899160 h 3154680"/>
                  <a:gd name="connsiteX13" fmla="*/ 2857500 w 4267200"/>
                  <a:gd name="connsiteY13" fmla="*/ 944880 h 3154680"/>
                  <a:gd name="connsiteX14" fmla="*/ 2773680 w 4267200"/>
                  <a:gd name="connsiteY14" fmla="*/ 1120140 h 3154680"/>
                  <a:gd name="connsiteX15" fmla="*/ 2766060 w 4267200"/>
                  <a:gd name="connsiteY15" fmla="*/ 1158240 h 3154680"/>
                  <a:gd name="connsiteX16" fmla="*/ 2796540 w 4267200"/>
                  <a:gd name="connsiteY16" fmla="*/ 1211580 h 3154680"/>
                  <a:gd name="connsiteX17" fmla="*/ 2811780 w 4267200"/>
                  <a:gd name="connsiteY17" fmla="*/ 1280160 h 3154680"/>
                  <a:gd name="connsiteX18" fmla="*/ 2918460 w 4267200"/>
                  <a:gd name="connsiteY18" fmla="*/ 1379220 h 3154680"/>
                  <a:gd name="connsiteX19" fmla="*/ 3139440 w 4267200"/>
                  <a:gd name="connsiteY19" fmla="*/ 1379220 h 3154680"/>
                  <a:gd name="connsiteX20" fmla="*/ 3131820 w 4267200"/>
                  <a:gd name="connsiteY20" fmla="*/ 1303020 h 3154680"/>
                  <a:gd name="connsiteX21" fmla="*/ 3238500 w 4267200"/>
                  <a:gd name="connsiteY21" fmla="*/ 1280160 h 3154680"/>
                  <a:gd name="connsiteX22" fmla="*/ 3360420 w 4267200"/>
                  <a:gd name="connsiteY22" fmla="*/ 1348740 h 3154680"/>
                  <a:gd name="connsiteX23" fmla="*/ 3467100 w 4267200"/>
                  <a:gd name="connsiteY23" fmla="*/ 1181100 h 3154680"/>
                  <a:gd name="connsiteX24" fmla="*/ 3520440 w 4267200"/>
                  <a:gd name="connsiteY24" fmla="*/ 1143000 h 3154680"/>
                  <a:gd name="connsiteX25" fmla="*/ 3543300 w 4267200"/>
                  <a:gd name="connsiteY25" fmla="*/ 1112520 h 3154680"/>
                  <a:gd name="connsiteX26" fmla="*/ 3451860 w 4267200"/>
                  <a:gd name="connsiteY26" fmla="*/ 990600 h 3154680"/>
                  <a:gd name="connsiteX27" fmla="*/ 3482340 w 4267200"/>
                  <a:gd name="connsiteY27" fmla="*/ 929640 h 3154680"/>
                  <a:gd name="connsiteX28" fmla="*/ 3550920 w 4267200"/>
                  <a:gd name="connsiteY28" fmla="*/ 845820 h 3154680"/>
                  <a:gd name="connsiteX29" fmla="*/ 3581400 w 4267200"/>
                  <a:gd name="connsiteY29" fmla="*/ 784860 h 3154680"/>
                  <a:gd name="connsiteX30" fmla="*/ 3703320 w 4267200"/>
                  <a:gd name="connsiteY30" fmla="*/ 784860 h 3154680"/>
                  <a:gd name="connsiteX31" fmla="*/ 3710940 w 4267200"/>
                  <a:gd name="connsiteY31" fmla="*/ 899160 h 3154680"/>
                  <a:gd name="connsiteX32" fmla="*/ 3710940 w 4267200"/>
                  <a:gd name="connsiteY32" fmla="*/ 1005840 h 3154680"/>
                  <a:gd name="connsiteX33" fmla="*/ 3710940 w 4267200"/>
                  <a:gd name="connsiteY33" fmla="*/ 1120140 h 3154680"/>
                  <a:gd name="connsiteX34" fmla="*/ 3710940 w 4267200"/>
                  <a:gd name="connsiteY34" fmla="*/ 1181100 h 3154680"/>
                  <a:gd name="connsiteX35" fmla="*/ 3794760 w 4267200"/>
                  <a:gd name="connsiteY35" fmla="*/ 1234440 h 3154680"/>
                  <a:gd name="connsiteX36" fmla="*/ 3802380 w 4267200"/>
                  <a:gd name="connsiteY36" fmla="*/ 1287780 h 3154680"/>
                  <a:gd name="connsiteX37" fmla="*/ 3878580 w 4267200"/>
                  <a:gd name="connsiteY37" fmla="*/ 1295400 h 3154680"/>
                  <a:gd name="connsiteX38" fmla="*/ 3855720 w 4267200"/>
                  <a:gd name="connsiteY38" fmla="*/ 1356360 h 3154680"/>
                  <a:gd name="connsiteX39" fmla="*/ 3909060 w 4267200"/>
                  <a:gd name="connsiteY39" fmla="*/ 1493520 h 3154680"/>
                  <a:gd name="connsiteX40" fmla="*/ 3909060 w 4267200"/>
                  <a:gd name="connsiteY40" fmla="*/ 1554480 h 3154680"/>
                  <a:gd name="connsiteX41" fmla="*/ 3931920 w 4267200"/>
                  <a:gd name="connsiteY41" fmla="*/ 1623060 h 3154680"/>
                  <a:gd name="connsiteX42" fmla="*/ 3939540 w 4267200"/>
                  <a:gd name="connsiteY42" fmla="*/ 1653540 h 3154680"/>
                  <a:gd name="connsiteX43" fmla="*/ 4000500 w 4267200"/>
                  <a:gd name="connsiteY43" fmla="*/ 1668780 h 3154680"/>
                  <a:gd name="connsiteX44" fmla="*/ 4091940 w 4267200"/>
                  <a:gd name="connsiteY44" fmla="*/ 1668780 h 3154680"/>
                  <a:gd name="connsiteX45" fmla="*/ 4091940 w 4267200"/>
                  <a:gd name="connsiteY45" fmla="*/ 1729740 h 3154680"/>
                  <a:gd name="connsiteX46" fmla="*/ 4229100 w 4267200"/>
                  <a:gd name="connsiteY46" fmla="*/ 1744980 h 3154680"/>
                  <a:gd name="connsiteX47" fmla="*/ 4198620 w 4267200"/>
                  <a:gd name="connsiteY47" fmla="*/ 1821180 h 3154680"/>
                  <a:gd name="connsiteX48" fmla="*/ 4236720 w 4267200"/>
                  <a:gd name="connsiteY48" fmla="*/ 1889760 h 3154680"/>
                  <a:gd name="connsiteX49" fmla="*/ 4267200 w 4267200"/>
                  <a:gd name="connsiteY49" fmla="*/ 2004060 h 3154680"/>
                  <a:gd name="connsiteX50" fmla="*/ 4114800 w 4267200"/>
                  <a:gd name="connsiteY50" fmla="*/ 2065020 h 3154680"/>
                  <a:gd name="connsiteX51" fmla="*/ 4145280 w 4267200"/>
                  <a:gd name="connsiteY51" fmla="*/ 2362200 h 3154680"/>
                  <a:gd name="connsiteX52" fmla="*/ 4122420 w 4267200"/>
                  <a:gd name="connsiteY52" fmla="*/ 2529840 h 3154680"/>
                  <a:gd name="connsiteX53" fmla="*/ 4061460 w 4267200"/>
                  <a:gd name="connsiteY53" fmla="*/ 2636520 h 3154680"/>
                  <a:gd name="connsiteX54" fmla="*/ 3886200 w 4267200"/>
                  <a:gd name="connsiteY54" fmla="*/ 2689860 h 3154680"/>
                  <a:gd name="connsiteX55" fmla="*/ 3916680 w 4267200"/>
                  <a:gd name="connsiteY55" fmla="*/ 2979420 h 3154680"/>
                  <a:gd name="connsiteX56" fmla="*/ 3939540 w 4267200"/>
                  <a:gd name="connsiteY56" fmla="*/ 3048000 h 3154680"/>
                  <a:gd name="connsiteX57" fmla="*/ 3939540 w 4267200"/>
                  <a:gd name="connsiteY57" fmla="*/ 3124200 h 3154680"/>
                  <a:gd name="connsiteX58" fmla="*/ 3893820 w 4267200"/>
                  <a:gd name="connsiteY58" fmla="*/ 3154680 h 3154680"/>
                  <a:gd name="connsiteX59" fmla="*/ 3825240 w 4267200"/>
                  <a:gd name="connsiteY59" fmla="*/ 3116580 h 3154680"/>
                  <a:gd name="connsiteX60" fmla="*/ 3832860 w 4267200"/>
                  <a:gd name="connsiteY60" fmla="*/ 3002280 h 3154680"/>
                  <a:gd name="connsiteX61" fmla="*/ 3672840 w 4267200"/>
                  <a:gd name="connsiteY61" fmla="*/ 2872740 h 3154680"/>
                  <a:gd name="connsiteX62" fmla="*/ 3604260 w 4267200"/>
                  <a:gd name="connsiteY62" fmla="*/ 2903220 h 3154680"/>
                  <a:gd name="connsiteX63" fmla="*/ 3451860 w 4267200"/>
                  <a:gd name="connsiteY63" fmla="*/ 2811780 h 3154680"/>
                  <a:gd name="connsiteX64" fmla="*/ 3406140 w 4267200"/>
                  <a:gd name="connsiteY64" fmla="*/ 2811780 h 3154680"/>
                  <a:gd name="connsiteX65" fmla="*/ 3375660 w 4267200"/>
                  <a:gd name="connsiteY65" fmla="*/ 2727960 h 3154680"/>
                  <a:gd name="connsiteX66" fmla="*/ 3322320 w 4267200"/>
                  <a:gd name="connsiteY66" fmla="*/ 2750820 h 3154680"/>
                  <a:gd name="connsiteX67" fmla="*/ 3147060 w 4267200"/>
                  <a:gd name="connsiteY67" fmla="*/ 2590800 h 3154680"/>
                  <a:gd name="connsiteX68" fmla="*/ 3063240 w 4267200"/>
                  <a:gd name="connsiteY68" fmla="*/ 2522220 h 3154680"/>
                  <a:gd name="connsiteX69" fmla="*/ 2979708 w 4267200"/>
                  <a:gd name="connsiteY69" fmla="*/ 2477668 h 3154680"/>
                  <a:gd name="connsiteX70" fmla="*/ 2916556 w 4267200"/>
                  <a:gd name="connsiteY70" fmla="*/ 2549844 h 3154680"/>
                  <a:gd name="connsiteX71" fmla="*/ 2830830 w 4267200"/>
                  <a:gd name="connsiteY71" fmla="*/ 2530792 h 3154680"/>
                  <a:gd name="connsiteX72" fmla="*/ 2914792 w 4267200"/>
                  <a:gd name="connsiteY72" fmla="*/ 2417628 h 3154680"/>
                  <a:gd name="connsiteX73" fmla="*/ 2811780 w 4267200"/>
                  <a:gd name="connsiteY73" fmla="*/ 2286000 h 3154680"/>
                  <a:gd name="connsiteX74" fmla="*/ 2773680 w 4267200"/>
                  <a:gd name="connsiteY74" fmla="*/ 2308860 h 3154680"/>
                  <a:gd name="connsiteX75" fmla="*/ 2705100 w 4267200"/>
                  <a:gd name="connsiteY75" fmla="*/ 2278380 h 3154680"/>
                  <a:gd name="connsiteX76" fmla="*/ 2590800 w 4267200"/>
                  <a:gd name="connsiteY76" fmla="*/ 2316480 h 3154680"/>
                  <a:gd name="connsiteX77" fmla="*/ 2423160 w 4267200"/>
                  <a:gd name="connsiteY77" fmla="*/ 2377440 h 3154680"/>
                  <a:gd name="connsiteX78" fmla="*/ 2324100 w 4267200"/>
                  <a:gd name="connsiteY78" fmla="*/ 2369820 h 3154680"/>
                  <a:gd name="connsiteX79" fmla="*/ 2133600 w 4267200"/>
                  <a:gd name="connsiteY79" fmla="*/ 2499360 h 3154680"/>
                  <a:gd name="connsiteX80" fmla="*/ 1996440 w 4267200"/>
                  <a:gd name="connsiteY80" fmla="*/ 2468880 h 3154680"/>
                  <a:gd name="connsiteX81" fmla="*/ 1866900 w 4267200"/>
                  <a:gd name="connsiteY81" fmla="*/ 2400300 h 3154680"/>
                  <a:gd name="connsiteX82" fmla="*/ 1866900 w 4267200"/>
                  <a:gd name="connsiteY82" fmla="*/ 2476500 h 3154680"/>
                  <a:gd name="connsiteX83" fmla="*/ 1844040 w 4267200"/>
                  <a:gd name="connsiteY83" fmla="*/ 2514600 h 3154680"/>
                  <a:gd name="connsiteX84" fmla="*/ 1744980 w 4267200"/>
                  <a:gd name="connsiteY84" fmla="*/ 2575560 h 3154680"/>
                  <a:gd name="connsiteX85" fmla="*/ 1714500 w 4267200"/>
                  <a:gd name="connsiteY85" fmla="*/ 2491740 h 3154680"/>
                  <a:gd name="connsiteX86" fmla="*/ 1676400 w 4267200"/>
                  <a:gd name="connsiteY86" fmla="*/ 2400300 h 3154680"/>
                  <a:gd name="connsiteX87" fmla="*/ 1638300 w 4267200"/>
                  <a:gd name="connsiteY87" fmla="*/ 2400300 h 3154680"/>
                  <a:gd name="connsiteX88" fmla="*/ 1577340 w 4267200"/>
                  <a:gd name="connsiteY88" fmla="*/ 2522220 h 3154680"/>
                  <a:gd name="connsiteX89" fmla="*/ 1508760 w 4267200"/>
                  <a:gd name="connsiteY89" fmla="*/ 2606040 h 3154680"/>
                  <a:gd name="connsiteX90" fmla="*/ 1493520 w 4267200"/>
                  <a:gd name="connsiteY90" fmla="*/ 2644140 h 3154680"/>
                  <a:gd name="connsiteX91" fmla="*/ 1249680 w 4267200"/>
                  <a:gd name="connsiteY91" fmla="*/ 2781300 h 3154680"/>
                  <a:gd name="connsiteX92" fmla="*/ 1097280 w 4267200"/>
                  <a:gd name="connsiteY92" fmla="*/ 2712720 h 3154680"/>
                  <a:gd name="connsiteX93" fmla="*/ 1005840 w 4267200"/>
                  <a:gd name="connsiteY93" fmla="*/ 2758440 h 3154680"/>
                  <a:gd name="connsiteX94" fmla="*/ 944880 w 4267200"/>
                  <a:gd name="connsiteY94" fmla="*/ 2682240 h 3154680"/>
                  <a:gd name="connsiteX95" fmla="*/ 967740 w 4267200"/>
                  <a:gd name="connsiteY95" fmla="*/ 2613660 h 3154680"/>
                  <a:gd name="connsiteX96" fmla="*/ 906780 w 4267200"/>
                  <a:gd name="connsiteY96" fmla="*/ 2537460 h 3154680"/>
                  <a:gd name="connsiteX97" fmla="*/ 822960 w 4267200"/>
                  <a:gd name="connsiteY97" fmla="*/ 2499360 h 3154680"/>
                  <a:gd name="connsiteX98" fmla="*/ 746760 w 4267200"/>
                  <a:gd name="connsiteY98" fmla="*/ 2407920 h 3154680"/>
                  <a:gd name="connsiteX99" fmla="*/ 601980 w 4267200"/>
                  <a:gd name="connsiteY99" fmla="*/ 2385060 h 3154680"/>
                  <a:gd name="connsiteX100" fmla="*/ 525780 w 4267200"/>
                  <a:gd name="connsiteY100" fmla="*/ 2324100 h 3154680"/>
                  <a:gd name="connsiteX101" fmla="*/ 457200 w 4267200"/>
                  <a:gd name="connsiteY101" fmla="*/ 2522220 h 3154680"/>
                  <a:gd name="connsiteX102" fmla="*/ 403860 w 4267200"/>
                  <a:gd name="connsiteY102" fmla="*/ 2598420 h 3154680"/>
                  <a:gd name="connsiteX103" fmla="*/ 167640 w 4267200"/>
                  <a:gd name="connsiteY103" fmla="*/ 2720340 h 3154680"/>
                  <a:gd name="connsiteX104" fmla="*/ 144780 w 4267200"/>
                  <a:gd name="connsiteY104" fmla="*/ 2613660 h 3154680"/>
                  <a:gd name="connsiteX105" fmla="*/ 160020 w 4267200"/>
                  <a:gd name="connsiteY105" fmla="*/ 2293620 h 3154680"/>
                  <a:gd name="connsiteX106" fmla="*/ 53340 w 4267200"/>
                  <a:gd name="connsiteY106" fmla="*/ 2209800 h 3154680"/>
                  <a:gd name="connsiteX107" fmla="*/ 0 w 4267200"/>
                  <a:gd name="connsiteY107" fmla="*/ 2080260 h 3154680"/>
                  <a:gd name="connsiteX108" fmla="*/ 22860 w 4267200"/>
                  <a:gd name="connsiteY108" fmla="*/ 2019300 h 3154680"/>
                  <a:gd name="connsiteX109" fmla="*/ 91440 w 4267200"/>
                  <a:gd name="connsiteY109" fmla="*/ 2004060 h 3154680"/>
                  <a:gd name="connsiteX110" fmla="*/ 175260 w 4267200"/>
                  <a:gd name="connsiteY110" fmla="*/ 1920240 h 3154680"/>
                  <a:gd name="connsiteX111" fmla="*/ 220980 w 4267200"/>
                  <a:gd name="connsiteY111" fmla="*/ 1859280 h 3154680"/>
                  <a:gd name="connsiteX112" fmla="*/ 175260 w 4267200"/>
                  <a:gd name="connsiteY112" fmla="*/ 1706880 h 3154680"/>
                  <a:gd name="connsiteX113" fmla="*/ 182880 w 4267200"/>
                  <a:gd name="connsiteY113" fmla="*/ 1645920 h 3154680"/>
                  <a:gd name="connsiteX114" fmla="*/ 0 w 4267200"/>
                  <a:gd name="connsiteY114" fmla="*/ 1470660 h 3154680"/>
                  <a:gd name="connsiteX115" fmla="*/ 45720 w 4267200"/>
                  <a:gd name="connsiteY115" fmla="*/ 1386840 h 3154680"/>
                  <a:gd name="connsiteX116" fmla="*/ 137160 w 4267200"/>
                  <a:gd name="connsiteY116" fmla="*/ 1181100 h 3154680"/>
                  <a:gd name="connsiteX117" fmla="*/ 190500 w 4267200"/>
                  <a:gd name="connsiteY117" fmla="*/ 1242060 h 3154680"/>
                  <a:gd name="connsiteX118" fmla="*/ 335280 w 4267200"/>
                  <a:gd name="connsiteY118" fmla="*/ 1150620 h 3154680"/>
                  <a:gd name="connsiteX119" fmla="*/ 502920 w 4267200"/>
                  <a:gd name="connsiteY119" fmla="*/ 1143000 h 3154680"/>
                  <a:gd name="connsiteX120" fmla="*/ 487680 w 4267200"/>
                  <a:gd name="connsiteY120" fmla="*/ 1066800 h 3154680"/>
                  <a:gd name="connsiteX121" fmla="*/ 320040 w 4267200"/>
                  <a:gd name="connsiteY121" fmla="*/ 1043940 h 3154680"/>
                  <a:gd name="connsiteX122" fmla="*/ 289560 w 4267200"/>
                  <a:gd name="connsiteY122" fmla="*/ 1005840 h 3154680"/>
                  <a:gd name="connsiteX123" fmla="*/ 289560 w 4267200"/>
                  <a:gd name="connsiteY123" fmla="*/ 944880 h 3154680"/>
                  <a:gd name="connsiteX124" fmla="*/ 373380 w 4267200"/>
                  <a:gd name="connsiteY124" fmla="*/ 906780 h 3154680"/>
                  <a:gd name="connsiteX125" fmla="*/ 434340 w 4267200"/>
                  <a:gd name="connsiteY125" fmla="*/ 906780 h 3154680"/>
                  <a:gd name="connsiteX126" fmla="*/ 472440 w 4267200"/>
                  <a:gd name="connsiteY126" fmla="*/ 990600 h 3154680"/>
                  <a:gd name="connsiteX127" fmla="*/ 739140 w 4267200"/>
                  <a:gd name="connsiteY127" fmla="*/ 944880 h 3154680"/>
                  <a:gd name="connsiteX128" fmla="*/ 754380 w 4267200"/>
                  <a:gd name="connsiteY128" fmla="*/ 998220 h 3154680"/>
                  <a:gd name="connsiteX129" fmla="*/ 822960 w 4267200"/>
                  <a:gd name="connsiteY129" fmla="*/ 990600 h 3154680"/>
                  <a:gd name="connsiteX130" fmla="*/ 861060 w 4267200"/>
                  <a:gd name="connsiteY130" fmla="*/ 1120140 h 3154680"/>
                  <a:gd name="connsiteX131" fmla="*/ 982980 w 4267200"/>
                  <a:gd name="connsiteY131" fmla="*/ 1112520 h 3154680"/>
                  <a:gd name="connsiteX132" fmla="*/ 1005840 w 4267200"/>
                  <a:gd name="connsiteY132" fmla="*/ 1066800 h 3154680"/>
                  <a:gd name="connsiteX133" fmla="*/ 967740 w 4267200"/>
                  <a:gd name="connsiteY133" fmla="*/ 1036320 h 3154680"/>
                  <a:gd name="connsiteX134" fmla="*/ 960120 w 4267200"/>
                  <a:gd name="connsiteY134" fmla="*/ 967740 h 3154680"/>
                  <a:gd name="connsiteX135" fmla="*/ 1059180 w 4267200"/>
                  <a:gd name="connsiteY135" fmla="*/ 967740 h 3154680"/>
                  <a:gd name="connsiteX136" fmla="*/ 1165860 w 4267200"/>
                  <a:gd name="connsiteY136" fmla="*/ 922020 h 3154680"/>
                  <a:gd name="connsiteX137" fmla="*/ 1196340 w 4267200"/>
                  <a:gd name="connsiteY137" fmla="*/ 906780 h 3154680"/>
                  <a:gd name="connsiteX138" fmla="*/ 1272540 w 4267200"/>
                  <a:gd name="connsiteY138" fmla="*/ 967740 h 3154680"/>
                  <a:gd name="connsiteX139" fmla="*/ 1257300 w 4267200"/>
                  <a:gd name="connsiteY139" fmla="*/ 990600 h 3154680"/>
                  <a:gd name="connsiteX140" fmla="*/ 1165860 w 4267200"/>
                  <a:gd name="connsiteY140" fmla="*/ 975360 h 3154680"/>
                  <a:gd name="connsiteX141" fmla="*/ 1074420 w 4267200"/>
                  <a:gd name="connsiteY141" fmla="*/ 990600 h 3154680"/>
                  <a:gd name="connsiteX142" fmla="*/ 1066800 w 4267200"/>
                  <a:gd name="connsiteY142" fmla="*/ 1059180 h 3154680"/>
                  <a:gd name="connsiteX143" fmla="*/ 1082040 w 4267200"/>
                  <a:gd name="connsiteY143" fmla="*/ 1120140 h 3154680"/>
                  <a:gd name="connsiteX144" fmla="*/ 1135380 w 4267200"/>
                  <a:gd name="connsiteY144" fmla="*/ 1074420 h 3154680"/>
                  <a:gd name="connsiteX145" fmla="*/ 1219200 w 4267200"/>
                  <a:gd name="connsiteY145" fmla="*/ 1082040 h 3154680"/>
                  <a:gd name="connsiteX146" fmla="*/ 1341120 w 4267200"/>
                  <a:gd name="connsiteY146" fmla="*/ 1112520 h 3154680"/>
                  <a:gd name="connsiteX147" fmla="*/ 1417320 w 4267200"/>
                  <a:gd name="connsiteY147" fmla="*/ 1036320 h 3154680"/>
                  <a:gd name="connsiteX148" fmla="*/ 1417320 w 4267200"/>
                  <a:gd name="connsiteY148" fmla="*/ 975360 h 3154680"/>
                  <a:gd name="connsiteX149" fmla="*/ 1493520 w 4267200"/>
                  <a:gd name="connsiteY149" fmla="*/ 944880 h 3154680"/>
                  <a:gd name="connsiteX150" fmla="*/ 1539240 w 4267200"/>
                  <a:gd name="connsiteY150" fmla="*/ 990600 h 3154680"/>
                  <a:gd name="connsiteX151" fmla="*/ 1630680 w 4267200"/>
                  <a:gd name="connsiteY151" fmla="*/ 944880 h 3154680"/>
                  <a:gd name="connsiteX152" fmla="*/ 1714500 w 4267200"/>
                  <a:gd name="connsiteY152" fmla="*/ 922020 h 3154680"/>
                  <a:gd name="connsiteX153" fmla="*/ 1729740 w 4267200"/>
                  <a:gd name="connsiteY153" fmla="*/ 838200 h 3154680"/>
                  <a:gd name="connsiteX154" fmla="*/ 1767840 w 4267200"/>
                  <a:gd name="connsiteY154" fmla="*/ 731520 h 3154680"/>
                  <a:gd name="connsiteX155" fmla="*/ 1828800 w 4267200"/>
                  <a:gd name="connsiteY155" fmla="*/ 701040 h 3154680"/>
                  <a:gd name="connsiteX156" fmla="*/ 1805940 w 4267200"/>
                  <a:gd name="connsiteY156" fmla="*/ 586740 h 3154680"/>
                  <a:gd name="connsiteX157" fmla="*/ 1859280 w 4267200"/>
                  <a:gd name="connsiteY157" fmla="*/ 533400 h 3154680"/>
                  <a:gd name="connsiteX158" fmla="*/ 1981200 w 4267200"/>
                  <a:gd name="connsiteY158" fmla="*/ 541020 h 3154680"/>
                  <a:gd name="connsiteX159" fmla="*/ 2004060 w 4267200"/>
                  <a:gd name="connsiteY159" fmla="*/ 472440 h 3154680"/>
                  <a:gd name="connsiteX160" fmla="*/ 2072640 w 4267200"/>
                  <a:gd name="connsiteY160" fmla="*/ 449580 h 3154680"/>
                  <a:gd name="connsiteX161" fmla="*/ 2095500 w 4267200"/>
                  <a:gd name="connsiteY161" fmla="*/ 388620 h 3154680"/>
                  <a:gd name="connsiteX162" fmla="*/ 2133600 w 4267200"/>
                  <a:gd name="connsiteY162" fmla="*/ 243840 h 3154680"/>
                  <a:gd name="connsiteX163" fmla="*/ 2164080 w 4267200"/>
                  <a:gd name="connsiteY163" fmla="*/ 213360 h 3154680"/>
                  <a:gd name="connsiteX164" fmla="*/ 2247900 w 4267200"/>
                  <a:gd name="connsiteY164" fmla="*/ 213360 h 3154680"/>
                  <a:gd name="connsiteX165" fmla="*/ 2247900 w 4267200"/>
                  <a:gd name="connsiteY165" fmla="*/ 114300 h 3154680"/>
                  <a:gd name="connsiteX166" fmla="*/ 2308860 w 4267200"/>
                  <a:gd name="connsiteY166" fmla="*/ 45720 h 3154680"/>
                  <a:gd name="connsiteX167" fmla="*/ 2369820 w 4267200"/>
                  <a:gd name="connsiteY167" fmla="*/ 76200 h 3154680"/>
                  <a:gd name="connsiteX168" fmla="*/ 2400300 w 4267200"/>
                  <a:gd name="connsiteY168" fmla="*/ 114300 h 3154680"/>
                  <a:gd name="connsiteX169" fmla="*/ 2453640 w 4267200"/>
                  <a:gd name="connsiteY169" fmla="*/ 99060 h 3154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</a:cxnLst>
                <a:rect l="l" t="t" r="r" b="b"/>
                <a:pathLst>
                  <a:path w="4267200" h="3154680">
                    <a:moveTo>
                      <a:pt x="2506980" y="0"/>
                    </a:moveTo>
                    <a:lnTo>
                      <a:pt x="2560320" y="220980"/>
                    </a:lnTo>
                    <a:lnTo>
                      <a:pt x="2621280" y="259080"/>
                    </a:lnTo>
                    <a:lnTo>
                      <a:pt x="2644140" y="396240"/>
                    </a:lnTo>
                    <a:lnTo>
                      <a:pt x="2575560" y="426720"/>
                    </a:lnTo>
                    <a:lnTo>
                      <a:pt x="2583180" y="502920"/>
                    </a:lnTo>
                    <a:lnTo>
                      <a:pt x="2491740" y="617220"/>
                    </a:lnTo>
                    <a:lnTo>
                      <a:pt x="2522220" y="708660"/>
                    </a:lnTo>
                    <a:lnTo>
                      <a:pt x="2560320" y="861060"/>
                    </a:lnTo>
                    <a:lnTo>
                      <a:pt x="2621280" y="929640"/>
                    </a:lnTo>
                    <a:lnTo>
                      <a:pt x="2682240" y="929640"/>
                    </a:lnTo>
                    <a:lnTo>
                      <a:pt x="2712720" y="899160"/>
                    </a:lnTo>
                    <a:lnTo>
                      <a:pt x="2857500" y="899160"/>
                    </a:lnTo>
                    <a:lnTo>
                      <a:pt x="2857500" y="944880"/>
                    </a:lnTo>
                    <a:lnTo>
                      <a:pt x="2773680" y="1120140"/>
                    </a:lnTo>
                    <a:lnTo>
                      <a:pt x="2766060" y="1158240"/>
                    </a:lnTo>
                    <a:lnTo>
                      <a:pt x="2796540" y="1211580"/>
                    </a:lnTo>
                    <a:lnTo>
                      <a:pt x="2811780" y="1280160"/>
                    </a:lnTo>
                    <a:lnTo>
                      <a:pt x="2918460" y="1379220"/>
                    </a:lnTo>
                    <a:lnTo>
                      <a:pt x="3139440" y="1379220"/>
                    </a:lnTo>
                    <a:lnTo>
                      <a:pt x="3131820" y="1303020"/>
                    </a:lnTo>
                    <a:lnTo>
                      <a:pt x="3238500" y="1280160"/>
                    </a:lnTo>
                    <a:lnTo>
                      <a:pt x="3360420" y="1348740"/>
                    </a:lnTo>
                    <a:lnTo>
                      <a:pt x="3467100" y="1181100"/>
                    </a:lnTo>
                    <a:lnTo>
                      <a:pt x="3520440" y="1143000"/>
                    </a:lnTo>
                    <a:lnTo>
                      <a:pt x="3543300" y="1112520"/>
                    </a:lnTo>
                    <a:lnTo>
                      <a:pt x="3451860" y="990600"/>
                    </a:lnTo>
                    <a:lnTo>
                      <a:pt x="3482340" y="929640"/>
                    </a:lnTo>
                    <a:lnTo>
                      <a:pt x="3550920" y="845820"/>
                    </a:lnTo>
                    <a:lnTo>
                      <a:pt x="3581400" y="784860"/>
                    </a:lnTo>
                    <a:lnTo>
                      <a:pt x="3703320" y="784860"/>
                    </a:lnTo>
                    <a:lnTo>
                      <a:pt x="3710940" y="899160"/>
                    </a:lnTo>
                    <a:lnTo>
                      <a:pt x="3710940" y="1005840"/>
                    </a:lnTo>
                    <a:lnTo>
                      <a:pt x="3710940" y="1120140"/>
                    </a:lnTo>
                    <a:lnTo>
                      <a:pt x="3710940" y="1181100"/>
                    </a:lnTo>
                    <a:lnTo>
                      <a:pt x="3794760" y="1234440"/>
                    </a:lnTo>
                    <a:lnTo>
                      <a:pt x="3802380" y="1287780"/>
                    </a:lnTo>
                    <a:lnTo>
                      <a:pt x="3878580" y="1295400"/>
                    </a:lnTo>
                    <a:lnTo>
                      <a:pt x="3855720" y="1356360"/>
                    </a:lnTo>
                    <a:lnTo>
                      <a:pt x="3909060" y="1493520"/>
                    </a:lnTo>
                    <a:lnTo>
                      <a:pt x="3909060" y="1554480"/>
                    </a:lnTo>
                    <a:lnTo>
                      <a:pt x="3931920" y="1623060"/>
                    </a:lnTo>
                    <a:lnTo>
                      <a:pt x="3939540" y="1653540"/>
                    </a:lnTo>
                    <a:lnTo>
                      <a:pt x="4000500" y="1668780"/>
                    </a:lnTo>
                    <a:lnTo>
                      <a:pt x="4091940" y="1668780"/>
                    </a:lnTo>
                    <a:lnTo>
                      <a:pt x="4091940" y="1729740"/>
                    </a:lnTo>
                    <a:lnTo>
                      <a:pt x="4229100" y="1744980"/>
                    </a:lnTo>
                    <a:lnTo>
                      <a:pt x="4198620" y="1821180"/>
                    </a:lnTo>
                    <a:lnTo>
                      <a:pt x="4236720" y="1889760"/>
                    </a:lnTo>
                    <a:lnTo>
                      <a:pt x="4267200" y="2004060"/>
                    </a:lnTo>
                    <a:lnTo>
                      <a:pt x="4114800" y="2065020"/>
                    </a:lnTo>
                    <a:lnTo>
                      <a:pt x="4145280" y="2362200"/>
                    </a:lnTo>
                    <a:lnTo>
                      <a:pt x="4122420" y="2529840"/>
                    </a:lnTo>
                    <a:lnTo>
                      <a:pt x="4061460" y="2636520"/>
                    </a:lnTo>
                    <a:lnTo>
                      <a:pt x="3886200" y="2689860"/>
                    </a:lnTo>
                    <a:lnTo>
                      <a:pt x="3916680" y="2979420"/>
                    </a:lnTo>
                    <a:lnTo>
                      <a:pt x="3939540" y="3048000"/>
                    </a:lnTo>
                    <a:lnTo>
                      <a:pt x="3939540" y="3124200"/>
                    </a:lnTo>
                    <a:lnTo>
                      <a:pt x="3893820" y="3154680"/>
                    </a:lnTo>
                    <a:lnTo>
                      <a:pt x="3825240" y="3116580"/>
                    </a:lnTo>
                    <a:lnTo>
                      <a:pt x="3832860" y="3002280"/>
                    </a:lnTo>
                    <a:lnTo>
                      <a:pt x="3672840" y="2872740"/>
                    </a:lnTo>
                    <a:lnTo>
                      <a:pt x="3604260" y="2903220"/>
                    </a:lnTo>
                    <a:lnTo>
                      <a:pt x="3451860" y="2811780"/>
                    </a:lnTo>
                    <a:lnTo>
                      <a:pt x="3406140" y="2811780"/>
                    </a:lnTo>
                    <a:lnTo>
                      <a:pt x="3375660" y="2727960"/>
                    </a:lnTo>
                    <a:lnTo>
                      <a:pt x="3322320" y="2750820"/>
                    </a:lnTo>
                    <a:lnTo>
                      <a:pt x="3147060" y="2590800"/>
                    </a:lnTo>
                    <a:lnTo>
                      <a:pt x="3063240" y="2522220"/>
                    </a:lnTo>
                    <a:lnTo>
                      <a:pt x="2979708" y="2477668"/>
                    </a:lnTo>
                    <a:lnTo>
                      <a:pt x="2916556" y="2549844"/>
                    </a:lnTo>
                    <a:lnTo>
                      <a:pt x="2830830" y="2530792"/>
                    </a:lnTo>
                    <a:lnTo>
                      <a:pt x="2914792" y="2417628"/>
                    </a:lnTo>
                    <a:lnTo>
                      <a:pt x="2811780" y="2286000"/>
                    </a:lnTo>
                    <a:lnTo>
                      <a:pt x="2773680" y="2308860"/>
                    </a:lnTo>
                    <a:lnTo>
                      <a:pt x="2705100" y="2278380"/>
                    </a:lnTo>
                    <a:lnTo>
                      <a:pt x="2590800" y="2316480"/>
                    </a:lnTo>
                    <a:lnTo>
                      <a:pt x="2423160" y="2377440"/>
                    </a:lnTo>
                    <a:lnTo>
                      <a:pt x="2324100" y="2369820"/>
                    </a:lnTo>
                    <a:lnTo>
                      <a:pt x="2133600" y="2499360"/>
                    </a:lnTo>
                    <a:lnTo>
                      <a:pt x="1996440" y="2468880"/>
                    </a:lnTo>
                    <a:lnTo>
                      <a:pt x="1866900" y="2400300"/>
                    </a:lnTo>
                    <a:lnTo>
                      <a:pt x="1866900" y="2476500"/>
                    </a:lnTo>
                    <a:lnTo>
                      <a:pt x="1844040" y="2514600"/>
                    </a:lnTo>
                    <a:lnTo>
                      <a:pt x="1744980" y="2575560"/>
                    </a:lnTo>
                    <a:lnTo>
                      <a:pt x="1714500" y="2491740"/>
                    </a:lnTo>
                    <a:lnTo>
                      <a:pt x="1676400" y="2400300"/>
                    </a:lnTo>
                    <a:lnTo>
                      <a:pt x="1638300" y="2400300"/>
                    </a:lnTo>
                    <a:lnTo>
                      <a:pt x="1577340" y="2522220"/>
                    </a:lnTo>
                    <a:lnTo>
                      <a:pt x="1508760" y="2606040"/>
                    </a:lnTo>
                    <a:lnTo>
                      <a:pt x="1493520" y="2644140"/>
                    </a:lnTo>
                    <a:lnTo>
                      <a:pt x="1249680" y="2781300"/>
                    </a:lnTo>
                    <a:lnTo>
                      <a:pt x="1097280" y="2712720"/>
                    </a:lnTo>
                    <a:lnTo>
                      <a:pt x="1005840" y="2758440"/>
                    </a:lnTo>
                    <a:lnTo>
                      <a:pt x="944880" y="2682240"/>
                    </a:lnTo>
                    <a:lnTo>
                      <a:pt x="967740" y="2613660"/>
                    </a:lnTo>
                    <a:lnTo>
                      <a:pt x="906780" y="2537460"/>
                    </a:lnTo>
                    <a:lnTo>
                      <a:pt x="822960" y="2499360"/>
                    </a:lnTo>
                    <a:lnTo>
                      <a:pt x="746760" y="2407920"/>
                    </a:lnTo>
                    <a:lnTo>
                      <a:pt x="601980" y="2385060"/>
                    </a:lnTo>
                    <a:lnTo>
                      <a:pt x="525780" y="2324100"/>
                    </a:lnTo>
                    <a:lnTo>
                      <a:pt x="457200" y="2522220"/>
                    </a:lnTo>
                    <a:lnTo>
                      <a:pt x="403860" y="2598420"/>
                    </a:lnTo>
                    <a:lnTo>
                      <a:pt x="167640" y="2720340"/>
                    </a:lnTo>
                    <a:lnTo>
                      <a:pt x="144780" y="2613660"/>
                    </a:lnTo>
                    <a:lnTo>
                      <a:pt x="160020" y="2293620"/>
                    </a:lnTo>
                    <a:lnTo>
                      <a:pt x="53340" y="2209800"/>
                    </a:lnTo>
                    <a:lnTo>
                      <a:pt x="0" y="2080260"/>
                    </a:lnTo>
                    <a:lnTo>
                      <a:pt x="22860" y="2019300"/>
                    </a:lnTo>
                    <a:lnTo>
                      <a:pt x="91440" y="2004060"/>
                    </a:lnTo>
                    <a:lnTo>
                      <a:pt x="175260" y="1920240"/>
                    </a:lnTo>
                    <a:lnTo>
                      <a:pt x="220980" y="1859280"/>
                    </a:lnTo>
                    <a:lnTo>
                      <a:pt x="175260" y="1706880"/>
                    </a:lnTo>
                    <a:lnTo>
                      <a:pt x="182880" y="1645920"/>
                    </a:lnTo>
                    <a:lnTo>
                      <a:pt x="0" y="1470660"/>
                    </a:lnTo>
                    <a:lnTo>
                      <a:pt x="45720" y="1386840"/>
                    </a:lnTo>
                    <a:lnTo>
                      <a:pt x="137160" y="1181100"/>
                    </a:lnTo>
                    <a:lnTo>
                      <a:pt x="190500" y="1242060"/>
                    </a:lnTo>
                    <a:lnTo>
                      <a:pt x="335280" y="1150620"/>
                    </a:lnTo>
                    <a:lnTo>
                      <a:pt x="502920" y="1143000"/>
                    </a:lnTo>
                    <a:lnTo>
                      <a:pt x="487680" y="1066800"/>
                    </a:lnTo>
                    <a:lnTo>
                      <a:pt x="320040" y="1043940"/>
                    </a:lnTo>
                    <a:lnTo>
                      <a:pt x="289560" y="1005840"/>
                    </a:lnTo>
                    <a:lnTo>
                      <a:pt x="289560" y="944880"/>
                    </a:lnTo>
                    <a:lnTo>
                      <a:pt x="373380" y="906780"/>
                    </a:lnTo>
                    <a:lnTo>
                      <a:pt x="434340" y="906780"/>
                    </a:lnTo>
                    <a:lnTo>
                      <a:pt x="472440" y="990600"/>
                    </a:lnTo>
                    <a:lnTo>
                      <a:pt x="739140" y="944880"/>
                    </a:lnTo>
                    <a:lnTo>
                      <a:pt x="754380" y="998220"/>
                    </a:lnTo>
                    <a:lnTo>
                      <a:pt x="822960" y="990600"/>
                    </a:lnTo>
                    <a:lnTo>
                      <a:pt x="861060" y="1120140"/>
                    </a:lnTo>
                    <a:lnTo>
                      <a:pt x="982980" y="1112520"/>
                    </a:lnTo>
                    <a:lnTo>
                      <a:pt x="1005840" y="1066800"/>
                    </a:lnTo>
                    <a:lnTo>
                      <a:pt x="967740" y="1036320"/>
                    </a:lnTo>
                    <a:lnTo>
                      <a:pt x="960120" y="967740"/>
                    </a:lnTo>
                    <a:lnTo>
                      <a:pt x="1059180" y="967740"/>
                    </a:lnTo>
                    <a:lnTo>
                      <a:pt x="1165860" y="922020"/>
                    </a:lnTo>
                    <a:lnTo>
                      <a:pt x="1196340" y="906780"/>
                    </a:lnTo>
                    <a:lnTo>
                      <a:pt x="1272540" y="967740"/>
                    </a:lnTo>
                    <a:lnTo>
                      <a:pt x="1257300" y="990600"/>
                    </a:lnTo>
                    <a:lnTo>
                      <a:pt x="1165860" y="975360"/>
                    </a:lnTo>
                    <a:lnTo>
                      <a:pt x="1074420" y="990600"/>
                    </a:lnTo>
                    <a:lnTo>
                      <a:pt x="1066800" y="1059180"/>
                    </a:lnTo>
                    <a:lnTo>
                      <a:pt x="1082040" y="1120140"/>
                    </a:lnTo>
                    <a:lnTo>
                      <a:pt x="1135380" y="1074420"/>
                    </a:lnTo>
                    <a:lnTo>
                      <a:pt x="1219200" y="1082040"/>
                    </a:lnTo>
                    <a:lnTo>
                      <a:pt x="1341120" y="1112520"/>
                    </a:lnTo>
                    <a:lnTo>
                      <a:pt x="1417320" y="1036320"/>
                    </a:lnTo>
                    <a:lnTo>
                      <a:pt x="1417320" y="975360"/>
                    </a:lnTo>
                    <a:lnTo>
                      <a:pt x="1493520" y="944880"/>
                    </a:lnTo>
                    <a:lnTo>
                      <a:pt x="1539240" y="990600"/>
                    </a:lnTo>
                    <a:lnTo>
                      <a:pt x="1630680" y="944880"/>
                    </a:lnTo>
                    <a:lnTo>
                      <a:pt x="1714500" y="922020"/>
                    </a:lnTo>
                    <a:lnTo>
                      <a:pt x="1729740" y="838200"/>
                    </a:lnTo>
                    <a:lnTo>
                      <a:pt x="1767840" y="731520"/>
                    </a:lnTo>
                    <a:lnTo>
                      <a:pt x="1828800" y="701040"/>
                    </a:lnTo>
                    <a:lnTo>
                      <a:pt x="1805940" y="586740"/>
                    </a:lnTo>
                    <a:lnTo>
                      <a:pt x="1859280" y="533400"/>
                    </a:lnTo>
                    <a:lnTo>
                      <a:pt x="1981200" y="541020"/>
                    </a:lnTo>
                    <a:lnTo>
                      <a:pt x="2004060" y="472440"/>
                    </a:lnTo>
                    <a:lnTo>
                      <a:pt x="2072640" y="449580"/>
                    </a:lnTo>
                    <a:lnTo>
                      <a:pt x="2095500" y="388620"/>
                    </a:lnTo>
                    <a:lnTo>
                      <a:pt x="2133600" y="243840"/>
                    </a:lnTo>
                    <a:lnTo>
                      <a:pt x="2164080" y="213360"/>
                    </a:lnTo>
                    <a:lnTo>
                      <a:pt x="2247900" y="213360"/>
                    </a:lnTo>
                    <a:lnTo>
                      <a:pt x="2247900" y="114300"/>
                    </a:lnTo>
                    <a:lnTo>
                      <a:pt x="2308860" y="45720"/>
                    </a:lnTo>
                    <a:lnTo>
                      <a:pt x="2369820" y="76200"/>
                    </a:lnTo>
                    <a:lnTo>
                      <a:pt x="2400300" y="114300"/>
                    </a:lnTo>
                    <a:lnTo>
                      <a:pt x="2453640" y="9906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F4805102-7BEA-194D-3BF7-B0881949FBAC}"/>
                  </a:ext>
                </a:extLst>
              </p:cNvPr>
              <p:cNvSpPr/>
              <p:nvPr/>
            </p:nvSpPr>
            <p:spPr>
              <a:xfrm>
                <a:off x="1905694" y="991756"/>
                <a:ext cx="1167082" cy="1109893"/>
              </a:xfrm>
              <a:custGeom>
                <a:avLst/>
                <a:gdLst>
                  <a:gd name="connsiteX0" fmla="*/ 4368164 w 5053964"/>
                  <a:gd name="connsiteY0" fmla="*/ 0 h 4806316"/>
                  <a:gd name="connsiteX1" fmla="*/ 4482464 w 5053964"/>
                  <a:gd name="connsiteY1" fmla="*/ 85724 h 4806316"/>
                  <a:gd name="connsiteX2" fmla="*/ 4806316 w 5053964"/>
                  <a:gd name="connsiteY2" fmla="*/ 47624 h 4806316"/>
                  <a:gd name="connsiteX3" fmla="*/ 5053964 w 5053964"/>
                  <a:gd name="connsiteY3" fmla="*/ 95252 h 4806316"/>
                  <a:gd name="connsiteX4" fmla="*/ 4872990 w 5053964"/>
                  <a:gd name="connsiteY4" fmla="*/ 161924 h 4806316"/>
                  <a:gd name="connsiteX5" fmla="*/ 4845108 w 5053964"/>
                  <a:gd name="connsiteY5" fmla="*/ 186092 h 4806316"/>
                  <a:gd name="connsiteX6" fmla="*/ 4846320 w 5053964"/>
                  <a:gd name="connsiteY6" fmla="*/ 173356 h 4806316"/>
                  <a:gd name="connsiteX7" fmla="*/ 4732020 w 5053964"/>
                  <a:gd name="connsiteY7" fmla="*/ 173356 h 4806316"/>
                  <a:gd name="connsiteX8" fmla="*/ 4648200 w 5053964"/>
                  <a:gd name="connsiteY8" fmla="*/ 234316 h 4806316"/>
                  <a:gd name="connsiteX9" fmla="*/ 4754880 w 5053964"/>
                  <a:gd name="connsiteY9" fmla="*/ 462916 h 4806316"/>
                  <a:gd name="connsiteX10" fmla="*/ 4968240 w 5053964"/>
                  <a:gd name="connsiteY10" fmla="*/ 622936 h 4806316"/>
                  <a:gd name="connsiteX11" fmla="*/ 5036820 w 5053964"/>
                  <a:gd name="connsiteY11" fmla="*/ 729616 h 4806316"/>
                  <a:gd name="connsiteX12" fmla="*/ 5021580 w 5053964"/>
                  <a:gd name="connsiteY12" fmla="*/ 790576 h 4806316"/>
                  <a:gd name="connsiteX13" fmla="*/ 5036820 w 5053964"/>
                  <a:gd name="connsiteY13" fmla="*/ 828676 h 4806316"/>
                  <a:gd name="connsiteX14" fmla="*/ 4975860 w 5053964"/>
                  <a:gd name="connsiteY14" fmla="*/ 904876 h 4806316"/>
                  <a:gd name="connsiteX15" fmla="*/ 4975860 w 5053964"/>
                  <a:gd name="connsiteY15" fmla="*/ 1224916 h 4806316"/>
                  <a:gd name="connsiteX16" fmla="*/ 4747260 w 5053964"/>
                  <a:gd name="connsiteY16" fmla="*/ 1308736 h 4806316"/>
                  <a:gd name="connsiteX17" fmla="*/ 4572000 w 5053964"/>
                  <a:gd name="connsiteY17" fmla="*/ 1384936 h 4806316"/>
                  <a:gd name="connsiteX18" fmla="*/ 4533900 w 5053964"/>
                  <a:gd name="connsiteY18" fmla="*/ 1445896 h 4806316"/>
                  <a:gd name="connsiteX19" fmla="*/ 4587240 w 5053964"/>
                  <a:gd name="connsiteY19" fmla="*/ 1453516 h 4806316"/>
                  <a:gd name="connsiteX20" fmla="*/ 4625340 w 5053964"/>
                  <a:gd name="connsiteY20" fmla="*/ 1598296 h 4806316"/>
                  <a:gd name="connsiteX21" fmla="*/ 4503420 w 5053964"/>
                  <a:gd name="connsiteY21" fmla="*/ 1689736 h 4806316"/>
                  <a:gd name="connsiteX22" fmla="*/ 4456930 w 5053964"/>
                  <a:gd name="connsiteY22" fmla="*/ 1915540 h 4806316"/>
                  <a:gd name="connsiteX23" fmla="*/ 4368164 w 5053964"/>
                  <a:gd name="connsiteY23" fmla="*/ 1885952 h 4806316"/>
                  <a:gd name="connsiteX24" fmla="*/ 4206240 w 5053964"/>
                  <a:gd name="connsiteY24" fmla="*/ 1981200 h 4806316"/>
                  <a:gd name="connsiteX25" fmla="*/ 4044316 w 5053964"/>
                  <a:gd name="connsiteY25" fmla="*/ 1866900 h 4806316"/>
                  <a:gd name="connsiteX26" fmla="*/ 3930016 w 5053964"/>
                  <a:gd name="connsiteY26" fmla="*/ 1933576 h 4806316"/>
                  <a:gd name="connsiteX27" fmla="*/ 3787140 w 5053964"/>
                  <a:gd name="connsiteY27" fmla="*/ 1914524 h 4806316"/>
                  <a:gd name="connsiteX28" fmla="*/ 3729990 w 5053964"/>
                  <a:gd name="connsiteY28" fmla="*/ 1838324 h 4806316"/>
                  <a:gd name="connsiteX29" fmla="*/ 3653790 w 5053964"/>
                  <a:gd name="connsiteY29" fmla="*/ 1866900 h 4806316"/>
                  <a:gd name="connsiteX30" fmla="*/ 3520440 w 5053964"/>
                  <a:gd name="connsiteY30" fmla="*/ 1981200 h 4806316"/>
                  <a:gd name="connsiteX31" fmla="*/ 3501390 w 5053964"/>
                  <a:gd name="connsiteY31" fmla="*/ 2076452 h 4806316"/>
                  <a:gd name="connsiteX32" fmla="*/ 3368040 w 5053964"/>
                  <a:gd name="connsiteY32" fmla="*/ 2247900 h 4806316"/>
                  <a:gd name="connsiteX33" fmla="*/ 3310890 w 5053964"/>
                  <a:gd name="connsiteY33" fmla="*/ 2343152 h 4806316"/>
                  <a:gd name="connsiteX34" fmla="*/ 3206116 w 5053964"/>
                  <a:gd name="connsiteY34" fmla="*/ 2409824 h 4806316"/>
                  <a:gd name="connsiteX35" fmla="*/ 3082290 w 5053964"/>
                  <a:gd name="connsiteY35" fmla="*/ 2409824 h 4806316"/>
                  <a:gd name="connsiteX36" fmla="*/ 2929890 w 5053964"/>
                  <a:gd name="connsiteY36" fmla="*/ 2619376 h 4806316"/>
                  <a:gd name="connsiteX37" fmla="*/ 3177540 w 5053964"/>
                  <a:gd name="connsiteY37" fmla="*/ 2705100 h 4806316"/>
                  <a:gd name="connsiteX38" fmla="*/ 3187064 w 5053964"/>
                  <a:gd name="connsiteY38" fmla="*/ 2809876 h 4806316"/>
                  <a:gd name="connsiteX39" fmla="*/ 3072764 w 5053964"/>
                  <a:gd name="connsiteY39" fmla="*/ 2809876 h 4806316"/>
                  <a:gd name="connsiteX40" fmla="*/ 3025140 w 5053964"/>
                  <a:gd name="connsiteY40" fmla="*/ 2886076 h 4806316"/>
                  <a:gd name="connsiteX41" fmla="*/ 2872740 w 5053964"/>
                  <a:gd name="connsiteY41" fmla="*/ 2838452 h 4806316"/>
                  <a:gd name="connsiteX42" fmla="*/ 2644140 w 5053964"/>
                  <a:gd name="connsiteY42" fmla="*/ 2981324 h 4806316"/>
                  <a:gd name="connsiteX43" fmla="*/ 2406016 w 5053964"/>
                  <a:gd name="connsiteY43" fmla="*/ 2971800 h 4806316"/>
                  <a:gd name="connsiteX44" fmla="*/ 2291716 w 5053964"/>
                  <a:gd name="connsiteY44" fmla="*/ 2924176 h 4806316"/>
                  <a:gd name="connsiteX45" fmla="*/ 2272664 w 5053964"/>
                  <a:gd name="connsiteY45" fmla="*/ 3000376 h 4806316"/>
                  <a:gd name="connsiteX46" fmla="*/ 2186940 w 5053964"/>
                  <a:gd name="connsiteY46" fmla="*/ 3076576 h 4806316"/>
                  <a:gd name="connsiteX47" fmla="*/ 2120264 w 5053964"/>
                  <a:gd name="connsiteY47" fmla="*/ 2981324 h 4806316"/>
                  <a:gd name="connsiteX48" fmla="*/ 1977390 w 5053964"/>
                  <a:gd name="connsiteY48" fmla="*/ 3019424 h 4806316"/>
                  <a:gd name="connsiteX49" fmla="*/ 1920240 w 5053964"/>
                  <a:gd name="connsiteY49" fmla="*/ 2990852 h 4806316"/>
                  <a:gd name="connsiteX50" fmla="*/ 1872616 w 5053964"/>
                  <a:gd name="connsiteY50" fmla="*/ 3076576 h 4806316"/>
                  <a:gd name="connsiteX51" fmla="*/ 1786890 w 5053964"/>
                  <a:gd name="connsiteY51" fmla="*/ 2952752 h 4806316"/>
                  <a:gd name="connsiteX52" fmla="*/ 1710690 w 5053964"/>
                  <a:gd name="connsiteY52" fmla="*/ 2952752 h 4806316"/>
                  <a:gd name="connsiteX53" fmla="*/ 1710690 w 5053964"/>
                  <a:gd name="connsiteY53" fmla="*/ 3067052 h 4806316"/>
                  <a:gd name="connsiteX54" fmla="*/ 1663064 w 5053964"/>
                  <a:gd name="connsiteY54" fmla="*/ 3171824 h 4806316"/>
                  <a:gd name="connsiteX55" fmla="*/ 1463040 w 5053964"/>
                  <a:gd name="connsiteY55" fmla="*/ 3276600 h 4806316"/>
                  <a:gd name="connsiteX56" fmla="*/ 1405890 w 5053964"/>
                  <a:gd name="connsiteY56" fmla="*/ 3352800 h 4806316"/>
                  <a:gd name="connsiteX57" fmla="*/ 1472564 w 5053964"/>
                  <a:gd name="connsiteY57" fmla="*/ 3390900 h 4806316"/>
                  <a:gd name="connsiteX58" fmla="*/ 1348740 w 5053964"/>
                  <a:gd name="connsiteY58" fmla="*/ 3648076 h 4806316"/>
                  <a:gd name="connsiteX59" fmla="*/ 1405890 w 5053964"/>
                  <a:gd name="connsiteY59" fmla="*/ 3724276 h 4806316"/>
                  <a:gd name="connsiteX60" fmla="*/ 1348740 w 5053964"/>
                  <a:gd name="connsiteY60" fmla="*/ 3867152 h 4806316"/>
                  <a:gd name="connsiteX61" fmla="*/ 1205864 w 5053964"/>
                  <a:gd name="connsiteY61" fmla="*/ 3990976 h 4806316"/>
                  <a:gd name="connsiteX62" fmla="*/ 1158240 w 5053964"/>
                  <a:gd name="connsiteY62" fmla="*/ 4000500 h 4806316"/>
                  <a:gd name="connsiteX63" fmla="*/ 1101090 w 5053964"/>
                  <a:gd name="connsiteY63" fmla="*/ 4086224 h 4806316"/>
                  <a:gd name="connsiteX64" fmla="*/ 1167764 w 5053964"/>
                  <a:gd name="connsiteY64" fmla="*/ 4114800 h 4806316"/>
                  <a:gd name="connsiteX65" fmla="*/ 1197658 w 5053964"/>
                  <a:gd name="connsiteY65" fmla="*/ 4211956 h 4806316"/>
                  <a:gd name="connsiteX66" fmla="*/ 1089660 w 5053964"/>
                  <a:gd name="connsiteY66" fmla="*/ 4211956 h 4806316"/>
                  <a:gd name="connsiteX67" fmla="*/ 1059180 w 5053964"/>
                  <a:gd name="connsiteY67" fmla="*/ 4272916 h 4806316"/>
                  <a:gd name="connsiteX68" fmla="*/ 990600 w 5053964"/>
                  <a:gd name="connsiteY68" fmla="*/ 4356736 h 4806316"/>
                  <a:gd name="connsiteX69" fmla="*/ 960120 w 5053964"/>
                  <a:gd name="connsiteY69" fmla="*/ 4417696 h 4806316"/>
                  <a:gd name="connsiteX70" fmla="*/ 1051560 w 5053964"/>
                  <a:gd name="connsiteY70" fmla="*/ 4539616 h 4806316"/>
                  <a:gd name="connsiteX71" fmla="*/ 1028700 w 5053964"/>
                  <a:gd name="connsiteY71" fmla="*/ 4570096 h 4806316"/>
                  <a:gd name="connsiteX72" fmla="*/ 975360 w 5053964"/>
                  <a:gd name="connsiteY72" fmla="*/ 4608196 h 4806316"/>
                  <a:gd name="connsiteX73" fmla="*/ 868680 w 5053964"/>
                  <a:gd name="connsiteY73" fmla="*/ 4775836 h 4806316"/>
                  <a:gd name="connsiteX74" fmla="*/ 746760 w 5053964"/>
                  <a:gd name="connsiteY74" fmla="*/ 4707256 h 4806316"/>
                  <a:gd name="connsiteX75" fmla="*/ 640080 w 5053964"/>
                  <a:gd name="connsiteY75" fmla="*/ 4730116 h 4806316"/>
                  <a:gd name="connsiteX76" fmla="*/ 647700 w 5053964"/>
                  <a:gd name="connsiteY76" fmla="*/ 4806316 h 4806316"/>
                  <a:gd name="connsiteX77" fmla="*/ 426720 w 5053964"/>
                  <a:gd name="connsiteY77" fmla="*/ 4806316 h 4806316"/>
                  <a:gd name="connsiteX78" fmla="*/ 320040 w 5053964"/>
                  <a:gd name="connsiteY78" fmla="*/ 4707256 h 4806316"/>
                  <a:gd name="connsiteX79" fmla="*/ 304800 w 5053964"/>
                  <a:gd name="connsiteY79" fmla="*/ 4638676 h 4806316"/>
                  <a:gd name="connsiteX80" fmla="*/ 274320 w 5053964"/>
                  <a:gd name="connsiteY80" fmla="*/ 4585336 h 4806316"/>
                  <a:gd name="connsiteX81" fmla="*/ 281940 w 5053964"/>
                  <a:gd name="connsiteY81" fmla="*/ 4547236 h 4806316"/>
                  <a:gd name="connsiteX82" fmla="*/ 365760 w 5053964"/>
                  <a:gd name="connsiteY82" fmla="*/ 4371976 h 4806316"/>
                  <a:gd name="connsiteX83" fmla="*/ 365760 w 5053964"/>
                  <a:gd name="connsiteY83" fmla="*/ 4326256 h 4806316"/>
                  <a:gd name="connsiteX84" fmla="*/ 220980 w 5053964"/>
                  <a:gd name="connsiteY84" fmla="*/ 4326256 h 4806316"/>
                  <a:gd name="connsiteX85" fmla="*/ 190500 w 5053964"/>
                  <a:gd name="connsiteY85" fmla="*/ 4356736 h 4806316"/>
                  <a:gd name="connsiteX86" fmla="*/ 129540 w 5053964"/>
                  <a:gd name="connsiteY86" fmla="*/ 4356736 h 4806316"/>
                  <a:gd name="connsiteX87" fmla="*/ 68580 w 5053964"/>
                  <a:gd name="connsiteY87" fmla="*/ 4288156 h 4806316"/>
                  <a:gd name="connsiteX88" fmla="*/ 30480 w 5053964"/>
                  <a:gd name="connsiteY88" fmla="*/ 4135756 h 4806316"/>
                  <a:gd name="connsiteX89" fmla="*/ 0 w 5053964"/>
                  <a:gd name="connsiteY89" fmla="*/ 4044316 h 4806316"/>
                  <a:gd name="connsiteX90" fmla="*/ 91440 w 5053964"/>
                  <a:gd name="connsiteY90" fmla="*/ 3930016 h 4806316"/>
                  <a:gd name="connsiteX91" fmla="*/ 83820 w 5053964"/>
                  <a:gd name="connsiteY91" fmla="*/ 3853816 h 4806316"/>
                  <a:gd name="connsiteX92" fmla="*/ 152400 w 5053964"/>
                  <a:gd name="connsiteY92" fmla="*/ 3823336 h 4806316"/>
                  <a:gd name="connsiteX93" fmla="*/ 129540 w 5053964"/>
                  <a:gd name="connsiteY93" fmla="*/ 3686176 h 4806316"/>
                  <a:gd name="connsiteX94" fmla="*/ 68580 w 5053964"/>
                  <a:gd name="connsiteY94" fmla="*/ 3648076 h 4806316"/>
                  <a:gd name="connsiteX95" fmla="*/ 15474 w 5053964"/>
                  <a:gd name="connsiteY95" fmla="*/ 3428062 h 4806316"/>
                  <a:gd name="connsiteX96" fmla="*/ 24764 w 5053964"/>
                  <a:gd name="connsiteY96" fmla="*/ 3390900 h 4806316"/>
                  <a:gd name="connsiteX97" fmla="*/ 272416 w 5053964"/>
                  <a:gd name="connsiteY97" fmla="*/ 3448052 h 4806316"/>
                  <a:gd name="connsiteX98" fmla="*/ 453390 w 5053964"/>
                  <a:gd name="connsiteY98" fmla="*/ 3352800 h 4806316"/>
                  <a:gd name="connsiteX99" fmla="*/ 586740 w 5053964"/>
                  <a:gd name="connsiteY99" fmla="*/ 3267076 h 4806316"/>
                  <a:gd name="connsiteX100" fmla="*/ 624840 w 5053964"/>
                  <a:gd name="connsiteY100" fmla="*/ 3152776 h 4806316"/>
                  <a:gd name="connsiteX101" fmla="*/ 701040 w 5053964"/>
                  <a:gd name="connsiteY101" fmla="*/ 3143252 h 4806316"/>
                  <a:gd name="connsiteX102" fmla="*/ 777240 w 5053964"/>
                  <a:gd name="connsiteY102" fmla="*/ 3019424 h 4806316"/>
                  <a:gd name="connsiteX103" fmla="*/ 843916 w 5053964"/>
                  <a:gd name="connsiteY103" fmla="*/ 2952752 h 4806316"/>
                  <a:gd name="connsiteX104" fmla="*/ 958216 w 5053964"/>
                  <a:gd name="connsiteY104" fmla="*/ 2867024 h 4806316"/>
                  <a:gd name="connsiteX105" fmla="*/ 996316 w 5053964"/>
                  <a:gd name="connsiteY105" fmla="*/ 2771776 h 4806316"/>
                  <a:gd name="connsiteX106" fmla="*/ 1062990 w 5053964"/>
                  <a:gd name="connsiteY106" fmla="*/ 2733676 h 4806316"/>
                  <a:gd name="connsiteX107" fmla="*/ 1167764 w 5053964"/>
                  <a:gd name="connsiteY107" fmla="*/ 2619376 h 4806316"/>
                  <a:gd name="connsiteX108" fmla="*/ 1263016 w 5053964"/>
                  <a:gd name="connsiteY108" fmla="*/ 2533652 h 4806316"/>
                  <a:gd name="connsiteX109" fmla="*/ 1434464 w 5053964"/>
                  <a:gd name="connsiteY109" fmla="*/ 2352676 h 4806316"/>
                  <a:gd name="connsiteX110" fmla="*/ 1758316 w 5053964"/>
                  <a:gd name="connsiteY110" fmla="*/ 2076452 h 4806316"/>
                  <a:gd name="connsiteX111" fmla="*/ 1948816 w 5053964"/>
                  <a:gd name="connsiteY111" fmla="*/ 2047876 h 4806316"/>
                  <a:gd name="connsiteX112" fmla="*/ 2025016 w 5053964"/>
                  <a:gd name="connsiteY112" fmla="*/ 1885952 h 4806316"/>
                  <a:gd name="connsiteX113" fmla="*/ 2196464 w 5053964"/>
                  <a:gd name="connsiteY113" fmla="*/ 1685924 h 4806316"/>
                  <a:gd name="connsiteX114" fmla="*/ 2244090 w 5053964"/>
                  <a:gd name="connsiteY114" fmla="*/ 1552576 h 4806316"/>
                  <a:gd name="connsiteX115" fmla="*/ 2491740 w 5053964"/>
                  <a:gd name="connsiteY115" fmla="*/ 1362076 h 4806316"/>
                  <a:gd name="connsiteX116" fmla="*/ 2787016 w 5053964"/>
                  <a:gd name="connsiteY116" fmla="*/ 1209676 h 4806316"/>
                  <a:gd name="connsiteX117" fmla="*/ 2948940 w 5053964"/>
                  <a:gd name="connsiteY117" fmla="*/ 1152524 h 4806316"/>
                  <a:gd name="connsiteX118" fmla="*/ 3025140 w 5053964"/>
                  <a:gd name="connsiteY118" fmla="*/ 1009652 h 4806316"/>
                  <a:gd name="connsiteX119" fmla="*/ 3053716 w 5053964"/>
                  <a:gd name="connsiteY119" fmla="*/ 771524 h 4806316"/>
                  <a:gd name="connsiteX120" fmla="*/ 2910840 w 5053964"/>
                  <a:gd name="connsiteY120" fmla="*/ 619124 h 4806316"/>
                  <a:gd name="connsiteX121" fmla="*/ 3063240 w 5053964"/>
                  <a:gd name="connsiteY121" fmla="*/ 561976 h 4806316"/>
                  <a:gd name="connsiteX122" fmla="*/ 3206116 w 5053964"/>
                  <a:gd name="connsiteY122" fmla="*/ 590552 h 4806316"/>
                  <a:gd name="connsiteX123" fmla="*/ 3310890 w 5053964"/>
                  <a:gd name="connsiteY123" fmla="*/ 561976 h 4806316"/>
                  <a:gd name="connsiteX124" fmla="*/ 3244216 w 5053964"/>
                  <a:gd name="connsiteY124" fmla="*/ 457200 h 4806316"/>
                  <a:gd name="connsiteX125" fmla="*/ 3387090 w 5053964"/>
                  <a:gd name="connsiteY125" fmla="*/ 438152 h 4806316"/>
                  <a:gd name="connsiteX126" fmla="*/ 3491864 w 5053964"/>
                  <a:gd name="connsiteY126" fmla="*/ 323852 h 4806316"/>
                  <a:gd name="connsiteX127" fmla="*/ 3977640 w 5053964"/>
                  <a:gd name="connsiteY127" fmla="*/ 314324 h 4806316"/>
                  <a:gd name="connsiteX128" fmla="*/ 3949064 w 5053964"/>
                  <a:gd name="connsiteY128" fmla="*/ 200024 h 4806316"/>
                  <a:gd name="connsiteX129" fmla="*/ 4120516 w 5053964"/>
                  <a:gd name="connsiteY129" fmla="*/ 190500 h 4806316"/>
                  <a:gd name="connsiteX130" fmla="*/ 4177664 w 5053964"/>
                  <a:gd name="connsiteY130" fmla="*/ 161924 h 4806316"/>
                  <a:gd name="connsiteX131" fmla="*/ 4244340 w 5053964"/>
                  <a:gd name="connsiteY131" fmla="*/ 47624 h 4806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5053964" h="4806316">
                    <a:moveTo>
                      <a:pt x="4368164" y="0"/>
                    </a:moveTo>
                    <a:lnTo>
                      <a:pt x="4482464" y="85724"/>
                    </a:lnTo>
                    <a:lnTo>
                      <a:pt x="4806316" y="47624"/>
                    </a:lnTo>
                    <a:lnTo>
                      <a:pt x="5053964" y="95252"/>
                    </a:lnTo>
                    <a:lnTo>
                      <a:pt x="4872990" y="161924"/>
                    </a:lnTo>
                    <a:lnTo>
                      <a:pt x="4845108" y="186092"/>
                    </a:lnTo>
                    <a:lnTo>
                      <a:pt x="4846320" y="173356"/>
                    </a:lnTo>
                    <a:lnTo>
                      <a:pt x="4732020" y="173356"/>
                    </a:lnTo>
                    <a:lnTo>
                      <a:pt x="4648200" y="234316"/>
                    </a:lnTo>
                    <a:lnTo>
                      <a:pt x="4754880" y="462916"/>
                    </a:lnTo>
                    <a:lnTo>
                      <a:pt x="4968240" y="622936"/>
                    </a:lnTo>
                    <a:lnTo>
                      <a:pt x="5036820" y="729616"/>
                    </a:lnTo>
                    <a:lnTo>
                      <a:pt x="5021580" y="790576"/>
                    </a:lnTo>
                    <a:lnTo>
                      <a:pt x="5036820" y="828676"/>
                    </a:lnTo>
                    <a:lnTo>
                      <a:pt x="4975860" y="904876"/>
                    </a:lnTo>
                    <a:lnTo>
                      <a:pt x="4975860" y="1224916"/>
                    </a:lnTo>
                    <a:lnTo>
                      <a:pt x="4747260" y="1308736"/>
                    </a:lnTo>
                    <a:lnTo>
                      <a:pt x="4572000" y="1384936"/>
                    </a:lnTo>
                    <a:lnTo>
                      <a:pt x="4533900" y="1445896"/>
                    </a:lnTo>
                    <a:lnTo>
                      <a:pt x="4587240" y="1453516"/>
                    </a:lnTo>
                    <a:lnTo>
                      <a:pt x="4625340" y="1598296"/>
                    </a:lnTo>
                    <a:lnTo>
                      <a:pt x="4503420" y="1689736"/>
                    </a:lnTo>
                    <a:lnTo>
                      <a:pt x="4456930" y="1915540"/>
                    </a:lnTo>
                    <a:lnTo>
                      <a:pt x="4368164" y="1885952"/>
                    </a:lnTo>
                    <a:lnTo>
                      <a:pt x="4206240" y="1981200"/>
                    </a:lnTo>
                    <a:lnTo>
                      <a:pt x="4044316" y="1866900"/>
                    </a:lnTo>
                    <a:lnTo>
                      <a:pt x="3930016" y="1933576"/>
                    </a:lnTo>
                    <a:lnTo>
                      <a:pt x="3787140" y="1914524"/>
                    </a:lnTo>
                    <a:lnTo>
                      <a:pt x="3729990" y="1838324"/>
                    </a:lnTo>
                    <a:lnTo>
                      <a:pt x="3653790" y="1866900"/>
                    </a:lnTo>
                    <a:lnTo>
                      <a:pt x="3520440" y="1981200"/>
                    </a:lnTo>
                    <a:lnTo>
                      <a:pt x="3501390" y="2076452"/>
                    </a:lnTo>
                    <a:lnTo>
                      <a:pt x="3368040" y="2247900"/>
                    </a:lnTo>
                    <a:lnTo>
                      <a:pt x="3310890" y="2343152"/>
                    </a:lnTo>
                    <a:lnTo>
                      <a:pt x="3206116" y="2409824"/>
                    </a:lnTo>
                    <a:lnTo>
                      <a:pt x="3082290" y="2409824"/>
                    </a:lnTo>
                    <a:lnTo>
                      <a:pt x="2929890" y="2619376"/>
                    </a:lnTo>
                    <a:lnTo>
                      <a:pt x="3177540" y="2705100"/>
                    </a:lnTo>
                    <a:lnTo>
                      <a:pt x="3187064" y="2809876"/>
                    </a:lnTo>
                    <a:lnTo>
                      <a:pt x="3072764" y="2809876"/>
                    </a:lnTo>
                    <a:lnTo>
                      <a:pt x="3025140" y="2886076"/>
                    </a:lnTo>
                    <a:lnTo>
                      <a:pt x="2872740" y="2838452"/>
                    </a:lnTo>
                    <a:lnTo>
                      <a:pt x="2644140" y="2981324"/>
                    </a:lnTo>
                    <a:lnTo>
                      <a:pt x="2406016" y="2971800"/>
                    </a:lnTo>
                    <a:lnTo>
                      <a:pt x="2291716" y="2924176"/>
                    </a:lnTo>
                    <a:lnTo>
                      <a:pt x="2272664" y="3000376"/>
                    </a:lnTo>
                    <a:lnTo>
                      <a:pt x="2186940" y="3076576"/>
                    </a:lnTo>
                    <a:lnTo>
                      <a:pt x="2120264" y="2981324"/>
                    </a:lnTo>
                    <a:lnTo>
                      <a:pt x="1977390" y="3019424"/>
                    </a:lnTo>
                    <a:lnTo>
                      <a:pt x="1920240" y="2990852"/>
                    </a:lnTo>
                    <a:lnTo>
                      <a:pt x="1872616" y="3076576"/>
                    </a:lnTo>
                    <a:lnTo>
                      <a:pt x="1786890" y="2952752"/>
                    </a:lnTo>
                    <a:lnTo>
                      <a:pt x="1710690" y="2952752"/>
                    </a:lnTo>
                    <a:lnTo>
                      <a:pt x="1710690" y="3067052"/>
                    </a:lnTo>
                    <a:lnTo>
                      <a:pt x="1663064" y="3171824"/>
                    </a:lnTo>
                    <a:lnTo>
                      <a:pt x="1463040" y="3276600"/>
                    </a:lnTo>
                    <a:lnTo>
                      <a:pt x="1405890" y="3352800"/>
                    </a:lnTo>
                    <a:lnTo>
                      <a:pt x="1472564" y="3390900"/>
                    </a:lnTo>
                    <a:lnTo>
                      <a:pt x="1348740" y="3648076"/>
                    </a:lnTo>
                    <a:lnTo>
                      <a:pt x="1405890" y="3724276"/>
                    </a:lnTo>
                    <a:lnTo>
                      <a:pt x="1348740" y="3867152"/>
                    </a:lnTo>
                    <a:lnTo>
                      <a:pt x="1205864" y="3990976"/>
                    </a:lnTo>
                    <a:lnTo>
                      <a:pt x="1158240" y="4000500"/>
                    </a:lnTo>
                    <a:lnTo>
                      <a:pt x="1101090" y="4086224"/>
                    </a:lnTo>
                    <a:lnTo>
                      <a:pt x="1167764" y="4114800"/>
                    </a:lnTo>
                    <a:lnTo>
                      <a:pt x="1197658" y="4211956"/>
                    </a:lnTo>
                    <a:lnTo>
                      <a:pt x="1089660" y="4211956"/>
                    </a:lnTo>
                    <a:lnTo>
                      <a:pt x="1059180" y="4272916"/>
                    </a:lnTo>
                    <a:lnTo>
                      <a:pt x="990600" y="4356736"/>
                    </a:lnTo>
                    <a:lnTo>
                      <a:pt x="960120" y="4417696"/>
                    </a:lnTo>
                    <a:lnTo>
                      <a:pt x="1051560" y="4539616"/>
                    </a:lnTo>
                    <a:lnTo>
                      <a:pt x="1028700" y="4570096"/>
                    </a:lnTo>
                    <a:lnTo>
                      <a:pt x="975360" y="4608196"/>
                    </a:lnTo>
                    <a:lnTo>
                      <a:pt x="868680" y="4775836"/>
                    </a:lnTo>
                    <a:lnTo>
                      <a:pt x="746760" y="4707256"/>
                    </a:lnTo>
                    <a:lnTo>
                      <a:pt x="640080" y="4730116"/>
                    </a:lnTo>
                    <a:lnTo>
                      <a:pt x="647700" y="4806316"/>
                    </a:lnTo>
                    <a:lnTo>
                      <a:pt x="426720" y="4806316"/>
                    </a:lnTo>
                    <a:lnTo>
                      <a:pt x="320040" y="4707256"/>
                    </a:lnTo>
                    <a:lnTo>
                      <a:pt x="304800" y="4638676"/>
                    </a:lnTo>
                    <a:lnTo>
                      <a:pt x="274320" y="4585336"/>
                    </a:lnTo>
                    <a:lnTo>
                      <a:pt x="281940" y="4547236"/>
                    </a:lnTo>
                    <a:lnTo>
                      <a:pt x="365760" y="4371976"/>
                    </a:lnTo>
                    <a:lnTo>
                      <a:pt x="365760" y="4326256"/>
                    </a:lnTo>
                    <a:lnTo>
                      <a:pt x="220980" y="4326256"/>
                    </a:lnTo>
                    <a:lnTo>
                      <a:pt x="190500" y="4356736"/>
                    </a:lnTo>
                    <a:lnTo>
                      <a:pt x="129540" y="4356736"/>
                    </a:lnTo>
                    <a:lnTo>
                      <a:pt x="68580" y="4288156"/>
                    </a:lnTo>
                    <a:lnTo>
                      <a:pt x="30480" y="4135756"/>
                    </a:lnTo>
                    <a:lnTo>
                      <a:pt x="0" y="4044316"/>
                    </a:lnTo>
                    <a:lnTo>
                      <a:pt x="91440" y="3930016"/>
                    </a:lnTo>
                    <a:lnTo>
                      <a:pt x="83820" y="3853816"/>
                    </a:lnTo>
                    <a:lnTo>
                      <a:pt x="152400" y="3823336"/>
                    </a:lnTo>
                    <a:lnTo>
                      <a:pt x="129540" y="3686176"/>
                    </a:lnTo>
                    <a:lnTo>
                      <a:pt x="68580" y="3648076"/>
                    </a:lnTo>
                    <a:lnTo>
                      <a:pt x="15474" y="3428062"/>
                    </a:lnTo>
                    <a:lnTo>
                      <a:pt x="24764" y="3390900"/>
                    </a:lnTo>
                    <a:lnTo>
                      <a:pt x="272416" y="3448052"/>
                    </a:lnTo>
                    <a:lnTo>
                      <a:pt x="453390" y="3352800"/>
                    </a:lnTo>
                    <a:lnTo>
                      <a:pt x="586740" y="3267076"/>
                    </a:lnTo>
                    <a:lnTo>
                      <a:pt x="624840" y="3152776"/>
                    </a:lnTo>
                    <a:lnTo>
                      <a:pt x="701040" y="3143252"/>
                    </a:lnTo>
                    <a:lnTo>
                      <a:pt x="777240" y="3019424"/>
                    </a:lnTo>
                    <a:lnTo>
                      <a:pt x="843916" y="2952752"/>
                    </a:lnTo>
                    <a:lnTo>
                      <a:pt x="958216" y="2867024"/>
                    </a:lnTo>
                    <a:lnTo>
                      <a:pt x="996316" y="2771776"/>
                    </a:lnTo>
                    <a:lnTo>
                      <a:pt x="1062990" y="2733676"/>
                    </a:lnTo>
                    <a:lnTo>
                      <a:pt x="1167764" y="2619376"/>
                    </a:lnTo>
                    <a:lnTo>
                      <a:pt x="1263016" y="2533652"/>
                    </a:lnTo>
                    <a:lnTo>
                      <a:pt x="1434464" y="2352676"/>
                    </a:lnTo>
                    <a:lnTo>
                      <a:pt x="1758316" y="2076452"/>
                    </a:lnTo>
                    <a:lnTo>
                      <a:pt x="1948816" y="2047876"/>
                    </a:lnTo>
                    <a:lnTo>
                      <a:pt x="2025016" y="1885952"/>
                    </a:lnTo>
                    <a:lnTo>
                      <a:pt x="2196464" y="1685924"/>
                    </a:lnTo>
                    <a:lnTo>
                      <a:pt x="2244090" y="1552576"/>
                    </a:lnTo>
                    <a:lnTo>
                      <a:pt x="2491740" y="1362076"/>
                    </a:lnTo>
                    <a:lnTo>
                      <a:pt x="2787016" y="1209676"/>
                    </a:lnTo>
                    <a:lnTo>
                      <a:pt x="2948940" y="1152524"/>
                    </a:lnTo>
                    <a:lnTo>
                      <a:pt x="3025140" y="1009652"/>
                    </a:lnTo>
                    <a:lnTo>
                      <a:pt x="3053716" y="771524"/>
                    </a:lnTo>
                    <a:lnTo>
                      <a:pt x="2910840" y="619124"/>
                    </a:lnTo>
                    <a:lnTo>
                      <a:pt x="3063240" y="561976"/>
                    </a:lnTo>
                    <a:lnTo>
                      <a:pt x="3206116" y="590552"/>
                    </a:lnTo>
                    <a:lnTo>
                      <a:pt x="3310890" y="561976"/>
                    </a:lnTo>
                    <a:lnTo>
                      <a:pt x="3244216" y="457200"/>
                    </a:lnTo>
                    <a:lnTo>
                      <a:pt x="3387090" y="438152"/>
                    </a:lnTo>
                    <a:lnTo>
                      <a:pt x="3491864" y="323852"/>
                    </a:lnTo>
                    <a:lnTo>
                      <a:pt x="3977640" y="314324"/>
                    </a:lnTo>
                    <a:lnTo>
                      <a:pt x="3949064" y="200024"/>
                    </a:lnTo>
                    <a:lnTo>
                      <a:pt x="4120516" y="190500"/>
                    </a:lnTo>
                    <a:lnTo>
                      <a:pt x="4177664" y="161924"/>
                    </a:lnTo>
                    <a:lnTo>
                      <a:pt x="4244340" y="47624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33552C7B-8B22-E177-DCB3-B78022FF7774}"/>
                  </a:ext>
                </a:extLst>
              </p:cNvPr>
              <p:cNvSpPr/>
              <p:nvPr/>
            </p:nvSpPr>
            <p:spPr>
              <a:xfrm>
                <a:off x="2159963" y="1416270"/>
                <a:ext cx="1008587" cy="780401"/>
              </a:xfrm>
              <a:custGeom>
                <a:avLst/>
                <a:gdLst>
                  <a:gd name="connsiteX0" fmla="*/ 2628900 w 4367616"/>
                  <a:gd name="connsiteY0" fmla="*/ 0 h 3379472"/>
                  <a:gd name="connsiteX1" fmla="*/ 2686050 w 4367616"/>
                  <a:gd name="connsiteY1" fmla="*/ 76200 h 3379472"/>
                  <a:gd name="connsiteX2" fmla="*/ 2828926 w 4367616"/>
                  <a:gd name="connsiteY2" fmla="*/ 95252 h 3379472"/>
                  <a:gd name="connsiteX3" fmla="*/ 2943226 w 4367616"/>
                  <a:gd name="connsiteY3" fmla="*/ 28576 h 3379472"/>
                  <a:gd name="connsiteX4" fmla="*/ 3105150 w 4367616"/>
                  <a:gd name="connsiteY4" fmla="*/ 142876 h 3379472"/>
                  <a:gd name="connsiteX5" fmla="*/ 3267074 w 4367616"/>
                  <a:gd name="connsiteY5" fmla="*/ 47628 h 3379472"/>
                  <a:gd name="connsiteX6" fmla="*/ 3355840 w 4367616"/>
                  <a:gd name="connsiteY6" fmla="*/ 77216 h 3379472"/>
                  <a:gd name="connsiteX7" fmla="*/ 3348990 w 4367616"/>
                  <a:gd name="connsiteY7" fmla="*/ 110492 h 3379472"/>
                  <a:gd name="connsiteX8" fmla="*/ 3615690 w 4367616"/>
                  <a:gd name="connsiteY8" fmla="*/ 118112 h 3379472"/>
                  <a:gd name="connsiteX9" fmla="*/ 3630930 w 4367616"/>
                  <a:gd name="connsiteY9" fmla="*/ 140972 h 3379472"/>
                  <a:gd name="connsiteX10" fmla="*/ 3691890 w 4367616"/>
                  <a:gd name="connsiteY10" fmla="*/ 118112 h 3379472"/>
                  <a:gd name="connsiteX11" fmla="*/ 3768090 w 4367616"/>
                  <a:gd name="connsiteY11" fmla="*/ 156212 h 3379472"/>
                  <a:gd name="connsiteX12" fmla="*/ 3778866 w 4367616"/>
                  <a:gd name="connsiteY12" fmla="*/ 149746 h 3379472"/>
                  <a:gd name="connsiteX13" fmla="*/ 3790950 w 4367616"/>
                  <a:gd name="connsiteY13" fmla="*/ 222252 h 3379472"/>
                  <a:gd name="connsiteX14" fmla="*/ 3873500 w 4367616"/>
                  <a:gd name="connsiteY14" fmla="*/ 311152 h 3379472"/>
                  <a:gd name="connsiteX15" fmla="*/ 3930650 w 4367616"/>
                  <a:gd name="connsiteY15" fmla="*/ 361952 h 3379472"/>
                  <a:gd name="connsiteX16" fmla="*/ 3949700 w 4367616"/>
                  <a:gd name="connsiteY16" fmla="*/ 419102 h 3379472"/>
                  <a:gd name="connsiteX17" fmla="*/ 3860800 w 4367616"/>
                  <a:gd name="connsiteY17" fmla="*/ 546102 h 3379472"/>
                  <a:gd name="connsiteX18" fmla="*/ 3898900 w 4367616"/>
                  <a:gd name="connsiteY18" fmla="*/ 647702 h 3379472"/>
                  <a:gd name="connsiteX19" fmla="*/ 3848100 w 4367616"/>
                  <a:gd name="connsiteY19" fmla="*/ 806452 h 3379472"/>
                  <a:gd name="connsiteX20" fmla="*/ 3956050 w 4367616"/>
                  <a:gd name="connsiteY20" fmla="*/ 1016002 h 3379472"/>
                  <a:gd name="connsiteX21" fmla="*/ 4108450 w 4367616"/>
                  <a:gd name="connsiteY21" fmla="*/ 1085852 h 3379472"/>
                  <a:gd name="connsiteX22" fmla="*/ 4038600 w 4367616"/>
                  <a:gd name="connsiteY22" fmla="*/ 1428752 h 3379472"/>
                  <a:gd name="connsiteX23" fmla="*/ 4133850 w 4367616"/>
                  <a:gd name="connsiteY23" fmla="*/ 1606552 h 3379472"/>
                  <a:gd name="connsiteX24" fmla="*/ 4178300 w 4367616"/>
                  <a:gd name="connsiteY24" fmla="*/ 1619252 h 3379472"/>
                  <a:gd name="connsiteX25" fmla="*/ 4140200 w 4367616"/>
                  <a:gd name="connsiteY25" fmla="*/ 1809752 h 3379472"/>
                  <a:gd name="connsiteX26" fmla="*/ 4191000 w 4367616"/>
                  <a:gd name="connsiteY26" fmla="*/ 1917702 h 3379472"/>
                  <a:gd name="connsiteX27" fmla="*/ 4241800 w 4367616"/>
                  <a:gd name="connsiteY27" fmla="*/ 1943102 h 3379472"/>
                  <a:gd name="connsiteX28" fmla="*/ 4324350 w 4367616"/>
                  <a:gd name="connsiteY28" fmla="*/ 2063752 h 3379472"/>
                  <a:gd name="connsiteX29" fmla="*/ 4349750 w 4367616"/>
                  <a:gd name="connsiteY29" fmla="*/ 2241552 h 3379472"/>
                  <a:gd name="connsiteX30" fmla="*/ 4298950 w 4367616"/>
                  <a:gd name="connsiteY30" fmla="*/ 2336802 h 3379472"/>
                  <a:gd name="connsiteX31" fmla="*/ 4356100 w 4367616"/>
                  <a:gd name="connsiteY31" fmla="*/ 2425702 h 3379472"/>
                  <a:gd name="connsiteX32" fmla="*/ 4367616 w 4367616"/>
                  <a:gd name="connsiteY32" fmla="*/ 2431984 h 3379472"/>
                  <a:gd name="connsiteX33" fmla="*/ 4316730 w 4367616"/>
                  <a:gd name="connsiteY33" fmla="*/ 2472692 h 3379472"/>
                  <a:gd name="connsiteX34" fmla="*/ 4187190 w 4367616"/>
                  <a:gd name="connsiteY34" fmla="*/ 2518412 h 3379472"/>
                  <a:gd name="connsiteX35" fmla="*/ 4126230 w 4367616"/>
                  <a:gd name="connsiteY35" fmla="*/ 2586992 h 3379472"/>
                  <a:gd name="connsiteX36" fmla="*/ 4110990 w 4367616"/>
                  <a:gd name="connsiteY36" fmla="*/ 2731772 h 3379472"/>
                  <a:gd name="connsiteX37" fmla="*/ 4057650 w 4367616"/>
                  <a:gd name="connsiteY37" fmla="*/ 2739392 h 3379472"/>
                  <a:gd name="connsiteX38" fmla="*/ 3935730 w 4367616"/>
                  <a:gd name="connsiteY38" fmla="*/ 2693672 h 3379472"/>
                  <a:gd name="connsiteX39" fmla="*/ 3768090 w 4367616"/>
                  <a:gd name="connsiteY39" fmla="*/ 2640332 h 3379472"/>
                  <a:gd name="connsiteX40" fmla="*/ 3798570 w 4367616"/>
                  <a:gd name="connsiteY40" fmla="*/ 2556512 h 3379472"/>
                  <a:gd name="connsiteX41" fmla="*/ 3722370 w 4367616"/>
                  <a:gd name="connsiteY41" fmla="*/ 2487932 h 3379472"/>
                  <a:gd name="connsiteX42" fmla="*/ 3653790 w 4367616"/>
                  <a:gd name="connsiteY42" fmla="*/ 2571752 h 3379472"/>
                  <a:gd name="connsiteX43" fmla="*/ 3341370 w 4367616"/>
                  <a:gd name="connsiteY43" fmla="*/ 2663192 h 3379472"/>
                  <a:gd name="connsiteX44" fmla="*/ 3227070 w 4367616"/>
                  <a:gd name="connsiteY44" fmla="*/ 2663192 h 3379472"/>
                  <a:gd name="connsiteX45" fmla="*/ 3173730 w 4367616"/>
                  <a:gd name="connsiteY45" fmla="*/ 2815592 h 3379472"/>
                  <a:gd name="connsiteX46" fmla="*/ 3105150 w 4367616"/>
                  <a:gd name="connsiteY46" fmla="*/ 2876552 h 3379472"/>
                  <a:gd name="connsiteX47" fmla="*/ 2792730 w 4367616"/>
                  <a:gd name="connsiteY47" fmla="*/ 2823212 h 3379472"/>
                  <a:gd name="connsiteX48" fmla="*/ 2739390 w 4367616"/>
                  <a:gd name="connsiteY48" fmla="*/ 2876552 h 3379472"/>
                  <a:gd name="connsiteX49" fmla="*/ 2625090 w 4367616"/>
                  <a:gd name="connsiteY49" fmla="*/ 2884172 h 3379472"/>
                  <a:gd name="connsiteX50" fmla="*/ 2487930 w 4367616"/>
                  <a:gd name="connsiteY50" fmla="*/ 3028952 h 3379472"/>
                  <a:gd name="connsiteX51" fmla="*/ 2426970 w 4367616"/>
                  <a:gd name="connsiteY51" fmla="*/ 2960372 h 3379472"/>
                  <a:gd name="connsiteX52" fmla="*/ 2350770 w 4367616"/>
                  <a:gd name="connsiteY52" fmla="*/ 2960372 h 3379472"/>
                  <a:gd name="connsiteX53" fmla="*/ 2335530 w 4367616"/>
                  <a:gd name="connsiteY53" fmla="*/ 3059432 h 3379472"/>
                  <a:gd name="connsiteX54" fmla="*/ 2221230 w 4367616"/>
                  <a:gd name="connsiteY54" fmla="*/ 3219452 h 3379472"/>
                  <a:gd name="connsiteX55" fmla="*/ 2007870 w 4367616"/>
                  <a:gd name="connsiteY55" fmla="*/ 3219452 h 3379472"/>
                  <a:gd name="connsiteX56" fmla="*/ 1847850 w 4367616"/>
                  <a:gd name="connsiteY56" fmla="*/ 3348992 h 3379472"/>
                  <a:gd name="connsiteX57" fmla="*/ 1764030 w 4367616"/>
                  <a:gd name="connsiteY57" fmla="*/ 3303272 h 3379472"/>
                  <a:gd name="connsiteX58" fmla="*/ 1741170 w 4367616"/>
                  <a:gd name="connsiteY58" fmla="*/ 3295652 h 3379472"/>
                  <a:gd name="connsiteX59" fmla="*/ 1642110 w 4367616"/>
                  <a:gd name="connsiteY59" fmla="*/ 3379472 h 3379472"/>
                  <a:gd name="connsiteX60" fmla="*/ 1558290 w 4367616"/>
                  <a:gd name="connsiteY60" fmla="*/ 3326132 h 3379472"/>
                  <a:gd name="connsiteX61" fmla="*/ 1611630 w 4367616"/>
                  <a:gd name="connsiteY61" fmla="*/ 3257552 h 3379472"/>
                  <a:gd name="connsiteX62" fmla="*/ 1497330 w 4367616"/>
                  <a:gd name="connsiteY62" fmla="*/ 3196592 h 3379472"/>
                  <a:gd name="connsiteX63" fmla="*/ 1421130 w 4367616"/>
                  <a:gd name="connsiteY63" fmla="*/ 3013712 h 3379472"/>
                  <a:gd name="connsiteX64" fmla="*/ 1413510 w 4367616"/>
                  <a:gd name="connsiteY64" fmla="*/ 2907032 h 3379472"/>
                  <a:gd name="connsiteX65" fmla="*/ 1436370 w 4367616"/>
                  <a:gd name="connsiteY65" fmla="*/ 2823212 h 3379472"/>
                  <a:gd name="connsiteX66" fmla="*/ 1367790 w 4367616"/>
                  <a:gd name="connsiteY66" fmla="*/ 2807972 h 3379472"/>
                  <a:gd name="connsiteX67" fmla="*/ 1268730 w 4367616"/>
                  <a:gd name="connsiteY67" fmla="*/ 2846072 h 3379472"/>
                  <a:gd name="connsiteX68" fmla="*/ 1131570 w 4367616"/>
                  <a:gd name="connsiteY68" fmla="*/ 2777492 h 3379472"/>
                  <a:gd name="connsiteX69" fmla="*/ 1032510 w 4367616"/>
                  <a:gd name="connsiteY69" fmla="*/ 2792732 h 3379472"/>
                  <a:gd name="connsiteX70" fmla="*/ 902970 w 4367616"/>
                  <a:gd name="connsiteY70" fmla="*/ 2807972 h 3379472"/>
                  <a:gd name="connsiteX71" fmla="*/ 864870 w 4367616"/>
                  <a:gd name="connsiteY71" fmla="*/ 2922272 h 3379472"/>
                  <a:gd name="connsiteX72" fmla="*/ 742950 w 4367616"/>
                  <a:gd name="connsiteY72" fmla="*/ 3036572 h 3379472"/>
                  <a:gd name="connsiteX73" fmla="*/ 613410 w 4367616"/>
                  <a:gd name="connsiteY73" fmla="*/ 3143252 h 3379472"/>
                  <a:gd name="connsiteX74" fmla="*/ 575310 w 4367616"/>
                  <a:gd name="connsiteY74" fmla="*/ 3219452 h 3379472"/>
                  <a:gd name="connsiteX75" fmla="*/ 628650 w 4367616"/>
                  <a:gd name="connsiteY75" fmla="*/ 3326132 h 3379472"/>
                  <a:gd name="connsiteX76" fmla="*/ 615398 w 4367616"/>
                  <a:gd name="connsiteY76" fmla="*/ 3331432 h 3379472"/>
                  <a:gd name="connsiteX77" fmla="*/ 499110 w 4367616"/>
                  <a:gd name="connsiteY77" fmla="*/ 3318512 h 3379472"/>
                  <a:gd name="connsiteX78" fmla="*/ 499110 w 4367616"/>
                  <a:gd name="connsiteY78" fmla="*/ 3257552 h 3379472"/>
                  <a:gd name="connsiteX79" fmla="*/ 407670 w 4367616"/>
                  <a:gd name="connsiteY79" fmla="*/ 3257552 h 3379472"/>
                  <a:gd name="connsiteX80" fmla="*/ 346710 w 4367616"/>
                  <a:gd name="connsiteY80" fmla="*/ 3242312 h 3379472"/>
                  <a:gd name="connsiteX81" fmla="*/ 339090 w 4367616"/>
                  <a:gd name="connsiteY81" fmla="*/ 3211832 h 3379472"/>
                  <a:gd name="connsiteX82" fmla="*/ 316230 w 4367616"/>
                  <a:gd name="connsiteY82" fmla="*/ 3143252 h 3379472"/>
                  <a:gd name="connsiteX83" fmla="*/ 316230 w 4367616"/>
                  <a:gd name="connsiteY83" fmla="*/ 3082292 h 3379472"/>
                  <a:gd name="connsiteX84" fmla="*/ 262890 w 4367616"/>
                  <a:gd name="connsiteY84" fmla="*/ 2945132 h 3379472"/>
                  <a:gd name="connsiteX85" fmla="*/ 285750 w 4367616"/>
                  <a:gd name="connsiteY85" fmla="*/ 2884172 h 3379472"/>
                  <a:gd name="connsiteX86" fmla="*/ 209550 w 4367616"/>
                  <a:gd name="connsiteY86" fmla="*/ 2876552 h 3379472"/>
                  <a:gd name="connsiteX87" fmla="*/ 201930 w 4367616"/>
                  <a:gd name="connsiteY87" fmla="*/ 2823212 h 3379472"/>
                  <a:gd name="connsiteX88" fmla="*/ 118110 w 4367616"/>
                  <a:gd name="connsiteY88" fmla="*/ 2769872 h 3379472"/>
                  <a:gd name="connsiteX89" fmla="*/ 118110 w 4367616"/>
                  <a:gd name="connsiteY89" fmla="*/ 2708912 h 3379472"/>
                  <a:gd name="connsiteX90" fmla="*/ 118110 w 4367616"/>
                  <a:gd name="connsiteY90" fmla="*/ 2594612 h 3379472"/>
                  <a:gd name="connsiteX91" fmla="*/ 118110 w 4367616"/>
                  <a:gd name="connsiteY91" fmla="*/ 2487932 h 3379472"/>
                  <a:gd name="connsiteX92" fmla="*/ 110490 w 4367616"/>
                  <a:gd name="connsiteY92" fmla="*/ 2373632 h 3379472"/>
                  <a:gd name="connsiteX93" fmla="*/ 96568 w 4367616"/>
                  <a:gd name="connsiteY93" fmla="*/ 2373632 h 3379472"/>
                  <a:gd name="connsiteX94" fmla="*/ 66674 w 4367616"/>
                  <a:gd name="connsiteY94" fmla="*/ 2276476 h 3379472"/>
                  <a:gd name="connsiteX95" fmla="*/ 0 w 4367616"/>
                  <a:gd name="connsiteY95" fmla="*/ 2247900 h 3379472"/>
                  <a:gd name="connsiteX96" fmla="*/ 57150 w 4367616"/>
                  <a:gd name="connsiteY96" fmla="*/ 2162176 h 3379472"/>
                  <a:gd name="connsiteX97" fmla="*/ 104774 w 4367616"/>
                  <a:gd name="connsiteY97" fmla="*/ 2152652 h 3379472"/>
                  <a:gd name="connsiteX98" fmla="*/ 247650 w 4367616"/>
                  <a:gd name="connsiteY98" fmla="*/ 2028828 h 3379472"/>
                  <a:gd name="connsiteX99" fmla="*/ 304800 w 4367616"/>
                  <a:gd name="connsiteY99" fmla="*/ 1885952 h 3379472"/>
                  <a:gd name="connsiteX100" fmla="*/ 247650 w 4367616"/>
                  <a:gd name="connsiteY100" fmla="*/ 1809752 h 3379472"/>
                  <a:gd name="connsiteX101" fmla="*/ 371474 w 4367616"/>
                  <a:gd name="connsiteY101" fmla="*/ 1552576 h 3379472"/>
                  <a:gd name="connsiteX102" fmla="*/ 304800 w 4367616"/>
                  <a:gd name="connsiteY102" fmla="*/ 1514476 h 3379472"/>
                  <a:gd name="connsiteX103" fmla="*/ 361950 w 4367616"/>
                  <a:gd name="connsiteY103" fmla="*/ 1438276 h 3379472"/>
                  <a:gd name="connsiteX104" fmla="*/ 561974 w 4367616"/>
                  <a:gd name="connsiteY104" fmla="*/ 1333500 h 3379472"/>
                  <a:gd name="connsiteX105" fmla="*/ 609600 w 4367616"/>
                  <a:gd name="connsiteY105" fmla="*/ 1228728 h 3379472"/>
                  <a:gd name="connsiteX106" fmla="*/ 609600 w 4367616"/>
                  <a:gd name="connsiteY106" fmla="*/ 1114428 h 3379472"/>
                  <a:gd name="connsiteX107" fmla="*/ 685800 w 4367616"/>
                  <a:gd name="connsiteY107" fmla="*/ 1114428 h 3379472"/>
                  <a:gd name="connsiteX108" fmla="*/ 771526 w 4367616"/>
                  <a:gd name="connsiteY108" fmla="*/ 1238252 h 3379472"/>
                  <a:gd name="connsiteX109" fmla="*/ 819150 w 4367616"/>
                  <a:gd name="connsiteY109" fmla="*/ 1152528 h 3379472"/>
                  <a:gd name="connsiteX110" fmla="*/ 876300 w 4367616"/>
                  <a:gd name="connsiteY110" fmla="*/ 1181100 h 3379472"/>
                  <a:gd name="connsiteX111" fmla="*/ 1019174 w 4367616"/>
                  <a:gd name="connsiteY111" fmla="*/ 1143000 h 3379472"/>
                  <a:gd name="connsiteX112" fmla="*/ 1085850 w 4367616"/>
                  <a:gd name="connsiteY112" fmla="*/ 1238252 h 3379472"/>
                  <a:gd name="connsiteX113" fmla="*/ 1171574 w 4367616"/>
                  <a:gd name="connsiteY113" fmla="*/ 1162052 h 3379472"/>
                  <a:gd name="connsiteX114" fmla="*/ 1190626 w 4367616"/>
                  <a:gd name="connsiteY114" fmla="*/ 1085852 h 3379472"/>
                  <a:gd name="connsiteX115" fmla="*/ 1304926 w 4367616"/>
                  <a:gd name="connsiteY115" fmla="*/ 1133476 h 3379472"/>
                  <a:gd name="connsiteX116" fmla="*/ 1543050 w 4367616"/>
                  <a:gd name="connsiteY116" fmla="*/ 1143000 h 3379472"/>
                  <a:gd name="connsiteX117" fmla="*/ 1771650 w 4367616"/>
                  <a:gd name="connsiteY117" fmla="*/ 1000128 h 3379472"/>
                  <a:gd name="connsiteX118" fmla="*/ 1924050 w 4367616"/>
                  <a:gd name="connsiteY118" fmla="*/ 1047752 h 3379472"/>
                  <a:gd name="connsiteX119" fmla="*/ 1971674 w 4367616"/>
                  <a:gd name="connsiteY119" fmla="*/ 971552 h 3379472"/>
                  <a:gd name="connsiteX120" fmla="*/ 2085974 w 4367616"/>
                  <a:gd name="connsiteY120" fmla="*/ 971552 h 3379472"/>
                  <a:gd name="connsiteX121" fmla="*/ 2076450 w 4367616"/>
                  <a:gd name="connsiteY121" fmla="*/ 866776 h 3379472"/>
                  <a:gd name="connsiteX122" fmla="*/ 1828800 w 4367616"/>
                  <a:gd name="connsiteY122" fmla="*/ 781052 h 3379472"/>
                  <a:gd name="connsiteX123" fmla="*/ 1981200 w 4367616"/>
                  <a:gd name="connsiteY123" fmla="*/ 571500 h 3379472"/>
                  <a:gd name="connsiteX124" fmla="*/ 2105026 w 4367616"/>
                  <a:gd name="connsiteY124" fmla="*/ 571500 h 3379472"/>
                  <a:gd name="connsiteX125" fmla="*/ 2209800 w 4367616"/>
                  <a:gd name="connsiteY125" fmla="*/ 504828 h 3379472"/>
                  <a:gd name="connsiteX126" fmla="*/ 2266950 w 4367616"/>
                  <a:gd name="connsiteY126" fmla="*/ 409576 h 3379472"/>
                  <a:gd name="connsiteX127" fmla="*/ 2400300 w 4367616"/>
                  <a:gd name="connsiteY127" fmla="*/ 238128 h 3379472"/>
                  <a:gd name="connsiteX128" fmla="*/ 2419350 w 4367616"/>
                  <a:gd name="connsiteY128" fmla="*/ 142876 h 3379472"/>
                  <a:gd name="connsiteX129" fmla="*/ 2552700 w 4367616"/>
                  <a:gd name="connsiteY129" fmla="*/ 28576 h 3379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4367616" h="3379472">
                    <a:moveTo>
                      <a:pt x="2628900" y="0"/>
                    </a:moveTo>
                    <a:lnTo>
                      <a:pt x="2686050" y="76200"/>
                    </a:lnTo>
                    <a:lnTo>
                      <a:pt x="2828926" y="95252"/>
                    </a:lnTo>
                    <a:lnTo>
                      <a:pt x="2943226" y="28576"/>
                    </a:lnTo>
                    <a:lnTo>
                      <a:pt x="3105150" y="142876"/>
                    </a:lnTo>
                    <a:lnTo>
                      <a:pt x="3267074" y="47628"/>
                    </a:lnTo>
                    <a:lnTo>
                      <a:pt x="3355840" y="77216"/>
                    </a:lnTo>
                    <a:lnTo>
                      <a:pt x="3348990" y="110492"/>
                    </a:lnTo>
                    <a:lnTo>
                      <a:pt x="3615690" y="118112"/>
                    </a:lnTo>
                    <a:lnTo>
                      <a:pt x="3630930" y="140972"/>
                    </a:lnTo>
                    <a:lnTo>
                      <a:pt x="3691890" y="118112"/>
                    </a:lnTo>
                    <a:lnTo>
                      <a:pt x="3768090" y="156212"/>
                    </a:lnTo>
                    <a:lnTo>
                      <a:pt x="3778866" y="149746"/>
                    </a:lnTo>
                    <a:lnTo>
                      <a:pt x="3790950" y="222252"/>
                    </a:lnTo>
                    <a:lnTo>
                      <a:pt x="3873500" y="311152"/>
                    </a:lnTo>
                    <a:lnTo>
                      <a:pt x="3930650" y="361952"/>
                    </a:lnTo>
                    <a:lnTo>
                      <a:pt x="3949700" y="419102"/>
                    </a:lnTo>
                    <a:lnTo>
                      <a:pt x="3860800" y="546102"/>
                    </a:lnTo>
                    <a:lnTo>
                      <a:pt x="3898900" y="647702"/>
                    </a:lnTo>
                    <a:lnTo>
                      <a:pt x="3848100" y="806452"/>
                    </a:lnTo>
                    <a:lnTo>
                      <a:pt x="3956050" y="1016002"/>
                    </a:lnTo>
                    <a:lnTo>
                      <a:pt x="4108450" y="1085852"/>
                    </a:lnTo>
                    <a:lnTo>
                      <a:pt x="4038600" y="1428752"/>
                    </a:lnTo>
                    <a:lnTo>
                      <a:pt x="4133850" y="1606552"/>
                    </a:lnTo>
                    <a:lnTo>
                      <a:pt x="4178300" y="1619252"/>
                    </a:lnTo>
                    <a:lnTo>
                      <a:pt x="4140200" y="1809752"/>
                    </a:lnTo>
                    <a:lnTo>
                      <a:pt x="4191000" y="1917702"/>
                    </a:lnTo>
                    <a:lnTo>
                      <a:pt x="4241800" y="1943102"/>
                    </a:lnTo>
                    <a:lnTo>
                      <a:pt x="4324350" y="2063752"/>
                    </a:lnTo>
                    <a:lnTo>
                      <a:pt x="4349750" y="2241552"/>
                    </a:lnTo>
                    <a:lnTo>
                      <a:pt x="4298950" y="2336802"/>
                    </a:lnTo>
                    <a:lnTo>
                      <a:pt x="4356100" y="2425702"/>
                    </a:lnTo>
                    <a:lnTo>
                      <a:pt x="4367616" y="2431984"/>
                    </a:lnTo>
                    <a:lnTo>
                      <a:pt x="4316730" y="2472692"/>
                    </a:lnTo>
                    <a:lnTo>
                      <a:pt x="4187190" y="2518412"/>
                    </a:lnTo>
                    <a:lnTo>
                      <a:pt x="4126230" y="2586992"/>
                    </a:lnTo>
                    <a:lnTo>
                      <a:pt x="4110990" y="2731772"/>
                    </a:lnTo>
                    <a:lnTo>
                      <a:pt x="4057650" y="2739392"/>
                    </a:lnTo>
                    <a:lnTo>
                      <a:pt x="3935730" y="2693672"/>
                    </a:lnTo>
                    <a:lnTo>
                      <a:pt x="3768090" y="2640332"/>
                    </a:lnTo>
                    <a:lnTo>
                      <a:pt x="3798570" y="2556512"/>
                    </a:lnTo>
                    <a:lnTo>
                      <a:pt x="3722370" y="2487932"/>
                    </a:lnTo>
                    <a:lnTo>
                      <a:pt x="3653790" y="2571752"/>
                    </a:lnTo>
                    <a:lnTo>
                      <a:pt x="3341370" y="2663192"/>
                    </a:lnTo>
                    <a:lnTo>
                      <a:pt x="3227070" y="2663192"/>
                    </a:lnTo>
                    <a:lnTo>
                      <a:pt x="3173730" y="2815592"/>
                    </a:lnTo>
                    <a:lnTo>
                      <a:pt x="3105150" y="2876552"/>
                    </a:lnTo>
                    <a:lnTo>
                      <a:pt x="2792730" y="2823212"/>
                    </a:lnTo>
                    <a:lnTo>
                      <a:pt x="2739390" y="2876552"/>
                    </a:lnTo>
                    <a:lnTo>
                      <a:pt x="2625090" y="2884172"/>
                    </a:lnTo>
                    <a:lnTo>
                      <a:pt x="2487930" y="3028952"/>
                    </a:lnTo>
                    <a:lnTo>
                      <a:pt x="2426970" y="2960372"/>
                    </a:lnTo>
                    <a:lnTo>
                      <a:pt x="2350770" y="2960372"/>
                    </a:lnTo>
                    <a:lnTo>
                      <a:pt x="2335530" y="3059432"/>
                    </a:lnTo>
                    <a:lnTo>
                      <a:pt x="2221230" y="3219452"/>
                    </a:lnTo>
                    <a:lnTo>
                      <a:pt x="2007870" y="3219452"/>
                    </a:lnTo>
                    <a:lnTo>
                      <a:pt x="1847850" y="3348992"/>
                    </a:lnTo>
                    <a:cubicBezTo>
                      <a:pt x="1769472" y="3301964"/>
                      <a:pt x="1801270" y="3303272"/>
                      <a:pt x="1764030" y="3303272"/>
                    </a:cubicBezTo>
                    <a:lnTo>
                      <a:pt x="1741170" y="3295652"/>
                    </a:lnTo>
                    <a:lnTo>
                      <a:pt x="1642110" y="3379472"/>
                    </a:lnTo>
                    <a:lnTo>
                      <a:pt x="1558290" y="3326132"/>
                    </a:lnTo>
                    <a:lnTo>
                      <a:pt x="1611630" y="3257552"/>
                    </a:lnTo>
                    <a:lnTo>
                      <a:pt x="1497330" y="3196592"/>
                    </a:lnTo>
                    <a:lnTo>
                      <a:pt x="1421130" y="3013712"/>
                    </a:lnTo>
                    <a:lnTo>
                      <a:pt x="1413510" y="2907032"/>
                    </a:lnTo>
                    <a:lnTo>
                      <a:pt x="1436370" y="2823212"/>
                    </a:lnTo>
                    <a:lnTo>
                      <a:pt x="1367790" y="2807972"/>
                    </a:lnTo>
                    <a:lnTo>
                      <a:pt x="1268730" y="2846072"/>
                    </a:lnTo>
                    <a:lnTo>
                      <a:pt x="1131570" y="2777492"/>
                    </a:lnTo>
                    <a:lnTo>
                      <a:pt x="1032510" y="2792732"/>
                    </a:lnTo>
                    <a:lnTo>
                      <a:pt x="902970" y="2807972"/>
                    </a:lnTo>
                    <a:lnTo>
                      <a:pt x="864870" y="2922272"/>
                    </a:lnTo>
                    <a:lnTo>
                      <a:pt x="742950" y="3036572"/>
                    </a:lnTo>
                    <a:lnTo>
                      <a:pt x="613410" y="3143252"/>
                    </a:lnTo>
                    <a:lnTo>
                      <a:pt x="575310" y="3219452"/>
                    </a:lnTo>
                    <a:lnTo>
                      <a:pt x="628650" y="3326132"/>
                    </a:lnTo>
                    <a:lnTo>
                      <a:pt x="615398" y="3331432"/>
                    </a:lnTo>
                    <a:lnTo>
                      <a:pt x="499110" y="3318512"/>
                    </a:lnTo>
                    <a:lnTo>
                      <a:pt x="499110" y="3257552"/>
                    </a:lnTo>
                    <a:lnTo>
                      <a:pt x="407670" y="3257552"/>
                    </a:lnTo>
                    <a:lnTo>
                      <a:pt x="346710" y="3242312"/>
                    </a:lnTo>
                    <a:lnTo>
                      <a:pt x="339090" y="3211832"/>
                    </a:lnTo>
                    <a:lnTo>
                      <a:pt x="316230" y="3143252"/>
                    </a:lnTo>
                    <a:lnTo>
                      <a:pt x="316230" y="3082292"/>
                    </a:lnTo>
                    <a:lnTo>
                      <a:pt x="262890" y="2945132"/>
                    </a:lnTo>
                    <a:lnTo>
                      <a:pt x="285750" y="2884172"/>
                    </a:lnTo>
                    <a:lnTo>
                      <a:pt x="209550" y="2876552"/>
                    </a:lnTo>
                    <a:lnTo>
                      <a:pt x="201930" y="2823212"/>
                    </a:lnTo>
                    <a:lnTo>
                      <a:pt x="118110" y="2769872"/>
                    </a:lnTo>
                    <a:lnTo>
                      <a:pt x="118110" y="2708912"/>
                    </a:lnTo>
                    <a:lnTo>
                      <a:pt x="118110" y="2594612"/>
                    </a:lnTo>
                    <a:lnTo>
                      <a:pt x="118110" y="2487932"/>
                    </a:lnTo>
                    <a:lnTo>
                      <a:pt x="110490" y="2373632"/>
                    </a:lnTo>
                    <a:lnTo>
                      <a:pt x="96568" y="2373632"/>
                    </a:lnTo>
                    <a:lnTo>
                      <a:pt x="66674" y="2276476"/>
                    </a:lnTo>
                    <a:lnTo>
                      <a:pt x="0" y="2247900"/>
                    </a:lnTo>
                    <a:lnTo>
                      <a:pt x="57150" y="2162176"/>
                    </a:lnTo>
                    <a:lnTo>
                      <a:pt x="104774" y="2152652"/>
                    </a:lnTo>
                    <a:lnTo>
                      <a:pt x="247650" y="2028828"/>
                    </a:lnTo>
                    <a:lnTo>
                      <a:pt x="304800" y="1885952"/>
                    </a:lnTo>
                    <a:lnTo>
                      <a:pt x="247650" y="1809752"/>
                    </a:lnTo>
                    <a:lnTo>
                      <a:pt x="371474" y="1552576"/>
                    </a:lnTo>
                    <a:lnTo>
                      <a:pt x="304800" y="1514476"/>
                    </a:lnTo>
                    <a:lnTo>
                      <a:pt x="361950" y="1438276"/>
                    </a:lnTo>
                    <a:lnTo>
                      <a:pt x="561974" y="1333500"/>
                    </a:lnTo>
                    <a:lnTo>
                      <a:pt x="609600" y="1228728"/>
                    </a:lnTo>
                    <a:lnTo>
                      <a:pt x="609600" y="1114428"/>
                    </a:lnTo>
                    <a:lnTo>
                      <a:pt x="685800" y="1114428"/>
                    </a:lnTo>
                    <a:lnTo>
                      <a:pt x="771526" y="1238252"/>
                    </a:lnTo>
                    <a:lnTo>
                      <a:pt x="819150" y="1152528"/>
                    </a:lnTo>
                    <a:lnTo>
                      <a:pt x="876300" y="1181100"/>
                    </a:lnTo>
                    <a:lnTo>
                      <a:pt x="1019174" y="1143000"/>
                    </a:lnTo>
                    <a:lnTo>
                      <a:pt x="1085850" y="1238252"/>
                    </a:lnTo>
                    <a:lnTo>
                      <a:pt x="1171574" y="1162052"/>
                    </a:lnTo>
                    <a:lnTo>
                      <a:pt x="1190626" y="1085852"/>
                    </a:lnTo>
                    <a:lnTo>
                      <a:pt x="1304926" y="1133476"/>
                    </a:lnTo>
                    <a:lnTo>
                      <a:pt x="1543050" y="1143000"/>
                    </a:lnTo>
                    <a:lnTo>
                      <a:pt x="1771650" y="1000128"/>
                    </a:lnTo>
                    <a:lnTo>
                      <a:pt x="1924050" y="1047752"/>
                    </a:lnTo>
                    <a:lnTo>
                      <a:pt x="1971674" y="971552"/>
                    </a:lnTo>
                    <a:lnTo>
                      <a:pt x="2085974" y="971552"/>
                    </a:lnTo>
                    <a:lnTo>
                      <a:pt x="2076450" y="866776"/>
                    </a:lnTo>
                    <a:lnTo>
                      <a:pt x="1828800" y="781052"/>
                    </a:lnTo>
                    <a:lnTo>
                      <a:pt x="1981200" y="571500"/>
                    </a:lnTo>
                    <a:lnTo>
                      <a:pt x="2105026" y="571500"/>
                    </a:lnTo>
                    <a:lnTo>
                      <a:pt x="2209800" y="504828"/>
                    </a:lnTo>
                    <a:lnTo>
                      <a:pt x="2266950" y="409576"/>
                    </a:lnTo>
                    <a:lnTo>
                      <a:pt x="2400300" y="238128"/>
                    </a:lnTo>
                    <a:lnTo>
                      <a:pt x="2419350" y="142876"/>
                    </a:lnTo>
                    <a:lnTo>
                      <a:pt x="2552700" y="28576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B2CC1C6A-E542-A29D-21EB-8A1584E5A1A6}"/>
                </a:ext>
              </a:extLst>
            </p:cNvPr>
            <p:cNvGrpSpPr/>
            <p:nvPr/>
          </p:nvGrpSpPr>
          <p:grpSpPr>
            <a:xfrm>
              <a:off x="1259164" y="2470554"/>
              <a:ext cx="346965" cy="156435"/>
              <a:chOff x="5559286" y="1975686"/>
              <a:chExt cx="346965" cy="156435"/>
            </a:xfrm>
          </p:grpSpPr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BC991705-03F5-A37D-8093-9E1511A66188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634AB3C7-F16C-0366-9DEF-B35F5276D9EA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5E1BBFE3-C8A3-A118-E1FB-6282CA22A1B2}"/>
                  </a:ext>
                </a:extLst>
              </p:cNvPr>
              <p:cNvSpPr/>
              <p:nvPr/>
            </p:nvSpPr>
            <p:spPr>
              <a:xfrm>
                <a:off x="561104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1A36D758-57CF-0687-B298-DF27D34B613F}"/>
                  </a:ext>
                </a:extLst>
              </p:cNvPr>
              <p:cNvSpPr/>
              <p:nvPr/>
            </p:nvSpPr>
            <p:spPr>
              <a:xfrm>
                <a:off x="580157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D85AE130-C556-C7C1-02C5-F3429A1E6819}"/>
                </a:ext>
              </a:extLst>
            </p:cNvPr>
            <p:cNvGrpSpPr/>
            <p:nvPr/>
          </p:nvGrpSpPr>
          <p:grpSpPr>
            <a:xfrm>
              <a:off x="2480397" y="1398127"/>
              <a:ext cx="346965" cy="156435"/>
              <a:chOff x="5559286" y="1975686"/>
              <a:chExt cx="346965" cy="156435"/>
            </a:xfrm>
          </p:grpSpPr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1E693E6E-061F-5C06-5E1E-802E89E5C66C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BD135940-A98B-DA9D-2C94-456FDD7F75A1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25B0A3C4-F1FE-DD91-5D55-209C43E3AACC}"/>
                  </a:ext>
                </a:extLst>
              </p:cNvPr>
              <p:cNvSpPr/>
              <p:nvPr/>
            </p:nvSpPr>
            <p:spPr>
              <a:xfrm>
                <a:off x="5582473" y="2045916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A5195624-C3B9-6326-01D1-D92004F83616}"/>
                  </a:ext>
                </a:extLst>
              </p:cNvPr>
              <p:cNvSpPr/>
              <p:nvPr/>
            </p:nvSpPr>
            <p:spPr>
              <a:xfrm>
                <a:off x="5773003" y="2045916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9B689DC0-2FC7-D1C1-20E1-EE5A41D85CC5}"/>
                </a:ext>
              </a:extLst>
            </p:cNvPr>
            <p:cNvGrpSpPr/>
            <p:nvPr/>
          </p:nvGrpSpPr>
          <p:grpSpPr>
            <a:xfrm>
              <a:off x="2570884" y="1874377"/>
              <a:ext cx="346965" cy="156435"/>
              <a:chOff x="5559286" y="1975686"/>
              <a:chExt cx="346965" cy="156435"/>
            </a:xfrm>
          </p:grpSpPr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68BC78E1-497F-F642-DE10-86AB65DD7B64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CC7D0DB7-ACD9-C473-FE41-3AA6B35E2EC0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0FB496AC-EFC6-A01E-24C4-C30463E84CB8}"/>
                  </a:ext>
                </a:extLst>
              </p:cNvPr>
              <p:cNvSpPr/>
              <p:nvPr/>
            </p:nvSpPr>
            <p:spPr>
              <a:xfrm>
                <a:off x="5582473" y="2045916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02AA3DD5-F105-21D3-BADD-C9A62B26010C}"/>
                  </a:ext>
                </a:extLst>
              </p:cNvPr>
              <p:cNvSpPr/>
              <p:nvPr/>
            </p:nvSpPr>
            <p:spPr>
              <a:xfrm>
                <a:off x="5773003" y="2045916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4E5F6E67-6549-4497-9038-E3101DB39CFB}"/>
              </a:ext>
            </a:extLst>
          </p:cNvPr>
          <p:cNvGrpSpPr/>
          <p:nvPr/>
        </p:nvGrpSpPr>
        <p:grpSpPr>
          <a:xfrm>
            <a:off x="6630174" y="4656392"/>
            <a:ext cx="2552325" cy="1120937"/>
            <a:chOff x="5005709" y="3756945"/>
            <a:chExt cx="2552325" cy="1120937"/>
          </a:xfrm>
        </p:grpSpPr>
        <p:sp>
          <p:nvSpPr>
            <p:cNvPr id="230" name="台形 229">
              <a:extLst>
                <a:ext uri="{FF2B5EF4-FFF2-40B4-BE49-F238E27FC236}">
                  <a16:creationId xmlns:a16="http://schemas.microsoft.com/office/drawing/2014/main" id="{80A3EDA2-106B-D95B-EBE4-3CBA06268408}"/>
                </a:ext>
              </a:extLst>
            </p:cNvPr>
            <p:cNvSpPr/>
            <p:nvPr/>
          </p:nvSpPr>
          <p:spPr>
            <a:xfrm rot="8100000" flipH="1">
              <a:off x="7359382" y="4339285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D18DB499-4D2B-EE83-A027-9D85609DEA18}"/>
                </a:ext>
              </a:extLst>
            </p:cNvPr>
            <p:cNvGrpSpPr/>
            <p:nvPr/>
          </p:nvGrpSpPr>
          <p:grpSpPr>
            <a:xfrm>
              <a:off x="6909593" y="4582058"/>
              <a:ext cx="160531" cy="295824"/>
              <a:chOff x="5146675" y="2893474"/>
              <a:chExt cx="276225" cy="577278"/>
            </a:xfrm>
          </p:grpSpPr>
          <p:sp>
            <p:nvSpPr>
              <p:cNvPr id="94" name="台形 93">
                <a:extLst>
                  <a:ext uri="{FF2B5EF4-FFF2-40B4-BE49-F238E27FC236}">
                    <a16:creationId xmlns:a16="http://schemas.microsoft.com/office/drawing/2014/main" id="{4C6713CF-F1A0-62F4-03A5-6E6B916A6F36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台形 94">
                <a:extLst>
                  <a:ext uri="{FF2B5EF4-FFF2-40B4-BE49-F238E27FC236}">
                    <a16:creationId xmlns:a16="http://schemas.microsoft.com/office/drawing/2014/main" id="{6A216565-52FA-1D63-6CF5-40E0EAD30FE1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80968F9A-F63A-12CA-0B0A-31E182A3E5E2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482D9A79-019B-DB30-7F3A-112CF50A6687}"/>
                </a:ext>
              </a:extLst>
            </p:cNvPr>
            <p:cNvGrpSpPr/>
            <p:nvPr/>
          </p:nvGrpSpPr>
          <p:grpSpPr>
            <a:xfrm>
              <a:off x="7092950" y="4582058"/>
              <a:ext cx="160531" cy="295824"/>
              <a:chOff x="5146675" y="2893474"/>
              <a:chExt cx="276225" cy="577278"/>
            </a:xfrm>
          </p:grpSpPr>
          <p:sp>
            <p:nvSpPr>
              <p:cNvPr id="91" name="台形 90">
                <a:extLst>
                  <a:ext uri="{FF2B5EF4-FFF2-40B4-BE49-F238E27FC236}">
                    <a16:creationId xmlns:a16="http://schemas.microsoft.com/office/drawing/2014/main" id="{D529F409-0CFA-BA87-EFED-970114B3E1B3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台形 91">
                <a:extLst>
                  <a:ext uri="{FF2B5EF4-FFF2-40B4-BE49-F238E27FC236}">
                    <a16:creationId xmlns:a16="http://schemas.microsoft.com/office/drawing/2014/main" id="{66885711-62D4-1796-2DF5-2FA67F2CD077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C745725C-C41C-5835-D2DC-9201750F26B5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7A2F07AC-6FC3-1018-D1A9-CA1632F04387}"/>
                </a:ext>
              </a:extLst>
            </p:cNvPr>
            <p:cNvSpPr/>
            <p:nvPr/>
          </p:nvSpPr>
          <p:spPr>
            <a:xfrm rot="10800000">
              <a:off x="6880224" y="4531806"/>
              <a:ext cx="403225" cy="142874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台形 233">
              <a:extLst>
                <a:ext uri="{FF2B5EF4-FFF2-40B4-BE49-F238E27FC236}">
                  <a16:creationId xmlns:a16="http://schemas.microsoft.com/office/drawing/2014/main" id="{3C3C464F-8407-BDAB-E136-2AF33809EB4D}"/>
                </a:ext>
              </a:extLst>
            </p:cNvPr>
            <p:cNvSpPr/>
            <p:nvPr/>
          </p:nvSpPr>
          <p:spPr>
            <a:xfrm rot="13500000">
              <a:off x="6758777" y="4339284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12D0C6C7-910B-A11C-F6DB-E217304091C8}"/>
                </a:ext>
              </a:extLst>
            </p:cNvPr>
            <p:cNvSpPr/>
            <p:nvPr/>
          </p:nvSpPr>
          <p:spPr>
            <a:xfrm>
              <a:off x="6761627" y="4228759"/>
              <a:ext cx="640370" cy="321469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D917DCE9-E658-15CB-3EC2-64554C44A4D2}"/>
                </a:ext>
              </a:extLst>
            </p:cNvPr>
            <p:cNvGrpSpPr/>
            <p:nvPr/>
          </p:nvGrpSpPr>
          <p:grpSpPr>
            <a:xfrm>
              <a:off x="5883859" y="4228759"/>
              <a:ext cx="732515" cy="649123"/>
              <a:chOff x="5445709" y="4203669"/>
              <a:chExt cx="732515" cy="649123"/>
            </a:xfrm>
          </p:grpSpPr>
          <p:sp>
            <p:nvSpPr>
              <p:cNvPr id="75" name="台形 74">
                <a:extLst>
                  <a:ext uri="{FF2B5EF4-FFF2-40B4-BE49-F238E27FC236}">
                    <a16:creationId xmlns:a16="http://schemas.microsoft.com/office/drawing/2014/main" id="{1388CE53-9C8C-0BB6-E108-F1986EE90B93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C370D030-605C-D892-32C5-5453BCE23513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88" name="台形 87">
                  <a:extLst>
                    <a:ext uri="{FF2B5EF4-FFF2-40B4-BE49-F238E27FC236}">
                      <a16:creationId xmlns:a16="http://schemas.microsoft.com/office/drawing/2014/main" id="{F10B7759-9012-0A0A-2789-C461F60CC616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台形 88">
                  <a:extLst>
                    <a:ext uri="{FF2B5EF4-FFF2-40B4-BE49-F238E27FC236}">
                      <a16:creationId xmlns:a16="http://schemas.microsoft.com/office/drawing/2014/main" id="{06A20696-4B11-8ED2-AEFB-53B3BC6DAFE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E7DC84CC-109C-2A99-C482-1F90BD662D08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BEA1A6AE-CF79-25CB-9F37-BE53B3CC9E90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85" name="台形 84">
                  <a:extLst>
                    <a:ext uri="{FF2B5EF4-FFF2-40B4-BE49-F238E27FC236}">
                      <a16:creationId xmlns:a16="http://schemas.microsoft.com/office/drawing/2014/main" id="{EE81CB12-5717-06DA-D40F-8D3000025952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台形 85">
                  <a:extLst>
                    <a:ext uri="{FF2B5EF4-FFF2-40B4-BE49-F238E27FC236}">
                      <a16:creationId xmlns:a16="http://schemas.microsoft.com/office/drawing/2014/main" id="{BB53F862-6BE6-28E1-7DCB-2D684CAB6D44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DF35C19A-1B5F-738D-ACD3-254873D0A145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F757A669-5A8B-AD30-BDBF-9C91FCE6D955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台形 82">
                <a:extLst>
                  <a:ext uri="{FF2B5EF4-FFF2-40B4-BE49-F238E27FC236}">
                    <a16:creationId xmlns:a16="http://schemas.microsoft.com/office/drawing/2014/main" id="{4A114063-B938-E4C0-C18F-38A9941B321C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4DCBDDA8-49B0-AF61-56D8-9500C56B7710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A30F49E7-68B6-5229-DBAF-452DA06758D6}"/>
                </a:ext>
              </a:extLst>
            </p:cNvPr>
            <p:cNvGrpSpPr/>
            <p:nvPr/>
          </p:nvGrpSpPr>
          <p:grpSpPr>
            <a:xfrm>
              <a:off x="5005709" y="4228759"/>
              <a:ext cx="820090" cy="649123"/>
              <a:chOff x="5358134" y="4203669"/>
              <a:chExt cx="820090" cy="649123"/>
            </a:xfrm>
          </p:grpSpPr>
          <p:sp>
            <p:nvSpPr>
              <p:cNvPr id="54" name="台形 53">
                <a:extLst>
                  <a:ext uri="{FF2B5EF4-FFF2-40B4-BE49-F238E27FC236}">
                    <a16:creationId xmlns:a16="http://schemas.microsoft.com/office/drawing/2014/main" id="{E0D32891-DC67-91D4-21B5-E413D3C11C56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03A1934C-CBA5-8958-949E-B0E94EE02A22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71" name="台形 70">
                  <a:extLst>
                    <a:ext uri="{FF2B5EF4-FFF2-40B4-BE49-F238E27FC236}">
                      <a16:creationId xmlns:a16="http://schemas.microsoft.com/office/drawing/2014/main" id="{C15C871B-860C-342C-F02A-A0E564DD5C2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台形 71">
                  <a:extLst>
                    <a:ext uri="{FF2B5EF4-FFF2-40B4-BE49-F238E27FC236}">
                      <a16:creationId xmlns:a16="http://schemas.microsoft.com/office/drawing/2014/main" id="{B250FF41-30E3-BC07-11D5-6496AB8E902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943B8880-07BB-ADFA-F6F5-86E412A4CEDD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AF0D523F-F06D-E4B4-7439-D02C544FCCC1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68" name="台形 67">
                  <a:extLst>
                    <a:ext uri="{FF2B5EF4-FFF2-40B4-BE49-F238E27FC236}">
                      <a16:creationId xmlns:a16="http://schemas.microsoft.com/office/drawing/2014/main" id="{33DF697B-64E5-3B42-C0B0-254D1844A628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台形 68">
                  <a:extLst>
                    <a:ext uri="{FF2B5EF4-FFF2-40B4-BE49-F238E27FC236}">
                      <a16:creationId xmlns:a16="http://schemas.microsoft.com/office/drawing/2014/main" id="{082B5FB0-A939-C6F4-3113-80D80A56B574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9F371E05-D891-D8EA-20A2-6A635C229412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15099008-A719-E1EC-83C4-8D424A810F6A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台形 57">
                <a:extLst>
                  <a:ext uri="{FF2B5EF4-FFF2-40B4-BE49-F238E27FC236}">
                    <a16:creationId xmlns:a16="http://schemas.microsoft.com/office/drawing/2014/main" id="{D1051249-0236-D00C-1C44-25D13B1555F3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25F73041-B66F-415C-1935-682225B52DAB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9456C90F-EDE8-7A6F-2EC5-BD8EADE72A64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63" name="四角形: 上の 2 つの角を丸める 62">
                  <a:extLst>
                    <a:ext uri="{FF2B5EF4-FFF2-40B4-BE49-F238E27FC236}">
                      <a16:creationId xmlns:a16="http://schemas.microsoft.com/office/drawing/2014/main" id="{CBD14620-A9F0-964F-7A74-223F15449402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247F7679-35C4-885B-943C-430403BD894E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9C5BA13C-0C41-E0F0-A27B-9A0D7C2403D2}"/>
                </a:ext>
              </a:extLst>
            </p:cNvPr>
            <p:cNvGrpSpPr/>
            <p:nvPr/>
          </p:nvGrpSpPr>
          <p:grpSpPr>
            <a:xfrm>
              <a:off x="5787996" y="4430615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98564305-3851-86B8-FCDF-2C1E63275087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1B7DE7D7-B8CD-BDA4-5D13-859B23400AD0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四角形: 上の 2 つの角を丸める 47">
                <a:extLst>
                  <a:ext uri="{FF2B5EF4-FFF2-40B4-BE49-F238E27FC236}">
                    <a16:creationId xmlns:a16="http://schemas.microsoft.com/office/drawing/2014/main" id="{56DA77EF-F50E-07A7-2096-2FA5EACB51CA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49" name="四角形: 上の 2 つの角を丸める 48">
                <a:extLst>
                  <a:ext uri="{FF2B5EF4-FFF2-40B4-BE49-F238E27FC236}">
                    <a16:creationId xmlns:a16="http://schemas.microsoft.com/office/drawing/2014/main" id="{C81D73F2-4495-D71E-3908-D8AE901E2D23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四角形: 上の 2 つの角を丸める 49">
                <a:extLst>
                  <a:ext uri="{FF2B5EF4-FFF2-40B4-BE49-F238E27FC236}">
                    <a16:creationId xmlns:a16="http://schemas.microsoft.com/office/drawing/2014/main" id="{ED79101D-9770-0825-CE6F-5ADF82EB5D84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四角形: 上の 2 つの角を丸める 50">
                <a:extLst>
                  <a:ext uri="{FF2B5EF4-FFF2-40B4-BE49-F238E27FC236}">
                    <a16:creationId xmlns:a16="http://schemas.microsoft.com/office/drawing/2014/main" id="{2DAEC2B6-EA70-2270-FD0D-FDDA4D3FF6F7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四角形: 上の 2 つの角を丸める 51">
                <a:extLst>
                  <a:ext uri="{FF2B5EF4-FFF2-40B4-BE49-F238E27FC236}">
                    <a16:creationId xmlns:a16="http://schemas.microsoft.com/office/drawing/2014/main" id="{D326BB5D-83DA-AE80-16F2-6E08A5CD99BF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四角形: 上の 2 つの角を丸める 52">
                <a:extLst>
                  <a:ext uri="{FF2B5EF4-FFF2-40B4-BE49-F238E27FC236}">
                    <a16:creationId xmlns:a16="http://schemas.microsoft.com/office/drawing/2014/main" id="{946E9F76-0180-63F2-D77F-A47600D475D8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0E7500DA-CB4E-C7B5-88A7-B6BB8B4CE329}"/>
                </a:ext>
              </a:extLst>
            </p:cNvPr>
            <p:cNvGrpSpPr/>
            <p:nvPr/>
          </p:nvGrpSpPr>
          <p:grpSpPr>
            <a:xfrm>
              <a:off x="6581746" y="4430615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35" name="四角形: 上の 2 つの角を丸める 34">
                <a:extLst>
                  <a:ext uri="{FF2B5EF4-FFF2-40B4-BE49-F238E27FC236}">
                    <a16:creationId xmlns:a16="http://schemas.microsoft.com/office/drawing/2014/main" id="{922F4E0F-28F4-9757-7DC0-EED852FDBBA0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06D40FFF-3707-4840-B907-5219636F5D1C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AB78298A-AE70-FEDF-24AB-026FC1F714CD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38" name="四角形: 上の 2 つの角を丸める 37">
                <a:extLst>
                  <a:ext uri="{FF2B5EF4-FFF2-40B4-BE49-F238E27FC236}">
                    <a16:creationId xmlns:a16="http://schemas.microsoft.com/office/drawing/2014/main" id="{4A88C465-06F2-30DC-0D90-A3DAC442CB2A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四角形: 上の 2 つの角を丸める 38">
                <a:extLst>
                  <a:ext uri="{FF2B5EF4-FFF2-40B4-BE49-F238E27FC236}">
                    <a16:creationId xmlns:a16="http://schemas.microsoft.com/office/drawing/2014/main" id="{2F69A012-1AF4-F42C-2736-7C54F1F3DCFA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2B42F1B4-7C08-67A9-E553-D2B71AE6133C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四角形: 上の 2 つの角を丸める 40">
                <a:extLst>
                  <a:ext uri="{FF2B5EF4-FFF2-40B4-BE49-F238E27FC236}">
                    <a16:creationId xmlns:a16="http://schemas.microsoft.com/office/drawing/2014/main" id="{781AA482-4A12-8C44-070F-487215E461DF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1B15D4EF-DEC7-FA4C-4F76-A47F8A8A6A39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ACB78F7E-2354-052B-7A52-44DD9279341A}"/>
                </a:ext>
              </a:extLst>
            </p:cNvPr>
            <p:cNvGrpSpPr/>
            <p:nvPr/>
          </p:nvGrpSpPr>
          <p:grpSpPr>
            <a:xfrm>
              <a:off x="7361906" y="4452208"/>
              <a:ext cx="196128" cy="185649"/>
              <a:chOff x="8095331" y="5472437"/>
              <a:chExt cx="196128" cy="185649"/>
            </a:xfrm>
          </p:grpSpPr>
          <p:sp>
            <p:nvSpPr>
              <p:cNvPr id="33" name="四角形: 上の 2 つの角を丸める 32">
                <a:extLst>
                  <a:ext uri="{FF2B5EF4-FFF2-40B4-BE49-F238E27FC236}">
                    <a16:creationId xmlns:a16="http://schemas.microsoft.com/office/drawing/2014/main" id="{AC93341C-B409-35E7-A66D-57FAA3208D41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51B92566-36AC-6ECA-3102-24BE4596A886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97938DC8-8C76-364F-3955-F7872F4EFC78}"/>
                </a:ext>
              </a:extLst>
            </p:cNvPr>
            <p:cNvGrpSpPr/>
            <p:nvPr/>
          </p:nvGrpSpPr>
          <p:grpSpPr>
            <a:xfrm>
              <a:off x="5233802" y="3756945"/>
              <a:ext cx="527424" cy="527424"/>
              <a:chOff x="5209989" y="3310357"/>
              <a:chExt cx="527424" cy="527424"/>
            </a:xfrm>
          </p:grpSpPr>
          <p:sp>
            <p:nvSpPr>
              <p:cNvPr id="248" name="楕円 247">
                <a:extLst>
                  <a:ext uri="{FF2B5EF4-FFF2-40B4-BE49-F238E27FC236}">
                    <a16:creationId xmlns:a16="http://schemas.microsoft.com/office/drawing/2014/main" id="{184668EC-60F4-4500-5A34-B3A93552609B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7AA1729B-F77A-B142-0622-FC38447CA0EF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　根</a:t>
                </a:r>
              </a:p>
            </p:txBody>
          </p:sp>
        </p:grpSp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85CA4A5F-7A37-1390-BD77-0F390AB8D181}"/>
                </a:ext>
              </a:extLst>
            </p:cNvPr>
            <p:cNvGrpSpPr/>
            <p:nvPr/>
          </p:nvGrpSpPr>
          <p:grpSpPr>
            <a:xfrm>
              <a:off x="6024377" y="3756945"/>
              <a:ext cx="527424" cy="527424"/>
              <a:chOff x="5209989" y="3310357"/>
              <a:chExt cx="527424" cy="527424"/>
            </a:xfrm>
          </p:grpSpPr>
          <p:sp>
            <p:nvSpPr>
              <p:cNvPr id="246" name="楕円 245">
                <a:extLst>
                  <a:ext uri="{FF2B5EF4-FFF2-40B4-BE49-F238E27FC236}">
                    <a16:creationId xmlns:a16="http://schemas.microsoft.com/office/drawing/2014/main" id="{A450B10A-2ECF-853F-37A4-4AFDE84AD776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7" name="テキスト ボックス 246">
                <a:extLst>
                  <a:ext uri="{FF2B5EF4-FFF2-40B4-BE49-F238E27FC236}">
                    <a16:creationId xmlns:a16="http://schemas.microsoft.com/office/drawing/2014/main" id="{3AD4197F-67B0-F3F5-928A-6192E476E80D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　口</a:t>
                </a:r>
              </a:p>
            </p:txBody>
          </p:sp>
        </p:grp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703E97F2-55B2-36F3-1CBF-8DF162E2A6E5}"/>
                </a:ext>
              </a:extLst>
            </p:cNvPr>
            <p:cNvGrpSpPr/>
            <p:nvPr/>
          </p:nvGrpSpPr>
          <p:grpSpPr>
            <a:xfrm>
              <a:off x="6802569" y="3756945"/>
              <a:ext cx="527424" cy="527424"/>
              <a:chOff x="5209989" y="3310357"/>
              <a:chExt cx="527424" cy="527424"/>
            </a:xfrm>
          </p:grpSpPr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3AA9BD00-DF8C-AA40-1FBE-E67ECDCF2C13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5" name="テキスト ボックス 244">
                <a:extLst>
                  <a:ext uri="{FF2B5EF4-FFF2-40B4-BE49-F238E27FC236}">
                    <a16:creationId xmlns:a16="http://schemas.microsoft.com/office/drawing/2014/main" id="{EB645F23-B3E7-A8C5-7437-4E58557B8C90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　島</a:t>
                </a:r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7C70CD4-94DF-FFC9-B316-0FD0C8EF9BF6}"/>
              </a:ext>
            </a:extLst>
          </p:cNvPr>
          <p:cNvGrpSpPr/>
          <p:nvPr/>
        </p:nvGrpSpPr>
        <p:grpSpPr>
          <a:xfrm>
            <a:off x="3737172" y="921009"/>
            <a:ext cx="2511048" cy="2586020"/>
            <a:chOff x="3737172" y="921009"/>
            <a:chExt cx="2511048" cy="2586020"/>
          </a:xfrm>
        </p:grpSpPr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F6F2C014-7ED6-9608-644D-31B7570EEABD}"/>
                </a:ext>
              </a:extLst>
            </p:cNvPr>
            <p:cNvSpPr/>
            <p:nvPr/>
          </p:nvSpPr>
          <p:spPr>
            <a:xfrm>
              <a:off x="4414708" y="1634753"/>
              <a:ext cx="1259032" cy="930783"/>
            </a:xfrm>
            <a:custGeom>
              <a:avLst/>
              <a:gdLst>
                <a:gd name="connsiteX0" fmla="*/ 2506980 w 4267200"/>
                <a:gd name="connsiteY0" fmla="*/ 0 h 3154680"/>
                <a:gd name="connsiteX1" fmla="*/ 2560320 w 4267200"/>
                <a:gd name="connsiteY1" fmla="*/ 220980 h 3154680"/>
                <a:gd name="connsiteX2" fmla="*/ 2621280 w 4267200"/>
                <a:gd name="connsiteY2" fmla="*/ 259080 h 3154680"/>
                <a:gd name="connsiteX3" fmla="*/ 2644140 w 4267200"/>
                <a:gd name="connsiteY3" fmla="*/ 396240 h 3154680"/>
                <a:gd name="connsiteX4" fmla="*/ 2575560 w 4267200"/>
                <a:gd name="connsiteY4" fmla="*/ 426720 h 3154680"/>
                <a:gd name="connsiteX5" fmla="*/ 2583180 w 4267200"/>
                <a:gd name="connsiteY5" fmla="*/ 502920 h 3154680"/>
                <a:gd name="connsiteX6" fmla="*/ 2491740 w 4267200"/>
                <a:gd name="connsiteY6" fmla="*/ 617220 h 3154680"/>
                <a:gd name="connsiteX7" fmla="*/ 2522220 w 4267200"/>
                <a:gd name="connsiteY7" fmla="*/ 708660 h 3154680"/>
                <a:gd name="connsiteX8" fmla="*/ 2560320 w 4267200"/>
                <a:gd name="connsiteY8" fmla="*/ 861060 h 3154680"/>
                <a:gd name="connsiteX9" fmla="*/ 2621280 w 4267200"/>
                <a:gd name="connsiteY9" fmla="*/ 929640 h 3154680"/>
                <a:gd name="connsiteX10" fmla="*/ 2682240 w 4267200"/>
                <a:gd name="connsiteY10" fmla="*/ 929640 h 3154680"/>
                <a:gd name="connsiteX11" fmla="*/ 2712720 w 4267200"/>
                <a:gd name="connsiteY11" fmla="*/ 899160 h 3154680"/>
                <a:gd name="connsiteX12" fmla="*/ 2857500 w 4267200"/>
                <a:gd name="connsiteY12" fmla="*/ 899160 h 3154680"/>
                <a:gd name="connsiteX13" fmla="*/ 2857500 w 4267200"/>
                <a:gd name="connsiteY13" fmla="*/ 944880 h 3154680"/>
                <a:gd name="connsiteX14" fmla="*/ 2773680 w 4267200"/>
                <a:gd name="connsiteY14" fmla="*/ 1120140 h 3154680"/>
                <a:gd name="connsiteX15" fmla="*/ 2766060 w 4267200"/>
                <a:gd name="connsiteY15" fmla="*/ 1158240 h 3154680"/>
                <a:gd name="connsiteX16" fmla="*/ 2796540 w 4267200"/>
                <a:gd name="connsiteY16" fmla="*/ 1211580 h 3154680"/>
                <a:gd name="connsiteX17" fmla="*/ 2811780 w 4267200"/>
                <a:gd name="connsiteY17" fmla="*/ 1280160 h 3154680"/>
                <a:gd name="connsiteX18" fmla="*/ 2918460 w 4267200"/>
                <a:gd name="connsiteY18" fmla="*/ 1379220 h 3154680"/>
                <a:gd name="connsiteX19" fmla="*/ 3139440 w 4267200"/>
                <a:gd name="connsiteY19" fmla="*/ 1379220 h 3154680"/>
                <a:gd name="connsiteX20" fmla="*/ 3131820 w 4267200"/>
                <a:gd name="connsiteY20" fmla="*/ 1303020 h 3154680"/>
                <a:gd name="connsiteX21" fmla="*/ 3238500 w 4267200"/>
                <a:gd name="connsiteY21" fmla="*/ 1280160 h 3154680"/>
                <a:gd name="connsiteX22" fmla="*/ 3360420 w 4267200"/>
                <a:gd name="connsiteY22" fmla="*/ 1348740 h 3154680"/>
                <a:gd name="connsiteX23" fmla="*/ 3467100 w 4267200"/>
                <a:gd name="connsiteY23" fmla="*/ 1181100 h 3154680"/>
                <a:gd name="connsiteX24" fmla="*/ 3520440 w 4267200"/>
                <a:gd name="connsiteY24" fmla="*/ 1143000 h 3154680"/>
                <a:gd name="connsiteX25" fmla="*/ 3543300 w 4267200"/>
                <a:gd name="connsiteY25" fmla="*/ 1112520 h 3154680"/>
                <a:gd name="connsiteX26" fmla="*/ 3451860 w 4267200"/>
                <a:gd name="connsiteY26" fmla="*/ 990600 h 3154680"/>
                <a:gd name="connsiteX27" fmla="*/ 3482340 w 4267200"/>
                <a:gd name="connsiteY27" fmla="*/ 929640 h 3154680"/>
                <a:gd name="connsiteX28" fmla="*/ 3550920 w 4267200"/>
                <a:gd name="connsiteY28" fmla="*/ 845820 h 3154680"/>
                <a:gd name="connsiteX29" fmla="*/ 3581400 w 4267200"/>
                <a:gd name="connsiteY29" fmla="*/ 784860 h 3154680"/>
                <a:gd name="connsiteX30" fmla="*/ 3703320 w 4267200"/>
                <a:gd name="connsiteY30" fmla="*/ 784860 h 3154680"/>
                <a:gd name="connsiteX31" fmla="*/ 3710940 w 4267200"/>
                <a:gd name="connsiteY31" fmla="*/ 899160 h 3154680"/>
                <a:gd name="connsiteX32" fmla="*/ 3710940 w 4267200"/>
                <a:gd name="connsiteY32" fmla="*/ 1005840 h 3154680"/>
                <a:gd name="connsiteX33" fmla="*/ 3710940 w 4267200"/>
                <a:gd name="connsiteY33" fmla="*/ 1120140 h 3154680"/>
                <a:gd name="connsiteX34" fmla="*/ 3710940 w 4267200"/>
                <a:gd name="connsiteY34" fmla="*/ 1181100 h 3154680"/>
                <a:gd name="connsiteX35" fmla="*/ 3794760 w 4267200"/>
                <a:gd name="connsiteY35" fmla="*/ 1234440 h 3154680"/>
                <a:gd name="connsiteX36" fmla="*/ 3802380 w 4267200"/>
                <a:gd name="connsiteY36" fmla="*/ 1287780 h 3154680"/>
                <a:gd name="connsiteX37" fmla="*/ 3878580 w 4267200"/>
                <a:gd name="connsiteY37" fmla="*/ 1295400 h 3154680"/>
                <a:gd name="connsiteX38" fmla="*/ 3855720 w 4267200"/>
                <a:gd name="connsiteY38" fmla="*/ 1356360 h 3154680"/>
                <a:gd name="connsiteX39" fmla="*/ 3909060 w 4267200"/>
                <a:gd name="connsiteY39" fmla="*/ 1493520 h 3154680"/>
                <a:gd name="connsiteX40" fmla="*/ 3909060 w 4267200"/>
                <a:gd name="connsiteY40" fmla="*/ 1554480 h 3154680"/>
                <a:gd name="connsiteX41" fmla="*/ 3931920 w 4267200"/>
                <a:gd name="connsiteY41" fmla="*/ 1623060 h 3154680"/>
                <a:gd name="connsiteX42" fmla="*/ 3939540 w 4267200"/>
                <a:gd name="connsiteY42" fmla="*/ 1653540 h 3154680"/>
                <a:gd name="connsiteX43" fmla="*/ 4000500 w 4267200"/>
                <a:gd name="connsiteY43" fmla="*/ 1668780 h 3154680"/>
                <a:gd name="connsiteX44" fmla="*/ 4091940 w 4267200"/>
                <a:gd name="connsiteY44" fmla="*/ 1668780 h 3154680"/>
                <a:gd name="connsiteX45" fmla="*/ 4091940 w 4267200"/>
                <a:gd name="connsiteY45" fmla="*/ 1729740 h 3154680"/>
                <a:gd name="connsiteX46" fmla="*/ 4229100 w 4267200"/>
                <a:gd name="connsiteY46" fmla="*/ 1744980 h 3154680"/>
                <a:gd name="connsiteX47" fmla="*/ 4198620 w 4267200"/>
                <a:gd name="connsiteY47" fmla="*/ 1821180 h 3154680"/>
                <a:gd name="connsiteX48" fmla="*/ 4236720 w 4267200"/>
                <a:gd name="connsiteY48" fmla="*/ 1889760 h 3154680"/>
                <a:gd name="connsiteX49" fmla="*/ 4267200 w 4267200"/>
                <a:gd name="connsiteY49" fmla="*/ 2004060 h 3154680"/>
                <a:gd name="connsiteX50" fmla="*/ 4114800 w 4267200"/>
                <a:gd name="connsiteY50" fmla="*/ 2065020 h 3154680"/>
                <a:gd name="connsiteX51" fmla="*/ 4145280 w 4267200"/>
                <a:gd name="connsiteY51" fmla="*/ 2362200 h 3154680"/>
                <a:gd name="connsiteX52" fmla="*/ 4122420 w 4267200"/>
                <a:gd name="connsiteY52" fmla="*/ 2529840 h 3154680"/>
                <a:gd name="connsiteX53" fmla="*/ 4061460 w 4267200"/>
                <a:gd name="connsiteY53" fmla="*/ 2636520 h 3154680"/>
                <a:gd name="connsiteX54" fmla="*/ 3886200 w 4267200"/>
                <a:gd name="connsiteY54" fmla="*/ 2689860 h 3154680"/>
                <a:gd name="connsiteX55" fmla="*/ 3916680 w 4267200"/>
                <a:gd name="connsiteY55" fmla="*/ 2979420 h 3154680"/>
                <a:gd name="connsiteX56" fmla="*/ 3939540 w 4267200"/>
                <a:gd name="connsiteY56" fmla="*/ 3048000 h 3154680"/>
                <a:gd name="connsiteX57" fmla="*/ 3939540 w 4267200"/>
                <a:gd name="connsiteY57" fmla="*/ 3124200 h 3154680"/>
                <a:gd name="connsiteX58" fmla="*/ 3893820 w 4267200"/>
                <a:gd name="connsiteY58" fmla="*/ 3154680 h 3154680"/>
                <a:gd name="connsiteX59" fmla="*/ 3825240 w 4267200"/>
                <a:gd name="connsiteY59" fmla="*/ 3116580 h 3154680"/>
                <a:gd name="connsiteX60" fmla="*/ 3832860 w 4267200"/>
                <a:gd name="connsiteY60" fmla="*/ 3002280 h 3154680"/>
                <a:gd name="connsiteX61" fmla="*/ 3672840 w 4267200"/>
                <a:gd name="connsiteY61" fmla="*/ 2872740 h 3154680"/>
                <a:gd name="connsiteX62" fmla="*/ 3604260 w 4267200"/>
                <a:gd name="connsiteY62" fmla="*/ 2903220 h 3154680"/>
                <a:gd name="connsiteX63" fmla="*/ 3451860 w 4267200"/>
                <a:gd name="connsiteY63" fmla="*/ 2811780 h 3154680"/>
                <a:gd name="connsiteX64" fmla="*/ 3406140 w 4267200"/>
                <a:gd name="connsiteY64" fmla="*/ 2811780 h 3154680"/>
                <a:gd name="connsiteX65" fmla="*/ 3375660 w 4267200"/>
                <a:gd name="connsiteY65" fmla="*/ 2727960 h 3154680"/>
                <a:gd name="connsiteX66" fmla="*/ 3322320 w 4267200"/>
                <a:gd name="connsiteY66" fmla="*/ 2750820 h 3154680"/>
                <a:gd name="connsiteX67" fmla="*/ 3147060 w 4267200"/>
                <a:gd name="connsiteY67" fmla="*/ 2590800 h 3154680"/>
                <a:gd name="connsiteX68" fmla="*/ 3063240 w 4267200"/>
                <a:gd name="connsiteY68" fmla="*/ 2522220 h 3154680"/>
                <a:gd name="connsiteX69" fmla="*/ 2979708 w 4267200"/>
                <a:gd name="connsiteY69" fmla="*/ 2477668 h 3154680"/>
                <a:gd name="connsiteX70" fmla="*/ 2916556 w 4267200"/>
                <a:gd name="connsiteY70" fmla="*/ 2549844 h 3154680"/>
                <a:gd name="connsiteX71" fmla="*/ 2830830 w 4267200"/>
                <a:gd name="connsiteY71" fmla="*/ 2530792 h 3154680"/>
                <a:gd name="connsiteX72" fmla="*/ 2914792 w 4267200"/>
                <a:gd name="connsiteY72" fmla="*/ 2417628 h 3154680"/>
                <a:gd name="connsiteX73" fmla="*/ 2811780 w 4267200"/>
                <a:gd name="connsiteY73" fmla="*/ 2286000 h 3154680"/>
                <a:gd name="connsiteX74" fmla="*/ 2773680 w 4267200"/>
                <a:gd name="connsiteY74" fmla="*/ 2308860 h 3154680"/>
                <a:gd name="connsiteX75" fmla="*/ 2705100 w 4267200"/>
                <a:gd name="connsiteY75" fmla="*/ 2278380 h 3154680"/>
                <a:gd name="connsiteX76" fmla="*/ 2590800 w 4267200"/>
                <a:gd name="connsiteY76" fmla="*/ 2316480 h 3154680"/>
                <a:gd name="connsiteX77" fmla="*/ 2423160 w 4267200"/>
                <a:gd name="connsiteY77" fmla="*/ 2377440 h 3154680"/>
                <a:gd name="connsiteX78" fmla="*/ 2324100 w 4267200"/>
                <a:gd name="connsiteY78" fmla="*/ 2369820 h 3154680"/>
                <a:gd name="connsiteX79" fmla="*/ 2133600 w 4267200"/>
                <a:gd name="connsiteY79" fmla="*/ 2499360 h 3154680"/>
                <a:gd name="connsiteX80" fmla="*/ 1996440 w 4267200"/>
                <a:gd name="connsiteY80" fmla="*/ 2468880 h 3154680"/>
                <a:gd name="connsiteX81" fmla="*/ 1866900 w 4267200"/>
                <a:gd name="connsiteY81" fmla="*/ 2400300 h 3154680"/>
                <a:gd name="connsiteX82" fmla="*/ 1866900 w 4267200"/>
                <a:gd name="connsiteY82" fmla="*/ 2476500 h 3154680"/>
                <a:gd name="connsiteX83" fmla="*/ 1844040 w 4267200"/>
                <a:gd name="connsiteY83" fmla="*/ 2514600 h 3154680"/>
                <a:gd name="connsiteX84" fmla="*/ 1744980 w 4267200"/>
                <a:gd name="connsiteY84" fmla="*/ 2575560 h 3154680"/>
                <a:gd name="connsiteX85" fmla="*/ 1714500 w 4267200"/>
                <a:gd name="connsiteY85" fmla="*/ 2491740 h 3154680"/>
                <a:gd name="connsiteX86" fmla="*/ 1676400 w 4267200"/>
                <a:gd name="connsiteY86" fmla="*/ 2400300 h 3154680"/>
                <a:gd name="connsiteX87" fmla="*/ 1638300 w 4267200"/>
                <a:gd name="connsiteY87" fmla="*/ 2400300 h 3154680"/>
                <a:gd name="connsiteX88" fmla="*/ 1577340 w 4267200"/>
                <a:gd name="connsiteY88" fmla="*/ 2522220 h 3154680"/>
                <a:gd name="connsiteX89" fmla="*/ 1508760 w 4267200"/>
                <a:gd name="connsiteY89" fmla="*/ 2606040 h 3154680"/>
                <a:gd name="connsiteX90" fmla="*/ 1493520 w 4267200"/>
                <a:gd name="connsiteY90" fmla="*/ 2644140 h 3154680"/>
                <a:gd name="connsiteX91" fmla="*/ 1249680 w 4267200"/>
                <a:gd name="connsiteY91" fmla="*/ 2781300 h 3154680"/>
                <a:gd name="connsiteX92" fmla="*/ 1097280 w 4267200"/>
                <a:gd name="connsiteY92" fmla="*/ 2712720 h 3154680"/>
                <a:gd name="connsiteX93" fmla="*/ 1005840 w 4267200"/>
                <a:gd name="connsiteY93" fmla="*/ 2758440 h 3154680"/>
                <a:gd name="connsiteX94" fmla="*/ 944880 w 4267200"/>
                <a:gd name="connsiteY94" fmla="*/ 2682240 h 3154680"/>
                <a:gd name="connsiteX95" fmla="*/ 967740 w 4267200"/>
                <a:gd name="connsiteY95" fmla="*/ 2613660 h 3154680"/>
                <a:gd name="connsiteX96" fmla="*/ 906780 w 4267200"/>
                <a:gd name="connsiteY96" fmla="*/ 2537460 h 3154680"/>
                <a:gd name="connsiteX97" fmla="*/ 822960 w 4267200"/>
                <a:gd name="connsiteY97" fmla="*/ 2499360 h 3154680"/>
                <a:gd name="connsiteX98" fmla="*/ 746760 w 4267200"/>
                <a:gd name="connsiteY98" fmla="*/ 2407920 h 3154680"/>
                <a:gd name="connsiteX99" fmla="*/ 601980 w 4267200"/>
                <a:gd name="connsiteY99" fmla="*/ 2385060 h 3154680"/>
                <a:gd name="connsiteX100" fmla="*/ 525780 w 4267200"/>
                <a:gd name="connsiteY100" fmla="*/ 2324100 h 3154680"/>
                <a:gd name="connsiteX101" fmla="*/ 457200 w 4267200"/>
                <a:gd name="connsiteY101" fmla="*/ 2522220 h 3154680"/>
                <a:gd name="connsiteX102" fmla="*/ 403860 w 4267200"/>
                <a:gd name="connsiteY102" fmla="*/ 2598420 h 3154680"/>
                <a:gd name="connsiteX103" fmla="*/ 167640 w 4267200"/>
                <a:gd name="connsiteY103" fmla="*/ 2720340 h 3154680"/>
                <a:gd name="connsiteX104" fmla="*/ 144780 w 4267200"/>
                <a:gd name="connsiteY104" fmla="*/ 2613660 h 3154680"/>
                <a:gd name="connsiteX105" fmla="*/ 160020 w 4267200"/>
                <a:gd name="connsiteY105" fmla="*/ 2293620 h 3154680"/>
                <a:gd name="connsiteX106" fmla="*/ 53340 w 4267200"/>
                <a:gd name="connsiteY106" fmla="*/ 2209800 h 3154680"/>
                <a:gd name="connsiteX107" fmla="*/ 0 w 4267200"/>
                <a:gd name="connsiteY107" fmla="*/ 2080260 h 3154680"/>
                <a:gd name="connsiteX108" fmla="*/ 22860 w 4267200"/>
                <a:gd name="connsiteY108" fmla="*/ 2019300 h 3154680"/>
                <a:gd name="connsiteX109" fmla="*/ 91440 w 4267200"/>
                <a:gd name="connsiteY109" fmla="*/ 2004060 h 3154680"/>
                <a:gd name="connsiteX110" fmla="*/ 175260 w 4267200"/>
                <a:gd name="connsiteY110" fmla="*/ 1920240 h 3154680"/>
                <a:gd name="connsiteX111" fmla="*/ 220980 w 4267200"/>
                <a:gd name="connsiteY111" fmla="*/ 1859280 h 3154680"/>
                <a:gd name="connsiteX112" fmla="*/ 175260 w 4267200"/>
                <a:gd name="connsiteY112" fmla="*/ 1706880 h 3154680"/>
                <a:gd name="connsiteX113" fmla="*/ 182880 w 4267200"/>
                <a:gd name="connsiteY113" fmla="*/ 1645920 h 3154680"/>
                <a:gd name="connsiteX114" fmla="*/ 0 w 4267200"/>
                <a:gd name="connsiteY114" fmla="*/ 1470660 h 3154680"/>
                <a:gd name="connsiteX115" fmla="*/ 45720 w 4267200"/>
                <a:gd name="connsiteY115" fmla="*/ 1386840 h 3154680"/>
                <a:gd name="connsiteX116" fmla="*/ 137160 w 4267200"/>
                <a:gd name="connsiteY116" fmla="*/ 1181100 h 3154680"/>
                <a:gd name="connsiteX117" fmla="*/ 190500 w 4267200"/>
                <a:gd name="connsiteY117" fmla="*/ 1242060 h 3154680"/>
                <a:gd name="connsiteX118" fmla="*/ 335280 w 4267200"/>
                <a:gd name="connsiteY118" fmla="*/ 1150620 h 3154680"/>
                <a:gd name="connsiteX119" fmla="*/ 502920 w 4267200"/>
                <a:gd name="connsiteY119" fmla="*/ 1143000 h 3154680"/>
                <a:gd name="connsiteX120" fmla="*/ 487680 w 4267200"/>
                <a:gd name="connsiteY120" fmla="*/ 1066800 h 3154680"/>
                <a:gd name="connsiteX121" fmla="*/ 320040 w 4267200"/>
                <a:gd name="connsiteY121" fmla="*/ 1043940 h 3154680"/>
                <a:gd name="connsiteX122" fmla="*/ 289560 w 4267200"/>
                <a:gd name="connsiteY122" fmla="*/ 1005840 h 3154680"/>
                <a:gd name="connsiteX123" fmla="*/ 289560 w 4267200"/>
                <a:gd name="connsiteY123" fmla="*/ 944880 h 3154680"/>
                <a:gd name="connsiteX124" fmla="*/ 373380 w 4267200"/>
                <a:gd name="connsiteY124" fmla="*/ 906780 h 3154680"/>
                <a:gd name="connsiteX125" fmla="*/ 434340 w 4267200"/>
                <a:gd name="connsiteY125" fmla="*/ 906780 h 3154680"/>
                <a:gd name="connsiteX126" fmla="*/ 472440 w 4267200"/>
                <a:gd name="connsiteY126" fmla="*/ 990600 h 3154680"/>
                <a:gd name="connsiteX127" fmla="*/ 739140 w 4267200"/>
                <a:gd name="connsiteY127" fmla="*/ 944880 h 3154680"/>
                <a:gd name="connsiteX128" fmla="*/ 754380 w 4267200"/>
                <a:gd name="connsiteY128" fmla="*/ 998220 h 3154680"/>
                <a:gd name="connsiteX129" fmla="*/ 822960 w 4267200"/>
                <a:gd name="connsiteY129" fmla="*/ 990600 h 3154680"/>
                <a:gd name="connsiteX130" fmla="*/ 861060 w 4267200"/>
                <a:gd name="connsiteY130" fmla="*/ 1120140 h 3154680"/>
                <a:gd name="connsiteX131" fmla="*/ 982980 w 4267200"/>
                <a:gd name="connsiteY131" fmla="*/ 1112520 h 3154680"/>
                <a:gd name="connsiteX132" fmla="*/ 1005840 w 4267200"/>
                <a:gd name="connsiteY132" fmla="*/ 1066800 h 3154680"/>
                <a:gd name="connsiteX133" fmla="*/ 967740 w 4267200"/>
                <a:gd name="connsiteY133" fmla="*/ 1036320 h 3154680"/>
                <a:gd name="connsiteX134" fmla="*/ 960120 w 4267200"/>
                <a:gd name="connsiteY134" fmla="*/ 967740 h 3154680"/>
                <a:gd name="connsiteX135" fmla="*/ 1059180 w 4267200"/>
                <a:gd name="connsiteY135" fmla="*/ 967740 h 3154680"/>
                <a:gd name="connsiteX136" fmla="*/ 1165860 w 4267200"/>
                <a:gd name="connsiteY136" fmla="*/ 922020 h 3154680"/>
                <a:gd name="connsiteX137" fmla="*/ 1196340 w 4267200"/>
                <a:gd name="connsiteY137" fmla="*/ 906780 h 3154680"/>
                <a:gd name="connsiteX138" fmla="*/ 1272540 w 4267200"/>
                <a:gd name="connsiteY138" fmla="*/ 967740 h 3154680"/>
                <a:gd name="connsiteX139" fmla="*/ 1257300 w 4267200"/>
                <a:gd name="connsiteY139" fmla="*/ 990600 h 3154680"/>
                <a:gd name="connsiteX140" fmla="*/ 1165860 w 4267200"/>
                <a:gd name="connsiteY140" fmla="*/ 975360 h 3154680"/>
                <a:gd name="connsiteX141" fmla="*/ 1074420 w 4267200"/>
                <a:gd name="connsiteY141" fmla="*/ 990600 h 3154680"/>
                <a:gd name="connsiteX142" fmla="*/ 1066800 w 4267200"/>
                <a:gd name="connsiteY142" fmla="*/ 1059180 h 3154680"/>
                <a:gd name="connsiteX143" fmla="*/ 1082040 w 4267200"/>
                <a:gd name="connsiteY143" fmla="*/ 1120140 h 3154680"/>
                <a:gd name="connsiteX144" fmla="*/ 1135380 w 4267200"/>
                <a:gd name="connsiteY144" fmla="*/ 1074420 h 3154680"/>
                <a:gd name="connsiteX145" fmla="*/ 1219200 w 4267200"/>
                <a:gd name="connsiteY145" fmla="*/ 1082040 h 3154680"/>
                <a:gd name="connsiteX146" fmla="*/ 1341120 w 4267200"/>
                <a:gd name="connsiteY146" fmla="*/ 1112520 h 3154680"/>
                <a:gd name="connsiteX147" fmla="*/ 1417320 w 4267200"/>
                <a:gd name="connsiteY147" fmla="*/ 1036320 h 3154680"/>
                <a:gd name="connsiteX148" fmla="*/ 1417320 w 4267200"/>
                <a:gd name="connsiteY148" fmla="*/ 975360 h 3154680"/>
                <a:gd name="connsiteX149" fmla="*/ 1493520 w 4267200"/>
                <a:gd name="connsiteY149" fmla="*/ 944880 h 3154680"/>
                <a:gd name="connsiteX150" fmla="*/ 1539240 w 4267200"/>
                <a:gd name="connsiteY150" fmla="*/ 990600 h 3154680"/>
                <a:gd name="connsiteX151" fmla="*/ 1630680 w 4267200"/>
                <a:gd name="connsiteY151" fmla="*/ 944880 h 3154680"/>
                <a:gd name="connsiteX152" fmla="*/ 1714500 w 4267200"/>
                <a:gd name="connsiteY152" fmla="*/ 922020 h 3154680"/>
                <a:gd name="connsiteX153" fmla="*/ 1729740 w 4267200"/>
                <a:gd name="connsiteY153" fmla="*/ 838200 h 3154680"/>
                <a:gd name="connsiteX154" fmla="*/ 1767840 w 4267200"/>
                <a:gd name="connsiteY154" fmla="*/ 731520 h 3154680"/>
                <a:gd name="connsiteX155" fmla="*/ 1828800 w 4267200"/>
                <a:gd name="connsiteY155" fmla="*/ 701040 h 3154680"/>
                <a:gd name="connsiteX156" fmla="*/ 1805940 w 4267200"/>
                <a:gd name="connsiteY156" fmla="*/ 586740 h 3154680"/>
                <a:gd name="connsiteX157" fmla="*/ 1859280 w 4267200"/>
                <a:gd name="connsiteY157" fmla="*/ 533400 h 3154680"/>
                <a:gd name="connsiteX158" fmla="*/ 1981200 w 4267200"/>
                <a:gd name="connsiteY158" fmla="*/ 541020 h 3154680"/>
                <a:gd name="connsiteX159" fmla="*/ 2004060 w 4267200"/>
                <a:gd name="connsiteY159" fmla="*/ 472440 h 3154680"/>
                <a:gd name="connsiteX160" fmla="*/ 2072640 w 4267200"/>
                <a:gd name="connsiteY160" fmla="*/ 449580 h 3154680"/>
                <a:gd name="connsiteX161" fmla="*/ 2095500 w 4267200"/>
                <a:gd name="connsiteY161" fmla="*/ 388620 h 3154680"/>
                <a:gd name="connsiteX162" fmla="*/ 2133600 w 4267200"/>
                <a:gd name="connsiteY162" fmla="*/ 243840 h 3154680"/>
                <a:gd name="connsiteX163" fmla="*/ 2164080 w 4267200"/>
                <a:gd name="connsiteY163" fmla="*/ 213360 h 3154680"/>
                <a:gd name="connsiteX164" fmla="*/ 2247900 w 4267200"/>
                <a:gd name="connsiteY164" fmla="*/ 213360 h 3154680"/>
                <a:gd name="connsiteX165" fmla="*/ 2247900 w 4267200"/>
                <a:gd name="connsiteY165" fmla="*/ 114300 h 3154680"/>
                <a:gd name="connsiteX166" fmla="*/ 2308860 w 4267200"/>
                <a:gd name="connsiteY166" fmla="*/ 45720 h 3154680"/>
                <a:gd name="connsiteX167" fmla="*/ 2369820 w 4267200"/>
                <a:gd name="connsiteY167" fmla="*/ 76200 h 3154680"/>
                <a:gd name="connsiteX168" fmla="*/ 2400300 w 4267200"/>
                <a:gd name="connsiteY168" fmla="*/ 114300 h 3154680"/>
                <a:gd name="connsiteX169" fmla="*/ 2453640 w 4267200"/>
                <a:gd name="connsiteY169" fmla="*/ 99060 h 3154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4267200" h="3154680">
                  <a:moveTo>
                    <a:pt x="2506980" y="0"/>
                  </a:moveTo>
                  <a:lnTo>
                    <a:pt x="2560320" y="220980"/>
                  </a:lnTo>
                  <a:lnTo>
                    <a:pt x="2621280" y="259080"/>
                  </a:lnTo>
                  <a:lnTo>
                    <a:pt x="2644140" y="396240"/>
                  </a:lnTo>
                  <a:lnTo>
                    <a:pt x="2575560" y="426720"/>
                  </a:lnTo>
                  <a:lnTo>
                    <a:pt x="2583180" y="502920"/>
                  </a:lnTo>
                  <a:lnTo>
                    <a:pt x="2491740" y="617220"/>
                  </a:lnTo>
                  <a:lnTo>
                    <a:pt x="2522220" y="708660"/>
                  </a:lnTo>
                  <a:lnTo>
                    <a:pt x="2560320" y="861060"/>
                  </a:lnTo>
                  <a:lnTo>
                    <a:pt x="2621280" y="929640"/>
                  </a:lnTo>
                  <a:lnTo>
                    <a:pt x="2682240" y="929640"/>
                  </a:lnTo>
                  <a:lnTo>
                    <a:pt x="2712720" y="899160"/>
                  </a:lnTo>
                  <a:lnTo>
                    <a:pt x="2857500" y="899160"/>
                  </a:lnTo>
                  <a:lnTo>
                    <a:pt x="2857500" y="944880"/>
                  </a:lnTo>
                  <a:lnTo>
                    <a:pt x="2773680" y="1120140"/>
                  </a:lnTo>
                  <a:lnTo>
                    <a:pt x="2766060" y="1158240"/>
                  </a:lnTo>
                  <a:lnTo>
                    <a:pt x="2796540" y="1211580"/>
                  </a:lnTo>
                  <a:lnTo>
                    <a:pt x="2811780" y="1280160"/>
                  </a:lnTo>
                  <a:lnTo>
                    <a:pt x="2918460" y="1379220"/>
                  </a:lnTo>
                  <a:lnTo>
                    <a:pt x="3139440" y="1379220"/>
                  </a:lnTo>
                  <a:lnTo>
                    <a:pt x="3131820" y="1303020"/>
                  </a:lnTo>
                  <a:lnTo>
                    <a:pt x="3238500" y="1280160"/>
                  </a:lnTo>
                  <a:lnTo>
                    <a:pt x="3360420" y="1348740"/>
                  </a:lnTo>
                  <a:lnTo>
                    <a:pt x="3467100" y="1181100"/>
                  </a:lnTo>
                  <a:lnTo>
                    <a:pt x="3520440" y="1143000"/>
                  </a:lnTo>
                  <a:lnTo>
                    <a:pt x="3543300" y="1112520"/>
                  </a:lnTo>
                  <a:lnTo>
                    <a:pt x="3451860" y="990600"/>
                  </a:lnTo>
                  <a:lnTo>
                    <a:pt x="3482340" y="929640"/>
                  </a:lnTo>
                  <a:lnTo>
                    <a:pt x="3550920" y="845820"/>
                  </a:lnTo>
                  <a:lnTo>
                    <a:pt x="3581400" y="784860"/>
                  </a:lnTo>
                  <a:lnTo>
                    <a:pt x="3703320" y="784860"/>
                  </a:lnTo>
                  <a:lnTo>
                    <a:pt x="3710940" y="899160"/>
                  </a:lnTo>
                  <a:lnTo>
                    <a:pt x="3710940" y="1005840"/>
                  </a:lnTo>
                  <a:lnTo>
                    <a:pt x="3710940" y="1120140"/>
                  </a:lnTo>
                  <a:lnTo>
                    <a:pt x="3710940" y="1181100"/>
                  </a:lnTo>
                  <a:lnTo>
                    <a:pt x="3794760" y="1234440"/>
                  </a:lnTo>
                  <a:lnTo>
                    <a:pt x="3802380" y="1287780"/>
                  </a:lnTo>
                  <a:lnTo>
                    <a:pt x="3878580" y="1295400"/>
                  </a:lnTo>
                  <a:lnTo>
                    <a:pt x="3855720" y="1356360"/>
                  </a:lnTo>
                  <a:lnTo>
                    <a:pt x="3909060" y="1493520"/>
                  </a:lnTo>
                  <a:lnTo>
                    <a:pt x="3909060" y="1554480"/>
                  </a:lnTo>
                  <a:lnTo>
                    <a:pt x="3931920" y="1623060"/>
                  </a:lnTo>
                  <a:lnTo>
                    <a:pt x="3939540" y="1653540"/>
                  </a:lnTo>
                  <a:lnTo>
                    <a:pt x="4000500" y="1668780"/>
                  </a:lnTo>
                  <a:lnTo>
                    <a:pt x="4091940" y="1668780"/>
                  </a:lnTo>
                  <a:lnTo>
                    <a:pt x="4091940" y="1729740"/>
                  </a:lnTo>
                  <a:lnTo>
                    <a:pt x="4229100" y="1744980"/>
                  </a:lnTo>
                  <a:lnTo>
                    <a:pt x="4198620" y="1821180"/>
                  </a:lnTo>
                  <a:lnTo>
                    <a:pt x="4236720" y="1889760"/>
                  </a:lnTo>
                  <a:lnTo>
                    <a:pt x="4267200" y="2004060"/>
                  </a:lnTo>
                  <a:lnTo>
                    <a:pt x="4114800" y="2065020"/>
                  </a:lnTo>
                  <a:lnTo>
                    <a:pt x="4145280" y="2362200"/>
                  </a:lnTo>
                  <a:lnTo>
                    <a:pt x="4122420" y="2529840"/>
                  </a:lnTo>
                  <a:lnTo>
                    <a:pt x="4061460" y="2636520"/>
                  </a:lnTo>
                  <a:lnTo>
                    <a:pt x="3886200" y="2689860"/>
                  </a:lnTo>
                  <a:lnTo>
                    <a:pt x="3916680" y="2979420"/>
                  </a:lnTo>
                  <a:lnTo>
                    <a:pt x="3939540" y="3048000"/>
                  </a:lnTo>
                  <a:lnTo>
                    <a:pt x="3939540" y="3124200"/>
                  </a:lnTo>
                  <a:lnTo>
                    <a:pt x="3893820" y="3154680"/>
                  </a:lnTo>
                  <a:lnTo>
                    <a:pt x="3825240" y="3116580"/>
                  </a:lnTo>
                  <a:lnTo>
                    <a:pt x="3832860" y="3002280"/>
                  </a:lnTo>
                  <a:lnTo>
                    <a:pt x="3672840" y="2872740"/>
                  </a:lnTo>
                  <a:lnTo>
                    <a:pt x="3604260" y="2903220"/>
                  </a:lnTo>
                  <a:lnTo>
                    <a:pt x="3451860" y="2811780"/>
                  </a:lnTo>
                  <a:lnTo>
                    <a:pt x="3406140" y="2811780"/>
                  </a:lnTo>
                  <a:lnTo>
                    <a:pt x="3375660" y="2727960"/>
                  </a:lnTo>
                  <a:lnTo>
                    <a:pt x="3322320" y="2750820"/>
                  </a:lnTo>
                  <a:lnTo>
                    <a:pt x="3147060" y="2590800"/>
                  </a:lnTo>
                  <a:lnTo>
                    <a:pt x="3063240" y="2522220"/>
                  </a:lnTo>
                  <a:lnTo>
                    <a:pt x="2979708" y="2477668"/>
                  </a:lnTo>
                  <a:lnTo>
                    <a:pt x="2916556" y="2549844"/>
                  </a:lnTo>
                  <a:lnTo>
                    <a:pt x="2830830" y="2530792"/>
                  </a:lnTo>
                  <a:lnTo>
                    <a:pt x="2914792" y="2417628"/>
                  </a:lnTo>
                  <a:lnTo>
                    <a:pt x="2811780" y="2286000"/>
                  </a:lnTo>
                  <a:lnTo>
                    <a:pt x="2773680" y="2308860"/>
                  </a:lnTo>
                  <a:lnTo>
                    <a:pt x="2705100" y="2278380"/>
                  </a:lnTo>
                  <a:lnTo>
                    <a:pt x="2590800" y="2316480"/>
                  </a:lnTo>
                  <a:lnTo>
                    <a:pt x="2423160" y="2377440"/>
                  </a:lnTo>
                  <a:lnTo>
                    <a:pt x="2324100" y="2369820"/>
                  </a:lnTo>
                  <a:lnTo>
                    <a:pt x="2133600" y="2499360"/>
                  </a:lnTo>
                  <a:lnTo>
                    <a:pt x="1996440" y="2468880"/>
                  </a:lnTo>
                  <a:lnTo>
                    <a:pt x="1866900" y="2400300"/>
                  </a:lnTo>
                  <a:lnTo>
                    <a:pt x="1866900" y="2476500"/>
                  </a:lnTo>
                  <a:lnTo>
                    <a:pt x="1844040" y="2514600"/>
                  </a:lnTo>
                  <a:lnTo>
                    <a:pt x="1744980" y="2575560"/>
                  </a:lnTo>
                  <a:lnTo>
                    <a:pt x="1714500" y="2491740"/>
                  </a:lnTo>
                  <a:lnTo>
                    <a:pt x="1676400" y="2400300"/>
                  </a:lnTo>
                  <a:lnTo>
                    <a:pt x="1638300" y="2400300"/>
                  </a:lnTo>
                  <a:lnTo>
                    <a:pt x="1577340" y="2522220"/>
                  </a:lnTo>
                  <a:lnTo>
                    <a:pt x="1508760" y="2606040"/>
                  </a:lnTo>
                  <a:lnTo>
                    <a:pt x="1493520" y="2644140"/>
                  </a:lnTo>
                  <a:lnTo>
                    <a:pt x="1249680" y="2781300"/>
                  </a:lnTo>
                  <a:lnTo>
                    <a:pt x="1097280" y="2712720"/>
                  </a:lnTo>
                  <a:lnTo>
                    <a:pt x="1005840" y="2758440"/>
                  </a:lnTo>
                  <a:lnTo>
                    <a:pt x="944880" y="2682240"/>
                  </a:lnTo>
                  <a:lnTo>
                    <a:pt x="967740" y="2613660"/>
                  </a:lnTo>
                  <a:lnTo>
                    <a:pt x="906780" y="2537460"/>
                  </a:lnTo>
                  <a:lnTo>
                    <a:pt x="822960" y="2499360"/>
                  </a:lnTo>
                  <a:lnTo>
                    <a:pt x="746760" y="2407920"/>
                  </a:lnTo>
                  <a:lnTo>
                    <a:pt x="601980" y="2385060"/>
                  </a:lnTo>
                  <a:lnTo>
                    <a:pt x="525780" y="2324100"/>
                  </a:lnTo>
                  <a:lnTo>
                    <a:pt x="457200" y="2522220"/>
                  </a:lnTo>
                  <a:lnTo>
                    <a:pt x="403860" y="2598420"/>
                  </a:lnTo>
                  <a:lnTo>
                    <a:pt x="167640" y="2720340"/>
                  </a:lnTo>
                  <a:lnTo>
                    <a:pt x="144780" y="2613660"/>
                  </a:lnTo>
                  <a:lnTo>
                    <a:pt x="160020" y="2293620"/>
                  </a:lnTo>
                  <a:lnTo>
                    <a:pt x="53340" y="2209800"/>
                  </a:lnTo>
                  <a:lnTo>
                    <a:pt x="0" y="2080260"/>
                  </a:lnTo>
                  <a:lnTo>
                    <a:pt x="22860" y="2019300"/>
                  </a:lnTo>
                  <a:lnTo>
                    <a:pt x="91440" y="2004060"/>
                  </a:lnTo>
                  <a:lnTo>
                    <a:pt x="175260" y="1920240"/>
                  </a:lnTo>
                  <a:lnTo>
                    <a:pt x="220980" y="1859280"/>
                  </a:lnTo>
                  <a:lnTo>
                    <a:pt x="175260" y="1706880"/>
                  </a:lnTo>
                  <a:lnTo>
                    <a:pt x="182880" y="1645920"/>
                  </a:lnTo>
                  <a:lnTo>
                    <a:pt x="0" y="1470660"/>
                  </a:lnTo>
                  <a:lnTo>
                    <a:pt x="45720" y="1386840"/>
                  </a:lnTo>
                  <a:lnTo>
                    <a:pt x="137160" y="1181100"/>
                  </a:lnTo>
                  <a:lnTo>
                    <a:pt x="190500" y="1242060"/>
                  </a:lnTo>
                  <a:lnTo>
                    <a:pt x="335280" y="1150620"/>
                  </a:lnTo>
                  <a:lnTo>
                    <a:pt x="502920" y="1143000"/>
                  </a:lnTo>
                  <a:lnTo>
                    <a:pt x="487680" y="1066800"/>
                  </a:lnTo>
                  <a:lnTo>
                    <a:pt x="320040" y="1043940"/>
                  </a:lnTo>
                  <a:lnTo>
                    <a:pt x="289560" y="1005840"/>
                  </a:lnTo>
                  <a:lnTo>
                    <a:pt x="289560" y="944880"/>
                  </a:lnTo>
                  <a:lnTo>
                    <a:pt x="373380" y="906780"/>
                  </a:lnTo>
                  <a:lnTo>
                    <a:pt x="434340" y="906780"/>
                  </a:lnTo>
                  <a:lnTo>
                    <a:pt x="472440" y="990600"/>
                  </a:lnTo>
                  <a:lnTo>
                    <a:pt x="739140" y="944880"/>
                  </a:lnTo>
                  <a:lnTo>
                    <a:pt x="754380" y="998220"/>
                  </a:lnTo>
                  <a:lnTo>
                    <a:pt x="822960" y="990600"/>
                  </a:lnTo>
                  <a:lnTo>
                    <a:pt x="861060" y="1120140"/>
                  </a:lnTo>
                  <a:lnTo>
                    <a:pt x="982980" y="1112520"/>
                  </a:lnTo>
                  <a:lnTo>
                    <a:pt x="1005840" y="1066800"/>
                  </a:lnTo>
                  <a:lnTo>
                    <a:pt x="967740" y="1036320"/>
                  </a:lnTo>
                  <a:lnTo>
                    <a:pt x="960120" y="967740"/>
                  </a:lnTo>
                  <a:lnTo>
                    <a:pt x="1059180" y="967740"/>
                  </a:lnTo>
                  <a:lnTo>
                    <a:pt x="1165860" y="922020"/>
                  </a:lnTo>
                  <a:lnTo>
                    <a:pt x="1196340" y="906780"/>
                  </a:lnTo>
                  <a:lnTo>
                    <a:pt x="1272540" y="967740"/>
                  </a:lnTo>
                  <a:lnTo>
                    <a:pt x="1257300" y="990600"/>
                  </a:lnTo>
                  <a:lnTo>
                    <a:pt x="1165860" y="975360"/>
                  </a:lnTo>
                  <a:lnTo>
                    <a:pt x="1074420" y="990600"/>
                  </a:lnTo>
                  <a:lnTo>
                    <a:pt x="1066800" y="1059180"/>
                  </a:lnTo>
                  <a:lnTo>
                    <a:pt x="1082040" y="1120140"/>
                  </a:lnTo>
                  <a:lnTo>
                    <a:pt x="1135380" y="1074420"/>
                  </a:lnTo>
                  <a:lnTo>
                    <a:pt x="1219200" y="1082040"/>
                  </a:lnTo>
                  <a:lnTo>
                    <a:pt x="1341120" y="1112520"/>
                  </a:lnTo>
                  <a:lnTo>
                    <a:pt x="1417320" y="1036320"/>
                  </a:lnTo>
                  <a:lnTo>
                    <a:pt x="1417320" y="975360"/>
                  </a:lnTo>
                  <a:lnTo>
                    <a:pt x="1493520" y="944880"/>
                  </a:lnTo>
                  <a:lnTo>
                    <a:pt x="1539240" y="990600"/>
                  </a:lnTo>
                  <a:lnTo>
                    <a:pt x="1630680" y="944880"/>
                  </a:lnTo>
                  <a:lnTo>
                    <a:pt x="1714500" y="922020"/>
                  </a:lnTo>
                  <a:lnTo>
                    <a:pt x="1729740" y="838200"/>
                  </a:lnTo>
                  <a:lnTo>
                    <a:pt x="1767840" y="731520"/>
                  </a:lnTo>
                  <a:lnTo>
                    <a:pt x="1828800" y="701040"/>
                  </a:lnTo>
                  <a:lnTo>
                    <a:pt x="1805940" y="586740"/>
                  </a:lnTo>
                  <a:lnTo>
                    <a:pt x="1859280" y="533400"/>
                  </a:lnTo>
                  <a:lnTo>
                    <a:pt x="1981200" y="541020"/>
                  </a:lnTo>
                  <a:lnTo>
                    <a:pt x="2004060" y="472440"/>
                  </a:lnTo>
                  <a:lnTo>
                    <a:pt x="2072640" y="449580"/>
                  </a:lnTo>
                  <a:lnTo>
                    <a:pt x="2095500" y="388620"/>
                  </a:lnTo>
                  <a:lnTo>
                    <a:pt x="2133600" y="243840"/>
                  </a:lnTo>
                  <a:lnTo>
                    <a:pt x="2164080" y="213360"/>
                  </a:lnTo>
                  <a:lnTo>
                    <a:pt x="2247900" y="213360"/>
                  </a:lnTo>
                  <a:lnTo>
                    <a:pt x="2247900" y="114300"/>
                  </a:lnTo>
                  <a:lnTo>
                    <a:pt x="2308860" y="45720"/>
                  </a:lnTo>
                  <a:lnTo>
                    <a:pt x="2369820" y="76200"/>
                  </a:lnTo>
                  <a:lnTo>
                    <a:pt x="2400300" y="114300"/>
                  </a:lnTo>
                  <a:lnTo>
                    <a:pt x="2453640" y="9906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9C5A7534-1BE4-1556-ED87-707E28896BBF}"/>
                </a:ext>
              </a:extLst>
            </p:cNvPr>
            <p:cNvSpPr/>
            <p:nvPr/>
          </p:nvSpPr>
          <p:spPr>
            <a:xfrm>
              <a:off x="3737172" y="921009"/>
              <a:ext cx="1491164" cy="1418095"/>
            </a:xfrm>
            <a:custGeom>
              <a:avLst/>
              <a:gdLst>
                <a:gd name="connsiteX0" fmla="*/ 4368164 w 5053964"/>
                <a:gd name="connsiteY0" fmla="*/ 0 h 4806316"/>
                <a:gd name="connsiteX1" fmla="*/ 4482464 w 5053964"/>
                <a:gd name="connsiteY1" fmla="*/ 85724 h 4806316"/>
                <a:gd name="connsiteX2" fmla="*/ 4806316 w 5053964"/>
                <a:gd name="connsiteY2" fmla="*/ 47624 h 4806316"/>
                <a:gd name="connsiteX3" fmla="*/ 5053964 w 5053964"/>
                <a:gd name="connsiteY3" fmla="*/ 95252 h 4806316"/>
                <a:gd name="connsiteX4" fmla="*/ 4872990 w 5053964"/>
                <a:gd name="connsiteY4" fmla="*/ 161924 h 4806316"/>
                <a:gd name="connsiteX5" fmla="*/ 4845108 w 5053964"/>
                <a:gd name="connsiteY5" fmla="*/ 186092 h 4806316"/>
                <a:gd name="connsiteX6" fmla="*/ 4846320 w 5053964"/>
                <a:gd name="connsiteY6" fmla="*/ 173356 h 4806316"/>
                <a:gd name="connsiteX7" fmla="*/ 4732020 w 5053964"/>
                <a:gd name="connsiteY7" fmla="*/ 173356 h 4806316"/>
                <a:gd name="connsiteX8" fmla="*/ 4648200 w 5053964"/>
                <a:gd name="connsiteY8" fmla="*/ 234316 h 4806316"/>
                <a:gd name="connsiteX9" fmla="*/ 4754880 w 5053964"/>
                <a:gd name="connsiteY9" fmla="*/ 462916 h 4806316"/>
                <a:gd name="connsiteX10" fmla="*/ 4968240 w 5053964"/>
                <a:gd name="connsiteY10" fmla="*/ 622936 h 4806316"/>
                <a:gd name="connsiteX11" fmla="*/ 5036820 w 5053964"/>
                <a:gd name="connsiteY11" fmla="*/ 729616 h 4806316"/>
                <a:gd name="connsiteX12" fmla="*/ 5021580 w 5053964"/>
                <a:gd name="connsiteY12" fmla="*/ 790576 h 4806316"/>
                <a:gd name="connsiteX13" fmla="*/ 5036820 w 5053964"/>
                <a:gd name="connsiteY13" fmla="*/ 828676 h 4806316"/>
                <a:gd name="connsiteX14" fmla="*/ 4975860 w 5053964"/>
                <a:gd name="connsiteY14" fmla="*/ 904876 h 4806316"/>
                <a:gd name="connsiteX15" fmla="*/ 4975860 w 5053964"/>
                <a:gd name="connsiteY15" fmla="*/ 1224916 h 4806316"/>
                <a:gd name="connsiteX16" fmla="*/ 4747260 w 5053964"/>
                <a:gd name="connsiteY16" fmla="*/ 1308736 h 4806316"/>
                <a:gd name="connsiteX17" fmla="*/ 4572000 w 5053964"/>
                <a:gd name="connsiteY17" fmla="*/ 1384936 h 4806316"/>
                <a:gd name="connsiteX18" fmla="*/ 4533900 w 5053964"/>
                <a:gd name="connsiteY18" fmla="*/ 1445896 h 4806316"/>
                <a:gd name="connsiteX19" fmla="*/ 4587240 w 5053964"/>
                <a:gd name="connsiteY19" fmla="*/ 1453516 h 4806316"/>
                <a:gd name="connsiteX20" fmla="*/ 4625340 w 5053964"/>
                <a:gd name="connsiteY20" fmla="*/ 1598296 h 4806316"/>
                <a:gd name="connsiteX21" fmla="*/ 4503420 w 5053964"/>
                <a:gd name="connsiteY21" fmla="*/ 1689736 h 4806316"/>
                <a:gd name="connsiteX22" fmla="*/ 4456930 w 5053964"/>
                <a:gd name="connsiteY22" fmla="*/ 1915540 h 4806316"/>
                <a:gd name="connsiteX23" fmla="*/ 4368164 w 5053964"/>
                <a:gd name="connsiteY23" fmla="*/ 1885952 h 4806316"/>
                <a:gd name="connsiteX24" fmla="*/ 4206240 w 5053964"/>
                <a:gd name="connsiteY24" fmla="*/ 1981200 h 4806316"/>
                <a:gd name="connsiteX25" fmla="*/ 4044316 w 5053964"/>
                <a:gd name="connsiteY25" fmla="*/ 1866900 h 4806316"/>
                <a:gd name="connsiteX26" fmla="*/ 3930016 w 5053964"/>
                <a:gd name="connsiteY26" fmla="*/ 1933576 h 4806316"/>
                <a:gd name="connsiteX27" fmla="*/ 3787140 w 5053964"/>
                <a:gd name="connsiteY27" fmla="*/ 1914524 h 4806316"/>
                <a:gd name="connsiteX28" fmla="*/ 3729990 w 5053964"/>
                <a:gd name="connsiteY28" fmla="*/ 1838324 h 4806316"/>
                <a:gd name="connsiteX29" fmla="*/ 3653790 w 5053964"/>
                <a:gd name="connsiteY29" fmla="*/ 1866900 h 4806316"/>
                <a:gd name="connsiteX30" fmla="*/ 3520440 w 5053964"/>
                <a:gd name="connsiteY30" fmla="*/ 1981200 h 4806316"/>
                <a:gd name="connsiteX31" fmla="*/ 3501390 w 5053964"/>
                <a:gd name="connsiteY31" fmla="*/ 2076452 h 4806316"/>
                <a:gd name="connsiteX32" fmla="*/ 3368040 w 5053964"/>
                <a:gd name="connsiteY32" fmla="*/ 2247900 h 4806316"/>
                <a:gd name="connsiteX33" fmla="*/ 3310890 w 5053964"/>
                <a:gd name="connsiteY33" fmla="*/ 2343152 h 4806316"/>
                <a:gd name="connsiteX34" fmla="*/ 3206116 w 5053964"/>
                <a:gd name="connsiteY34" fmla="*/ 2409824 h 4806316"/>
                <a:gd name="connsiteX35" fmla="*/ 3082290 w 5053964"/>
                <a:gd name="connsiteY35" fmla="*/ 2409824 h 4806316"/>
                <a:gd name="connsiteX36" fmla="*/ 2929890 w 5053964"/>
                <a:gd name="connsiteY36" fmla="*/ 2619376 h 4806316"/>
                <a:gd name="connsiteX37" fmla="*/ 3177540 w 5053964"/>
                <a:gd name="connsiteY37" fmla="*/ 2705100 h 4806316"/>
                <a:gd name="connsiteX38" fmla="*/ 3187064 w 5053964"/>
                <a:gd name="connsiteY38" fmla="*/ 2809876 h 4806316"/>
                <a:gd name="connsiteX39" fmla="*/ 3072764 w 5053964"/>
                <a:gd name="connsiteY39" fmla="*/ 2809876 h 4806316"/>
                <a:gd name="connsiteX40" fmla="*/ 3025140 w 5053964"/>
                <a:gd name="connsiteY40" fmla="*/ 2886076 h 4806316"/>
                <a:gd name="connsiteX41" fmla="*/ 2872740 w 5053964"/>
                <a:gd name="connsiteY41" fmla="*/ 2838452 h 4806316"/>
                <a:gd name="connsiteX42" fmla="*/ 2644140 w 5053964"/>
                <a:gd name="connsiteY42" fmla="*/ 2981324 h 4806316"/>
                <a:gd name="connsiteX43" fmla="*/ 2406016 w 5053964"/>
                <a:gd name="connsiteY43" fmla="*/ 2971800 h 4806316"/>
                <a:gd name="connsiteX44" fmla="*/ 2291716 w 5053964"/>
                <a:gd name="connsiteY44" fmla="*/ 2924176 h 4806316"/>
                <a:gd name="connsiteX45" fmla="*/ 2272664 w 5053964"/>
                <a:gd name="connsiteY45" fmla="*/ 3000376 h 4806316"/>
                <a:gd name="connsiteX46" fmla="*/ 2186940 w 5053964"/>
                <a:gd name="connsiteY46" fmla="*/ 3076576 h 4806316"/>
                <a:gd name="connsiteX47" fmla="*/ 2120264 w 5053964"/>
                <a:gd name="connsiteY47" fmla="*/ 2981324 h 4806316"/>
                <a:gd name="connsiteX48" fmla="*/ 1977390 w 5053964"/>
                <a:gd name="connsiteY48" fmla="*/ 3019424 h 4806316"/>
                <a:gd name="connsiteX49" fmla="*/ 1920240 w 5053964"/>
                <a:gd name="connsiteY49" fmla="*/ 2990852 h 4806316"/>
                <a:gd name="connsiteX50" fmla="*/ 1872616 w 5053964"/>
                <a:gd name="connsiteY50" fmla="*/ 3076576 h 4806316"/>
                <a:gd name="connsiteX51" fmla="*/ 1786890 w 5053964"/>
                <a:gd name="connsiteY51" fmla="*/ 2952752 h 4806316"/>
                <a:gd name="connsiteX52" fmla="*/ 1710690 w 5053964"/>
                <a:gd name="connsiteY52" fmla="*/ 2952752 h 4806316"/>
                <a:gd name="connsiteX53" fmla="*/ 1710690 w 5053964"/>
                <a:gd name="connsiteY53" fmla="*/ 3067052 h 4806316"/>
                <a:gd name="connsiteX54" fmla="*/ 1663064 w 5053964"/>
                <a:gd name="connsiteY54" fmla="*/ 3171824 h 4806316"/>
                <a:gd name="connsiteX55" fmla="*/ 1463040 w 5053964"/>
                <a:gd name="connsiteY55" fmla="*/ 3276600 h 4806316"/>
                <a:gd name="connsiteX56" fmla="*/ 1405890 w 5053964"/>
                <a:gd name="connsiteY56" fmla="*/ 3352800 h 4806316"/>
                <a:gd name="connsiteX57" fmla="*/ 1472564 w 5053964"/>
                <a:gd name="connsiteY57" fmla="*/ 3390900 h 4806316"/>
                <a:gd name="connsiteX58" fmla="*/ 1348740 w 5053964"/>
                <a:gd name="connsiteY58" fmla="*/ 3648076 h 4806316"/>
                <a:gd name="connsiteX59" fmla="*/ 1405890 w 5053964"/>
                <a:gd name="connsiteY59" fmla="*/ 3724276 h 4806316"/>
                <a:gd name="connsiteX60" fmla="*/ 1348740 w 5053964"/>
                <a:gd name="connsiteY60" fmla="*/ 3867152 h 4806316"/>
                <a:gd name="connsiteX61" fmla="*/ 1205864 w 5053964"/>
                <a:gd name="connsiteY61" fmla="*/ 3990976 h 4806316"/>
                <a:gd name="connsiteX62" fmla="*/ 1158240 w 5053964"/>
                <a:gd name="connsiteY62" fmla="*/ 4000500 h 4806316"/>
                <a:gd name="connsiteX63" fmla="*/ 1101090 w 5053964"/>
                <a:gd name="connsiteY63" fmla="*/ 4086224 h 4806316"/>
                <a:gd name="connsiteX64" fmla="*/ 1167764 w 5053964"/>
                <a:gd name="connsiteY64" fmla="*/ 4114800 h 4806316"/>
                <a:gd name="connsiteX65" fmla="*/ 1197658 w 5053964"/>
                <a:gd name="connsiteY65" fmla="*/ 4211956 h 4806316"/>
                <a:gd name="connsiteX66" fmla="*/ 1089660 w 5053964"/>
                <a:gd name="connsiteY66" fmla="*/ 4211956 h 4806316"/>
                <a:gd name="connsiteX67" fmla="*/ 1059180 w 5053964"/>
                <a:gd name="connsiteY67" fmla="*/ 4272916 h 4806316"/>
                <a:gd name="connsiteX68" fmla="*/ 990600 w 5053964"/>
                <a:gd name="connsiteY68" fmla="*/ 4356736 h 4806316"/>
                <a:gd name="connsiteX69" fmla="*/ 960120 w 5053964"/>
                <a:gd name="connsiteY69" fmla="*/ 4417696 h 4806316"/>
                <a:gd name="connsiteX70" fmla="*/ 1051560 w 5053964"/>
                <a:gd name="connsiteY70" fmla="*/ 4539616 h 4806316"/>
                <a:gd name="connsiteX71" fmla="*/ 1028700 w 5053964"/>
                <a:gd name="connsiteY71" fmla="*/ 4570096 h 4806316"/>
                <a:gd name="connsiteX72" fmla="*/ 975360 w 5053964"/>
                <a:gd name="connsiteY72" fmla="*/ 4608196 h 4806316"/>
                <a:gd name="connsiteX73" fmla="*/ 868680 w 5053964"/>
                <a:gd name="connsiteY73" fmla="*/ 4775836 h 4806316"/>
                <a:gd name="connsiteX74" fmla="*/ 746760 w 5053964"/>
                <a:gd name="connsiteY74" fmla="*/ 4707256 h 4806316"/>
                <a:gd name="connsiteX75" fmla="*/ 640080 w 5053964"/>
                <a:gd name="connsiteY75" fmla="*/ 4730116 h 4806316"/>
                <a:gd name="connsiteX76" fmla="*/ 647700 w 5053964"/>
                <a:gd name="connsiteY76" fmla="*/ 4806316 h 4806316"/>
                <a:gd name="connsiteX77" fmla="*/ 426720 w 5053964"/>
                <a:gd name="connsiteY77" fmla="*/ 4806316 h 4806316"/>
                <a:gd name="connsiteX78" fmla="*/ 320040 w 5053964"/>
                <a:gd name="connsiteY78" fmla="*/ 4707256 h 4806316"/>
                <a:gd name="connsiteX79" fmla="*/ 304800 w 5053964"/>
                <a:gd name="connsiteY79" fmla="*/ 4638676 h 4806316"/>
                <a:gd name="connsiteX80" fmla="*/ 274320 w 5053964"/>
                <a:gd name="connsiteY80" fmla="*/ 4585336 h 4806316"/>
                <a:gd name="connsiteX81" fmla="*/ 281940 w 5053964"/>
                <a:gd name="connsiteY81" fmla="*/ 4547236 h 4806316"/>
                <a:gd name="connsiteX82" fmla="*/ 365760 w 5053964"/>
                <a:gd name="connsiteY82" fmla="*/ 4371976 h 4806316"/>
                <a:gd name="connsiteX83" fmla="*/ 365760 w 5053964"/>
                <a:gd name="connsiteY83" fmla="*/ 4326256 h 4806316"/>
                <a:gd name="connsiteX84" fmla="*/ 220980 w 5053964"/>
                <a:gd name="connsiteY84" fmla="*/ 4326256 h 4806316"/>
                <a:gd name="connsiteX85" fmla="*/ 190500 w 5053964"/>
                <a:gd name="connsiteY85" fmla="*/ 4356736 h 4806316"/>
                <a:gd name="connsiteX86" fmla="*/ 129540 w 5053964"/>
                <a:gd name="connsiteY86" fmla="*/ 4356736 h 4806316"/>
                <a:gd name="connsiteX87" fmla="*/ 68580 w 5053964"/>
                <a:gd name="connsiteY87" fmla="*/ 4288156 h 4806316"/>
                <a:gd name="connsiteX88" fmla="*/ 30480 w 5053964"/>
                <a:gd name="connsiteY88" fmla="*/ 4135756 h 4806316"/>
                <a:gd name="connsiteX89" fmla="*/ 0 w 5053964"/>
                <a:gd name="connsiteY89" fmla="*/ 4044316 h 4806316"/>
                <a:gd name="connsiteX90" fmla="*/ 91440 w 5053964"/>
                <a:gd name="connsiteY90" fmla="*/ 3930016 h 4806316"/>
                <a:gd name="connsiteX91" fmla="*/ 83820 w 5053964"/>
                <a:gd name="connsiteY91" fmla="*/ 3853816 h 4806316"/>
                <a:gd name="connsiteX92" fmla="*/ 152400 w 5053964"/>
                <a:gd name="connsiteY92" fmla="*/ 3823336 h 4806316"/>
                <a:gd name="connsiteX93" fmla="*/ 129540 w 5053964"/>
                <a:gd name="connsiteY93" fmla="*/ 3686176 h 4806316"/>
                <a:gd name="connsiteX94" fmla="*/ 68580 w 5053964"/>
                <a:gd name="connsiteY94" fmla="*/ 3648076 h 4806316"/>
                <a:gd name="connsiteX95" fmla="*/ 15474 w 5053964"/>
                <a:gd name="connsiteY95" fmla="*/ 3428062 h 4806316"/>
                <a:gd name="connsiteX96" fmla="*/ 24764 w 5053964"/>
                <a:gd name="connsiteY96" fmla="*/ 3390900 h 4806316"/>
                <a:gd name="connsiteX97" fmla="*/ 272416 w 5053964"/>
                <a:gd name="connsiteY97" fmla="*/ 3448052 h 4806316"/>
                <a:gd name="connsiteX98" fmla="*/ 453390 w 5053964"/>
                <a:gd name="connsiteY98" fmla="*/ 3352800 h 4806316"/>
                <a:gd name="connsiteX99" fmla="*/ 586740 w 5053964"/>
                <a:gd name="connsiteY99" fmla="*/ 3267076 h 4806316"/>
                <a:gd name="connsiteX100" fmla="*/ 624840 w 5053964"/>
                <a:gd name="connsiteY100" fmla="*/ 3152776 h 4806316"/>
                <a:gd name="connsiteX101" fmla="*/ 701040 w 5053964"/>
                <a:gd name="connsiteY101" fmla="*/ 3143252 h 4806316"/>
                <a:gd name="connsiteX102" fmla="*/ 777240 w 5053964"/>
                <a:gd name="connsiteY102" fmla="*/ 3019424 h 4806316"/>
                <a:gd name="connsiteX103" fmla="*/ 843916 w 5053964"/>
                <a:gd name="connsiteY103" fmla="*/ 2952752 h 4806316"/>
                <a:gd name="connsiteX104" fmla="*/ 958216 w 5053964"/>
                <a:gd name="connsiteY104" fmla="*/ 2867024 h 4806316"/>
                <a:gd name="connsiteX105" fmla="*/ 996316 w 5053964"/>
                <a:gd name="connsiteY105" fmla="*/ 2771776 h 4806316"/>
                <a:gd name="connsiteX106" fmla="*/ 1062990 w 5053964"/>
                <a:gd name="connsiteY106" fmla="*/ 2733676 h 4806316"/>
                <a:gd name="connsiteX107" fmla="*/ 1167764 w 5053964"/>
                <a:gd name="connsiteY107" fmla="*/ 2619376 h 4806316"/>
                <a:gd name="connsiteX108" fmla="*/ 1263016 w 5053964"/>
                <a:gd name="connsiteY108" fmla="*/ 2533652 h 4806316"/>
                <a:gd name="connsiteX109" fmla="*/ 1434464 w 5053964"/>
                <a:gd name="connsiteY109" fmla="*/ 2352676 h 4806316"/>
                <a:gd name="connsiteX110" fmla="*/ 1758316 w 5053964"/>
                <a:gd name="connsiteY110" fmla="*/ 2076452 h 4806316"/>
                <a:gd name="connsiteX111" fmla="*/ 1948816 w 5053964"/>
                <a:gd name="connsiteY111" fmla="*/ 2047876 h 4806316"/>
                <a:gd name="connsiteX112" fmla="*/ 2025016 w 5053964"/>
                <a:gd name="connsiteY112" fmla="*/ 1885952 h 4806316"/>
                <a:gd name="connsiteX113" fmla="*/ 2196464 w 5053964"/>
                <a:gd name="connsiteY113" fmla="*/ 1685924 h 4806316"/>
                <a:gd name="connsiteX114" fmla="*/ 2244090 w 5053964"/>
                <a:gd name="connsiteY114" fmla="*/ 1552576 h 4806316"/>
                <a:gd name="connsiteX115" fmla="*/ 2491740 w 5053964"/>
                <a:gd name="connsiteY115" fmla="*/ 1362076 h 4806316"/>
                <a:gd name="connsiteX116" fmla="*/ 2787016 w 5053964"/>
                <a:gd name="connsiteY116" fmla="*/ 1209676 h 4806316"/>
                <a:gd name="connsiteX117" fmla="*/ 2948940 w 5053964"/>
                <a:gd name="connsiteY117" fmla="*/ 1152524 h 4806316"/>
                <a:gd name="connsiteX118" fmla="*/ 3025140 w 5053964"/>
                <a:gd name="connsiteY118" fmla="*/ 1009652 h 4806316"/>
                <a:gd name="connsiteX119" fmla="*/ 3053716 w 5053964"/>
                <a:gd name="connsiteY119" fmla="*/ 771524 h 4806316"/>
                <a:gd name="connsiteX120" fmla="*/ 2910840 w 5053964"/>
                <a:gd name="connsiteY120" fmla="*/ 619124 h 4806316"/>
                <a:gd name="connsiteX121" fmla="*/ 3063240 w 5053964"/>
                <a:gd name="connsiteY121" fmla="*/ 561976 h 4806316"/>
                <a:gd name="connsiteX122" fmla="*/ 3206116 w 5053964"/>
                <a:gd name="connsiteY122" fmla="*/ 590552 h 4806316"/>
                <a:gd name="connsiteX123" fmla="*/ 3310890 w 5053964"/>
                <a:gd name="connsiteY123" fmla="*/ 561976 h 4806316"/>
                <a:gd name="connsiteX124" fmla="*/ 3244216 w 5053964"/>
                <a:gd name="connsiteY124" fmla="*/ 457200 h 4806316"/>
                <a:gd name="connsiteX125" fmla="*/ 3387090 w 5053964"/>
                <a:gd name="connsiteY125" fmla="*/ 438152 h 4806316"/>
                <a:gd name="connsiteX126" fmla="*/ 3491864 w 5053964"/>
                <a:gd name="connsiteY126" fmla="*/ 323852 h 4806316"/>
                <a:gd name="connsiteX127" fmla="*/ 3977640 w 5053964"/>
                <a:gd name="connsiteY127" fmla="*/ 314324 h 4806316"/>
                <a:gd name="connsiteX128" fmla="*/ 3949064 w 5053964"/>
                <a:gd name="connsiteY128" fmla="*/ 200024 h 4806316"/>
                <a:gd name="connsiteX129" fmla="*/ 4120516 w 5053964"/>
                <a:gd name="connsiteY129" fmla="*/ 190500 h 4806316"/>
                <a:gd name="connsiteX130" fmla="*/ 4177664 w 5053964"/>
                <a:gd name="connsiteY130" fmla="*/ 161924 h 4806316"/>
                <a:gd name="connsiteX131" fmla="*/ 4244340 w 5053964"/>
                <a:gd name="connsiteY131" fmla="*/ 47624 h 4806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5053964" h="4806316">
                  <a:moveTo>
                    <a:pt x="4368164" y="0"/>
                  </a:moveTo>
                  <a:lnTo>
                    <a:pt x="4482464" y="85724"/>
                  </a:lnTo>
                  <a:lnTo>
                    <a:pt x="4806316" y="47624"/>
                  </a:lnTo>
                  <a:lnTo>
                    <a:pt x="5053964" y="95252"/>
                  </a:lnTo>
                  <a:lnTo>
                    <a:pt x="4872990" y="161924"/>
                  </a:lnTo>
                  <a:lnTo>
                    <a:pt x="4845108" y="186092"/>
                  </a:lnTo>
                  <a:lnTo>
                    <a:pt x="4846320" y="173356"/>
                  </a:lnTo>
                  <a:lnTo>
                    <a:pt x="4732020" y="173356"/>
                  </a:lnTo>
                  <a:lnTo>
                    <a:pt x="4648200" y="234316"/>
                  </a:lnTo>
                  <a:lnTo>
                    <a:pt x="4754880" y="462916"/>
                  </a:lnTo>
                  <a:lnTo>
                    <a:pt x="4968240" y="622936"/>
                  </a:lnTo>
                  <a:lnTo>
                    <a:pt x="5036820" y="729616"/>
                  </a:lnTo>
                  <a:lnTo>
                    <a:pt x="5021580" y="790576"/>
                  </a:lnTo>
                  <a:lnTo>
                    <a:pt x="5036820" y="828676"/>
                  </a:lnTo>
                  <a:lnTo>
                    <a:pt x="4975860" y="904876"/>
                  </a:lnTo>
                  <a:lnTo>
                    <a:pt x="4975860" y="1224916"/>
                  </a:lnTo>
                  <a:lnTo>
                    <a:pt x="4747260" y="1308736"/>
                  </a:lnTo>
                  <a:lnTo>
                    <a:pt x="4572000" y="1384936"/>
                  </a:lnTo>
                  <a:lnTo>
                    <a:pt x="4533900" y="1445896"/>
                  </a:lnTo>
                  <a:lnTo>
                    <a:pt x="4587240" y="1453516"/>
                  </a:lnTo>
                  <a:lnTo>
                    <a:pt x="4625340" y="1598296"/>
                  </a:lnTo>
                  <a:lnTo>
                    <a:pt x="4503420" y="1689736"/>
                  </a:lnTo>
                  <a:lnTo>
                    <a:pt x="4456930" y="1915540"/>
                  </a:lnTo>
                  <a:lnTo>
                    <a:pt x="4368164" y="1885952"/>
                  </a:lnTo>
                  <a:lnTo>
                    <a:pt x="4206240" y="1981200"/>
                  </a:lnTo>
                  <a:lnTo>
                    <a:pt x="4044316" y="1866900"/>
                  </a:lnTo>
                  <a:lnTo>
                    <a:pt x="3930016" y="1933576"/>
                  </a:lnTo>
                  <a:lnTo>
                    <a:pt x="3787140" y="1914524"/>
                  </a:lnTo>
                  <a:lnTo>
                    <a:pt x="3729990" y="1838324"/>
                  </a:lnTo>
                  <a:lnTo>
                    <a:pt x="3653790" y="1866900"/>
                  </a:lnTo>
                  <a:lnTo>
                    <a:pt x="3520440" y="1981200"/>
                  </a:lnTo>
                  <a:lnTo>
                    <a:pt x="3501390" y="2076452"/>
                  </a:lnTo>
                  <a:lnTo>
                    <a:pt x="3368040" y="2247900"/>
                  </a:lnTo>
                  <a:lnTo>
                    <a:pt x="3310890" y="2343152"/>
                  </a:lnTo>
                  <a:lnTo>
                    <a:pt x="3206116" y="2409824"/>
                  </a:lnTo>
                  <a:lnTo>
                    <a:pt x="3082290" y="2409824"/>
                  </a:lnTo>
                  <a:lnTo>
                    <a:pt x="2929890" y="2619376"/>
                  </a:lnTo>
                  <a:lnTo>
                    <a:pt x="3177540" y="2705100"/>
                  </a:lnTo>
                  <a:lnTo>
                    <a:pt x="3187064" y="2809876"/>
                  </a:lnTo>
                  <a:lnTo>
                    <a:pt x="3072764" y="2809876"/>
                  </a:lnTo>
                  <a:lnTo>
                    <a:pt x="3025140" y="2886076"/>
                  </a:lnTo>
                  <a:lnTo>
                    <a:pt x="2872740" y="2838452"/>
                  </a:lnTo>
                  <a:lnTo>
                    <a:pt x="2644140" y="2981324"/>
                  </a:lnTo>
                  <a:lnTo>
                    <a:pt x="2406016" y="2971800"/>
                  </a:lnTo>
                  <a:lnTo>
                    <a:pt x="2291716" y="2924176"/>
                  </a:lnTo>
                  <a:lnTo>
                    <a:pt x="2272664" y="3000376"/>
                  </a:lnTo>
                  <a:lnTo>
                    <a:pt x="2186940" y="3076576"/>
                  </a:lnTo>
                  <a:lnTo>
                    <a:pt x="2120264" y="2981324"/>
                  </a:lnTo>
                  <a:lnTo>
                    <a:pt x="1977390" y="3019424"/>
                  </a:lnTo>
                  <a:lnTo>
                    <a:pt x="1920240" y="2990852"/>
                  </a:lnTo>
                  <a:lnTo>
                    <a:pt x="1872616" y="3076576"/>
                  </a:lnTo>
                  <a:lnTo>
                    <a:pt x="1786890" y="2952752"/>
                  </a:lnTo>
                  <a:lnTo>
                    <a:pt x="1710690" y="2952752"/>
                  </a:lnTo>
                  <a:lnTo>
                    <a:pt x="1710690" y="3067052"/>
                  </a:lnTo>
                  <a:lnTo>
                    <a:pt x="1663064" y="3171824"/>
                  </a:lnTo>
                  <a:lnTo>
                    <a:pt x="1463040" y="3276600"/>
                  </a:lnTo>
                  <a:lnTo>
                    <a:pt x="1405890" y="3352800"/>
                  </a:lnTo>
                  <a:lnTo>
                    <a:pt x="1472564" y="3390900"/>
                  </a:lnTo>
                  <a:lnTo>
                    <a:pt x="1348740" y="3648076"/>
                  </a:lnTo>
                  <a:lnTo>
                    <a:pt x="1405890" y="3724276"/>
                  </a:lnTo>
                  <a:lnTo>
                    <a:pt x="1348740" y="3867152"/>
                  </a:lnTo>
                  <a:lnTo>
                    <a:pt x="1205864" y="3990976"/>
                  </a:lnTo>
                  <a:lnTo>
                    <a:pt x="1158240" y="4000500"/>
                  </a:lnTo>
                  <a:lnTo>
                    <a:pt x="1101090" y="4086224"/>
                  </a:lnTo>
                  <a:lnTo>
                    <a:pt x="1167764" y="4114800"/>
                  </a:lnTo>
                  <a:lnTo>
                    <a:pt x="1197658" y="4211956"/>
                  </a:lnTo>
                  <a:lnTo>
                    <a:pt x="1089660" y="4211956"/>
                  </a:lnTo>
                  <a:lnTo>
                    <a:pt x="1059180" y="4272916"/>
                  </a:lnTo>
                  <a:lnTo>
                    <a:pt x="990600" y="4356736"/>
                  </a:lnTo>
                  <a:lnTo>
                    <a:pt x="960120" y="4417696"/>
                  </a:lnTo>
                  <a:lnTo>
                    <a:pt x="1051560" y="4539616"/>
                  </a:lnTo>
                  <a:lnTo>
                    <a:pt x="1028700" y="4570096"/>
                  </a:lnTo>
                  <a:lnTo>
                    <a:pt x="975360" y="4608196"/>
                  </a:lnTo>
                  <a:lnTo>
                    <a:pt x="868680" y="4775836"/>
                  </a:lnTo>
                  <a:lnTo>
                    <a:pt x="746760" y="4707256"/>
                  </a:lnTo>
                  <a:lnTo>
                    <a:pt x="640080" y="4730116"/>
                  </a:lnTo>
                  <a:lnTo>
                    <a:pt x="647700" y="4806316"/>
                  </a:lnTo>
                  <a:lnTo>
                    <a:pt x="426720" y="4806316"/>
                  </a:lnTo>
                  <a:lnTo>
                    <a:pt x="320040" y="4707256"/>
                  </a:lnTo>
                  <a:lnTo>
                    <a:pt x="304800" y="4638676"/>
                  </a:lnTo>
                  <a:lnTo>
                    <a:pt x="274320" y="4585336"/>
                  </a:lnTo>
                  <a:lnTo>
                    <a:pt x="281940" y="4547236"/>
                  </a:lnTo>
                  <a:lnTo>
                    <a:pt x="365760" y="4371976"/>
                  </a:lnTo>
                  <a:lnTo>
                    <a:pt x="365760" y="4326256"/>
                  </a:lnTo>
                  <a:lnTo>
                    <a:pt x="220980" y="4326256"/>
                  </a:lnTo>
                  <a:lnTo>
                    <a:pt x="190500" y="4356736"/>
                  </a:lnTo>
                  <a:lnTo>
                    <a:pt x="129540" y="4356736"/>
                  </a:lnTo>
                  <a:lnTo>
                    <a:pt x="68580" y="4288156"/>
                  </a:lnTo>
                  <a:lnTo>
                    <a:pt x="30480" y="4135756"/>
                  </a:lnTo>
                  <a:lnTo>
                    <a:pt x="0" y="4044316"/>
                  </a:lnTo>
                  <a:lnTo>
                    <a:pt x="91440" y="3930016"/>
                  </a:lnTo>
                  <a:lnTo>
                    <a:pt x="83820" y="3853816"/>
                  </a:lnTo>
                  <a:lnTo>
                    <a:pt x="152400" y="3823336"/>
                  </a:lnTo>
                  <a:lnTo>
                    <a:pt x="129540" y="3686176"/>
                  </a:lnTo>
                  <a:lnTo>
                    <a:pt x="68580" y="3648076"/>
                  </a:lnTo>
                  <a:lnTo>
                    <a:pt x="15474" y="3428062"/>
                  </a:lnTo>
                  <a:lnTo>
                    <a:pt x="24764" y="3390900"/>
                  </a:lnTo>
                  <a:lnTo>
                    <a:pt x="272416" y="3448052"/>
                  </a:lnTo>
                  <a:lnTo>
                    <a:pt x="453390" y="3352800"/>
                  </a:lnTo>
                  <a:lnTo>
                    <a:pt x="586740" y="3267076"/>
                  </a:lnTo>
                  <a:lnTo>
                    <a:pt x="624840" y="3152776"/>
                  </a:lnTo>
                  <a:lnTo>
                    <a:pt x="701040" y="3143252"/>
                  </a:lnTo>
                  <a:lnTo>
                    <a:pt x="777240" y="3019424"/>
                  </a:lnTo>
                  <a:lnTo>
                    <a:pt x="843916" y="2952752"/>
                  </a:lnTo>
                  <a:lnTo>
                    <a:pt x="958216" y="2867024"/>
                  </a:lnTo>
                  <a:lnTo>
                    <a:pt x="996316" y="2771776"/>
                  </a:lnTo>
                  <a:lnTo>
                    <a:pt x="1062990" y="2733676"/>
                  </a:lnTo>
                  <a:lnTo>
                    <a:pt x="1167764" y="2619376"/>
                  </a:lnTo>
                  <a:lnTo>
                    <a:pt x="1263016" y="2533652"/>
                  </a:lnTo>
                  <a:lnTo>
                    <a:pt x="1434464" y="2352676"/>
                  </a:lnTo>
                  <a:lnTo>
                    <a:pt x="1758316" y="2076452"/>
                  </a:lnTo>
                  <a:lnTo>
                    <a:pt x="1948816" y="2047876"/>
                  </a:lnTo>
                  <a:lnTo>
                    <a:pt x="2025016" y="1885952"/>
                  </a:lnTo>
                  <a:lnTo>
                    <a:pt x="2196464" y="1685924"/>
                  </a:lnTo>
                  <a:lnTo>
                    <a:pt x="2244090" y="1552576"/>
                  </a:lnTo>
                  <a:lnTo>
                    <a:pt x="2491740" y="1362076"/>
                  </a:lnTo>
                  <a:lnTo>
                    <a:pt x="2787016" y="1209676"/>
                  </a:lnTo>
                  <a:lnTo>
                    <a:pt x="2948940" y="1152524"/>
                  </a:lnTo>
                  <a:lnTo>
                    <a:pt x="3025140" y="1009652"/>
                  </a:lnTo>
                  <a:lnTo>
                    <a:pt x="3053716" y="771524"/>
                  </a:lnTo>
                  <a:lnTo>
                    <a:pt x="2910840" y="619124"/>
                  </a:lnTo>
                  <a:lnTo>
                    <a:pt x="3063240" y="561976"/>
                  </a:lnTo>
                  <a:lnTo>
                    <a:pt x="3206116" y="590552"/>
                  </a:lnTo>
                  <a:lnTo>
                    <a:pt x="3310890" y="561976"/>
                  </a:lnTo>
                  <a:lnTo>
                    <a:pt x="3244216" y="457200"/>
                  </a:lnTo>
                  <a:lnTo>
                    <a:pt x="3387090" y="438152"/>
                  </a:lnTo>
                  <a:lnTo>
                    <a:pt x="3491864" y="323852"/>
                  </a:lnTo>
                  <a:lnTo>
                    <a:pt x="3977640" y="314324"/>
                  </a:lnTo>
                  <a:lnTo>
                    <a:pt x="3949064" y="200024"/>
                  </a:lnTo>
                  <a:lnTo>
                    <a:pt x="4120516" y="190500"/>
                  </a:lnTo>
                  <a:lnTo>
                    <a:pt x="4177664" y="161924"/>
                  </a:lnTo>
                  <a:lnTo>
                    <a:pt x="4244340" y="476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E09219E4-B128-3FBE-2D3A-DF239280C11B}"/>
                </a:ext>
              </a:extLst>
            </p:cNvPr>
            <p:cNvSpPr/>
            <p:nvPr/>
          </p:nvSpPr>
          <p:spPr>
            <a:xfrm>
              <a:off x="4959562" y="2509921"/>
              <a:ext cx="1288658" cy="997108"/>
            </a:xfrm>
            <a:custGeom>
              <a:avLst/>
              <a:gdLst>
                <a:gd name="connsiteX0" fmla="*/ 2628900 w 4367616"/>
                <a:gd name="connsiteY0" fmla="*/ 0 h 3379472"/>
                <a:gd name="connsiteX1" fmla="*/ 2686050 w 4367616"/>
                <a:gd name="connsiteY1" fmla="*/ 76200 h 3379472"/>
                <a:gd name="connsiteX2" fmla="*/ 2828926 w 4367616"/>
                <a:gd name="connsiteY2" fmla="*/ 95252 h 3379472"/>
                <a:gd name="connsiteX3" fmla="*/ 2943226 w 4367616"/>
                <a:gd name="connsiteY3" fmla="*/ 28576 h 3379472"/>
                <a:gd name="connsiteX4" fmla="*/ 3105150 w 4367616"/>
                <a:gd name="connsiteY4" fmla="*/ 142876 h 3379472"/>
                <a:gd name="connsiteX5" fmla="*/ 3267074 w 4367616"/>
                <a:gd name="connsiteY5" fmla="*/ 47628 h 3379472"/>
                <a:gd name="connsiteX6" fmla="*/ 3355840 w 4367616"/>
                <a:gd name="connsiteY6" fmla="*/ 77216 h 3379472"/>
                <a:gd name="connsiteX7" fmla="*/ 3348990 w 4367616"/>
                <a:gd name="connsiteY7" fmla="*/ 110492 h 3379472"/>
                <a:gd name="connsiteX8" fmla="*/ 3615690 w 4367616"/>
                <a:gd name="connsiteY8" fmla="*/ 118112 h 3379472"/>
                <a:gd name="connsiteX9" fmla="*/ 3630930 w 4367616"/>
                <a:gd name="connsiteY9" fmla="*/ 140972 h 3379472"/>
                <a:gd name="connsiteX10" fmla="*/ 3691890 w 4367616"/>
                <a:gd name="connsiteY10" fmla="*/ 118112 h 3379472"/>
                <a:gd name="connsiteX11" fmla="*/ 3768090 w 4367616"/>
                <a:gd name="connsiteY11" fmla="*/ 156212 h 3379472"/>
                <a:gd name="connsiteX12" fmla="*/ 3778866 w 4367616"/>
                <a:gd name="connsiteY12" fmla="*/ 149746 h 3379472"/>
                <a:gd name="connsiteX13" fmla="*/ 3790950 w 4367616"/>
                <a:gd name="connsiteY13" fmla="*/ 222252 h 3379472"/>
                <a:gd name="connsiteX14" fmla="*/ 3873500 w 4367616"/>
                <a:gd name="connsiteY14" fmla="*/ 311152 h 3379472"/>
                <a:gd name="connsiteX15" fmla="*/ 3930650 w 4367616"/>
                <a:gd name="connsiteY15" fmla="*/ 361952 h 3379472"/>
                <a:gd name="connsiteX16" fmla="*/ 3949700 w 4367616"/>
                <a:gd name="connsiteY16" fmla="*/ 419102 h 3379472"/>
                <a:gd name="connsiteX17" fmla="*/ 3860800 w 4367616"/>
                <a:gd name="connsiteY17" fmla="*/ 546102 h 3379472"/>
                <a:gd name="connsiteX18" fmla="*/ 3898900 w 4367616"/>
                <a:gd name="connsiteY18" fmla="*/ 647702 h 3379472"/>
                <a:gd name="connsiteX19" fmla="*/ 3848100 w 4367616"/>
                <a:gd name="connsiteY19" fmla="*/ 806452 h 3379472"/>
                <a:gd name="connsiteX20" fmla="*/ 3956050 w 4367616"/>
                <a:gd name="connsiteY20" fmla="*/ 1016002 h 3379472"/>
                <a:gd name="connsiteX21" fmla="*/ 4108450 w 4367616"/>
                <a:gd name="connsiteY21" fmla="*/ 1085852 h 3379472"/>
                <a:gd name="connsiteX22" fmla="*/ 4038600 w 4367616"/>
                <a:gd name="connsiteY22" fmla="*/ 1428752 h 3379472"/>
                <a:gd name="connsiteX23" fmla="*/ 4133850 w 4367616"/>
                <a:gd name="connsiteY23" fmla="*/ 1606552 h 3379472"/>
                <a:gd name="connsiteX24" fmla="*/ 4178300 w 4367616"/>
                <a:gd name="connsiteY24" fmla="*/ 1619252 h 3379472"/>
                <a:gd name="connsiteX25" fmla="*/ 4140200 w 4367616"/>
                <a:gd name="connsiteY25" fmla="*/ 1809752 h 3379472"/>
                <a:gd name="connsiteX26" fmla="*/ 4191000 w 4367616"/>
                <a:gd name="connsiteY26" fmla="*/ 1917702 h 3379472"/>
                <a:gd name="connsiteX27" fmla="*/ 4241800 w 4367616"/>
                <a:gd name="connsiteY27" fmla="*/ 1943102 h 3379472"/>
                <a:gd name="connsiteX28" fmla="*/ 4324350 w 4367616"/>
                <a:gd name="connsiteY28" fmla="*/ 2063752 h 3379472"/>
                <a:gd name="connsiteX29" fmla="*/ 4349750 w 4367616"/>
                <a:gd name="connsiteY29" fmla="*/ 2241552 h 3379472"/>
                <a:gd name="connsiteX30" fmla="*/ 4298950 w 4367616"/>
                <a:gd name="connsiteY30" fmla="*/ 2336802 h 3379472"/>
                <a:gd name="connsiteX31" fmla="*/ 4356100 w 4367616"/>
                <a:gd name="connsiteY31" fmla="*/ 2425702 h 3379472"/>
                <a:gd name="connsiteX32" fmla="*/ 4367616 w 4367616"/>
                <a:gd name="connsiteY32" fmla="*/ 2431984 h 3379472"/>
                <a:gd name="connsiteX33" fmla="*/ 4316730 w 4367616"/>
                <a:gd name="connsiteY33" fmla="*/ 2472692 h 3379472"/>
                <a:gd name="connsiteX34" fmla="*/ 4187190 w 4367616"/>
                <a:gd name="connsiteY34" fmla="*/ 2518412 h 3379472"/>
                <a:gd name="connsiteX35" fmla="*/ 4126230 w 4367616"/>
                <a:gd name="connsiteY35" fmla="*/ 2586992 h 3379472"/>
                <a:gd name="connsiteX36" fmla="*/ 4110990 w 4367616"/>
                <a:gd name="connsiteY36" fmla="*/ 2731772 h 3379472"/>
                <a:gd name="connsiteX37" fmla="*/ 4057650 w 4367616"/>
                <a:gd name="connsiteY37" fmla="*/ 2739392 h 3379472"/>
                <a:gd name="connsiteX38" fmla="*/ 3935730 w 4367616"/>
                <a:gd name="connsiteY38" fmla="*/ 2693672 h 3379472"/>
                <a:gd name="connsiteX39" fmla="*/ 3768090 w 4367616"/>
                <a:gd name="connsiteY39" fmla="*/ 2640332 h 3379472"/>
                <a:gd name="connsiteX40" fmla="*/ 3798570 w 4367616"/>
                <a:gd name="connsiteY40" fmla="*/ 2556512 h 3379472"/>
                <a:gd name="connsiteX41" fmla="*/ 3722370 w 4367616"/>
                <a:gd name="connsiteY41" fmla="*/ 2487932 h 3379472"/>
                <a:gd name="connsiteX42" fmla="*/ 3653790 w 4367616"/>
                <a:gd name="connsiteY42" fmla="*/ 2571752 h 3379472"/>
                <a:gd name="connsiteX43" fmla="*/ 3341370 w 4367616"/>
                <a:gd name="connsiteY43" fmla="*/ 2663192 h 3379472"/>
                <a:gd name="connsiteX44" fmla="*/ 3227070 w 4367616"/>
                <a:gd name="connsiteY44" fmla="*/ 2663192 h 3379472"/>
                <a:gd name="connsiteX45" fmla="*/ 3173730 w 4367616"/>
                <a:gd name="connsiteY45" fmla="*/ 2815592 h 3379472"/>
                <a:gd name="connsiteX46" fmla="*/ 3105150 w 4367616"/>
                <a:gd name="connsiteY46" fmla="*/ 2876552 h 3379472"/>
                <a:gd name="connsiteX47" fmla="*/ 2792730 w 4367616"/>
                <a:gd name="connsiteY47" fmla="*/ 2823212 h 3379472"/>
                <a:gd name="connsiteX48" fmla="*/ 2739390 w 4367616"/>
                <a:gd name="connsiteY48" fmla="*/ 2876552 h 3379472"/>
                <a:gd name="connsiteX49" fmla="*/ 2625090 w 4367616"/>
                <a:gd name="connsiteY49" fmla="*/ 2884172 h 3379472"/>
                <a:gd name="connsiteX50" fmla="*/ 2487930 w 4367616"/>
                <a:gd name="connsiteY50" fmla="*/ 3028952 h 3379472"/>
                <a:gd name="connsiteX51" fmla="*/ 2426970 w 4367616"/>
                <a:gd name="connsiteY51" fmla="*/ 2960372 h 3379472"/>
                <a:gd name="connsiteX52" fmla="*/ 2350770 w 4367616"/>
                <a:gd name="connsiteY52" fmla="*/ 2960372 h 3379472"/>
                <a:gd name="connsiteX53" fmla="*/ 2335530 w 4367616"/>
                <a:gd name="connsiteY53" fmla="*/ 3059432 h 3379472"/>
                <a:gd name="connsiteX54" fmla="*/ 2221230 w 4367616"/>
                <a:gd name="connsiteY54" fmla="*/ 3219452 h 3379472"/>
                <a:gd name="connsiteX55" fmla="*/ 2007870 w 4367616"/>
                <a:gd name="connsiteY55" fmla="*/ 3219452 h 3379472"/>
                <a:gd name="connsiteX56" fmla="*/ 1847850 w 4367616"/>
                <a:gd name="connsiteY56" fmla="*/ 3348992 h 3379472"/>
                <a:gd name="connsiteX57" fmla="*/ 1764030 w 4367616"/>
                <a:gd name="connsiteY57" fmla="*/ 3303272 h 3379472"/>
                <a:gd name="connsiteX58" fmla="*/ 1741170 w 4367616"/>
                <a:gd name="connsiteY58" fmla="*/ 3295652 h 3379472"/>
                <a:gd name="connsiteX59" fmla="*/ 1642110 w 4367616"/>
                <a:gd name="connsiteY59" fmla="*/ 3379472 h 3379472"/>
                <a:gd name="connsiteX60" fmla="*/ 1558290 w 4367616"/>
                <a:gd name="connsiteY60" fmla="*/ 3326132 h 3379472"/>
                <a:gd name="connsiteX61" fmla="*/ 1611630 w 4367616"/>
                <a:gd name="connsiteY61" fmla="*/ 3257552 h 3379472"/>
                <a:gd name="connsiteX62" fmla="*/ 1497330 w 4367616"/>
                <a:gd name="connsiteY62" fmla="*/ 3196592 h 3379472"/>
                <a:gd name="connsiteX63" fmla="*/ 1421130 w 4367616"/>
                <a:gd name="connsiteY63" fmla="*/ 3013712 h 3379472"/>
                <a:gd name="connsiteX64" fmla="*/ 1413510 w 4367616"/>
                <a:gd name="connsiteY64" fmla="*/ 2907032 h 3379472"/>
                <a:gd name="connsiteX65" fmla="*/ 1436370 w 4367616"/>
                <a:gd name="connsiteY65" fmla="*/ 2823212 h 3379472"/>
                <a:gd name="connsiteX66" fmla="*/ 1367790 w 4367616"/>
                <a:gd name="connsiteY66" fmla="*/ 2807972 h 3379472"/>
                <a:gd name="connsiteX67" fmla="*/ 1268730 w 4367616"/>
                <a:gd name="connsiteY67" fmla="*/ 2846072 h 3379472"/>
                <a:gd name="connsiteX68" fmla="*/ 1131570 w 4367616"/>
                <a:gd name="connsiteY68" fmla="*/ 2777492 h 3379472"/>
                <a:gd name="connsiteX69" fmla="*/ 1032510 w 4367616"/>
                <a:gd name="connsiteY69" fmla="*/ 2792732 h 3379472"/>
                <a:gd name="connsiteX70" fmla="*/ 902970 w 4367616"/>
                <a:gd name="connsiteY70" fmla="*/ 2807972 h 3379472"/>
                <a:gd name="connsiteX71" fmla="*/ 864870 w 4367616"/>
                <a:gd name="connsiteY71" fmla="*/ 2922272 h 3379472"/>
                <a:gd name="connsiteX72" fmla="*/ 742950 w 4367616"/>
                <a:gd name="connsiteY72" fmla="*/ 3036572 h 3379472"/>
                <a:gd name="connsiteX73" fmla="*/ 613410 w 4367616"/>
                <a:gd name="connsiteY73" fmla="*/ 3143252 h 3379472"/>
                <a:gd name="connsiteX74" fmla="*/ 575310 w 4367616"/>
                <a:gd name="connsiteY74" fmla="*/ 3219452 h 3379472"/>
                <a:gd name="connsiteX75" fmla="*/ 628650 w 4367616"/>
                <a:gd name="connsiteY75" fmla="*/ 3326132 h 3379472"/>
                <a:gd name="connsiteX76" fmla="*/ 615398 w 4367616"/>
                <a:gd name="connsiteY76" fmla="*/ 3331432 h 3379472"/>
                <a:gd name="connsiteX77" fmla="*/ 499110 w 4367616"/>
                <a:gd name="connsiteY77" fmla="*/ 3318512 h 3379472"/>
                <a:gd name="connsiteX78" fmla="*/ 499110 w 4367616"/>
                <a:gd name="connsiteY78" fmla="*/ 3257552 h 3379472"/>
                <a:gd name="connsiteX79" fmla="*/ 407670 w 4367616"/>
                <a:gd name="connsiteY79" fmla="*/ 3257552 h 3379472"/>
                <a:gd name="connsiteX80" fmla="*/ 346710 w 4367616"/>
                <a:gd name="connsiteY80" fmla="*/ 3242312 h 3379472"/>
                <a:gd name="connsiteX81" fmla="*/ 339090 w 4367616"/>
                <a:gd name="connsiteY81" fmla="*/ 3211832 h 3379472"/>
                <a:gd name="connsiteX82" fmla="*/ 316230 w 4367616"/>
                <a:gd name="connsiteY82" fmla="*/ 3143252 h 3379472"/>
                <a:gd name="connsiteX83" fmla="*/ 316230 w 4367616"/>
                <a:gd name="connsiteY83" fmla="*/ 3082292 h 3379472"/>
                <a:gd name="connsiteX84" fmla="*/ 262890 w 4367616"/>
                <a:gd name="connsiteY84" fmla="*/ 2945132 h 3379472"/>
                <a:gd name="connsiteX85" fmla="*/ 285750 w 4367616"/>
                <a:gd name="connsiteY85" fmla="*/ 2884172 h 3379472"/>
                <a:gd name="connsiteX86" fmla="*/ 209550 w 4367616"/>
                <a:gd name="connsiteY86" fmla="*/ 2876552 h 3379472"/>
                <a:gd name="connsiteX87" fmla="*/ 201930 w 4367616"/>
                <a:gd name="connsiteY87" fmla="*/ 2823212 h 3379472"/>
                <a:gd name="connsiteX88" fmla="*/ 118110 w 4367616"/>
                <a:gd name="connsiteY88" fmla="*/ 2769872 h 3379472"/>
                <a:gd name="connsiteX89" fmla="*/ 118110 w 4367616"/>
                <a:gd name="connsiteY89" fmla="*/ 2708912 h 3379472"/>
                <a:gd name="connsiteX90" fmla="*/ 118110 w 4367616"/>
                <a:gd name="connsiteY90" fmla="*/ 2594612 h 3379472"/>
                <a:gd name="connsiteX91" fmla="*/ 118110 w 4367616"/>
                <a:gd name="connsiteY91" fmla="*/ 2487932 h 3379472"/>
                <a:gd name="connsiteX92" fmla="*/ 110490 w 4367616"/>
                <a:gd name="connsiteY92" fmla="*/ 2373632 h 3379472"/>
                <a:gd name="connsiteX93" fmla="*/ 96568 w 4367616"/>
                <a:gd name="connsiteY93" fmla="*/ 2373632 h 3379472"/>
                <a:gd name="connsiteX94" fmla="*/ 66674 w 4367616"/>
                <a:gd name="connsiteY94" fmla="*/ 2276476 h 3379472"/>
                <a:gd name="connsiteX95" fmla="*/ 0 w 4367616"/>
                <a:gd name="connsiteY95" fmla="*/ 2247900 h 3379472"/>
                <a:gd name="connsiteX96" fmla="*/ 57150 w 4367616"/>
                <a:gd name="connsiteY96" fmla="*/ 2162176 h 3379472"/>
                <a:gd name="connsiteX97" fmla="*/ 104774 w 4367616"/>
                <a:gd name="connsiteY97" fmla="*/ 2152652 h 3379472"/>
                <a:gd name="connsiteX98" fmla="*/ 247650 w 4367616"/>
                <a:gd name="connsiteY98" fmla="*/ 2028828 h 3379472"/>
                <a:gd name="connsiteX99" fmla="*/ 304800 w 4367616"/>
                <a:gd name="connsiteY99" fmla="*/ 1885952 h 3379472"/>
                <a:gd name="connsiteX100" fmla="*/ 247650 w 4367616"/>
                <a:gd name="connsiteY100" fmla="*/ 1809752 h 3379472"/>
                <a:gd name="connsiteX101" fmla="*/ 371474 w 4367616"/>
                <a:gd name="connsiteY101" fmla="*/ 1552576 h 3379472"/>
                <a:gd name="connsiteX102" fmla="*/ 304800 w 4367616"/>
                <a:gd name="connsiteY102" fmla="*/ 1514476 h 3379472"/>
                <a:gd name="connsiteX103" fmla="*/ 361950 w 4367616"/>
                <a:gd name="connsiteY103" fmla="*/ 1438276 h 3379472"/>
                <a:gd name="connsiteX104" fmla="*/ 561974 w 4367616"/>
                <a:gd name="connsiteY104" fmla="*/ 1333500 h 3379472"/>
                <a:gd name="connsiteX105" fmla="*/ 609600 w 4367616"/>
                <a:gd name="connsiteY105" fmla="*/ 1228728 h 3379472"/>
                <a:gd name="connsiteX106" fmla="*/ 609600 w 4367616"/>
                <a:gd name="connsiteY106" fmla="*/ 1114428 h 3379472"/>
                <a:gd name="connsiteX107" fmla="*/ 685800 w 4367616"/>
                <a:gd name="connsiteY107" fmla="*/ 1114428 h 3379472"/>
                <a:gd name="connsiteX108" fmla="*/ 771526 w 4367616"/>
                <a:gd name="connsiteY108" fmla="*/ 1238252 h 3379472"/>
                <a:gd name="connsiteX109" fmla="*/ 819150 w 4367616"/>
                <a:gd name="connsiteY109" fmla="*/ 1152528 h 3379472"/>
                <a:gd name="connsiteX110" fmla="*/ 876300 w 4367616"/>
                <a:gd name="connsiteY110" fmla="*/ 1181100 h 3379472"/>
                <a:gd name="connsiteX111" fmla="*/ 1019174 w 4367616"/>
                <a:gd name="connsiteY111" fmla="*/ 1143000 h 3379472"/>
                <a:gd name="connsiteX112" fmla="*/ 1085850 w 4367616"/>
                <a:gd name="connsiteY112" fmla="*/ 1238252 h 3379472"/>
                <a:gd name="connsiteX113" fmla="*/ 1171574 w 4367616"/>
                <a:gd name="connsiteY113" fmla="*/ 1162052 h 3379472"/>
                <a:gd name="connsiteX114" fmla="*/ 1190626 w 4367616"/>
                <a:gd name="connsiteY114" fmla="*/ 1085852 h 3379472"/>
                <a:gd name="connsiteX115" fmla="*/ 1304926 w 4367616"/>
                <a:gd name="connsiteY115" fmla="*/ 1133476 h 3379472"/>
                <a:gd name="connsiteX116" fmla="*/ 1543050 w 4367616"/>
                <a:gd name="connsiteY116" fmla="*/ 1143000 h 3379472"/>
                <a:gd name="connsiteX117" fmla="*/ 1771650 w 4367616"/>
                <a:gd name="connsiteY117" fmla="*/ 1000128 h 3379472"/>
                <a:gd name="connsiteX118" fmla="*/ 1924050 w 4367616"/>
                <a:gd name="connsiteY118" fmla="*/ 1047752 h 3379472"/>
                <a:gd name="connsiteX119" fmla="*/ 1971674 w 4367616"/>
                <a:gd name="connsiteY119" fmla="*/ 971552 h 3379472"/>
                <a:gd name="connsiteX120" fmla="*/ 2085974 w 4367616"/>
                <a:gd name="connsiteY120" fmla="*/ 971552 h 3379472"/>
                <a:gd name="connsiteX121" fmla="*/ 2076450 w 4367616"/>
                <a:gd name="connsiteY121" fmla="*/ 866776 h 3379472"/>
                <a:gd name="connsiteX122" fmla="*/ 1828800 w 4367616"/>
                <a:gd name="connsiteY122" fmla="*/ 781052 h 3379472"/>
                <a:gd name="connsiteX123" fmla="*/ 1981200 w 4367616"/>
                <a:gd name="connsiteY123" fmla="*/ 571500 h 3379472"/>
                <a:gd name="connsiteX124" fmla="*/ 2105026 w 4367616"/>
                <a:gd name="connsiteY124" fmla="*/ 571500 h 3379472"/>
                <a:gd name="connsiteX125" fmla="*/ 2209800 w 4367616"/>
                <a:gd name="connsiteY125" fmla="*/ 504828 h 3379472"/>
                <a:gd name="connsiteX126" fmla="*/ 2266950 w 4367616"/>
                <a:gd name="connsiteY126" fmla="*/ 409576 h 3379472"/>
                <a:gd name="connsiteX127" fmla="*/ 2400300 w 4367616"/>
                <a:gd name="connsiteY127" fmla="*/ 238128 h 3379472"/>
                <a:gd name="connsiteX128" fmla="*/ 2419350 w 4367616"/>
                <a:gd name="connsiteY128" fmla="*/ 142876 h 3379472"/>
                <a:gd name="connsiteX129" fmla="*/ 2552700 w 4367616"/>
                <a:gd name="connsiteY129" fmla="*/ 28576 h 3379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4367616" h="3379472">
                  <a:moveTo>
                    <a:pt x="2628900" y="0"/>
                  </a:moveTo>
                  <a:lnTo>
                    <a:pt x="2686050" y="76200"/>
                  </a:lnTo>
                  <a:lnTo>
                    <a:pt x="2828926" y="95252"/>
                  </a:lnTo>
                  <a:lnTo>
                    <a:pt x="2943226" y="28576"/>
                  </a:lnTo>
                  <a:lnTo>
                    <a:pt x="3105150" y="142876"/>
                  </a:lnTo>
                  <a:lnTo>
                    <a:pt x="3267074" y="47628"/>
                  </a:lnTo>
                  <a:lnTo>
                    <a:pt x="3355840" y="77216"/>
                  </a:lnTo>
                  <a:lnTo>
                    <a:pt x="3348990" y="110492"/>
                  </a:lnTo>
                  <a:lnTo>
                    <a:pt x="3615690" y="118112"/>
                  </a:lnTo>
                  <a:lnTo>
                    <a:pt x="3630930" y="140972"/>
                  </a:lnTo>
                  <a:lnTo>
                    <a:pt x="3691890" y="118112"/>
                  </a:lnTo>
                  <a:lnTo>
                    <a:pt x="3768090" y="156212"/>
                  </a:lnTo>
                  <a:lnTo>
                    <a:pt x="3778866" y="149746"/>
                  </a:lnTo>
                  <a:lnTo>
                    <a:pt x="3790950" y="222252"/>
                  </a:lnTo>
                  <a:lnTo>
                    <a:pt x="3873500" y="311152"/>
                  </a:lnTo>
                  <a:lnTo>
                    <a:pt x="3930650" y="361952"/>
                  </a:lnTo>
                  <a:lnTo>
                    <a:pt x="3949700" y="419102"/>
                  </a:lnTo>
                  <a:lnTo>
                    <a:pt x="3860800" y="546102"/>
                  </a:lnTo>
                  <a:lnTo>
                    <a:pt x="3898900" y="647702"/>
                  </a:lnTo>
                  <a:lnTo>
                    <a:pt x="3848100" y="806452"/>
                  </a:lnTo>
                  <a:lnTo>
                    <a:pt x="3956050" y="1016002"/>
                  </a:lnTo>
                  <a:lnTo>
                    <a:pt x="4108450" y="1085852"/>
                  </a:lnTo>
                  <a:lnTo>
                    <a:pt x="4038600" y="1428752"/>
                  </a:lnTo>
                  <a:lnTo>
                    <a:pt x="4133850" y="1606552"/>
                  </a:lnTo>
                  <a:lnTo>
                    <a:pt x="4178300" y="1619252"/>
                  </a:lnTo>
                  <a:lnTo>
                    <a:pt x="4140200" y="1809752"/>
                  </a:lnTo>
                  <a:lnTo>
                    <a:pt x="4191000" y="1917702"/>
                  </a:lnTo>
                  <a:lnTo>
                    <a:pt x="4241800" y="1943102"/>
                  </a:lnTo>
                  <a:lnTo>
                    <a:pt x="4324350" y="2063752"/>
                  </a:lnTo>
                  <a:lnTo>
                    <a:pt x="4349750" y="2241552"/>
                  </a:lnTo>
                  <a:lnTo>
                    <a:pt x="4298950" y="2336802"/>
                  </a:lnTo>
                  <a:lnTo>
                    <a:pt x="4356100" y="2425702"/>
                  </a:lnTo>
                  <a:lnTo>
                    <a:pt x="4367616" y="2431984"/>
                  </a:lnTo>
                  <a:lnTo>
                    <a:pt x="4316730" y="2472692"/>
                  </a:lnTo>
                  <a:lnTo>
                    <a:pt x="4187190" y="2518412"/>
                  </a:lnTo>
                  <a:lnTo>
                    <a:pt x="4126230" y="2586992"/>
                  </a:lnTo>
                  <a:lnTo>
                    <a:pt x="4110990" y="2731772"/>
                  </a:lnTo>
                  <a:lnTo>
                    <a:pt x="4057650" y="2739392"/>
                  </a:lnTo>
                  <a:lnTo>
                    <a:pt x="3935730" y="2693672"/>
                  </a:lnTo>
                  <a:lnTo>
                    <a:pt x="3768090" y="2640332"/>
                  </a:lnTo>
                  <a:lnTo>
                    <a:pt x="3798570" y="2556512"/>
                  </a:lnTo>
                  <a:lnTo>
                    <a:pt x="3722370" y="2487932"/>
                  </a:lnTo>
                  <a:lnTo>
                    <a:pt x="3653790" y="2571752"/>
                  </a:lnTo>
                  <a:lnTo>
                    <a:pt x="3341370" y="2663192"/>
                  </a:lnTo>
                  <a:lnTo>
                    <a:pt x="3227070" y="2663192"/>
                  </a:lnTo>
                  <a:lnTo>
                    <a:pt x="3173730" y="2815592"/>
                  </a:lnTo>
                  <a:lnTo>
                    <a:pt x="3105150" y="2876552"/>
                  </a:lnTo>
                  <a:lnTo>
                    <a:pt x="2792730" y="2823212"/>
                  </a:lnTo>
                  <a:lnTo>
                    <a:pt x="2739390" y="2876552"/>
                  </a:lnTo>
                  <a:lnTo>
                    <a:pt x="2625090" y="2884172"/>
                  </a:lnTo>
                  <a:lnTo>
                    <a:pt x="2487930" y="3028952"/>
                  </a:lnTo>
                  <a:lnTo>
                    <a:pt x="2426970" y="2960372"/>
                  </a:lnTo>
                  <a:lnTo>
                    <a:pt x="2350770" y="2960372"/>
                  </a:lnTo>
                  <a:lnTo>
                    <a:pt x="2335530" y="3059432"/>
                  </a:lnTo>
                  <a:lnTo>
                    <a:pt x="2221230" y="3219452"/>
                  </a:lnTo>
                  <a:lnTo>
                    <a:pt x="2007870" y="3219452"/>
                  </a:lnTo>
                  <a:lnTo>
                    <a:pt x="1847850" y="3348992"/>
                  </a:lnTo>
                  <a:cubicBezTo>
                    <a:pt x="1769472" y="3301964"/>
                    <a:pt x="1801270" y="3303272"/>
                    <a:pt x="1764030" y="3303272"/>
                  </a:cubicBezTo>
                  <a:lnTo>
                    <a:pt x="1741170" y="3295652"/>
                  </a:lnTo>
                  <a:lnTo>
                    <a:pt x="1642110" y="3379472"/>
                  </a:lnTo>
                  <a:lnTo>
                    <a:pt x="1558290" y="3326132"/>
                  </a:lnTo>
                  <a:lnTo>
                    <a:pt x="1611630" y="3257552"/>
                  </a:lnTo>
                  <a:lnTo>
                    <a:pt x="1497330" y="3196592"/>
                  </a:lnTo>
                  <a:lnTo>
                    <a:pt x="1421130" y="3013712"/>
                  </a:lnTo>
                  <a:lnTo>
                    <a:pt x="1413510" y="2907032"/>
                  </a:lnTo>
                  <a:lnTo>
                    <a:pt x="1436370" y="2823212"/>
                  </a:lnTo>
                  <a:lnTo>
                    <a:pt x="1367790" y="2807972"/>
                  </a:lnTo>
                  <a:lnTo>
                    <a:pt x="1268730" y="2846072"/>
                  </a:lnTo>
                  <a:lnTo>
                    <a:pt x="1131570" y="2777492"/>
                  </a:lnTo>
                  <a:lnTo>
                    <a:pt x="1032510" y="2792732"/>
                  </a:lnTo>
                  <a:lnTo>
                    <a:pt x="902970" y="2807972"/>
                  </a:lnTo>
                  <a:lnTo>
                    <a:pt x="864870" y="2922272"/>
                  </a:lnTo>
                  <a:lnTo>
                    <a:pt x="742950" y="3036572"/>
                  </a:lnTo>
                  <a:lnTo>
                    <a:pt x="613410" y="3143252"/>
                  </a:lnTo>
                  <a:lnTo>
                    <a:pt x="575310" y="3219452"/>
                  </a:lnTo>
                  <a:lnTo>
                    <a:pt x="628650" y="3326132"/>
                  </a:lnTo>
                  <a:lnTo>
                    <a:pt x="615398" y="3331432"/>
                  </a:lnTo>
                  <a:lnTo>
                    <a:pt x="499110" y="3318512"/>
                  </a:lnTo>
                  <a:lnTo>
                    <a:pt x="499110" y="3257552"/>
                  </a:lnTo>
                  <a:lnTo>
                    <a:pt x="407670" y="3257552"/>
                  </a:lnTo>
                  <a:lnTo>
                    <a:pt x="346710" y="3242312"/>
                  </a:lnTo>
                  <a:lnTo>
                    <a:pt x="339090" y="3211832"/>
                  </a:lnTo>
                  <a:lnTo>
                    <a:pt x="316230" y="3143252"/>
                  </a:lnTo>
                  <a:lnTo>
                    <a:pt x="316230" y="3082292"/>
                  </a:lnTo>
                  <a:lnTo>
                    <a:pt x="262890" y="2945132"/>
                  </a:lnTo>
                  <a:lnTo>
                    <a:pt x="285750" y="2884172"/>
                  </a:lnTo>
                  <a:lnTo>
                    <a:pt x="209550" y="2876552"/>
                  </a:lnTo>
                  <a:lnTo>
                    <a:pt x="201930" y="2823212"/>
                  </a:lnTo>
                  <a:lnTo>
                    <a:pt x="118110" y="2769872"/>
                  </a:lnTo>
                  <a:lnTo>
                    <a:pt x="118110" y="2708912"/>
                  </a:lnTo>
                  <a:lnTo>
                    <a:pt x="118110" y="2594612"/>
                  </a:lnTo>
                  <a:lnTo>
                    <a:pt x="118110" y="2487932"/>
                  </a:lnTo>
                  <a:lnTo>
                    <a:pt x="110490" y="2373632"/>
                  </a:lnTo>
                  <a:lnTo>
                    <a:pt x="96568" y="2373632"/>
                  </a:lnTo>
                  <a:lnTo>
                    <a:pt x="66674" y="2276476"/>
                  </a:lnTo>
                  <a:lnTo>
                    <a:pt x="0" y="2247900"/>
                  </a:lnTo>
                  <a:lnTo>
                    <a:pt x="57150" y="2162176"/>
                  </a:lnTo>
                  <a:lnTo>
                    <a:pt x="104774" y="2152652"/>
                  </a:lnTo>
                  <a:lnTo>
                    <a:pt x="247650" y="2028828"/>
                  </a:lnTo>
                  <a:lnTo>
                    <a:pt x="304800" y="1885952"/>
                  </a:lnTo>
                  <a:lnTo>
                    <a:pt x="247650" y="1809752"/>
                  </a:lnTo>
                  <a:lnTo>
                    <a:pt x="371474" y="1552576"/>
                  </a:lnTo>
                  <a:lnTo>
                    <a:pt x="304800" y="1514476"/>
                  </a:lnTo>
                  <a:lnTo>
                    <a:pt x="361950" y="1438276"/>
                  </a:lnTo>
                  <a:lnTo>
                    <a:pt x="561974" y="1333500"/>
                  </a:lnTo>
                  <a:lnTo>
                    <a:pt x="609600" y="1228728"/>
                  </a:lnTo>
                  <a:lnTo>
                    <a:pt x="609600" y="1114428"/>
                  </a:lnTo>
                  <a:lnTo>
                    <a:pt x="685800" y="1114428"/>
                  </a:lnTo>
                  <a:lnTo>
                    <a:pt x="771526" y="1238252"/>
                  </a:lnTo>
                  <a:lnTo>
                    <a:pt x="819150" y="1152528"/>
                  </a:lnTo>
                  <a:lnTo>
                    <a:pt x="876300" y="1181100"/>
                  </a:lnTo>
                  <a:lnTo>
                    <a:pt x="1019174" y="1143000"/>
                  </a:lnTo>
                  <a:lnTo>
                    <a:pt x="1085850" y="1238252"/>
                  </a:lnTo>
                  <a:lnTo>
                    <a:pt x="1171574" y="1162052"/>
                  </a:lnTo>
                  <a:lnTo>
                    <a:pt x="1190626" y="1085852"/>
                  </a:lnTo>
                  <a:lnTo>
                    <a:pt x="1304926" y="1133476"/>
                  </a:lnTo>
                  <a:lnTo>
                    <a:pt x="1543050" y="1143000"/>
                  </a:lnTo>
                  <a:lnTo>
                    <a:pt x="1771650" y="1000128"/>
                  </a:lnTo>
                  <a:lnTo>
                    <a:pt x="1924050" y="1047752"/>
                  </a:lnTo>
                  <a:lnTo>
                    <a:pt x="1971674" y="971552"/>
                  </a:lnTo>
                  <a:lnTo>
                    <a:pt x="2085974" y="971552"/>
                  </a:lnTo>
                  <a:lnTo>
                    <a:pt x="2076450" y="866776"/>
                  </a:lnTo>
                  <a:lnTo>
                    <a:pt x="1828800" y="781052"/>
                  </a:lnTo>
                  <a:lnTo>
                    <a:pt x="1981200" y="571500"/>
                  </a:lnTo>
                  <a:lnTo>
                    <a:pt x="2105026" y="571500"/>
                  </a:lnTo>
                  <a:lnTo>
                    <a:pt x="2209800" y="504828"/>
                  </a:lnTo>
                  <a:lnTo>
                    <a:pt x="2266950" y="409576"/>
                  </a:lnTo>
                  <a:lnTo>
                    <a:pt x="2400300" y="238128"/>
                  </a:lnTo>
                  <a:lnTo>
                    <a:pt x="2419350" y="142876"/>
                  </a:lnTo>
                  <a:lnTo>
                    <a:pt x="2552700" y="28576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B64FC442-EFC8-5F7E-EA06-798475C507B0}"/>
                </a:ext>
              </a:extLst>
            </p:cNvPr>
            <p:cNvGrpSpPr/>
            <p:nvPr/>
          </p:nvGrpSpPr>
          <p:grpSpPr>
            <a:xfrm>
              <a:off x="4854039" y="1963469"/>
              <a:ext cx="346965" cy="156435"/>
              <a:chOff x="5559286" y="1975686"/>
              <a:chExt cx="346965" cy="156435"/>
            </a:xfrm>
          </p:grpSpPr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6073FF4D-75B2-7044-4176-95DBD3669F5A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E3C50859-78E3-F1F0-F57B-37B18CAD1278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78D49643-2822-7688-3C20-5712955EFE43}"/>
                  </a:ext>
                </a:extLst>
              </p:cNvPr>
              <p:cNvSpPr/>
              <p:nvPr/>
            </p:nvSpPr>
            <p:spPr>
              <a:xfrm>
                <a:off x="561104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B42926F6-2A4A-0B57-0607-7B732418AEA0}"/>
                  </a:ext>
                </a:extLst>
              </p:cNvPr>
              <p:cNvSpPr/>
              <p:nvPr/>
            </p:nvSpPr>
            <p:spPr>
              <a:xfrm>
                <a:off x="580157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AC60F8BC-528E-DAF1-193D-1E2BA2859F55}"/>
                </a:ext>
              </a:extLst>
            </p:cNvPr>
            <p:cNvGrpSpPr/>
            <p:nvPr/>
          </p:nvGrpSpPr>
          <p:grpSpPr>
            <a:xfrm>
              <a:off x="4662552" y="1188459"/>
              <a:ext cx="346965" cy="156435"/>
              <a:chOff x="5559286" y="1975686"/>
              <a:chExt cx="346965" cy="156435"/>
            </a:xfrm>
          </p:grpSpPr>
          <p:sp>
            <p:nvSpPr>
              <p:cNvPr id="214" name="楕円 213">
                <a:extLst>
                  <a:ext uri="{FF2B5EF4-FFF2-40B4-BE49-F238E27FC236}">
                    <a16:creationId xmlns:a16="http://schemas.microsoft.com/office/drawing/2014/main" id="{3A87560E-AB49-A310-3447-2281B28B6DA0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5" name="楕円 214">
                <a:extLst>
                  <a:ext uri="{FF2B5EF4-FFF2-40B4-BE49-F238E27FC236}">
                    <a16:creationId xmlns:a16="http://schemas.microsoft.com/office/drawing/2014/main" id="{66DF437E-F485-A837-D4FF-C44833F343E5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6" name="楕円 215">
                <a:extLst>
                  <a:ext uri="{FF2B5EF4-FFF2-40B4-BE49-F238E27FC236}">
                    <a16:creationId xmlns:a16="http://schemas.microsoft.com/office/drawing/2014/main" id="{B5D3E2C0-D063-FE2C-44EE-2EEEA6DAA2EB}"/>
                  </a:ext>
                </a:extLst>
              </p:cNvPr>
              <p:cNvSpPr/>
              <p:nvPr/>
            </p:nvSpPr>
            <p:spPr>
              <a:xfrm>
                <a:off x="5611048" y="20506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楕円 216">
                <a:extLst>
                  <a:ext uri="{FF2B5EF4-FFF2-40B4-BE49-F238E27FC236}">
                    <a16:creationId xmlns:a16="http://schemas.microsoft.com/office/drawing/2014/main" id="{163907ED-D25B-8BF2-CCDF-DF7C364F85D5}"/>
                  </a:ext>
                </a:extLst>
              </p:cNvPr>
              <p:cNvSpPr/>
              <p:nvPr/>
            </p:nvSpPr>
            <p:spPr>
              <a:xfrm>
                <a:off x="5801578" y="20506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F75D3D54-BD40-2A09-FFE6-A0E80C8B08C2}"/>
                </a:ext>
              </a:extLst>
            </p:cNvPr>
            <p:cNvGrpSpPr/>
            <p:nvPr/>
          </p:nvGrpSpPr>
          <p:grpSpPr>
            <a:xfrm>
              <a:off x="5650553" y="2711225"/>
              <a:ext cx="346965" cy="156435"/>
              <a:chOff x="5559286" y="1975686"/>
              <a:chExt cx="346965" cy="156435"/>
            </a:xfrm>
          </p:grpSpPr>
          <p:sp>
            <p:nvSpPr>
              <p:cNvPr id="220" name="楕円 219">
                <a:extLst>
                  <a:ext uri="{FF2B5EF4-FFF2-40B4-BE49-F238E27FC236}">
                    <a16:creationId xmlns:a16="http://schemas.microsoft.com/office/drawing/2014/main" id="{438E0872-AC16-BCB4-E8A1-27C18623DDC8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1" name="楕円 220">
                <a:extLst>
                  <a:ext uri="{FF2B5EF4-FFF2-40B4-BE49-F238E27FC236}">
                    <a16:creationId xmlns:a16="http://schemas.microsoft.com/office/drawing/2014/main" id="{59E7F877-4F5F-F0D4-CA9C-9D9578E0A1B0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2" name="楕円 221">
                <a:extLst>
                  <a:ext uri="{FF2B5EF4-FFF2-40B4-BE49-F238E27FC236}">
                    <a16:creationId xmlns:a16="http://schemas.microsoft.com/office/drawing/2014/main" id="{525AA261-2C92-8E8F-BA6C-FD091FD5A428}"/>
                  </a:ext>
                </a:extLst>
              </p:cNvPr>
              <p:cNvSpPr/>
              <p:nvPr/>
            </p:nvSpPr>
            <p:spPr>
              <a:xfrm>
                <a:off x="5588823" y="1998291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楕円 222">
                <a:extLst>
                  <a:ext uri="{FF2B5EF4-FFF2-40B4-BE49-F238E27FC236}">
                    <a16:creationId xmlns:a16="http://schemas.microsoft.com/office/drawing/2014/main" id="{9FD88BD8-AD6D-1628-E25A-87C875CDDE19}"/>
                  </a:ext>
                </a:extLst>
              </p:cNvPr>
              <p:cNvSpPr/>
              <p:nvPr/>
            </p:nvSpPr>
            <p:spPr>
              <a:xfrm>
                <a:off x="5779353" y="1998291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46" name="グループ化 1045">
            <a:extLst>
              <a:ext uri="{FF2B5EF4-FFF2-40B4-BE49-F238E27FC236}">
                <a16:creationId xmlns:a16="http://schemas.microsoft.com/office/drawing/2014/main" id="{C18ECD13-98E1-52C8-B08D-EC1DD65DD268}"/>
              </a:ext>
            </a:extLst>
          </p:cNvPr>
          <p:cNvGrpSpPr/>
          <p:nvPr/>
        </p:nvGrpSpPr>
        <p:grpSpPr>
          <a:xfrm>
            <a:off x="6600387" y="901959"/>
            <a:ext cx="2511048" cy="2586020"/>
            <a:chOff x="6600387" y="901959"/>
            <a:chExt cx="2511048" cy="2586020"/>
          </a:xfrm>
        </p:grpSpPr>
        <p:grpSp>
          <p:nvGrpSpPr>
            <p:cNvPr id="933" name="グループ化 932">
              <a:extLst>
                <a:ext uri="{FF2B5EF4-FFF2-40B4-BE49-F238E27FC236}">
                  <a16:creationId xmlns:a16="http://schemas.microsoft.com/office/drawing/2014/main" id="{201955BE-4904-9156-F55C-8C632A001522}"/>
                </a:ext>
              </a:extLst>
            </p:cNvPr>
            <p:cNvGrpSpPr/>
            <p:nvPr/>
          </p:nvGrpSpPr>
          <p:grpSpPr>
            <a:xfrm rot="346697">
              <a:off x="6916849" y="2017629"/>
              <a:ext cx="511662" cy="448624"/>
              <a:chOff x="7830602" y="3040956"/>
              <a:chExt cx="447858" cy="392679"/>
            </a:xfrm>
          </p:grpSpPr>
          <p:sp>
            <p:nvSpPr>
              <p:cNvPr id="934" name="台形 933">
                <a:extLst>
                  <a:ext uri="{FF2B5EF4-FFF2-40B4-BE49-F238E27FC236}">
                    <a16:creationId xmlns:a16="http://schemas.microsoft.com/office/drawing/2014/main" id="{586EA357-66CD-3FE1-39AB-02AE78F6C360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5" name="台形 934">
                <a:extLst>
                  <a:ext uri="{FF2B5EF4-FFF2-40B4-BE49-F238E27FC236}">
                    <a16:creationId xmlns:a16="http://schemas.microsoft.com/office/drawing/2014/main" id="{C96245B8-E2D5-AF31-A9A1-A4084731E2AA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6" name="四角形: 上の 2 つの角を丸める 935">
                <a:extLst>
                  <a:ext uri="{FF2B5EF4-FFF2-40B4-BE49-F238E27FC236}">
                    <a16:creationId xmlns:a16="http://schemas.microsoft.com/office/drawing/2014/main" id="{1E65F186-99EB-F622-2654-B80B088D656A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7" name="フリーフォーム: 図形 936">
                <a:extLst>
                  <a:ext uri="{FF2B5EF4-FFF2-40B4-BE49-F238E27FC236}">
                    <a16:creationId xmlns:a16="http://schemas.microsoft.com/office/drawing/2014/main" id="{1DB1F8B8-1B34-47B2-E6A0-1A8B1CC4742A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8" name="四角形: 上の 2 つの角を丸める 937">
                <a:extLst>
                  <a:ext uri="{FF2B5EF4-FFF2-40B4-BE49-F238E27FC236}">
                    <a16:creationId xmlns:a16="http://schemas.microsoft.com/office/drawing/2014/main" id="{17790EE8-CD31-8AB1-4345-9128AA376F5D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39" name="四角形: 上の 2 つの角を丸める 938">
                <a:extLst>
                  <a:ext uri="{FF2B5EF4-FFF2-40B4-BE49-F238E27FC236}">
                    <a16:creationId xmlns:a16="http://schemas.microsoft.com/office/drawing/2014/main" id="{BF48D44D-90BE-64DE-30D5-C33AF0BF46FA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0" name="四角形: 上の 2 つの角を丸める 939">
                <a:extLst>
                  <a:ext uri="{FF2B5EF4-FFF2-40B4-BE49-F238E27FC236}">
                    <a16:creationId xmlns:a16="http://schemas.microsoft.com/office/drawing/2014/main" id="{7130566F-88FC-4319-48AB-7330C576F553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1" name="四角形: 上の 2 つの角を丸める 940">
                <a:extLst>
                  <a:ext uri="{FF2B5EF4-FFF2-40B4-BE49-F238E27FC236}">
                    <a16:creationId xmlns:a16="http://schemas.microsoft.com/office/drawing/2014/main" id="{AFC6237A-6EAC-434A-EECE-732815CA42F4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2" name="四角形: 上の 2 つの角を丸める 941">
                <a:extLst>
                  <a:ext uri="{FF2B5EF4-FFF2-40B4-BE49-F238E27FC236}">
                    <a16:creationId xmlns:a16="http://schemas.microsoft.com/office/drawing/2014/main" id="{E8CF5E6B-B809-B36F-7990-22124140F084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3" name="四角形: 上の 2 つの角を丸める 942">
                <a:extLst>
                  <a:ext uri="{FF2B5EF4-FFF2-40B4-BE49-F238E27FC236}">
                    <a16:creationId xmlns:a16="http://schemas.microsoft.com/office/drawing/2014/main" id="{7A662121-0C62-F2D6-746B-4044D8B192E4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6" name="グループ化 895">
              <a:extLst>
                <a:ext uri="{FF2B5EF4-FFF2-40B4-BE49-F238E27FC236}">
                  <a16:creationId xmlns:a16="http://schemas.microsoft.com/office/drawing/2014/main" id="{46E6048B-0118-567D-7E96-C0452A9177A1}"/>
                </a:ext>
              </a:extLst>
            </p:cNvPr>
            <p:cNvGrpSpPr/>
            <p:nvPr/>
          </p:nvGrpSpPr>
          <p:grpSpPr>
            <a:xfrm rot="13647079">
              <a:off x="8440243" y="1996737"/>
              <a:ext cx="511662" cy="448624"/>
              <a:chOff x="7830602" y="3040956"/>
              <a:chExt cx="447858" cy="392679"/>
            </a:xfrm>
          </p:grpSpPr>
          <p:sp>
            <p:nvSpPr>
              <p:cNvPr id="897" name="台形 896">
                <a:extLst>
                  <a:ext uri="{FF2B5EF4-FFF2-40B4-BE49-F238E27FC236}">
                    <a16:creationId xmlns:a16="http://schemas.microsoft.com/office/drawing/2014/main" id="{064A9C62-5CC0-001D-A78A-0E9598F2FC6F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台形 897">
                <a:extLst>
                  <a:ext uri="{FF2B5EF4-FFF2-40B4-BE49-F238E27FC236}">
                    <a16:creationId xmlns:a16="http://schemas.microsoft.com/office/drawing/2014/main" id="{5B5E7C9C-1469-C338-6C97-CF36967B3B06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四角形: 上の 2 つの角を丸める 898">
                <a:extLst>
                  <a:ext uri="{FF2B5EF4-FFF2-40B4-BE49-F238E27FC236}">
                    <a16:creationId xmlns:a16="http://schemas.microsoft.com/office/drawing/2014/main" id="{0ABBCF4A-81DD-B10F-62A2-64291818A5B1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84604AF3-9D6E-BD70-C9C0-F28CE81D1FD1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四角形: 上の 2 つの角を丸める 900">
                <a:extLst>
                  <a:ext uri="{FF2B5EF4-FFF2-40B4-BE49-F238E27FC236}">
                    <a16:creationId xmlns:a16="http://schemas.microsoft.com/office/drawing/2014/main" id="{5C928858-E199-F0E8-654B-36779FC53735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02" name="四角形: 上の 2 つの角を丸める 901">
                <a:extLst>
                  <a:ext uri="{FF2B5EF4-FFF2-40B4-BE49-F238E27FC236}">
                    <a16:creationId xmlns:a16="http://schemas.microsoft.com/office/drawing/2014/main" id="{EE9916B0-313D-F6B6-F8FD-23054F7AA65E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四角形: 上の 2 つの角を丸める 902">
                <a:extLst>
                  <a:ext uri="{FF2B5EF4-FFF2-40B4-BE49-F238E27FC236}">
                    <a16:creationId xmlns:a16="http://schemas.microsoft.com/office/drawing/2014/main" id="{CE5270F3-3108-ADDB-8B5D-0799AC8E1C9D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四角形: 上の 2 つの角を丸める 903">
                <a:extLst>
                  <a:ext uri="{FF2B5EF4-FFF2-40B4-BE49-F238E27FC236}">
                    <a16:creationId xmlns:a16="http://schemas.microsoft.com/office/drawing/2014/main" id="{75287969-4890-3A58-3FF1-C1CC0E2FF21A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四角形: 上の 2 つの角を丸める 904">
                <a:extLst>
                  <a:ext uri="{FF2B5EF4-FFF2-40B4-BE49-F238E27FC236}">
                    <a16:creationId xmlns:a16="http://schemas.microsoft.com/office/drawing/2014/main" id="{29FAE141-3596-A7E1-FF91-04F7DBF0C61C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四角形: 上の 2 つの角を丸める 905">
                <a:extLst>
                  <a:ext uri="{FF2B5EF4-FFF2-40B4-BE49-F238E27FC236}">
                    <a16:creationId xmlns:a16="http://schemas.microsoft.com/office/drawing/2014/main" id="{C186D5A6-DD91-92B8-109B-3066D7F1C38B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18" name="フリーフォーム: 図形 917">
              <a:extLst>
                <a:ext uri="{FF2B5EF4-FFF2-40B4-BE49-F238E27FC236}">
                  <a16:creationId xmlns:a16="http://schemas.microsoft.com/office/drawing/2014/main" id="{DD8765DB-36BD-1738-4B56-834A4FE45210}"/>
                </a:ext>
              </a:extLst>
            </p:cNvPr>
            <p:cNvSpPr/>
            <p:nvPr/>
          </p:nvSpPr>
          <p:spPr>
            <a:xfrm>
              <a:off x="7277923" y="1615703"/>
              <a:ext cx="1259032" cy="930783"/>
            </a:xfrm>
            <a:custGeom>
              <a:avLst/>
              <a:gdLst>
                <a:gd name="connsiteX0" fmla="*/ 2506980 w 4267200"/>
                <a:gd name="connsiteY0" fmla="*/ 0 h 3154680"/>
                <a:gd name="connsiteX1" fmla="*/ 2560320 w 4267200"/>
                <a:gd name="connsiteY1" fmla="*/ 220980 h 3154680"/>
                <a:gd name="connsiteX2" fmla="*/ 2621280 w 4267200"/>
                <a:gd name="connsiteY2" fmla="*/ 259080 h 3154680"/>
                <a:gd name="connsiteX3" fmla="*/ 2644140 w 4267200"/>
                <a:gd name="connsiteY3" fmla="*/ 396240 h 3154680"/>
                <a:gd name="connsiteX4" fmla="*/ 2575560 w 4267200"/>
                <a:gd name="connsiteY4" fmla="*/ 426720 h 3154680"/>
                <a:gd name="connsiteX5" fmla="*/ 2583180 w 4267200"/>
                <a:gd name="connsiteY5" fmla="*/ 502920 h 3154680"/>
                <a:gd name="connsiteX6" fmla="*/ 2491740 w 4267200"/>
                <a:gd name="connsiteY6" fmla="*/ 617220 h 3154680"/>
                <a:gd name="connsiteX7" fmla="*/ 2522220 w 4267200"/>
                <a:gd name="connsiteY7" fmla="*/ 708660 h 3154680"/>
                <a:gd name="connsiteX8" fmla="*/ 2560320 w 4267200"/>
                <a:gd name="connsiteY8" fmla="*/ 861060 h 3154680"/>
                <a:gd name="connsiteX9" fmla="*/ 2621280 w 4267200"/>
                <a:gd name="connsiteY9" fmla="*/ 929640 h 3154680"/>
                <a:gd name="connsiteX10" fmla="*/ 2682240 w 4267200"/>
                <a:gd name="connsiteY10" fmla="*/ 929640 h 3154680"/>
                <a:gd name="connsiteX11" fmla="*/ 2712720 w 4267200"/>
                <a:gd name="connsiteY11" fmla="*/ 899160 h 3154680"/>
                <a:gd name="connsiteX12" fmla="*/ 2857500 w 4267200"/>
                <a:gd name="connsiteY12" fmla="*/ 899160 h 3154680"/>
                <a:gd name="connsiteX13" fmla="*/ 2857500 w 4267200"/>
                <a:gd name="connsiteY13" fmla="*/ 944880 h 3154680"/>
                <a:gd name="connsiteX14" fmla="*/ 2773680 w 4267200"/>
                <a:gd name="connsiteY14" fmla="*/ 1120140 h 3154680"/>
                <a:gd name="connsiteX15" fmla="*/ 2766060 w 4267200"/>
                <a:gd name="connsiteY15" fmla="*/ 1158240 h 3154680"/>
                <a:gd name="connsiteX16" fmla="*/ 2796540 w 4267200"/>
                <a:gd name="connsiteY16" fmla="*/ 1211580 h 3154680"/>
                <a:gd name="connsiteX17" fmla="*/ 2811780 w 4267200"/>
                <a:gd name="connsiteY17" fmla="*/ 1280160 h 3154680"/>
                <a:gd name="connsiteX18" fmla="*/ 2918460 w 4267200"/>
                <a:gd name="connsiteY18" fmla="*/ 1379220 h 3154680"/>
                <a:gd name="connsiteX19" fmla="*/ 3139440 w 4267200"/>
                <a:gd name="connsiteY19" fmla="*/ 1379220 h 3154680"/>
                <a:gd name="connsiteX20" fmla="*/ 3131820 w 4267200"/>
                <a:gd name="connsiteY20" fmla="*/ 1303020 h 3154680"/>
                <a:gd name="connsiteX21" fmla="*/ 3238500 w 4267200"/>
                <a:gd name="connsiteY21" fmla="*/ 1280160 h 3154680"/>
                <a:gd name="connsiteX22" fmla="*/ 3360420 w 4267200"/>
                <a:gd name="connsiteY22" fmla="*/ 1348740 h 3154680"/>
                <a:gd name="connsiteX23" fmla="*/ 3467100 w 4267200"/>
                <a:gd name="connsiteY23" fmla="*/ 1181100 h 3154680"/>
                <a:gd name="connsiteX24" fmla="*/ 3520440 w 4267200"/>
                <a:gd name="connsiteY24" fmla="*/ 1143000 h 3154680"/>
                <a:gd name="connsiteX25" fmla="*/ 3543300 w 4267200"/>
                <a:gd name="connsiteY25" fmla="*/ 1112520 h 3154680"/>
                <a:gd name="connsiteX26" fmla="*/ 3451860 w 4267200"/>
                <a:gd name="connsiteY26" fmla="*/ 990600 h 3154680"/>
                <a:gd name="connsiteX27" fmla="*/ 3482340 w 4267200"/>
                <a:gd name="connsiteY27" fmla="*/ 929640 h 3154680"/>
                <a:gd name="connsiteX28" fmla="*/ 3550920 w 4267200"/>
                <a:gd name="connsiteY28" fmla="*/ 845820 h 3154680"/>
                <a:gd name="connsiteX29" fmla="*/ 3581400 w 4267200"/>
                <a:gd name="connsiteY29" fmla="*/ 784860 h 3154680"/>
                <a:gd name="connsiteX30" fmla="*/ 3703320 w 4267200"/>
                <a:gd name="connsiteY30" fmla="*/ 784860 h 3154680"/>
                <a:gd name="connsiteX31" fmla="*/ 3710940 w 4267200"/>
                <a:gd name="connsiteY31" fmla="*/ 899160 h 3154680"/>
                <a:gd name="connsiteX32" fmla="*/ 3710940 w 4267200"/>
                <a:gd name="connsiteY32" fmla="*/ 1005840 h 3154680"/>
                <a:gd name="connsiteX33" fmla="*/ 3710940 w 4267200"/>
                <a:gd name="connsiteY33" fmla="*/ 1120140 h 3154680"/>
                <a:gd name="connsiteX34" fmla="*/ 3710940 w 4267200"/>
                <a:gd name="connsiteY34" fmla="*/ 1181100 h 3154680"/>
                <a:gd name="connsiteX35" fmla="*/ 3794760 w 4267200"/>
                <a:gd name="connsiteY35" fmla="*/ 1234440 h 3154680"/>
                <a:gd name="connsiteX36" fmla="*/ 3802380 w 4267200"/>
                <a:gd name="connsiteY36" fmla="*/ 1287780 h 3154680"/>
                <a:gd name="connsiteX37" fmla="*/ 3878580 w 4267200"/>
                <a:gd name="connsiteY37" fmla="*/ 1295400 h 3154680"/>
                <a:gd name="connsiteX38" fmla="*/ 3855720 w 4267200"/>
                <a:gd name="connsiteY38" fmla="*/ 1356360 h 3154680"/>
                <a:gd name="connsiteX39" fmla="*/ 3909060 w 4267200"/>
                <a:gd name="connsiteY39" fmla="*/ 1493520 h 3154680"/>
                <a:gd name="connsiteX40" fmla="*/ 3909060 w 4267200"/>
                <a:gd name="connsiteY40" fmla="*/ 1554480 h 3154680"/>
                <a:gd name="connsiteX41" fmla="*/ 3931920 w 4267200"/>
                <a:gd name="connsiteY41" fmla="*/ 1623060 h 3154680"/>
                <a:gd name="connsiteX42" fmla="*/ 3939540 w 4267200"/>
                <a:gd name="connsiteY42" fmla="*/ 1653540 h 3154680"/>
                <a:gd name="connsiteX43" fmla="*/ 4000500 w 4267200"/>
                <a:gd name="connsiteY43" fmla="*/ 1668780 h 3154680"/>
                <a:gd name="connsiteX44" fmla="*/ 4091940 w 4267200"/>
                <a:gd name="connsiteY44" fmla="*/ 1668780 h 3154680"/>
                <a:gd name="connsiteX45" fmla="*/ 4091940 w 4267200"/>
                <a:gd name="connsiteY45" fmla="*/ 1729740 h 3154680"/>
                <a:gd name="connsiteX46" fmla="*/ 4229100 w 4267200"/>
                <a:gd name="connsiteY46" fmla="*/ 1744980 h 3154680"/>
                <a:gd name="connsiteX47" fmla="*/ 4198620 w 4267200"/>
                <a:gd name="connsiteY47" fmla="*/ 1821180 h 3154680"/>
                <a:gd name="connsiteX48" fmla="*/ 4236720 w 4267200"/>
                <a:gd name="connsiteY48" fmla="*/ 1889760 h 3154680"/>
                <a:gd name="connsiteX49" fmla="*/ 4267200 w 4267200"/>
                <a:gd name="connsiteY49" fmla="*/ 2004060 h 3154680"/>
                <a:gd name="connsiteX50" fmla="*/ 4114800 w 4267200"/>
                <a:gd name="connsiteY50" fmla="*/ 2065020 h 3154680"/>
                <a:gd name="connsiteX51" fmla="*/ 4145280 w 4267200"/>
                <a:gd name="connsiteY51" fmla="*/ 2362200 h 3154680"/>
                <a:gd name="connsiteX52" fmla="*/ 4122420 w 4267200"/>
                <a:gd name="connsiteY52" fmla="*/ 2529840 h 3154680"/>
                <a:gd name="connsiteX53" fmla="*/ 4061460 w 4267200"/>
                <a:gd name="connsiteY53" fmla="*/ 2636520 h 3154680"/>
                <a:gd name="connsiteX54" fmla="*/ 3886200 w 4267200"/>
                <a:gd name="connsiteY54" fmla="*/ 2689860 h 3154680"/>
                <a:gd name="connsiteX55" fmla="*/ 3916680 w 4267200"/>
                <a:gd name="connsiteY55" fmla="*/ 2979420 h 3154680"/>
                <a:gd name="connsiteX56" fmla="*/ 3939540 w 4267200"/>
                <a:gd name="connsiteY56" fmla="*/ 3048000 h 3154680"/>
                <a:gd name="connsiteX57" fmla="*/ 3939540 w 4267200"/>
                <a:gd name="connsiteY57" fmla="*/ 3124200 h 3154680"/>
                <a:gd name="connsiteX58" fmla="*/ 3893820 w 4267200"/>
                <a:gd name="connsiteY58" fmla="*/ 3154680 h 3154680"/>
                <a:gd name="connsiteX59" fmla="*/ 3825240 w 4267200"/>
                <a:gd name="connsiteY59" fmla="*/ 3116580 h 3154680"/>
                <a:gd name="connsiteX60" fmla="*/ 3832860 w 4267200"/>
                <a:gd name="connsiteY60" fmla="*/ 3002280 h 3154680"/>
                <a:gd name="connsiteX61" fmla="*/ 3672840 w 4267200"/>
                <a:gd name="connsiteY61" fmla="*/ 2872740 h 3154680"/>
                <a:gd name="connsiteX62" fmla="*/ 3604260 w 4267200"/>
                <a:gd name="connsiteY62" fmla="*/ 2903220 h 3154680"/>
                <a:gd name="connsiteX63" fmla="*/ 3451860 w 4267200"/>
                <a:gd name="connsiteY63" fmla="*/ 2811780 h 3154680"/>
                <a:gd name="connsiteX64" fmla="*/ 3406140 w 4267200"/>
                <a:gd name="connsiteY64" fmla="*/ 2811780 h 3154680"/>
                <a:gd name="connsiteX65" fmla="*/ 3375660 w 4267200"/>
                <a:gd name="connsiteY65" fmla="*/ 2727960 h 3154680"/>
                <a:gd name="connsiteX66" fmla="*/ 3322320 w 4267200"/>
                <a:gd name="connsiteY66" fmla="*/ 2750820 h 3154680"/>
                <a:gd name="connsiteX67" fmla="*/ 3147060 w 4267200"/>
                <a:gd name="connsiteY67" fmla="*/ 2590800 h 3154680"/>
                <a:gd name="connsiteX68" fmla="*/ 3063240 w 4267200"/>
                <a:gd name="connsiteY68" fmla="*/ 2522220 h 3154680"/>
                <a:gd name="connsiteX69" fmla="*/ 2979708 w 4267200"/>
                <a:gd name="connsiteY69" fmla="*/ 2477668 h 3154680"/>
                <a:gd name="connsiteX70" fmla="*/ 2916556 w 4267200"/>
                <a:gd name="connsiteY70" fmla="*/ 2549844 h 3154680"/>
                <a:gd name="connsiteX71" fmla="*/ 2830830 w 4267200"/>
                <a:gd name="connsiteY71" fmla="*/ 2530792 h 3154680"/>
                <a:gd name="connsiteX72" fmla="*/ 2914792 w 4267200"/>
                <a:gd name="connsiteY72" fmla="*/ 2417628 h 3154680"/>
                <a:gd name="connsiteX73" fmla="*/ 2811780 w 4267200"/>
                <a:gd name="connsiteY73" fmla="*/ 2286000 h 3154680"/>
                <a:gd name="connsiteX74" fmla="*/ 2773680 w 4267200"/>
                <a:gd name="connsiteY74" fmla="*/ 2308860 h 3154680"/>
                <a:gd name="connsiteX75" fmla="*/ 2705100 w 4267200"/>
                <a:gd name="connsiteY75" fmla="*/ 2278380 h 3154680"/>
                <a:gd name="connsiteX76" fmla="*/ 2590800 w 4267200"/>
                <a:gd name="connsiteY76" fmla="*/ 2316480 h 3154680"/>
                <a:gd name="connsiteX77" fmla="*/ 2423160 w 4267200"/>
                <a:gd name="connsiteY77" fmla="*/ 2377440 h 3154680"/>
                <a:gd name="connsiteX78" fmla="*/ 2324100 w 4267200"/>
                <a:gd name="connsiteY78" fmla="*/ 2369820 h 3154680"/>
                <a:gd name="connsiteX79" fmla="*/ 2133600 w 4267200"/>
                <a:gd name="connsiteY79" fmla="*/ 2499360 h 3154680"/>
                <a:gd name="connsiteX80" fmla="*/ 1996440 w 4267200"/>
                <a:gd name="connsiteY80" fmla="*/ 2468880 h 3154680"/>
                <a:gd name="connsiteX81" fmla="*/ 1866900 w 4267200"/>
                <a:gd name="connsiteY81" fmla="*/ 2400300 h 3154680"/>
                <a:gd name="connsiteX82" fmla="*/ 1866900 w 4267200"/>
                <a:gd name="connsiteY82" fmla="*/ 2476500 h 3154680"/>
                <a:gd name="connsiteX83" fmla="*/ 1844040 w 4267200"/>
                <a:gd name="connsiteY83" fmla="*/ 2514600 h 3154680"/>
                <a:gd name="connsiteX84" fmla="*/ 1744980 w 4267200"/>
                <a:gd name="connsiteY84" fmla="*/ 2575560 h 3154680"/>
                <a:gd name="connsiteX85" fmla="*/ 1714500 w 4267200"/>
                <a:gd name="connsiteY85" fmla="*/ 2491740 h 3154680"/>
                <a:gd name="connsiteX86" fmla="*/ 1676400 w 4267200"/>
                <a:gd name="connsiteY86" fmla="*/ 2400300 h 3154680"/>
                <a:gd name="connsiteX87" fmla="*/ 1638300 w 4267200"/>
                <a:gd name="connsiteY87" fmla="*/ 2400300 h 3154680"/>
                <a:gd name="connsiteX88" fmla="*/ 1577340 w 4267200"/>
                <a:gd name="connsiteY88" fmla="*/ 2522220 h 3154680"/>
                <a:gd name="connsiteX89" fmla="*/ 1508760 w 4267200"/>
                <a:gd name="connsiteY89" fmla="*/ 2606040 h 3154680"/>
                <a:gd name="connsiteX90" fmla="*/ 1493520 w 4267200"/>
                <a:gd name="connsiteY90" fmla="*/ 2644140 h 3154680"/>
                <a:gd name="connsiteX91" fmla="*/ 1249680 w 4267200"/>
                <a:gd name="connsiteY91" fmla="*/ 2781300 h 3154680"/>
                <a:gd name="connsiteX92" fmla="*/ 1097280 w 4267200"/>
                <a:gd name="connsiteY92" fmla="*/ 2712720 h 3154680"/>
                <a:gd name="connsiteX93" fmla="*/ 1005840 w 4267200"/>
                <a:gd name="connsiteY93" fmla="*/ 2758440 h 3154680"/>
                <a:gd name="connsiteX94" fmla="*/ 944880 w 4267200"/>
                <a:gd name="connsiteY94" fmla="*/ 2682240 h 3154680"/>
                <a:gd name="connsiteX95" fmla="*/ 967740 w 4267200"/>
                <a:gd name="connsiteY95" fmla="*/ 2613660 h 3154680"/>
                <a:gd name="connsiteX96" fmla="*/ 906780 w 4267200"/>
                <a:gd name="connsiteY96" fmla="*/ 2537460 h 3154680"/>
                <a:gd name="connsiteX97" fmla="*/ 822960 w 4267200"/>
                <a:gd name="connsiteY97" fmla="*/ 2499360 h 3154680"/>
                <a:gd name="connsiteX98" fmla="*/ 746760 w 4267200"/>
                <a:gd name="connsiteY98" fmla="*/ 2407920 h 3154680"/>
                <a:gd name="connsiteX99" fmla="*/ 601980 w 4267200"/>
                <a:gd name="connsiteY99" fmla="*/ 2385060 h 3154680"/>
                <a:gd name="connsiteX100" fmla="*/ 525780 w 4267200"/>
                <a:gd name="connsiteY100" fmla="*/ 2324100 h 3154680"/>
                <a:gd name="connsiteX101" fmla="*/ 457200 w 4267200"/>
                <a:gd name="connsiteY101" fmla="*/ 2522220 h 3154680"/>
                <a:gd name="connsiteX102" fmla="*/ 403860 w 4267200"/>
                <a:gd name="connsiteY102" fmla="*/ 2598420 h 3154680"/>
                <a:gd name="connsiteX103" fmla="*/ 167640 w 4267200"/>
                <a:gd name="connsiteY103" fmla="*/ 2720340 h 3154680"/>
                <a:gd name="connsiteX104" fmla="*/ 144780 w 4267200"/>
                <a:gd name="connsiteY104" fmla="*/ 2613660 h 3154680"/>
                <a:gd name="connsiteX105" fmla="*/ 160020 w 4267200"/>
                <a:gd name="connsiteY105" fmla="*/ 2293620 h 3154680"/>
                <a:gd name="connsiteX106" fmla="*/ 53340 w 4267200"/>
                <a:gd name="connsiteY106" fmla="*/ 2209800 h 3154680"/>
                <a:gd name="connsiteX107" fmla="*/ 0 w 4267200"/>
                <a:gd name="connsiteY107" fmla="*/ 2080260 h 3154680"/>
                <a:gd name="connsiteX108" fmla="*/ 22860 w 4267200"/>
                <a:gd name="connsiteY108" fmla="*/ 2019300 h 3154680"/>
                <a:gd name="connsiteX109" fmla="*/ 91440 w 4267200"/>
                <a:gd name="connsiteY109" fmla="*/ 2004060 h 3154680"/>
                <a:gd name="connsiteX110" fmla="*/ 175260 w 4267200"/>
                <a:gd name="connsiteY110" fmla="*/ 1920240 h 3154680"/>
                <a:gd name="connsiteX111" fmla="*/ 220980 w 4267200"/>
                <a:gd name="connsiteY111" fmla="*/ 1859280 h 3154680"/>
                <a:gd name="connsiteX112" fmla="*/ 175260 w 4267200"/>
                <a:gd name="connsiteY112" fmla="*/ 1706880 h 3154680"/>
                <a:gd name="connsiteX113" fmla="*/ 182880 w 4267200"/>
                <a:gd name="connsiteY113" fmla="*/ 1645920 h 3154680"/>
                <a:gd name="connsiteX114" fmla="*/ 0 w 4267200"/>
                <a:gd name="connsiteY114" fmla="*/ 1470660 h 3154680"/>
                <a:gd name="connsiteX115" fmla="*/ 45720 w 4267200"/>
                <a:gd name="connsiteY115" fmla="*/ 1386840 h 3154680"/>
                <a:gd name="connsiteX116" fmla="*/ 137160 w 4267200"/>
                <a:gd name="connsiteY116" fmla="*/ 1181100 h 3154680"/>
                <a:gd name="connsiteX117" fmla="*/ 190500 w 4267200"/>
                <a:gd name="connsiteY117" fmla="*/ 1242060 h 3154680"/>
                <a:gd name="connsiteX118" fmla="*/ 335280 w 4267200"/>
                <a:gd name="connsiteY118" fmla="*/ 1150620 h 3154680"/>
                <a:gd name="connsiteX119" fmla="*/ 502920 w 4267200"/>
                <a:gd name="connsiteY119" fmla="*/ 1143000 h 3154680"/>
                <a:gd name="connsiteX120" fmla="*/ 487680 w 4267200"/>
                <a:gd name="connsiteY120" fmla="*/ 1066800 h 3154680"/>
                <a:gd name="connsiteX121" fmla="*/ 320040 w 4267200"/>
                <a:gd name="connsiteY121" fmla="*/ 1043940 h 3154680"/>
                <a:gd name="connsiteX122" fmla="*/ 289560 w 4267200"/>
                <a:gd name="connsiteY122" fmla="*/ 1005840 h 3154680"/>
                <a:gd name="connsiteX123" fmla="*/ 289560 w 4267200"/>
                <a:gd name="connsiteY123" fmla="*/ 944880 h 3154680"/>
                <a:gd name="connsiteX124" fmla="*/ 373380 w 4267200"/>
                <a:gd name="connsiteY124" fmla="*/ 906780 h 3154680"/>
                <a:gd name="connsiteX125" fmla="*/ 434340 w 4267200"/>
                <a:gd name="connsiteY125" fmla="*/ 906780 h 3154680"/>
                <a:gd name="connsiteX126" fmla="*/ 472440 w 4267200"/>
                <a:gd name="connsiteY126" fmla="*/ 990600 h 3154680"/>
                <a:gd name="connsiteX127" fmla="*/ 739140 w 4267200"/>
                <a:gd name="connsiteY127" fmla="*/ 944880 h 3154680"/>
                <a:gd name="connsiteX128" fmla="*/ 754380 w 4267200"/>
                <a:gd name="connsiteY128" fmla="*/ 998220 h 3154680"/>
                <a:gd name="connsiteX129" fmla="*/ 822960 w 4267200"/>
                <a:gd name="connsiteY129" fmla="*/ 990600 h 3154680"/>
                <a:gd name="connsiteX130" fmla="*/ 861060 w 4267200"/>
                <a:gd name="connsiteY130" fmla="*/ 1120140 h 3154680"/>
                <a:gd name="connsiteX131" fmla="*/ 982980 w 4267200"/>
                <a:gd name="connsiteY131" fmla="*/ 1112520 h 3154680"/>
                <a:gd name="connsiteX132" fmla="*/ 1005840 w 4267200"/>
                <a:gd name="connsiteY132" fmla="*/ 1066800 h 3154680"/>
                <a:gd name="connsiteX133" fmla="*/ 967740 w 4267200"/>
                <a:gd name="connsiteY133" fmla="*/ 1036320 h 3154680"/>
                <a:gd name="connsiteX134" fmla="*/ 960120 w 4267200"/>
                <a:gd name="connsiteY134" fmla="*/ 967740 h 3154680"/>
                <a:gd name="connsiteX135" fmla="*/ 1059180 w 4267200"/>
                <a:gd name="connsiteY135" fmla="*/ 967740 h 3154680"/>
                <a:gd name="connsiteX136" fmla="*/ 1165860 w 4267200"/>
                <a:gd name="connsiteY136" fmla="*/ 922020 h 3154680"/>
                <a:gd name="connsiteX137" fmla="*/ 1196340 w 4267200"/>
                <a:gd name="connsiteY137" fmla="*/ 906780 h 3154680"/>
                <a:gd name="connsiteX138" fmla="*/ 1272540 w 4267200"/>
                <a:gd name="connsiteY138" fmla="*/ 967740 h 3154680"/>
                <a:gd name="connsiteX139" fmla="*/ 1257300 w 4267200"/>
                <a:gd name="connsiteY139" fmla="*/ 990600 h 3154680"/>
                <a:gd name="connsiteX140" fmla="*/ 1165860 w 4267200"/>
                <a:gd name="connsiteY140" fmla="*/ 975360 h 3154680"/>
                <a:gd name="connsiteX141" fmla="*/ 1074420 w 4267200"/>
                <a:gd name="connsiteY141" fmla="*/ 990600 h 3154680"/>
                <a:gd name="connsiteX142" fmla="*/ 1066800 w 4267200"/>
                <a:gd name="connsiteY142" fmla="*/ 1059180 h 3154680"/>
                <a:gd name="connsiteX143" fmla="*/ 1082040 w 4267200"/>
                <a:gd name="connsiteY143" fmla="*/ 1120140 h 3154680"/>
                <a:gd name="connsiteX144" fmla="*/ 1135380 w 4267200"/>
                <a:gd name="connsiteY144" fmla="*/ 1074420 h 3154680"/>
                <a:gd name="connsiteX145" fmla="*/ 1219200 w 4267200"/>
                <a:gd name="connsiteY145" fmla="*/ 1082040 h 3154680"/>
                <a:gd name="connsiteX146" fmla="*/ 1341120 w 4267200"/>
                <a:gd name="connsiteY146" fmla="*/ 1112520 h 3154680"/>
                <a:gd name="connsiteX147" fmla="*/ 1417320 w 4267200"/>
                <a:gd name="connsiteY147" fmla="*/ 1036320 h 3154680"/>
                <a:gd name="connsiteX148" fmla="*/ 1417320 w 4267200"/>
                <a:gd name="connsiteY148" fmla="*/ 975360 h 3154680"/>
                <a:gd name="connsiteX149" fmla="*/ 1493520 w 4267200"/>
                <a:gd name="connsiteY149" fmla="*/ 944880 h 3154680"/>
                <a:gd name="connsiteX150" fmla="*/ 1539240 w 4267200"/>
                <a:gd name="connsiteY150" fmla="*/ 990600 h 3154680"/>
                <a:gd name="connsiteX151" fmla="*/ 1630680 w 4267200"/>
                <a:gd name="connsiteY151" fmla="*/ 944880 h 3154680"/>
                <a:gd name="connsiteX152" fmla="*/ 1714500 w 4267200"/>
                <a:gd name="connsiteY152" fmla="*/ 922020 h 3154680"/>
                <a:gd name="connsiteX153" fmla="*/ 1729740 w 4267200"/>
                <a:gd name="connsiteY153" fmla="*/ 838200 h 3154680"/>
                <a:gd name="connsiteX154" fmla="*/ 1767840 w 4267200"/>
                <a:gd name="connsiteY154" fmla="*/ 731520 h 3154680"/>
                <a:gd name="connsiteX155" fmla="*/ 1828800 w 4267200"/>
                <a:gd name="connsiteY155" fmla="*/ 701040 h 3154680"/>
                <a:gd name="connsiteX156" fmla="*/ 1805940 w 4267200"/>
                <a:gd name="connsiteY156" fmla="*/ 586740 h 3154680"/>
                <a:gd name="connsiteX157" fmla="*/ 1859280 w 4267200"/>
                <a:gd name="connsiteY157" fmla="*/ 533400 h 3154680"/>
                <a:gd name="connsiteX158" fmla="*/ 1981200 w 4267200"/>
                <a:gd name="connsiteY158" fmla="*/ 541020 h 3154680"/>
                <a:gd name="connsiteX159" fmla="*/ 2004060 w 4267200"/>
                <a:gd name="connsiteY159" fmla="*/ 472440 h 3154680"/>
                <a:gd name="connsiteX160" fmla="*/ 2072640 w 4267200"/>
                <a:gd name="connsiteY160" fmla="*/ 449580 h 3154680"/>
                <a:gd name="connsiteX161" fmla="*/ 2095500 w 4267200"/>
                <a:gd name="connsiteY161" fmla="*/ 388620 h 3154680"/>
                <a:gd name="connsiteX162" fmla="*/ 2133600 w 4267200"/>
                <a:gd name="connsiteY162" fmla="*/ 243840 h 3154680"/>
                <a:gd name="connsiteX163" fmla="*/ 2164080 w 4267200"/>
                <a:gd name="connsiteY163" fmla="*/ 213360 h 3154680"/>
                <a:gd name="connsiteX164" fmla="*/ 2247900 w 4267200"/>
                <a:gd name="connsiteY164" fmla="*/ 213360 h 3154680"/>
                <a:gd name="connsiteX165" fmla="*/ 2247900 w 4267200"/>
                <a:gd name="connsiteY165" fmla="*/ 114300 h 3154680"/>
                <a:gd name="connsiteX166" fmla="*/ 2308860 w 4267200"/>
                <a:gd name="connsiteY166" fmla="*/ 45720 h 3154680"/>
                <a:gd name="connsiteX167" fmla="*/ 2369820 w 4267200"/>
                <a:gd name="connsiteY167" fmla="*/ 76200 h 3154680"/>
                <a:gd name="connsiteX168" fmla="*/ 2400300 w 4267200"/>
                <a:gd name="connsiteY168" fmla="*/ 114300 h 3154680"/>
                <a:gd name="connsiteX169" fmla="*/ 2453640 w 4267200"/>
                <a:gd name="connsiteY169" fmla="*/ 99060 h 3154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4267200" h="3154680">
                  <a:moveTo>
                    <a:pt x="2506980" y="0"/>
                  </a:moveTo>
                  <a:lnTo>
                    <a:pt x="2560320" y="220980"/>
                  </a:lnTo>
                  <a:lnTo>
                    <a:pt x="2621280" y="259080"/>
                  </a:lnTo>
                  <a:lnTo>
                    <a:pt x="2644140" y="396240"/>
                  </a:lnTo>
                  <a:lnTo>
                    <a:pt x="2575560" y="426720"/>
                  </a:lnTo>
                  <a:lnTo>
                    <a:pt x="2583180" y="502920"/>
                  </a:lnTo>
                  <a:lnTo>
                    <a:pt x="2491740" y="617220"/>
                  </a:lnTo>
                  <a:lnTo>
                    <a:pt x="2522220" y="708660"/>
                  </a:lnTo>
                  <a:lnTo>
                    <a:pt x="2560320" y="861060"/>
                  </a:lnTo>
                  <a:lnTo>
                    <a:pt x="2621280" y="929640"/>
                  </a:lnTo>
                  <a:lnTo>
                    <a:pt x="2682240" y="929640"/>
                  </a:lnTo>
                  <a:lnTo>
                    <a:pt x="2712720" y="899160"/>
                  </a:lnTo>
                  <a:lnTo>
                    <a:pt x="2857500" y="899160"/>
                  </a:lnTo>
                  <a:lnTo>
                    <a:pt x="2857500" y="944880"/>
                  </a:lnTo>
                  <a:lnTo>
                    <a:pt x="2773680" y="1120140"/>
                  </a:lnTo>
                  <a:lnTo>
                    <a:pt x="2766060" y="1158240"/>
                  </a:lnTo>
                  <a:lnTo>
                    <a:pt x="2796540" y="1211580"/>
                  </a:lnTo>
                  <a:lnTo>
                    <a:pt x="2811780" y="1280160"/>
                  </a:lnTo>
                  <a:lnTo>
                    <a:pt x="2918460" y="1379220"/>
                  </a:lnTo>
                  <a:lnTo>
                    <a:pt x="3139440" y="1379220"/>
                  </a:lnTo>
                  <a:lnTo>
                    <a:pt x="3131820" y="1303020"/>
                  </a:lnTo>
                  <a:lnTo>
                    <a:pt x="3238500" y="1280160"/>
                  </a:lnTo>
                  <a:lnTo>
                    <a:pt x="3360420" y="1348740"/>
                  </a:lnTo>
                  <a:lnTo>
                    <a:pt x="3467100" y="1181100"/>
                  </a:lnTo>
                  <a:lnTo>
                    <a:pt x="3520440" y="1143000"/>
                  </a:lnTo>
                  <a:lnTo>
                    <a:pt x="3543300" y="1112520"/>
                  </a:lnTo>
                  <a:lnTo>
                    <a:pt x="3451860" y="990600"/>
                  </a:lnTo>
                  <a:lnTo>
                    <a:pt x="3482340" y="929640"/>
                  </a:lnTo>
                  <a:lnTo>
                    <a:pt x="3550920" y="845820"/>
                  </a:lnTo>
                  <a:lnTo>
                    <a:pt x="3581400" y="784860"/>
                  </a:lnTo>
                  <a:lnTo>
                    <a:pt x="3703320" y="784860"/>
                  </a:lnTo>
                  <a:lnTo>
                    <a:pt x="3710940" y="899160"/>
                  </a:lnTo>
                  <a:lnTo>
                    <a:pt x="3710940" y="1005840"/>
                  </a:lnTo>
                  <a:lnTo>
                    <a:pt x="3710940" y="1120140"/>
                  </a:lnTo>
                  <a:lnTo>
                    <a:pt x="3710940" y="1181100"/>
                  </a:lnTo>
                  <a:lnTo>
                    <a:pt x="3794760" y="1234440"/>
                  </a:lnTo>
                  <a:lnTo>
                    <a:pt x="3802380" y="1287780"/>
                  </a:lnTo>
                  <a:lnTo>
                    <a:pt x="3878580" y="1295400"/>
                  </a:lnTo>
                  <a:lnTo>
                    <a:pt x="3855720" y="1356360"/>
                  </a:lnTo>
                  <a:lnTo>
                    <a:pt x="3909060" y="1493520"/>
                  </a:lnTo>
                  <a:lnTo>
                    <a:pt x="3909060" y="1554480"/>
                  </a:lnTo>
                  <a:lnTo>
                    <a:pt x="3931920" y="1623060"/>
                  </a:lnTo>
                  <a:lnTo>
                    <a:pt x="3939540" y="1653540"/>
                  </a:lnTo>
                  <a:lnTo>
                    <a:pt x="4000500" y="1668780"/>
                  </a:lnTo>
                  <a:lnTo>
                    <a:pt x="4091940" y="1668780"/>
                  </a:lnTo>
                  <a:lnTo>
                    <a:pt x="4091940" y="1729740"/>
                  </a:lnTo>
                  <a:lnTo>
                    <a:pt x="4229100" y="1744980"/>
                  </a:lnTo>
                  <a:lnTo>
                    <a:pt x="4198620" y="1821180"/>
                  </a:lnTo>
                  <a:lnTo>
                    <a:pt x="4236720" y="1889760"/>
                  </a:lnTo>
                  <a:lnTo>
                    <a:pt x="4267200" y="2004060"/>
                  </a:lnTo>
                  <a:lnTo>
                    <a:pt x="4114800" y="2065020"/>
                  </a:lnTo>
                  <a:lnTo>
                    <a:pt x="4145280" y="2362200"/>
                  </a:lnTo>
                  <a:lnTo>
                    <a:pt x="4122420" y="2529840"/>
                  </a:lnTo>
                  <a:lnTo>
                    <a:pt x="4061460" y="2636520"/>
                  </a:lnTo>
                  <a:lnTo>
                    <a:pt x="3886200" y="2689860"/>
                  </a:lnTo>
                  <a:lnTo>
                    <a:pt x="3916680" y="2979420"/>
                  </a:lnTo>
                  <a:lnTo>
                    <a:pt x="3939540" y="3048000"/>
                  </a:lnTo>
                  <a:lnTo>
                    <a:pt x="3939540" y="3124200"/>
                  </a:lnTo>
                  <a:lnTo>
                    <a:pt x="3893820" y="3154680"/>
                  </a:lnTo>
                  <a:lnTo>
                    <a:pt x="3825240" y="3116580"/>
                  </a:lnTo>
                  <a:lnTo>
                    <a:pt x="3832860" y="3002280"/>
                  </a:lnTo>
                  <a:lnTo>
                    <a:pt x="3672840" y="2872740"/>
                  </a:lnTo>
                  <a:lnTo>
                    <a:pt x="3604260" y="2903220"/>
                  </a:lnTo>
                  <a:lnTo>
                    <a:pt x="3451860" y="2811780"/>
                  </a:lnTo>
                  <a:lnTo>
                    <a:pt x="3406140" y="2811780"/>
                  </a:lnTo>
                  <a:lnTo>
                    <a:pt x="3375660" y="2727960"/>
                  </a:lnTo>
                  <a:lnTo>
                    <a:pt x="3322320" y="2750820"/>
                  </a:lnTo>
                  <a:lnTo>
                    <a:pt x="3147060" y="2590800"/>
                  </a:lnTo>
                  <a:lnTo>
                    <a:pt x="3063240" y="2522220"/>
                  </a:lnTo>
                  <a:lnTo>
                    <a:pt x="2979708" y="2477668"/>
                  </a:lnTo>
                  <a:lnTo>
                    <a:pt x="2916556" y="2549844"/>
                  </a:lnTo>
                  <a:lnTo>
                    <a:pt x="2830830" y="2530792"/>
                  </a:lnTo>
                  <a:lnTo>
                    <a:pt x="2914792" y="2417628"/>
                  </a:lnTo>
                  <a:lnTo>
                    <a:pt x="2811780" y="2286000"/>
                  </a:lnTo>
                  <a:lnTo>
                    <a:pt x="2773680" y="2308860"/>
                  </a:lnTo>
                  <a:lnTo>
                    <a:pt x="2705100" y="2278380"/>
                  </a:lnTo>
                  <a:lnTo>
                    <a:pt x="2590800" y="2316480"/>
                  </a:lnTo>
                  <a:lnTo>
                    <a:pt x="2423160" y="2377440"/>
                  </a:lnTo>
                  <a:lnTo>
                    <a:pt x="2324100" y="2369820"/>
                  </a:lnTo>
                  <a:lnTo>
                    <a:pt x="2133600" y="2499360"/>
                  </a:lnTo>
                  <a:lnTo>
                    <a:pt x="1996440" y="2468880"/>
                  </a:lnTo>
                  <a:lnTo>
                    <a:pt x="1866900" y="2400300"/>
                  </a:lnTo>
                  <a:lnTo>
                    <a:pt x="1866900" y="2476500"/>
                  </a:lnTo>
                  <a:lnTo>
                    <a:pt x="1844040" y="2514600"/>
                  </a:lnTo>
                  <a:lnTo>
                    <a:pt x="1744980" y="2575560"/>
                  </a:lnTo>
                  <a:lnTo>
                    <a:pt x="1714500" y="2491740"/>
                  </a:lnTo>
                  <a:lnTo>
                    <a:pt x="1676400" y="2400300"/>
                  </a:lnTo>
                  <a:lnTo>
                    <a:pt x="1638300" y="2400300"/>
                  </a:lnTo>
                  <a:lnTo>
                    <a:pt x="1577340" y="2522220"/>
                  </a:lnTo>
                  <a:lnTo>
                    <a:pt x="1508760" y="2606040"/>
                  </a:lnTo>
                  <a:lnTo>
                    <a:pt x="1493520" y="2644140"/>
                  </a:lnTo>
                  <a:lnTo>
                    <a:pt x="1249680" y="2781300"/>
                  </a:lnTo>
                  <a:lnTo>
                    <a:pt x="1097280" y="2712720"/>
                  </a:lnTo>
                  <a:lnTo>
                    <a:pt x="1005840" y="2758440"/>
                  </a:lnTo>
                  <a:lnTo>
                    <a:pt x="944880" y="2682240"/>
                  </a:lnTo>
                  <a:lnTo>
                    <a:pt x="967740" y="2613660"/>
                  </a:lnTo>
                  <a:lnTo>
                    <a:pt x="906780" y="2537460"/>
                  </a:lnTo>
                  <a:lnTo>
                    <a:pt x="822960" y="2499360"/>
                  </a:lnTo>
                  <a:lnTo>
                    <a:pt x="746760" y="2407920"/>
                  </a:lnTo>
                  <a:lnTo>
                    <a:pt x="601980" y="2385060"/>
                  </a:lnTo>
                  <a:lnTo>
                    <a:pt x="525780" y="2324100"/>
                  </a:lnTo>
                  <a:lnTo>
                    <a:pt x="457200" y="2522220"/>
                  </a:lnTo>
                  <a:lnTo>
                    <a:pt x="403860" y="2598420"/>
                  </a:lnTo>
                  <a:lnTo>
                    <a:pt x="167640" y="2720340"/>
                  </a:lnTo>
                  <a:lnTo>
                    <a:pt x="144780" y="2613660"/>
                  </a:lnTo>
                  <a:lnTo>
                    <a:pt x="160020" y="2293620"/>
                  </a:lnTo>
                  <a:lnTo>
                    <a:pt x="53340" y="2209800"/>
                  </a:lnTo>
                  <a:lnTo>
                    <a:pt x="0" y="2080260"/>
                  </a:lnTo>
                  <a:lnTo>
                    <a:pt x="22860" y="2019300"/>
                  </a:lnTo>
                  <a:lnTo>
                    <a:pt x="91440" y="2004060"/>
                  </a:lnTo>
                  <a:lnTo>
                    <a:pt x="175260" y="1920240"/>
                  </a:lnTo>
                  <a:lnTo>
                    <a:pt x="220980" y="1859280"/>
                  </a:lnTo>
                  <a:lnTo>
                    <a:pt x="175260" y="1706880"/>
                  </a:lnTo>
                  <a:lnTo>
                    <a:pt x="182880" y="1645920"/>
                  </a:lnTo>
                  <a:lnTo>
                    <a:pt x="0" y="1470660"/>
                  </a:lnTo>
                  <a:lnTo>
                    <a:pt x="45720" y="1386840"/>
                  </a:lnTo>
                  <a:lnTo>
                    <a:pt x="137160" y="1181100"/>
                  </a:lnTo>
                  <a:lnTo>
                    <a:pt x="190500" y="1242060"/>
                  </a:lnTo>
                  <a:lnTo>
                    <a:pt x="335280" y="1150620"/>
                  </a:lnTo>
                  <a:lnTo>
                    <a:pt x="502920" y="1143000"/>
                  </a:lnTo>
                  <a:lnTo>
                    <a:pt x="487680" y="1066800"/>
                  </a:lnTo>
                  <a:lnTo>
                    <a:pt x="320040" y="1043940"/>
                  </a:lnTo>
                  <a:lnTo>
                    <a:pt x="289560" y="1005840"/>
                  </a:lnTo>
                  <a:lnTo>
                    <a:pt x="289560" y="944880"/>
                  </a:lnTo>
                  <a:lnTo>
                    <a:pt x="373380" y="906780"/>
                  </a:lnTo>
                  <a:lnTo>
                    <a:pt x="434340" y="906780"/>
                  </a:lnTo>
                  <a:lnTo>
                    <a:pt x="472440" y="990600"/>
                  </a:lnTo>
                  <a:lnTo>
                    <a:pt x="739140" y="944880"/>
                  </a:lnTo>
                  <a:lnTo>
                    <a:pt x="754380" y="998220"/>
                  </a:lnTo>
                  <a:lnTo>
                    <a:pt x="822960" y="990600"/>
                  </a:lnTo>
                  <a:lnTo>
                    <a:pt x="861060" y="1120140"/>
                  </a:lnTo>
                  <a:lnTo>
                    <a:pt x="982980" y="1112520"/>
                  </a:lnTo>
                  <a:lnTo>
                    <a:pt x="1005840" y="1066800"/>
                  </a:lnTo>
                  <a:lnTo>
                    <a:pt x="967740" y="1036320"/>
                  </a:lnTo>
                  <a:lnTo>
                    <a:pt x="960120" y="967740"/>
                  </a:lnTo>
                  <a:lnTo>
                    <a:pt x="1059180" y="967740"/>
                  </a:lnTo>
                  <a:lnTo>
                    <a:pt x="1165860" y="922020"/>
                  </a:lnTo>
                  <a:lnTo>
                    <a:pt x="1196340" y="906780"/>
                  </a:lnTo>
                  <a:lnTo>
                    <a:pt x="1272540" y="967740"/>
                  </a:lnTo>
                  <a:lnTo>
                    <a:pt x="1257300" y="990600"/>
                  </a:lnTo>
                  <a:lnTo>
                    <a:pt x="1165860" y="975360"/>
                  </a:lnTo>
                  <a:lnTo>
                    <a:pt x="1074420" y="990600"/>
                  </a:lnTo>
                  <a:lnTo>
                    <a:pt x="1066800" y="1059180"/>
                  </a:lnTo>
                  <a:lnTo>
                    <a:pt x="1082040" y="1120140"/>
                  </a:lnTo>
                  <a:lnTo>
                    <a:pt x="1135380" y="1074420"/>
                  </a:lnTo>
                  <a:lnTo>
                    <a:pt x="1219200" y="1082040"/>
                  </a:lnTo>
                  <a:lnTo>
                    <a:pt x="1341120" y="1112520"/>
                  </a:lnTo>
                  <a:lnTo>
                    <a:pt x="1417320" y="1036320"/>
                  </a:lnTo>
                  <a:lnTo>
                    <a:pt x="1417320" y="975360"/>
                  </a:lnTo>
                  <a:lnTo>
                    <a:pt x="1493520" y="944880"/>
                  </a:lnTo>
                  <a:lnTo>
                    <a:pt x="1539240" y="990600"/>
                  </a:lnTo>
                  <a:lnTo>
                    <a:pt x="1630680" y="944880"/>
                  </a:lnTo>
                  <a:lnTo>
                    <a:pt x="1714500" y="922020"/>
                  </a:lnTo>
                  <a:lnTo>
                    <a:pt x="1729740" y="838200"/>
                  </a:lnTo>
                  <a:lnTo>
                    <a:pt x="1767840" y="731520"/>
                  </a:lnTo>
                  <a:lnTo>
                    <a:pt x="1828800" y="701040"/>
                  </a:lnTo>
                  <a:lnTo>
                    <a:pt x="1805940" y="586740"/>
                  </a:lnTo>
                  <a:lnTo>
                    <a:pt x="1859280" y="533400"/>
                  </a:lnTo>
                  <a:lnTo>
                    <a:pt x="1981200" y="541020"/>
                  </a:lnTo>
                  <a:lnTo>
                    <a:pt x="2004060" y="472440"/>
                  </a:lnTo>
                  <a:lnTo>
                    <a:pt x="2072640" y="449580"/>
                  </a:lnTo>
                  <a:lnTo>
                    <a:pt x="2095500" y="388620"/>
                  </a:lnTo>
                  <a:lnTo>
                    <a:pt x="2133600" y="243840"/>
                  </a:lnTo>
                  <a:lnTo>
                    <a:pt x="2164080" y="213360"/>
                  </a:lnTo>
                  <a:lnTo>
                    <a:pt x="2247900" y="213360"/>
                  </a:lnTo>
                  <a:lnTo>
                    <a:pt x="2247900" y="114300"/>
                  </a:lnTo>
                  <a:lnTo>
                    <a:pt x="2308860" y="45720"/>
                  </a:lnTo>
                  <a:lnTo>
                    <a:pt x="2369820" y="76200"/>
                  </a:lnTo>
                  <a:lnTo>
                    <a:pt x="2400300" y="114300"/>
                  </a:lnTo>
                  <a:lnTo>
                    <a:pt x="2453640" y="9906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19" name="フリーフォーム: 図形 918">
              <a:extLst>
                <a:ext uri="{FF2B5EF4-FFF2-40B4-BE49-F238E27FC236}">
                  <a16:creationId xmlns:a16="http://schemas.microsoft.com/office/drawing/2014/main" id="{B24E420C-83E5-EB10-EEF4-B1B8F6B8CFDD}"/>
                </a:ext>
              </a:extLst>
            </p:cNvPr>
            <p:cNvSpPr/>
            <p:nvPr/>
          </p:nvSpPr>
          <p:spPr>
            <a:xfrm>
              <a:off x="6600387" y="901959"/>
              <a:ext cx="1491164" cy="1418095"/>
            </a:xfrm>
            <a:custGeom>
              <a:avLst/>
              <a:gdLst>
                <a:gd name="connsiteX0" fmla="*/ 4368164 w 5053964"/>
                <a:gd name="connsiteY0" fmla="*/ 0 h 4806316"/>
                <a:gd name="connsiteX1" fmla="*/ 4482464 w 5053964"/>
                <a:gd name="connsiteY1" fmla="*/ 85724 h 4806316"/>
                <a:gd name="connsiteX2" fmla="*/ 4806316 w 5053964"/>
                <a:gd name="connsiteY2" fmla="*/ 47624 h 4806316"/>
                <a:gd name="connsiteX3" fmla="*/ 5053964 w 5053964"/>
                <a:gd name="connsiteY3" fmla="*/ 95252 h 4806316"/>
                <a:gd name="connsiteX4" fmla="*/ 4872990 w 5053964"/>
                <a:gd name="connsiteY4" fmla="*/ 161924 h 4806316"/>
                <a:gd name="connsiteX5" fmla="*/ 4845108 w 5053964"/>
                <a:gd name="connsiteY5" fmla="*/ 186092 h 4806316"/>
                <a:gd name="connsiteX6" fmla="*/ 4846320 w 5053964"/>
                <a:gd name="connsiteY6" fmla="*/ 173356 h 4806316"/>
                <a:gd name="connsiteX7" fmla="*/ 4732020 w 5053964"/>
                <a:gd name="connsiteY7" fmla="*/ 173356 h 4806316"/>
                <a:gd name="connsiteX8" fmla="*/ 4648200 w 5053964"/>
                <a:gd name="connsiteY8" fmla="*/ 234316 h 4806316"/>
                <a:gd name="connsiteX9" fmla="*/ 4754880 w 5053964"/>
                <a:gd name="connsiteY9" fmla="*/ 462916 h 4806316"/>
                <a:gd name="connsiteX10" fmla="*/ 4968240 w 5053964"/>
                <a:gd name="connsiteY10" fmla="*/ 622936 h 4806316"/>
                <a:gd name="connsiteX11" fmla="*/ 5036820 w 5053964"/>
                <a:gd name="connsiteY11" fmla="*/ 729616 h 4806316"/>
                <a:gd name="connsiteX12" fmla="*/ 5021580 w 5053964"/>
                <a:gd name="connsiteY12" fmla="*/ 790576 h 4806316"/>
                <a:gd name="connsiteX13" fmla="*/ 5036820 w 5053964"/>
                <a:gd name="connsiteY13" fmla="*/ 828676 h 4806316"/>
                <a:gd name="connsiteX14" fmla="*/ 4975860 w 5053964"/>
                <a:gd name="connsiteY14" fmla="*/ 904876 h 4806316"/>
                <a:gd name="connsiteX15" fmla="*/ 4975860 w 5053964"/>
                <a:gd name="connsiteY15" fmla="*/ 1224916 h 4806316"/>
                <a:gd name="connsiteX16" fmla="*/ 4747260 w 5053964"/>
                <a:gd name="connsiteY16" fmla="*/ 1308736 h 4806316"/>
                <a:gd name="connsiteX17" fmla="*/ 4572000 w 5053964"/>
                <a:gd name="connsiteY17" fmla="*/ 1384936 h 4806316"/>
                <a:gd name="connsiteX18" fmla="*/ 4533900 w 5053964"/>
                <a:gd name="connsiteY18" fmla="*/ 1445896 h 4806316"/>
                <a:gd name="connsiteX19" fmla="*/ 4587240 w 5053964"/>
                <a:gd name="connsiteY19" fmla="*/ 1453516 h 4806316"/>
                <a:gd name="connsiteX20" fmla="*/ 4625340 w 5053964"/>
                <a:gd name="connsiteY20" fmla="*/ 1598296 h 4806316"/>
                <a:gd name="connsiteX21" fmla="*/ 4503420 w 5053964"/>
                <a:gd name="connsiteY21" fmla="*/ 1689736 h 4806316"/>
                <a:gd name="connsiteX22" fmla="*/ 4456930 w 5053964"/>
                <a:gd name="connsiteY22" fmla="*/ 1915540 h 4806316"/>
                <a:gd name="connsiteX23" fmla="*/ 4368164 w 5053964"/>
                <a:gd name="connsiteY23" fmla="*/ 1885952 h 4806316"/>
                <a:gd name="connsiteX24" fmla="*/ 4206240 w 5053964"/>
                <a:gd name="connsiteY24" fmla="*/ 1981200 h 4806316"/>
                <a:gd name="connsiteX25" fmla="*/ 4044316 w 5053964"/>
                <a:gd name="connsiteY25" fmla="*/ 1866900 h 4806316"/>
                <a:gd name="connsiteX26" fmla="*/ 3930016 w 5053964"/>
                <a:gd name="connsiteY26" fmla="*/ 1933576 h 4806316"/>
                <a:gd name="connsiteX27" fmla="*/ 3787140 w 5053964"/>
                <a:gd name="connsiteY27" fmla="*/ 1914524 h 4806316"/>
                <a:gd name="connsiteX28" fmla="*/ 3729990 w 5053964"/>
                <a:gd name="connsiteY28" fmla="*/ 1838324 h 4806316"/>
                <a:gd name="connsiteX29" fmla="*/ 3653790 w 5053964"/>
                <a:gd name="connsiteY29" fmla="*/ 1866900 h 4806316"/>
                <a:gd name="connsiteX30" fmla="*/ 3520440 w 5053964"/>
                <a:gd name="connsiteY30" fmla="*/ 1981200 h 4806316"/>
                <a:gd name="connsiteX31" fmla="*/ 3501390 w 5053964"/>
                <a:gd name="connsiteY31" fmla="*/ 2076452 h 4806316"/>
                <a:gd name="connsiteX32" fmla="*/ 3368040 w 5053964"/>
                <a:gd name="connsiteY32" fmla="*/ 2247900 h 4806316"/>
                <a:gd name="connsiteX33" fmla="*/ 3310890 w 5053964"/>
                <a:gd name="connsiteY33" fmla="*/ 2343152 h 4806316"/>
                <a:gd name="connsiteX34" fmla="*/ 3206116 w 5053964"/>
                <a:gd name="connsiteY34" fmla="*/ 2409824 h 4806316"/>
                <a:gd name="connsiteX35" fmla="*/ 3082290 w 5053964"/>
                <a:gd name="connsiteY35" fmla="*/ 2409824 h 4806316"/>
                <a:gd name="connsiteX36" fmla="*/ 2929890 w 5053964"/>
                <a:gd name="connsiteY36" fmla="*/ 2619376 h 4806316"/>
                <a:gd name="connsiteX37" fmla="*/ 3177540 w 5053964"/>
                <a:gd name="connsiteY37" fmla="*/ 2705100 h 4806316"/>
                <a:gd name="connsiteX38" fmla="*/ 3187064 w 5053964"/>
                <a:gd name="connsiteY38" fmla="*/ 2809876 h 4806316"/>
                <a:gd name="connsiteX39" fmla="*/ 3072764 w 5053964"/>
                <a:gd name="connsiteY39" fmla="*/ 2809876 h 4806316"/>
                <a:gd name="connsiteX40" fmla="*/ 3025140 w 5053964"/>
                <a:gd name="connsiteY40" fmla="*/ 2886076 h 4806316"/>
                <a:gd name="connsiteX41" fmla="*/ 2872740 w 5053964"/>
                <a:gd name="connsiteY41" fmla="*/ 2838452 h 4806316"/>
                <a:gd name="connsiteX42" fmla="*/ 2644140 w 5053964"/>
                <a:gd name="connsiteY42" fmla="*/ 2981324 h 4806316"/>
                <a:gd name="connsiteX43" fmla="*/ 2406016 w 5053964"/>
                <a:gd name="connsiteY43" fmla="*/ 2971800 h 4806316"/>
                <a:gd name="connsiteX44" fmla="*/ 2291716 w 5053964"/>
                <a:gd name="connsiteY44" fmla="*/ 2924176 h 4806316"/>
                <a:gd name="connsiteX45" fmla="*/ 2272664 w 5053964"/>
                <a:gd name="connsiteY45" fmla="*/ 3000376 h 4806316"/>
                <a:gd name="connsiteX46" fmla="*/ 2186940 w 5053964"/>
                <a:gd name="connsiteY46" fmla="*/ 3076576 h 4806316"/>
                <a:gd name="connsiteX47" fmla="*/ 2120264 w 5053964"/>
                <a:gd name="connsiteY47" fmla="*/ 2981324 h 4806316"/>
                <a:gd name="connsiteX48" fmla="*/ 1977390 w 5053964"/>
                <a:gd name="connsiteY48" fmla="*/ 3019424 h 4806316"/>
                <a:gd name="connsiteX49" fmla="*/ 1920240 w 5053964"/>
                <a:gd name="connsiteY49" fmla="*/ 2990852 h 4806316"/>
                <a:gd name="connsiteX50" fmla="*/ 1872616 w 5053964"/>
                <a:gd name="connsiteY50" fmla="*/ 3076576 h 4806316"/>
                <a:gd name="connsiteX51" fmla="*/ 1786890 w 5053964"/>
                <a:gd name="connsiteY51" fmla="*/ 2952752 h 4806316"/>
                <a:gd name="connsiteX52" fmla="*/ 1710690 w 5053964"/>
                <a:gd name="connsiteY52" fmla="*/ 2952752 h 4806316"/>
                <a:gd name="connsiteX53" fmla="*/ 1710690 w 5053964"/>
                <a:gd name="connsiteY53" fmla="*/ 3067052 h 4806316"/>
                <a:gd name="connsiteX54" fmla="*/ 1663064 w 5053964"/>
                <a:gd name="connsiteY54" fmla="*/ 3171824 h 4806316"/>
                <a:gd name="connsiteX55" fmla="*/ 1463040 w 5053964"/>
                <a:gd name="connsiteY55" fmla="*/ 3276600 h 4806316"/>
                <a:gd name="connsiteX56" fmla="*/ 1405890 w 5053964"/>
                <a:gd name="connsiteY56" fmla="*/ 3352800 h 4806316"/>
                <a:gd name="connsiteX57" fmla="*/ 1472564 w 5053964"/>
                <a:gd name="connsiteY57" fmla="*/ 3390900 h 4806316"/>
                <a:gd name="connsiteX58" fmla="*/ 1348740 w 5053964"/>
                <a:gd name="connsiteY58" fmla="*/ 3648076 h 4806316"/>
                <a:gd name="connsiteX59" fmla="*/ 1405890 w 5053964"/>
                <a:gd name="connsiteY59" fmla="*/ 3724276 h 4806316"/>
                <a:gd name="connsiteX60" fmla="*/ 1348740 w 5053964"/>
                <a:gd name="connsiteY60" fmla="*/ 3867152 h 4806316"/>
                <a:gd name="connsiteX61" fmla="*/ 1205864 w 5053964"/>
                <a:gd name="connsiteY61" fmla="*/ 3990976 h 4806316"/>
                <a:gd name="connsiteX62" fmla="*/ 1158240 w 5053964"/>
                <a:gd name="connsiteY62" fmla="*/ 4000500 h 4806316"/>
                <a:gd name="connsiteX63" fmla="*/ 1101090 w 5053964"/>
                <a:gd name="connsiteY63" fmla="*/ 4086224 h 4806316"/>
                <a:gd name="connsiteX64" fmla="*/ 1167764 w 5053964"/>
                <a:gd name="connsiteY64" fmla="*/ 4114800 h 4806316"/>
                <a:gd name="connsiteX65" fmla="*/ 1197658 w 5053964"/>
                <a:gd name="connsiteY65" fmla="*/ 4211956 h 4806316"/>
                <a:gd name="connsiteX66" fmla="*/ 1089660 w 5053964"/>
                <a:gd name="connsiteY66" fmla="*/ 4211956 h 4806316"/>
                <a:gd name="connsiteX67" fmla="*/ 1059180 w 5053964"/>
                <a:gd name="connsiteY67" fmla="*/ 4272916 h 4806316"/>
                <a:gd name="connsiteX68" fmla="*/ 990600 w 5053964"/>
                <a:gd name="connsiteY68" fmla="*/ 4356736 h 4806316"/>
                <a:gd name="connsiteX69" fmla="*/ 960120 w 5053964"/>
                <a:gd name="connsiteY69" fmla="*/ 4417696 h 4806316"/>
                <a:gd name="connsiteX70" fmla="*/ 1051560 w 5053964"/>
                <a:gd name="connsiteY70" fmla="*/ 4539616 h 4806316"/>
                <a:gd name="connsiteX71" fmla="*/ 1028700 w 5053964"/>
                <a:gd name="connsiteY71" fmla="*/ 4570096 h 4806316"/>
                <a:gd name="connsiteX72" fmla="*/ 975360 w 5053964"/>
                <a:gd name="connsiteY72" fmla="*/ 4608196 h 4806316"/>
                <a:gd name="connsiteX73" fmla="*/ 868680 w 5053964"/>
                <a:gd name="connsiteY73" fmla="*/ 4775836 h 4806316"/>
                <a:gd name="connsiteX74" fmla="*/ 746760 w 5053964"/>
                <a:gd name="connsiteY74" fmla="*/ 4707256 h 4806316"/>
                <a:gd name="connsiteX75" fmla="*/ 640080 w 5053964"/>
                <a:gd name="connsiteY75" fmla="*/ 4730116 h 4806316"/>
                <a:gd name="connsiteX76" fmla="*/ 647700 w 5053964"/>
                <a:gd name="connsiteY76" fmla="*/ 4806316 h 4806316"/>
                <a:gd name="connsiteX77" fmla="*/ 426720 w 5053964"/>
                <a:gd name="connsiteY77" fmla="*/ 4806316 h 4806316"/>
                <a:gd name="connsiteX78" fmla="*/ 320040 w 5053964"/>
                <a:gd name="connsiteY78" fmla="*/ 4707256 h 4806316"/>
                <a:gd name="connsiteX79" fmla="*/ 304800 w 5053964"/>
                <a:gd name="connsiteY79" fmla="*/ 4638676 h 4806316"/>
                <a:gd name="connsiteX80" fmla="*/ 274320 w 5053964"/>
                <a:gd name="connsiteY80" fmla="*/ 4585336 h 4806316"/>
                <a:gd name="connsiteX81" fmla="*/ 281940 w 5053964"/>
                <a:gd name="connsiteY81" fmla="*/ 4547236 h 4806316"/>
                <a:gd name="connsiteX82" fmla="*/ 365760 w 5053964"/>
                <a:gd name="connsiteY82" fmla="*/ 4371976 h 4806316"/>
                <a:gd name="connsiteX83" fmla="*/ 365760 w 5053964"/>
                <a:gd name="connsiteY83" fmla="*/ 4326256 h 4806316"/>
                <a:gd name="connsiteX84" fmla="*/ 220980 w 5053964"/>
                <a:gd name="connsiteY84" fmla="*/ 4326256 h 4806316"/>
                <a:gd name="connsiteX85" fmla="*/ 190500 w 5053964"/>
                <a:gd name="connsiteY85" fmla="*/ 4356736 h 4806316"/>
                <a:gd name="connsiteX86" fmla="*/ 129540 w 5053964"/>
                <a:gd name="connsiteY86" fmla="*/ 4356736 h 4806316"/>
                <a:gd name="connsiteX87" fmla="*/ 68580 w 5053964"/>
                <a:gd name="connsiteY87" fmla="*/ 4288156 h 4806316"/>
                <a:gd name="connsiteX88" fmla="*/ 30480 w 5053964"/>
                <a:gd name="connsiteY88" fmla="*/ 4135756 h 4806316"/>
                <a:gd name="connsiteX89" fmla="*/ 0 w 5053964"/>
                <a:gd name="connsiteY89" fmla="*/ 4044316 h 4806316"/>
                <a:gd name="connsiteX90" fmla="*/ 91440 w 5053964"/>
                <a:gd name="connsiteY90" fmla="*/ 3930016 h 4806316"/>
                <a:gd name="connsiteX91" fmla="*/ 83820 w 5053964"/>
                <a:gd name="connsiteY91" fmla="*/ 3853816 h 4806316"/>
                <a:gd name="connsiteX92" fmla="*/ 152400 w 5053964"/>
                <a:gd name="connsiteY92" fmla="*/ 3823336 h 4806316"/>
                <a:gd name="connsiteX93" fmla="*/ 129540 w 5053964"/>
                <a:gd name="connsiteY93" fmla="*/ 3686176 h 4806316"/>
                <a:gd name="connsiteX94" fmla="*/ 68580 w 5053964"/>
                <a:gd name="connsiteY94" fmla="*/ 3648076 h 4806316"/>
                <a:gd name="connsiteX95" fmla="*/ 15474 w 5053964"/>
                <a:gd name="connsiteY95" fmla="*/ 3428062 h 4806316"/>
                <a:gd name="connsiteX96" fmla="*/ 24764 w 5053964"/>
                <a:gd name="connsiteY96" fmla="*/ 3390900 h 4806316"/>
                <a:gd name="connsiteX97" fmla="*/ 272416 w 5053964"/>
                <a:gd name="connsiteY97" fmla="*/ 3448052 h 4806316"/>
                <a:gd name="connsiteX98" fmla="*/ 453390 w 5053964"/>
                <a:gd name="connsiteY98" fmla="*/ 3352800 h 4806316"/>
                <a:gd name="connsiteX99" fmla="*/ 586740 w 5053964"/>
                <a:gd name="connsiteY99" fmla="*/ 3267076 h 4806316"/>
                <a:gd name="connsiteX100" fmla="*/ 624840 w 5053964"/>
                <a:gd name="connsiteY100" fmla="*/ 3152776 h 4806316"/>
                <a:gd name="connsiteX101" fmla="*/ 701040 w 5053964"/>
                <a:gd name="connsiteY101" fmla="*/ 3143252 h 4806316"/>
                <a:gd name="connsiteX102" fmla="*/ 777240 w 5053964"/>
                <a:gd name="connsiteY102" fmla="*/ 3019424 h 4806316"/>
                <a:gd name="connsiteX103" fmla="*/ 843916 w 5053964"/>
                <a:gd name="connsiteY103" fmla="*/ 2952752 h 4806316"/>
                <a:gd name="connsiteX104" fmla="*/ 958216 w 5053964"/>
                <a:gd name="connsiteY104" fmla="*/ 2867024 h 4806316"/>
                <a:gd name="connsiteX105" fmla="*/ 996316 w 5053964"/>
                <a:gd name="connsiteY105" fmla="*/ 2771776 h 4806316"/>
                <a:gd name="connsiteX106" fmla="*/ 1062990 w 5053964"/>
                <a:gd name="connsiteY106" fmla="*/ 2733676 h 4806316"/>
                <a:gd name="connsiteX107" fmla="*/ 1167764 w 5053964"/>
                <a:gd name="connsiteY107" fmla="*/ 2619376 h 4806316"/>
                <a:gd name="connsiteX108" fmla="*/ 1263016 w 5053964"/>
                <a:gd name="connsiteY108" fmla="*/ 2533652 h 4806316"/>
                <a:gd name="connsiteX109" fmla="*/ 1434464 w 5053964"/>
                <a:gd name="connsiteY109" fmla="*/ 2352676 h 4806316"/>
                <a:gd name="connsiteX110" fmla="*/ 1758316 w 5053964"/>
                <a:gd name="connsiteY110" fmla="*/ 2076452 h 4806316"/>
                <a:gd name="connsiteX111" fmla="*/ 1948816 w 5053964"/>
                <a:gd name="connsiteY111" fmla="*/ 2047876 h 4806316"/>
                <a:gd name="connsiteX112" fmla="*/ 2025016 w 5053964"/>
                <a:gd name="connsiteY112" fmla="*/ 1885952 h 4806316"/>
                <a:gd name="connsiteX113" fmla="*/ 2196464 w 5053964"/>
                <a:gd name="connsiteY113" fmla="*/ 1685924 h 4806316"/>
                <a:gd name="connsiteX114" fmla="*/ 2244090 w 5053964"/>
                <a:gd name="connsiteY114" fmla="*/ 1552576 h 4806316"/>
                <a:gd name="connsiteX115" fmla="*/ 2491740 w 5053964"/>
                <a:gd name="connsiteY115" fmla="*/ 1362076 h 4806316"/>
                <a:gd name="connsiteX116" fmla="*/ 2787016 w 5053964"/>
                <a:gd name="connsiteY116" fmla="*/ 1209676 h 4806316"/>
                <a:gd name="connsiteX117" fmla="*/ 2948940 w 5053964"/>
                <a:gd name="connsiteY117" fmla="*/ 1152524 h 4806316"/>
                <a:gd name="connsiteX118" fmla="*/ 3025140 w 5053964"/>
                <a:gd name="connsiteY118" fmla="*/ 1009652 h 4806316"/>
                <a:gd name="connsiteX119" fmla="*/ 3053716 w 5053964"/>
                <a:gd name="connsiteY119" fmla="*/ 771524 h 4806316"/>
                <a:gd name="connsiteX120" fmla="*/ 2910840 w 5053964"/>
                <a:gd name="connsiteY120" fmla="*/ 619124 h 4806316"/>
                <a:gd name="connsiteX121" fmla="*/ 3063240 w 5053964"/>
                <a:gd name="connsiteY121" fmla="*/ 561976 h 4806316"/>
                <a:gd name="connsiteX122" fmla="*/ 3206116 w 5053964"/>
                <a:gd name="connsiteY122" fmla="*/ 590552 h 4806316"/>
                <a:gd name="connsiteX123" fmla="*/ 3310890 w 5053964"/>
                <a:gd name="connsiteY123" fmla="*/ 561976 h 4806316"/>
                <a:gd name="connsiteX124" fmla="*/ 3244216 w 5053964"/>
                <a:gd name="connsiteY124" fmla="*/ 457200 h 4806316"/>
                <a:gd name="connsiteX125" fmla="*/ 3387090 w 5053964"/>
                <a:gd name="connsiteY125" fmla="*/ 438152 h 4806316"/>
                <a:gd name="connsiteX126" fmla="*/ 3491864 w 5053964"/>
                <a:gd name="connsiteY126" fmla="*/ 323852 h 4806316"/>
                <a:gd name="connsiteX127" fmla="*/ 3977640 w 5053964"/>
                <a:gd name="connsiteY127" fmla="*/ 314324 h 4806316"/>
                <a:gd name="connsiteX128" fmla="*/ 3949064 w 5053964"/>
                <a:gd name="connsiteY128" fmla="*/ 200024 h 4806316"/>
                <a:gd name="connsiteX129" fmla="*/ 4120516 w 5053964"/>
                <a:gd name="connsiteY129" fmla="*/ 190500 h 4806316"/>
                <a:gd name="connsiteX130" fmla="*/ 4177664 w 5053964"/>
                <a:gd name="connsiteY130" fmla="*/ 161924 h 4806316"/>
                <a:gd name="connsiteX131" fmla="*/ 4244340 w 5053964"/>
                <a:gd name="connsiteY131" fmla="*/ 47624 h 4806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5053964" h="4806316">
                  <a:moveTo>
                    <a:pt x="4368164" y="0"/>
                  </a:moveTo>
                  <a:lnTo>
                    <a:pt x="4482464" y="85724"/>
                  </a:lnTo>
                  <a:lnTo>
                    <a:pt x="4806316" y="47624"/>
                  </a:lnTo>
                  <a:lnTo>
                    <a:pt x="5053964" y="95252"/>
                  </a:lnTo>
                  <a:lnTo>
                    <a:pt x="4872990" y="161924"/>
                  </a:lnTo>
                  <a:lnTo>
                    <a:pt x="4845108" y="186092"/>
                  </a:lnTo>
                  <a:lnTo>
                    <a:pt x="4846320" y="173356"/>
                  </a:lnTo>
                  <a:lnTo>
                    <a:pt x="4732020" y="173356"/>
                  </a:lnTo>
                  <a:lnTo>
                    <a:pt x="4648200" y="234316"/>
                  </a:lnTo>
                  <a:lnTo>
                    <a:pt x="4754880" y="462916"/>
                  </a:lnTo>
                  <a:lnTo>
                    <a:pt x="4968240" y="622936"/>
                  </a:lnTo>
                  <a:lnTo>
                    <a:pt x="5036820" y="729616"/>
                  </a:lnTo>
                  <a:lnTo>
                    <a:pt x="5021580" y="790576"/>
                  </a:lnTo>
                  <a:lnTo>
                    <a:pt x="5036820" y="828676"/>
                  </a:lnTo>
                  <a:lnTo>
                    <a:pt x="4975860" y="904876"/>
                  </a:lnTo>
                  <a:lnTo>
                    <a:pt x="4975860" y="1224916"/>
                  </a:lnTo>
                  <a:lnTo>
                    <a:pt x="4747260" y="1308736"/>
                  </a:lnTo>
                  <a:lnTo>
                    <a:pt x="4572000" y="1384936"/>
                  </a:lnTo>
                  <a:lnTo>
                    <a:pt x="4533900" y="1445896"/>
                  </a:lnTo>
                  <a:lnTo>
                    <a:pt x="4587240" y="1453516"/>
                  </a:lnTo>
                  <a:lnTo>
                    <a:pt x="4625340" y="1598296"/>
                  </a:lnTo>
                  <a:lnTo>
                    <a:pt x="4503420" y="1689736"/>
                  </a:lnTo>
                  <a:lnTo>
                    <a:pt x="4456930" y="1915540"/>
                  </a:lnTo>
                  <a:lnTo>
                    <a:pt x="4368164" y="1885952"/>
                  </a:lnTo>
                  <a:lnTo>
                    <a:pt x="4206240" y="1981200"/>
                  </a:lnTo>
                  <a:lnTo>
                    <a:pt x="4044316" y="1866900"/>
                  </a:lnTo>
                  <a:lnTo>
                    <a:pt x="3930016" y="1933576"/>
                  </a:lnTo>
                  <a:lnTo>
                    <a:pt x="3787140" y="1914524"/>
                  </a:lnTo>
                  <a:lnTo>
                    <a:pt x="3729990" y="1838324"/>
                  </a:lnTo>
                  <a:lnTo>
                    <a:pt x="3653790" y="1866900"/>
                  </a:lnTo>
                  <a:lnTo>
                    <a:pt x="3520440" y="1981200"/>
                  </a:lnTo>
                  <a:lnTo>
                    <a:pt x="3501390" y="2076452"/>
                  </a:lnTo>
                  <a:lnTo>
                    <a:pt x="3368040" y="2247900"/>
                  </a:lnTo>
                  <a:lnTo>
                    <a:pt x="3310890" y="2343152"/>
                  </a:lnTo>
                  <a:lnTo>
                    <a:pt x="3206116" y="2409824"/>
                  </a:lnTo>
                  <a:lnTo>
                    <a:pt x="3082290" y="2409824"/>
                  </a:lnTo>
                  <a:lnTo>
                    <a:pt x="2929890" y="2619376"/>
                  </a:lnTo>
                  <a:lnTo>
                    <a:pt x="3177540" y="2705100"/>
                  </a:lnTo>
                  <a:lnTo>
                    <a:pt x="3187064" y="2809876"/>
                  </a:lnTo>
                  <a:lnTo>
                    <a:pt x="3072764" y="2809876"/>
                  </a:lnTo>
                  <a:lnTo>
                    <a:pt x="3025140" y="2886076"/>
                  </a:lnTo>
                  <a:lnTo>
                    <a:pt x="2872740" y="2838452"/>
                  </a:lnTo>
                  <a:lnTo>
                    <a:pt x="2644140" y="2981324"/>
                  </a:lnTo>
                  <a:lnTo>
                    <a:pt x="2406016" y="2971800"/>
                  </a:lnTo>
                  <a:lnTo>
                    <a:pt x="2291716" y="2924176"/>
                  </a:lnTo>
                  <a:lnTo>
                    <a:pt x="2272664" y="3000376"/>
                  </a:lnTo>
                  <a:lnTo>
                    <a:pt x="2186940" y="3076576"/>
                  </a:lnTo>
                  <a:lnTo>
                    <a:pt x="2120264" y="2981324"/>
                  </a:lnTo>
                  <a:lnTo>
                    <a:pt x="1977390" y="3019424"/>
                  </a:lnTo>
                  <a:lnTo>
                    <a:pt x="1920240" y="2990852"/>
                  </a:lnTo>
                  <a:lnTo>
                    <a:pt x="1872616" y="3076576"/>
                  </a:lnTo>
                  <a:lnTo>
                    <a:pt x="1786890" y="2952752"/>
                  </a:lnTo>
                  <a:lnTo>
                    <a:pt x="1710690" y="2952752"/>
                  </a:lnTo>
                  <a:lnTo>
                    <a:pt x="1710690" y="3067052"/>
                  </a:lnTo>
                  <a:lnTo>
                    <a:pt x="1663064" y="3171824"/>
                  </a:lnTo>
                  <a:lnTo>
                    <a:pt x="1463040" y="3276600"/>
                  </a:lnTo>
                  <a:lnTo>
                    <a:pt x="1405890" y="3352800"/>
                  </a:lnTo>
                  <a:lnTo>
                    <a:pt x="1472564" y="3390900"/>
                  </a:lnTo>
                  <a:lnTo>
                    <a:pt x="1348740" y="3648076"/>
                  </a:lnTo>
                  <a:lnTo>
                    <a:pt x="1405890" y="3724276"/>
                  </a:lnTo>
                  <a:lnTo>
                    <a:pt x="1348740" y="3867152"/>
                  </a:lnTo>
                  <a:lnTo>
                    <a:pt x="1205864" y="3990976"/>
                  </a:lnTo>
                  <a:lnTo>
                    <a:pt x="1158240" y="4000500"/>
                  </a:lnTo>
                  <a:lnTo>
                    <a:pt x="1101090" y="4086224"/>
                  </a:lnTo>
                  <a:lnTo>
                    <a:pt x="1167764" y="4114800"/>
                  </a:lnTo>
                  <a:lnTo>
                    <a:pt x="1197658" y="4211956"/>
                  </a:lnTo>
                  <a:lnTo>
                    <a:pt x="1089660" y="4211956"/>
                  </a:lnTo>
                  <a:lnTo>
                    <a:pt x="1059180" y="4272916"/>
                  </a:lnTo>
                  <a:lnTo>
                    <a:pt x="990600" y="4356736"/>
                  </a:lnTo>
                  <a:lnTo>
                    <a:pt x="960120" y="4417696"/>
                  </a:lnTo>
                  <a:lnTo>
                    <a:pt x="1051560" y="4539616"/>
                  </a:lnTo>
                  <a:lnTo>
                    <a:pt x="1028700" y="4570096"/>
                  </a:lnTo>
                  <a:lnTo>
                    <a:pt x="975360" y="4608196"/>
                  </a:lnTo>
                  <a:lnTo>
                    <a:pt x="868680" y="4775836"/>
                  </a:lnTo>
                  <a:lnTo>
                    <a:pt x="746760" y="4707256"/>
                  </a:lnTo>
                  <a:lnTo>
                    <a:pt x="640080" y="4730116"/>
                  </a:lnTo>
                  <a:lnTo>
                    <a:pt x="647700" y="4806316"/>
                  </a:lnTo>
                  <a:lnTo>
                    <a:pt x="426720" y="4806316"/>
                  </a:lnTo>
                  <a:lnTo>
                    <a:pt x="320040" y="4707256"/>
                  </a:lnTo>
                  <a:lnTo>
                    <a:pt x="304800" y="4638676"/>
                  </a:lnTo>
                  <a:lnTo>
                    <a:pt x="274320" y="4585336"/>
                  </a:lnTo>
                  <a:lnTo>
                    <a:pt x="281940" y="4547236"/>
                  </a:lnTo>
                  <a:lnTo>
                    <a:pt x="365760" y="4371976"/>
                  </a:lnTo>
                  <a:lnTo>
                    <a:pt x="365760" y="4326256"/>
                  </a:lnTo>
                  <a:lnTo>
                    <a:pt x="220980" y="4326256"/>
                  </a:lnTo>
                  <a:lnTo>
                    <a:pt x="190500" y="4356736"/>
                  </a:lnTo>
                  <a:lnTo>
                    <a:pt x="129540" y="4356736"/>
                  </a:lnTo>
                  <a:lnTo>
                    <a:pt x="68580" y="4288156"/>
                  </a:lnTo>
                  <a:lnTo>
                    <a:pt x="30480" y="4135756"/>
                  </a:lnTo>
                  <a:lnTo>
                    <a:pt x="0" y="4044316"/>
                  </a:lnTo>
                  <a:lnTo>
                    <a:pt x="91440" y="3930016"/>
                  </a:lnTo>
                  <a:lnTo>
                    <a:pt x="83820" y="3853816"/>
                  </a:lnTo>
                  <a:lnTo>
                    <a:pt x="152400" y="3823336"/>
                  </a:lnTo>
                  <a:lnTo>
                    <a:pt x="129540" y="3686176"/>
                  </a:lnTo>
                  <a:lnTo>
                    <a:pt x="68580" y="3648076"/>
                  </a:lnTo>
                  <a:lnTo>
                    <a:pt x="15474" y="3428062"/>
                  </a:lnTo>
                  <a:lnTo>
                    <a:pt x="24764" y="3390900"/>
                  </a:lnTo>
                  <a:lnTo>
                    <a:pt x="272416" y="3448052"/>
                  </a:lnTo>
                  <a:lnTo>
                    <a:pt x="453390" y="3352800"/>
                  </a:lnTo>
                  <a:lnTo>
                    <a:pt x="586740" y="3267076"/>
                  </a:lnTo>
                  <a:lnTo>
                    <a:pt x="624840" y="3152776"/>
                  </a:lnTo>
                  <a:lnTo>
                    <a:pt x="701040" y="3143252"/>
                  </a:lnTo>
                  <a:lnTo>
                    <a:pt x="777240" y="3019424"/>
                  </a:lnTo>
                  <a:lnTo>
                    <a:pt x="843916" y="2952752"/>
                  </a:lnTo>
                  <a:lnTo>
                    <a:pt x="958216" y="2867024"/>
                  </a:lnTo>
                  <a:lnTo>
                    <a:pt x="996316" y="2771776"/>
                  </a:lnTo>
                  <a:lnTo>
                    <a:pt x="1062990" y="2733676"/>
                  </a:lnTo>
                  <a:lnTo>
                    <a:pt x="1167764" y="2619376"/>
                  </a:lnTo>
                  <a:lnTo>
                    <a:pt x="1263016" y="2533652"/>
                  </a:lnTo>
                  <a:lnTo>
                    <a:pt x="1434464" y="2352676"/>
                  </a:lnTo>
                  <a:lnTo>
                    <a:pt x="1758316" y="2076452"/>
                  </a:lnTo>
                  <a:lnTo>
                    <a:pt x="1948816" y="2047876"/>
                  </a:lnTo>
                  <a:lnTo>
                    <a:pt x="2025016" y="1885952"/>
                  </a:lnTo>
                  <a:lnTo>
                    <a:pt x="2196464" y="1685924"/>
                  </a:lnTo>
                  <a:lnTo>
                    <a:pt x="2244090" y="1552576"/>
                  </a:lnTo>
                  <a:lnTo>
                    <a:pt x="2491740" y="1362076"/>
                  </a:lnTo>
                  <a:lnTo>
                    <a:pt x="2787016" y="1209676"/>
                  </a:lnTo>
                  <a:lnTo>
                    <a:pt x="2948940" y="1152524"/>
                  </a:lnTo>
                  <a:lnTo>
                    <a:pt x="3025140" y="1009652"/>
                  </a:lnTo>
                  <a:lnTo>
                    <a:pt x="3053716" y="771524"/>
                  </a:lnTo>
                  <a:lnTo>
                    <a:pt x="2910840" y="619124"/>
                  </a:lnTo>
                  <a:lnTo>
                    <a:pt x="3063240" y="561976"/>
                  </a:lnTo>
                  <a:lnTo>
                    <a:pt x="3206116" y="590552"/>
                  </a:lnTo>
                  <a:lnTo>
                    <a:pt x="3310890" y="561976"/>
                  </a:lnTo>
                  <a:lnTo>
                    <a:pt x="3244216" y="457200"/>
                  </a:lnTo>
                  <a:lnTo>
                    <a:pt x="3387090" y="438152"/>
                  </a:lnTo>
                  <a:lnTo>
                    <a:pt x="3491864" y="323852"/>
                  </a:lnTo>
                  <a:lnTo>
                    <a:pt x="3977640" y="314324"/>
                  </a:lnTo>
                  <a:lnTo>
                    <a:pt x="3949064" y="200024"/>
                  </a:lnTo>
                  <a:lnTo>
                    <a:pt x="4120516" y="190500"/>
                  </a:lnTo>
                  <a:lnTo>
                    <a:pt x="4177664" y="161924"/>
                  </a:lnTo>
                  <a:lnTo>
                    <a:pt x="4244340" y="476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20" name="フリーフォーム: 図形 919">
              <a:extLst>
                <a:ext uri="{FF2B5EF4-FFF2-40B4-BE49-F238E27FC236}">
                  <a16:creationId xmlns:a16="http://schemas.microsoft.com/office/drawing/2014/main" id="{B7E1B507-5A87-7E6B-99E0-1F7884936478}"/>
                </a:ext>
              </a:extLst>
            </p:cNvPr>
            <p:cNvSpPr/>
            <p:nvPr/>
          </p:nvSpPr>
          <p:spPr>
            <a:xfrm>
              <a:off x="7822777" y="2490871"/>
              <a:ext cx="1288658" cy="997108"/>
            </a:xfrm>
            <a:custGeom>
              <a:avLst/>
              <a:gdLst>
                <a:gd name="connsiteX0" fmla="*/ 2628900 w 4367616"/>
                <a:gd name="connsiteY0" fmla="*/ 0 h 3379472"/>
                <a:gd name="connsiteX1" fmla="*/ 2686050 w 4367616"/>
                <a:gd name="connsiteY1" fmla="*/ 76200 h 3379472"/>
                <a:gd name="connsiteX2" fmla="*/ 2828926 w 4367616"/>
                <a:gd name="connsiteY2" fmla="*/ 95252 h 3379472"/>
                <a:gd name="connsiteX3" fmla="*/ 2943226 w 4367616"/>
                <a:gd name="connsiteY3" fmla="*/ 28576 h 3379472"/>
                <a:gd name="connsiteX4" fmla="*/ 3105150 w 4367616"/>
                <a:gd name="connsiteY4" fmla="*/ 142876 h 3379472"/>
                <a:gd name="connsiteX5" fmla="*/ 3267074 w 4367616"/>
                <a:gd name="connsiteY5" fmla="*/ 47628 h 3379472"/>
                <a:gd name="connsiteX6" fmla="*/ 3355840 w 4367616"/>
                <a:gd name="connsiteY6" fmla="*/ 77216 h 3379472"/>
                <a:gd name="connsiteX7" fmla="*/ 3348990 w 4367616"/>
                <a:gd name="connsiteY7" fmla="*/ 110492 h 3379472"/>
                <a:gd name="connsiteX8" fmla="*/ 3615690 w 4367616"/>
                <a:gd name="connsiteY8" fmla="*/ 118112 h 3379472"/>
                <a:gd name="connsiteX9" fmla="*/ 3630930 w 4367616"/>
                <a:gd name="connsiteY9" fmla="*/ 140972 h 3379472"/>
                <a:gd name="connsiteX10" fmla="*/ 3691890 w 4367616"/>
                <a:gd name="connsiteY10" fmla="*/ 118112 h 3379472"/>
                <a:gd name="connsiteX11" fmla="*/ 3768090 w 4367616"/>
                <a:gd name="connsiteY11" fmla="*/ 156212 h 3379472"/>
                <a:gd name="connsiteX12" fmla="*/ 3778866 w 4367616"/>
                <a:gd name="connsiteY12" fmla="*/ 149746 h 3379472"/>
                <a:gd name="connsiteX13" fmla="*/ 3790950 w 4367616"/>
                <a:gd name="connsiteY13" fmla="*/ 222252 h 3379472"/>
                <a:gd name="connsiteX14" fmla="*/ 3873500 w 4367616"/>
                <a:gd name="connsiteY14" fmla="*/ 311152 h 3379472"/>
                <a:gd name="connsiteX15" fmla="*/ 3930650 w 4367616"/>
                <a:gd name="connsiteY15" fmla="*/ 361952 h 3379472"/>
                <a:gd name="connsiteX16" fmla="*/ 3949700 w 4367616"/>
                <a:gd name="connsiteY16" fmla="*/ 419102 h 3379472"/>
                <a:gd name="connsiteX17" fmla="*/ 3860800 w 4367616"/>
                <a:gd name="connsiteY17" fmla="*/ 546102 h 3379472"/>
                <a:gd name="connsiteX18" fmla="*/ 3898900 w 4367616"/>
                <a:gd name="connsiteY18" fmla="*/ 647702 h 3379472"/>
                <a:gd name="connsiteX19" fmla="*/ 3848100 w 4367616"/>
                <a:gd name="connsiteY19" fmla="*/ 806452 h 3379472"/>
                <a:gd name="connsiteX20" fmla="*/ 3956050 w 4367616"/>
                <a:gd name="connsiteY20" fmla="*/ 1016002 h 3379472"/>
                <a:gd name="connsiteX21" fmla="*/ 4108450 w 4367616"/>
                <a:gd name="connsiteY21" fmla="*/ 1085852 h 3379472"/>
                <a:gd name="connsiteX22" fmla="*/ 4038600 w 4367616"/>
                <a:gd name="connsiteY22" fmla="*/ 1428752 h 3379472"/>
                <a:gd name="connsiteX23" fmla="*/ 4133850 w 4367616"/>
                <a:gd name="connsiteY23" fmla="*/ 1606552 h 3379472"/>
                <a:gd name="connsiteX24" fmla="*/ 4178300 w 4367616"/>
                <a:gd name="connsiteY24" fmla="*/ 1619252 h 3379472"/>
                <a:gd name="connsiteX25" fmla="*/ 4140200 w 4367616"/>
                <a:gd name="connsiteY25" fmla="*/ 1809752 h 3379472"/>
                <a:gd name="connsiteX26" fmla="*/ 4191000 w 4367616"/>
                <a:gd name="connsiteY26" fmla="*/ 1917702 h 3379472"/>
                <a:gd name="connsiteX27" fmla="*/ 4241800 w 4367616"/>
                <a:gd name="connsiteY27" fmla="*/ 1943102 h 3379472"/>
                <a:gd name="connsiteX28" fmla="*/ 4324350 w 4367616"/>
                <a:gd name="connsiteY28" fmla="*/ 2063752 h 3379472"/>
                <a:gd name="connsiteX29" fmla="*/ 4349750 w 4367616"/>
                <a:gd name="connsiteY29" fmla="*/ 2241552 h 3379472"/>
                <a:gd name="connsiteX30" fmla="*/ 4298950 w 4367616"/>
                <a:gd name="connsiteY30" fmla="*/ 2336802 h 3379472"/>
                <a:gd name="connsiteX31" fmla="*/ 4356100 w 4367616"/>
                <a:gd name="connsiteY31" fmla="*/ 2425702 h 3379472"/>
                <a:gd name="connsiteX32" fmla="*/ 4367616 w 4367616"/>
                <a:gd name="connsiteY32" fmla="*/ 2431984 h 3379472"/>
                <a:gd name="connsiteX33" fmla="*/ 4316730 w 4367616"/>
                <a:gd name="connsiteY33" fmla="*/ 2472692 h 3379472"/>
                <a:gd name="connsiteX34" fmla="*/ 4187190 w 4367616"/>
                <a:gd name="connsiteY34" fmla="*/ 2518412 h 3379472"/>
                <a:gd name="connsiteX35" fmla="*/ 4126230 w 4367616"/>
                <a:gd name="connsiteY35" fmla="*/ 2586992 h 3379472"/>
                <a:gd name="connsiteX36" fmla="*/ 4110990 w 4367616"/>
                <a:gd name="connsiteY36" fmla="*/ 2731772 h 3379472"/>
                <a:gd name="connsiteX37" fmla="*/ 4057650 w 4367616"/>
                <a:gd name="connsiteY37" fmla="*/ 2739392 h 3379472"/>
                <a:gd name="connsiteX38" fmla="*/ 3935730 w 4367616"/>
                <a:gd name="connsiteY38" fmla="*/ 2693672 h 3379472"/>
                <a:gd name="connsiteX39" fmla="*/ 3768090 w 4367616"/>
                <a:gd name="connsiteY39" fmla="*/ 2640332 h 3379472"/>
                <a:gd name="connsiteX40" fmla="*/ 3798570 w 4367616"/>
                <a:gd name="connsiteY40" fmla="*/ 2556512 h 3379472"/>
                <a:gd name="connsiteX41" fmla="*/ 3722370 w 4367616"/>
                <a:gd name="connsiteY41" fmla="*/ 2487932 h 3379472"/>
                <a:gd name="connsiteX42" fmla="*/ 3653790 w 4367616"/>
                <a:gd name="connsiteY42" fmla="*/ 2571752 h 3379472"/>
                <a:gd name="connsiteX43" fmla="*/ 3341370 w 4367616"/>
                <a:gd name="connsiteY43" fmla="*/ 2663192 h 3379472"/>
                <a:gd name="connsiteX44" fmla="*/ 3227070 w 4367616"/>
                <a:gd name="connsiteY44" fmla="*/ 2663192 h 3379472"/>
                <a:gd name="connsiteX45" fmla="*/ 3173730 w 4367616"/>
                <a:gd name="connsiteY45" fmla="*/ 2815592 h 3379472"/>
                <a:gd name="connsiteX46" fmla="*/ 3105150 w 4367616"/>
                <a:gd name="connsiteY46" fmla="*/ 2876552 h 3379472"/>
                <a:gd name="connsiteX47" fmla="*/ 2792730 w 4367616"/>
                <a:gd name="connsiteY47" fmla="*/ 2823212 h 3379472"/>
                <a:gd name="connsiteX48" fmla="*/ 2739390 w 4367616"/>
                <a:gd name="connsiteY48" fmla="*/ 2876552 h 3379472"/>
                <a:gd name="connsiteX49" fmla="*/ 2625090 w 4367616"/>
                <a:gd name="connsiteY49" fmla="*/ 2884172 h 3379472"/>
                <a:gd name="connsiteX50" fmla="*/ 2487930 w 4367616"/>
                <a:gd name="connsiteY50" fmla="*/ 3028952 h 3379472"/>
                <a:gd name="connsiteX51" fmla="*/ 2426970 w 4367616"/>
                <a:gd name="connsiteY51" fmla="*/ 2960372 h 3379472"/>
                <a:gd name="connsiteX52" fmla="*/ 2350770 w 4367616"/>
                <a:gd name="connsiteY52" fmla="*/ 2960372 h 3379472"/>
                <a:gd name="connsiteX53" fmla="*/ 2335530 w 4367616"/>
                <a:gd name="connsiteY53" fmla="*/ 3059432 h 3379472"/>
                <a:gd name="connsiteX54" fmla="*/ 2221230 w 4367616"/>
                <a:gd name="connsiteY54" fmla="*/ 3219452 h 3379472"/>
                <a:gd name="connsiteX55" fmla="*/ 2007870 w 4367616"/>
                <a:gd name="connsiteY55" fmla="*/ 3219452 h 3379472"/>
                <a:gd name="connsiteX56" fmla="*/ 1847850 w 4367616"/>
                <a:gd name="connsiteY56" fmla="*/ 3348992 h 3379472"/>
                <a:gd name="connsiteX57" fmla="*/ 1764030 w 4367616"/>
                <a:gd name="connsiteY57" fmla="*/ 3303272 h 3379472"/>
                <a:gd name="connsiteX58" fmla="*/ 1741170 w 4367616"/>
                <a:gd name="connsiteY58" fmla="*/ 3295652 h 3379472"/>
                <a:gd name="connsiteX59" fmla="*/ 1642110 w 4367616"/>
                <a:gd name="connsiteY59" fmla="*/ 3379472 h 3379472"/>
                <a:gd name="connsiteX60" fmla="*/ 1558290 w 4367616"/>
                <a:gd name="connsiteY60" fmla="*/ 3326132 h 3379472"/>
                <a:gd name="connsiteX61" fmla="*/ 1611630 w 4367616"/>
                <a:gd name="connsiteY61" fmla="*/ 3257552 h 3379472"/>
                <a:gd name="connsiteX62" fmla="*/ 1497330 w 4367616"/>
                <a:gd name="connsiteY62" fmla="*/ 3196592 h 3379472"/>
                <a:gd name="connsiteX63" fmla="*/ 1421130 w 4367616"/>
                <a:gd name="connsiteY63" fmla="*/ 3013712 h 3379472"/>
                <a:gd name="connsiteX64" fmla="*/ 1413510 w 4367616"/>
                <a:gd name="connsiteY64" fmla="*/ 2907032 h 3379472"/>
                <a:gd name="connsiteX65" fmla="*/ 1436370 w 4367616"/>
                <a:gd name="connsiteY65" fmla="*/ 2823212 h 3379472"/>
                <a:gd name="connsiteX66" fmla="*/ 1367790 w 4367616"/>
                <a:gd name="connsiteY66" fmla="*/ 2807972 h 3379472"/>
                <a:gd name="connsiteX67" fmla="*/ 1268730 w 4367616"/>
                <a:gd name="connsiteY67" fmla="*/ 2846072 h 3379472"/>
                <a:gd name="connsiteX68" fmla="*/ 1131570 w 4367616"/>
                <a:gd name="connsiteY68" fmla="*/ 2777492 h 3379472"/>
                <a:gd name="connsiteX69" fmla="*/ 1032510 w 4367616"/>
                <a:gd name="connsiteY69" fmla="*/ 2792732 h 3379472"/>
                <a:gd name="connsiteX70" fmla="*/ 902970 w 4367616"/>
                <a:gd name="connsiteY70" fmla="*/ 2807972 h 3379472"/>
                <a:gd name="connsiteX71" fmla="*/ 864870 w 4367616"/>
                <a:gd name="connsiteY71" fmla="*/ 2922272 h 3379472"/>
                <a:gd name="connsiteX72" fmla="*/ 742950 w 4367616"/>
                <a:gd name="connsiteY72" fmla="*/ 3036572 h 3379472"/>
                <a:gd name="connsiteX73" fmla="*/ 613410 w 4367616"/>
                <a:gd name="connsiteY73" fmla="*/ 3143252 h 3379472"/>
                <a:gd name="connsiteX74" fmla="*/ 575310 w 4367616"/>
                <a:gd name="connsiteY74" fmla="*/ 3219452 h 3379472"/>
                <a:gd name="connsiteX75" fmla="*/ 628650 w 4367616"/>
                <a:gd name="connsiteY75" fmla="*/ 3326132 h 3379472"/>
                <a:gd name="connsiteX76" fmla="*/ 615398 w 4367616"/>
                <a:gd name="connsiteY76" fmla="*/ 3331432 h 3379472"/>
                <a:gd name="connsiteX77" fmla="*/ 499110 w 4367616"/>
                <a:gd name="connsiteY77" fmla="*/ 3318512 h 3379472"/>
                <a:gd name="connsiteX78" fmla="*/ 499110 w 4367616"/>
                <a:gd name="connsiteY78" fmla="*/ 3257552 h 3379472"/>
                <a:gd name="connsiteX79" fmla="*/ 407670 w 4367616"/>
                <a:gd name="connsiteY79" fmla="*/ 3257552 h 3379472"/>
                <a:gd name="connsiteX80" fmla="*/ 346710 w 4367616"/>
                <a:gd name="connsiteY80" fmla="*/ 3242312 h 3379472"/>
                <a:gd name="connsiteX81" fmla="*/ 339090 w 4367616"/>
                <a:gd name="connsiteY81" fmla="*/ 3211832 h 3379472"/>
                <a:gd name="connsiteX82" fmla="*/ 316230 w 4367616"/>
                <a:gd name="connsiteY82" fmla="*/ 3143252 h 3379472"/>
                <a:gd name="connsiteX83" fmla="*/ 316230 w 4367616"/>
                <a:gd name="connsiteY83" fmla="*/ 3082292 h 3379472"/>
                <a:gd name="connsiteX84" fmla="*/ 262890 w 4367616"/>
                <a:gd name="connsiteY84" fmla="*/ 2945132 h 3379472"/>
                <a:gd name="connsiteX85" fmla="*/ 285750 w 4367616"/>
                <a:gd name="connsiteY85" fmla="*/ 2884172 h 3379472"/>
                <a:gd name="connsiteX86" fmla="*/ 209550 w 4367616"/>
                <a:gd name="connsiteY86" fmla="*/ 2876552 h 3379472"/>
                <a:gd name="connsiteX87" fmla="*/ 201930 w 4367616"/>
                <a:gd name="connsiteY87" fmla="*/ 2823212 h 3379472"/>
                <a:gd name="connsiteX88" fmla="*/ 118110 w 4367616"/>
                <a:gd name="connsiteY88" fmla="*/ 2769872 h 3379472"/>
                <a:gd name="connsiteX89" fmla="*/ 118110 w 4367616"/>
                <a:gd name="connsiteY89" fmla="*/ 2708912 h 3379472"/>
                <a:gd name="connsiteX90" fmla="*/ 118110 w 4367616"/>
                <a:gd name="connsiteY90" fmla="*/ 2594612 h 3379472"/>
                <a:gd name="connsiteX91" fmla="*/ 118110 w 4367616"/>
                <a:gd name="connsiteY91" fmla="*/ 2487932 h 3379472"/>
                <a:gd name="connsiteX92" fmla="*/ 110490 w 4367616"/>
                <a:gd name="connsiteY92" fmla="*/ 2373632 h 3379472"/>
                <a:gd name="connsiteX93" fmla="*/ 96568 w 4367616"/>
                <a:gd name="connsiteY93" fmla="*/ 2373632 h 3379472"/>
                <a:gd name="connsiteX94" fmla="*/ 66674 w 4367616"/>
                <a:gd name="connsiteY94" fmla="*/ 2276476 h 3379472"/>
                <a:gd name="connsiteX95" fmla="*/ 0 w 4367616"/>
                <a:gd name="connsiteY95" fmla="*/ 2247900 h 3379472"/>
                <a:gd name="connsiteX96" fmla="*/ 57150 w 4367616"/>
                <a:gd name="connsiteY96" fmla="*/ 2162176 h 3379472"/>
                <a:gd name="connsiteX97" fmla="*/ 104774 w 4367616"/>
                <a:gd name="connsiteY97" fmla="*/ 2152652 h 3379472"/>
                <a:gd name="connsiteX98" fmla="*/ 247650 w 4367616"/>
                <a:gd name="connsiteY98" fmla="*/ 2028828 h 3379472"/>
                <a:gd name="connsiteX99" fmla="*/ 304800 w 4367616"/>
                <a:gd name="connsiteY99" fmla="*/ 1885952 h 3379472"/>
                <a:gd name="connsiteX100" fmla="*/ 247650 w 4367616"/>
                <a:gd name="connsiteY100" fmla="*/ 1809752 h 3379472"/>
                <a:gd name="connsiteX101" fmla="*/ 371474 w 4367616"/>
                <a:gd name="connsiteY101" fmla="*/ 1552576 h 3379472"/>
                <a:gd name="connsiteX102" fmla="*/ 304800 w 4367616"/>
                <a:gd name="connsiteY102" fmla="*/ 1514476 h 3379472"/>
                <a:gd name="connsiteX103" fmla="*/ 361950 w 4367616"/>
                <a:gd name="connsiteY103" fmla="*/ 1438276 h 3379472"/>
                <a:gd name="connsiteX104" fmla="*/ 561974 w 4367616"/>
                <a:gd name="connsiteY104" fmla="*/ 1333500 h 3379472"/>
                <a:gd name="connsiteX105" fmla="*/ 609600 w 4367616"/>
                <a:gd name="connsiteY105" fmla="*/ 1228728 h 3379472"/>
                <a:gd name="connsiteX106" fmla="*/ 609600 w 4367616"/>
                <a:gd name="connsiteY106" fmla="*/ 1114428 h 3379472"/>
                <a:gd name="connsiteX107" fmla="*/ 685800 w 4367616"/>
                <a:gd name="connsiteY107" fmla="*/ 1114428 h 3379472"/>
                <a:gd name="connsiteX108" fmla="*/ 771526 w 4367616"/>
                <a:gd name="connsiteY108" fmla="*/ 1238252 h 3379472"/>
                <a:gd name="connsiteX109" fmla="*/ 819150 w 4367616"/>
                <a:gd name="connsiteY109" fmla="*/ 1152528 h 3379472"/>
                <a:gd name="connsiteX110" fmla="*/ 876300 w 4367616"/>
                <a:gd name="connsiteY110" fmla="*/ 1181100 h 3379472"/>
                <a:gd name="connsiteX111" fmla="*/ 1019174 w 4367616"/>
                <a:gd name="connsiteY111" fmla="*/ 1143000 h 3379472"/>
                <a:gd name="connsiteX112" fmla="*/ 1085850 w 4367616"/>
                <a:gd name="connsiteY112" fmla="*/ 1238252 h 3379472"/>
                <a:gd name="connsiteX113" fmla="*/ 1171574 w 4367616"/>
                <a:gd name="connsiteY113" fmla="*/ 1162052 h 3379472"/>
                <a:gd name="connsiteX114" fmla="*/ 1190626 w 4367616"/>
                <a:gd name="connsiteY114" fmla="*/ 1085852 h 3379472"/>
                <a:gd name="connsiteX115" fmla="*/ 1304926 w 4367616"/>
                <a:gd name="connsiteY115" fmla="*/ 1133476 h 3379472"/>
                <a:gd name="connsiteX116" fmla="*/ 1543050 w 4367616"/>
                <a:gd name="connsiteY116" fmla="*/ 1143000 h 3379472"/>
                <a:gd name="connsiteX117" fmla="*/ 1771650 w 4367616"/>
                <a:gd name="connsiteY117" fmla="*/ 1000128 h 3379472"/>
                <a:gd name="connsiteX118" fmla="*/ 1924050 w 4367616"/>
                <a:gd name="connsiteY118" fmla="*/ 1047752 h 3379472"/>
                <a:gd name="connsiteX119" fmla="*/ 1971674 w 4367616"/>
                <a:gd name="connsiteY119" fmla="*/ 971552 h 3379472"/>
                <a:gd name="connsiteX120" fmla="*/ 2085974 w 4367616"/>
                <a:gd name="connsiteY120" fmla="*/ 971552 h 3379472"/>
                <a:gd name="connsiteX121" fmla="*/ 2076450 w 4367616"/>
                <a:gd name="connsiteY121" fmla="*/ 866776 h 3379472"/>
                <a:gd name="connsiteX122" fmla="*/ 1828800 w 4367616"/>
                <a:gd name="connsiteY122" fmla="*/ 781052 h 3379472"/>
                <a:gd name="connsiteX123" fmla="*/ 1981200 w 4367616"/>
                <a:gd name="connsiteY123" fmla="*/ 571500 h 3379472"/>
                <a:gd name="connsiteX124" fmla="*/ 2105026 w 4367616"/>
                <a:gd name="connsiteY124" fmla="*/ 571500 h 3379472"/>
                <a:gd name="connsiteX125" fmla="*/ 2209800 w 4367616"/>
                <a:gd name="connsiteY125" fmla="*/ 504828 h 3379472"/>
                <a:gd name="connsiteX126" fmla="*/ 2266950 w 4367616"/>
                <a:gd name="connsiteY126" fmla="*/ 409576 h 3379472"/>
                <a:gd name="connsiteX127" fmla="*/ 2400300 w 4367616"/>
                <a:gd name="connsiteY127" fmla="*/ 238128 h 3379472"/>
                <a:gd name="connsiteX128" fmla="*/ 2419350 w 4367616"/>
                <a:gd name="connsiteY128" fmla="*/ 142876 h 3379472"/>
                <a:gd name="connsiteX129" fmla="*/ 2552700 w 4367616"/>
                <a:gd name="connsiteY129" fmla="*/ 28576 h 3379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4367616" h="3379472">
                  <a:moveTo>
                    <a:pt x="2628900" y="0"/>
                  </a:moveTo>
                  <a:lnTo>
                    <a:pt x="2686050" y="76200"/>
                  </a:lnTo>
                  <a:lnTo>
                    <a:pt x="2828926" y="95252"/>
                  </a:lnTo>
                  <a:lnTo>
                    <a:pt x="2943226" y="28576"/>
                  </a:lnTo>
                  <a:lnTo>
                    <a:pt x="3105150" y="142876"/>
                  </a:lnTo>
                  <a:lnTo>
                    <a:pt x="3267074" y="47628"/>
                  </a:lnTo>
                  <a:lnTo>
                    <a:pt x="3355840" y="77216"/>
                  </a:lnTo>
                  <a:lnTo>
                    <a:pt x="3348990" y="110492"/>
                  </a:lnTo>
                  <a:lnTo>
                    <a:pt x="3615690" y="118112"/>
                  </a:lnTo>
                  <a:lnTo>
                    <a:pt x="3630930" y="140972"/>
                  </a:lnTo>
                  <a:lnTo>
                    <a:pt x="3691890" y="118112"/>
                  </a:lnTo>
                  <a:lnTo>
                    <a:pt x="3768090" y="156212"/>
                  </a:lnTo>
                  <a:lnTo>
                    <a:pt x="3778866" y="149746"/>
                  </a:lnTo>
                  <a:lnTo>
                    <a:pt x="3790950" y="222252"/>
                  </a:lnTo>
                  <a:lnTo>
                    <a:pt x="3873500" y="311152"/>
                  </a:lnTo>
                  <a:lnTo>
                    <a:pt x="3930650" y="361952"/>
                  </a:lnTo>
                  <a:lnTo>
                    <a:pt x="3949700" y="419102"/>
                  </a:lnTo>
                  <a:lnTo>
                    <a:pt x="3860800" y="546102"/>
                  </a:lnTo>
                  <a:lnTo>
                    <a:pt x="3898900" y="647702"/>
                  </a:lnTo>
                  <a:lnTo>
                    <a:pt x="3848100" y="806452"/>
                  </a:lnTo>
                  <a:lnTo>
                    <a:pt x="3956050" y="1016002"/>
                  </a:lnTo>
                  <a:lnTo>
                    <a:pt x="4108450" y="1085852"/>
                  </a:lnTo>
                  <a:lnTo>
                    <a:pt x="4038600" y="1428752"/>
                  </a:lnTo>
                  <a:lnTo>
                    <a:pt x="4133850" y="1606552"/>
                  </a:lnTo>
                  <a:lnTo>
                    <a:pt x="4178300" y="1619252"/>
                  </a:lnTo>
                  <a:lnTo>
                    <a:pt x="4140200" y="1809752"/>
                  </a:lnTo>
                  <a:lnTo>
                    <a:pt x="4191000" y="1917702"/>
                  </a:lnTo>
                  <a:lnTo>
                    <a:pt x="4241800" y="1943102"/>
                  </a:lnTo>
                  <a:lnTo>
                    <a:pt x="4324350" y="2063752"/>
                  </a:lnTo>
                  <a:lnTo>
                    <a:pt x="4349750" y="2241552"/>
                  </a:lnTo>
                  <a:lnTo>
                    <a:pt x="4298950" y="2336802"/>
                  </a:lnTo>
                  <a:lnTo>
                    <a:pt x="4356100" y="2425702"/>
                  </a:lnTo>
                  <a:lnTo>
                    <a:pt x="4367616" y="2431984"/>
                  </a:lnTo>
                  <a:lnTo>
                    <a:pt x="4316730" y="2472692"/>
                  </a:lnTo>
                  <a:lnTo>
                    <a:pt x="4187190" y="2518412"/>
                  </a:lnTo>
                  <a:lnTo>
                    <a:pt x="4126230" y="2586992"/>
                  </a:lnTo>
                  <a:lnTo>
                    <a:pt x="4110990" y="2731772"/>
                  </a:lnTo>
                  <a:lnTo>
                    <a:pt x="4057650" y="2739392"/>
                  </a:lnTo>
                  <a:lnTo>
                    <a:pt x="3935730" y="2693672"/>
                  </a:lnTo>
                  <a:lnTo>
                    <a:pt x="3768090" y="2640332"/>
                  </a:lnTo>
                  <a:lnTo>
                    <a:pt x="3798570" y="2556512"/>
                  </a:lnTo>
                  <a:lnTo>
                    <a:pt x="3722370" y="2487932"/>
                  </a:lnTo>
                  <a:lnTo>
                    <a:pt x="3653790" y="2571752"/>
                  </a:lnTo>
                  <a:lnTo>
                    <a:pt x="3341370" y="2663192"/>
                  </a:lnTo>
                  <a:lnTo>
                    <a:pt x="3227070" y="2663192"/>
                  </a:lnTo>
                  <a:lnTo>
                    <a:pt x="3173730" y="2815592"/>
                  </a:lnTo>
                  <a:lnTo>
                    <a:pt x="3105150" y="2876552"/>
                  </a:lnTo>
                  <a:lnTo>
                    <a:pt x="2792730" y="2823212"/>
                  </a:lnTo>
                  <a:lnTo>
                    <a:pt x="2739390" y="2876552"/>
                  </a:lnTo>
                  <a:lnTo>
                    <a:pt x="2625090" y="2884172"/>
                  </a:lnTo>
                  <a:lnTo>
                    <a:pt x="2487930" y="3028952"/>
                  </a:lnTo>
                  <a:lnTo>
                    <a:pt x="2426970" y="2960372"/>
                  </a:lnTo>
                  <a:lnTo>
                    <a:pt x="2350770" y="2960372"/>
                  </a:lnTo>
                  <a:lnTo>
                    <a:pt x="2335530" y="3059432"/>
                  </a:lnTo>
                  <a:lnTo>
                    <a:pt x="2221230" y="3219452"/>
                  </a:lnTo>
                  <a:lnTo>
                    <a:pt x="2007870" y="3219452"/>
                  </a:lnTo>
                  <a:lnTo>
                    <a:pt x="1847850" y="3348992"/>
                  </a:lnTo>
                  <a:cubicBezTo>
                    <a:pt x="1769472" y="3301964"/>
                    <a:pt x="1801270" y="3303272"/>
                    <a:pt x="1764030" y="3303272"/>
                  </a:cubicBezTo>
                  <a:lnTo>
                    <a:pt x="1741170" y="3295652"/>
                  </a:lnTo>
                  <a:lnTo>
                    <a:pt x="1642110" y="3379472"/>
                  </a:lnTo>
                  <a:lnTo>
                    <a:pt x="1558290" y="3326132"/>
                  </a:lnTo>
                  <a:lnTo>
                    <a:pt x="1611630" y="3257552"/>
                  </a:lnTo>
                  <a:lnTo>
                    <a:pt x="1497330" y="3196592"/>
                  </a:lnTo>
                  <a:lnTo>
                    <a:pt x="1421130" y="3013712"/>
                  </a:lnTo>
                  <a:lnTo>
                    <a:pt x="1413510" y="2907032"/>
                  </a:lnTo>
                  <a:lnTo>
                    <a:pt x="1436370" y="2823212"/>
                  </a:lnTo>
                  <a:lnTo>
                    <a:pt x="1367790" y="2807972"/>
                  </a:lnTo>
                  <a:lnTo>
                    <a:pt x="1268730" y="2846072"/>
                  </a:lnTo>
                  <a:lnTo>
                    <a:pt x="1131570" y="2777492"/>
                  </a:lnTo>
                  <a:lnTo>
                    <a:pt x="1032510" y="2792732"/>
                  </a:lnTo>
                  <a:lnTo>
                    <a:pt x="902970" y="2807972"/>
                  </a:lnTo>
                  <a:lnTo>
                    <a:pt x="864870" y="2922272"/>
                  </a:lnTo>
                  <a:lnTo>
                    <a:pt x="742950" y="3036572"/>
                  </a:lnTo>
                  <a:lnTo>
                    <a:pt x="613410" y="3143252"/>
                  </a:lnTo>
                  <a:lnTo>
                    <a:pt x="575310" y="3219452"/>
                  </a:lnTo>
                  <a:lnTo>
                    <a:pt x="628650" y="3326132"/>
                  </a:lnTo>
                  <a:lnTo>
                    <a:pt x="615398" y="3331432"/>
                  </a:lnTo>
                  <a:lnTo>
                    <a:pt x="499110" y="3318512"/>
                  </a:lnTo>
                  <a:lnTo>
                    <a:pt x="499110" y="3257552"/>
                  </a:lnTo>
                  <a:lnTo>
                    <a:pt x="407670" y="3257552"/>
                  </a:lnTo>
                  <a:lnTo>
                    <a:pt x="346710" y="3242312"/>
                  </a:lnTo>
                  <a:lnTo>
                    <a:pt x="339090" y="3211832"/>
                  </a:lnTo>
                  <a:lnTo>
                    <a:pt x="316230" y="3143252"/>
                  </a:lnTo>
                  <a:lnTo>
                    <a:pt x="316230" y="3082292"/>
                  </a:lnTo>
                  <a:lnTo>
                    <a:pt x="262890" y="2945132"/>
                  </a:lnTo>
                  <a:lnTo>
                    <a:pt x="285750" y="2884172"/>
                  </a:lnTo>
                  <a:lnTo>
                    <a:pt x="209550" y="2876552"/>
                  </a:lnTo>
                  <a:lnTo>
                    <a:pt x="201930" y="2823212"/>
                  </a:lnTo>
                  <a:lnTo>
                    <a:pt x="118110" y="2769872"/>
                  </a:lnTo>
                  <a:lnTo>
                    <a:pt x="118110" y="2708912"/>
                  </a:lnTo>
                  <a:lnTo>
                    <a:pt x="118110" y="2594612"/>
                  </a:lnTo>
                  <a:lnTo>
                    <a:pt x="118110" y="2487932"/>
                  </a:lnTo>
                  <a:lnTo>
                    <a:pt x="110490" y="2373632"/>
                  </a:lnTo>
                  <a:lnTo>
                    <a:pt x="96568" y="2373632"/>
                  </a:lnTo>
                  <a:lnTo>
                    <a:pt x="66674" y="2276476"/>
                  </a:lnTo>
                  <a:lnTo>
                    <a:pt x="0" y="2247900"/>
                  </a:lnTo>
                  <a:lnTo>
                    <a:pt x="57150" y="2162176"/>
                  </a:lnTo>
                  <a:lnTo>
                    <a:pt x="104774" y="2152652"/>
                  </a:lnTo>
                  <a:lnTo>
                    <a:pt x="247650" y="2028828"/>
                  </a:lnTo>
                  <a:lnTo>
                    <a:pt x="304800" y="1885952"/>
                  </a:lnTo>
                  <a:lnTo>
                    <a:pt x="247650" y="1809752"/>
                  </a:lnTo>
                  <a:lnTo>
                    <a:pt x="371474" y="1552576"/>
                  </a:lnTo>
                  <a:lnTo>
                    <a:pt x="304800" y="1514476"/>
                  </a:lnTo>
                  <a:lnTo>
                    <a:pt x="361950" y="1438276"/>
                  </a:lnTo>
                  <a:lnTo>
                    <a:pt x="561974" y="1333500"/>
                  </a:lnTo>
                  <a:lnTo>
                    <a:pt x="609600" y="1228728"/>
                  </a:lnTo>
                  <a:lnTo>
                    <a:pt x="609600" y="1114428"/>
                  </a:lnTo>
                  <a:lnTo>
                    <a:pt x="685800" y="1114428"/>
                  </a:lnTo>
                  <a:lnTo>
                    <a:pt x="771526" y="1238252"/>
                  </a:lnTo>
                  <a:lnTo>
                    <a:pt x="819150" y="1152528"/>
                  </a:lnTo>
                  <a:lnTo>
                    <a:pt x="876300" y="1181100"/>
                  </a:lnTo>
                  <a:lnTo>
                    <a:pt x="1019174" y="1143000"/>
                  </a:lnTo>
                  <a:lnTo>
                    <a:pt x="1085850" y="1238252"/>
                  </a:lnTo>
                  <a:lnTo>
                    <a:pt x="1171574" y="1162052"/>
                  </a:lnTo>
                  <a:lnTo>
                    <a:pt x="1190626" y="1085852"/>
                  </a:lnTo>
                  <a:lnTo>
                    <a:pt x="1304926" y="1133476"/>
                  </a:lnTo>
                  <a:lnTo>
                    <a:pt x="1543050" y="1143000"/>
                  </a:lnTo>
                  <a:lnTo>
                    <a:pt x="1771650" y="1000128"/>
                  </a:lnTo>
                  <a:lnTo>
                    <a:pt x="1924050" y="1047752"/>
                  </a:lnTo>
                  <a:lnTo>
                    <a:pt x="1971674" y="971552"/>
                  </a:lnTo>
                  <a:lnTo>
                    <a:pt x="2085974" y="971552"/>
                  </a:lnTo>
                  <a:lnTo>
                    <a:pt x="2076450" y="866776"/>
                  </a:lnTo>
                  <a:lnTo>
                    <a:pt x="1828800" y="781052"/>
                  </a:lnTo>
                  <a:lnTo>
                    <a:pt x="1981200" y="571500"/>
                  </a:lnTo>
                  <a:lnTo>
                    <a:pt x="2105026" y="571500"/>
                  </a:lnTo>
                  <a:lnTo>
                    <a:pt x="2209800" y="504828"/>
                  </a:lnTo>
                  <a:lnTo>
                    <a:pt x="2266950" y="409576"/>
                  </a:lnTo>
                  <a:lnTo>
                    <a:pt x="2400300" y="238128"/>
                  </a:lnTo>
                  <a:lnTo>
                    <a:pt x="2419350" y="142876"/>
                  </a:lnTo>
                  <a:lnTo>
                    <a:pt x="2552700" y="28576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921" name="グループ化 920">
              <a:extLst>
                <a:ext uri="{FF2B5EF4-FFF2-40B4-BE49-F238E27FC236}">
                  <a16:creationId xmlns:a16="http://schemas.microsoft.com/office/drawing/2014/main" id="{99A56B9C-6826-C8E2-8341-55A11E1E5920}"/>
                </a:ext>
              </a:extLst>
            </p:cNvPr>
            <p:cNvGrpSpPr/>
            <p:nvPr/>
          </p:nvGrpSpPr>
          <p:grpSpPr>
            <a:xfrm>
              <a:off x="7717254" y="1944419"/>
              <a:ext cx="346965" cy="156435"/>
              <a:chOff x="5559286" y="1975686"/>
              <a:chExt cx="346965" cy="156435"/>
            </a:xfrm>
          </p:grpSpPr>
          <p:sp>
            <p:nvSpPr>
              <p:cNvPr id="922" name="楕円 921">
                <a:extLst>
                  <a:ext uri="{FF2B5EF4-FFF2-40B4-BE49-F238E27FC236}">
                    <a16:creationId xmlns:a16="http://schemas.microsoft.com/office/drawing/2014/main" id="{92E03989-8708-3A6A-B3B1-5F096D8E692A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23" name="楕円 922">
                <a:extLst>
                  <a:ext uri="{FF2B5EF4-FFF2-40B4-BE49-F238E27FC236}">
                    <a16:creationId xmlns:a16="http://schemas.microsoft.com/office/drawing/2014/main" id="{AA5CBFE2-5009-4BB4-359C-80875455617C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24" name="楕円 923">
                <a:extLst>
                  <a:ext uri="{FF2B5EF4-FFF2-40B4-BE49-F238E27FC236}">
                    <a16:creationId xmlns:a16="http://schemas.microsoft.com/office/drawing/2014/main" id="{042D7F5D-619B-E7CC-7B04-82F720E7B1F4}"/>
                  </a:ext>
                </a:extLst>
              </p:cNvPr>
              <p:cNvSpPr/>
              <p:nvPr/>
            </p:nvSpPr>
            <p:spPr>
              <a:xfrm>
                <a:off x="561104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5" name="楕円 924">
                <a:extLst>
                  <a:ext uri="{FF2B5EF4-FFF2-40B4-BE49-F238E27FC236}">
                    <a16:creationId xmlns:a16="http://schemas.microsoft.com/office/drawing/2014/main" id="{3382AFC9-1748-4B11-F8E8-5C86A5D88544}"/>
                  </a:ext>
                </a:extLst>
              </p:cNvPr>
              <p:cNvSpPr/>
              <p:nvPr/>
            </p:nvSpPr>
            <p:spPr>
              <a:xfrm>
                <a:off x="580157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6" name="グループ化 925">
              <a:extLst>
                <a:ext uri="{FF2B5EF4-FFF2-40B4-BE49-F238E27FC236}">
                  <a16:creationId xmlns:a16="http://schemas.microsoft.com/office/drawing/2014/main" id="{0B9B1BFD-1061-FF1F-2EB3-76F6352F1803}"/>
                </a:ext>
              </a:extLst>
            </p:cNvPr>
            <p:cNvGrpSpPr/>
            <p:nvPr/>
          </p:nvGrpSpPr>
          <p:grpSpPr>
            <a:xfrm>
              <a:off x="7525767" y="1169409"/>
              <a:ext cx="346965" cy="156435"/>
              <a:chOff x="5559286" y="1975686"/>
              <a:chExt cx="346965" cy="156435"/>
            </a:xfrm>
          </p:grpSpPr>
          <p:sp>
            <p:nvSpPr>
              <p:cNvPr id="927" name="楕円 926">
                <a:extLst>
                  <a:ext uri="{FF2B5EF4-FFF2-40B4-BE49-F238E27FC236}">
                    <a16:creationId xmlns:a16="http://schemas.microsoft.com/office/drawing/2014/main" id="{F6033B41-1E21-4D0E-D6A6-5956B21AA1C4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9" name="楕円 668">
                <a:extLst>
                  <a:ext uri="{FF2B5EF4-FFF2-40B4-BE49-F238E27FC236}">
                    <a16:creationId xmlns:a16="http://schemas.microsoft.com/office/drawing/2014/main" id="{5C10097E-B50B-D005-D545-AD0C182C9E7B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70" name="楕円 669">
                <a:extLst>
                  <a:ext uri="{FF2B5EF4-FFF2-40B4-BE49-F238E27FC236}">
                    <a16:creationId xmlns:a16="http://schemas.microsoft.com/office/drawing/2014/main" id="{3F00008D-C8D5-EF08-B422-0B5DC9787537}"/>
                  </a:ext>
                </a:extLst>
              </p:cNvPr>
              <p:cNvSpPr/>
              <p:nvPr/>
            </p:nvSpPr>
            <p:spPr>
              <a:xfrm>
                <a:off x="5611048" y="20506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楕円 670">
                <a:extLst>
                  <a:ext uri="{FF2B5EF4-FFF2-40B4-BE49-F238E27FC236}">
                    <a16:creationId xmlns:a16="http://schemas.microsoft.com/office/drawing/2014/main" id="{F0FA9DF2-BB29-31A3-167F-EF4B0214F3F4}"/>
                  </a:ext>
                </a:extLst>
              </p:cNvPr>
              <p:cNvSpPr/>
              <p:nvPr/>
            </p:nvSpPr>
            <p:spPr>
              <a:xfrm>
                <a:off x="5801578" y="205067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8" name="グループ化 927">
              <a:extLst>
                <a:ext uri="{FF2B5EF4-FFF2-40B4-BE49-F238E27FC236}">
                  <a16:creationId xmlns:a16="http://schemas.microsoft.com/office/drawing/2014/main" id="{5BCD20FE-7179-272D-2A50-E40F101D565E}"/>
                </a:ext>
              </a:extLst>
            </p:cNvPr>
            <p:cNvGrpSpPr/>
            <p:nvPr/>
          </p:nvGrpSpPr>
          <p:grpSpPr>
            <a:xfrm>
              <a:off x="8513768" y="2692175"/>
              <a:ext cx="346965" cy="156435"/>
              <a:chOff x="5559286" y="1975686"/>
              <a:chExt cx="346965" cy="156435"/>
            </a:xfrm>
          </p:grpSpPr>
          <p:sp>
            <p:nvSpPr>
              <p:cNvPr id="929" name="楕円 928">
                <a:extLst>
                  <a:ext uri="{FF2B5EF4-FFF2-40B4-BE49-F238E27FC236}">
                    <a16:creationId xmlns:a16="http://schemas.microsoft.com/office/drawing/2014/main" id="{65112624-7A58-B0F7-3428-C88F692CFAFF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30" name="楕円 929">
                <a:extLst>
                  <a:ext uri="{FF2B5EF4-FFF2-40B4-BE49-F238E27FC236}">
                    <a16:creationId xmlns:a16="http://schemas.microsoft.com/office/drawing/2014/main" id="{3D30EFB2-F9D0-3FBF-A132-B1A7269F7AC5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31" name="楕円 930">
                <a:extLst>
                  <a:ext uri="{FF2B5EF4-FFF2-40B4-BE49-F238E27FC236}">
                    <a16:creationId xmlns:a16="http://schemas.microsoft.com/office/drawing/2014/main" id="{0293F75C-271A-1B99-9C34-F1EF28E8FFE4}"/>
                  </a:ext>
                </a:extLst>
              </p:cNvPr>
              <p:cNvSpPr/>
              <p:nvPr/>
            </p:nvSpPr>
            <p:spPr>
              <a:xfrm>
                <a:off x="5588823" y="1998291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2" name="楕円 931">
                <a:extLst>
                  <a:ext uri="{FF2B5EF4-FFF2-40B4-BE49-F238E27FC236}">
                    <a16:creationId xmlns:a16="http://schemas.microsoft.com/office/drawing/2014/main" id="{0EE2338A-1371-F9AF-5CE9-8E88AB4D8852}"/>
                  </a:ext>
                </a:extLst>
              </p:cNvPr>
              <p:cNvSpPr/>
              <p:nvPr/>
            </p:nvSpPr>
            <p:spPr>
              <a:xfrm>
                <a:off x="5779353" y="1998291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47" name="グループ化 1046">
            <a:extLst>
              <a:ext uri="{FF2B5EF4-FFF2-40B4-BE49-F238E27FC236}">
                <a16:creationId xmlns:a16="http://schemas.microsoft.com/office/drawing/2014/main" id="{05AE4403-3718-3C23-2D69-F5E45BE21509}"/>
              </a:ext>
            </a:extLst>
          </p:cNvPr>
          <p:cNvGrpSpPr/>
          <p:nvPr/>
        </p:nvGrpSpPr>
        <p:grpSpPr>
          <a:xfrm>
            <a:off x="3714254" y="4566695"/>
            <a:ext cx="2552325" cy="1378274"/>
            <a:chOff x="3714254" y="4566695"/>
            <a:chExt cx="2552325" cy="1378274"/>
          </a:xfrm>
        </p:grpSpPr>
        <p:grpSp>
          <p:nvGrpSpPr>
            <p:cNvPr id="563" name="グループ化 562">
              <a:extLst>
                <a:ext uri="{FF2B5EF4-FFF2-40B4-BE49-F238E27FC236}">
                  <a16:creationId xmlns:a16="http://schemas.microsoft.com/office/drawing/2014/main" id="{A86C85A6-03B0-C8EE-F873-46B9E1FF0CFA}"/>
                </a:ext>
              </a:extLst>
            </p:cNvPr>
            <p:cNvGrpSpPr/>
            <p:nvPr/>
          </p:nvGrpSpPr>
          <p:grpSpPr>
            <a:xfrm>
              <a:off x="3714254" y="5295846"/>
              <a:ext cx="2552325" cy="649123"/>
              <a:chOff x="5005709" y="4228759"/>
              <a:chExt cx="2552325" cy="649123"/>
            </a:xfrm>
          </p:grpSpPr>
          <p:sp>
            <p:nvSpPr>
              <p:cNvPr id="564" name="台形 563">
                <a:extLst>
                  <a:ext uri="{FF2B5EF4-FFF2-40B4-BE49-F238E27FC236}">
                    <a16:creationId xmlns:a16="http://schemas.microsoft.com/office/drawing/2014/main" id="{F35C457D-4046-4E05-4C58-D4FB6A815766}"/>
                  </a:ext>
                </a:extLst>
              </p:cNvPr>
              <p:cNvSpPr/>
              <p:nvPr/>
            </p:nvSpPr>
            <p:spPr>
              <a:xfrm rot="8100000" flipH="1">
                <a:off x="7359382" y="433928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65" name="グループ化 564">
                <a:extLst>
                  <a:ext uri="{FF2B5EF4-FFF2-40B4-BE49-F238E27FC236}">
                    <a16:creationId xmlns:a16="http://schemas.microsoft.com/office/drawing/2014/main" id="{ACA24617-56D0-54F4-2E44-A19A3B0BC4A0}"/>
                  </a:ext>
                </a:extLst>
              </p:cNvPr>
              <p:cNvGrpSpPr/>
              <p:nvPr/>
            </p:nvGrpSpPr>
            <p:grpSpPr>
              <a:xfrm>
                <a:off x="6909593" y="4582058"/>
                <a:ext cx="160531" cy="295824"/>
                <a:chOff x="5146675" y="2893474"/>
                <a:chExt cx="276225" cy="577278"/>
              </a:xfrm>
            </p:grpSpPr>
            <p:sp>
              <p:nvSpPr>
                <p:cNvPr id="182" name="台形 181">
                  <a:extLst>
                    <a:ext uri="{FF2B5EF4-FFF2-40B4-BE49-F238E27FC236}">
                      <a16:creationId xmlns:a16="http://schemas.microsoft.com/office/drawing/2014/main" id="{DE8F866C-0D42-F129-AAF2-70FF2F12E08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台形 182">
                  <a:extLst>
                    <a:ext uri="{FF2B5EF4-FFF2-40B4-BE49-F238E27FC236}">
                      <a16:creationId xmlns:a16="http://schemas.microsoft.com/office/drawing/2014/main" id="{7AB1B0FB-8B62-8A33-A80E-1EA82F626071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0E875024-5DE7-4555-121C-A2BEA91D7ECA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6" name="グループ化 565">
                <a:extLst>
                  <a:ext uri="{FF2B5EF4-FFF2-40B4-BE49-F238E27FC236}">
                    <a16:creationId xmlns:a16="http://schemas.microsoft.com/office/drawing/2014/main" id="{1A4B3D5A-5D88-4900-F19D-C7CA9E4EA8C1}"/>
                  </a:ext>
                </a:extLst>
              </p:cNvPr>
              <p:cNvGrpSpPr/>
              <p:nvPr/>
            </p:nvGrpSpPr>
            <p:grpSpPr>
              <a:xfrm>
                <a:off x="7092950" y="4582058"/>
                <a:ext cx="160531" cy="295824"/>
                <a:chOff x="5146675" y="2893474"/>
                <a:chExt cx="276225" cy="577278"/>
              </a:xfrm>
            </p:grpSpPr>
            <p:sp>
              <p:nvSpPr>
                <p:cNvPr id="179" name="台形 178">
                  <a:extLst>
                    <a:ext uri="{FF2B5EF4-FFF2-40B4-BE49-F238E27FC236}">
                      <a16:creationId xmlns:a16="http://schemas.microsoft.com/office/drawing/2014/main" id="{03E671A6-0410-542A-FF3A-DDC4F8CA060B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台形 179">
                  <a:extLst>
                    <a:ext uri="{FF2B5EF4-FFF2-40B4-BE49-F238E27FC236}">
                      <a16:creationId xmlns:a16="http://schemas.microsoft.com/office/drawing/2014/main" id="{52109ACC-32E6-EF25-38E4-3CAF07D9BA85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697FCB54-23F9-9550-D681-5E0FD6A20BE3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818EA20A-BBAF-4E78-7361-BB0CB7CCCA33}"/>
                  </a:ext>
                </a:extLst>
              </p:cNvPr>
              <p:cNvSpPr/>
              <p:nvPr/>
            </p:nvSpPr>
            <p:spPr>
              <a:xfrm rot="10800000">
                <a:off x="6880224" y="453180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台形 567">
                <a:extLst>
                  <a:ext uri="{FF2B5EF4-FFF2-40B4-BE49-F238E27FC236}">
                    <a16:creationId xmlns:a16="http://schemas.microsoft.com/office/drawing/2014/main" id="{8C01E6C9-3E69-A7F3-DE2D-D29EA400BF7C}"/>
                  </a:ext>
                </a:extLst>
              </p:cNvPr>
              <p:cNvSpPr/>
              <p:nvPr/>
            </p:nvSpPr>
            <p:spPr>
              <a:xfrm rot="13500000">
                <a:off x="6758777" y="433928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93704F53-8D5B-F1A8-E3FB-D95633B9F34D}"/>
                  </a:ext>
                </a:extLst>
              </p:cNvPr>
              <p:cNvSpPr/>
              <p:nvPr/>
            </p:nvSpPr>
            <p:spPr>
              <a:xfrm>
                <a:off x="6761627" y="422875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正方形/長方形 569">
                <a:extLst>
                  <a:ext uri="{FF2B5EF4-FFF2-40B4-BE49-F238E27FC236}">
                    <a16:creationId xmlns:a16="http://schemas.microsoft.com/office/drawing/2014/main" id="{43F0B149-90A2-C6D0-025F-C3CAD03C42B9}"/>
                  </a:ext>
                </a:extLst>
              </p:cNvPr>
              <p:cNvSpPr/>
              <p:nvPr/>
            </p:nvSpPr>
            <p:spPr>
              <a:xfrm>
                <a:off x="6920706" y="434845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テキスト ボックス 570">
                <a:extLst>
                  <a:ext uri="{FF2B5EF4-FFF2-40B4-BE49-F238E27FC236}">
                    <a16:creationId xmlns:a16="http://schemas.microsoft.com/office/drawing/2014/main" id="{55D3196F-BE7F-F35E-6F5C-4FECEBA61702}"/>
                  </a:ext>
                </a:extLst>
              </p:cNvPr>
              <p:cNvSpPr txBox="1"/>
              <p:nvPr/>
            </p:nvSpPr>
            <p:spPr>
              <a:xfrm>
                <a:off x="6942999" y="437226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　島</a:t>
                </a:r>
              </a:p>
            </p:txBody>
          </p:sp>
          <p:grpSp>
            <p:nvGrpSpPr>
              <p:cNvPr id="572" name="グループ化 571">
                <a:extLst>
                  <a:ext uri="{FF2B5EF4-FFF2-40B4-BE49-F238E27FC236}">
                    <a16:creationId xmlns:a16="http://schemas.microsoft.com/office/drawing/2014/main" id="{44605630-DEF1-6DC3-E206-C18F6FE1278D}"/>
                  </a:ext>
                </a:extLst>
              </p:cNvPr>
              <p:cNvGrpSpPr/>
              <p:nvPr/>
            </p:nvGrpSpPr>
            <p:grpSpPr>
              <a:xfrm>
                <a:off x="5883859" y="4228759"/>
                <a:ext cx="732515" cy="649123"/>
                <a:chOff x="5445709" y="4203669"/>
                <a:chExt cx="732515" cy="649123"/>
              </a:xfrm>
            </p:grpSpPr>
            <p:sp>
              <p:nvSpPr>
                <p:cNvPr id="165" name="台形 164">
                  <a:extLst>
                    <a:ext uri="{FF2B5EF4-FFF2-40B4-BE49-F238E27FC236}">
                      <a16:creationId xmlns:a16="http://schemas.microsoft.com/office/drawing/2014/main" id="{1DEAD6FF-E788-D7E1-CF28-69B40FB7B50E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6" name="グループ化 165">
                  <a:extLst>
                    <a:ext uri="{FF2B5EF4-FFF2-40B4-BE49-F238E27FC236}">
                      <a16:creationId xmlns:a16="http://schemas.microsoft.com/office/drawing/2014/main" id="{27E3254B-361D-FFA5-319C-6B2871881284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76" name="台形 175">
                    <a:extLst>
                      <a:ext uri="{FF2B5EF4-FFF2-40B4-BE49-F238E27FC236}">
                        <a16:creationId xmlns:a16="http://schemas.microsoft.com/office/drawing/2014/main" id="{AC6AA077-944D-C095-9586-072C9880228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" name="台形 176">
                    <a:extLst>
                      <a:ext uri="{FF2B5EF4-FFF2-40B4-BE49-F238E27FC236}">
                        <a16:creationId xmlns:a16="http://schemas.microsoft.com/office/drawing/2014/main" id="{5203BDE6-822D-2BAD-7A74-F14C7AE2793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フリーフォーム: 図形 177">
                    <a:extLst>
                      <a:ext uri="{FF2B5EF4-FFF2-40B4-BE49-F238E27FC236}">
                        <a16:creationId xmlns:a16="http://schemas.microsoft.com/office/drawing/2014/main" id="{5B7DF974-CFC2-C205-5225-5E1A47D69C2E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305D1CCC-7CD4-38E4-833D-6A4C79418478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73" name="台形 172">
                    <a:extLst>
                      <a:ext uri="{FF2B5EF4-FFF2-40B4-BE49-F238E27FC236}">
                        <a16:creationId xmlns:a16="http://schemas.microsoft.com/office/drawing/2014/main" id="{3538A723-1F11-409E-D184-888BFF6291F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台形 173">
                    <a:extLst>
                      <a:ext uri="{FF2B5EF4-FFF2-40B4-BE49-F238E27FC236}">
                        <a16:creationId xmlns:a16="http://schemas.microsoft.com/office/drawing/2014/main" id="{47902C19-CA24-C40E-A418-83868EB966D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75" name="フリーフォーム: 図形 174">
                    <a:extLst>
                      <a:ext uri="{FF2B5EF4-FFF2-40B4-BE49-F238E27FC236}">
                        <a16:creationId xmlns:a16="http://schemas.microsoft.com/office/drawing/2014/main" id="{E3BCF512-A057-ADE0-108A-277CA40D05AF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31BA1FBB-9B6E-13D9-3BB0-CDBE2C4D7D35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台形 168">
                  <a:extLst>
                    <a:ext uri="{FF2B5EF4-FFF2-40B4-BE49-F238E27FC236}">
                      <a16:creationId xmlns:a16="http://schemas.microsoft.com/office/drawing/2014/main" id="{6676C827-D30F-76BF-86C7-1F2BB97115F4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BFAF6AAD-ECA1-0507-0711-6F9EC23F5DCF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正方形/長方形 170">
                  <a:extLst>
                    <a:ext uri="{FF2B5EF4-FFF2-40B4-BE49-F238E27FC236}">
                      <a16:creationId xmlns:a16="http://schemas.microsoft.com/office/drawing/2014/main" id="{F855F15C-3E24-7FED-A2FB-2D24B1602D98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テキスト ボックス 171">
                  <a:extLst>
                    <a:ext uri="{FF2B5EF4-FFF2-40B4-BE49-F238E27FC236}">
                      <a16:creationId xmlns:a16="http://schemas.microsoft.com/office/drawing/2014/main" id="{2F7FFF34-FAD8-991A-41AE-F072D2B45721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山　口</a:t>
                  </a:r>
                </a:p>
              </p:txBody>
            </p:sp>
          </p:grpSp>
          <p:grpSp>
            <p:nvGrpSpPr>
              <p:cNvPr id="573" name="グループ化 572">
                <a:extLst>
                  <a:ext uri="{FF2B5EF4-FFF2-40B4-BE49-F238E27FC236}">
                    <a16:creationId xmlns:a16="http://schemas.microsoft.com/office/drawing/2014/main" id="{AEA76805-0CF5-8C6E-EDD5-855A31301D8A}"/>
                  </a:ext>
                </a:extLst>
              </p:cNvPr>
              <p:cNvGrpSpPr/>
              <p:nvPr/>
            </p:nvGrpSpPr>
            <p:grpSpPr>
              <a:xfrm>
                <a:off x="5005709" y="4228759"/>
                <a:ext cx="820090" cy="649123"/>
                <a:chOff x="5358134" y="4203669"/>
                <a:chExt cx="820090" cy="649123"/>
              </a:xfrm>
            </p:grpSpPr>
            <p:sp>
              <p:nvSpPr>
                <p:cNvPr id="147" name="台形 146">
                  <a:extLst>
                    <a:ext uri="{FF2B5EF4-FFF2-40B4-BE49-F238E27FC236}">
                      <a16:creationId xmlns:a16="http://schemas.microsoft.com/office/drawing/2014/main" id="{C26BF239-24BF-D8AB-F8B4-EBB8CF81E607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8" name="グループ化 147">
                  <a:extLst>
                    <a:ext uri="{FF2B5EF4-FFF2-40B4-BE49-F238E27FC236}">
                      <a16:creationId xmlns:a16="http://schemas.microsoft.com/office/drawing/2014/main" id="{C74E76AE-0441-C388-F145-72DBB7F6B1DA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11" name="台形 610">
                    <a:extLst>
                      <a:ext uri="{FF2B5EF4-FFF2-40B4-BE49-F238E27FC236}">
                        <a16:creationId xmlns:a16="http://schemas.microsoft.com/office/drawing/2014/main" id="{A829C729-2BDA-6C84-E4C1-B9AAAC10DDE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" name="台形 162">
                    <a:extLst>
                      <a:ext uri="{FF2B5EF4-FFF2-40B4-BE49-F238E27FC236}">
                        <a16:creationId xmlns:a16="http://schemas.microsoft.com/office/drawing/2014/main" id="{FC828C16-78E2-F7CE-CB71-23E20E7FC81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" name="フリーフォーム: 図形 163">
                    <a:extLst>
                      <a:ext uri="{FF2B5EF4-FFF2-40B4-BE49-F238E27FC236}">
                        <a16:creationId xmlns:a16="http://schemas.microsoft.com/office/drawing/2014/main" id="{470B63F2-292F-F708-44B6-D191C47FF341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9" name="グループ化 148">
                  <a:extLst>
                    <a:ext uri="{FF2B5EF4-FFF2-40B4-BE49-F238E27FC236}">
                      <a16:creationId xmlns:a16="http://schemas.microsoft.com/office/drawing/2014/main" id="{839273CE-4128-92DF-6245-3B2A04EB7933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08" name="台形 607">
                    <a:extLst>
                      <a:ext uri="{FF2B5EF4-FFF2-40B4-BE49-F238E27FC236}">
                        <a16:creationId xmlns:a16="http://schemas.microsoft.com/office/drawing/2014/main" id="{E4CE19A7-50EB-3FFC-32A6-3C56BC9990F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9" name="台形 608">
                    <a:extLst>
                      <a:ext uri="{FF2B5EF4-FFF2-40B4-BE49-F238E27FC236}">
                        <a16:creationId xmlns:a16="http://schemas.microsoft.com/office/drawing/2014/main" id="{1B0EA113-321E-D7AE-8A62-98577BDD0B7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10" name="フリーフォーム: 図形 609">
                    <a:extLst>
                      <a:ext uri="{FF2B5EF4-FFF2-40B4-BE49-F238E27FC236}">
                        <a16:creationId xmlns:a16="http://schemas.microsoft.com/office/drawing/2014/main" id="{1A537B64-8C5B-1B2F-74D3-02FD33FF6D93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23E6F5A7-7DF6-71B0-069F-B7AD51B7B4A9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台形 150">
                  <a:extLst>
                    <a:ext uri="{FF2B5EF4-FFF2-40B4-BE49-F238E27FC236}">
                      <a16:creationId xmlns:a16="http://schemas.microsoft.com/office/drawing/2014/main" id="{D29600D6-9661-A8E5-AF3A-46E43C980057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84B94CFB-D80C-588A-A667-4E2C271ADD26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3" name="グループ化 152">
                  <a:extLst>
                    <a:ext uri="{FF2B5EF4-FFF2-40B4-BE49-F238E27FC236}">
                      <a16:creationId xmlns:a16="http://schemas.microsoft.com/office/drawing/2014/main" id="{1576354F-DC35-D067-8F25-E6FF50FD7A24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158" name="四角形: 上の 2 つの角を丸める 157">
                    <a:extLst>
                      <a:ext uri="{FF2B5EF4-FFF2-40B4-BE49-F238E27FC236}">
                        <a16:creationId xmlns:a16="http://schemas.microsoft.com/office/drawing/2014/main" id="{74AFCACD-7B18-AA8E-E993-BB62BC1E6BAF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E64062FB-4526-EF50-B56E-293D71B7E2E8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4" name="正方形/長方形 153">
                  <a:extLst>
                    <a:ext uri="{FF2B5EF4-FFF2-40B4-BE49-F238E27FC236}">
                      <a16:creationId xmlns:a16="http://schemas.microsoft.com/office/drawing/2014/main" id="{1427312B-11FC-799D-13EB-AF0E61EF05DA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テキスト ボックス 155">
                  <a:extLst>
                    <a:ext uri="{FF2B5EF4-FFF2-40B4-BE49-F238E27FC236}">
                      <a16:creationId xmlns:a16="http://schemas.microsoft.com/office/drawing/2014/main" id="{658B41E1-6F28-FD09-9801-47F31285F56C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島　根</a:t>
                  </a:r>
                </a:p>
              </p:txBody>
            </p:sp>
          </p:grpSp>
          <p:grpSp>
            <p:nvGrpSpPr>
              <p:cNvPr id="574" name="グループ化 573">
                <a:extLst>
                  <a:ext uri="{FF2B5EF4-FFF2-40B4-BE49-F238E27FC236}">
                    <a16:creationId xmlns:a16="http://schemas.microsoft.com/office/drawing/2014/main" id="{A620BA19-80DB-B316-1242-C55ECCC5A286}"/>
                  </a:ext>
                </a:extLst>
              </p:cNvPr>
              <p:cNvGrpSpPr/>
              <p:nvPr/>
            </p:nvGrpSpPr>
            <p:grpSpPr>
              <a:xfrm>
                <a:off x="5787996" y="4430615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39" name="四角形: 上の 2 つの角を丸める 138">
                  <a:extLst>
                    <a:ext uri="{FF2B5EF4-FFF2-40B4-BE49-F238E27FC236}">
                      <a16:creationId xmlns:a16="http://schemas.microsoft.com/office/drawing/2014/main" id="{6BA6FDB5-BDA2-9204-EA90-66D73516A212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40FB963F-6F50-7590-8144-4A9456B2B177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四角形: 上の 2 つの角を丸める 140">
                  <a:extLst>
                    <a:ext uri="{FF2B5EF4-FFF2-40B4-BE49-F238E27FC236}">
                      <a16:creationId xmlns:a16="http://schemas.microsoft.com/office/drawing/2014/main" id="{9FA0F00B-DEC4-98CF-ABA5-A59D1B0A9782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42" name="四角形: 上の 2 つの角を丸める 141">
                  <a:extLst>
                    <a:ext uri="{FF2B5EF4-FFF2-40B4-BE49-F238E27FC236}">
                      <a16:creationId xmlns:a16="http://schemas.microsoft.com/office/drawing/2014/main" id="{222CC316-69B9-A8E3-D90D-218A963514C0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四角形: 上の 2 つの角を丸める 142">
                  <a:extLst>
                    <a:ext uri="{FF2B5EF4-FFF2-40B4-BE49-F238E27FC236}">
                      <a16:creationId xmlns:a16="http://schemas.microsoft.com/office/drawing/2014/main" id="{A08B5324-3A4C-4F71-44FF-B99D00F58532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四角形: 上の 2 つの角を丸める 143">
                  <a:extLst>
                    <a:ext uri="{FF2B5EF4-FFF2-40B4-BE49-F238E27FC236}">
                      <a16:creationId xmlns:a16="http://schemas.microsoft.com/office/drawing/2014/main" id="{5379C4AD-3EC6-7860-3ED3-4C483BAF697B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四角形: 上の 2 つの角を丸める 144">
                  <a:extLst>
                    <a:ext uri="{FF2B5EF4-FFF2-40B4-BE49-F238E27FC236}">
                      <a16:creationId xmlns:a16="http://schemas.microsoft.com/office/drawing/2014/main" id="{D0B9B203-2F75-194D-6EEB-E27EE9B3D2E7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四角形: 上の 2 つの角を丸める 145">
                  <a:extLst>
                    <a:ext uri="{FF2B5EF4-FFF2-40B4-BE49-F238E27FC236}">
                      <a16:creationId xmlns:a16="http://schemas.microsoft.com/office/drawing/2014/main" id="{44F4FAF2-30C7-91D6-0F46-5BA123AD9006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5" name="グループ化 574">
                <a:extLst>
                  <a:ext uri="{FF2B5EF4-FFF2-40B4-BE49-F238E27FC236}">
                    <a16:creationId xmlns:a16="http://schemas.microsoft.com/office/drawing/2014/main" id="{74392425-941A-72F1-F3C0-01CAFC7E712F}"/>
                  </a:ext>
                </a:extLst>
              </p:cNvPr>
              <p:cNvGrpSpPr/>
              <p:nvPr/>
            </p:nvGrpSpPr>
            <p:grpSpPr>
              <a:xfrm>
                <a:off x="6581746" y="4430615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31" name="四角形: 上の 2 つの角を丸める 130">
                  <a:extLst>
                    <a:ext uri="{FF2B5EF4-FFF2-40B4-BE49-F238E27FC236}">
                      <a16:creationId xmlns:a16="http://schemas.microsoft.com/office/drawing/2014/main" id="{0B168F08-37FE-B39E-05FF-79E37280B38E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31F5217D-72E5-6D26-9656-8A9AA5B87ED3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四角形: 上の 2 つの角を丸める 132">
                  <a:extLst>
                    <a:ext uri="{FF2B5EF4-FFF2-40B4-BE49-F238E27FC236}">
                      <a16:creationId xmlns:a16="http://schemas.microsoft.com/office/drawing/2014/main" id="{8A54F955-DD88-A666-19E9-304F99C85942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34" name="四角形: 上の 2 つの角を丸める 133">
                  <a:extLst>
                    <a:ext uri="{FF2B5EF4-FFF2-40B4-BE49-F238E27FC236}">
                      <a16:creationId xmlns:a16="http://schemas.microsoft.com/office/drawing/2014/main" id="{C01F11C2-BA18-5212-29A6-1F11C210D859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四角形: 上の 2 つの角を丸める 134">
                  <a:extLst>
                    <a:ext uri="{FF2B5EF4-FFF2-40B4-BE49-F238E27FC236}">
                      <a16:creationId xmlns:a16="http://schemas.microsoft.com/office/drawing/2014/main" id="{C7B121D8-7996-7B80-9962-6957DEB2A102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四角形: 上の 2 つの角を丸める 135">
                  <a:extLst>
                    <a:ext uri="{FF2B5EF4-FFF2-40B4-BE49-F238E27FC236}">
                      <a16:creationId xmlns:a16="http://schemas.microsoft.com/office/drawing/2014/main" id="{5F9D91C3-A876-EA3B-B4C2-9D574C20EB57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四角形: 上の 2 つの角を丸める 136">
                  <a:extLst>
                    <a:ext uri="{FF2B5EF4-FFF2-40B4-BE49-F238E27FC236}">
                      <a16:creationId xmlns:a16="http://schemas.microsoft.com/office/drawing/2014/main" id="{C184E873-03E2-795E-9987-FE1B5053D104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四角形: 上の 2 つの角を丸める 137">
                  <a:extLst>
                    <a:ext uri="{FF2B5EF4-FFF2-40B4-BE49-F238E27FC236}">
                      <a16:creationId xmlns:a16="http://schemas.microsoft.com/office/drawing/2014/main" id="{D0A76DEB-9702-C306-930E-DD78BCA8D0E2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736DC71B-557A-FCBC-7B8F-5E9374A19922}"/>
                  </a:ext>
                </a:extLst>
              </p:cNvPr>
              <p:cNvGrpSpPr/>
              <p:nvPr/>
            </p:nvGrpSpPr>
            <p:grpSpPr>
              <a:xfrm>
                <a:off x="7361906" y="4452208"/>
                <a:ext cx="196128" cy="185649"/>
                <a:chOff x="8095331" y="5472437"/>
                <a:chExt cx="196128" cy="185649"/>
              </a:xfrm>
            </p:grpSpPr>
            <p:sp>
              <p:nvSpPr>
                <p:cNvPr id="129" name="四角形: 上の 2 つの角を丸める 128">
                  <a:extLst>
                    <a:ext uri="{FF2B5EF4-FFF2-40B4-BE49-F238E27FC236}">
                      <a16:creationId xmlns:a16="http://schemas.microsoft.com/office/drawing/2014/main" id="{F4B2D376-C749-0955-C9BD-8169CDCC17BB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0ABA9444-3590-16E3-4EC8-D26CC967874B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44" name="フリーフォーム: 図形 943">
              <a:extLst>
                <a:ext uri="{FF2B5EF4-FFF2-40B4-BE49-F238E27FC236}">
                  <a16:creationId xmlns:a16="http://schemas.microsoft.com/office/drawing/2014/main" id="{DFB03D2C-1853-6387-54FA-9435B8B583ED}"/>
                </a:ext>
              </a:extLst>
            </p:cNvPr>
            <p:cNvSpPr/>
            <p:nvPr/>
          </p:nvSpPr>
          <p:spPr>
            <a:xfrm>
              <a:off x="4629150" y="4934877"/>
              <a:ext cx="731008" cy="540422"/>
            </a:xfrm>
            <a:custGeom>
              <a:avLst/>
              <a:gdLst>
                <a:gd name="connsiteX0" fmla="*/ 2506980 w 4267200"/>
                <a:gd name="connsiteY0" fmla="*/ 0 h 3154680"/>
                <a:gd name="connsiteX1" fmla="*/ 2560320 w 4267200"/>
                <a:gd name="connsiteY1" fmla="*/ 220980 h 3154680"/>
                <a:gd name="connsiteX2" fmla="*/ 2621280 w 4267200"/>
                <a:gd name="connsiteY2" fmla="*/ 259080 h 3154680"/>
                <a:gd name="connsiteX3" fmla="*/ 2644140 w 4267200"/>
                <a:gd name="connsiteY3" fmla="*/ 396240 h 3154680"/>
                <a:gd name="connsiteX4" fmla="*/ 2575560 w 4267200"/>
                <a:gd name="connsiteY4" fmla="*/ 426720 h 3154680"/>
                <a:gd name="connsiteX5" fmla="*/ 2583180 w 4267200"/>
                <a:gd name="connsiteY5" fmla="*/ 502920 h 3154680"/>
                <a:gd name="connsiteX6" fmla="*/ 2491740 w 4267200"/>
                <a:gd name="connsiteY6" fmla="*/ 617220 h 3154680"/>
                <a:gd name="connsiteX7" fmla="*/ 2522220 w 4267200"/>
                <a:gd name="connsiteY7" fmla="*/ 708660 h 3154680"/>
                <a:gd name="connsiteX8" fmla="*/ 2560320 w 4267200"/>
                <a:gd name="connsiteY8" fmla="*/ 861060 h 3154680"/>
                <a:gd name="connsiteX9" fmla="*/ 2621280 w 4267200"/>
                <a:gd name="connsiteY9" fmla="*/ 929640 h 3154680"/>
                <a:gd name="connsiteX10" fmla="*/ 2682240 w 4267200"/>
                <a:gd name="connsiteY10" fmla="*/ 929640 h 3154680"/>
                <a:gd name="connsiteX11" fmla="*/ 2712720 w 4267200"/>
                <a:gd name="connsiteY11" fmla="*/ 899160 h 3154680"/>
                <a:gd name="connsiteX12" fmla="*/ 2857500 w 4267200"/>
                <a:gd name="connsiteY12" fmla="*/ 899160 h 3154680"/>
                <a:gd name="connsiteX13" fmla="*/ 2857500 w 4267200"/>
                <a:gd name="connsiteY13" fmla="*/ 944880 h 3154680"/>
                <a:gd name="connsiteX14" fmla="*/ 2773680 w 4267200"/>
                <a:gd name="connsiteY14" fmla="*/ 1120140 h 3154680"/>
                <a:gd name="connsiteX15" fmla="*/ 2766060 w 4267200"/>
                <a:gd name="connsiteY15" fmla="*/ 1158240 h 3154680"/>
                <a:gd name="connsiteX16" fmla="*/ 2796540 w 4267200"/>
                <a:gd name="connsiteY16" fmla="*/ 1211580 h 3154680"/>
                <a:gd name="connsiteX17" fmla="*/ 2811780 w 4267200"/>
                <a:gd name="connsiteY17" fmla="*/ 1280160 h 3154680"/>
                <a:gd name="connsiteX18" fmla="*/ 2918460 w 4267200"/>
                <a:gd name="connsiteY18" fmla="*/ 1379220 h 3154680"/>
                <a:gd name="connsiteX19" fmla="*/ 3139440 w 4267200"/>
                <a:gd name="connsiteY19" fmla="*/ 1379220 h 3154680"/>
                <a:gd name="connsiteX20" fmla="*/ 3131820 w 4267200"/>
                <a:gd name="connsiteY20" fmla="*/ 1303020 h 3154680"/>
                <a:gd name="connsiteX21" fmla="*/ 3238500 w 4267200"/>
                <a:gd name="connsiteY21" fmla="*/ 1280160 h 3154680"/>
                <a:gd name="connsiteX22" fmla="*/ 3360420 w 4267200"/>
                <a:gd name="connsiteY22" fmla="*/ 1348740 h 3154680"/>
                <a:gd name="connsiteX23" fmla="*/ 3467100 w 4267200"/>
                <a:gd name="connsiteY23" fmla="*/ 1181100 h 3154680"/>
                <a:gd name="connsiteX24" fmla="*/ 3520440 w 4267200"/>
                <a:gd name="connsiteY24" fmla="*/ 1143000 h 3154680"/>
                <a:gd name="connsiteX25" fmla="*/ 3543300 w 4267200"/>
                <a:gd name="connsiteY25" fmla="*/ 1112520 h 3154680"/>
                <a:gd name="connsiteX26" fmla="*/ 3451860 w 4267200"/>
                <a:gd name="connsiteY26" fmla="*/ 990600 h 3154680"/>
                <a:gd name="connsiteX27" fmla="*/ 3482340 w 4267200"/>
                <a:gd name="connsiteY27" fmla="*/ 929640 h 3154680"/>
                <a:gd name="connsiteX28" fmla="*/ 3550920 w 4267200"/>
                <a:gd name="connsiteY28" fmla="*/ 845820 h 3154680"/>
                <a:gd name="connsiteX29" fmla="*/ 3581400 w 4267200"/>
                <a:gd name="connsiteY29" fmla="*/ 784860 h 3154680"/>
                <a:gd name="connsiteX30" fmla="*/ 3703320 w 4267200"/>
                <a:gd name="connsiteY30" fmla="*/ 784860 h 3154680"/>
                <a:gd name="connsiteX31" fmla="*/ 3710940 w 4267200"/>
                <a:gd name="connsiteY31" fmla="*/ 899160 h 3154680"/>
                <a:gd name="connsiteX32" fmla="*/ 3710940 w 4267200"/>
                <a:gd name="connsiteY32" fmla="*/ 1005840 h 3154680"/>
                <a:gd name="connsiteX33" fmla="*/ 3710940 w 4267200"/>
                <a:gd name="connsiteY33" fmla="*/ 1120140 h 3154680"/>
                <a:gd name="connsiteX34" fmla="*/ 3710940 w 4267200"/>
                <a:gd name="connsiteY34" fmla="*/ 1181100 h 3154680"/>
                <a:gd name="connsiteX35" fmla="*/ 3794760 w 4267200"/>
                <a:gd name="connsiteY35" fmla="*/ 1234440 h 3154680"/>
                <a:gd name="connsiteX36" fmla="*/ 3802380 w 4267200"/>
                <a:gd name="connsiteY36" fmla="*/ 1287780 h 3154680"/>
                <a:gd name="connsiteX37" fmla="*/ 3878580 w 4267200"/>
                <a:gd name="connsiteY37" fmla="*/ 1295400 h 3154680"/>
                <a:gd name="connsiteX38" fmla="*/ 3855720 w 4267200"/>
                <a:gd name="connsiteY38" fmla="*/ 1356360 h 3154680"/>
                <a:gd name="connsiteX39" fmla="*/ 3909060 w 4267200"/>
                <a:gd name="connsiteY39" fmla="*/ 1493520 h 3154680"/>
                <a:gd name="connsiteX40" fmla="*/ 3909060 w 4267200"/>
                <a:gd name="connsiteY40" fmla="*/ 1554480 h 3154680"/>
                <a:gd name="connsiteX41" fmla="*/ 3931920 w 4267200"/>
                <a:gd name="connsiteY41" fmla="*/ 1623060 h 3154680"/>
                <a:gd name="connsiteX42" fmla="*/ 3939540 w 4267200"/>
                <a:gd name="connsiteY42" fmla="*/ 1653540 h 3154680"/>
                <a:gd name="connsiteX43" fmla="*/ 4000500 w 4267200"/>
                <a:gd name="connsiteY43" fmla="*/ 1668780 h 3154680"/>
                <a:gd name="connsiteX44" fmla="*/ 4091940 w 4267200"/>
                <a:gd name="connsiteY44" fmla="*/ 1668780 h 3154680"/>
                <a:gd name="connsiteX45" fmla="*/ 4091940 w 4267200"/>
                <a:gd name="connsiteY45" fmla="*/ 1729740 h 3154680"/>
                <a:gd name="connsiteX46" fmla="*/ 4229100 w 4267200"/>
                <a:gd name="connsiteY46" fmla="*/ 1744980 h 3154680"/>
                <a:gd name="connsiteX47" fmla="*/ 4198620 w 4267200"/>
                <a:gd name="connsiteY47" fmla="*/ 1821180 h 3154680"/>
                <a:gd name="connsiteX48" fmla="*/ 4236720 w 4267200"/>
                <a:gd name="connsiteY48" fmla="*/ 1889760 h 3154680"/>
                <a:gd name="connsiteX49" fmla="*/ 4267200 w 4267200"/>
                <a:gd name="connsiteY49" fmla="*/ 2004060 h 3154680"/>
                <a:gd name="connsiteX50" fmla="*/ 4114800 w 4267200"/>
                <a:gd name="connsiteY50" fmla="*/ 2065020 h 3154680"/>
                <a:gd name="connsiteX51" fmla="*/ 4145280 w 4267200"/>
                <a:gd name="connsiteY51" fmla="*/ 2362200 h 3154680"/>
                <a:gd name="connsiteX52" fmla="*/ 4122420 w 4267200"/>
                <a:gd name="connsiteY52" fmla="*/ 2529840 h 3154680"/>
                <a:gd name="connsiteX53" fmla="*/ 4061460 w 4267200"/>
                <a:gd name="connsiteY53" fmla="*/ 2636520 h 3154680"/>
                <a:gd name="connsiteX54" fmla="*/ 3886200 w 4267200"/>
                <a:gd name="connsiteY54" fmla="*/ 2689860 h 3154680"/>
                <a:gd name="connsiteX55" fmla="*/ 3916680 w 4267200"/>
                <a:gd name="connsiteY55" fmla="*/ 2979420 h 3154680"/>
                <a:gd name="connsiteX56" fmla="*/ 3939540 w 4267200"/>
                <a:gd name="connsiteY56" fmla="*/ 3048000 h 3154680"/>
                <a:gd name="connsiteX57" fmla="*/ 3939540 w 4267200"/>
                <a:gd name="connsiteY57" fmla="*/ 3124200 h 3154680"/>
                <a:gd name="connsiteX58" fmla="*/ 3893820 w 4267200"/>
                <a:gd name="connsiteY58" fmla="*/ 3154680 h 3154680"/>
                <a:gd name="connsiteX59" fmla="*/ 3825240 w 4267200"/>
                <a:gd name="connsiteY59" fmla="*/ 3116580 h 3154680"/>
                <a:gd name="connsiteX60" fmla="*/ 3832860 w 4267200"/>
                <a:gd name="connsiteY60" fmla="*/ 3002280 h 3154680"/>
                <a:gd name="connsiteX61" fmla="*/ 3672840 w 4267200"/>
                <a:gd name="connsiteY61" fmla="*/ 2872740 h 3154680"/>
                <a:gd name="connsiteX62" fmla="*/ 3604260 w 4267200"/>
                <a:gd name="connsiteY62" fmla="*/ 2903220 h 3154680"/>
                <a:gd name="connsiteX63" fmla="*/ 3451860 w 4267200"/>
                <a:gd name="connsiteY63" fmla="*/ 2811780 h 3154680"/>
                <a:gd name="connsiteX64" fmla="*/ 3406140 w 4267200"/>
                <a:gd name="connsiteY64" fmla="*/ 2811780 h 3154680"/>
                <a:gd name="connsiteX65" fmla="*/ 3375660 w 4267200"/>
                <a:gd name="connsiteY65" fmla="*/ 2727960 h 3154680"/>
                <a:gd name="connsiteX66" fmla="*/ 3322320 w 4267200"/>
                <a:gd name="connsiteY66" fmla="*/ 2750820 h 3154680"/>
                <a:gd name="connsiteX67" fmla="*/ 3147060 w 4267200"/>
                <a:gd name="connsiteY67" fmla="*/ 2590800 h 3154680"/>
                <a:gd name="connsiteX68" fmla="*/ 3063240 w 4267200"/>
                <a:gd name="connsiteY68" fmla="*/ 2522220 h 3154680"/>
                <a:gd name="connsiteX69" fmla="*/ 2979708 w 4267200"/>
                <a:gd name="connsiteY69" fmla="*/ 2477668 h 3154680"/>
                <a:gd name="connsiteX70" fmla="*/ 2916556 w 4267200"/>
                <a:gd name="connsiteY70" fmla="*/ 2549844 h 3154680"/>
                <a:gd name="connsiteX71" fmla="*/ 2830830 w 4267200"/>
                <a:gd name="connsiteY71" fmla="*/ 2530792 h 3154680"/>
                <a:gd name="connsiteX72" fmla="*/ 2914792 w 4267200"/>
                <a:gd name="connsiteY72" fmla="*/ 2417628 h 3154680"/>
                <a:gd name="connsiteX73" fmla="*/ 2811780 w 4267200"/>
                <a:gd name="connsiteY73" fmla="*/ 2286000 h 3154680"/>
                <a:gd name="connsiteX74" fmla="*/ 2773680 w 4267200"/>
                <a:gd name="connsiteY74" fmla="*/ 2308860 h 3154680"/>
                <a:gd name="connsiteX75" fmla="*/ 2705100 w 4267200"/>
                <a:gd name="connsiteY75" fmla="*/ 2278380 h 3154680"/>
                <a:gd name="connsiteX76" fmla="*/ 2590800 w 4267200"/>
                <a:gd name="connsiteY76" fmla="*/ 2316480 h 3154680"/>
                <a:gd name="connsiteX77" fmla="*/ 2423160 w 4267200"/>
                <a:gd name="connsiteY77" fmla="*/ 2377440 h 3154680"/>
                <a:gd name="connsiteX78" fmla="*/ 2324100 w 4267200"/>
                <a:gd name="connsiteY78" fmla="*/ 2369820 h 3154680"/>
                <a:gd name="connsiteX79" fmla="*/ 2133600 w 4267200"/>
                <a:gd name="connsiteY79" fmla="*/ 2499360 h 3154680"/>
                <a:gd name="connsiteX80" fmla="*/ 1996440 w 4267200"/>
                <a:gd name="connsiteY80" fmla="*/ 2468880 h 3154680"/>
                <a:gd name="connsiteX81" fmla="*/ 1866900 w 4267200"/>
                <a:gd name="connsiteY81" fmla="*/ 2400300 h 3154680"/>
                <a:gd name="connsiteX82" fmla="*/ 1866900 w 4267200"/>
                <a:gd name="connsiteY82" fmla="*/ 2476500 h 3154680"/>
                <a:gd name="connsiteX83" fmla="*/ 1844040 w 4267200"/>
                <a:gd name="connsiteY83" fmla="*/ 2514600 h 3154680"/>
                <a:gd name="connsiteX84" fmla="*/ 1744980 w 4267200"/>
                <a:gd name="connsiteY84" fmla="*/ 2575560 h 3154680"/>
                <a:gd name="connsiteX85" fmla="*/ 1714500 w 4267200"/>
                <a:gd name="connsiteY85" fmla="*/ 2491740 h 3154680"/>
                <a:gd name="connsiteX86" fmla="*/ 1676400 w 4267200"/>
                <a:gd name="connsiteY86" fmla="*/ 2400300 h 3154680"/>
                <a:gd name="connsiteX87" fmla="*/ 1638300 w 4267200"/>
                <a:gd name="connsiteY87" fmla="*/ 2400300 h 3154680"/>
                <a:gd name="connsiteX88" fmla="*/ 1577340 w 4267200"/>
                <a:gd name="connsiteY88" fmla="*/ 2522220 h 3154680"/>
                <a:gd name="connsiteX89" fmla="*/ 1508760 w 4267200"/>
                <a:gd name="connsiteY89" fmla="*/ 2606040 h 3154680"/>
                <a:gd name="connsiteX90" fmla="*/ 1493520 w 4267200"/>
                <a:gd name="connsiteY90" fmla="*/ 2644140 h 3154680"/>
                <a:gd name="connsiteX91" fmla="*/ 1249680 w 4267200"/>
                <a:gd name="connsiteY91" fmla="*/ 2781300 h 3154680"/>
                <a:gd name="connsiteX92" fmla="*/ 1097280 w 4267200"/>
                <a:gd name="connsiteY92" fmla="*/ 2712720 h 3154680"/>
                <a:gd name="connsiteX93" fmla="*/ 1005840 w 4267200"/>
                <a:gd name="connsiteY93" fmla="*/ 2758440 h 3154680"/>
                <a:gd name="connsiteX94" fmla="*/ 944880 w 4267200"/>
                <a:gd name="connsiteY94" fmla="*/ 2682240 h 3154680"/>
                <a:gd name="connsiteX95" fmla="*/ 967740 w 4267200"/>
                <a:gd name="connsiteY95" fmla="*/ 2613660 h 3154680"/>
                <a:gd name="connsiteX96" fmla="*/ 906780 w 4267200"/>
                <a:gd name="connsiteY96" fmla="*/ 2537460 h 3154680"/>
                <a:gd name="connsiteX97" fmla="*/ 822960 w 4267200"/>
                <a:gd name="connsiteY97" fmla="*/ 2499360 h 3154680"/>
                <a:gd name="connsiteX98" fmla="*/ 746760 w 4267200"/>
                <a:gd name="connsiteY98" fmla="*/ 2407920 h 3154680"/>
                <a:gd name="connsiteX99" fmla="*/ 601980 w 4267200"/>
                <a:gd name="connsiteY99" fmla="*/ 2385060 h 3154680"/>
                <a:gd name="connsiteX100" fmla="*/ 525780 w 4267200"/>
                <a:gd name="connsiteY100" fmla="*/ 2324100 h 3154680"/>
                <a:gd name="connsiteX101" fmla="*/ 457200 w 4267200"/>
                <a:gd name="connsiteY101" fmla="*/ 2522220 h 3154680"/>
                <a:gd name="connsiteX102" fmla="*/ 403860 w 4267200"/>
                <a:gd name="connsiteY102" fmla="*/ 2598420 h 3154680"/>
                <a:gd name="connsiteX103" fmla="*/ 167640 w 4267200"/>
                <a:gd name="connsiteY103" fmla="*/ 2720340 h 3154680"/>
                <a:gd name="connsiteX104" fmla="*/ 144780 w 4267200"/>
                <a:gd name="connsiteY104" fmla="*/ 2613660 h 3154680"/>
                <a:gd name="connsiteX105" fmla="*/ 160020 w 4267200"/>
                <a:gd name="connsiteY105" fmla="*/ 2293620 h 3154680"/>
                <a:gd name="connsiteX106" fmla="*/ 53340 w 4267200"/>
                <a:gd name="connsiteY106" fmla="*/ 2209800 h 3154680"/>
                <a:gd name="connsiteX107" fmla="*/ 0 w 4267200"/>
                <a:gd name="connsiteY107" fmla="*/ 2080260 h 3154680"/>
                <a:gd name="connsiteX108" fmla="*/ 22860 w 4267200"/>
                <a:gd name="connsiteY108" fmla="*/ 2019300 h 3154680"/>
                <a:gd name="connsiteX109" fmla="*/ 91440 w 4267200"/>
                <a:gd name="connsiteY109" fmla="*/ 2004060 h 3154680"/>
                <a:gd name="connsiteX110" fmla="*/ 175260 w 4267200"/>
                <a:gd name="connsiteY110" fmla="*/ 1920240 h 3154680"/>
                <a:gd name="connsiteX111" fmla="*/ 220980 w 4267200"/>
                <a:gd name="connsiteY111" fmla="*/ 1859280 h 3154680"/>
                <a:gd name="connsiteX112" fmla="*/ 175260 w 4267200"/>
                <a:gd name="connsiteY112" fmla="*/ 1706880 h 3154680"/>
                <a:gd name="connsiteX113" fmla="*/ 182880 w 4267200"/>
                <a:gd name="connsiteY113" fmla="*/ 1645920 h 3154680"/>
                <a:gd name="connsiteX114" fmla="*/ 0 w 4267200"/>
                <a:gd name="connsiteY114" fmla="*/ 1470660 h 3154680"/>
                <a:gd name="connsiteX115" fmla="*/ 45720 w 4267200"/>
                <a:gd name="connsiteY115" fmla="*/ 1386840 h 3154680"/>
                <a:gd name="connsiteX116" fmla="*/ 137160 w 4267200"/>
                <a:gd name="connsiteY116" fmla="*/ 1181100 h 3154680"/>
                <a:gd name="connsiteX117" fmla="*/ 190500 w 4267200"/>
                <a:gd name="connsiteY117" fmla="*/ 1242060 h 3154680"/>
                <a:gd name="connsiteX118" fmla="*/ 335280 w 4267200"/>
                <a:gd name="connsiteY118" fmla="*/ 1150620 h 3154680"/>
                <a:gd name="connsiteX119" fmla="*/ 502920 w 4267200"/>
                <a:gd name="connsiteY119" fmla="*/ 1143000 h 3154680"/>
                <a:gd name="connsiteX120" fmla="*/ 487680 w 4267200"/>
                <a:gd name="connsiteY120" fmla="*/ 1066800 h 3154680"/>
                <a:gd name="connsiteX121" fmla="*/ 320040 w 4267200"/>
                <a:gd name="connsiteY121" fmla="*/ 1043940 h 3154680"/>
                <a:gd name="connsiteX122" fmla="*/ 289560 w 4267200"/>
                <a:gd name="connsiteY122" fmla="*/ 1005840 h 3154680"/>
                <a:gd name="connsiteX123" fmla="*/ 289560 w 4267200"/>
                <a:gd name="connsiteY123" fmla="*/ 944880 h 3154680"/>
                <a:gd name="connsiteX124" fmla="*/ 373380 w 4267200"/>
                <a:gd name="connsiteY124" fmla="*/ 906780 h 3154680"/>
                <a:gd name="connsiteX125" fmla="*/ 434340 w 4267200"/>
                <a:gd name="connsiteY125" fmla="*/ 906780 h 3154680"/>
                <a:gd name="connsiteX126" fmla="*/ 472440 w 4267200"/>
                <a:gd name="connsiteY126" fmla="*/ 990600 h 3154680"/>
                <a:gd name="connsiteX127" fmla="*/ 739140 w 4267200"/>
                <a:gd name="connsiteY127" fmla="*/ 944880 h 3154680"/>
                <a:gd name="connsiteX128" fmla="*/ 754380 w 4267200"/>
                <a:gd name="connsiteY128" fmla="*/ 998220 h 3154680"/>
                <a:gd name="connsiteX129" fmla="*/ 822960 w 4267200"/>
                <a:gd name="connsiteY129" fmla="*/ 990600 h 3154680"/>
                <a:gd name="connsiteX130" fmla="*/ 861060 w 4267200"/>
                <a:gd name="connsiteY130" fmla="*/ 1120140 h 3154680"/>
                <a:gd name="connsiteX131" fmla="*/ 982980 w 4267200"/>
                <a:gd name="connsiteY131" fmla="*/ 1112520 h 3154680"/>
                <a:gd name="connsiteX132" fmla="*/ 1005840 w 4267200"/>
                <a:gd name="connsiteY132" fmla="*/ 1066800 h 3154680"/>
                <a:gd name="connsiteX133" fmla="*/ 967740 w 4267200"/>
                <a:gd name="connsiteY133" fmla="*/ 1036320 h 3154680"/>
                <a:gd name="connsiteX134" fmla="*/ 960120 w 4267200"/>
                <a:gd name="connsiteY134" fmla="*/ 967740 h 3154680"/>
                <a:gd name="connsiteX135" fmla="*/ 1059180 w 4267200"/>
                <a:gd name="connsiteY135" fmla="*/ 967740 h 3154680"/>
                <a:gd name="connsiteX136" fmla="*/ 1165860 w 4267200"/>
                <a:gd name="connsiteY136" fmla="*/ 922020 h 3154680"/>
                <a:gd name="connsiteX137" fmla="*/ 1196340 w 4267200"/>
                <a:gd name="connsiteY137" fmla="*/ 906780 h 3154680"/>
                <a:gd name="connsiteX138" fmla="*/ 1272540 w 4267200"/>
                <a:gd name="connsiteY138" fmla="*/ 967740 h 3154680"/>
                <a:gd name="connsiteX139" fmla="*/ 1257300 w 4267200"/>
                <a:gd name="connsiteY139" fmla="*/ 990600 h 3154680"/>
                <a:gd name="connsiteX140" fmla="*/ 1165860 w 4267200"/>
                <a:gd name="connsiteY140" fmla="*/ 975360 h 3154680"/>
                <a:gd name="connsiteX141" fmla="*/ 1074420 w 4267200"/>
                <a:gd name="connsiteY141" fmla="*/ 990600 h 3154680"/>
                <a:gd name="connsiteX142" fmla="*/ 1066800 w 4267200"/>
                <a:gd name="connsiteY142" fmla="*/ 1059180 h 3154680"/>
                <a:gd name="connsiteX143" fmla="*/ 1082040 w 4267200"/>
                <a:gd name="connsiteY143" fmla="*/ 1120140 h 3154680"/>
                <a:gd name="connsiteX144" fmla="*/ 1135380 w 4267200"/>
                <a:gd name="connsiteY144" fmla="*/ 1074420 h 3154680"/>
                <a:gd name="connsiteX145" fmla="*/ 1219200 w 4267200"/>
                <a:gd name="connsiteY145" fmla="*/ 1082040 h 3154680"/>
                <a:gd name="connsiteX146" fmla="*/ 1341120 w 4267200"/>
                <a:gd name="connsiteY146" fmla="*/ 1112520 h 3154680"/>
                <a:gd name="connsiteX147" fmla="*/ 1417320 w 4267200"/>
                <a:gd name="connsiteY147" fmla="*/ 1036320 h 3154680"/>
                <a:gd name="connsiteX148" fmla="*/ 1417320 w 4267200"/>
                <a:gd name="connsiteY148" fmla="*/ 975360 h 3154680"/>
                <a:gd name="connsiteX149" fmla="*/ 1493520 w 4267200"/>
                <a:gd name="connsiteY149" fmla="*/ 944880 h 3154680"/>
                <a:gd name="connsiteX150" fmla="*/ 1539240 w 4267200"/>
                <a:gd name="connsiteY150" fmla="*/ 990600 h 3154680"/>
                <a:gd name="connsiteX151" fmla="*/ 1630680 w 4267200"/>
                <a:gd name="connsiteY151" fmla="*/ 944880 h 3154680"/>
                <a:gd name="connsiteX152" fmla="*/ 1714500 w 4267200"/>
                <a:gd name="connsiteY152" fmla="*/ 922020 h 3154680"/>
                <a:gd name="connsiteX153" fmla="*/ 1729740 w 4267200"/>
                <a:gd name="connsiteY153" fmla="*/ 838200 h 3154680"/>
                <a:gd name="connsiteX154" fmla="*/ 1767840 w 4267200"/>
                <a:gd name="connsiteY154" fmla="*/ 731520 h 3154680"/>
                <a:gd name="connsiteX155" fmla="*/ 1828800 w 4267200"/>
                <a:gd name="connsiteY155" fmla="*/ 701040 h 3154680"/>
                <a:gd name="connsiteX156" fmla="*/ 1805940 w 4267200"/>
                <a:gd name="connsiteY156" fmla="*/ 586740 h 3154680"/>
                <a:gd name="connsiteX157" fmla="*/ 1859280 w 4267200"/>
                <a:gd name="connsiteY157" fmla="*/ 533400 h 3154680"/>
                <a:gd name="connsiteX158" fmla="*/ 1981200 w 4267200"/>
                <a:gd name="connsiteY158" fmla="*/ 541020 h 3154680"/>
                <a:gd name="connsiteX159" fmla="*/ 2004060 w 4267200"/>
                <a:gd name="connsiteY159" fmla="*/ 472440 h 3154680"/>
                <a:gd name="connsiteX160" fmla="*/ 2072640 w 4267200"/>
                <a:gd name="connsiteY160" fmla="*/ 449580 h 3154680"/>
                <a:gd name="connsiteX161" fmla="*/ 2095500 w 4267200"/>
                <a:gd name="connsiteY161" fmla="*/ 388620 h 3154680"/>
                <a:gd name="connsiteX162" fmla="*/ 2133600 w 4267200"/>
                <a:gd name="connsiteY162" fmla="*/ 243840 h 3154680"/>
                <a:gd name="connsiteX163" fmla="*/ 2164080 w 4267200"/>
                <a:gd name="connsiteY163" fmla="*/ 213360 h 3154680"/>
                <a:gd name="connsiteX164" fmla="*/ 2247900 w 4267200"/>
                <a:gd name="connsiteY164" fmla="*/ 213360 h 3154680"/>
                <a:gd name="connsiteX165" fmla="*/ 2247900 w 4267200"/>
                <a:gd name="connsiteY165" fmla="*/ 114300 h 3154680"/>
                <a:gd name="connsiteX166" fmla="*/ 2308860 w 4267200"/>
                <a:gd name="connsiteY166" fmla="*/ 45720 h 3154680"/>
                <a:gd name="connsiteX167" fmla="*/ 2369820 w 4267200"/>
                <a:gd name="connsiteY167" fmla="*/ 76200 h 3154680"/>
                <a:gd name="connsiteX168" fmla="*/ 2400300 w 4267200"/>
                <a:gd name="connsiteY168" fmla="*/ 114300 h 3154680"/>
                <a:gd name="connsiteX169" fmla="*/ 2453640 w 4267200"/>
                <a:gd name="connsiteY169" fmla="*/ 99060 h 3154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4267200" h="3154680">
                  <a:moveTo>
                    <a:pt x="2506980" y="0"/>
                  </a:moveTo>
                  <a:lnTo>
                    <a:pt x="2560320" y="220980"/>
                  </a:lnTo>
                  <a:lnTo>
                    <a:pt x="2621280" y="259080"/>
                  </a:lnTo>
                  <a:lnTo>
                    <a:pt x="2644140" y="396240"/>
                  </a:lnTo>
                  <a:lnTo>
                    <a:pt x="2575560" y="426720"/>
                  </a:lnTo>
                  <a:lnTo>
                    <a:pt x="2583180" y="502920"/>
                  </a:lnTo>
                  <a:lnTo>
                    <a:pt x="2491740" y="617220"/>
                  </a:lnTo>
                  <a:lnTo>
                    <a:pt x="2522220" y="708660"/>
                  </a:lnTo>
                  <a:lnTo>
                    <a:pt x="2560320" y="861060"/>
                  </a:lnTo>
                  <a:lnTo>
                    <a:pt x="2621280" y="929640"/>
                  </a:lnTo>
                  <a:lnTo>
                    <a:pt x="2682240" y="929640"/>
                  </a:lnTo>
                  <a:lnTo>
                    <a:pt x="2712720" y="899160"/>
                  </a:lnTo>
                  <a:lnTo>
                    <a:pt x="2857500" y="899160"/>
                  </a:lnTo>
                  <a:lnTo>
                    <a:pt x="2857500" y="944880"/>
                  </a:lnTo>
                  <a:lnTo>
                    <a:pt x="2773680" y="1120140"/>
                  </a:lnTo>
                  <a:lnTo>
                    <a:pt x="2766060" y="1158240"/>
                  </a:lnTo>
                  <a:lnTo>
                    <a:pt x="2796540" y="1211580"/>
                  </a:lnTo>
                  <a:lnTo>
                    <a:pt x="2811780" y="1280160"/>
                  </a:lnTo>
                  <a:lnTo>
                    <a:pt x="2918460" y="1379220"/>
                  </a:lnTo>
                  <a:lnTo>
                    <a:pt x="3139440" y="1379220"/>
                  </a:lnTo>
                  <a:lnTo>
                    <a:pt x="3131820" y="1303020"/>
                  </a:lnTo>
                  <a:lnTo>
                    <a:pt x="3238500" y="1280160"/>
                  </a:lnTo>
                  <a:lnTo>
                    <a:pt x="3360420" y="1348740"/>
                  </a:lnTo>
                  <a:lnTo>
                    <a:pt x="3467100" y="1181100"/>
                  </a:lnTo>
                  <a:lnTo>
                    <a:pt x="3520440" y="1143000"/>
                  </a:lnTo>
                  <a:lnTo>
                    <a:pt x="3543300" y="1112520"/>
                  </a:lnTo>
                  <a:lnTo>
                    <a:pt x="3451860" y="990600"/>
                  </a:lnTo>
                  <a:lnTo>
                    <a:pt x="3482340" y="929640"/>
                  </a:lnTo>
                  <a:lnTo>
                    <a:pt x="3550920" y="845820"/>
                  </a:lnTo>
                  <a:lnTo>
                    <a:pt x="3581400" y="784860"/>
                  </a:lnTo>
                  <a:lnTo>
                    <a:pt x="3703320" y="784860"/>
                  </a:lnTo>
                  <a:lnTo>
                    <a:pt x="3710940" y="899160"/>
                  </a:lnTo>
                  <a:lnTo>
                    <a:pt x="3710940" y="1005840"/>
                  </a:lnTo>
                  <a:lnTo>
                    <a:pt x="3710940" y="1120140"/>
                  </a:lnTo>
                  <a:lnTo>
                    <a:pt x="3710940" y="1181100"/>
                  </a:lnTo>
                  <a:lnTo>
                    <a:pt x="3794760" y="1234440"/>
                  </a:lnTo>
                  <a:lnTo>
                    <a:pt x="3802380" y="1287780"/>
                  </a:lnTo>
                  <a:lnTo>
                    <a:pt x="3878580" y="1295400"/>
                  </a:lnTo>
                  <a:lnTo>
                    <a:pt x="3855720" y="1356360"/>
                  </a:lnTo>
                  <a:lnTo>
                    <a:pt x="3909060" y="1493520"/>
                  </a:lnTo>
                  <a:lnTo>
                    <a:pt x="3909060" y="1554480"/>
                  </a:lnTo>
                  <a:lnTo>
                    <a:pt x="3931920" y="1623060"/>
                  </a:lnTo>
                  <a:lnTo>
                    <a:pt x="3939540" y="1653540"/>
                  </a:lnTo>
                  <a:lnTo>
                    <a:pt x="4000500" y="1668780"/>
                  </a:lnTo>
                  <a:lnTo>
                    <a:pt x="4091940" y="1668780"/>
                  </a:lnTo>
                  <a:lnTo>
                    <a:pt x="4091940" y="1729740"/>
                  </a:lnTo>
                  <a:lnTo>
                    <a:pt x="4229100" y="1744980"/>
                  </a:lnTo>
                  <a:lnTo>
                    <a:pt x="4198620" y="1821180"/>
                  </a:lnTo>
                  <a:lnTo>
                    <a:pt x="4236720" y="1889760"/>
                  </a:lnTo>
                  <a:lnTo>
                    <a:pt x="4267200" y="2004060"/>
                  </a:lnTo>
                  <a:lnTo>
                    <a:pt x="4114800" y="2065020"/>
                  </a:lnTo>
                  <a:lnTo>
                    <a:pt x="4145280" y="2362200"/>
                  </a:lnTo>
                  <a:lnTo>
                    <a:pt x="4122420" y="2529840"/>
                  </a:lnTo>
                  <a:lnTo>
                    <a:pt x="4061460" y="2636520"/>
                  </a:lnTo>
                  <a:lnTo>
                    <a:pt x="3886200" y="2689860"/>
                  </a:lnTo>
                  <a:lnTo>
                    <a:pt x="3916680" y="2979420"/>
                  </a:lnTo>
                  <a:lnTo>
                    <a:pt x="3939540" y="3048000"/>
                  </a:lnTo>
                  <a:lnTo>
                    <a:pt x="3939540" y="3124200"/>
                  </a:lnTo>
                  <a:lnTo>
                    <a:pt x="3893820" y="3154680"/>
                  </a:lnTo>
                  <a:lnTo>
                    <a:pt x="3825240" y="3116580"/>
                  </a:lnTo>
                  <a:lnTo>
                    <a:pt x="3832860" y="3002280"/>
                  </a:lnTo>
                  <a:lnTo>
                    <a:pt x="3672840" y="2872740"/>
                  </a:lnTo>
                  <a:lnTo>
                    <a:pt x="3604260" y="2903220"/>
                  </a:lnTo>
                  <a:lnTo>
                    <a:pt x="3451860" y="2811780"/>
                  </a:lnTo>
                  <a:lnTo>
                    <a:pt x="3406140" y="2811780"/>
                  </a:lnTo>
                  <a:lnTo>
                    <a:pt x="3375660" y="2727960"/>
                  </a:lnTo>
                  <a:lnTo>
                    <a:pt x="3322320" y="2750820"/>
                  </a:lnTo>
                  <a:lnTo>
                    <a:pt x="3147060" y="2590800"/>
                  </a:lnTo>
                  <a:lnTo>
                    <a:pt x="3063240" y="2522220"/>
                  </a:lnTo>
                  <a:lnTo>
                    <a:pt x="2979708" y="2477668"/>
                  </a:lnTo>
                  <a:lnTo>
                    <a:pt x="2916556" y="2549844"/>
                  </a:lnTo>
                  <a:lnTo>
                    <a:pt x="2830830" y="2530792"/>
                  </a:lnTo>
                  <a:lnTo>
                    <a:pt x="2914792" y="2417628"/>
                  </a:lnTo>
                  <a:lnTo>
                    <a:pt x="2811780" y="2286000"/>
                  </a:lnTo>
                  <a:lnTo>
                    <a:pt x="2773680" y="2308860"/>
                  </a:lnTo>
                  <a:lnTo>
                    <a:pt x="2705100" y="2278380"/>
                  </a:lnTo>
                  <a:lnTo>
                    <a:pt x="2590800" y="2316480"/>
                  </a:lnTo>
                  <a:lnTo>
                    <a:pt x="2423160" y="2377440"/>
                  </a:lnTo>
                  <a:lnTo>
                    <a:pt x="2324100" y="2369820"/>
                  </a:lnTo>
                  <a:lnTo>
                    <a:pt x="2133600" y="2499360"/>
                  </a:lnTo>
                  <a:lnTo>
                    <a:pt x="1996440" y="2468880"/>
                  </a:lnTo>
                  <a:lnTo>
                    <a:pt x="1866900" y="2400300"/>
                  </a:lnTo>
                  <a:lnTo>
                    <a:pt x="1866900" y="2476500"/>
                  </a:lnTo>
                  <a:lnTo>
                    <a:pt x="1844040" y="2514600"/>
                  </a:lnTo>
                  <a:lnTo>
                    <a:pt x="1744980" y="2575560"/>
                  </a:lnTo>
                  <a:lnTo>
                    <a:pt x="1714500" y="2491740"/>
                  </a:lnTo>
                  <a:lnTo>
                    <a:pt x="1676400" y="2400300"/>
                  </a:lnTo>
                  <a:lnTo>
                    <a:pt x="1638300" y="2400300"/>
                  </a:lnTo>
                  <a:lnTo>
                    <a:pt x="1577340" y="2522220"/>
                  </a:lnTo>
                  <a:lnTo>
                    <a:pt x="1508760" y="2606040"/>
                  </a:lnTo>
                  <a:lnTo>
                    <a:pt x="1493520" y="2644140"/>
                  </a:lnTo>
                  <a:lnTo>
                    <a:pt x="1249680" y="2781300"/>
                  </a:lnTo>
                  <a:lnTo>
                    <a:pt x="1097280" y="2712720"/>
                  </a:lnTo>
                  <a:lnTo>
                    <a:pt x="1005840" y="2758440"/>
                  </a:lnTo>
                  <a:lnTo>
                    <a:pt x="944880" y="2682240"/>
                  </a:lnTo>
                  <a:lnTo>
                    <a:pt x="967740" y="2613660"/>
                  </a:lnTo>
                  <a:lnTo>
                    <a:pt x="906780" y="2537460"/>
                  </a:lnTo>
                  <a:lnTo>
                    <a:pt x="822960" y="2499360"/>
                  </a:lnTo>
                  <a:lnTo>
                    <a:pt x="746760" y="2407920"/>
                  </a:lnTo>
                  <a:lnTo>
                    <a:pt x="601980" y="2385060"/>
                  </a:lnTo>
                  <a:lnTo>
                    <a:pt x="525780" y="2324100"/>
                  </a:lnTo>
                  <a:lnTo>
                    <a:pt x="457200" y="2522220"/>
                  </a:lnTo>
                  <a:lnTo>
                    <a:pt x="403860" y="2598420"/>
                  </a:lnTo>
                  <a:lnTo>
                    <a:pt x="167640" y="2720340"/>
                  </a:lnTo>
                  <a:lnTo>
                    <a:pt x="144780" y="2613660"/>
                  </a:lnTo>
                  <a:lnTo>
                    <a:pt x="160020" y="2293620"/>
                  </a:lnTo>
                  <a:lnTo>
                    <a:pt x="53340" y="2209800"/>
                  </a:lnTo>
                  <a:lnTo>
                    <a:pt x="0" y="2080260"/>
                  </a:lnTo>
                  <a:lnTo>
                    <a:pt x="22860" y="2019300"/>
                  </a:lnTo>
                  <a:lnTo>
                    <a:pt x="91440" y="2004060"/>
                  </a:lnTo>
                  <a:lnTo>
                    <a:pt x="175260" y="1920240"/>
                  </a:lnTo>
                  <a:lnTo>
                    <a:pt x="220980" y="1859280"/>
                  </a:lnTo>
                  <a:lnTo>
                    <a:pt x="175260" y="1706880"/>
                  </a:lnTo>
                  <a:lnTo>
                    <a:pt x="182880" y="1645920"/>
                  </a:lnTo>
                  <a:lnTo>
                    <a:pt x="0" y="1470660"/>
                  </a:lnTo>
                  <a:lnTo>
                    <a:pt x="45720" y="1386840"/>
                  </a:lnTo>
                  <a:lnTo>
                    <a:pt x="137160" y="1181100"/>
                  </a:lnTo>
                  <a:lnTo>
                    <a:pt x="190500" y="1242060"/>
                  </a:lnTo>
                  <a:lnTo>
                    <a:pt x="335280" y="1150620"/>
                  </a:lnTo>
                  <a:lnTo>
                    <a:pt x="502920" y="1143000"/>
                  </a:lnTo>
                  <a:lnTo>
                    <a:pt x="487680" y="1066800"/>
                  </a:lnTo>
                  <a:lnTo>
                    <a:pt x="320040" y="1043940"/>
                  </a:lnTo>
                  <a:lnTo>
                    <a:pt x="289560" y="1005840"/>
                  </a:lnTo>
                  <a:lnTo>
                    <a:pt x="289560" y="944880"/>
                  </a:lnTo>
                  <a:lnTo>
                    <a:pt x="373380" y="906780"/>
                  </a:lnTo>
                  <a:lnTo>
                    <a:pt x="434340" y="906780"/>
                  </a:lnTo>
                  <a:lnTo>
                    <a:pt x="472440" y="990600"/>
                  </a:lnTo>
                  <a:lnTo>
                    <a:pt x="739140" y="944880"/>
                  </a:lnTo>
                  <a:lnTo>
                    <a:pt x="754380" y="998220"/>
                  </a:lnTo>
                  <a:lnTo>
                    <a:pt x="822960" y="990600"/>
                  </a:lnTo>
                  <a:lnTo>
                    <a:pt x="861060" y="1120140"/>
                  </a:lnTo>
                  <a:lnTo>
                    <a:pt x="982980" y="1112520"/>
                  </a:lnTo>
                  <a:lnTo>
                    <a:pt x="1005840" y="1066800"/>
                  </a:lnTo>
                  <a:lnTo>
                    <a:pt x="967740" y="1036320"/>
                  </a:lnTo>
                  <a:lnTo>
                    <a:pt x="960120" y="967740"/>
                  </a:lnTo>
                  <a:lnTo>
                    <a:pt x="1059180" y="967740"/>
                  </a:lnTo>
                  <a:lnTo>
                    <a:pt x="1165860" y="922020"/>
                  </a:lnTo>
                  <a:lnTo>
                    <a:pt x="1196340" y="906780"/>
                  </a:lnTo>
                  <a:lnTo>
                    <a:pt x="1272540" y="967740"/>
                  </a:lnTo>
                  <a:lnTo>
                    <a:pt x="1257300" y="990600"/>
                  </a:lnTo>
                  <a:lnTo>
                    <a:pt x="1165860" y="975360"/>
                  </a:lnTo>
                  <a:lnTo>
                    <a:pt x="1074420" y="990600"/>
                  </a:lnTo>
                  <a:lnTo>
                    <a:pt x="1066800" y="1059180"/>
                  </a:lnTo>
                  <a:lnTo>
                    <a:pt x="1082040" y="1120140"/>
                  </a:lnTo>
                  <a:lnTo>
                    <a:pt x="1135380" y="1074420"/>
                  </a:lnTo>
                  <a:lnTo>
                    <a:pt x="1219200" y="1082040"/>
                  </a:lnTo>
                  <a:lnTo>
                    <a:pt x="1341120" y="1112520"/>
                  </a:lnTo>
                  <a:lnTo>
                    <a:pt x="1417320" y="1036320"/>
                  </a:lnTo>
                  <a:lnTo>
                    <a:pt x="1417320" y="975360"/>
                  </a:lnTo>
                  <a:lnTo>
                    <a:pt x="1493520" y="944880"/>
                  </a:lnTo>
                  <a:lnTo>
                    <a:pt x="1539240" y="990600"/>
                  </a:lnTo>
                  <a:lnTo>
                    <a:pt x="1630680" y="944880"/>
                  </a:lnTo>
                  <a:lnTo>
                    <a:pt x="1714500" y="922020"/>
                  </a:lnTo>
                  <a:lnTo>
                    <a:pt x="1729740" y="838200"/>
                  </a:lnTo>
                  <a:lnTo>
                    <a:pt x="1767840" y="731520"/>
                  </a:lnTo>
                  <a:lnTo>
                    <a:pt x="1828800" y="701040"/>
                  </a:lnTo>
                  <a:lnTo>
                    <a:pt x="1805940" y="586740"/>
                  </a:lnTo>
                  <a:lnTo>
                    <a:pt x="1859280" y="533400"/>
                  </a:lnTo>
                  <a:lnTo>
                    <a:pt x="1981200" y="541020"/>
                  </a:lnTo>
                  <a:lnTo>
                    <a:pt x="2004060" y="472440"/>
                  </a:lnTo>
                  <a:lnTo>
                    <a:pt x="2072640" y="449580"/>
                  </a:lnTo>
                  <a:lnTo>
                    <a:pt x="2095500" y="388620"/>
                  </a:lnTo>
                  <a:lnTo>
                    <a:pt x="2133600" y="243840"/>
                  </a:lnTo>
                  <a:lnTo>
                    <a:pt x="2164080" y="213360"/>
                  </a:lnTo>
                  <a:lnTo>
                    <a:pt x="2247900" y="213360"/>
                  </a:lnTo>
                  <a:lnTo>
                    <a:pt x="2247900" y="114300"/>
                  </a:lnTo>
                  <a:lnTo>
                    <a:pt x="2308860" y="45720"/>
                  </a:lnTo>
                  <a:lnTo>
                    <a:pt x="2369820" y="76200"/>
                  </a:lnTo>
                  <a:lnTo>
                    <a:pt x="2400300" y="114300"/>
                  </a:lnTo>
                  <a:lnTo>
                    <a:pt x="2453640" y="9906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45" name="フリーフォーム: 図形 944">
              <a:extLst>
                <a:ext uri="{FF2B5EF4-FFF2-40B4-BE49-F238E27FC236}">
                  <a16:creationId xmlns:a16="http://schemas.microsoft.com/office/drawing/2014/main" id="{67777A16-C1B7-77A2-8E77-8EE12886B0EB}"/>
                </a:ext>
              </a:extLst>
            </p:cNvPr>
            <p:cNvSpPr/>
            <p:nvPr/>
          </p:nvSpPr>
          <p:spPr>
            <a:xfrm>
              <a:off x="4100660" y="4566695"/>
              <a:ext cx="865788" cy="823364"/>
            </a:xfrm>
            <a:custGeom>
              <a:avLst/>
              <a:gdLst>
                <a:gd name="connsiteX0" fmla="*/ 4368164 w 5053964"/>
                <a:gd name="connsiteY0" fmla="*/ 0 h 4806316"/>
                <a:gd name="connsiteX1" fmla="*/ 4482464 w 5053964"/>
                <a:gd name="connsiteY1" fmla="*/ 85724 h 4806316"/>
                <a:gd name="connsiteX2" fmla="*/ 4806316 w 5053964"/>
                <a:gd name="connsiteY2" fmla="*/ 47624 h 4806316"/>
                <a:gd name="connsiteX3" fmla="*/ 5053964 w 5053964"/>
                <a:gd name="connsiteY3" fmla="*/ 95252 h 4806316"/>
                <a:gd name="connsiteX4" fmla="*/ 4872990 w 5053964"/>
                <a:gd name="connsiteY4" fmla="*/ 161924 h 4806316"/>
                <a:gd name="connsiteX5" fmla="*/ 4845108 w 5053964"/>
                <a:gd name="connsiteY5" fmla="*/ 186092 h 4806316"/>
                <a:gd name="connsiteX6" fmla="*/ 4846320 w 5053964"/>
                <a:gd name="connsiteY6" fmla="*/ 173356 h 4806316"/>
                <a:gd name="connsiteX7" fmla="*/ 4732020 w 5053964"/>
                <a:gd name="connsiteY7" fmla="*/ 173356 h 4806316"/>
                <a:gd name="connsiteX8" fmla="*/ 4648200 w 5053964"/>
                <a:gd name="connsiteY8" fmla="*/ 234316 h 4806316"/>
                <a:gd name="connsiteX9" fmla="*/ 4754880 w 5053964"/>
                <a:gd name="connsiteY9" fmla="*/ 462916 h 4806316"/>
                <a:gd name="connsiteX10" fmla="*/ 4968240 w 5053964"/>
                <a:gd name="connsiteY10" fmla="*/ 622936 h 4806316"/>
                <a:gd name="connsiteX11" fmla="*/ 5036820 w 5053964"/>
                <a:gd name="connsiteY11" fmla="*/ 729616 h 4806316"/>
                <a:gd name="connsiteX12" fmla="*/ 5021580 w 5053964"/>
                <a:gd name="connsiteY12" fmla="*/ 790576 h 4806316"/>
                <a:gd name="connsiteX13" fmla="*/ 5036820 w 5053964"/>
                <a:gd name="connsiteY13" fmla="*/ 828676 h 4806316"/>
                <a:gd name="connsiteX14" fmla="*/ 4975860 w 5053964"/>
                <a:gd name="connsiteY14" fmla="*/ 904876 h 4806316"/>
                <a:gd name="connsiteX15" fmla="*/ 4975860 w 5053964"/>
                <a:gd name="connsiteY15" fmla="*/ 1224916 h 4806316"/>
                <a:gd name="connsiteX16" fmla="*/ 4747260 w 5053964"/>
                <a:gd name="connsiteY16" fmla="*/ 1308736 h 4806316"/>
                <a:gd name="connsiteX17" fmla="*/ 4572000 w 5053964"/>
                <a:gd name="connsiteY17" fmla="*/ 1384936 h 4806316"/>
                <a:gd name="connsiteX18" fmla="*/ 4533900 w 5053964"/>
                <a:gd name="connsiteY18" fmla="*/ 1445896 h 4806316"/>
                <a:gd name="connsiteX19" fmla="*/ 4587240 w 5053964"/>
                <a:gd name="connsiteY19" fmla="*/ 1453516 h 4806316"/>
                <a:gd name="connsiteX20" fmla="*/ 4625340 w 5053964"/>
                <a:gd name="connsiteY20" fmla="*/ 1598296 h 4806316"/>
                <a:gd name="connsiteX21" fmla="*/ 4503420 w 5053964"/>
                <a:gd name="connsiteY21" fmla="*/ 1689736 h 4806316"/>
                <a:gd name="connsiteX22" fmla="*/ 4456930 w 5053964"/>
                <a:gd name="connsiteY22" fmla="*/ 1915540 h 4806316"/>
                <a:gd name="connsiteX23" fmla="*/ 4368164 w 5053964"/>
                <a:gd name="connsiteY23" fmla="*/ 1885952 h 4806316"/>
                <a:gd name="connsiteX24" fmla="*/ 4206240 w 5053964"/>
                <a:gd name="connsiteY24" fmla="*/ 1981200 h 4806316"/>
                <a:gd name="connsiteX25" fmla="*/ 4044316 w 5053964"/>
                <a:gd name="connsiteY25" fmla="*/ 1866900 h 4806316"/>
                <a:gd name="connsiteX26" fmla="*/ 3930016 w 5053964"/>
                <a:gd name="connsiteY26" fmla="*/ 1933576 h 4806316"/>
                <a:gd name="connsiteX27" fmla="*/ 3787140 w 5053964"/>
                <a:gd name="connsiteY27" fmla="*/ 1914524 h 4806316"/>
                <a:gd name="connsiteX28" fmla="*/ 3729990 w 5053964"/>
                <a:gd name="connsiteY28" fmla="*/ 1838324 h 4806316"/>
                <a:gd name="connsiteX29" fmla="*/ 3653790 w 5053964"/>
                <a:gd name="connsiteY29" fmla="*/ 1866900 h 4806316"/>
                <a:gd name="connsiteX30" fmla="*/ 3520440 w 5053964"/>
                <a:gd name="connsiteY30" fmla="*/ 1981200 h 4806316"/>
                <a:gd name="connsiteX31" fmla="*/ 3501390 w 5053964"/>
                <a:gd name="connsiteY31" fmla="*/ 2076452 h 4806316"/>
                <a:gd name="connsiteX32" fmla="*/ 3368040 w 5053964"/>
                <a:gd name="connsiteY32" fmla="*/ 2247900 h 4806316"/>
                <a:gd name="connsiteX33" fmla="*/ 3310890 w 5053964"/>
                <a:gd name="connsiteY33" fmla="*/ 2343152 h 4806316"/>
                <a:gd name="connsiteX34" fmla="*/ 3206116 w 5053964"/>
                <a:gd name="connsiteY34" fmla="*/ 2409824 h 4806316"/>
                <a:gd name="connsiteX35" fmla="*/ 3082290 w 5053964"/>
                <a:gd name="connsiteY35" fmla="*/ 2409824 h 4806316"/>
                <a:gd name="connsiteX36" fmla="*/ 2929890 w 5053964"/>
                <a:gd name="connsiteY36" fmla="*/ 2619376 h 4806316"/>
                <a:gd name="connsiteX37" fmla="*/ 3177540 w 5053964"/>
                <a:gd name="connsiteY37" fmla="*/ 2705100 h 4806316"/>
                <a:gd name="connsiteX38" fmla="*/ 3187064 w 5053964"/>
                <a:gd name="connsiteY38" fmla="*/ 2809876 h 4806316"/>
                <a:gd name="connsiteX39" fmla="*/ 3072764 w 5053964"/>
                <a:gd name="connsiteY39" fmla="*/ 2809876 h 4806316"/>
                <a:gd name="connsiteX40" fmla="*/ 3025140 w 5053964"/>
                <a:gd name="connsiteY40" fmla="*/ 2886076 h 4806316"/>
                <a:gd name="connsiteX41" fmla="*/ 2872740 w 5053964"/>
                <a:gd name="connsiteY41" fmla="*/ 2838452 h 4806316"/>
                <a:gd name="connsiteX42" fmla="*/ 2644140 w 5053964"/>
                <a:gd name="connsiteY42" fmla="*/ 2981324 h 4806316"/>
                <a:gd name="connsiteX43" fmla="*/ 2406016 w 5053964"/>
                <a:gd name="connsiteY43" fmla="*/ 2971800 h 4806316"/>
                <a:gd name="connsiteX44" fmla="*/ 2291716 w 5053964"/>
                <a:gd name="connsiteY44" fmla="*/ 2924176 h 4806316"/>
                <a:gd name="connsiteX45" fmla="*/ 2272664 w 5053964"/>
                <a:gd name="connsiteY45" fmla="*/ 3000376 h 4806316"/>
                <a:gd name="connsiteX46" fmla="*/ 2186940 w 5053964"/>
                <a:gd name="connsiteY46" fmla="*/ 3076576 h 4806316"/>
                <a:gd name="connsiteX47" fmla="*/ 2120264 w 5053964"/>
                <a:gd name="connsiteY47" fmla="*/ 2981324 h 4806316"/>
                <a:gd name="connsiteX48" fmla="*/ 1977390 w 5053964"/>
                <a:gd name="connsiteY48" fmla="*/ 3019424 h 4806316"/>
                <a:gd name="connsiteX49" fmla="*/ 1920240 w 5053964"/>
                <a:gd name="connsiteY49" fmla="*/ 2990852 h 4806316"/>
                <a:gd name="connsiteX50" fmla="*/ 1872616 w 5053964"/>
                <a:gd name="connsiteY50" fmla="*/ 3076576 h 4806316"/>
                <a:gd name="connsiteX51" fmla="*/ 1786890 w 5053964"/>
                <a:gd name="connsiteY51" fmla="*/ 2952752 h 4806316"/>
                <a:gd name="connsiteX52" fmla="*/ 1710690 w 5053964"/>
                <a:gd name="connsiteY52" fmla="*/ 2952752 h 4806316"/>
                <a:gd name="connsiteX53" fmla="*/ 1710690 w 5053964"/>
                <a:gd name="connsiteY53" fmla="*/ 3067052 h 4806316"/>
                <a:gd name="connsiteX54" fmla="*/ 1663064 w 5053964"/>
                <a:gd name="connsiteY54" fmla="*/ 3171824 h 4806316"/>
                <a:gd name="connsiteX55" fmla="*/ 1463040 w 5053964"/>
                <a:gd name="connsiteY55" fmla="*/ 3276600 h 4806316"/>
                <a:gd name="connsiteX56" fmla="*/ 1405890 w 5053964"/>
                <a:gd name="connsiteY56" fmla="*/ 3352800 h 4806316"/>
                <a:gd name="connsiteX57" fmla="*/ 1472564 w 5053964"/>
                <a:gd name="connsiteY57" fmla="*/ 3390900 h 4806316"/>
                <a:gd name="connsiteX58" fmla="*/ 1348740 w 5053964"/>
                <a:gd name="connsiteY58" fmla="*/ 3648076 h 4806316"/>
                <a:gd name="connsiteX59" fmla="*/ 1405890 w 5053964"/>
                <a:gd name="connsiteY59" fmla="*/ 3724276 h 4806316"/>
                <a:gd name="connsiteX60" fmla="*/ 1348740 w 5053964"/>
                <a:gd name="connsiteY60" fmla="*/ 3867152 h 4806316"/>
                <a:gd name="connsiteX61" fmla="*/ 1205864 w 5053964"/>
                <a:gd name="connsiteY61" fmla="*/ 3990976 h 4806316"/>
                <a:gd name="connsiteX62" fmla="*/ 1158240 w 5053964"/>
                <a:gd name="connsiteY62" fmla="*/ 4000500 h 4806316"/>
                <a:gd name="connsiteX63" fmla="*/ 1101090 w 5053964"/>
                <a:gd name="connsiteY63" fmla="*/ 4086224 h 4806316"/>
                <a:gd name="connsiteX64" fmla="*/ 1167764 w 5053964"/>
                <a:gd name="connsiteY64" fmla="*/ 4114800 h 4806316"/>
                <a:gd name="connsiteX65" fmla="*/ 1197658 w 5053964"/>
                <a:gd name="connsiteY65" fmla="*/ 4211956 h 4806316"/>
                <a:gd name="connsiteX66" fmla="*/ 1089660 w 5053964"/>
                <a:gd name="connsiteY66" fmla="*/ 4211956 h 4806316"/>
                <a:gd name="connsiteX67" fmla="*/ 1059180 w 5053964"/>
                <a:gd name="connsiteY67" fmla="*/ 4272916 h 4806316"/>
                <a:gd name="connsiteX68" fmla="*/ 990600 w 5053964"/>
                <a:gd name="connsiteY68" fmla="*/ 4356736 h 4806316"/>
                <a:gd name="connsiteX69" fmla="*/ 960120 w 5053964"/>
                <a:gd name="connsiteY69" fmla="*/ 4417696 h 4806316"/>
                <a:gd name="connsiteX70" fmla="*/ 1051560 w 5053964"/>
                <a:gd name="connsiteY70" fmla="*/ 4539616 h 4806316"/>
                <a:gd name="connsiteX71" fmla="*/ 1028700 w 5053964"/>
                <a:gd name="connsiteY71" fmla="*/ 4570096 h 4806316"/>
                <a:gd name="connsiteX72" fmla="*/ 975360 w 5053964"/>
                <a:gd name="connsiteY72" fmla="*/ 4608196 h 4806316"/>
                <a:gd name="connsiteX73" fmla="*/ 868680 w 5053964"/>
                <a:gd name="connsiteY73" fmla="*/ 4775836 h 4806316"/>
                <a:gd name="connsiteX74" fmla="*/ 746760 w 5053964"/>
                <a:gd name="connsiteY74" fmla="*/ 4707256 h 4806316"/>
                <a:gd name="connsiteX75" fmla="*/ 640080 w 5053964"/>
                <a:gd name="connsiteY75" fmla="*/ 4730116 h 4806316"/>
                <a:gd name="connsiteX76" fmla="*/ 647700 w 5053964"/>
                <a:gd name="connsiteY76" fmla="*/ 4806316 h 4806316"/>
                <a:gd name="connsiteX77" fmla="*/ 426720 w 5053964"/>
                <a:gd name="connsiteY77" fmla="*/ 4806316 h 4806316"/>
                <a:gd name="connsiteX78" fmla="*/ 320040 w 5053964"/>
                <a:gd name="connsiteY78" fmla="*/ 4707256 h 4806316"/>
                <a:gd name="connsiteX79" fmla="*/ 304800 w 5053964"/>
                <a:gd name="connsiteY79" fmla="*/ 4638676 h 4806316"/>
                <a:gd name="connsiteX80" fmla="*/ 274320 w 5053964"/>
                <a:gd name="connsiteY80" fmla="*/ 4585336 h 4806316"/>
                <a:gd name="connsiteX81" fmla="*/ 281940 w 5053964"/>
                <a:gd name="connsiteY81" fmla="*/ 4547236 h 4806316"/>
                <a:gd name="connsiteX82" fmla="*/ 365760 w 5053964"/>
                <a:gd name="connsiteY82" fmla="*/ 4371976 h 4806316"/>
                <a:gd name="connsiteX83" fmla="*/ 365760 w 5053964"/>
                <a:gd name="connsiteY83" fmla="*/ 4326256 h 4806316"/>
                <a:gd name="connsiteX84" fmla="*/ 220980 w 5053964"/>
                <a:gd name="connsiteY84" fmla="*/ 4326256 h 4806316"/>
                <a:gd name="connsiteX85" fmla="*/ 190500 w 5053964"/>
                <a:gd name="connsiteY85" fmla="*/ 4356736 h 4806316"/>
                <a:gd name="connsiteX86" fmla="*/ 129540 w 5053964"/>
                <a:gd name="connsiteY86" fmla="*/ 4356736 h 4806316"/>
                <a:gd name="connsiteX87" fmla="*/ 68580 w 5053964"/>
                <a:gd name="connsiteY87" fmla="*/ 4288156 h 4806316"/>
                <a:gd name="connsiteX88" fmla="*/ 30480 w 5053964"/>
                <a:gd name="connsiteY88" fmla="*/ 4135756 h 4806316"/>
                <a:gd name="connsiteX89" fmla="*/ 0 w 5053964"/>
                <a:gd name="connsiteY89" fmla="*/ 4044316 h 4806316"/>
                <a:gd name="connsiteX90" fmla="*/ 91440 w 5053964"/>
                <a:gd name="connsiteY90" fmla="*/ 3930016 h 4806316"/>
                <a:gd name="connsiteX91" fmla="*/ 83820 w 5053964"/>
                <a:gd name="connsiteY91" fmla="*/ 3853816 h 4806316"/>
                <a:gd name="connsiteX92" fmla="*/ 152400 w 5053964"/>
                <a:gd name="connsiteY92" fmla="*/ 3823336 h 4806316"/>
                <a:gd name="connsiteX93" fmla="*/ 129540 w 5053964"/>
                <a:gd name="connsiteY93" fmla="*/ 3686176 h 4806316"/>
                <a:gd name="connsiteX94" fmla="*/ 68580 w 5053964"/>
                <a:gd name="connsiteY94" fmla="*/ 3648076 h 4806316"/>
                <a:gd name="connsiteX95" fmla="*/ 15474 w 5053964"/>
                <a:gd name="connsiteY95" fmla="*/ 3428062 h 4806316"/>
                <a:gd name="connsiteX96" fmla="*/ 24764 w 5053964"/>
                <a:gd name="connsiteY96" fmla="*/ 3390900 h 4806316"/>
                <a:gd name="connsiteX97" fmla="*/ 272416 w 5053964"/>
                <a:gd name="connsiteY97" fmla="*/ 3448052 h 4806316"/>
                <a:gd name="connsiteX98" fmla="*/ 453390 w 5053964"/>
                <a:gd name="connsiteY98" fmla="*/ 3352800 h 4806316"/>
                <a:gd name="connsiteX99" fmla="*/ 586740 w 5053964"/>
                <a:gd name="connsiteY99" fmla="*/ 3267076 h 4806316"/>
                <a:gd name="connsiteX100" fmla="*/ 624840 w 5053964"/>
                <a:gd name="connsiteY100" fmla="*/ 3152776 h 4806316"/>
                <a:gd name="connsiteX101" fmla="*/ 701040 w 5053964"/>
                <a:gd name="connsiteY101" fmla="*/ 3143252 h 4806316"/>
                <a:gd name="connsiteX102" fmla="*/ 777240 w 5053964"/>
                <a:gd name="connsiteY102" fmla="*/ 3019424 h 4806316"/>
                <a:gd name="connsiteX103" fmla="*/ 843916 w 5053964"/>
                <a:gd name="connsiteY103" fmla="*/ 2952752 h 4806316"/>
                <a:gd name="connsiteX104" fmla="*/ 958216 w 5053964"/>
                <a:gd name="connsiteY104" fmla="*/ 2867024 h 4806316"/>
                <a:gd name="connsiteX105" fmla="*/ 996316 w 5053964"/>
                <a:gd name="connsiteY105" fmla="*/ 2771776 h 4806316"/>
                <a:gd name="connsiteX106" fmla="*/ 1062990 w 5053964"/>
                <a:gd name="connsiteY106" fmla="*/ 2733676 h 4806316"/>
                <a:gd name="connsiteX107" fmla="*/ 1167764 w 5053964"/>
                <a:gd name="connsiteY107" fmla="*/ 2619376 h 4806316"/>
                <a:gd name="connsiteX108" fmla="*/ 1263016 w 5053964"/>
                <a:gd name="connsiteY108" fmla="*/ 2533652 h 4806316"/>
                <a:gd name="connsiteX109" fmla="*/ 1434464 w 5053964"/>
                <a:gd name="connsiteY109" fmla="*/ 2352676 h 4806316"/>
                <a:gd name="connsiteX110" fmla="*/ 1758316 w 5053964"/>
                <a:gd name="connsiteY110" fmla="*/ 2076452 h 4806316"/>
                <a:gd name="connsiteX111" fmla="*/ 1948816 w 5053964"/>
                <a:gd name="connsiteY111" fmla="*/ 2047876 h 4806316"/>
                <a:gd name="connsiteX112" fmla="*/ 2025016 w 5053964"/>
                <a:gd name="connsiteY112" fmla="*/ 1885952 h 4806316"/>
                <a:gd name="connsiteX113" fmla="*/ 2196464 w 5053964"/>
                <a:gd name="connsiteY113" fmla="*/ 1685924 h 4806316"/>
                <a:gd name="connsiteX114" fmla="*/ 2244090 w 5053964"/>
                <a:gd name="connsiteY114" fmla="*/ 1552576 h 4806316"/>
                <a:gd name="connsiteX115" fmla="*/ 2491740 w 5053964"/>
                <a:gd name="connsiteY115" fmla="*/ 1362076 h 4806316"/>
                <a:gd name="connsiteX116" fmla="*/ 2787016 w 5053964"/>
                <a:gd name="connsiteY116" fmla="*/ 1209676 h 4806316"/>
                <a:gd name="connsiteX117" fmla="*/ 2948940 w 5053964"/>
                <a:gd name="connsiteY117" fmla="*/ 1152524 h 4806316"/>
                <a:gd name="connsiteX118" fmla="*/ 3025140 w 5053964"/>
                <a:gd name="connsiteY118" fmla="*/ 1009652 h 4806316"/>
                <a:gd name="connsiteX119" fmla="*/ 3053716 w 5053964"/>
                <a:gd name="connsiteY119" fmla="*/ 771524 h 4806316"/>
                <a:gd name="connsiteX120" fmla="*/ 2910840 w 5053964"/>
                <a:gd name="connsiteY120" fmla="*/ 619124 h 4806316"/>
                <a:gd name="connsiteX121" fmla="*/ 3063240 w 5053964"/>
                <a:gd name="connsiteY121" fmla="*/ 561976 h 4806316"/>
                <a:gd name="connsiteX122" fmla="*/ 3206116 w 5053964"/>
                <a:gd name="connsiteY122" fmla="*/ 590552 h 4806316"/>
                <a:gd name="connsiteX123" fmla="*/ 3310890 w 5053964"/>
                <a:gd name="connsiteY123" fmla="*/ 561976 h 4806316"/>
                <a:gd name="connsiteX124" fmla="*/ 3244216 w 5053964"/>
                <a:gd name="connsiteY124" fmla="*/ 457200 h 4806316"/>
                <a:gd name="connsiteX125" fmla="*/ 3387090 w 5053964"/>
                <a:gd name="connsiteY125" fmla="*/ 438152 h 4806316"/>
                <a:gd name="connsiteX126" fmla="*/ 3491864 w 5053964"/>
                <a:gd name="connsiteY126" fmla="*/ 323852 h 4806316"/>
                <a:gd name="connsiteX127" fmla="*/ 3977640 w 5053964"/>
                <a:gd name="connsiteY127" fmla="*/ 314324 h 4806316"/>
                <a:gd name="connsiteX128" fmla="*/ 3949064 w 5053964"/>
                <a:gd name="connsiteY128" fmla="*/ 200024 h 4806316"/>
                <a:gd name="connsiteX129" fmla="*/ 4120516 w 5053964"/>
                <a:gd name="connsiteY129" fmla="*/ 190500 h 4806316"/>
                <a:gd name="connsiteX130" fmla="*/ 4177664 w 5053964"/>
                <a:gd name="connsiteY130" fmla="*/ 161924 h 4806316"/>
                <a:gd name="connsiteX131" fmla="*/ 4244340 w 5053964"/>
                <a:gd name="connsiteY131" fmla="*/ 47624 h 4806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5053964" h="4806316">
                  <a:moveTo>
                    <a:pt x="4368164" y="0"/>
                  </a:moveTo>
                  <a:lnTo>
                    <a:pt x="4482464" y="85724"/>
                  </a:lnTo>
                  <a:lnTo>
                    <a:pt x="4806316" y="47624"/>
                  </a:lnTo>
                  <a:lnTo>
                    <a:pt x="5053964" y="95252"/>
                  </a:lnTo>
                  <a:lnTo>
                    <a:pt x="4872990" y="161924"/>
                  </a:lnTo>
                  <a:lnTo>
                    <a:pt x="4845108" y="186092"/>
                  </a:lnTo>
                  <a:lnTo>
                    <a:pt x="4846320" y="173356"/>
                  </a:lnTo>
                  <a:lnTo>
                    <a:pt x="4732020" y="173356"/>
                  </a:lnTo>
                  <a:lnTo>
                    <a:pt x="4648200" y="234316"/>
                  </a:lnTo>
                  <a:lnTo>
                    <a:pt x="4754880" y="462916"/>
                  </a:lnTo>
                  <a:lnTo>
                    <a:pt x="4968240" y="622936"/>
                  </a:lnTo>
                  <a:lnTo>
                    <a:pt x="5036820" y="729616"/>
                  </a:lnTo>
                  <a:lnTo>
                    <a:pt x="5021580" y="790576"/>
                  </a:lnTo>
                  <a:lnTo>
                    <a:pt x="5036820" y="828676"/>
                  </a:lnTo>
                  <a:lnTo>
                    <a:pt x="4975860" y="904876"/>
                  </a:lnTo>
                  <a:lnTo>
                    <a:pt x="4975860" y="1224916"/>
                  </a:lnTo>
                  <a:lnTo>
                    <a:pt x="4747260" y="1308736"/>
                  </a:lnTo>
                  <a:lnTo>
                    <a:pt x="4572000" y="1384936"/>
                  </a:lnTo>
                  <a:lnTo>
                    <a:pt x="4533900" y="1445896"/>
                  </a:lnTo>
                  <a:lnTo>
                    <a:pt x="4587240" y="1453516"/>
                  </a:lnTo>
                  <a:lnTo>
                    <a:pt x="4625340" y="1598296"/>
                  </a:lnTo>
                  <a:lnTo>
                    <a:pt x="4503420" y="1689736"/>
                  </a:lnTo>
                  <a:lnTo>
                    <a:pt x="4456930" y="1915540"/>
                  </a:lnTo>
                  <a:lnTo>
                    <a:pt x="4368164" y="1885952"/>
                  </a:lnTo>
                  <a:lnTo>
                    <a:pt x="4206240" y="1981200"/>
                  </a:lnTo>
                  <a:lnTo>
                    <a:pt x="4044316" y="1866900"/>
                  </a:lnTo>
                  <a:lnTo>
                    <a:pt x="3930016" y="1933576"/>
                  </a:lnTo>
                  <a:lnTo>
                    <a:pt x="3787140" y="1914524"/>
                  </a:lnTo>
                  <a:lnTo>
                    <a:pt x="3729990" y="1838324"/>
                  </a:lnTo>
                  <a:lnTo>
                    <a:pt x="3653790" y="1866900"/>
                  </a:lnTo>
                  <a:lnTo>
                    <a:pt x="3520440" y="1981200"/>
                  </a:lnTo>
                  <a:lnTo>
                    <a:pt x="3501390" y="2076452"/>
                  </a:lnTo>
                  <a:lnTo>
                    <a:pt x="3368040" y="2247900"/>
                  </a:lnTo>
                  <a:lnTo>
                    <a:pt x="3310890" y="2343152"/>
                  </a:lnTo>
                  <a:lnTo>
                    <a:pt x="3206116" y="2409824"/>
                  </a:lnTo>
                  <a:lnTo>
                    <a:pt x="3082290" y="2409824"/>
                  </a:lnTo>
                  <a:lnTo>
                    <a:pt x="2929890" y="2619376"/>
                  </a:lnTo>
                  <a:lnTo>
                    <a:pt x="3177540" y="2705100"/>
                  </a:lnTo>
                  <a:lnTo>
                    <a:pt x="3187064" y="2809876"/>
                  </a:lnTo>
                  <a:lnTo>
                    <a:pt x="3072764" y="2809876"/>
                  </a:lnTo>
                  <a:lnTo>
                    <a:pt x="3025140" y="2886076"/>
                  </a:lnTo>
                  <a:lnTo>
                    <a:pt x="2872740" y="2838452"/>
                  </a:lnTo>
                  <a:lnTo>
                    <a:pt x="2644140" y="2981324"/>
                  </a:lnTo>
                  <a:lnTo>
                    <a:pt x="2406016" y="2971800"/>
                  </a:lnTo>
                  <a:lnTo>
                    <a:pt x="2291716" y="2924176"/>
                  </a:lnTo>
                  <a:lnTo>
                    <a:pt x="2272664" y="3000376"/>
                  </a:lnTo>
                  <a:lnTo>
                    <a:pt x="2186940" y="3076576"/>
                  </a:lnTo>
                  <a:lnTo>
                    <a:pt x="2120264" y="2981324"/>
                  </a:lnTo>
                  <a:lnTo>
                    <a:pt x="1977390" y="3019424"/>
                  </a:lnTo>
                  <a:lnTo>
                    <a:pt x="1920240" y="2990852"/>
                  </a:lnTo>
                  <a:lnTo>
                    <a:pt x="1872616" y="3076576"/>
                  </a:lnTo>
                  <a:lnTo>
                    <a:pt x="1786890" y="2952752"/>
                  </a:lnTo>
                  <a:lnTo>
                    <a:pt x="1710690" y="2952752"/>
                  </a:lnTo>
                  <a:lnTo>
                    <a:pt x="1710690" y="3067052"/>
                  </a:lnTo>
                  <a:lnTo>
                    <a:pt x="1663064" y="3171824"/>
                  </a:lnTo>
                  <a:lnTo>
                    <a:pt x="1463040" y="3276600"/>
                  </a:lnTo>
                  <a:lnTo>
                    <a:pt x="1405890" y="3352800"/>
                  </a:lnTo>
                  <a:lnTo>
                    <a:pt x="1472564" y="3390900"/>
                  </a:lnTo>
                  <a:lnTo>
                    <a:pt x="1348740" y="3648076"/>
                  </a:lnTo>
                  <a:lnTo>
                    <a:pt x="1405890" y="3724276"/>
                  </a:lnTo>
                  <a:lnTo>
                    <a:pt x="1348740" y="3867152"/>
                  </a:lnTo>
                  <a:lnTo>
                    <a:pt x="1205864" y="3990976"/>
                  </a:lnTo>
                  <a:lnTo>
                    <a:pt x="1158240" y="4000500"/>
                  </a:lnTo>
                  <a:lnTo>
                    <a:pt x="1101090" y="4086224"/>
                  </a:lnTo>
                  <a:lnTo>
                    <a:pt x="1167764" y="4114800"/>
                  </a:lnTo>
                  <a:lnTo>
                    <a:pt x="1197658" y="4211956"/>
                  </a:lnTo>
                  <a:lnTo>
                    <a:pt x="1089660" y="4211956"/>
                  </a:lnTo>
                  <a:lnTo>
                    <a:pt x="1059180" y="4272916"/>
                  </a:lnTo>
                  <a:lnTo>
                    <a:pt x="990600" y="4356736"/>
                  </a:lnTo>
                  <a:lnTo>
                    <a:pt x="960120" y="4417696"/>
                  </a:lnTo>
                  <a:lnTo>
                    <a:pt x="1051560" y="4539616"/>
                  </a:lnTo>
                  <a:lnTo>
                    <a:pt x="1028700" y="4570096"/>
                  </a:lnTo>
                  <a:lnTo>
                    <a:pt x="975360" y="4608196"/>
                  </a:lnTo>
                  <a:lnTo>
                    <a:pt x="868680" y="4775836"/>
                  </a:lnTo>
                  <a:lnTo>
                    <a:pt x="746760" y="4707256"/>
                  </a:lnTo>
                  <a:lnTo>
                    <a:pt x="640080" y="4730116"/>
                  </a:lnTo>
                  <a:lnTo>
                    <a:pt x="647700" y="4806316"/>
                  </a:lnTo>
                  <a:lnTo>
                    <a:pt x="426720" y="4806316"/>
                  </a:lnTo>
                  <a:lnTo>
                    <a:pt x="320040" y="4707256"/>
                  </a:lnTo>
                  <a:lnTo>
                    <a:pt x="304800" y="4638676"/>
                  </a:lnTo>
                  <a:lnTo>
                    <a:pt x="274320" y="4585336"/>
                  </a:lnTo>
                  <a:lnTo>
                    <a:pt x="281940" y="4547236"/>
                  </a:lnTo>
                  <a:lnTo>
                    <a:pt x="365760" y="4371976"/>
                  </a:lnTo>
                  <a:lnTo>
                    <a:pt x="365760" y="4326256"/>
                  </a:lnTo>
                  <a:lnTo>
                    <a:pt x="220980" y="4326256"/>
                  </a:lnTo>
                  <a:lnTo>
                    <a:pt x="190500" y="4356736"/>
                  </a:lnTo>
                  <a:lnTo>
                    <a:pt x="129540" y="4356736"/>
                  </a:lnTo>
                  <a:lnTo>
                    <a:pt x="68580" y="4288156"/>
                  </a:lnTo>
                  <a:lnTo>
                    <a:pt x="30480" y="4135756"/>
                  </a:lnTo>
                  <a:lnTo>
                    <a:pt x="0" y="4044316"/>
                  </a:lnTo>
                  <a:lnTo>
                    <a:pt x="91440" y="3930016"/>
                  </a:lnTo>
                  <a:lnTo>
                    <a:pt x="83820" y="3853816"/>
                  </a:lnTo>
                  <a:lnTo>
                    <a:pt x="152400" y="3823336"/>
                  </a:lnTo>
                  <a:lnTo>
                    <a:pt x="129540" y="3686176"/>
                  </a:lnTo>
                  <a:lnTo>
                    <a:pt x="68580" y="3648076"/>
                  </a:lnTo>
                  <a:lnTo>
                    <a:pt x="15474" y="3428062"/>
                  </a:lnTo>
                  <a:lnTo>
                    <a:pt x="24764" y="3390900"/>
                  </a:lnTo>
                  <a:lnTo>
                    <a:pt x="272416" y="3448052"/>
                  </a:lnTo>
                  <a:lnTo>
                    <a:pt x="453390" y="3352800"/>
                  </a:lnTo>
                  <a:lnTo>
                    <a:pt x="586740" y="3267076"/>
                  </a:lnTo>
                  <a:lnTo>
                    <a:pt x="624840" y="3152776"/>
                  </a:lnTo>
                  <a:lnTo>
                    <a:pt x="701040" y="3143252"/>
                  </a:lnTo>
                  <a:lnTo>
                    <a:pt x="777240" y="3019424"/>
                  </a:lnTo>
                  <a:lnTo>
                    <a:pt x="843916" y="2952752"/>
                  </a:lnTo>
                  <a:lnTo>
                    <a:pt x="958216" y="2867024"/>
                  </a:lnTo>
                  <a:lnTo>
                    <a:pt x="996316" y="2771776"/>
                  </a:lnTo>
                  <a:lnTo>
                    <a:pt x="1062990" y="2733676"/>
                  </a:lnTo>
                  <a:lnTo>
                    <a:pt x="1167764" y="2619376"/>
                  </a:lnTo>
                  <a:lnTo>
                    <a:pt x="1263016" y="2533652"/>
                  </a:lnTo>
                  <a:lnTo>
                    <a:pt x="1434464" y="2352676"/>
                  </a:lnTo>
                  <a:lnTo>
                    <a:pt x="1758316" y="2076452"/>
                  </a:lnTo>
                  <a:lnTo>
                    <a:pt x="1948816" y="2047876"/>
                  </a:lnTo>
                  <a:lnTo>
                    <a:pt x="2025016" y="1885952"/>
                  </a:lnTo>
                  <a:lnTo>
                    <a:pt x="2196464" y="1685924"/>
                  </a:lnTo>
                  <a:lnTo>
                    <a:pt x="2244090" y="1552576"/>
                  </a:lnTo>
                  <a:lnTo>
                    <a:pt x="2491740" y="1362076"/>
                  </a:lnTo>
                  <a:lnTo>
                    <a:pt x="2787016" y="1209676"/>
                  </a:lnTo>
                  <a:lnTo>
                    <a:pt x="2948940" y="1152524"/>
                  </a:lnTo>
                  <a:lnTo>
                    <a:pt x="3025140" y="1009652"/>
                  </a:lnTo>
                  <a:lnTo>
                    <a:pt x="3053716" y="771524"/>
                  </a:lnTo>
                  <a:lnTo>
                    <a:pt x="2910840" y="619124"/>
                  </a:lnTo>
                  <a:lnTo>
                    <a:pt x="3063240" y="561976"/>
                  </a:lnTo>
                  <a:lnTo>
                    <a:pt x="3206116" y="590552"/>
                  </a:lnTo>
                  <a:lnTo>
                    <a:pt x="3310890" y="561976"/>
                  </a:lnTo>
                  <a:lnTo>
                    <a:pt x="3244216" y="457200"/>
                  </a:lnTo>
                  <a:lnTo>
                    <a:pt x="3387090" y="438152"/>
                  </a:lnTo>
                  <a:lnTo>
                    <a:pt x="3491864" y="323852"/>
                  </a:lnTo>
                  <a:lnTo>
                    <a:pt x="3977640" y="314324"/>
                  </a:lnTo>
                  <a:lnTo>
                    <a:pt x="3949064" y="200024"/>
                  </a:lnTo>
                  <a:lnTo>
                    <a:pt x="4120516" y="190500"/>
                  </a:lnTo>
                  <a:lnTo>
                    <a:pt x="4177664" y="161924"/>
                  </a:lnTo>
                  <a:lnTo>
                    <a:pt x="4244340" y="476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46" name="フリーフォーム: 図形 945">
              <a:extLst>
                <a:ext uri="{FF2B5EF4-FFF2-40B4-BE49-F238E27FC236}">
                  <a16:creationId xmlns:a16="http://schemas.microsoft.com/office/drawing/2014/main" id="{25BC4EAA-4212-14EB-9FF1-FE59EFF40952}"/>
                </a:ext>
              </a:extLst>
            </p:cNvPr>
            <p:cNvSpPr/>
            <p:nvPr/>
          </p:nvSpPr>
          <p:spPr>
            <a:xfrm>
              <a:off x="5418341" y="4804777"/>
              <a:ext cx="748210" cy="578932"/>
            </a:xfrm>
            <a:custGeom>
              <a:avLst/>
              <a:gdLst>
                <a:gd name="connsiteX0" fmla="*/ 2628900 w 4367616"/>
                <a:gd name="connsiteY0" fmla="*/ 0 h 3379472"/>
                <a:gd name="connsiteX1" fmla="*/ 2686050 w 4367616"/>
                <a:gd name="connsiteY1" fmla="*/ 76200 h 3379472"/>
                <a:gd name="connsiteX2" fmla="*/ 2828926 w 4367616"/>
                <a:gd name="connsiteY2" fmla="*/ 95252 h 3379472"/>
                <a:gd name="connsiteX3" fmla="*/ 2943226 w 4367616"/>
                <a:gd name="connsiteY3" fmla="*/ 28576 h 3379472"/>
                <a:gd name="connsiteX4" fmla="*/ 3105150 w 4367616"/>
                <a:gd name="connsiteY4" fmla="*/ 142876 h 3379472"/>
                <a:gd name="connsiteX5" fmla="*/ 3267074 w 4367616"/>
                <a:gd name="connsiteY5" fmla="*/ 47628 h 3379472"/>
                <a:gd name="connsiteX6" fmla="*/ 3355840 w 4367616"/>
                <a:gd name="connsiteY6" fmla="*/ 77216 h 3379472"/>
                <a:gd name="connsiteX7" fmla="*/ 3348990 w 4367616"/>
                <a:gd name="connsiteY7" fmla="*/ 110492 h 3379472"/>
                <a:gd name="connsiteX8" fmla="*/ 3615690 w 4367616"/>
                <a:gd name="connsiteY8" fmla="*/ 118112 h 3379472"/>
                <a:gd name="connsiteX9" fmla="*/ 3630930 w 4367616"/>
                <a:gd name="connsiteY9" fmla="*/ 140972 h 3379472"/>
                <a:gd name="connsiteX10" fmla="*/ 3691890 w 4367616"/>
                <a:gd name="connsiteY10" fmla="*/ 118112 h 3379472"/>
                <a:gd name="connsiteX11" fmla="*/ 3768090 w 4367616"/>
                <a:gd name="connsiteY11" fmla="*/ 156212 h 3379472"/>
                <a:gd name="connsiteX12" fmla="*/ 3778866 w 4367616"/>
                <a:gd name="connsiteY12" fmla="*/ 149746 h 3379472"/>
                <a:gd name="connsiteX13" fmla="*/ 3790950 w 4367616"/>
                <a:gd name="connsiteY13" fmla="*/ 222252 h 3379472"/>
                <a:gd name="connsiteX14" fmla="*/ 3873500 w 4367616"/>
                <a:gd name="connsiteY14" fmla="*/ 311152 h 3379472"/>
                <a:gd name="connsiteX15" fmla="*/ 3930650 w 4367616"/>
                <a:gd name="connsiteY15" fmla="*/ 361952 h 3379472"/>
                <a:gd name="connsiteX16" fmla="*/ 3949700 w 4367616"/>
                <a:gd name="connsiteY16" fmla="*/ 419102 h 3379472"/>
                <a:gd name="connsiteX17" fmla="*/ 3860800 w 4367616"/>
                <a:gd name="connsiteY17" fmla="*/ 546102 h 3379472"/>
                <a:gd name="connsiteX18" fmla="*/ 3898900 w 4367616"/>
                <a:gd name="connsiteY18" fmla="*/ 647702 h 3379472"/>
                <a:gd name="connsiteX19" fmla="*/ 3848100 w 4367616"/>
                <a:gd name="connsiteY19" fmla="*/ 806452 h 3379472"/>
                <a:gd name="connsiteX20" fmla="*/ 3956050 w 4367616"/>
                <a:gd name="connsiteY20" fmla="*/ 1016002 h 3379472"/>
                <a:gd name="connsiteX21" fmla="*/ 4108450 w 4367616"/>
                <a:gd name="connsiteY21" fmla="*/ 1085852 h 3379472"/>
                <a:gd name="connsiteX22" fmla="*/ 4038600 w 4367616"/>
                <a:gd name="connsiteY22" fmla="*/ 1428752 h 3379472"/>
                <a:gd name="connsiteX23" fmla="*/ 4133850 w 4367616"/>
                <a:gd name="connsiteY23" fmla="*/ 1606552 h 3379472"/>
                <a:gd name="connsiteX24" fmla="*/ 4178300 w 4367616"/>
                <a:gd name="connsiteY24" fmla="*/ 1619252 h 3379472"/>
                <a:gd name="connsiteX25" fmla="*/ 4140200 w 4367616"/>
                <a:gd name="connsiteY25" fmla="*/ 1809752 h 3379472"/>
                <a:gd name="connsiteX26" fmla="*/ 4191000 w 4367616"/>
                <a:gd name="connsiteY26" fmla="*/ 1917702 h 3379472"/>
                <a:gd name="connsiteX27" fmla="*/ 4241800 w 4367616"/>
                <a:gd name="connsiteY27" fmla="*/ 1943102 h 3379472"/>
                <a:gd name="connsiteX28" fmla="*/ 4324350 w 4367616"/>
                <a:gd name="connsiteY28" fmla="*/ 2063752 h 3379472"/>
                <a:gd name="connsiteX29" fmla="*/ 4349750 w 4367616"/>
                <a:gd name="connsiteY29" fmla="*/ 2241552 h 3379472"/>
                <a:gd name="connsiteX30" fmla="*/ 4298950 w 4367616"/>
                <a:gd name="connsiteY30" fmla="*/ 2336802 h 3379472"/>
                <a:gd name="connsiteX31" fmla="*/ 4356100 w 4367616"/>
                <a:gd name="connsiteY31" fmla="*/ 2425702 h 3379472"/>
                <a:gd name="connsiteX32" fmla="*/ 4367616 w 4367616"/>
                <a:gd name="connsiteY32" fmla="*/ 2431984 h 3379472"/>
                <a:gd name="connsiteX33" fmla="*/ 4316730 w 4367616"/>
                <a:gd name="connsiteY33" fmla="*/ 2472692 h 3379472"/>
                <a:gd name="connsiteX34" fmla="*/ 4187190 w 4367616"/>
                <a:gd name="connsiteY34" fmla="*/ 2518412 h 3379472"/>
                <a:gd name="connsiteX35" fmla="*/ 4126230 w 4367616"/>
                <a:gd name="connsiteY35" fmla="*/ 2586992 h 3379472"/>
                <a:gd name="connsiteX36" fmla="*/ 4110990 w 4367616"/>
                <a:gd name="connsiteY36" fmla="*/ 2731772 h 3379472"/>
                <a:gd name="connsiteX37" fmla="*/ 4057650 w 4367616"/>
                <a:gd name="connsiteY37" fmla="*/ 2739392 h 3379472"/>
                <a:gd name="connsiteX38" fmla="*/ 3935730 w 4367616"/>
                <a:gd name="connsiteY38" fmla="*/ 2693672 h 3379472"/>
                <a:gd name="connsiteX39" fmla="*/ 3768090 w 4367616"/>
                <a:gd name="connsiteY39" fmla="*/ 2640332 h 3379472"/>
                <a:gd name="connsiteX40" fmla="*/ 3798570 w 4367616"/>
                <a:gd name="connsiteY40" fmla="*/ 2556512 h 3379472"/>
                <a:gd name="connsiteX41" fmla="*/ 3722370 w 4367616"/>
                <a:gd name="connsiteY41" fmla="*/ 2487932 h 3379472"/>
                <a:gd name="connsiteX42" fmla="*/ 3653790 w 4367616"/>
                <a:gd name="connsiteY42" fmla="*/ 2571752 h 3379472"/>
                <a:gd name="connsiteX43" fmla="*/ 3341370 w 4367616"/>
                <a:gd name="connsiteY43" fmla="*/ 2663192 h 3379472"/>
                <a:gd name="connsiteX44" fmla="*/ 3227070 w 4367616"/>
                <a:gd name="connsiteY44" fmla="*/ 2663192 h 3379472"/>
                <a:gd name="connsiteX45" fmla="*/ 3173730 w 4367616"/>
                <a:gd name="connsiteY45" fmla="*/ 2815592 h 3379472"/>
                <a:gd name="connsiteX46" fmla="*/ 3105150 w 4367616"/>
                <a:gd name="connsiteY46" fmla="*/ 2876552 h 3379472"/>
                <a:gd name="connsiteX47" fmla="*/ 2792730 w 4367616"/>
                <a:gd name="connsiteY47" fmla="*/ 2823212 h 3379472"/>
                <a:gd name="connsiteX48" fmla="*/ 2739390 w 4367616"/>
                <a:gd name="connsiteY48" fmla="*/ 2876552 h 3379472"/>
                <a:gd name="connsiteX49" fmla="*/ 2625090 w 4367616"/>
                <a:gd name="connsiteY49" fmla="*/ 2884172 h 3379472"/>
                <a:gd name="connsiteX50" fmla="*/ 2487930 w 4367616"/>
                <a:gd name="connsiteY50" fmla="*/ 3028952 h 3379472"/>
                <a:gd name="connsiteX51" fmla="*/ 2426970 w 4367616"/>
                <a:gd name="connsiteY51" fmla="*/ 2960372 h 3379472"/>
                <a:gd name="connsiteX52" fmla="*/ 2350770 w 4367616"/>
                <a:gd name="connsiteY52" fmla="*/ 2960372 h 3379472"/>
                <a:gd name="connsiteX53" fmla="*/ 2335530 w 4367616"/>
                <a:gd name="connsiteY53" fmla="*/ 3059432 h 3379472"/>
                <a:gd name="connsiteX54" fmla="*/ 2221230 w 4367616"/>
                <a:gd name="connsiteY54" fmla="*/ 3219452 h 3379472"/>
                <a:gd name="connsiteX55" fmla="*/ 2007870 w 4367616"/>
                <a:gd name="connsiteY55" fmla="*/ 3219452 h 3379472"/>
                <a:gd name="connsiteX56" fmla="*/ 1847850 w 4367616"/>
                <a:gd name="connsiteY56" fmla="*/ 3348992 h 3379472"/>
                <a:gd name="connsiteX57" fmla="*/ 1764030 w 4367616"/>
                <a:gd name="connsiteY57" fmla="*/ 3303272 h 3379472"/>
                <a:gd name="connsiteX58" fmla="*/ 1741170 w 4367616"/>
                <a:gd name="connsiteY58" fmla="*/ 3295652 h 3379472"/>
                <a:gd name="connsiteX59" fmla="*/ 1642110 w 4367616"/>
                <a:gd name="connsiteY59" fmla="*/ 3379472 h 3379472"/>
                <a:gd name="connsiteX60" fmla="*/ 1558290 w 4367616"/>
                <a:gd name="connsiteY60" fmla="*/ 3326132 h 3379472"/>
                <a:gd name="connsiteX61" fmla="*/ 1611630 w 4367616"/>
                <a:gd name="connsiteY61" fmla="*/ 3257552 h 3379472"/>
                <a:gd name="connsiteX62" fmla="*/ 1497330 w 4367616"/>
                <a:gd name="connsiteY62" fmla="*/ 3196592 h 3379472"/>
                <a:gd name="connsiteX63" fmla="*/ 1421130 w 4367616"/>
                <a:gd name="connsiteY63" fmla="*/ 3013712 h 3379472"/>
                <a:gd name="connsiteX64" fmla="*/ 1413510 w 4367616"/>
                <a:gd name="connsiteY64" fmla="*/ 2907032 h 3379472"/>
                <a:gd name="connsiteX65" fmla="*/ 1436370 w 4367616"/>
                <a:gd name="connsiteY65" fmla="*/ 2823212 h 3379472"/>
                <a:gd name="connsiteX66" fmla="*/ 1367790 w 4367616"/>
                <a:gd name="connsiteY66" fmla="*/ 2807972 h 3379472"/>
                <a:gd name="connsiteX67" fmla="*/ 1268730 w 4367616"/>
                <a:gd name="connsiteY67" fmla="*/ 2846072 h 3379472"/>
                <a:gd name="connsiteX68" fmla="*/ 1131570 w 4367616"/>
                <a:gd name="connsiteY68" fmla="*/ 2777492 h 3379472"/>
                <a:gd name="connsiteX69" fmla="*/ 1032510 w 4367616"/>
                <a:gd name="connsiteY69" fmla="*/ 2792732 h 3379472"/>
                <a:gd name="connsiteX70" fmla="*/ 902970 w 4367616"/>
                <a:gd name="connsiteY70" fmla="*/ 2807972 h 3379472"/>
                <a:gd name="connsiteX71" fmla="*/ 864870 w 4367616"/>
                <a:gd name="connsiteY71" fmla="*/ 2922272 h 3379472"/>
                <a:gd name="connsiteX72" fmla="*/ 742950 w 4367616"/>
                <a:gd name="connsiteY72" fmla="*/ 3036572 h 3379472"/>
                <a:gd name="connsiteX73" fmla="*/ 613410 w 4367616"/>
                <a:gd name="connsiteY73" fmla="*/ 3143252 h 3379472"/>
                <a:gd name="connsiteX74" fmla="*/ 575310 w 4367616"/>
                <a:gd name="connsiteY74" fmla="*/ 3219452 h 3379472"/>
                <a:gd name="connsiteX75" fmla="*/ 628650 w 4367616"/>
                <a:gd name="connsiteY75" fmla="*/ 3326132 h 3379472"/>
                <a:gd name="connsiteX76" fmla="*/ 615398 w 4367616"/>
                <a:gd name="connsiteY76" fmla="*/ 3331432 h 3379472"/>
                <a:gd name="connsiteX77" fmla="*/ 499110 w 4367616"/>
                <a:gd name="connsiteY77" fmla="*/ 3318512 h 3379472"/>
                <a:gd name="connsiteX78" fmla="*/ 499110 w 4367616"/>
                <a:gd name="connsiteY78" fmla="*/ 3257552 h 3379472"/>
                <a:gd name="connsiteX79" fmla="*/ 407670 w 4367616"/>
                <a:gd name="connsiteY79" fmla="*/ 3257552 h 3379472"/>
                <a:gd name="connsiteX80" fmla="*/ 346710 w 4367616"/>
                <a:gd name="connsiteY80" fmla="*/ 3242312 h 3379472"/>
                <a:gd name="connsiteX81" fmla="*/ 339090 w 4367616"/>
                <a:gd name="connsiteY81" fmla="*/ 3211832 h 3379472"/>
                <a:gd name="connsiteX82" fmla="*/ 316230 w 4367616"/>
                <a:gd name="connsiteY82" fmla="*/ 3143252 h 3379472"/>
                <a:gd name="connsiteX83" fmla="*/ 316230 w 4367616"/>
                <a:gd name="connsiteY83" fmla="*/ 3082292 h 3379472"/>
                <a:gd name="connsiteX84" fmla="*/ 262890 w 4367616"/>
                <a:gd name="connsiteY84" fmla="*/ 2945132 h 3379472"/>
                <a:gd name="connsiteX85" fmla="*/ 285750 w 4367616"/>
                <a:gd name="connsiteY85" fmla="*/ 2884172 h 3379472"/>
                <a:gd name="connsiteX86" fmla="*/ 209550 w 4367616"/>
                <a:gd name="connsiteY86" fmla="*/ 2876552 h 3379472"/>
                <a:gd name="connsiteX87" fmla="*/ 201930 w 4367616"/>
                <a:gd name="connsiteY87" fmla="*/ 2823212 h 3379472"/>
                <a:gd name="connsiteX88" fmla="*/ 118110 w 4367616"/>
                <a:gd name="connsiteY88" fmla="*/ 2769872 h 3379472"/>
                <a:gd name="connsiteX89" fmla="*/ 118110 w 4367616"/>
                <a:gd name="connsiteY89" fmla="*/ 2708912 h 3379472"/>
                <a:gd name="connsiteX90" fmla="*/ 118110 w 4367616"/>
                <a:gd name="connsiteY90" fmla="*/ 2594612 h 3379472"/>
                <a:gd name="connsiteX91" fmla="*/ 118110 w 4367616"/>
                <a:gd name="connsiteY91" fmla="*/ 2487932 h 3379472"/>
                <a:gd name="connsiteX92" fmla="*/ 110490 w 4367616"/>
                <a:gd name="connsiteY92" fmla="*/ 2373632 h 3379472"/>
                <a:gd name="connsiteX93" fmla="*/ 96568 w 4367616"/>
                <a:gd name="connsiteY93" fmla="*/ 2373632 h 3379472"/>
                <a:gd name="connsiteX94" fmla="*/ 66674 w 4367616"/>
                <a:gd name="connsiteY94" fmla="*/ 2276476 h 3379472"/>
                <a:gd name="connsiteX95" fmla="*/ 0 w 4367616"/>
                <a:gd name="connsiteY95" fmla="*/ 2247900 h 3379472"/>
                <a:gd name="connsiteX96" fmla="*/ 57150 w 4367616"/>
                <a:gd name="connsiteY96" fmla="*/ 2162176 h 3379472"/>
                <a:gd name="connsiteX97" fmla="*/ 104774 w 4367616"/>
                <a:gd name="connsiteY97" fmla="*/ 2152652 h 3379472"/>
                <a:gd name="connsiteX98" fmla="*/ 247650 w 4367616"/>
                <a:gd name="connsiteY98" fmla="*/ 2028828 h 3379472"/>
                <a:gd name="connsiteX99" fmla="*/ 304800 w 4367616"/>
                <a:gd name="connsiteY99" fmla="*/ 1885952 h 3379472"/>
                <a:gd name="connsiteX100" fmla="*/ 247650 w 4367616"/>
                <a:gd name="connsiteY100" fmla="*/ 1809752 h 3379472"/>
                <a:gd name="connsiteX101" fmla="*/ 371474 w 4367616"/>
                <a:gd name="connsiteY101" fmla="*/ 1552576 h 3379472"/>
                <a:gd name="connsiteX102" fmla="*/ 304800 w 4367616"/>
                <a:gd name="connsiteY102" fmla="*/ 1514476 h 3379472"/>
                <a:gd name="connsiteX103" fmla="*/ 361950 w 4367616"/>
                <a:gd name="connsiteY103" fmla="*/ 1438276 h 3379472"/>
                <a:gd name="connsiteX104" fmla="*/ 561974 w 4367616"/>
                <a:gd name="connsiteY104" fmla="*/ 1333500 h 3379472"/>
                <a:gd name="connsiteX105" fmla="*/ 609600 w 4367616"/>
                <a:gd name="connsiteY105" fmla="*/ 1228728 h 3379472"/>
                <a:gd name="connsiteX106" fmla="*/ 609600 w 4367616"/>
                <a:gd name="connsiteY106" fmla="*/ 1114428 h 3379472"/>
                <a:gd name="connsiteX107" fmla="*/ 685800 w 4367616"/>
                <a:gd name="connsiteY107" fmla="*/ 1114428 h 3379472"/>
                <a:gd name="connsiteX108" fmla="*/ 771526 w 4367616"/>
                <a:gd name="connsiteY108" fmla="*/ 1238252 h 3379472"/>
                <a:gd name="connsiteX109" fmla="*/ 819150 w 4367616"/>
                <a:gd name="connsiteY109" fmla="*/ 1152528 h 3379472"/>
                <a:gd name="connsiteX110" fmla="*/ 876300 w 4367616"/>
                <a:gd name="connsiteY110" fmla="*/ 1181100 h 3379472"/>
                <a:gd name="connsiteX111" fmla="*/ 1019174 w 4367616"/>
                <a:gd name="connsiteY111" fmla="*/ 1143000 h 3379472"/>
                <a:gd name="connsiteX112" fmla="*/ 1085850 w 4367616"/>
                <a:gd name="connsiteY112" fmla="*/ 1238252 h 3379472"/>
                <a:gd name="connsiteX113" fmla="*/ 1171574 w 4367616"/>
                <a:gd name="connsiteY113" fmla="*/ 1162052 h 3379472"/>
                <a:gd name="connsiteX114" fmla="*/ 1190626 w 4367616"/>
                <a:gd name="connsiteY114" fmla="*/ 1085852 h 3379472"/>
                <a:gd name="connsiteX115" fmla="*/ 1304926 w 4367616"/>
                <a:gd name="connsiteY115" fmla="*/ 1133476 h 3379472"/>
                <a:gd name="connsiteX116" fmla="*/ 1543050 w 4367616"/>
                <a:gd name="connsiteY116" fmla="*/ 1143000 h 3379472"/>
                <a:gd name="connsiteX117" fmla="*/ 1771650 w 4367616"/>
                <a:gd name="connsiteY117" fmla="*/ 1000128 h 3379472"/>
                <a:gd name="connsiteX118" fmla="*/ 1924050 w 4367616"/>
                <a:gd name="connsiteY118" fmla="*/ 1047752 h 3379472"/>
                <a:gd name="connsiteX119" fmla="*/ 1971674 w 4367616"/>
                <a:gd name="connsiteY119" fmla="*/ 971552 h 3379472"/>
                <a:gd name="connsiteX120" fmla="*/ 2085974 w 4367616"/>
                <a:gd name="connsiteY120" fmla="*/ 971552 h 3379472"/>
                <a:gd name="connsiteX121" fmla="*/ 2076450 w 4367616"/>
                <a:gd name="connsiteY121" fmla="*/ 866776 h 3379472"/>
                <a:gd name="connsiteX122" fmla="*/ 1828800 w 4367616"/>
                <a:gd name="connsiteY122" fmla="*/ 781052 h 3379472"/>
                <a:gd name="connsiteX123" fmla="*/ 1981200 w 4367616"/>
                <a:gd name="connsiteY123" fmla="*/ 571500 h 3379472"/>
                <a:gd name="connsiteX124" fmla="*/ 2105026 w 4367616"/>
                <a:gd name="connsiteY124" fmla="*/ 571500 h 3379472"/>
                <a:gd name="connsiteX125" fmla="*/ 2209800 w 4367616"/>
                <a:gd name="connsiteY125" fmla="*/ 504828 h 3379472"/>
                <a:gd name="connsiteX126" fmla="*/ 2266950 w 4367616"/>
                <a:gd name="connsiteY126" fmla="*/ 409576 h 3379472"/>
                <a:gd name="connsiteX127" fmla="*/ 2400300 w 4367616"/>
                <a:gd name="connsiteY127" fmla="*/ 238128 h 3379472"/>
                <a:gd name="connsiteX128" fmla="*/ 2419350 w 4367616"/>
                <a:gd name="connsiteY128" fmla="*/ 142876 h 3379472"/>
                <a:gd name="connsiteX129" fmla="*/ 2552700 w 4367616"/>
                <a:gd name="connsiteY129" fmla="*/ 28576 h 3379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4367616" h="3379472">
                  <a:moveTo>
                    <a:pt x="2628900" y="0"/>
                  </a:moveTo>
                  <a:lnTo>
                    <a:pt x="2686050" y="76200"/>
                  </a:lnTo>
                  <a:lnTo>
                    <a:pt x="2828926" y="95252"/>
                  </a:lnTo>
                  <a:lnTo>
                    <a:pt x="2943226" y="28576"/>
                  </a:lnTo>
                  <a:lnTo>
                    <a:pt x="3105150" y="142876"/>
                  </a:lnTo>
                  <a:lnTo>
                    <a:pt x="3267074" y="47628"/>
                  </a:lnTo>
                  <a:lnTo>
                    <a:pt x="3355840" y="77216"/>
                  </a:lnTo>
                  <a:lnTo>
                    <a:pt x="3348990" y="110492"/>
                  </a:lnTo>
                  <a:lnTo>
                    <a:pt x="3615690" y="118112"/>
                  </a:lnTo>
                  <a:lnTo>
                    <a:pt x="3630930" y="140972"/>
                  </a:lnTo>
                  <a:lnTo>
                    <a:pt x="3691890" y="118112"/>
                  </a:lnTo>
                  <a:lnTo>
                    <a:pt x="3768090" y="156212"/>
                  </a:lnTo>
                  <a:lnTo>
                    <a:pt x="3778866" y="149746"/>
                  </a:lnTo>
                  <a:lnTo>
                    <a:pt x="3790950" y="222252"/>
                  </a:lnTo>
                  <a:lnTo>
                    <a:pt x="3873500" y="311152"/>
                  </a:lnTo>
                  <a:lnTo>
                    <a:pt x="3930650" y="361952"/>
                  </a:lnTo>
                  <a:lnTo>
                    <a:pt x="3949700" y="419102"/>
                  </a:lnTo>
                  <a:lnTo>
                    <a:pt x="3860800" y="546102"/>
                  </a:lnTo>
                  <a:lnTo>
                    <a:pt x="3898900" y="647702"/>
                  </a:lnTo>
                  <a:lnTo>
                    <a:pt x="3848100" y="806452"/>
                  </a:lnTo>
                  <a:lnTo>
                    <a:pt x="3956050" y="1016002"/>
                  </a:lnTo>
                  <a:lnTo>
                    <a:pt x="4108450" y="1085852"/>
                  </a:lnTo>
                  <a:lnTo>
                    <a:pt x="4038600" y="1428752"/>
                  </a:lnTo>
                  <a:lnTo>
                    <a:pt x="4133850" y="1606552"/>
                  </a:lnTo>
                  <a:lnTo>
                    <a:pt x="4178300" y="1619252"/>
                  </a:lnTo>
                  <a:lnTo>
                    <a:pt x="4140200" y="1809752"/>
                  </a:lnTo>
                  <a:lnTo>
                    <a:pt x="4191000" y="1917702"/>
                  </a:lnTo>
                  <a:lnTo>
                    <a:pt x="4241800" y="1943102"/>
                  </a:lnTo>
                  <a:lnTo>
                    <a:pt x="4324350" y="2063752"/>
                  </a:lnTo>
                  <a:lnTo>
                    <a:pt x="4349750" y="2241552"/>
                  </a:lnTo>
                  <a:lnTo>
                    <a:pt x="4298950" y="2336802"/>
                  </a:lnTo>
                  <a:lnTo>
                    <a:pt x="4356100" y="2425702"/>
                  </a:lnTo>
                  <a:lnTo>
                    <a:pt x="4367616" y="2431984"/>
                  </a:lnTo>
                  <a:lnTo>
                    <a:pt x="4316730" y="2472692"/>
                  </a:lnTo>
                  <a:lnTo>
                    <a:pt x="4187190" y="2518412"/>
                  </a:lnTo>
                  <a:lnTo>
                    <a:pt x="4126230" y="2586992"/>
                  </a:lnTo>
                  <a:lnTo>
                    <a:pt x="4110990" y="2731772"/>
                  </a:lnTo>
                  <a:lnTo>
                    <a:pt x="4057650" y="2739392"/>
                  </a:lnTo>
                  <a:lnTo>
                    <a:pt x="3935730" y="2693672"/>
                  </a:lnTo>
                  <a:lnTo>
                    <a:pt x="3768090" y="2640332"/>
                  </a:lnTo>
                  <a:lnTo>
                    <a:pt x="3798570" y="2556512"/>
                  </a:lnTo>
                  <a:lnTo>
                    <a:pt x="3722370" y="2487932"/>
                  </a:lnTo>
                  <a:lnTo>
                    <a:pt x="3653790" y="2571752"/>
                  </a:lnTo>
                  <a:lnTo>
                    <a:pt x="3341370" y="2663192"/>
                  </a:lnTo>
                  <a:lnTo>
                    <a:pt x="3227070" y="2663192"/>
                  </a:lnTo>
                  <a:lnTo>
                    <a:pt x="3173730" y="2815592"/>
                  </a:lnTo>
                  <a:lnTo>
                    <a:pt x="3105150" y="2876552"/>
                  </a:lnTo>
                  <a:lnTo>
                    <a:pt x="2792730" y="2823212"/>
                  </a:lnTo>
                  <a:lnTo>
                    <a:pt x="2739390" y="2876552"/>
                  </a:lnTo>
                  <a:lnTo>
                    <a:pt x="2625090" y="2884172"/>
                  </a:lnTo>
                  <a:lnTo>
                    <a:pt x="2487930" y="3028952"/>
                  </a:lnTo>
                  <a:lnTo>
                    <a:pt x="2426970" y="2960372"/>
                  </a:lnTo>
                  <a:lnTo>
                    <a:pt x="2350770" y="2960372"/>
                  </a:lnTo>
                  <a:lnTo>
                    <a:pt x="2335530" y="3059432"/>
                  </a:lnTo>
                  <a:lnTo>
                    <a:pt x="2221230" y="3219452"/>
                  </a:lnTo>
                  <a:lnTo>
                    <a:pt x="2007870" y="3219452"/>
                  </a:lnTo>
                  <a:lnTo>
                    <a:pt x="1847850" y="3348992"/>
                  </a:lnTo>
                  <a:cubicBezTo>
                    <a:pt x="1769472" y="3301964"/>
                    <a:pt x="1801270" y="3303272"/>
                    <a:pt x="1764030" y="3303272"/>
                  </a:cubicBezTo>
                  <a:lnTo>
                    <a:pt x="1741170" y="3295652"/>
                  </a:lnTo>
                  <a:lnTo>
                    <a:pt x="1642110" y="3379472"/>
                  </a:lnTo>
                  <a:lnTo>
                    <a:pt x="1558290" y="3326132"/>
                  </a:lnTo>
                  <a:lnTo>
                    <a:pt x="1611630" y="3257552"/>
                  </a:lnTo>
                  <a:lnTo>
                    <a:pt x="1497330" y="3196592"/>
                  </a:lnTo>
                  <a:lnTo>
                    <a:pt x="1421130" y="3013712"/>
                  </a:lnTo>
                  <a:lnTo>
                    <a:pt x="1413510" y="2907032"/>
                  </a:lnTo>
                  <a:lnTo>
                    <a:pt x="1436370" y="2823212"/>
                  </a:lnTo>
                  <a:lnTo>
                    <a:pt x="1367790" y="2807972"/>
                  </a:lnTo>
                  <a:lnTo>
                    <a:pt x="1268730" y="2846072"/>
                  </a:lnTo>
                  <a:lnTo>
                    <a:pt x="1131570" y="2777492"/>
                  </a:lnTo>
                  <a:lnTo>
                    <a:pt x="1032510" y="2792732"/>
                  </a:lnTo>
                  <a:lnTo>
                    <a:pt x="902970" y="2807972"/>
                  </a:lnTo>
                  <a:lnTo>
                    <a:pt x="864870" y="2922272"/>
                  </a:lnTo>
                  <a:lnTo>
                    <a:pt x="742950" y="3036572"/>
                  </a:lnTo>
                  <a:lnTo>
                    <a:pt x="613410" y="3143252"/>
                  </a:lnTo>
                  <a:lnTo>
                    <a:pt x="575310" y="3219452"/>
                  </a:lnTo>
                  <a:lnTo>
                    <a:pt x="628650" y="3326132"/>
                  </a:lnTo>
                  <a:lnTo>
                    <a:pt x="615398" y="3331432"/>
                  </a:lnTo>
                  <a:lnTo>
                    <a:pt x="499110" y="3318512"/>
                  </a:lnTo>
                  <a:lnTo>
                    <a:pt x="499110" y="3257552"/>
                  </a:lnTo>
                  <a:lnTo>
                    <a:pt x="407670" y="3257552"/>
                  </a:lnTo>
                  <a:lnTo>
                    <a:pt x="346710" y="3242312"/>
                  </a:lnTo>
                  <a:lnTo>
                    <a:pt x="339090" y="3211832"/>
                  </a:lnTo>
                  <a:lnTo>
                    <a:pt x="316230" y="3143252"/>
                  </a:lnTo>
                  <a:lnTo>
                    <a:pt x="316230" y="3082292"/>
                  </a:lnTo>
                  <a:lnTo>
                    <a:pt x="262890" y="2945132"/>
                  </a:lnTo>
                  <a:lnTo>
                    <a:pt x="285750" y="2884172"/>
                  </a:lnTo>
                  <a:lnTo>
                    <a:pt x="209550" y="2876552"/>
                  </a:lnTo>
                  <a:lnTo>
                    <a:pt x="201930" y="2823212"/>
                  </a:lnTo>
                  <a:lnTo>
                    <a:pt x="118110" y="2769872"/>
                  </a:lnTo>
                  <a:lnTo>
                    <a:pt x="118110" y="2708912"/>
                  </a:lnTo>
                  <a:lnTo>
                    <a:pt x="118110" y="2594612"/>
                  </a:lnTo>
                  <a:lnTo>
                    <a:pt x="118110" y="2487932"/>
                  </a:lnTo>
                  <a:lnTo>
                    <a:pt x="110490" y="2373632"/>
                  </a:lnTo>
                  <a:lnTo>
                    <a:pt x="96568" y="2373632"/>
                  </a:lnTo>
                  <a:lnTo>
                    <a:pt x="66674" y="2276476"/>
                  </a:lnTo>
                  <a:lnTo>
                    <a:pt x="0" y="2247900"/>
                  </a:lnTo>
                  <a:lnTo>
                    <a:pt x="57150" y="2162176"/>
                  </a:lnTo>
                  <a:lnTo>
                    <a:pt x="104774" y="2152652"/>
                  </a:lnTo>
                  <a:lnTo>
                    <a:pt x="247650" y="2028828"/>
                  </a:lnTo>
                  <a:lnTo>
                    <a:pt x="304800" y="1885952"/>
                  </a:lnTo>
                  <a:lnTo>
                    <a:pt x="247650" y="1809752"/>
                  </a:lnTo>
                  <a:lnTo>
                    <a:pt x="371474" y="1552576"/>
                  </a:lnTo>
                  <a:lnTo>
                    <a:pt x="304800" y="1514476"/>
                  </a:lnTo>
                  <a:lnTo>
                    <a:pt x="361950" y="1438276"/>
                  </a:lnTo>
                  <a:lnTo>
                    <a:pt x="561974" y="1333500"/>
                  </a:lnTo>
                  <a:lnTo>
                    <a:pt x="609600" y="1228728"/>
                  </a:lnTo>
                  <a:lnTo>
                    <a:pt x="609600" y="1114428"/>
                  </a:lnTo>
                  <a:lnTo>
                    <a:pt x="685800" y="1114428"/>
                  </a:lnTo>
                  <a:lnTo>
                    <a:pt x="771526" y="1238252"/>
                  </a:lnTo>
                  <a:lnTo>
                    <a:pt x="819150" y="1152528"/>
                  </a:lnTo>
                  <a:lnTo>
                    <a:pt x="876300" y="1181100"/>
                  </a:lnTo>
                  <a:lnTo>
                    <a:pt x="1019174" y="1143000"/>
                  </a:lnTo>
                  <a:lnTo>
                    <a:pt x="1085850" y="1238252"/>
                  </a:lnTo>
                  <a:lnTo>
                    <a:pt x="1171574" y="1162052"/>
                  </a:lnTo>
                  <a:lnTo>
                    <a:pt x="1190626" y="1085852"/>
                  </a:lnTo>
                  <a:lnTo>
                    <a:pt x="1304926" y="1133476"/>
                  </a:lnTo>
                  <a:lnTo>
                    <a:pt x="1543050" y="1143000"/>
                  </a:lnTo>
                  <a:lnTo>
                    <a:pt x="1771650" y="1000128"/>
                  </a:lnTo>
                  <a:lnTo>
                    <a:pt x="1924050" y="1047752"/>
                  </a:lnTo>
                  <a:lnTo>
                    <a:pt x="1971674" y="971552"/>
                  </a:lnTo>
                  <a:lnTo>
                    <a:pt x="2085974" y="971552"/>
                  </a:lnTo>
                  <a:lnTo>
                    <a:pt x="2076450" y="866776"/>
                  </a:lnTo>
                  <a:lnTo>
                    <a:pt x="1828800" y="781052"/>
                  </a:lnTo>
                  <a:lnTo>
                    <a:pt x="1981200" y="571500"/>
                  </a:lnTo>
                  <a:lnTo>
                    <a:pt x="2105026" y="571500"/>
                  </a:lnTo>
                  <a:lnTo>
                    <a:pt x="2209800" y="504828"/>
                  </a:lnTo>
                  <a:lnTo>
                    <a:pt x="2266950" y="409576"/>
                  </a:lnTo>
                  <a:lnTo>
                    <a:pt x="2400300" y="238128"/>
                  </a:lnTo>
                  <a:lnTo>
                    <a:pt x="2419350" y="142876"/>
                  </a:lnTo>
                  <a:lnTo>
                    <a:pt x="2552700" y="28576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947" name="グループ化 946">
              <a:extLst>
                <a:ext uri="{FF2B5EF4-FFF2-40B4-BE49-F238E27FC236}">
                  <a16:creationId xmlns:a16="http://schemas.microsoft.com/office/drawing/2014/main" id="{646A37A8-2EBF-48D6-1A28-5166949BF833}"/>
                </a:ext>
              </a:extLst>
            </p:cNvPr>
            <p:cNvGrpSpPr/>
            <p:nvPr/>
          </p:nvGrpSpPr>
          <p:grpSpPr>
            <a:xfrm>
              <a:off x="4685874" y="4637586"/>
              <a:ext cx="167420" cy="226400"/>
              <a:chOff x="4965309" y="3938588"/>
              <a:chExt cx="232961" cy="315032"/>
            </a:xfrm>
          </p:grpSpPr>
          <p:sp>
            <p:nvSpPr>
              <p:cNvPr id="948" name="四角形: 角を丸くする 947">
                <a:extLst>
                  <a:ext uri="{FF2B5EF4-FFF2-40B4-BE49-F238E27FC236}">
                    <a16:creationId xmlns:a16="http://schemas.microsoft.com/office/drawing/2014/main" id="{7D4168F1-0E1B-C97F-6CB4-5788AE1C9F59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9" name="四角形: 角を丸くする 948">
                <a:extLst>
                  <a:ext uri="{FF2B5EF4-FFF2-40B4-BE49-F238E27FC236}">
                    <a16:creationId xmlns:a16="http://schemas.microsoft.com/office/drawing/2014/main" id="{67BC3AF8-3899-ED5F-1C1D-50405988CF9F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0" name="月 949">
                <a:extLst>
                  <a:ext uri="{FF2B5EF4-FFF2-40B4-BE49-F238E27FC236}">
                    <a16:creationId xmlns:a16="http://schemas.microsoft.com/office/drawing/2014/main" id="{AD4B549A-E3D9-E769-45A9-1793B4C4DA54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952" name="グループ化 951">
              <a:extLst>
                <a:ext uri="{FF2B5EF4-FFF2-40B4-BE49-F238E27FC236}">
                  <a16:creationId xmlns:a16="http://schemas.microsoft.com/office/drawing/2014/main" id="{45DA5214-EC25-ED19-8BCC-CE20F61BFBF8}"/>
                </a:ext>
              </a:extLst>
            </p:cNvPr>
            <p:cNvGrpSpPr/>
            <p:nvPr/>
          </p:nvGrpSpPr>
          <p:grpSpPr>
            <a:xfrm>
              <a:off x="4901774" y="5094786"/>
              <a:ext cx="167420" cy="226400"/>
              <a:chOff x="4965309" y="3938588"/>
              <a:chExt cx="232961" cy="315032"/>
            </a:xfrm>
          </p:grpSpPr>
          <p:sp>
            <p:nvSpPr>
              <p:cNvPr id="953" name="四角形: 角を丸くする 952">
                <a:extLst>
                  <a:ext uri="{FF2B5EF4-FFF2-40B4-BE49-F238E27FC236}">
                    <a16:creationId xmlns:a16="http://schemas.microsoft.com/office/drawing/2014/main" id="{5BFC60C6-AE61-7DD5-6C84-2BAB9B7E3632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4" name="四角形: 角を丸くする 953">
                <a:extLst>
                  <a:ext uri="{FF2B5EF4-FFF2-40B4-BE49-F238E27FC236}">
                    <a16:creationId xmlns:a16="http://schemas.microsoft.com/office/drawing/2014/main" id="{509901D7-9368-DBE8-6F11-4FA71D10102A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5" name="月 954">
                <a:extLst>
                  <a:ext uri="{FF2B5EF4-FFF2-40B4-BE49-F238E27FC236}">
                    <a16:creationId xmlns:a16="http://schemas.microsoft.com/office/drawing/2014/main" id="{46A5CAA1-F432-9309-47E9-2DE2C9450115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956" name="グループ化 955">
              <a:extLst>
                <a:ext uri="{FF2B5EF4-FFF2-40B4-BE49-F238E27FC236}">
                  <a16:creationId xmlns:a16="http://schemas.microsoft.com/office/drawing/2014/main" id="{980B887A-44C0-6A05-3720-7C6B58A11577}"/>
                </a:ext>
              </a:extLst>
            </p:cNvPr>
            <p:cNvGrpSpPr/>
            <p:nvPr/>
          </p:nvGrpSpPr>
          <p:grpSpPr>
            <a:xfrm flipH="1">
              <a:off x="5691279" y="5030824"/>
              <a:ext cx="167420" cy="226400"/>
              <a:chOff x="4965309" y="3938588"/>
              <a:chExt cx="232961" cy="315032"/>
            </a:xfrm>
          </p:grpSpPr>
          <p:sp>
            <p:nvSpPr>
              <p:cNvPr id="957" name="四角形: 角を丸くする 956">
                <a:extLst>
                  <a:ext uri="{FF2B5EF4-FFF2-40B4-BE49-F238E27FC236}">
                    <a16:creationId xmlns:a16="http://schemas.microsoft.com/office/drawing/2014/main" id="{DE598061-57F1-229D-75C6-31898CFD5BE7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8" name="四角形: 角を丸くする 957">
                <a:extLst>
                  <a:ext uri="{FF2B5EF4-FFF2-40B4-BE49-F238E27FC236}">
                    <a16:creationId xmlns:a16="http://schemas.microsoft.com/office/drawing/2014/main" id="{CA512318-7233-5EF4-E1D3-C55421A7B344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9" name="月 958">
                <a:extLst>
                  <a:ext uri="{FF2B5EF4-FFF2-40B4-BE49-F238E27FC236}">
                    <a16:creationId xmlns:a16="http://schemas.microsoft.com/office/drawing/2014/main" id="{F00C5790-89C2-6601-42F8-1A1A1CFE5B0F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1048" name="グループ化 1047">
            <a:extLst>
              <a:ext uri="{FF2B5EF4-FFF2-40B4-BE49-F238E27FC236}">
                <a16:creationId xmlns:a16="http://schemas.microsoft.com/office/drawing/2014/main" id="{394B5101-81D3-B770-5324-8F7B77D2E64B}"/>
              </a:ext>
            </a:extLst>
          </p:cNvPr>
          <p:cNvGrpSpPr/>
          <p:nvPr/>
        </p:nvGrpSpPr>
        <p:grpSpPr>
          <a:xfrm>
            <a:off x="774204" y="4566695"/>
            <a:ext cx="2552325" cy="1378274"/>
            <a:chOff x="774204" y="4566695"/>
            <a:chExt cx="2552325" cy="1378274"/>
          </a:xfrm>
        </p:grpSpPr>
        <p:grpSp>
          <p:nvGrpSpPr>
            <p:cNvPr id="960" name="グループ化 959">
              <a:extLst>
                <a:ext uri="{FF2B5EF4-FFF2-40B4-BE49-F238E27FC236}">
                  <a16:creationId xmlns:a16="http://schemas.microsoft.com/office/drawing/2014/main" id="{A27A262D-9C49-A451-8874-681F74B00D96}"/>
                </a:ext>
              </a:extLst>
            </p:cNvPr>
            <p:cNvGrpSpPr/>
            <p:nvPr/>
          </p:nvGrpSpPr>
          <p:grpSpPr>
            <a:xfrm>
              <a:off x="774204" y="5295846"/>
              <a:ext cx="2552325" cy="649123"/>
              <a:chOff x="5005709" y="4228759"/>
              <a:chExt cx="2552325" cy="649123"/>
            </a:xfrm>
          </p:grpSpPr>
          <p:sp>
            <p:nvSpPr>
              <p:cNvPr id="961" name="台形 960">
                <a:extLst>
                  <a:ext uri="{FF2B5EF4-FFF2-40B4-BE49-F238E27FC236}">
                    <a16:creationId xmlns:a16="http://schemas.microsoft.com/office/drawing/2014/main" id="{6AFC43A4-AF17-F6B8-2EDB-0915A2752FED}"/>
                  </a:ext>
                </a:extLst>
              </p:cNvPr>
              <p:cNvSpPr/>
              <p:nvPr/>
            </p:nvSpPr>
            <p:spPr>
              <a:xfrm rot="8100000" flipH="1">
                <a:off x="7359382" y="433928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62" name="グループ化 961">
                <a:extLst>
                  <a:ext uri="{FF2B5EF4-FFF2-40B4-BE49-F238E27FC236}">
                    <a16:creationId xmlns:a16="http://schemas.microsoft.com/office/drawing/2014/main" id="{E5F9CABF-CAAF-44C7-AE72-5C15E4E5D0C3}"/>
                  </a:ext>
                </a:extLst>
              </p:cNvPr>
              <p:cNvGrpSpPr/>
              <p:nvPr/>
            </p:nvGrpSpPr>
            <p:grpSpPr>
              <a:xfrm>
                <a:off x="6909593" y="4582058"/>
                <a:ext cx="160531" cy="295824"/>
                <a:chOff x="5146675" y="2893474"/>
                <a:chExt cx="276225" cy="577278"/>
              </a:xfrm>
            </p:grpSpPr>
            <p:sp>
              <p:nvSpPr>
                <p:cNvPr id="1026" name="台形 1025">
                  <a:extLst>
                    <a:ext uri="{FF2B5EF4-FFF2-40B4-BE49-F238E27FC236}">
                      <a16:creationId xmlns:a16="http://schemas.microsoft.com/office/drawing/2014/main" id="{53A27AA7-40E2-F015-7534-5EE14598AD79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7" name="台形 1026">
                  <a:extLst>
                    <a:ext uri="{FF2B5EF4-FFF2-40B4-BE49-F238E27FC236}">
                      <a16:creationId xmlns:a16="http://schemas.microsoft.com/office/drawing/2014/main" id="{A9C0AD81-D16B-A9E1-D0D4-509992D48FA1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8" name="フリーフォーム: 図形 1027">
                  <a:extLst>
                    <a:ext uri="{FF2B5EF4-FFF2-40B4-BE49-F238E27FC236}">
                      <a16:creationId xmlns:a16="http://schemas.microsoft.com/office/drawing/2014/main" id="{2CBC896F-05C1-3310-6282-DD3636A9DB31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3" name="グループ化 962">
                <a:extLst>
                  <a:ext uri="{FF2B5EF4-FFF2-40B4-BE49-F238E27FC236}">
                    <a16:creationId xmlns:a16="http://schemas.microsoft.com/office/drawing/2014/main" id="{B520D474-B1EE-4C8B-293C-5ACE662980B3}"/>
                  </a:ext>
                </a:extLst>
              </p:cNvPr>
              <p:cNvGrpSpPr/>
              <p:nvPr/>
            </p:nvGrpSpPr>
            <p:grpSpPr>
              <a:xfrm>
                <a:off x="7092950" y="4582058"/>
                <a:ext cx="160531" cy="295824"/>
                <a:chOff x="5146675" y="2893474"/>
                <a:chExt cx="276225" cy="577278"/>
              </a:xfrm>
            </p:grpSpPr>
            <p:sp>
              <p:nvSpPr>
                <p:cNvPr id="1023" name="台形 1022">
                  <a:extLst>
                    <a:ext uri="{FF2B5EF4-FFF2-40B4-BE49-F238E27FC236}">
                      <a16:creationId xmlns:a16="http://schemas.microsoft.com/office/drawing/2014/main" id="{CB6663AA-37E5-4883-B3BC-CD65B207CF2C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4" name="台形 1023">
                  <a:extLst>
                    <a:ext uri="{FF2B5EF4-FFF2-40B4-BE49-F238E27FC236}">
                      <a16:creationId xmlns:a16="http://schemas.microsoft.com/office/drawing/2014/main" id="{31942D86-E13A-F966-D757-304402FE0ABD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25" name="フリーフォーム: 図形 1024">
                  <a:extLst>
                    <a:ext uri="{FF2B5EF4-FFF2-40B4-BE49-F238E27FC236}">
                      <a16:creationId xmlns:a16="http://schemas.microsoft.com/office/drawing/2014/main" id="{529E46A2-9C74-786C-F20A-2DF71EB3CB84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64" name="フリーフォーム: 図形 963">
                <a:extLst>
                  <a:ext uri="{FF2B5EF4-FFF2-40B4-BE49-F238E27FC236}">
                    <a16:creationId xmlns:a16="http://schemas.microsoft.com/office/drawing/2014/main" id="{9B1DD777-D13E-1BF2-CE73-CBCD6E66A471}"/>
                  </a:ext>
                </a:extLst>
              </p:cNvPr>
              <p:cNvSpPr/>
              <p:nvPr/>
            </p:nvSpPr>
            <p:spPr>
              <a:xfrm rot="10800000">
                <a:off x="6880224" y="453180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5" name="台形 964">
                <a:extLst>
                  <a:ext uri="{FF2B5EF4-FFF2-40B4-BE49-F238E27FC236}">
                    <a16:creationId xmlns:a16="http://schemas.microsoft.com/office/drawing/2014/main" id="{E949308B-C610-9385-774B-7A3C3C855D6B}"/>
                  </a:ext>
                </a:extLst>
              </p:cNvPr>
              <p:cNvSpPr/>
              <p:nvPr/>
            </p:nvSpPr>
            <p:spPr>
              <a:xfrm rot="13500000">
                <a:off x="6758777" y="433928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6" name="フリーフォーム: 図形 965">
                <a:extLst>
                  <a:ext uri="{FF2B5EF4-FFF2-40B4-BE49-F238E27FC236}">
                    <a16:creationId xmlns:a16="http://schemas.microsoft.com/office/drawing/2014/main" id="{2E486D3F-5718-D21D-E048-B1B3842C6B11}"/>
                  </a:ext>
                </a:extLst>
              </p:cNvPr>
              <p:cNvSpPr/>
              <p:nvPr/>
            </p:nvSpPr>
            <p:spPr>
              <a:xfrm>
                <a:off x="6761627" y="422875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7" name="正方形/長方形 966">
                <a:extLst>
                  <a:ext uri="{FF2B5EF4-FFF2-40B4-BE49-F238E27FC236}">
                    <a16:creationId xmlns:a16="http://schemas.microsoft.com/office/drawing/2014/main" id="{66620069-FF3B-8594-1DB5-02B3F3971E9D}"/>
                  </a:ext>
                </a:extLst>
              </p:cNvPr>
              <p:cNvSpPr/>
              <p:nvPr/>
            </p:nvSpPr>
            <p:spPr>
              <a:xfrm>
                <a:off x="6920706" y="434845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8" name="テキスト ボックス 967">
                <a:extLst>
                  <a:ext uri="{FF2B5EF4-FFF2-40B4-BE49-F238E27FC236}">
                    <a16:creationId xmlns:a16="http://schemas.microsoft.com/office/drawing/2014/main" id="{51E064AE-DCDF-4299-7D89-4EC3D9084FBE}"/>
                  </a:ext>
                </a:extLst>
              </p:cNvPr>
              <p:cNvSpPr txBox="1"/>
              <p:nvPr/>
            </p:nvSpPr>
            <p:spPr>
              <a:xfrm>
                <a:off x="6942999" y="437226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　島</a:t>
                </a:r>
              </a:p>
            </p:txBody>
          </p:sp>
          <p:grpSp>
            <p:nvGrpSpPr>
              <p:cNvPr id="969" name="グループ化 968">
                <a:extLst>
                  <a:ext uri="{FF2B5EF4-FFF2-40B4-BE49-F238E27FC236}">
                    <a16:creationId xmlns:a16="http://schemas.microsoft.com/office/drawing/2014/main" id="{23B21ECD-2ECE-251F-DC75-31D508258CE1}"/>
                  </a:ext>
                </a:extLst>
              </p:cNvPr>
              <p:cNvGrpSpPr/>
              <p:nvPr/>
            </p:nvGrpSpPr>
            <p:grpSpPr>
              <a:xfrm>
                <a:off x="5883859" y="4228759"/>
                <a:ext cx="732515" cy="649123"/>
                <a:chOff x="5445709" y="4203669"/>
                <a:chExt cx="732515" cy="649123"/>
              </a:xfrm>
            </p:grpSpPr>
            <p:sp>
              <p:nvSpPr>
                <p:cNvPr id="1009" name="台形 1008">
                  <a:extLst>
                    <a:ext uri="{FF2B5EF4-FFF2-40B4-BE49-F238E27FC236}">
                      <a16:creationId xmlns:a16="http://schemas.microsoft.com/office/drawing/2014/main" id="{D64070DF-2C37-B114-8344-F71206D93C99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10" name="グループ化 1009">
                  <a:extLst>
                    <a:ext uri="{FF2B5EF4-FFF2-40B4-BE49-F238E27FC236}">
                      <a16:creationId xmlns:a16="http://schemas.microsoft.com/office/drawing/2014/main" id="{4D3FF513-184D-1212-7106-18BCE71932B3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020" name="台形 1019">
                    <a:extLst>
                      <a:ext uri="{FF2B5EF4-FFF2-40B4-BE49-F238E27FC236}">
                        <a16:creationId xmlns:a16="http://schemas.microsoft.com/office/drawing/2014/main" id="{606F82CF-DF42-3590-94B0-A52F97812FB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1" name="台形 1020">
                    <a:extLst>
                      <a:ext uri="{FF2B5EF4-FFF2-40B4-BE49-F238E27FC236}">
                        <a16:creationId xmlns:a16="http://schemas.microsoft.com/office/drawing/2014/main" id="{9B9C7B4B-E094-FE95-0761-3D74CE443E0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2" name="フリーフォーム: 図形 1021">
                    <a:extLst>
                      <a:ext uri="{FF2B5EF4-FFF2-40B4-BE49-F238E27FC236}">
                        <a16:creationId xmlns:a16="http://schemas.microsoft.com/office/drawing/2014/main" id="{18AD1DBE-2805-0AF5-AD4E-385DE491F561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11" name="グループ化 1010">
                  <a:extLst>
                    <a:ext uri="{FF2B5EF4-FFF2-40B4-BE49-F238E27FC236}">
                      <a16:creationId xmlns:a16="http://schemas.microsoft.com/office/drawing/2014/main" id="{82820E20-061D-49BB-2A58-FDE5D6504A50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017" name="台形 1016">
                    <a:extLst>
                      <a:ext uri="{FF2B5EF4-FFF2-40B4-BE49-F238E27FC236}">
                        <a16:creationId xmlns:a16="http://schemas.microsoft.com/office/drawing/2014/main" id="{453E8193-268B-1C00-97FE-946DDBB258F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8" name="台形 1017">
                    <a:extLst>
                      <a:ext uri="{FF2B5EF4-FFF2-40B4-BE49-F238E27FC236}">
                        <a16:creationId xmlns:a16="http://schemas.microsoft.com/office/drawing/2014/main" id="{F82CB91B-70D5-776A-1187-CB1453BDFCE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19" name="フリーフォーム: 図形 1018">
                    <a:extLst>
                      <a:ext uri="{FF2B5EF4-FFF2-40B4-BE49-F238E27FC236}">
                        <a16:creationId xmlns:a16="http://schemas.microsoft.com/office/drawing/2014/main" id="{866A660A-9CAF-D7C9-1047-7CD78F30F49C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12" name="フリーフォーム: 図形 1011">
                  <a:extLst>
                    <a:ext uri="{FF2B5EF4-FFF2-40B4-BE49-F238E27FC236}">
                      <a16:creationId xmlns:a16="http://schemas.microsoft.com/office/drawing/2014/main" id="{667A79DE-508B-6A0F-7F24-5454F4868BEF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3" name="台形 1012">
                  <a:extLst>
                    <a:ext uri="{FF2B5EF4-FFF2-40B4-BE49-F238E27FC236}">
                      <a16:creationId xmlns:a16="http://schemas.microsoft.com/office/drawing/2014/main" id="{ADA64DAD-A3A9-075A-DBAC-54E70E85EF88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4" name="フリーフォーム: 図形 1013">
                  <a:extLst>
                    <a:ext uri="{FF2B5EF4-FFF2-40B4-BE49-F238E27FC236}">
                      <a16:creationId xmlns:a16="http://schemas.microsoft.com/office/drawing/2014/main" id="{2B4163AE-3FC9-E9BE-D4BE-A13F937ECAE0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5" name="正方形/長方形 1014">
                  <a:extLst>
                    <a:ext uri="{FF2B5EF4-FFF2-40B4-BE49-F238E27FC236}">
                      <a16:creationId xmlns:a16="http://schemas.microsoft.com/office/drawing/2014/main" id="{0CBC17BA-AAF2-5C37-EC50-9FB032CC4C37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6" name="テキスト ボックス 1015">
                  <a:extLst>
                    <a:ext uri="{FF2B5EF4-FFF2-40B4-BE49-F238E27FC236}">
                      <a16:creationId xmlns:a16="http://schemas.microsoft.com/office/drawing/2014/main" id="{14916B7D-C71D-414A-FBD4-848E62CE81A3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山　口</a:t>
                  </a:r>
                </a:p>
              </p:txBody>
            </p:sp>
          </p:grpSp>
          <p:grpSp>
            <p:nvGrpSpPr>
              <p:cNvPr id="970" name="グループ化 969">
                <a:extLst>
                  <a:ext uri="{FF2B5EF4-FFF2-40B4-BE49-F238E27FC236}">
                    <a16:creationId xmlns:a16="http://schemas.microsoft.com/office/drawing/2014/main" id="{87ADD8EB-E43A-5FDC-4AE7-0FC34FDB9E8C}"/>
                  </a:ext>
                </a:extLst>
              </p:cNvPr>
              <p:cNvGrpSpPr/>
              <p:nvPr/>
            </p:nvGrpSpPr>
            <p:grpSpPr>
              <a:xfrm>
                <a:off x="5005709" y="4228759"/>
                <a:ext cx="820090" cy="649123"/>
                <a:chOff x="5358134" y="4203669"/>
                <a:chExt cx="820090" cy="649123"/>
              </a:xfrm>
            </p:grpSpPr>
            <p:sp>
              <p:nvSpPr>
                <p:cNvPr id="992" name="台形 991">
                  <a:extLst>
                    <a:ext uri="{FF2B5EF4-FFF2-40B4-BE49-F238E27FC236}">
                      <a16:creationId xmlns:a16="http://schemas.microsoft.com/office/drawing/2014/main" id="{78F845BD-49EF-2166-E038-5F13D4822D36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93" name="グループ化 992">
                  <a:extLst>
                    <a:ext uri="{FF2B5EF4-FFF2-40B4-BE49-F238E27FC236}">
                      <a16:creationId xmlns:a16="http://schemas.microsoft.com/office/drawing/2014/main" id="{A737EC77-FE87-3585-AB64-2B7531A7AA26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006" name="台形 1005">
                    <a:extLst>
                      <a:ext uri="{FF2B5EF4-FFF2-40B4-BE49-F238E27FC236}">
                        <a16:creationId xmlns:a16="http://schemas.microsoft.com/office/drawing/2014/main" id="{9408AA96-C3AD-FA6B-88E9-BFF13A806E2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7" name="台形 1006">
                    <a:extLst>
                      <a:ext uri="{FF2B5EF4-FFF2-40B4-BE49-F238E27FC236}">
                        <a16:creationId xmlns:a16="http://schemas.microsoft.com/office/drawing/2014/main" id="{5DAC286E-079E-5232-C7E4-CE43FD1A055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8" name="フリーフォーム: 図形 1007">
                    <a:extLst>
                      <a:ext uri="{FF2B5EF4-FFF2-40B4-BE49-F238E27FC236}">
                        <a16:creationId xmlns:a16="http://schemas.microsoft.com/office/drawing/2014/main" id="{BAD7F1F8-7ADD-1127-D8A0-5C74299F67D9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94" name="グループ化 993">
                  <a:extLst>
                    <a:ext uri="{FF2B5EF4-FFF2-40B4-BE49-F238E27FC236}">
                      <a16:creationId xmlns:a16="http://schemas.microsoft.com/office/drawing/2014/main" id="{533C1416-D02E-473E-5851-6B33BF9139C6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003" name="台形 1002">
                    <a:extLst>
                      <a:ext uri="{FF2B5EF4-FFF2-40B4-BE49-F238E27FC236}">
                        <a16:creationId xmlns:a16="http://schemas.microsoft.com/office/drawing/2014/main" id="{8558DDD4-5C5D-A648-67B2-50385A56ED2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4" name="台形 1003">
                    <a:extLst>
                      <a:ext uri="{FF2B5EF4-FFF2-40B4-BE49-F238E27FC236}">
                        <a16:creationId xmlns:a16="http://schemas.microsoft.com/office/drawing/2014/main" id="{C8999150-79CD-6E07-A060-A106F4A08C4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05" name="フリーフォーム: 図形 1004">
                    <a:extLst>
                      <a:ext uri="{FF2B5EF4-FFF2-40B4-BE49-F238E27FC236}">
                        <a16:creationId xmlns:a16="http://schemas.microsoft.com/office/drawing/2014/main" id="{00E749F6-9106-7B0B-50DE-E5C37260395F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95" name="フリーフォーム: 図形 994">
                  <a:extLst>
                    <a:ext uri="{FF2B5EF4-FFF2-40B4-BE49-F238E27FC236}">
                      <a16:creationId xmlns:a16="http://schemas.microsoft.com/office/drawing/2014/main" id="{C734EBB2-AF18-6F26-0A50-D254D108FF8D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6" name="台形 995">
                  <a:extLst>
                    <a:ext uri="{FF2B5EF4-FFF2-40B4-BE49-F238E27FC236}">
                      <a16:creationId xmlns:a16="http://schemas.microsoft.com/office/drawing/2014/main" id="{D98E55E2-DAC2-ADEA-CE4F-95D8157D0DF6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7" name="フリーフォーム: 図形 996">
                  <a:extLst>
                    <a:ext uri="{FF2B5EF4-FFF2-40B4-BE49-F238E27FC236}">
                      <a16:creationId xmlns:a16="http://schemas.microsoft.com/office/drawing/2014/main" id="{35EA3D3D-8877-ED60-94F0-F2D75F78E86C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98" name="グループ化 997">
                  <a:extLst>
                    <a:ext uri="{FF2B5EF4-FFF2-40B4-BE49-F238E27FC236}">
                      <a16:creationId xmlns:a16="http://schemas.microsoft.com/office/drawing/2014/main" id="{2C6FB17B-5A08-56D6-89A0-BD00FA50663A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1001" name="四角形: 上の 2 つの角を丸める 1000">
                    <a:extLst>
                      <a:ext uri="{FF2B5EF4-FFF2-40B4-BE49-F238E27FC236}">
                        <a16:creationId xmlns:a16="http://schemas.microsoft.com/office/drawing/2014/main" id="{5073F0A7-2C90-1959-BBA4-4F2BFC7265F4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2" name="フリーフォーム: 図形 1001">
                    <a:extLst>
                      <a:ext uri="{FF2B5EF4-FFF2-40B4-BE49-F238E27FC236}">
                        <a16:creationId xmlns:a16="http://schemas.microsoft.com/office/drawing/2014/main" id="{013CECCB-1639-9385-00A6-A513922B491B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99" name="正方形/長方形 998">
                  <a:extLst>
                    <a:ext uri="{FF2B5EF4-FFF2-40B4-BE49-F238E27FC236}">
                      <a16:creationId xmlns:a16="http://schemas.microsoft.com/office/drawing/2014/main" id="{0A3A1130-BBC1-6C4D-E0E1-B5837812941C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0" name="テキスト ボックス 999">
                  <a:extLst>
                    <a:ext uri="{FF2B5EF4-FFF2-40B4-BE49-F238E27FC236}">
                      <a16:creationId xmlns:a16="http://schemas.microsoft.com/office/drawing/2014/main" id="{BB97BE0E-7124-A342-B77D-F0313E527E71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島　根</a:t>
                  </a:r>
                </a:p>
              </p:txBody>
            </p:sp>
          </p:grpSp>
          <p:grpSp>
            <p:nvGrpSpPr>
              <p:cNvPr id="971" name="グループ化 970">
                <a:extLst>
                  <a:ext uri="{FF2B5EF4-FFF2-40B4-BE49-F238E27FC236}">
                    <a16:creationId xmlns:a16="http://schemas.microsoft.com/office/drawing/2014/main" id="{00CADE51-E3AC-D623-3E04-186A2E521834}"/>
                  </a:ext>
                </a:extLst>
              </p:cNvPr>
              <p:cNvGrpSpPr/>
              <p:nvPr/>
            </p:nvGrpSpPr>
            <p:grpSpPr>
              <a:xfrm>
                <a:off x="5787996" y="4430615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984" name="四角形: 上の 2 つの角を丸める 983">
                  <a:extLst>
                    <a:ext uri="{FF2B5EF4-FFF2-40B4-BE49-F238E27FC236}">
                      <a16:creationId xmlns:a16="http://schemas.microsoft.com/office/drawing/2014/main" id="{3B00C664-5136-4C7B-C149-4C932514069A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5" name="フリーフォーム: 図形 984">
                  <a:extLst>
                    <a:ext uri="{FF2B5EF4-FFF2-40B4-BE49-F238E27FC236}">
                      <a16:creationId xmlns:a16="http://schemas.microsoft.com/office/drawing/2014/main" id="{9C4E1E28-578F-2F8B-9DE7-565F2CBFDAF9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6" name="四角形: 上の 2 つの角を丸める 985">
                  <a:extLst>
                    <a:ext uri="{FF2B5EF4-FFF2-40B4-BE49-F238E27FC236}">
                      <a16:creationId xmlns:a16="http://schemas.microsoft.com/office/drawing/2014/main" id="{AE58E0B0-02F3-D3ED-D95A-FBED4A1F5380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987" name="四角形: 上の 2 つの角を丸める 986">
                  <a:extLst>
                    <a:ext uri="{FF2B5EF4-FFF2-40B4-BE49-F238E27FC236}">
                      <a16:creationId xmlns:a16="http://schemas.microsoft.com/office/drawing/2014/main" id="{7E0AEF7D-0D71-C0DD-6BF7-7E61FEB5BDB5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8" name="四角形: 上の 2 つの角を丸める 987">
                  <a:extLst>
                    <a:ext uri="{FF2B5EF4-FFF2-40B4-BE49-F238E27FC236}">
                      <a16:creationId xmlns:a16="http://schemas.microsoft.com/office/drawing/2014/main" id="{A6572AAD-C612-F073-B3E2-0C81D954AD77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9" name="四角形: 上の 2 つの角を丸める 988">
                  <a:extLst>
                    <a:ext uri="{FF2B5EF4-FFF2-40B4-BE49-F238E27FC236}">
                      <a16:creationId xmlns:a16="http://schemas.microsoft.com/office/drawing/2014/main" id="{EA540C14-2778-3664-C172-71B6D90EF927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0" name="四角形: 上の 2 つの角を丸める 989">
                  <a:extLst>
                    <a:ext uri="{FF2B5EF4-FFF2-40B4-BE49-F238E27FC236}">
                      <a16:creationId xmlns:a16="http://schemas.microsoft.com/office/drawing/2014/main" id="{86EB24AF-F5E3-EF8E-74DE-254AECBA74D4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1" name="四角形: 上の 2 つの角を丸める 990">
                  <a:extLst>
                    <a:ext uri="{FF2B5EF4-FFF2-40B4-BE49-F238E27FC236}">
                      <a16:creationId xmlns:a16="http://schemas.microsoft.com/office/drawing/2014/main" id="{51E050DF-08B2-70FF-193C-A4F9E71300EA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72" name="グループ化 971">
                <a:extLst>
                  <a:ext uri="{FF2B5EF4-FFF2-40B4-BE49-F238E27FC236}">
                    <a16:creationId xmlns:a16="http://schemas.microsoft.com/office/drawing/2014/main" id="{6872C172-5FBF-B52D-5F8A-9599F498DCA1}"/>
                  </a:ext>
                </a:extLst>
              </p:cNvPr>
              <p:cNvGrpSpPr/>
              <p:nvPr/>
            </p:nvGrpSpPr>
            <p:grpSpPr>
              <a:xfrm>
                <a:off x="6581746" y="4430615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976" name="四角形: 上の 2 つの角を丸める 975">
                  <a:extLst>
                    <a:ext uri="{FF2B5EF4-FFF2-40B4-BE49-F238E27FC236}">
                      <a16:creationId xmlns:a16="http://schemas.microsoft.com/office/drawing/2014/main" id="{B3BBEA61-BB2F-0A66-3927-D154469927E7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7" name="フリーフォーム: 図形 976">
                  <a:extLst>
                    <a:ext uri="{FF2B5EF4-FFF2-40B4-BE49-F238E27FC236}">
                      <a16:creationId xmlns:a16="http://schemas.microsoft.com/office/drawing/2014/main" id="{3BA54DF4-14F7-9249-A15D-9F163900D01C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8" name="四角形: 上の 2 つの角を丸める 977">
                  <a:extLst>
                    <a:ext uri="{FF2B5EF4-FFF2-40B4-BE49-F238E27FC236}">
                      <a16:creationId xmlns:a16="http://schemas.microsoft.com/office/drawing/2014/main" id="{B7BB7276-5D32-7A49-CFCF-BD970D8A76A1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979" name="四角形: 上の 2 つの角を丸める 978">
                  <a:extLst>
                    <a:ext uri="{FF2B5EF4-FFF2-40B4-BE49-F238E27FC236}">
                      <a16:creationId xmlns:a16="http://schemas.microsoft.com/office/drawing/2014/main" id="{5130240F-76F8-6233-093C-AC8D6F99BFD8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0" name="四角形: 上の 2 つの角を丸める 979">
                  <a:extLst>
                    <a:ext uri="{FF2B5EF4-FFF2-40B4-BE49-F238E27FC236}">
                      <a16:creationId xmlns:a16="http://schemas.microsoft.com/office/drawing/2014/main" id="{260157C2-EA64-183C-DD3D-FA833A87ECB7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1" name="四角形: 上の 2 つの角を丸める 980">
                  <a:extLst>
                    <a:ext uri="{FF2B5EF4-FFF2-40B4-BE49-F238E27FC236}">
                      <a16:creationId xmlns:a16="http://schemas.microsoft.com/office/drawing/2014/main" id="{526B229C-94F4-C6C4-5407-21597328F37E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2" name="四角形: 上の 2 つの角を丸める 981">
                  <a:extLst>
                    <a:ext uri="{FF2B5EF4-FFF2-40B4-BE49-F238E27FC236}">
                      <a16:creationId xmlns:a16="http://schemas.microsoft.com/office/drawing/2014/main" id="{CD501049-F971-C731-516C-8222666A0E5E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3" name="四角形: 上の 2 つの角を丸める 982">
                  <a:extLst>
                    <a:ext uri="{FF2B5EF4-FFF2-40B4-BE49-F238E27FC236}">
                      <a16:creationId xmlns:a16="http://schemas.microsoft.com/office/drawing/2014/main" id="{8AE1698C-A0EA-9A16-FB65-5FB914006CD1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73" name="グループ化 972">
                <a:extLst>
                  <a:ext uri="{FF2B5EF4-FFF2-40B4-BE49-F238E27FC236}">
                    <a16:creationId xmlns:a16="http://schemas.microsoft.com/office/drawing/2014/main" id="{A300CDC1-69C1-8225-25BC-1EF67E32D5CC}"/>
                  </a:ext>
                </a:extLst>
              </p:cNvPr>
              <p:cNvGrpSpPr/>
              <p:nvPr/>
            </p:nvGrpSpPr>
            <p:grpSpPr>
              <a:xfrm>
                <a:off x="7361906" y="4452208"/>
                <a:ext cx="196128" cy="185649"/>
                <a:chOff x="8095331" y="5472437"/>
                <a:chExt cx="196128" cy="185649"/>
              </a:xfrm>
            </p:grpSpPr>
            <p:sp>
              <p:nvSpPr>
                <p:cNvPr id="974" name="四角形: 上の 2 つの角を丸める 973">
                  <a:extLst>
                    <a:ext uri="{FF2B5EF4-FFF2-40B4-BE49-F238E27FC236}">
                      <a16:creationId xmlns:a16="http://schemas.microsoft.com/office/drawing/2014/main" id="{737075FE-B1DA-B2B3-49BE-0B363D972434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5" name="フリーフォーム: 図形 974">
                  <a:extLst>
                    <a:ext uri="{FF2B5EF4-FFF2-40B4-BE49-F238E27FC236}">
                      <a16:creationId xmlns:a16="http://schemas.microsoft.com/office/drawing/2014/main" id="{F6ADD8EB-1B39-316D-F29A-95CCA225FD07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029" name="フリーフォーム: 図形 1028">
              <a:extLst>
                <a:ext uri="{FF2B5EF4-FFF2-40B4-BE49-F238E27FC236}">
                  <a16:creationId xmlns:a16="http://schemas.microsoft.com/office/drawing/2014/main" id="{26A574BA-842D-2696-58AB-A091279DDB81}"/>
                </a:ext>
              </a:extLst>
            </p:cNvPr>
            <p:cNvSpPr/>
            <p:nvPr/>
          </p:nvSpPr>
          <p:spPr>
            <a:xfrm>
              <a:off x="1689100" y="4934877"/>
              <a:ext cx="731008" cy="540422"/>
            </a:xfrm>
            <a:custGeom>
              <a:avLst/>
              <a:gdLst>
                <a:gd name="connsiteX0" fmla="*/ 2506980 w 4267200"/>
                <a:gd name="connsiteY0" fmla="*/ 0 h 3154680"/>
                <a:gd name="connsiteX1" fmla="*/ 2560320 w 4267200"/>
                <a:gd name="connsiteY1" fmla="*/ 220980 h 3154680"/>
                <a:gd name="connsiteX2" fmla="*/ 2621280 w 4267200"/>
                <a:gd name="connsiteY2" fmla="*/ 259080 h 3154680"/>
                <a:gd name="connsiteX3" fmla="*/ 2644140 w 4267200"/>
                <a:gd name="connsiteY3" fmla="*/ 396240 h 3154680"/>
                <a:gd name="connsiteX4" fmla="*/ 2575560 w 4267200"/>
                <a:gd name="connsiteY4" fmla="*/ 426720 h 3154680"/>
                <a:gd name="connsiteX5" fmla="*/ 2583180 w 4267200"/>
                <a:gd name="connsiteY5" fmla="*/ 502920 h 3154680"/>
                <a:gd name="connsiteX6" fmla="*/ 2491740 w 4267200"/>
                <a:gd name="connsiteY6" fmla="*/ 617220 h 3154680"/>
                <a:gd name="connsiteX7" fmla="*/ 2522220 w 4267200"/>
                <a:gd name="connsiteY7" fmla="*/ 708660 h 3154680"/>
                <a:gd name="connsiteX8" fmla="*/ 2560320 w 4267200"/>
                <a:gd name="connsiteY8" fmla="*/ 861060 h 3154680"/>
                <a:gd name="connsiteX9" fmla="*/ 2621280 w 4267200"/>
                <a:gd name="connsiteY9" fmla="*/ 929640 h 3154680"/>
                <a:gd name="connsiteX10" fmla="*/ 2682240 w 4267200"/>
                <a:gd name="connsiteY10" fmla="*/ 929640 h 3154680"/>
                <a:gd name="connsiteX11" fmla="*/ 2712720 w 4267200"/>
                <a:gd name="connsiteY11" fmla="*/ 899160 h 3154680"/>
                <a:gd name="connsiteX12" fmla="*/ 2857500 w 4267200"/>
                <a:gd name="connsiteY12" fmla="*/ 899160 h 3154680"/>
                <a:gd name="connsiteX13" fmla="*/ 2857500 w 4267200"/>
                <a:gd name="connsiteY13" fmla="*/ 944880 h 3154680"/>
                <a:gd name="connsiteX14" fmla="*/ 2773680 w 4267200"/>
                <a:gd name="connsiteY14" fmla="*/ 1120140 h 3154680"/>
                <a:gd name="connsiteX15" fmla="*/ 2766060 w 4267200"/>
                <a:gd name="connsiteY15" fmla="*/ 1158240 h 3154680"/>
                <a:gd name="connsiteX16" fmla="*/ 2796540 w 4267200"/>
                <a:gd name="connsiteY16" fmla="*/ 1211580 h 3154680"/>
                <a:gd name="connsiteX17" fmla="*/ 2811780 w 4267200"/>
                <a:gd name="connsiteY17" fmla="*/ 1280160 h 3154680"/>
                <a:gd name="connsiteX18" fmla="*/ 2918460 w 4267200"/>
                <a:gd name="connsiteY18" fmla="*/ 1379220 h 3154680"/>
                <a:gd name="connsiteX19" fmla="*/ 3139440 w 4267200"/>
                <a:gd name="connsiteY19" fmla="*/ 1379220 h 3154680"/>
                <a:gd name="connsiteX20" fmla="*/ 3131820 w 4267200"/>
                <a:gd name="connsiteY20" fmla="*/ 1303020 h 3154680"/>
                <a:gd name="connsiteX21" fmla="*/ 3238500 w 4267200"/>
                <a:gd name="connsiteY21" fmla="*/ 1280160 h 3154680"/>
                <a:gd name="connsiteX22" fmla="*/ 3360420 w 4267200"/>
                <a:gd name="connsiteY22" fmla="*/ 1348740 h 3154680"/>
                <a:gd name="connsiteX23" fmla="*/ 3467100 w 4267200"/>
                <a:gd name="connsiteY23" fmla="*/ 1181100 h 3154680"/>
                <a:gd name="connsiteX24" fmla="*/ 3520440 w 4267200"/>
                <a:gd name="connsiteY24" fmla="*/ 1143000 h 3154680"/>
                <a:gd name="connsiteX25" fmla="*/ 3543300 w 4267200"/>
                <a:gd name="connsiteY25" fmla="*/ 1112520 h 3154680"/>
                <a:gd name="connsiteX26" fmla="*/ 3451860 w 4267200"/>
                <a:gd name="connsiteY26" fmla="*/ 990600 h 3154680"/>
                <a:gd name="connsiteX27" fmla="*/ 3482340 w 4267200"/>
                <a:gd name="connsiteY27" fmla="*/ 929640 h 3154680"/>
                <a:gd name="connsiteX28" fmla="*/ 3550920 w 4267200"/>
                <a:gd name="connsiteY28" fmla="*/ 845820 h 3154680"/>
                <a:gd name="connsiteX29" fmla="*/ 3581400 w 4267200"/>
                <a:gd name="connsiteY29" fmla="*/ 784860 h 3154680"/>
                <a:gd name="connsiteX30" fmla="*/ 3703320 w 4267200"/>
                <a:gd name="connsiteY30" fmla="*/ 784860 h 3154680"/>
                <a:gd name="connsiteX31" fmla="*/ 3710940 w 4267200"/>
                <a:gd name="connsiteY31" fmla="*/ 899160 h 3154680"/>
                <a:gd name="connsiteX32" fmla="*/ 3710940 w 4267200"/>
                <a:gd name="connsiteY32" fmla="*/ 1005840 h 3154680"/>
                <a:gd name="connsiteX33" fmla="*/ 3710940 w 4267200"/>
                <a:gd name="connsiteY33" fmla="*/ 1120140 h 3154680"/>
                <a:gd name="connsiteX34" fmla="*/ 3710940 w 4267200"/>
                <a:gd name="connsiteY34" fmla="*/ 1181100 h 3154680"/>
                <a:gd name="connsiteX35" fmla="*/ 3794760 w 4267200"/>
                <a:gd name="connsiteY35" fmla="*/ 1234440 h 3154680"/>
                <a:gd name="connsiteX36" fmla="*/ 3802380 w 4267200"/>
                <a:gd name="connsiteY36" fmla="*/ 1287780 h 3154680"/>
                <a:gd name="connsiteX37" fmla="*/ 3878580 w 4267200"/>
                <a:gd name="connsiteY37" fmla="*/ 1295400 h 3154680"/>
                <a:gd name="connsiteX38" fmla="*/ 3855720 w 4267200"/>
                <a:gd name="connsiteY38" fmla="*/ 1356360 h 3154680"/>
                <a:gd name="connsiteX39" fmla="*/ 3909060 w 4267200"/>
                <a:gd name="connsiteY39" fmla="*/ 1493520 h 3154680"/>
                <a:gd name="connsiteX40" fmla="*/ 3909060 w 4267200"/>
                <a:gd name="connsiteY40" fmla="*/ 1554480 h 3154680"/>
                <a:gd name="connsiteX41" fmla="*/ 3931920 w 4267200"/>
                <a:gd name="connsiteY41" fmla="*/ 1623060 h 3154680"/>
                <a:gd name="connsiteX42" fmla="*/ 3939540 w 4267200"/>
                <a:gd name="connsiteY42" fmla="*/ 1653540 h 3154680"/>
                <a:gd name="connsiteX43" fmla="*/ 4000500 w 4267200"/>
                <a:gd name="connsiteY43" fmla="*/ 1668780 h 3154680"/>
                <a:gd name="connsiteX44" fmla="*/ 4091940 w 4267200"/>
                <a:gd name="connsiteY44" fmla="*/ 1668780 h 3154680"/>
                <a:gd name="connsiteX45" fmla="*/ 4091940 w 4267200"/>
                <a:gd name="connsiteY45" fmla="*/ 1729740 h 3154680"/>
                <a:gd name="connsiteX46" fmla="*/ 4229100 w 4267200"/>
                <a:gd name="connsiteY46" fmla="*/ 1744980 h 3154680"/>
                <a:gd name="connsiteX47" fmla="*/ 4198620 w 4267200"/>
                <a:gd name="connsiteY47" fmla="*/ 1821180 h 3154680"/>
                <a:gd name="connsiteX48" fmla="*/ 4236720 w 4267200"/>
                <a:gd name="connsiteY48" fmla="*/ 1889760 h 3154680"/>
                <a:gd name="connsiteX49" fmla="*/ 4267200 w 4267200"/>
                <a:gd name="connsiteY49" fmla="*/ 2004060 h 3154680"/>
                <a:gd name="connsiteX50" fmla="*/ 4114800 w 4267200"/>
                <a:gd name="connsiteY50" fmla="*/ 2065020 h 3154680"/>
                <a:gd name="connsiteX51" fmla="*/ 4145280 w 4267200"/>
                <a:gd name="connsiteY51" fmla="*/ 2362200 h 3154680"/>
                <a:gd name="connsiteX52" fmla="*/ 4122420 w 4267200"/>
                <a:gd name="connsiteY52" fmla="*/ 2529840 h 3154680"/>
                <a:gd name="connsiteX53" fmla="*/ 4061460 w 4267200"/>
                <a:gd name="connsiteY53" fmla="*/ 2636520 h 3154680"/>
                <a:gd name="connsiteX54" fmla="*/ 3886200 w 4267200"/>
                <a:gd name="connsiteY54" fmla="*/ 2689860 h 3154680"/>
                <a:gd name="connsiteX55" fmla="*/ 3916680 w 4267200"/>
                <a:gd name="connsiteY55" fmla="*/ 2979420 h 3154680"/>
                <a:gd name="connsiteX56" fmla="*/ 3939540 w 4267200"/>
                <a:gd name="connsiteY56" fmla="*/ 3048000 h 3154680"/>
                <a:gd name="connsiteX57" fmla="*/ 3939540 w 4267200"/>
                <a:gd name="connsiteY57" fmla="*/ 3124200 h 3154680"/>
                <a:gd name="connsiteX58" fmla="*/ 3893820 w 4267200"/>
                <a:gd name="connsiteY58" fmla="*/ 3154680 h 3154680"/>
                <a:gd name="connsiteX59" fmla="*/ 3825240 w 4267200"/>
                <a:gd name="connsiteY59" fmla="*/ 3116580 h 3154680"/>
                <a:gd name="connsiteX60" fmla="*/ 3832860 w 4267200"/>
                <a:gd name="connsiteY60" fmla="*/ 3002280 h 3154680"/>
                <a:gd name="connsiteX61" fmla="*/ 3672840 w 4267200"/>
                <a:gd name="connsiteY61" fmla="*/ 2872740 h 3154680"/>
                <a:gd name="connsiteX62" fmla="*/ 3604260 w 4267200"/>
                <a:gd name="connsiteY62" fmla="*/ 2903220 h 3154680"/>
                <a:gd name="connsiteX63" fmla="*/ 3451860 w 4267200"/>
                <a:gd name="connsiteY63" fmla="*/ 2811780 h 3154680"/>
                <a:gd name="connsiteX64" fmla="*/ 3406140 w 4267200"/>
                <a:gd name="connsiteY64" fmla="*/ 2811780 h 3154680"/>
                <a:gd name="connsiteX65" fmla="*/ 3375660 w 4267200"/>
                <a:gd name="connsiteY65" fmla="*/ 2727960 h 3154680"/>
                <a:gd name="connsiteX66" fmla="*/ 3322320 w 4267200"/>
                <a:gd name="connsiteY66" fmla="*/ 2750820 h 3154680"/>
                <a:gd name="connsiteX67" fmla="*/ 3147060 w 4267200"/>
                <a:gd name="connsiteY67" fmla="*/ 2590800 h 3154680"/>
                <a:gd name="connsiteX68" fmla="*/ 3063240 w 4267200"/>
                <a:gd name="connsiteY68" fmla="*/ 2522220 h 3154680"/>
                <a:gd name="connsiteX69" fmla="*/ 2979708 w 4267200"/>
                <a:gd name="connsiteY69" fmla="*/ 2477668 h 3154680"/>
                <a:gd name="connsiteX70" fmla="*/ 2916556 w 4267200"/>
                <a:gd name="connsiteY70" fmla="*/ 2549844 h 3154680"/>
                <a:gd name="connsiteX71" fmla="*/ 2830830 w 4267200"/>
                <a:gd name="connsiteY71" fmla="*/ 2530792 h 3154680"/>
                <a:gd name="connsiteX72" fmla="*/ 2914792 w 4267200"/>
                <a:gd name="connsiteY72" fmla="*/ 2417628 h 3154680"/>
                <a:gd name="connsiteX73" fmla="*/ 2811780 w 4267200"/>
                <a:gd name="connsiteY73" fmla="*/ 2286000 h 3154680"/>
                <a:gd name="connsiteX74" fmla="*/ 2773680 w 4267200"/>
                <a:gd name="connsiteY74" fmla="*/ 2308860 h 3154680"/>
                <a:gd name="connsiteX75" fmla="*/ 2705100 w 4267200"/>
                <a:gd name="connsiteY75" fmla="*/ 2278380 h 3154680"/>
                <a:gd name="connsiteX76" fmla="*/ 2590800 w 4267200"/>
                <a:gd name="connsiteY76" fmla="*/ 2316480 h 3154680"/>
                <a:gd name="connsiteX77" fmla="*/ 2423160 w 4267200"/>
                <a:gd name="connsiteY77" fmla="*/ 2377440 h 3154680"/>
                <a:gd name="connsiteX78" fmla="*/ 2324100 w 4267200"/>
                <a:gd name="connsiteY78" fmla="*/ 2369820 h 3154680"/>
                <a:gd name="connsiteX79" fmla="*/ 2133600 w 4267200"/>
                <a:gd name="connsiteY79" fmla="*/ 2499360 h 3154680"/>
                <a:gd name="connsiteX80" fmla="*/ 1996440 w 4267200"/>
                <a:gd name="connsiteY80" fmla="*/ 2468880 h 3154680"/>
                <a:gd name="connsiteX81" fmla="*/ 1866900 w 4267200"/>
                <a:gd name="connsiteY81" fmla="*/ 2400300 h 3154680"/>
                <a:gd name="connsiteX82" fmla="*/ 1866900 w 4267200"/>
                <a:gd name="connsiteY82" fmla="*/ 2476500 h 3154680"/>
                <a:gd name="connsiteX83" fmla="*/ 1844040 w 4267200"/>
                <a:gd name="connsiteY83" fmla="*/ 2514600 h 3154680"/>
                <a:gd name="connsiteX84" fmla="*/ 1744980 w 4267200"/>
                <a:gd name="connsiteY84" fmla="*/ 2575560 h 3154680"/>
                <a:gd name="connsiteX85" fmla="*/ 1714500 w 4267200"/>
                <a:gd name="connsiteY85" fmla="*/ 2491740 h 3154680"/>
                <a:gd name="connsiteX86" fmla="*/ 1676400 w 4267200"/>
                <a:gd name="connsiteY86" fmla="*/ 2400300 h 3154680"/>
                <a:gd name="connsiteX87" fmla="*/ 1638300 w 4267200"/>
                <a:gd name="connsiteY87" fmla="*/ 2400300 h 3154680"/>
                <a:gd name="connsiteX88" fmla="*/ 1577340 w 4267200"/>
                <a:gd name="connsiteY88" fmla="*/ 2522220 h 3154680"/>
                <a:gd name="connsiteX89" fmla="*/ 1508760 w 4267200"/>
                <a:gd name="connsiteY89" fmla="*/ 2606040 h 3154680"/>
                <a:gd name="connsiteX90" fmla="*/ 1493520 w 4267200"/>
                <a:gd name="connsiteY90" fmla="*/ 2644140 h 3154680"/>
                <a:gd name="connsiteX91" fmla="*/ 1249680 w 4267200"/>
                <a:gd name="connsiteY91" fmla="*/ 2781300 h 3154680"/>
                <a:gd name="connsiteX92" fmla="*/ 1097280 w 4267200"/>
                <a:gd name="connsiteY92" fmla="*/ 2712720 h 3154680"/>
                <a:gd name="connsiteX93" fmla="*/ 1005840 w 4267200"/>
                <a:gd name="connsiteY93" fmla="*/ 2758440 h 3154680"/>
                <a:gd name="connsiteX94" fmla="*/ 944880 w 4267200"/>
                <a:gd name="connsiteY94" fmla="*/ 2682240 h 3154680"/>
                <a:gd name="connsiteX95" fmla="*/ 967740 w 4267200"/>
                <a:gd name="connsiteY95" fmla="*/ 2613660 h 3154680"/>
                <a:gd name="connsiteX96" fmla="*/ 906780 w 4267200"/>
                <a:gd name="connsiteY96" fmla="*/ 2537460 h 3154680"/>
                <a:gd name="connsiteX97" fmla="*/ 822960 w 4267200"/>
                <a:gd name="connsiteY97" fmla="*/ 2499360 h 3154680"/>
                <a:gd name="connsiteX98" fmla="*/ 746760 w 4267200"/>
                <a:gd name="connsiteY98" fmla="*/ 2407920 h 3154680"/>
                <a:gd name="connsiteX99" fmla="*/ 601980 w 4267200"/>
                <a:gd name="connsiteY99" fmla="*/ 2385060 h 3154680"/>
                <a:gd name="connsiteX100" fmla="*/ 525780 w 4267200"/>
                <a:gd name="connsiteY100" fmla="*/ 2324100 h 3154680"/>
                <a:gd name="connsiteX101" fmla="*/ 457200 w 4267200"/>
                <a:gd name="connsiteY101" fmla="*/ 2522220 h 3154680"/>
                <a:gd name="connsiteX102" fmla="*/ 403860 w 4267200"/>
                <a:gd name="connsiteY102" fmla="*/ 2598420 h 3154680"/>
                <a:gd name="connsiteX103" fmla="*/ 167640 w 4267200"/>
                <a:gd name="connsiteY103" fmla="*/ 2720340 h 3154680"/>
                <a:gd name="connsiteX104" fmla="*/ 144780 w 4267200"/>
                <a:gd name="connsiteY104" fmla="*/ 2613660 h 3154680"/>
                <a:gd name="connsiteX105" fmla="*/ 160020 w 4267200"/>
                <a:gd name="connsiteY105" fmla="*/ 2293620 h 3154680"/>
                <a:gd name="connsiteX106" fmla="*/ 53340 w 4267200"/>
                <a:gd name="connsiteY106" fmla="*/ 2209800 h 3154680"/>
                <a:gd name="connsiteX107" fmla="*/ 0 w 4267200"/>
                <a:gd name="connsiteY107" fmla="*/ 2080260 h 3154680"/>
                <a:gd name="connsiteX108" fmla="*/ 22860 w 4267200"/>
                <a:gd name="connsiteY108" fmla="*/ 2019300 h 3154680"/>
                <a:gd name="connsiteX109" fmla="*/ 91440 w 4267200"/>
                <a:gd name="connsiteY109" fmla="*/ 2004060 h 3154680"/>
                <a:gd name="connsiteX110" fmla="*/ 175260 w 4267200"/>
                <a:gd name="connsiteY110" fmla="*/ 1920240 h 3154680"/>
                <a:gd name="connsiteX111" fmla="*/ 220980 w 4267200"/>
                <a:gd name="connsiteY111" fmla="*/ 1859280 h 3154680"/>
                <a:gd name="connsiteX112" fmla="*/ 175260 w 4267200"/>
                <a:gd name="connsiteY112" fmla="*/ 1706880 h 3154680"/>
                <a:gd name="connsiteX113" fmla="*/ 182880 w 4267200"/>
                <a:gd name="connsiteY113" fmla="*/ 1645920 h 3154680"/>
                <a:gd name="connsiteX114" fmla="*/ 0 w 4267200"/>
                <a:gd name="connsiteY114" fmla="*/ 1470660 h 3154680"/>
                <a:gd name="connsiteX115" fmla="*/ 45720 w 4267200"/>
                <a:gd name="connsiteY115" fmla="*/ 1386840 h 3154680"/>
                <a:gd name="connsiteX116" fmla="*/ 137160 w 4267200"/>
                <a:gd name="connsiteY116" fmla="*/ 1181100 h 3154680"/>
                <a:gd name="connsiteX117" fmla="*/ 190500 w 4267200"/>
                <a:gd name="connsiteY117" fmla="*/ 1242060 h 3154680"/>
                <a:gd name="connsiteX118" fmla="*/ 335280 w 4267200"/>
                <a:gd name="connsiteY118" fmla="*/ 1150620 h 3154680"/>
                <a:gd name="connsiteX119" fmla="*/ 502920 w 4267200"/>
                <a:gd name="connsiteY119" fmla="*/ 1143000 h 3154680"/>
                <a:gd name="connsiteX120" fmla="*/ 487680 w 4267200"/>
                <a:gd name="connsiteY120" fmla="*/ 1066800 h 3154680"/>
                <a:gd name="connsiteX121" fmla="*/ 320040 w 4267200"/>
                <a:gd name="connsiteY121" fmla="*/ 1043940 h 3154680"/>
                <a:gd name="connsiteX122" fmla="*/ 289560 w 4267200"/>
                <a:gd name="connsiteY122" fmla="*/ 1005840 h 3154680"/>
                <a:gd name="connsiteX123" fmla="*/ 289560 w 4267200"/>
                <a:gd name="connsiteY123" fmla="*/ 944880 h 3154680"/>
                <a:gd name="connsiteX124" fmla="*/ 373380 w 4267200"/>
                <a:gd name="connsiteY124" fmla="*/ 906780 h 3154680"/>
                <a:gd name="connsiteX125" fmla="*/ 434340 w 4267200"/>
                <a:gd name="connsiteY125" fmla="*/ 906780 h 3154680"/>
                <a:gd name="connsiteX126" fmla="*/ 472440 w 4267200"/>
                <a:gd name="connsiteY126" fmla="*/ 990600 h 3154680"/>
                <a:gd name="connsiteX127" fmla="*/ 739140 w 4267200"/>
                <a:gd name="connsiteY127" fmla="*/ 944880 h 3154680"/>
                <a:gd name="connsiteX128" fmla="*/ 754380 w 4267200"/>
                <a:gd name="connsiteY128" fmla="*/ 998220 h 3154680"/>
                <a:gd name="connsiteX129" fmla="*/ 822960 w 4267200"/>
                <a:gd name="connsiteY129" fmla="*/ 990600 h 3154680"/>
                <a:gd name="connsiteX130" fmla="*/ 861060 w 4267200"/>
                <a:gd name="connsiteY130" fmla="*/ 1120140 h 3154680"/>
                <a:gd name="connsiteX131" fmla="*/ 982980 w 4267200"/>
                <a:gd name="connsiteY131" fmla="*/ 1112520 h 3154680"/>
                <a:gd name="connsiteX132" fmla="*/ 1005840 w 4267200"/>
                <a:gd name="connsiteY132" fmla="*/ 1066800 h 3154680"/>
                <a:gd name="connsiteX133" fmla="*/ 967740 w 4267200"/>
                <a:gd name="connsiteY133" fmla="*/ 1036320 h 3154680"/>
                <a:gd name="connsiteX134" fmla="*/ 960120 w 4267200"/>
                <a:gd name="connsiteY134" fmla="*/ 967740 h 3154680"/>
                <a:gd name="connsiteX135" fmla="*/ 1059180 w 4267200"/>
                <a:gd name="connsiteY135" fmla="*/ 967740 h 3154680"/>
                <a:gd name="connsiteX136" fmla="*/ 1165860 w 4267200"/>
                <a:gd name="connsiteY136" fmla="*/ 922020 h 3154680"/>
                <a:gd name="connsiteX137" fmla="*/ 1196340 w 4267200"/>
                <a:gd name="connsiteY137" fmla="*/ 906780 h 3154680"/>
                <a:gd name="connsiteX138" fmla="*/ 1272540 w 4267200"/>
                <a:gd name="connsiteY138" fmla="*/ 967740 h 3154680"/>
                <a:gd name="connsiteX139" fmla="*/ 1257300 w 4267200"/>
                <a:gd name="connsiteY139" fmla="*/ 990600 h 3154680"/>
                <a:gd name="connsiteX140" fmla="*/ 1165860 w 4267200"/>
                <a:gd name="connsiteY140" fmla="*/ 975360 h 3154680"/>
                <a:gd name="connsiteX141" fmla="*/ 1074420 w 4267200"/>
                <a:gd name="connsiteY141" fmla="*/ 990600 h 3154680"/>
                <a:gd name="connsiteX142" fmla="*/ 1066800 w 4267200"/>
                <a:gd name="connsiteY142" fmla="*/ 1059180 h 3154680"/>
                <a:gd name="connsiteX143" fmla="*/ 1082040 w 4267200"/>
                <a:gd name="connsiteY143" fmla="*/ 1120140 h 3154680"/>
                <a:gd name="connsiteX144" fmla="*/ 1135380 w 4267200"/>
                <a:gd name="connsiteY144" fmla="*/ 1074420 h 3154680"/>
                <a:gd name="connsiteX145" fmla="*/ 1219200 w 4267200"/>
                <a:gd name="connsiteY145" fmla="*/ 1082040 h 3154680"/>
                <a:gd name="connsiteX146" fmla="*/ 1341120 w 4267200"/>
                <a:gd name="connsiteY146" fmla="*/ 1112520 h 3154680"/>
                <a:gd name="connsiteX147" fmla="*/ 1417320 w 4267200"/>
                <a:gd name="connsiteY147" fmla="*/ 1036320 h 3154680"/>
                <a:gd name="connsiteX148" fmla="*/ 1417320 w 4267200"/>
                <a:gd name="connsiteY148" fmla="*/ 975360 h 3154680"/>
                <a:gd name="connsiteX149" fmla="*/ 1493520 w 4267200"/>
                <a:gd name="connsiteY149" fmla="*/ 944880 h 3154680"/>
                <a:gd name="connsiteX150" fmla="*/ 1539240 w 4267200"/>
                <a:gd name="connsiteY150" fmla="*/ 990600 h 3154680"/>
                <a:gd name="connsiteX151" fmla="*/ 1630680 w 4267200"/>
                <a:gd name="connsiteY151" fmla="*/ 944880 h 3154680"/>
                <a:gd name="connsiteX152" fmla="*/ 1714500 w 4267200"/>
                <a:gd name="connsiteY152" fmla="*/ 922020 h 3154680"/>
                <a:gd name="connsiteX153" fmla="*/ 1729740 w 4267200"/>
                <a:gd name="connsiteY153" fmla="*/ 838200 h 3154680"/>
                <a:gd name="connsiteX154" fmla="*/ 1767840 w 4267200"/>
                <a:gd name="connsiteY154" fmla="*/ 731520 h 3154680"/>
                <a:gd name="connsiteX155" fmla="*/ 1828800 w 4267200"/>
                <a:gd name="connsiteY155" fmla="*/ 701040 h 3154680"/>
                <a:gd name="connsiteX156" fmla="*/ 1805940 w 4267200"/>
                <a:gd name="connsiteY156" fmla="*/ 586740 h 3154680"/>
                <a:gd name="connsiteX157" fmla="*/ 1859280 w 4267200"/>
                <a:gd name="connsiteY157" fmla="*/ 533400 h 3154680"/>
                <a:gd name="connsiteX158" fmla="*/ 1981200 w 4267200"/>
                <a:gd name="connsiteY158" fmla="*/ 541020 h 3154680"/>
                <a:gd name="connsiteX159" fmla="*/ 2004060 w 4267200"/>
                <a:gd name="connsiteY159" fmla="*/ 472440 h 3154680"/>
                <a:gd name="connsiteX160" fmla="*/ 2072640 w 4267200"/>
                <a:gd name="connsiteY160" fmla="*/ 449580 h 3154680"/>
                <a:gd name="connsiteX161" fmla="*/ 2095500 w 4267200"/>
                <a:gd name="connsiteY161" fmla="*/ 388620 h 3154680"/>
                <a:gd name="connsiteX162" fmla="*/ 2133600 w 4267200"/>
                <a:gd name="connsiteY162" fmla="*/ 243840 h 3154680"/>
                <a:gd name="connsiteX163" fmla="*/ 2164080 w 4267200"/>
                <a:gd name="connsiteY163" fmla="*/ 213360 h 3154680"/>
                <a:gd name="connsiteX164" fmla="*/ 2247900 w 4267200"/>
                <a:gd name="connsiteY164" fmla="*/ 213360 h 3154680"/>
                <a:gd name="connsiteX165" fmla="*/ 2247900 w 4267200"/>
                <a:gd name="connsiteY165" fmla="*/ 114300 h 3154680"/>
                <a:gd name="connsiteX166" fmla="*/ 2308860 w 4267200"/>
                <a:gd name="connsiteY166" fmla="*/ 45720 h 3154680"/>
                <a:gd name="connsiteX167" fmla="*/ 2369820 w 4267200"/>
                <a:gd name="connsiteY167" fmla="*/ 76200 h 3154680"/>
                <a:gd name="connsiteX168" fmla="*/ 2400300 w 4267200"/>
                <a:gd name="connsiteY168" fmla="*/ 114300 h 3154680"/>
                <a:gd name="connsiteX169" fmla="*/ 2453640 w 4267200"/>
                <a:gd name="connsiteY169" fmla="*/ 99060 h 3154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4267200" h="3154680">
                  <a:moveTo>
                    <a:pt x="2506980" y="0"/>
                  </a:moveTo>
                  <a:lnTo>
                    <a:pt x="2560320" y="220980"/>
                  </a:lnTo>
                  <a:lnTo>
                    <a:pt x="2621280" y="259080"/>
                  </a:lnTo>
                  <a:lnTo>
                    <a:pt x="2644140" y="396240"/>
                  </a:lnTo>
                  <a:lnTo>
                    <a:pt x="2575560" y="426720"/>
                  </a:lnTo>
                  <a:lnTo>
                    <a:pt x="2583180" y="502920"/>
                  </a:lnTo>
                  <a:lnTo>
                    <a:pt x="2491740" y="617220"/>
                  </a:lnTo>
                  <a:lnTo>
                    <a:pt x="2522220" y="708660"/>
                  </a:lnTo>
                  <a:lnTo>
                    <a:pt x="2560320" y="861060"/>
                  </a:lnTo>
                  <a:lnTo>
                    <a:pt x="2621280" y="929640"/>
                  </a:lnTo>
                  <a:lnTo>
                    <a:pt x="2682240" y="929640"/>
                  </a:lnTo>
                  <a:lnTo>
                    <a:pt x="2712720" y="899160"/>
                  </a:lnTo>
                  <a:lnTo>
                    <a:pt x="2857500" y="899160"/>
                  </a:lnTo>
                  <a:lnTo>
                    <a:pt x="2857500" y="944880"/>
                  </a:lnTo>
                  <a:lnTo>
                    <a:pt x="2773680" y="1120140"/>
                  </a:lnTo>
                  <a:lnTo>
                    <a:pt x="2766060" y="1158240"/>
                  </a:lnTo>
                  <a:lnTo>
                    <a:pt x="2796540" y="1211580"/>
                  </a:lnTo>
                  <a:lnTo>
                    <a:pt x="2811780" y="1280160"/>
                  </a:lnTo>
                  <a:lnTo>
                    <a:pt x="2918460" y="1379220"/>
                  </a:lnTo>
                  <a:lnTo>
                    <a:pt x="3139440" y="1379220"/>
                  </a:lnTo>
                  <a:lnTo>
                    <a:pt x="3131820" y="1303020"/>
                  </a:lnTo>
                  <a:lnTo>
                    <a:pt x="3238500" y="1280160"/>
                  </a:lnTo>
                  <a:lnTo>
                    <a:pt x="3360420" y="1348740"/>
                  </a:lnTo>
                  <a:lnTo>
                    <a:pt x="3467100" y="1181100"/>
                  </a:lnTo>
                  <a:lnTo>
                    <a:pt x="3520440" y="1143000"/>
                  </a:lnTo>
                  <a:lnTo>
                    <a:pt x="3543300" y="1112520"/>
                  </a:lnTo>
                  <a:lnTo>
                    <a:pt x="3451860" y="990600"/>
                  </a:lnTo>
                  <a:lnTo>
                    <a:pt x="3482340" y="929640"/>
                  </a:lnTo>
                  <a:lnTo>
                    <a:pt x="3550920" y="845820"/>
                  </a:lnTo>
                  <a:lnTo>
                    <a:pt x="3581400" y="784860"/>
                  </a:lnTo>
                  <a:lnTo>
                    <a:pt x="3703320" y="784860"/>
                  </a:lnTo>
                  <a:lnTo>
                    <a:pt x="3710940" y="899160"/>
                  </a:lnTo>
                  <a:lnTo>
                    <a:pt x="3710940" y="1005840"/>
                  </a:lnTo>
                  <a:lnTo>
                    <a:pt x="3710940" y="1120140"/>
                  </a:lnTo>
                  <a:lnTo>
                    <a:pt x="3710940" y="1181100"/>
                  </a:lnTo>
                  <a:lnTo>
                    <a:pt x="3794760" y="1234440"/>
                  </a:lnTo>
                  <a:lnTo>
                    <a:pt x="3802380" y="1287780"/>
                  </a:lnTo>
                  <a:lnTo>
                    <a:pt x="3878580" y="1295400"/>
                  </a:lnTo>
                  <a:lnTo>
                    <a:pt x="3855720" y="1356360"/>
                  </a:lnTo>
                  <a:lnTo>
                    <a:pt x="3909060" y="1493520"/>
                  </a:lnTo>
                  <a:lnTo>
                    <a:pt x="3909060" y="1554480"/>
                  </a:lnTo>
                  <a:lnTo>
                    <a:pt x="3931920" y="1623060"/>
                  </a:lnTo>
                  <a:lnTo>
                    <a:pt x="3939540" y="1653540"/>
                  </a:lnTo>
                  <a:lnTo>
                    <a:pt x="4000500" y="1668780"/>
                  </a:lnTo>
                  <a:lnTo>
                    <a:pt x="4091940" y="1668780"/>
                  </a:lnTo>
                  <a:lnTo>
                    <a:pt x="4091940" y="1729740"/>
                  </a:lnTo>
                  <a:lnTo>
                    <a:pt x="4229100" y="1744980"/>
                  </a:lnTo>
                  <a:lnTo>
                    <a:pt x="4198620" y="1821180"/>
                  </a:lnTo>
                  <a:lnTo>
                    <a:pt x="4236720" y="1889760"/>
                  </a:lnTo>
                  <a:lnTo>
                    <a:pt x="4267200" y="2004060"/>
                  </a:lnTo>
                  <a:lnTo>
                    <a:pt x="4114800" y="2065020"/>
                  </a:lnTo>
                  <a:lnTo>
                    <a:pt x="4145280" y="2362200"/>
                  </a:lnTo>
                  <a:lnTo>
                    <a:pt x="4122420" y="2529840"/>
                  </a:lnTo>
                  <a:lnTo>
                    <a:pt x="4061460" y="2636520"/>
                  </a:lnTo>
                  <a:lnTo>
                    <a:pt x="3886200" y="2689860"/>
                  </a:lnTo>
                  <a:lnTo>
                    <a:pt x="3916680" y="2979420"/>
                  </a:lnTo>
                  <a:lnTo>
                    <a:pt x="3939540" y="3048000"/>
                  </a:lnTo>
                  <a:lnTo>
                    <a:pt x="3939540" y="3124200"/>
                  </a:lnTo>
                  <a:lnTo>
                    <a:pt x="3893820" y="3154680"/>
                  </a:lnTo>
                  <a:lnTo>
                    <a:pt x="3825240" y="3116580"/>
                  </a:lnTo>
                  <a:lnTo>
                    <a:pt x="3832860" y="3002280"/>
                  </a:lnTo>
                  <a:lnTo>
                    <a:pt x="3672840" y="2872740"/>
                  </a:lnTo>
                  <a:lnTo>
                    <a:pt x="3604260" y="2903220"/>
                  </a:lnTo>
                  <a:lnTo>
                    <a:pt x="3451860" y="2811780"/>
                  </a:lnTo>
                  <a:lnTo>
                    <a:pt x="3406140" y="2811780"/>
                  </a:lnTo>
                  <a:lnTo>
                    <a:pt x="3375660" y="2727960"/>
                  </a:lnTo>
                  <a:lnTo>
                    <a:pt x="3322320" y="2750820"/>
                  </a:lnTo>
                  <a:lnTo>
                    <a:pt x="3147060" y="2590800"/>
                  </a:lnTo>
                  <a:lnTo>
                    <a:pt x="3063240" y="2522220"/>
                  </a:lnTo>
                  <a:lnTo>
                    <a:pt x="2979708" y="2477668"/>
                  </a:lnTo>
                  <a:lnTo>
                    <a:pt x="2916556" y="2549844"/>
                  </a:lnTo>
                  <a:lnTo>
                    <a:pt x="2830830" y="2530792"/>
                  </a:lnTo>
                  <a:lnTo>
                    <a:pt x="2914792" y="2417628"/>
                  </a:lnTo>
                  <a:lnTo>
                    <a:pt x="2811780" y="2286000"/>
                  </a:lnTo>
                  <a:lnTo>
                    <a:pt x="2773680" y="2308860"/>
                  </a:lnTo>
                  <a:lnTo>
                    <a:pt x="2705100" y="2278380"/>
                  </a:lnTo>
                  <a:lnTo>
                    <a:pt x="2590800" y="2316480"/>
                  </a:lnTo>
                  <a:lnTo>
                    <a:pt x="2423160" y="2377440"/>
                  </a:lnTo>
                  <a:lnTo>
                    <a:pt x="2324100" y="2369820"/>
                  </a:lnTo>
                  <a:lnTo>
                    <a:pt x="2133600" y="2499360"/>
                  </a:lnTo>
                  <a:lnTo>
                    <a:pt x="1996440" y="2468880"/>
                  </a:lnTo>
                  <a:lnTo>
                    <a:pt x="1866900" y="2400300"/>
                  </a:lnTo>
                  <a:lnTo>
                    <a:pt x="1866900" y="2476500"/>
                  </a:lnTo>
                  <a:lnTo>
                    <a:pt x="1844040" y="2514600"/>
                  </a:lnTo>
                  <a:lnTo>
                    <a:pt x="1744980" y="2575560"/>
                  </a:lnTo>
                  <a:lnTo>
                    <a:pt x="1714500" y="2491740"/>
                  </a:lnTo>
                  <a:lnTo>
                    <a:pt x="1676400" y="2400300"/>
                  </a:lnTo>
                  <a:lnTo>
                    <a:pt x="1638300" y="2400300"/>
                  </a:lnTo>
                  <a:lnTo>
                    <a:pt x="1577340" y="2522220"/>
                  </a:lnTo>
                  <a:lnTo>
                    <a:pt x="1508760" y="2606040"/>
                  </a:lnTo>
                  <a:lnTo>
                    <a:pt x="1493520" y="2644140"/>
                  </a:lnTo>
                  <a:lnTo>
                    <a:pt x="1249680" y="2781300"/>
                  </a:lnTo>
                  <a:lnTo>
                    <a:pt x="1097280" y="2712720"/>
                  </a:lnTo>
                  <a:lnTo>
                    <a:pt x="1005840" y="2758440"/>
                  </a:lnTo>
                  <a:lnTo>
                    <a:pt x="944880" y="2682240"/>
                  </a:lnTo>
                  <a:lnTo>
                    <a:pt x="967740" y="2613660"/>
                  </a:lnTo>
                  <a:lnTo>
                    <a:pt x="906780" y="2537460"/>
                  </a:lnTo>
                  <a:lnTo>
                    <a:pt x="822960" y="2499360"/>
                  </a:lnTo>
                  <a:lnTo>
                    <a:pt x="746760" y="2407920"/>
                  </a:lnTo>
                  <a:lnTo>
                    <a:pt x="601980" y="2385060"/>
                  </a:lnTo>
                  <a:lnTo>
                    <a:pt x="525780" y="2324100"/>
                  </a:lnTo>
                  <a:lnTo>
                    <a:pt x="457200" y="2522220"/>
                  </a:lnTo>
                  <a:lnTo>
                    <a:pt x="403860" y="2598420"/>
                  </a:lnTo>
                  <a:lnTo>
                    <a:pt x="167640" y="2720340"/>
                  </a:lnTo>
                  <a:lnTo>
                    <a:pt x="144780" y="2613660"/>
                  </a:lnTo>
                  <a:lnTo>
                    <a:pt x="160020" y="2293620"/>
                  </a:lnTo>
                  <a:lnTo>
                    <a:pt x="53340" y="2209800"/>
                  </a:lnTo>
                  <a:lnTo>
                    <a:pt x="0" y="2080260"/>
                  </a:lnTo>
                  <a:lnTo>
                    <a:pt x="22860" y="2019300"/>
                  </a:lnTo>
                  <a:lnTo>
                    <a:pt x="91440" y="2004060"/>
                  </a:lnTo>
                  <a:lnTo>
                    <a:pt x="175260" y="1920240"/>
                  </a:lnTo>
                  <a:lnTo>
                    <a:pt x="220980" y="1859280"/>
                  </a:lnTo>
                  <a:lnTo>
                    <a:pt x="175260" y="1706880"/>
                  </a:lnTo>
                  <a:lnTo>
                    <a:pt x="182880" y="1645920"/>
                  </a:lnTo>
                  <a:lnTo>
                    <a:pt x="0" y="1470660"/>
                  </a:lnTo>
                  <a:lnTo>
                    <a:pt x="45720" y="1386840"/>
                  </a:lnTo>
                  <a:lnTo>
                    <a:pt x="137160" y="1181100"/>
                  </a:lnTo>
                  <a:lnTo>
                    <a:pt x="190500" y="1242060"/>
                  </a:lnTo>
                  <a:lnTo>
                    <a:pt x="335280" y="1150620"/>
                  </a:lnTo>
                  <a:lnTo>
                    <a:pt x="502920" y="1143000"/>
                  </a:lnTo>
                  <a:lnTo>
                    <a:pt x="487680" y="1066800"/>
                  </a:lnTo>
                  <a:lnTo>
                    <a:pt x="320040" y="1043940"/>
                  </a:lnTo>
                  <a:lnTo>
                    <a:pt x="289560" y="1005840"/>
                  </a:lnTo>
                  <a:lnTo>
                    <a:pt x="289560" y="944880"/>
                  </a:lnTo>
                  <a:lnTo>
                    <a:pt x="373380" y="906780"/>
                  </a:lnTo>
                  <a:lnTo>
                    <a:pt x="434340" y="906780"/>
                  </a:lnTo>
                  <a:lnTo>
                    <a:pt x="472440" y="990600"/>
                  </a:lnTo>
                  <a:lnTo>
                    <a:pt x="739140" y="944880"/>
                  </a:lnTo>
                  <a:lnTo>
                    <a:pt x="754380" y="998220"/>
                  </a:lnTo>
                  <a:lnTo>
                    <a:pt x="822960" y="990600"/>
                  </a:lnTo>
                  <a:lnTo>
                    <a:pt x="861060" y="1120140"/>
                  </a:lnTo>
                  <a:lnTo>
                    <a:pt x="982980" y="1112520"/>
                  </a:lnTo>
                  <a:lnTo>
                    <a:pt x="1005840" y="1066800"/>
                  </a:lnTo>
                  <a:lnTo>
                    <a:pt x="967740" y="1036320"/>
                  </a:lnTo>
                  <a:lnTo>
                    <a:pt x="960120" y="967740"/>
                  </a:lnTo>
                  <a:lnTo>
                    <a:pt x="1059180" y="967740"/>
                  </a:lnTo>
                  <a:lnTo>
                    <a:pt x="1165860" y="922020"/>
                  </a:lnTo>
                  <a:lnTo>
                    <a:pt x="1196340" y="906780"/>
                  </a:lnTo>
                  <a:lnTo>
                    <a:pt x="1272540" y="967740"/>
                  </a:lnTo>
                  <a:lnTo>
                    <a:pt x="1257300" y="990600"/>
                  </a:lnTo>
                  <a:lnTo>
                    <a:pt x="1165860" y="975360"/>
                  </a:lnTo>
                  <a:lnTo>
                    <a:pt x="1074420" y="990600"/>
                  </a:lnTo>
                  <a:lnTo>
                    <a:pt x="1066800" y="1059180"/>
                  </a:lnTo>
                  <a:lnTo>
                    <a:pt x="1082040" y="1120140"/>
                  </a:lnTo>
                  <a:lnTo>
                    <a:pt x="1135380" y="1074420"/>
                  </a:lnTo>
                  <a:lnTo>
                    <a:pt x="1219200" y="1082040"/>
                  </a:lnTo>
                  <a:lnTo>
                    <a:pt x="1341120" y="1112520"/>
                  </a:lnTo>
                  <a:lnTo>
                    <a:pt x="1417320" y="1036320"/>
                  </a:lnTo>
                  <a:lnTo>
                    <a:pt x="1417320" y="975360"/>
                  </a:lnTo>
                  <a:lnTo>
                    <a:pt x="1493520" y="944880"/>
                  </a:lnTo>
                  <a:lnTo>
                    <a:pt x="1539240" y="990600"/>
                  </a:lnTo>
                  <a:lnTo>
                    <a:pt x="1630680" y="944880"/>
                  </a:lnTo>
                  <a:lnTo>
                    <a:pt x="1714500" y="922020"/>
                  </a:lnTo>
                  <a:lnTo>
                    <a:pt x="1729740" y="838200"/>
                  </a:lnTo>
                  <a:lnTo>
                    <a:pt x="1767840" y="731520"/>
                  </a:lnTo>
                  <a:lnTo>
                    <a:pt x="1828800" y="701040"/>
                  </a:lnTo>
                  <a:lnTo>
                    <a:pt x="1805940" y="586740"/>
                  </a:lnTo>
                  <a:lnTo>
                    <a:pt x="1859280" y="533400"/>
                  </a:lnTo>
                  <a:lnTo>
                    <a:pt x="1981200" y="541020"/>
                  </a:lnTo>
                  <a:lnTo>
                    <a:pt x="2004060" y="472440"/>
                  </a:lnTo>
                  <a:lnTo>
                    <a:pt x="2072640" y="449580"/>
                  </a:lnTo>
                  <a:lnTo>
                    <a:pt x="2095500" y="388620"/>
                  </a:lnTo>
                  <a:lnTo>
                    <a:pt x="2133600" y="243840"/>
                  </a:lnTo>
                  <a:lnTo>
                    <a:pt x="2164080" y="213360"/>
                  </a:lnTo>
                  <a:lnTo>
                    <a:pt x="2247900" y="213360"/>
                  </a:lnTo>
                  <a:lnTo>
                    <a:pt x="2247900" y="114300"/>
                  </a:lnTo>
                  <a:lnTo>
                    <a:pt x="2308860" y="45720"/>
                  </a:lnTo>
                  <a:lnTo>
                    <a:pt x="2369820" y="76200"/>
                  </a:lnTo>
                  <a:lnTo>
                    <a:pt x="2400300" y="114300"/>
                  </a:lnTo>
                  <a:lnTo>
                    <a:pt x="2453640" y="9906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30" name="フリーフォーム: 図形 1029">
              <a:extLst>
                <a:ext uri="{FF2B5EF4-FFF2-40B4-BE49-F238E27FC236}">
                  <a16:creationId xmlns:a16="http://schemas.microsoft.com/office/drawing/2014/main" id="{53DC5BD9-3D3A-8F7D-8CA3-6390CD8DA7E0}"/>
                </a:ext>
              </a:extLst>
            </p:cNvPr>
            <p:cNvSpPr/>
            <p:nvPr/>
          </p:nvSpPr>
          <p:spPr>
            <a:xfrm>
              <a:off x="1160610" y="4566695"/>
              <a:ext cx="865788" cy="823364"/>
            </a:xfrm>
            <a:custGeom>
              <a:avLst/>
              <a:gdLst>
                <a:gd name="connsiteX0" fmla="*/ 4368164 w 5053964"/>
                <a:gd name="connsiteY0" fmla="*/ 0 h 4806316"/>
                <a:gd name="connsiteX1" fmla="*/ 4482464 w 5053964"/>
                <a:gd name="connsiteY1" fmla="*/ 85724 h 4806316"/>
                <a:gd name="connsiteX2" fmla="*/ 4806316 w 5053964"/>
                <a:gd name="connsiteY2" fmla="*/ 47624 h 4806316"/>
                <a:gd name="connsiteX3" fmla="*/ 5053964 w 5053964"/>
                <a:gd name="connsiteY3" fmla="*/ 95252 h 4806316"/>
                <a:gd name="connsiteX4" fmla="*/ 4872990 w 5053964"/>
                <a:gd name="connsiteY4" fmla="*/ 161924 h 4806316"/>
                <a:gd name="connsiteX5" fmla="*/ 4845108 w 5053964"/>
                <a:gd name="connsiteY5" fmla="*/ 186092 h 4806316"/>
                <a:gd name="connsiteX6" fmla="*/ 4846320 w 5053964"/>
                <a:gd name="connsiteY6" fmla="*/ 173356 h 4806316"/>
                <a:gd name="connsiteX7" fmla="*/ 4732020 w 5053964"/>
                <a:gd name="connsiteY7" fmla="*/ 173356 h 4806316"/>
                <a:gd name="connsiteX8" fmla="*/ 4648200 w 5053964"/>
                <a:gd name="connsiteY8" fmla="*/ 234316 h 4806316"/>
                <a:gd name="connsiteX9" fmla="*/ 4754880 w 5053964"/>
                <a:gd name="connsiteY9" fmla="*/ 462916 h 4806316"/>
                <a:gd name="connsiteX10" fmla="*/ 4968240 w 5053964"/>
                <a:gd name="connsiteY10" fmla="*/ 622936 h 4806316"/>
                <a:gd name="connsiteX11" fmla="*/ 5036820 w 5053964"/>
                <a:gd name="connsiteY11" fmla="*/ 729616 h 4806316"/>
                <a:gd name="connsiteX12" fmla="*/ 5021580 w 5053964"/>
                <a:gd name="connsiteY12" fmla="*/ 790576 h 4806316"/>
                <a:gd name="connsiteX13" fmla="*/ 5036820 w 5053964"/>
                <a:gd name="connsiteY13" fmla="*/ 828676 h 4806316"/>
                <a:gd name="connsiteX14" fmla="*/ 4975860 w 5053964"/>
                <a:gd name="connsiteY14" fmla="*/ 904876 h 4806316"/>
                <a:gd name="connsiteX15" fmla="*/ 4975860 w 5053964"/>
                <a:gd name="connsiteY15" fmla="*/ 1224916 h 4806316"/>
                <a:gd name="connsiteX16" fmla="*/ 4747260 w 5053964"/>
                <a:gd name="connsiteY16" fmla="*/ 1308736 h 4806316"/>
                <a:gd name="connsiteX17" fmla="*/ 4572000 w 5053964"/>
                <a:gd name="connsiteY17" fmla="*/ 1384936 h 4806316"/>
                <a:gd name="connsiteX18" fmla="*/ 4533900 w 5053964"/>
                <a:gd name="connsiteY18" fmla="*/ 1445896 h 4806316"/>
                <a:gd name="connsiteX19" fmla="*/ 4587240 w 5053964"/>
                <a:gd name="connsiteY19" fmla="*/ 1453516 h 4806316"/>
                <a:gd name="connsiteX20" fmla="*/ 4625340 w 5053964"/>
                <a:gd name="connsiteY20" fmla="*/ 1598296 h 4806316"/>
                <a:gd name="connsiteX21" fmla="*/ 4503420 w 5053964"/>
                <a:gd name="connsiteY21" fmla="*/ 1689736 h 4806316"/>
                <a:gd name="connsiteX22" fmla="*/ 4456930 w 5053964"/>
                <a:gd name="connsiteY22" fmla="*/ 1915540 h 4806316"/>
                <a:gd name="connsiteX23" fmla="*/ 4368164 w 5053964"/>
                <a:gd name="connsiteY23" fmla="*/ 1885952 h 4806316"/>
                <a:gd name="connsiteX24" fmla="*/ 4206240 w 5053964"/>
                <a:gd name="connsiteY24" fmla="*/ 1981200 h 4806316"/>
                <a:gd name="connsiteX25" fmla="*/ 4044316 w 5053964"/>
                <a:gd name="connsiteY25" fmla="*/ 1866900 h 4806316"/>
                <a:gd name="connsiteX26" fmla="*/ 3930016 w 5053964"/>
                <a:gd name="connsiteY26" fmla="*/ 1933576 h 4806316"/>
                <a:gd name="connsiteX27" fmla="*/ 3787140 w 5053964"/>
                <a:gd name="connsiteY27" fmla="*/ 1914524 h 4806316"/>
                <a:gd name="connsiteX28" fmla="*/ 3729990 w 5053964"/>
                <a:gd name="connsiteY28" fmla="*/ 1838324 h 4806316"/>
                <a:gd name="connsiteX29" fmla="*/ 3653790 w 5053964"/>
                <a:gd name="connsiteY29" fmla="*/ 1866900 h 4806316"/>
                <a:gd name="connsiteX30" fmla="*/ 3520440 w 5053964"/>
                <a:gd name="connsiteY30" fmla="*/ 1981200 h 4806316"/>
                <a:gd name="connsiteX31" fmla="*/ 3501390 w 5053964"/>
                <a:gd name="connsiteY31" fmla="*/ 2076452 h 4806316"/>
                <a:gd name="connsiteX32" fmla="*/ 3368040 w 5053964"/>
                <a:gd name="connsiteY32" fmla="*/ 2247900 h 4806316"/>
                <a:gd name="connsiteX33" fmla="*/ 3310890 w 5053964"/>
                <a:gd name="connsiteY33" fmla="*/ 2343152 h 4806316"/>
                <a:gd name="connsiteX34" fmla="*/ 3206116 w 5053964"/>
                <a:gd name="connsiteY34" fmla="*/ 2409824 h 4806316"/>
                <a:gd name="connsiteX35" fmla="*/ 3082290 w 5053964"/>
                <a:gd name="connsiteY35" fmla="*/ 2409824 h 4806316"/>
                <a:gd name="connsiteX36" fmla="*/ 2929890 w 5053964"/>
                <a:gd name="connsiteY36" fmla="*/ 2619376 h 4806316"/>
                <a:gd name="connsiteX37" fmla="*/ 3177540 w 5053964"/>
                <a:gd name="connsiteY37" fmla="*/ 2705100 h 4806316"/>
                <a:gd name="connsiteX38" fmla="*/ 3187064 w 5053964"/>
                <a:gd name="connsiteY38" fmla="*/ 2809876 h 4806316"/>
                <a:gd name="connsiteX39" fmla="*/ 3072764 w 5053964"/>
                <a:gd name="connsiteY39" fmla="*/ 2809876 h 4806316"/>
                <a:gd name="connsiteX40" fmla="*/ 3025140 w 5053964"/>
                <a:gd name="connsiteY40" fmla="*/ 2886076 h 4806316"/>
                <a:gd name="connsiteX41" fmla="*/ 2872740 w 5053964"/>
                <a:gd name="connsiteY41" fmla="*/ 2838452 h 4806316"/>
                <a:gd name="connsiteX42" fmla="*/ 2644140 w 5053964"/>
                <a:gd name="connsiteY42" fmla="*/ 2981324 h 4806316"/>
                <a:gd name="connsiteX43" fmla="*/ 2406016 w 5053964"/>
                <a:gd name="connsiteY43" fmla="*/ 2971800 h 4806316"/>
                <a:gd name="connsiteX44" fmla="*/ 2291716 w 5053964"/>
                <a:gd name="connsiteY44" fmla="*/ 2924176 h 4806316"/>
                <a:gd name="connsiteX45" fmla="*/ 2272664 w 5053964"/>
                <a:gd name="connsiteY45" fmla="*/ 3000376 h 4806316"/>
                <a:gd name="connsiteX46" fmla="*/ 2186940 w 5053964"/>
                <a:gd name="connsiteY46" fmla="*/ 3076576 h 4806316"/>
                <a:gd name="connsiteX47" fmla="*/ 2120264 w 5053964"/>
                <a:gd name="connsiteY47" fmla="*/ 2981324 h 4806316"/>
                <a:gd name="connsiteX48" fmla="*/ 1977390 w 5053964"/>
                <a:gd name="connsiteY48" fmla="*/ 3019424 h 4806316"/>
                <a:gd name="connsiteX49" fmla="*/ 1920240 w 5053964"/>
                <a:gd name="connsiteY49" fmla="*/ 2990852 h 4806316"/>
                <a:gd name="connsiteX50" fmla="*/ 1872616 w 5053964"/>
                <a:gd name="connsiteY50" fmla="*/ 3076576 h 4806316"/>
                <a:gd name="connsiteX51" fmla="*/ 1786890 w 5053964"/>
                <a:gd name="connsiteY51" fmla="*/ 2952752 h 4806316"/>
                <a:gd name="connsiteX52" fmla="*/ 1710690 w 5053964"/>
                <a:gd name="connsiteY52" fmla="*/ 2952752 h 4806316"/>
                <a:gd name="connsiteX53" fmla="*/ 1710690 w 5053964"/>
                <a:gd name="connsiteY53" fmla="*/ 3067052 h 4806316"/>
                <a:gd name="connsiteX54" fmla="*/ 1663064 w 5053964"/>
                <a:gd name="connsiteY54" fmla="*/ 3171824 h 4806316"/>
                <a:gd name="connsiteX55" fmla="*/ 1463040 w 5053964"/>
                <a:gd name="connsiteY55" fmla="*/ 3276600 h 4806316"/>
                <a:gd name="connsiteX56" fmla="*/ 1405890 w 5053964"/>
                <a:gd name="connsiteY56" fmla="*/ 3352800 h 4806316"/>
                <a:gd name="connsiteX57" fmla="*/ 1472564 w 5053964"/>
                <a:gd name="connsiteY57" fmla="*/ 3390900 h 4806316"/>
                <a:gd name="connsiteX58" fmla="*/ 1348740 w 5053964"/>
                <a:gd name="connsiteY58" fmla="*/ 3648076 h 4806316"/>
                <a:gd name="connsiteX59" fmla="*/ 1405890 w 5053964"/>
                <a:gd name="connsiteY59" fmla="*/ 3724276 h 4806316"/>
                <a:gd name="connsiteX60" fmla="*/ 1348740 w 5053964"/>
                <a:gd name="connsiteY60" fmla="*/ 3867152 h 4806316"/>
                <a:gd name="connsiteX61" fmla="*/ 1205864 w 5053964"/>
                <a:gd name="connsiteY61" fmla="*/ 3990976 h 4806316"/>
                <a:gd name="connsiteX62" fmla="*/ 1158240 w 5053964"/>
                <a:gd name="connsiteY62" fmla="*/ 4000500 h 4806316"/>
                <a:gd name="connsiteX63" fmla="*/ 1101090 w 5053964"/>
                <a:gd name="connsiteY63" fmla="*/ 4086224 h 4806316"/>
                <a:gd name="connsiteX64" fmla="*/ 1167764 w 5053964"/>
                <a:gd name="connsiteY64" fmla="*/ 4114800 h 4806316"/>
                <a:gd name="connsiteX65" fmla="*/ 1197658 w 5053964"/>
                <a:gd name="connsiteY65" fmla="*/ 4211956 h 4806316"/>
                <a:gd name="connsiteX66" fmla="*/ 1089660 w 5053964"/>
                <a:gd name="connsiteY66" fmla="*/ 4211956 h 4806316"/>
                <a:gd name="connsiteX67" fmla="*/ 1059180 w 5053964"/>
                <a:gd name="connsiteY67" fmla="*/ 4272916 h 4806316"/>
                <a:gd name="connsiteX68" fmla="*/ 990600 w 5053964"/>
                <a:gd name="connsiteY68" fmla="*/ 4356736 h 4806316"/>
                <a:gd name="connsiteX69" fmla="*/ 960120 w 5053964"/>
                <a:gd name="connsiteY69" fmla="*/ 4417696 h 4806316"/>
                <a:gd name="connsiteX70" fmla="*/ 1051560 w 5053964"/>
                <a:gd name="connsiteY70" fmla="*/ 4539616 h 4806316"/>
                <a:gd name="connsiteX71" fmla="*/ 1028700 w 5053964"/>
                <a:gd name="connsiteY71" fmla="*/ 4570096 h 4806316"/>
                <a:gd name="connsiteX72" fmla="*/ 975360 w 5053964"/>
                <a:gd name="connsiteY72" fmla="*/ 4608196 h 4806316"/>
                <a:gd name="connsiteX73" fmla="*/ 868680 w 5053964"/>
                <a:gd name="connsiteY73" fmla="*/ 4775836 h 4806316"/>
                <a:gd name="connsiteX74" fmla="*/ 746760 w 5053964"/>
                <a:gd name="connsiteY74" fmla="*/ 4707256 h 4806316"/>
                <a:gd name="connsiteX75" fmla="*/ 640080 w 5053964"/>
                <a:gd name="connsiteY75" fmla="*/ 4730116 h 4806316"/>
                <a:gd name="connsiteX76" fmla="*/ 647700 w 5053964"/>
                <a:gd name="connsiteY76" fmla="*/ 4806316 h 4806316"/>
                <a:gd name="connsiteX77" fmla="*/ 426720 w 5053964"/>
                <a:gd name="connsiteY77" fmla="*/ 4806316 h 4806316"/>
                <a:gd name="connsiteX78" fmla="*/ 320040 w 5053964"/>
                <a:gd name="connsiteY78" fmla="*/ 4707256 h 4806316"/>
                <a:gd name="connsiteX79" fmla="*/ 304800 w 5053964"/>
                <a:gd name="connsiteY79" fmla="*/ 4638676 h 4806316"/>
                <a:gd name="connsiteX80" fmla="*/ 274320 w 5053964"/>
                <a:gd name="connsiteY80" fmla="*/ 4585336 h 4806316"/>
                <a:gd name="connsiteX81" fmla="*/ 281940 w 5053964"/>
                <a:gd name="connsiteY81" fmla="*/ 4547236 h 4806316"/>
                <a:gd name="connsiteX82" fmla="*/ 365760 w 5053964"/>
                <a:gd name="connsiteY82" fmla="*/ 4371976 h 4806316"/>
                <a:gd name="connsiteX83" fmla="*/ 365760 w 5053964"/>
                <a:gd name="connsiteY83" fmla="*/ 4326256 h 4806316"/>
                <a:gd name="connsiteX84" fmla="*/ 220980 w 5053964"/>
                <a:gd name="connsiteY84" fmla="*/ 4326256 h 4806316"/>
                <a:gd name="connsiteX85" fmla="*/ 190500 w 5053964"/>
                <a:gd name="connsiteY85" fmla="*/ 4356736 h 4806316"/>
                <a:gd name="connsiteX86" fmla="*/ 129540 w 5053964"/>
                <a:gd name="connsiteY86" fmla="*/ 4356736 h 4806316"/>
                <a:gd name="connsiteX87" fmla="*/ 68580 w 5053964"/>
                <a:gd name="connsiteY87" fmla="*/ 4288156 h 4806316"/>
                <a:gd name="connsiteX88" fmla="*/ 30480 w 5053964"/>
                <a:gd name="connsiteY88" fmla="*/ 4135756 h 4806316"/>
                <a:gd name="connsiteX89" fmla="*/ 0 w 5053964"/>
                <a:gd name="connsiteY89" fmla="*/ 4044316 h 4806316"/>
                <a:gd name="connsiteX90" fmla="*/ 91440 w 5053964"/>
                <a:gd name="connsiteY90" fmla="*/ 3930016 h 4806316"/>
                <a:gd name="connsiteX91" fmla="*/ 83820 w 5053964"/>
                <a:gd name="connsiteY91" fmla="*/ 3853816 h 4806316"/>
                <a:gd name="connsiteX92" fmla="*/ 152400 w 5053964"/>
                <a:gd name="connsiteY92" fmla="*/ 3823336 h 4806316"/>
                <a:gd name="connsiteX93" fmla="*/ 129540 w 5053964"/>
                <a:gd name="connsiteY93" fmla="*/ 3686176 h 4806316"/>
                <a:gd name="connsiteX94" fmla="*/ 68580 w 5053964"/>
                <a:gd name="connsiteY94" fmla="*/ 3648076 h 4806316"/>
                <a:gd name="connsiteX95" fmla="*/ 15474 w 5053964"/>
                <a:gd name="connsiteY95" fmla="*/ 3428062 h 4806316"/>
                <a:gd name="connsiteX96" fmla="*/ 24764 w 5053964"/>
                <a:gd name="connsiteY96" fmla="*/ 3390900 h 4806316"/>
                <a:gd name="connsiteX97" fmla="*/ 272416 w 5053964"/>
                <a:gd name="connsiteY97" fmla="*/ 3448052 h 4806316"/>
                <a:gd name="connsiteX98" fmla="*/ 453390 w 5053964"/>
                <a:gd name="connsiteY98" fmla="*/ 3352800 h 4806316"/>
                <a:gd name="connsiteX99" fmla="*/ 586740 w 5053964"/>
                <a:gd name="connsiteY99" fmla="*/ 3267076 h 4806316"/>
                <a:gd name="connsiteX100" fmla="*/ 624840 w 5053964"/>
                <a:gd name="connsiteY100" fmla="*/ 3152776 h 4806316"/>
                <a:gd name="connsiteX101" fmla="*/ 701040 w 5053964"/>
                <a:gd name="connsiteY101" fmla="*/ 3143252 h 4806316"/>
                <a:gd name="connsiteX102" fmla="*/ 777240 w 5053964"/>
                <a:gd name="connsiteY102" fmla="*/ 3019424 h 4806316"/>
                <a:gd name="connsiteX103" fmla="*/ 843916 w 5053964"/>
                <a:gd name="connsiteY103" fmla="*/ 2952752 h 4806316"/>
                <a:gd name="connsiteX104" fmla="*/ 958216 w 5053964"/>
                <a:gd name="connsiteY104" fmla="*/ 2867024 h 4806316"/>
                <a:gd name="connsiteX105" fmla="*/ 996316 w 5053964"/>
                <a:gd name="connsiteY105" fmla="*/ 2771776 h 4806316"/>
                <a:gd name="connsiteX106" fmla="*/ 1062990 w 5053964"/>
                <a:gd name="connsiteY106" fmla="*/ 2733676 h 4806316"/>
                <a:gd name="connsiteX107" fmla="*/ 1167764 w 5053964"/>
                <a:gd name="connsiteY107" fmla="*/ 2619376 h 4806316"/>
                <a:gd name="connsiteX108" fmla="*/ 1263016 w 5053964"/>
                <a:gd name="connsiteY108" fmla="*/ 2533652 h 4806316"/>
                <a:gd name="connsiteX109" fmla="*/ 1434464 w 5053964"/>
                <a:gd name="connsiteY109" fmla="*/ 2352676 h 4806316"/>
                <a:gd name="connsiteX110" fmla="*/ 1758316 w 5053964"/>
                <a:gd name="connsiteY110" fmla="*/ 2076452 h 4806316"/>
                <a:gd name="connsiteX111" fmla="*/ 1948816 w 5053964"/>
                <a:gd name="connsiteY111" fmla="*/ 2047876 h 4806316"/>
                <a:gd name="connsiteX112" fmla="*/ 2025016 w 5053964"/>
                <a:gd name="connsiteY112" fmla="*/ 1885952 h 4806316"/>
                <a:gd name="connsiteX113" fmla="*/ 2196464 w 5053964"/>
                <a:gd name="connsiteY113" fmla="*/ 1685924 h 4806316"/>
                <a:gd name="connsiteX114" fmla="*/ 2244090 w 5053964"/>
                <a:gd name="connsiteY114" fmla="*/ 1552576 h 4806316"/>
                <a:gd name="connsiteX115" fmla="*/ 2491740 w 5053964"/>
                <a:gd name="connsiteY115" fmla="*/ 1362076 h 4806316"/>
                <a:gd name="connsiteX116" fmla="*/ 2787016 w 5053964"/>
                <a:gd name="connsiteY116" fmla="*/ 1209676 h 4806316"/>
                <a:gd name="connsiteX117" fmla="*/ 2948940 w 5053964"/>
                <a:gd name="connsiteY117" fmla="*/ 1152524 h 4806316"/>
                <a:gd name="connsiteX118" fmla="*/ 3025140 w 5053964"/>
                <a:gd name="connsiteY118" fmla="*/ 1009652 h 4806316"/>
                <a:gd name="connsiteX119" fmla="*/ 3053716 w 5053964"/>
                <a:gd name="connsiteY119" fmla="*/ 771524 h 4806316"/>
                <a:gd name="connsiteX120" fmla="*/ 2910840 w 5053964"/>
                <a:gd name="connsiteY120" fmla="*/ 619124 h 4806316"/>
                <a:gd name="connsiteX121" fmla="*/ 3063240 w 5053964"/>
                <a:gd name="connsiteY121" fmla="*/ 561976 h 4806316"/>
                <a:gd name="connsiteX122" fmla="*/ 3206116 w 5053964"/>
                <a:gd name="connsiteY122" fmla="*/ 590552 h 4806316"/>
                <a:gd name="connsiteX123" fmla="*/ 3310890 w 5053964"/>
                <a:gd name="connsiteY123" fmla="*/ 561976 h 4806316"/>
                <a:gd name="connsiteX124" fmla="*/ 3244216 w 5053964"/>
                <a:gd name="connsiteY124" fmla="*/ 457200 h 4806316"/>
                <a:gd name="connsiteX125" fmla="*/ 3387090 w 5053964"/>
                <a:gd name="connsiteY125" fmla="*/ 438152 h 4806316"/>
                <a:gd name="connsiteX126" fmla="*/ 3491864 w 5053964"/>
                <a:gd name="connsiteY126" fmla="*/ 323852 h 4806316"/>
                <a:gd name="connsiteX127" fmla="*/ 3977640 w 5053964"/>
                <a:gd name="connsiteY127" fmla="*/ 314324 h 4806316"/>
                <a:gd name="connsiteX128" fmla="*/ 3949064 w 5053964"/>
                <a:gd name="connsiteY128" fmla="*/ 200024 h 4806316"/>
                <a:gd name="connsiteX129" fmla="*/ 4120516 w 5053964"/>
                <a:gd name="connsiteY129" fmla="*/ 190500 h 4806316"/>
                <a:gd name="connsiteX130" fmla="*/ 4177664 w 5053964"/>
                <a:gd name="connsiteY130" fmla="*/ 161924 h 4806316"/>
                <a:gd name="connsiteX131" fmla="*/ 4244340 w 5053964"/>
                <a:gd name="connsiteY131" fmla="*/ 47624 h 4806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5053964" h="4806316">
                  <a:moveTo>
                    <a:pt x="4368164" y="0"/>
                  </a:moveTo>
                  <a:lnTo>
                    <a:pt x="4482464" y="85724"/>
                  </a:lnTo>
                  <a:lnTo>
                    <a:pt x="4806316" y="47624"/>
                  </a:lnTo>
                  <a:lnTo>
                    <a:pt x="5053964" y="95252"/>
                  </a:lnTo>
                  <a:lnTo>
                    <a:pt x="4872990" y="161924"/>
                  </a:lnTo>
                  <a:lnTo>
                    <a:pt x="4845108" y="186092"/>
                  </a:lnTo>
                  <a:lnTo>
                    <a:pt x="4846320" y="173356"/>
                  </a:lnTo>
                  <a:lnTo>
                    <a:pt x="4732020" y="173356"/>
                  </a:lnTo>
                  <a:lnTo>
                    <a:pt x="4648200" y="234316"/>
                  </a:lnTo>
                  <a:lnTo>
                    <a:pt x="4754880" y="462916"/>
                  </a:lnTo>
                  <a:lnTo>
                    <a:pt x="4968240" y="622936"/>
                  </a:lnTo>
                  <a:lnTo>
                    <a:pt x="5036820" y="729616"/>
                  </a:lnTo>
                  <a:lnTo>
                    <a:pt x="5021580" y="790576"/>
                  </a:lnTo>
                  <a:lnTo>
                    <a:pt x="5036820" y="828676"/>
                  </a:lnTo>
                  <a:lnTo>
                    <a:pt x="4975860" y="904876"/>
                  </a:lnTo>
                  <a:lnTo>
                    <a:pt x="4975860" y="1224916"/>
                  </a:lnTo>
                  <a:lnTo>
                    <a:pt x="4747260" y="1308736"/>
                  </a:lnTo>
                  <a:lnTo>
                    <a:pt x="4572000" y="1384936"/>
                  </a:lnTo>
                  <a:lnTo>
                    <a:pt x="4533900" y="1445896"/>
                  </a:lnTo>
                  <a:lnTo>
                    <a:pt x="4587240" y="1453516"/>
                  </a:lnTo>
                  <a:lnTo>
                    <a:pt x="4625340" y="1598296"/>
                  </a:lnTo>
                  <a:lnTo>
                    <a:pt x="4503420" y="1689736"/>
                  </a:lnTo>
                  <a:lnTo>
                    <a:pt x="4456930" y="1915540"/>
                  </a:lnTo>
                  <a:lnTo>
                    <a:pt x="4368164" y="1885952"/>
                  </a:lnTo>
                  <a:lnTo>
                    <a:pt x="4206240" y="1981200"/>
                  </a:lnTo>
                  <a:lnTo>
                    <a:pt x="4044316" y="1866900"/>
                  </a:lnTo>
                  <a:lnTo>
                    <a:pt x="3930016" y="1933576"/>
                  </a:lnTo>
                  <a:lnTo>
                    <a:pt x="3787140" y="1914524"/>
                  </a:lnTo>
                  <a:lnTo>
                    <a:pt x="3729990" y="1838324"/>
                  </a:lnTo>
                  <a:lnTo>
                    <a:pt x="3653790" y="1866900"/>
                  </a:lnTo>
                  <a:lnTo>
                    <a:pt x="3520440" y="1981200"/>
                  </a:lnTo>
                  <a:lnTo>
                    <a:pt x="3501390" y="2076452"/>
                  </a:lnTo>
                  <a:lnTo>
                    <a:pt x="3368040" y="2247900"/>
                  </a:lnTo>
                  <a:lnTo>
                    <a:pt x="3310890" y="2343152"/>
                  </a:lnTo>
                  <a:lnTo>
                    <a:pt x="3206116" y="2409824"/>
                  </a:lnTo>
                  <a:lnTo>
                    <a:pt x="3082290" y="2409824"/>
                  </a:lnTo>
                  <a:lnTo>
                    <a:pt x="2929890" y="2619376"/>
                  </a:lnTo>
                  <a:lnTo>
                    <a:pt x="3177540" y="2705100"/>
                  </a:lnTo>
                  <a:lnTo>
                    <a:pt x="3187064" y="2809876"/>
                  </a:lnTo>
                  <a:lnTo>
                    <a:pt x="3072764" y="2809876"/>
                  </a:lnTo>
                  <a:lnTo>
                    <a:pt x="3025140" y="2886076"/>
                  </a:lnTo>
                  <a:lnTo>
                    <a:pt x="2872740" y="2838452"/>
                  </a:lnTo>
                  <a:lnTo>
                    <a:pt x="2644140" y="2981324"/>
                  </a:lnTo>
                  <a:lnTo>
                    <a:pt x="2406016" y="2971800"/>
                  </a:lnTo>
                  <a:lnTo>
                    <a:pt x="2291716" y="2924176"/>
                  </a:lnTo>
                  <a:lnTo>
                    <a:pt x="2272664" y="3000376"/>
                  </a:lnTo>
                  <a:lnTo>
                    <a:pt x="2186940" y="3076576"/>
                  </a:lnTo>
                  <a:lnTo>
                    <a:pt x="2120264" y="2981324"/>
                  </a:lnTo>
                  <a:lnTo>
                    <a:pt x="1977390" y="3019424"/>
                  </a:lnTo>
                  <a:lnTo>
                    <a:pt x="1920240" y="2990852"/>
                  </a:lnTo>
                  <a:lnTo>
                    <a:pt x="1872616" y="3076576"/>
                  </a:lnTo>
                  <a:lnTo>
                    <a:pt x="1786890" y="2952752"/>
                  </a:lnTo>
                  <a:lnTo>
                    <a:pt x="1710690" y="2952752"/>
                  </a:lnTo>
                  <a:lnTo>
                    <a:pt x="1710690" y="3067052"/>
                  </a:lnTo>
                  <a:lnTo>
                    <a:pt x="1663064" y="3171824"/>
                  </a:lnTo>
                  <a:lnTo>
                    <a:pt x="1463040" y="3276600"/>
                  </a:lnTo>
                  <a:lnTo>
                    <a:pt x="1405890" y="3352800"/>
                  </a:lnTo>
                  <a:lnTo>
                    <a:pt x="1472564" y="3390900"/>
                  </a:lnTo>
                  <a:lnTo>
                    <a:pt x="1348740" y="3648076"/>
                  </a:lnTo>
                  <a:lnTo>
                    <a:pt x="1405890" y="3724276"/>
                  </a:lnTo>
                  <a:lnTo>
                    <a:pt x="1348740" y="3867152"/>
                  </a:lnTo>
                  <a:lnTo>
                    <a:pt x="1205864" y="3990976"/>
                  </a:lnTo>
                  <a:lnTo>
                    <a:pt x="1158240" y="4000500"/>
                  </a:lnTo>
                  <a:lnTo>
                    <a:pt x="1101090" y="4086224"/>
                  </a:lnTo>
                  <a:lnTo>
                    <a:pt x="1167764" y="4114800"/>
                  </a:lnTo>
                  <a:lnTo>
                    <a:pt x="1197658" y="4211956"/>
                  </a:lnTo>
                  <a:lnTo>
                    <a:pt x="1089660" y="4211956"/>
                  </a:lnTo>
                  <a:lnTo>
                    <a:pt x="1059180" y="4272916"/>
                  </a:lnTo>
                  <a:lnTo>
                    <a:pt x="990600" y="4356736"/>
                  </a:lnTo>
                  <a:lnTo>
                    <a:pt x="960120" y="4417696"/>
                  </a:lnTo>
                  <a:lnTo>
                    <a:pt x="1051560" y="4539616"/>
                  </a:lnTo>
                  <a:lnTo>
                    <a:pt x="1028700" y="4570096"/>
                  </a:lnTo>
                  <a:lnTo>
                    <a:pt x="975360" y="4608196"/>
                  </a:lnTo>
                  <a:lnTo>
                    <a:pt x="868680" y="4775836"/>
                  </a:lnTo>
                  <a:lnTo>
                    <a:pt x="746760" y="4707256"/>
                  </a:lnTo>
                  <a:lnTo>
                    <a:pt x="640080" y="4730116"/>
                  </a:lnTo>
                  <a:lnTo>
                    <a:pt x="647700" y="4806316"/>
                  </a:lnTo>
                  <a:lnTo>
                    <a:pt x="426720" y="4806316"/>
                  </a:lnTo>
                  <a:lnTo>
                    <a:pt x="320040" y="4707256"/>
                  </a:lnTo>
                  <a:lnTo>
                    <a:pt x="304800" y="4638676"/>
                  </a:lnTo>
                  <a:lnTo>
                    <a:pt x="274320" y="4585336"/>
                  </a:lnTo>
                  <a:lnTo>
                    <a:pt x="281940" y="4547236"/>
                  </a:lnTo>
                  <a:lnTo>
                    <a:pt x="365760" y="4371976"/>
                  </a:lnTo>
                  <a:lnTo>
                    <a:pt x="365760" y="4326256"/>
                  </a:lnTo>
                  <a:lnTo>
                    <a:pt x="220980" y="4326256"/>
                  </a:lnTo>
                  <a:lnTo>
                    <a:pt x="190500" y="4356736"/>
                  </a:lnTo>
                  <a:lnTo>
                    <a:pt x="129540" y="4356736"/>
                  </a:lnTo>
                  <a:lnTo>
                    <a:pt x="68580" y="4288156"/>
                  </a:lnTo>
                  <a:lnTo>
                    <a:pt x="30480" y="4135756"/>
                  </a:lnTo>
                  <a:lnTo>
                    <a:pt x="0" y="4044316"/>
                  </a:lnTo>
                  <a:lnTo>
                    <a:pt x="91440" y="3930016"/>
                  </a:lnTo>
                  <a:lnTo>
                    <a:pt x="83820" y="3853816"/>
                  </a:lnTo>
                  <a:lnTo>
                    <a:pt x="152400" y="3823336"/>
                  </a:lnTo>
                  <a:lnTo>
                    <a:pt x="129540" y="3686176"/>
                  </a:lnTo>
                  <a:lnTo>
                    <a:pt x="68580" y="3648076"/>
                  </a:lnTo>
                  <a:lnTo>
                    <a:pt x="15474" y="3428062"/>
                  </a:lnTo>
                  <a:lnTo>
                    <a:pt x="24764" y="3390900"/>
                  </a:lnTo>
                  <a:lnTo>
                    <a:pt x="272416" y="3448052"/>
                  </a:lnTo>
                  <a:lnTo>
                    <a:pt x="453390" y="3352800"/>
                  </a:lnTo>
                  <a:lnTo>
                    <a:pt x="586740" y="3267076"/>
                  </a:lnTo>
                  <a:lnTo>
                    <a:pt x="624840" y="3152776"/>
                  </a:lnTo>
                  <a:lnTo>
                    <a:pt x="701040" y="3143252"/>
                  </a:lnTo>
                  <a:lnTo>
                    <a:pt x="777240" y="3019424"/>
                  </a:lnTo>
                  <a:lnTo>
                    <a:pt x="843916" y="2952752"/>
                  </a:lnTo>
                  <a:lnTo>
                    <a:pt x="958216" y="2867024"/>
                  </a:lnTo>
                  <a:lnTo>
                    <a:pt x="996316" y="2771776"/>
                  </a:lnTo>
                  <a:lnTo>
                    <a:pt x="1062990" y="2733676"/>
                  </a:lnTo>
                  <a:lnTo>
                    <a:pt x="1167764" y="2619376"/>
                  </a:lnTo>
                  <a:lnTo>
                    <a:pt x="1263016" y="2533652"/>
                  </a:lnTo>
                  <a:lnTo>
                    <a:pt x="1434464" y="2352676"/>
                  </a:lnTo>
                  <a:lnTo>
                    <a:pt x="1758316" y="2076452"/>
                  </a:lnTo>
                  <a:lnTo>
                    <a:pt x="1948816" y="2047876"/>
                  </a:lnTo>
                  <a:lnTo>
                    <a:pt x="2025016" y="1885952"/>
                  </a:lnTo>
                  <a:lnTo>
                    <a:pt x="2196464" y="1685924"/>
                  </a:lnTo>
                  <a:lnTo>
                    <a:pt x="2244090" y="1552576"/>
                  </a:lnTo>
                  <a:lnTo>
                    <a:pt x="2491740" y="1362076"/>
                  </a:lnTo>
                  <a:lnTo>
                    <a:pt x="2787016" y="1209676"/>
                  </a:lnTo>
                  <a:lnTo>
                    <a:pt x="2948940" y="1152524"/>
                  </a:lnTo>
                  <a:lnTo>
                    <a:pt x="3025140" y="1009652"/>
                  </a:lnTo>
                  <a:lnTo>
                    <a:pt x="3053716" y="771524"/>
                  </a:lnTo>
                  <a:lnTo>
                    <a:pt x="2910840" y="619124"/>
                  </a:lnTo>
                  <a:lnTo>
                    <a:pt x="3063240" y="561976"/>
                  </a:lnTo>
                  <a:lnTo>
                    <a:pt x="3206116" y="590552"/>
                  </a:lnTo>
                  <a:lnTo>
                    <a:pt x="3310890" y="561976"/>
                  </a:lnTo>
                  <a:lnTo>
                    <a:pt x="3244216" y="457200"/>
                  </a:lnTo>
                  <a:lnTo>
                    <a:pt x="3387090" y="438152"/>
                  </a:lnTo>
                  <a:lnTo>
                    <a:pt x="3491864" y="323852"/>
                  </a:lnTo>
                  <a:lnTo>
                    <a:pt x="3977640" y="314324"/>
                  </a:lnTo>
                  <a:lnTo>
                    <a:pt x="3949064" y="200024"/>
                  </a:lnTo>
                  <a:lnTo>
                    <a:pt x="4120516" y="190500"/>
                  </a:lnTo>
                  <a:lnTo>
                    <a:pt x="4177664" y="161924"/>
                  </a:lnTo>
                  <a:lnTo>
                    <a:pt x="4244340" y="476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31" name="フリーフォーム: 図形 1030">
              <a:extLst>
                <a:ext uri="{FF2B5EF4-FFF2-40B4-BE49-F238E27FC236}">
                  <a16:creationId xmlns:a16="http://schemas.microsoft.com/office/drawing/2014/main" id="{338198CF-10DB-B9E6-AB77-30D97AB62E81}"/>
                </a:ext>
              </a:extLst>
            </p:cNvPr>
            <p:cNvSpPr/>
            <p:nvPr/>
          </p:nvSpPr>
          <p:spPr>
            <a:xfrm>
              <a:off x="2478291" y="4804777"/>
              <a:ext cx="748210" cy="578932"/>
            </a:xfrm>
            <a:custGeom>
              <a:avLst/>
              <a:gdLst>
                <a:gd name="connsiteX0" fmla="*/ 2628900 w 4367616"/>
                <a:gd name="connsiteY0" fmla="*/ 0 h 3379472"/>
                <a:gd name="connsiteX1" fmla="*/ 2686050 w 4367616"/>
                <a:gd name="connsiteY1" fmla="*/ 76200 h 3379472"/>
                <a:gd name="connsiteX2" fmla="*/ 2828926 w 4367616"/>
                <a:gd name="connsiteY2" fmla="*/ 95252 h 3379472"/>
                <a:gd name="connsiteX3" fmla="*/ 2943226 w 4367616"/>
                <a:gd name="connsiteY3" fmla="*/ 28576 h 3379472"/>
                <a:gd name="connsiteX4" fmla="*/ 3105150 w 4367616"/>
                <a:gd name="connsiteY4" fmla="*/ 142876 h 3379472"/>
                <a:gd name="connsiteX5" fmla="*/ 3267074 w 4367616"/>
                <a:gd name="connsiteY5" fmla="*/ 47628 h 3379472"/>
                <a:gd name="connsiteX6" fmla="*/ 3355840 w 4367616"/>
                <a:gd name="connsiteY6" fmla="*/ 77216 h 3379472"/>
                <a:gd name="connsiteX7" fmla="*/ 3348990 w 4367616"/>
                <a:gd name="connsiteY7" fmla="*/ 110492 h 3379472"/>
                <a:gd name="connsiteX8" fmla="*/ 3615690 w 4367616"/>
                <a:gd name="connsiteY8" fmla="*/ 118112 h 3379472"/>
                <a:gd name="connsiteX9" fmla="*/ 3630930 w 4367616"/>
                <a:gd name="connsiteY9" fmla="*/ 140972 h 3379472"/>
                <a:gd name="connsiteX10" fmla="*/ 3691890 w 4367616"/>
                <a:gd name="connsiteY10" fmla="*/ 118112 h 3379472"/>
                <a:gd name="connsiteX11" fmla="*/ 3768090 w 4367616"/>
                <a:gd name="connsiteY11" fmla="*/ 156212 h 3379472"/>
                <a:gd name="connsiteX12" fmla="*/ 3778866 w 4367616"/>
                <a:gd name="connsiteY12" fmla="*/ 149746 h 3379472"/>
                <a:gd name="connsiteX13" fmla="*/ 3790950 w 4367616"/>
                <a:gd name="connsiteY13" fmla="*/ 222252 h 3379472"/>
                <a:gd name="connsiteX14" fmla="*/ 3873500 w 4367616"/>
                <a:gd name="connsiteY14" fmla="*/ 311152 h 3379472"/>
                <a:gd name="connsiteX15" fmla="*/ 3930650 w 4367616"/>
                <a:gd name="connsiteY15" fmla="*/ 361952 h 3379472"/>
                <a:gd name="connsiteX16" fmla="*/ 3949700 w 4367616"/>
                <a:gd name="connsiteY16" fmla="*/ 419102 h 3379472"/>
                <a:gd name="connsiteX17" fmla="*/ 3860800 w 4367616"/>
                <a:gd name="connsiteY17" fmla="*/ 546102 h 3379472"/>
                <a:gd name="connsiteX18" fmla="*/ 3898900 w 4367616"/>
                <a:gd name="connsiteY18" fmla="*/ 647702 h 3379472"/>
                <a:gd name="connsiteX19" fmla="*/ 3848100 w 4367616"/>
                <a:gd name="connsiteY19" fmla="*/ 806452 h 3379472"/>
                <a:gd name="connsiteX20" fmla="*/ 3956050 w 4367616"/>
                <a:gd name="connsiteY20" fmla="*/ 1016002 h 3379472"/>
                <a:gd name="connsiteX21" fmla="*/ 4108450 w 4367616"/>
                <a:gd name="connsiteY21" fmla="*/ 1085852 h 3379472"/>
                <a:gd name="connsiteX22" fmla="*/ 4038600 w 4367616"/>
                <a:gd name="connsiteY22" fmla="*/ 1428752 h 3379472"/>
                <a:gd name="connsiteX23" fmla="*/ 4133850 w 4367616"/>
                <a:gd name="connsiteY23" fmla="*/ 1606552 h 3379472"/>
                <a:gd name="connsiteX24" fmla="*/ 4178300 w 4367616"/>
                <a:gd name="connsiteY24" fmla="*/ 1619252 h 3379472"/>
                <a:gd name="connsiteX25" fmla="*/ 4140200 w 4367616"/>
                <a:gd name="connsiteY25" fmla="*/ 1809752 h 3379472"/>
                <a:gd name="connsiteX26" fmla="*/ 4191000 w 4367616"/>
                <a:gd name="connsiteY26" fmla="*/ 1917702 h 3379472"/>
                <a:gd name="connsiteX27" fmla="*/ 4241800 w 4367616"/>
                <a:gd name="connsiteY27" fmla="*/ 1943102 h 3379472"/>
                <a:gd name="connsiteX28" fmla="*/ 4324350 w 4367616"/>
                <a:gd name="connsiteY28" fmla="*/ 2063752 h 3379472"/>
                <a:gd name="connsiteX29" fmla="*/ 4349750 w 4367616"/>
                <a:gd name="connsiteY29" fmla="*/ 2241552 h 3379472"/>
                <a:gd name="connsiteX30" fmla="*/ 4298950 w 4367616"/>
                <a:gd name="connsiteY30" fmla="*/ 2336802 h 3379472"/>
                <a:gd name="connsiteX31" fmla="*/ 4356100 w 4367616"/>
                <a:gd name="connsiteY31" fmla="*/ 2425702 h 3379472"/>
                <a:gd name="connsiteX32" fmla="*/ 4367616 w 4367616"/>
                <a:gd name="connsiteY32" fmla="*/ 2431984 h 3379472"/>
                <a:gd name="connsiteX33" fmla="*/ 4316730 w 4367616"/>
                <a:gd name="connsiteY33" fmla="*/ 2472692 h 3379472"/>
                <a:gd name="connsiteX34" fmla="*/ 4187190 w 4367616"/>
                <a:gd name="connsiteY34" fmla="*/ 2518412 h 3379472"/>
                <a:gd name="connsiteX35" fmla="*/ 4126230 w 4367616"/>
                <a:gd name="connsiteY35" fmla="*/ 2586992 h 3379472"/>
                <a:gd name="connsiteX36" fmla="*/ 4110990 w 4367616"/>
                <a:gd name="connsiteY36" fmla="*/ 2731772 h 3379472"/>
                <a:gd name="connsiteX37" fmla="*/ 4057650 w 4367616"/>
                <a:gd name="connsiteY37" fmla="*/ 2739392 h 3379472"/>
                <a:gd name="connsiteX38" fmla="*/ 3935730 w 4367616"/>
                <a:gd name="connsiteY38" fmla="*/ 2693672 h 3379472"/>
                <a:gd name="connsiteX39" fmla="*/ 3768090 w 4367616"/>
                <a:gd name="connsiteY39" fmla="*/ 2640332 h 3379472"/>
                <a:gd name="connsiteX40" fmla="*/ 3798570 w 4367616"/>
                <a:gd name="connsiteY40" fmla="*/ 2556512 h 3379472"/>
                <a:gd name="connsiteX41" fmla="*/ 3722370 w 4367616"/>
                <a:gd name="connsiteY41" fmla="*/ 2487932 h 3379472"/>
                <a:gd name="connsiteX42" fmla="*/ 3653790 w 4367616"/>
                <a:gd name="connsiteY42" fmla="*/ 2571752 h 3379472"/>
                <a:gd name="connsiteX43" fmla="*/ 3341370 w 4367616"/>
                <a:gd name="connsiteY43" fmla="*/ 2663192 h 3379472"/>
                <a:gd name="connsiteX44" fmla="*/ 3227070 w 4367616"/>
                <a:gd name="connsiteY44" fmla="*/ 2663192 h 3379472"/>
                <a:gd name="connsiteX45" fmla="*/ 3173730 w 4367616"/>
                <a:gd name="connsiteY45" fmla="*/ 2815592 h 3379472"/>
                <a:gd name="connsiteX46" fmla="*/ 3105150 w 4367616"/>
                <a:gd name="connsiteY46" fmla="*/ 2876552 h 3379472"/>
                <a:gd name="connsiteX47" fmla="*/ 2792730 w 4367616"/>
                <a:gd name="connsiteY47" fmla="*/ 2823212 h 3379472"/>
                <a:gd name="connsiteX48" fmla="*/ 2739390 w 4367616"/>
                <a:gd name="connsiteY48" fmla="*/ 2876552 h 3379472"/>
                <a:gd name="connsiteX49" fmla="*/ 2625090 w 4367616"/>
                <a:gd name="connsiteY49" fmla="*/ 2884172 h 3379472"/>
                <a:gd name="connsiteX50" fmla="*/ 2487930 w 4367616"/>
                <a:gd name="connsiteY50" fmla="*/ 3028952 h 3379472"/>
                <a:gd name="connsiteX51" fmla="*/ 2426970 w 4367616"/>
                <a:gd name="connsiteY51" fmla="*/ 2960372 h 3379472"/>
                <a:gd name="connsiteX52" fmla="*/ 2350770 w 4367616"/>
                <a:gd name="connsiteY52" fmla="*/ 2960372 h 3379472"/>
                <a:gd name="connsiteX53" fmla="*/ 2335530 w 4367616"/>
                <a:gd name="connsiteY53" fmla="*/ 3059432 h 3379472"/>
                <a:gd name="connsiteX54" fmla="*/ 2221230 w 4367616"/>
                <a:gd name="connsiteY54" fmla="*/ 3219452 h 3379472"/>
                <a:gd name="connsiteX55" fmla="*/ 2007870 w 4367616"/>
                <a:gd name="connsiteY55" fmla="*/ 3219452 h 3379472"/>
                <a:gd name="connsiteX56" fmla="*/ 1847850 w 4367616"/>
                <a:gd name="connsiteY56" fmla="*/ 3348992 h 3379472"/>
                <a:gd name="connsiteX57" fmla="*/ 1764030 w 4367616"/>
                <a:gd name="connsiteY57" fmla="*/ 3303272 h 3379472"/>
                <a:gd name="connsiteX58" fmla="*/ 1741170 w 4367616"/>
                <a:gd name="connsiteY58" fmla="*/ 3295652 h 3379472"/>
                <a:gd name="connsiteX59" fmla="*/ 1642110 w 4367616"/>
                <a:gd name="connsiteY59" fmla="*/ 3379472 h 3379472"/>
                <a:gd name="connsiteX60" fmla="*/ 1558290 w 4367616"/>
                <a:gd name="connsiteY60" fmla="*/ 3326132 h 3379472"/>
                <a:gd name="connsiteX61" fmla="*/ 1611630 w 4367616"/>
                <a:gd name="connsiteY61" fmla="*/ 3257552 h 3379472"/>
                <a:gd name="connsiteX62" fmla="*/ 1497330 w 4367616"/>
                <a:gd name="connsiteY62" fmla="*/ 3196592 h 3379472"/>
                <a:gd name="connsiteX63" fmla="*/ 1421130 w 4367616"/>
                <a:gd name="connsiteY63" fmla="*/ 3013712 h 3379472"/>
                <a:gd name="connsiteX64" fmla="*/ 1413510 w 4367616"/>
                <a:gd name="connsiteY64" fmla="*/ 2907032 h 3379472"/>
                <a:gd name="connsiteX65" fmla="*/ 1436370 w 4367616"/>
                <a:gd name="connsiteY65" fmla="*/ 2823212 h 3379472"/>
                <a:gd name="connsiteX66" fmla="*/ 1367790 w 4367616"/>
                <a:gd name="connsiteY66" fmla="*/ 2807972 h 3379472"/>
                <a:gd name="connsiteX67" fmla="*/ 1268730 w 4367616"/>
                <a:gd name="connsiteY67" fmla="*/ 2846072 h 3379472"/>
                <a:gd name="connsiteX68" fmla="*/ 1131570 w 4367616"/>
                <a:gd name="connsiteY68" fmla="*/ 2777492 h 3379472"/>
                <a:gd name="connsiteX69" fmla="*/ 1032510 w 4367616"/>
                <a:gd name="connsiteY69" fmla="*/ 2792732 h 3379472"/>
                <a:gd name="connsiteX70" fmla="*/ 902970 w 4367616"/>
                <a:gd name="connsiteY70" fmla="*/ 2807972 h 3379472"/>
                <a:gd name="connsiteX71" fmla="*/ 864870 w 4367616"/>
                <a:gd name="connsiteY71" fmla="*/ 2922272 h 3379472"/>
                <a:gd name="connsiteX72" fmla="*/ 742950 w 4367616"/>
                <a:gd name="connsiteY72" fmla="*/ 3036572 h 3379472"/>
                <a:gd name="connsiteX73" fmla="*/ 613410 w 4367616"/>
                <a:gd name="connsiteY73" fmla="*/ 3143252 h 3379472"/>
                <a:gd name="connsiteX74" fmla="*/ 575310 w 4367616"/>
                <a:gd name="connsiteY74" fmla="*/ 3219452 h 3379472"/>
                <a:gd name="connsiteX75" fmla="*/ 628650 w 4367616"/>
                <a:gd name="connsiteY75" fmla="*/ 3326132 h 3379472"/>
                <a:gd name="connsiteX76" fmla="*/ 615398 w 4367616"/>
                <a:gd name="connsiteY76" fmla="*/ 3331432 h 3379472"/>
                <a:gd name="connsiteX77" fmla="*/ 499110 w 4367616"/>
                <a:gd name="connsiteY77" fmla="*/ 3318512 h 3379472"/>
                <a:gd name="connsiteX78" fmla="*/ 499110 w 4367616"/>
                <a:gd name="connsiteY78" fmla="*/ 3257552 h 3379472"/>
                <a:gd name="connsiteX79" fmla="*/ 407670 w 4367616"/>
                <a:gd name="connsiteY79" fmla="*/ 3257552 h 3379472"/>
                <a:gd name="connsiteX80" fmla="*/ 346710 w 4367616"/>
                <a:gd name="connsiteY80" fmla="*/ 3242312 h 3379472"/>
                <a:gd name="connsiteX81" fmla="*/ 339090 w 4367616"/>
                <a:gd name="connsiteY81" fmla="*/ 3211832 h 3379472"/>
                <a:gd name="connsiteX82" fmla="*/ 316230 w 4367616"/>
                <a:gd name="connsiteY82" fmla="*/ 3143252 h 3379472"/>
                <a:gd name="connsiteX83" fmla="*/ 316230 w 4367616"/>
                <a:gd name="connsiteY83" fmla="*/ 3082292 h 3379472"/>
                <a:gd name="connsiteX84" fmla="*/ 262890 w 4367616"/>
                <a:gd name="connsiteY84" fmla="*/ 2945132 h 3379472"/>
                <a:gd name="connsiteX85" fmla="*/ 285750 w 4367616"/>
                <a:gd name="connsiteY85" fmla="*/ 2884172 h 3379472"/>
                <a:gd name="connsiteX86" fmla="*/ 209550 w 4367616"/>
                <a:gd name="connsiteY86" fmla="*/ 2876552 h 3379472"/>
                <a:gd name="connsiteX87" fmla="*/ 201930 w 4367616"/>
                <a:gd name="connsiteY87" fmla="*/ 2823212 h 3379472"/>
                <a:gd name="connsiteX88" fmla="*/ 118110 w 4367616"/>
                <a:gd name="connsiteY88" fmla="*/ 2769872 h 3379472"/>
                <a:gd name="connsiteX89" fmla="*/ 118110 w 4367616"/>
                <a:gd name="connsiteY89" fmla="*/ 2708912 h 3379472"/>
                <a:gd name="connsiteX90" fmla="*/ 118110 w 4367616"/>
                <a:gd name="connsiteY90" fmla="*/ 2594612 h 3379472"/>
                <a:gd name="connsiteX91" fmla="*/ 118110 w 4367616"/>
                <a:gd name="connsiteY91" fmla="*/ 2487932 h 3379472"/>
                <a:gd name="connsiteX92" fmla="*/ 110490 w 4367616"/>
                <a:gd name="connsiteY92" fmla="*/ 2373632 h 3379472"/>
                <a:gd name="connsiteX93" fmla="*/ 96568 w 4367616"/>
                <a:gd name="connsiteY93" fmla="*/ 2373632 h 3379472"/>
                <a:gd name="connsiteX94" fmla="*/ 66674 w 4367616"/>
                <a:gd name="connsiteY94" fmla="*/ 2276476 h 3379472"/>
                <a:gd name="connsiteX95" fmla="*/ 0 w 4367616"/>
                <a:gd name="connsiteY95" fmla="*/ 2247900 h 3379472"/>
                <a:gd name="connsiteX96" fmla="*/ 57150 w 4367616"/>
                <a:gd name="connsiteY96" fmla="*/ 2162176 h 3379472"/>
                <a:gd name="connsiteX97" fmla="*/ 104774 w 4367616"/>
                <a:gd name="connsiteY97" fmla="*/ 2152652 h 3379472"/>
                <a:gd name="connsiteX98" fmla="*/ 247650 w 4367616"/>
                <a:gd name="connsiteY98" fmla="*/ 2028828 h 3379472"/>
                <a:gd name="connsiteX99" fmla="*/ 304800 w 4367616"/>
                <a:gd name="connsiteY99" fmla="*/ 1885952 h 3379472"/>
                <a:gd name="connsiteX100" fmla="*/ 247650 w 4367616"/>
                <a:gd name="connsiteY100" fmla="*/ 1809752 h 3379472"/>
                <a:gd name="connsiteX101" fmla="*/ 371474 w 4367616"/>
                <a:gd name="connsiteY101" fmla="*/ 1552576 h 3379472"/>
                <a:gd name="connsiteX102" fmla="*/ 304800 w 4367616"/>
                <a:gd name="connsiteY102" fmla="*/ 1514476 h 3379472"/>
                <a:gd name="connsiteX103" fmla="*/ 361950 w 4367616"/>
                <a:gd name="connsiteY103" fmla="*/ 1438276 h 3379472"/>
                <a:gd name="connsiteX104" fmla="*/ 561974 w 4367616"/>
                <a:gd name="connsiteY104" fmla="*/ 1333500 h 3379472"/>
                <a:gd name="connsiteX105" fmla="*/ 609600 w 4367616"/>
                <a:gd name="connsiteY105" fmla="*/ 1228728 h 3379472"/>
                <a:gd name="connsiteX106" fmla="*/ 609600 w 4367616"/>
                <a:gd name="connsiteY106" fmla="*/ 1114428 h 3379472"/>
                <a:gd name="connsiteX107" fmla="*/ 685800 w 4367616"/>
                <a:gd name="connsiteY107" fmla="*/ 1114428 h 3379472"/>
                <a:gd name="connsiteX108" fmla="*/ 771526 w 4367616"/>
                <a:gd name="connsiteY108" fmla="*/ 1238252 h 3379472"/>
                <a:gd name="connsiteX109" fmla="*/ 819150 w 4367616"/>
                <a:gd name="connsiteY109" fmla="*/ 1152528 h 3379472"/>
                <a:gd name="connsiteX110" fmla="*/ 876300 w 4367616"/>
                <a:gd name="connsiteY110" fmla="*/ 1181100 h 3379472"/>
                <a:gd name="connsiteX111" fmla="*/ 1019174 w 4367616"/>
                <a:gd name="connsiteY111" fmla="*/ 1143000 h 3379472"/>
                <a:gd name="connsiteX112" fmla="*/ 1085850 w 4367616"/>
                <a:gd name="connsiteY112" fmla="*/ 1238252 h 3379472"/>
                <a:gd name="connsiteX113" fmla="*/ 1171574 w 4367616"/>
                <a:gd name="connsiteY113" fmla="*/ 1162052 h 3379472"/>
                <a:gd name="connsiteX114" fmla="*/ 1190626 w 4367616"/>
                <a:gd name="connsiteY114" fmla="*/ 1085852 h 3379472"/>
                <a:gd name="connsiteX115" fmla="*/ 1304926 w 4367616"/>
                <a:gd name="connsiteY115" fmla="*/ 1133476 h 3379472"/>
                <a:gd name="connsiteX116" fmla="*/ 1543050 w 4367616"/>
                <a:gd name="connsiteY116" fmla="*/ 1143000 h 3379472"/>
                <a:gd name="connsiteX117" fmla="*/ 1771650 w 4367616"/>
                <a:gd name="connsiteY117" fmla="*/ 1000128 h 3379472"/>
                <a:gd name="connsiteX118" fmla="*/ 1924050 w 4367616"/>
                <a:gd name="connsiteY118" fmla="*/ 1047752 h 3379472"/>
                <a:gd name="connsiteX119" fmla="*/ 1971674 w 4367616"/>
                <a:gd name="connsiteY119" fmla="*/ 971552 h 3379472"/>
                <a:gd name="connsiteX120" fmla="*/ 2085974 w 4367616"/>
                <a:gd name="connsiteY120" fmla="*/ 971552 h 3379472"/>
                <a:gd name="connsiteX121" fmla="*/ 2076450 w 4367616"/>
                <a:gd name="connsiteY121" fmla="*/ 866776 h 3379472"/>
                <a:gd name="connsiteX122" fmla="*/ 1828800 w 4367616"/>
                <a:gd name="connsiteY122" fmla="*/ 781052 h 3379472"/>
                <a:gd name="connsiteX123" fmla="*/ 1981200 w 4367616"/>
                <a:gd name="connsiteY123" fmla="*/ 571500 h 3379472"/>
                <a:gd name="connsiteX124" fmla="*/ 2105026 w 4367616"/>
                <a:gd name="connsiteY124" fmla="*/ 571500 h 3379472"/>
                <a:gd name="connsiteX125" fmla="*/ 2209800 w 4367616"/>
                <a:gd name="connsiteY125" fmla="*/ 504828 h 3379472"/>
                <a:gd name="connsiteX126" fmla="*/ 2266950 w 4367616"/>
                <a:gd name="connsiteY126" fmla="*/ 409576 h 3379472"/>
                <a:gd name="connsiteX127" fmla="*/ 2400300 w 4367616"/>
                <a:gd name="connsiteY127" fmla="*/ 238128 h 3379472"/>
                <a:gd name="connsiteX128" fmla="*/ 2419350 w 4367616"/>
                <a:gd name="connsiteY128" fmla="*/ 142876 h 3379472"/>
                <a:gd name="connsiteX129" fmla="*/ 2552700 w 4367616"/>
                <a:gd name="connsiteY129" fmla="*/ 28576 h 3379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4367616" h="3379472">
                  <a:moveTo>
                    <a:pt x="2628900" y="0"/>
                  </a:moveTo>
                  <a:lnTo>
                    <a:pt x="2686050" y="76200"/>
                  </a:lnTo>
                  <a:lnTo>
                    <a:pt x="2828926" y="95252"/>
                  </a:lnTo>
                  <a:lnTo>
                    <a:pt x="2943226" y="28576"/>
                  </a:lnTo>
                  <a:lnTo>
                    <a:pt x="3105150" y="142876"/>
                  </a:lnTo>
                  <a:lnTo>
                    <a:pt x="3267074" y="47628"/>
                  </a:lnTo>
                  <a:lnTo>
                    <a:pt x="3355840" y="77216"/>
                  </a:lnTo>
                  <a:lnTo>
                    <a:pt x="3348990" y="110492"/>
                  </a:lnTo>
                  <a:lnTo>
                    <a:pt x="3615690" y="118112"/>
                  </a:lnTo>
                  <a:lnTo>
                    <a:pt x="3630930" y="140972"/>
                  </a:lnTo>
                  <a:lnTo>
                    <a:pt x="3691890" y="118112"/>
                  </a:lnTo>
                  <a:lnTo>
                    <a:pt x="3768090" y="156212"/>
                  </a:lnTo>
                  <a:lnTo>
                    <a:pt x="3778866" y="149746"/>
                  </a:lnTo>
                  <a:lnTo>
                    <a:pt x="3790950" y="222252"/>
                  </a:lnTo>
                  <a:lnTo>
                    <a:pt x="3873500" y="311152"/>
                  </a:lnTo>
                  <a:lnTo>
                    <a:pt x="3930650" y="361952"/>
                  </a:lnTo>
                  <a:lnTo>
                    <a:pt x="3949700" y="419102"/>
                  </a:lnTo>
                  <a:lnTo>
                    <a:pt x="3860800" y="546102"/>
                  </a:lnTo>
                  <a:lnTo>
                    <a:pt x="3898900" y="647702"/>
                  </a:lnTo>
                  <a:lnTo>
                    <a:pt x="3848100" y="806452"/>
                  </a:lnTo>
                  <a:lnTo>
                    <a:pt x="3956050" y="1016002"/>
                  </a:lnTo>
                  <a:lnTo>
                    <a:pt x="4108450" y="1085852"/>
                  </a:lnTo>
                  <a:lnTo>
                    <a:pt x="4038600" y="1428752"/>
                  </a:lnTo>
                  <a:lnTo>
                    <a:pt x="4133850" y="1606552"/>
                  </a:lnTo>
                  <a:lnTo>
                    <a:pt x="4178300" y="1619252"/>
                  </a:lnTo>
                  <a:lnTo>
                    <a:pt x="4140200" y="1809752"/>
                  </a:lnTo>
                  <a:lnTo>
                    <a:pt x="4191000" y="1917702"/>
                  </a:lnTo>
                  <a:lnTo>
                    <a:pt x="4241800" y="1943102"/>
                  </a:lnTo>
                  <a:lnTo>
                    <a:pt x="4324350" y="2063752"/>
                  </a:lnTo>
                  <a:lnTo>
                    <a:pt x="4349750" y="2241552"/>
                  </a:lnTo>
                  <a:lnTo>
                    <a:pt x="4298950" y="2336802"/>
                  </a:lnTo>
                  <a:lnTo>
                    <a:pt x="4356100" y="2425702"/>
                  </a:lnTo>
                  <a:lnTo>
                    <a:pt x="4367616" y="2431984"/>
                  </a:lnTo>
                  <a:lnTo>
                    <a:pt x="4316730" y="2472692"/>
                  </a:lnTo>
                  <a:lnTo>
                    <a:pt x="4187190" y="2518412"/>
                  </a:lnTo>
                  <a:lnTo>
                    <a:pt x="4126230" y="2586992"/>
                  </a:lnTo>
                  <a:lnTo>
                    <a:pt x="4110990" y="2731772"/>
                  </a:lnTo>
                  <a:lnTo>
                    <a:pt x="4057650" y="2739392"/>
                  </a:lnTo>
                  <a:lnTo>
                    <a:pt x="3935730" y="2693672"/>
                  </a:lnTo>
                  <a:lnTo>
                    <a:pt x="3768090" y="2640332"/>
                  </a:lnTo>
                  <a:lnTo>
                    <a:pt x="3798570" y="2556512"/>
                  </a:lnTo>
                  <a:lnTo>
                    <a:pt x="3722370" y="2487932"/>
                  </a:lnTo>
                  <a:lnTo>
                    <a:pt x="3653790" y="2571752"/>
                  </a:lnTo>
                  <a:lnTo>
                    <a:pt x="3341370" y="2663192"/>
                  </a:lnTo>
                  <a:lnTo>
                    <a:pt x="3227070" y="2663192"/>
                  </a:lnTo>
                  <a:lnTo>
                    <a:pt x="3173730" y="2815592"/>
                  </a:lnTo>
                  <a:lnTo>
                    <a:pt x="3105150" y="2876552"/>
                  </a:lnTo>
                  <a:lnTo>
                    <a:pt x="2792730" y="2823212"/>
                  </a:lnTo>
                  <a:lnTo>
                    <a:pt x="2739390" y="2876552"/>
                  </a:lnTo>
                  <a:lnTo>
                    <a:pt x="2625090" y="2884172"/>
                  </a:lnTo>
                  <a:lnTo>
                    <a:pt x="2487930" y="3028952"/>
                  </a:lnTo>
                  <a:lnTo>
                    <a:pt x="2426970" y="2960372"/>
                  </a:lnTo>
                  <a:lnTo>
                    <a:pt x="2350770" y="2960372"/>
                  </a:lnTo>
                  <a:lnTo>
                    <a:pt x="2335530" y="3059432"/>
                  </a:lnTo>
                  <a:lnTo>
                    <a:pt x="2221230" y="3219452"/>
                  </a:lnTo>
                  <a:lnTo>
                    <a:pt x="2007870" y="3219452"/>
                  </a:lnTo>
                  <a:lnTo>
                    <a:pt x="1847850" y="3348992"/>
                  </a:lnTo>
                  <a:cubicBezTo>
                    <a:pt x="1769472" y="3301964"/>
                    <a:pt x="1801270" y="3303272"/>
                    <a:pt x="1764030" y="3303272"/>
                  </a:cubicBezTo>
                  <a:lnTo>
                    <a:pt x="1741170" y="3295652"/>
                  </a:lnTo>
                  <a:lnTo>
                    <a:pt x="1642110" y="3379472"/>
                  </a:lnTo>
                  <a:lnTo>
                    <a:pt x="1558290" y="3326132"/>
                  </a:lnTo>
                  <a:lnTo>
                    <a:pt x="1611630" y="3257552"/>
                  </a:lnTo>
                  <a:lnTo>
                    <a:pt x="1497330" y="3196592"/>
                  </a:lnTo>
                  <a:lnTo>
                    <a:pt x="1421130" y="3013712"/>
                  </a:lnTo>
                  <a:lnTo>
                    <a:pt x="1413510" y="2907032"/>
                  </a:lnTo>
                  <a:lnTo>
                    <a:pt x="1436370" y="2823212"/>
                  </a:lnTo>
                  <a:lnTo>
                    <a:pt x="1367790" y="2807972"/>
                  </a:lnTo>
                  <a:lnTo>
                    <a:pt x="1268730" y="2846072"/>
                  </a:lnTo>
                  <a:lnTo>
                    <a:pt x="1131570" y="2777492"/>
                  </a:lnTo>
                  <a:lnTo>
                    <a:pt x="1032510" y="2792732"/>
                  </a:lnTo>
                  <a:lnTo>
                    <a:pt x="902970" y="2807972"/>
                  </a:lnTo>
                  <a:lnTo>
                    <a:pt x="864870" y="2922272"/>
                  </a:lnTo>
                  <a:lnTo>
                    <a:pt x="742950" y="3036572"/>
                  </a:lnTo>
                  <a:lnTo>
                    <a:pt x="613410" y="3143252"/>
                  </a:lnTo>
                  <a:lnTo>
                    <a:pt x="575310" y="3219452"/>
                  </a:lnTo>
                  <a:lnTo>
                    <a:pt x="628650" y="3326132"/>
                  </a:lnTo>
                  <a:lnTo>
                    <a:pt x="615398" y="3331432"/>
                  </a:lnTo>
                  <a:lnTo>
                    <a:pt x="499110" y="3318512"/>
                  </a:lnTo>
                  <a:lnTo>
                    <a:pt x="499110" y="3257552"/>
                  </a:lnTo>
                  <a:lnTo>
                    <a:pt x="407670" y="3257552"/>
                  </a:lnTo>
                  <a:lnTo>
                    <a:pt x="346710" y="3242312"/>
                  </a:lnTo>
                  <a:lnTo>
                    <a:pt x="339090" y="3211832"/>
                  </a:lnTo>
                  <a:lnTo>
                    <a:pt x="316230" y="3143252"/>
                  </a:lnTo>
                  <a:lnTo>
                    <a:pt x="316230" y="3082292"/>
                  </a:lnTo>
                  <a:lnTo>
                    <a:pt x="262890" y="2945132"/>
                  </a:lnTo>
                  <a:lnTo>
                    <a:pt x="285750" y="2884172"/>
                  </a:lnTo>
                  <a:lnTo>
                    <a:pt x="209550" y="2876552"/>
                  </a:lnTo>
                  <a:lnTo>
                    <a:pt x="201930" y="2823212"/>
                  </a:lnTo>
                  <a:lnTo>
                    <a:pt x="118110" y="2769872"/>
                  </a:lnTo>
                  <a:lnTo>
                    <a:pt x="118110" y="2708912"/>
                  </a:lnTo>
                  <a:lnTo>
                    <a:pt x="118110" y="2594612"/>
                  </a:lnTo>
                  <a:lnTo>
                    <a:pt x="118110" y="2487932"/>
                  </a:lnTo>
                  <a:lnTo>
                    <a:pt x="110490" y="2373632"/>
                  </a:lnTo>
                  <a:lnTo>
                    <a:pt x="96568" y="2373632"/>
                  </a:lnTo>
                  <a:lnTo>
                    <a:pt x="66674" y="2276476"/>
                  </a:lnTo>
                  <a:lnTo>
                    <a:pt x="0" y="2247900"/>
                  </a:lnTo>
                  <a:lnTo>
                    <a:pt x="57150" y="2162176"/>
                  </a:lnTo>
                  <a:lnTo>
                    <a:pt x="104774" y="2152652"/>
                  </a:lnTo>
                  <a:lnTo>
                    <a:pt x="247650" y="2028828"/>
                  </a:lnTo>
                  <a:lnTo>
                    <a:pt x="304800" y="1885952"/>
                  </a:lnTo>
                  <a:lnTo>
                    <a:pt x="247650" y="1809752"/>
                  </a:lnTo>
                  <a:lnTo>
                    <a:pt x="371474" y="1552576"/>
                  </a:lnTo>
                  <a:lnTo>
                    <a:pt x="304800" y="1514476"/>
                  </a:lnTo>
                  <a:lnTo>
                    <a:pt x="361950" y="1438276"/>
                  </a:lnTo>
                  <a:lnTo>
                    <a:pt x="561974" y="1333500"/>
                  </a:lnTo>
                  <a:lnTo>
                    <a:pt x="609600" y="1228728"/>
                  </a:lnTo>
                  <a:lnTo>
                    <a:pt x="609600" y="1114428"/>
                  </a:lnTo>
                  <a:lnTo>
                    <a:pt x="685800" y="1114428"/>
                  </a:lnTo>
                  <a:lnTo>
                    <a:pt x="771526" y="1238252"/>
                  </a:lnTo>
                  <a:lnTo>
                    <a:pt x="819150" y="1152528"/>
                  </a:lnTo>
                  <a:lnTo>
                    <a:pt x="876300" y="1181100"/>
                  </a:lnTo>
                  <a:lnTo>
                    <a:pt x="1019174" y="1143000"/>
                  </a:lnTo>
                  <a:lnTo>
                    <a:pt x="1085850" y="1238252"/>
                  </a:lnTo>
                  <a:lnTo>
                    <a:pt x="1171574" y="1162052"/>
                  </a:lnTo>
                  <a:lnTo>
                    <a:pt x="1190626" y="1085852"/>
                  </a:lnTo>
                  <a:lnTo>
                    <a:pt x="1304926" y="1133476"/>
                  </a:lnTo>
                  <a:lnTo>
                    <a:pt x="1543050" y="1143000"/>
                  </a:lnTo>
                  <a:lnTo>
                    <a:pt x="1771650" y="1000128"/>
                  </a:lnTo>
                  <a:lnTo>
                    <a:pt x="1924050" y="1047752"/>
                  </a:lnTo>
                  <a:lnTo>
                    <a:pt x="1971674" y="971552"/>
                  </a:lnTo>
                  <a:lnTo>
                    <a:pt x="2085974" y="971552"/>
                  </a:lnTo>
                  <a:lnTo>
                    <a:pt x="2076450" y="866776"/>
                  </a:lnTo>
                  <a:lnTo>
                    <a:pt x="1828800" y="781052"/>
                  </a:lnTo>
                  <a:lnTo>
                    <a:pt x="1981200" y="571500"/>
                  </a:lnTo>
                  <a:lnTo>
                    <a:pt x="2105026" y="571500"/>
                  </a:lnTo>
                  <a:lnTo>
                    <a:pt x="2209800" y="504828"/>
                  </a:lnTo>
                  <a:lnTo>
                    <a:pt x="2266950" y="409576"/>
                  </a:lnTo>
                  <a:lnTo>
                    <a:pt x="2400300" y="238128"/>
                  </a:lnTo>
                  <a:lnTo>
                    <a:pt x="2419350" y="142876"/>
                  </a:lnTo>
                  <a:lnTo>
                    <a:pt x="2552700" y="28576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24946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165578</TotalTime>
  <Words>50</Words>
  <Application>Microsoft Office PowerPoint</Application>
  <PresentationFormat>A4 210 x 297 mm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pptxn70_山口県のおとなり、隣接する県のイラスト</dc:title>
  <dc:subject>pptxn70_山口県のおとなり、隣接する県のイラスト</dc:subject>
  <dc:creator>でじけろお</dc:creator>
  <cp:revision>1</cp:revision>
  <dcterms:created xsi:type="dcterms:W3CDTF">2018-05-20T00:31:01Z</dcterms:created>
  <dcterms:modified xsi:type="dcterms:W3CDTF">2025-01-30T23:18:59Z</dcterms:modified>
  <cp:version>1</cp:version>
</cp:coreProperties>
</file>